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04" r:id="rId2"/>
    <p:sldId id="305" r:id="rId3"/>
    <p:sldId id="306" r:id="rId4"/>
    <p:sldId id="307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64" autoAdjust="0"/>
    <p:restoredTop sz="94662" autoAdjust="0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FF879-A199-41A6-A964-1C04E08EFA67}" type="datetimeFigureOut">
              <a:rPr lang="en-IN" smtClean="0"/>
              <a:t>29-07-2017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38409-1B59-45DD-9DE3-6C37BEE7AE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3767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79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79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345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98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22404" y="787152"/>
            <a:ext cx="5544616" cy="2952328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22404" y="4027512"/>
            <a:ext cx="5544616" cy="1489720"/>
          </a:xfrm>
        </p:spPr>
        <p:txBody>
          <a:bodyPr>
            <a:normAutofit/>
          </a:bodyPr>
          <a:lstStyle>
            <a:lvl1pPr marL="0" indent="0" algn="l">
              <a:lnSpc>
                <a:spcPct val="70000"/>
              </a:lnSpc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3874" y="981020"/>
            <a:ext cx="10978525" cy="86409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1804" y="1844824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80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3874" y="981020"/>
            <a:ext cx="10978525" cy="3312076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FontTx/>
              <a:buNone/>
              <a:defRPr sz="9600"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1804" y="4437112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22300" y="4640609"/>
            <a:ext cx="10983913" cy="12366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494" indent="0">
              <a:buFontTx/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218986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82848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2437973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83422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3874" y="981020"/>
            <a:ext cx="10978525" cy="86409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1804" y="1844824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22300" y="2276873"/>
            <a:ext cx="10944719" cy="792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7254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3874" y="981020"/>
            <a:ext cx="10978525" cy="86409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1804" y="1844824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22301" y="2276872"/>
            <a:ext cx="3455888" cy="35283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9"/>
          <p:cNvSpPr>
            <a:spLocks noGrp="1"/>
          </p:cNvSpPr>
          <p:nvPr>
            <p:ph sz="quarter" idx="15"/>
          </p:nvPr>
        </p:nvSpPr>
        <p:spPr>
          <a:xfrm>
            <a:off x="4366987" y="2276872"/>
            <a:ext cx="3455888" cy="35283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6"/>
          </p:nvPr>
        </p:nvSpPr>
        <p:spPr>
          <a:xfrm>
            <a:off x="8111673" y="2276872"/>
            <a:ext cx="3455888" cy="35283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1324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3874" y="981020"/>
            <a:ext cx="10978525" cy="86409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1804" y="1844824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22301" y="2276872"/>
            <a:ext cx="3455888" cy="35283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6"/>
          </p:nvPr>
        </p:nvSpPr>
        <p:spPr>
          <a:xfrm>
            <a:off x="4366220" y="2276872"/>
            <a:ext cx="7201341" cy="35283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2690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3874" y="981020"/>
            <a:ext cx="10978525" cy="86409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1804" y="1844824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8111132" y="2276872"/>
            <a:ext cx="3455888" cy="35283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6"/>
          </p:nvPr>
        </p:nvSpPr>
        <p:spPr>
          <a:xfrm>
            <a:off x="607290" y="2276872"/>
            <a:ext cx="7201341" cy="35283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2257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865053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1804" y="1139692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22300" y="1681798"/>
            <a:ext cx="2735263" cy="2016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494" indent="0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218986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828480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2437973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4"/>
          </p:nvPr>
        </p:nvSpPr>
        <p:spPr>
          <a:xfrm>
            <a:off x="3370580" y="3830638"/>
            <a:ext cx="2735263" cy="2016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494" indent="0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218986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828480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2437973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1" name="Content Placeholder 8"/>
          <p:cNvSpPr>
            <a:spLocks noGrp="1"/>
          </p:cNvSpPr>
          <p:nvPr>
            <p:ph sz="quarter" idx="15"/>
          </p:nvPr>
        </p:nvSpPr>
        <p:spPr>
          <a:xfrm>
            <a:off x="6118860" y="1681798"/>
            <a:ext cx="2735263" cy="2016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494" indent="0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218986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828480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2437973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2" name="Content Placeholder 8"/>
          <p:cNvSpPr>
            <a:spLocks noGrp="1"/>
          </p:cNvSpPr>
          <p:nvPr>
            <p:ph sz="quarter" idx="16"/>
          </p:nvPr>
        </p:nvSpPr>
        <p:spPr>
          <a:xfrm>
            <a:off x="8867140" y="3830638"/>
            <a:ext cx="2735263" cy="2016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494" indent="0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218986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828480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2437973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-1" y="0"/>
            <a:ext cx="12188826" cy="6858000"/>
            <a:chOff x="-1" y="0"/>
            <a:chExt cx="12188826" cy="6858000"/>
          </a:xfrm>
        </p:grpSpPr>
        <p:sp>
          <p:nvSpPr>
            <p:cNvPr id="25" name="Rectangle 24"/>
            <p:cNvSpPr>
              <a:spLocks noChangeAspect="1"/>
            </p:cNvSpPr>
            <p:nvPr/>
          </p:nvSpPr>
          <p:spPr>
            <a:xfrm>
              <a:off x="-1" y="0"/>
              <a:ext cx="62180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26531"/>
                </a:solidFill>
              </a:endParaRPr>
            </a:p>
          </p:txBody>
        </p:sp>
        <p:sp>
          <p:nvSpPr>
            <p:cNvPr id="26" name="Rectangle 25"/>
            <p:cNvSpPr>
              <a:spLocks noChangeAspect="1"/>
            </p:cNvSpPr>
            <p:nvPr/>
          </p:nvSpPr>
          <p:spPr>
            <a:xfrm>
              <a:off x="11550316" y="0"/>
              <a:ext cx="638508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26531"/>
                </a:solidFill>
              </a:endParaRPr>
            </a:p>
          </p:txBody>
        </p:sp>
        <p:sp>
          <p:nvSpPr>
            <p:cNvPr id="27" name="Rectangle 26"/>
            <p:cNvSpPr>
              <a:spLocks noChangeAspect="1"/>
            </p:cNvSpPr>
            <p:nvPr/>
          </p:nvSpPr>
          <p:spPr>
            <a:xfrm>
              <a:off x="-1" y="0"/>
              <a:ext cx="12188826" cy="6218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26531"/>
                </a:solidFill>
              </a:endParaRPr>
            </a:p>
          </p:txBody>
        </p:sp>
        <p:sp>
          <p:nvSpPr>
            <p:cNvPr id="28" name="Rectangle 27"/>
            <p:cNvSpPr>
              <a:spLocks noChangeAspect="1"/>
            </p:cNvSpPr>
            <p:nvPr/>
          </p:nvSpPr>
          <p:spPr>
            <a:xfrm>
              <a:off x="-1" y="6252882"/>
              <a:ext cx="12188825" cy="6051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26531"/>
                </a:solidFill>
              </a:endParaRPr>
            </a:p>
          </p:txBody>
        </p:sp>
      </p:grpSp>
      <p:cxnSp>
        <p:nvCxnSpPr>
          <p:cNvPr id="7" name="Straight Connector 6"/>
          <p:cNvCxnSpPr/>
          <p:nvPr userDrawn="1"/>
        </p:nvCxnSpPr>
        <p:spPr>
          <a:xfrm flipV="1">
            <a:off x="621804" y="0"/>
            <a:ext cx="0" cy="6858001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flipV="1">
            <a:off x="11550316" y="0"/>
            <a:ext cx="0" cy="6858001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7703354" y="1"/>
            <a:ext cx="585058" cy="6858000"/>
            <a:chOff x="3020492" y="50104"/>
            <a:chExt cx="438908" cy="685800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3020492" y="50104"/>
              <a:ext cx="0" cy="68580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459400" y="50104"/>
              <a:ext cx="0" cy="68580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 userDrawn="1"/>
        </p:nvGrpSpPr>
        <p:grpSpPr>
          <a:xfrm>
            <a:off x="-1" y="1143000"/>
            <a:ext cx="12188825" cy="914400"/>
            <a:chOff x="0" y="1143000"/>
            <a:chExt cx="9144000" cy="914400"/>
          </a:xfrm>
        </p:grpSpPr>
        <p:cxnSp>
          <p:nvCxnSpPr>
            <p:cNvPr id="21" name="Straight Connector 20"/>
            <p:cNvCxnSpPr/>
            <p:nvPr/>
          </p:nvCxnSpPr>
          <p:spPr>
            <a:xfrm rot="5400000" flipV="1">
              <a:off x="4572000" y="-2514600"/>
              <a:ext cx="0" cy="914400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 flipV="1">
              <a:off x="4572000" y="-3429000"/>
              <a:ext cx="0" cy="914400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 userDrawn="1"/>
        </p:nvGrpSpPr>
        <p:grpSpPr>
          <a:xfrm>
            <a:off x="-1" y="2971800"/>
            <a:ext cx="12188825" cy="914400"/>
            <a:chOff x="0" y="1143000"/>
            <a:chExt cx="9144000" cy="914400"/>
          </a:xfrm>
        </p:grpSpPr>
        <p:cxnSp>
          <p:nvCxnSpPr>
            <p:cNvPr id="19" name="Straight Connector 18"/>
            <p:cNvCxnSpPr/>
            <p:nvPr/>
          </p:nvCxnSpPr>
          <p:spPr>
            <a:xfrm rot="5400000" flipV="1">
              <a:off x="4572000" y="-2514600"/>
              <a:ext cx="0" cy="914400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V="1">
              <a:off x="4572000" y="-3429000"/>
              <a:ext cx="0" cy="914400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 userDrawn="1"/>
        </p:nvGrpSpPr>
        <p:grpSpPr>
          <a:xfrm>
            <a:off x="-1" y="4800602"/>
            <a:ext cx="12188825" cy="914400"/>
            <a:chOff x="0" y="1143000"/>
            <a:chExt cx="9144000" cy="914400"/>
          </a:xfrm>
        </p:grpSpPr>
        <p:cxnSp>
          <p:nvCxnSpPr>
            <p:cNvPr id="17" name="Straight Connector 16"/>
            <p:cNvCxnSpPr/>
            <p:nvPr/>
          </p:nvCxnSpPr>
          <p:spPr>
            <a:xfrm rot="5400000" flipV="1">
              <a:off x="4572000" y="-2514600"/>
              <a:ext cx="0" cy="914400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V="1">
              <a:off x="4572000" y="-3429000"/>
              <a:ext cx="0" cy="914400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 userDrawn="1"/>
        </p:nvGrpSpPr>
        <p:grpSpPr>
          <a:xfrm>
            <a:off x="3888223" y="1"/>
            <a:ext cx="572867" cy="6858000"/>
            <a:chOff x="2901594" y="50104"/>
            <a:chExt cx="429762" cy="6858001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2901594" y="50104"/>
              <a:ext cx="0" cy="68580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331356" y="50104"/>
              <a:ext cx="0" cy="68580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3566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49796" y="620688"/>
            <a:ext cx="5904656" cy="432048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FontTx/>
              <a:buNone/>
              <a:defRPr sz="8800" b="1">
                <a:solidFill>
                  <a:schemeClr val="bg1"/>
                </a:solidFill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480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 hasCustomPrompt="1"/>
          </p:nvPr>
        </p:nvSpPr>
        <p:spPr>
          <a:xfrm>
            <a:off x="981076" y="1812528"/>
            <a:ext cx="1224136" cy="1224136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6000"/>
            </a:lvl1pPr>
          </a:lstStyle>
          <a:p>
            <a:pPr lvl="0"/>
            <a:r>
              <a:rPr lang="en-IN" dirty="0"/>
              <a:t>01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4" hasCustomPrompt="1"/>
          </p:nvPr>
        </p:nvSpPr>
        <p:spPr>
          <a:xfrm>
            <a:off x="981076" y="3196828"/>
            <a:ext cx="1224136" cy="1224136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6000"/>
            </a:lvl1pPr>
          </a:lstStyle>
          <a:p>
            <a:pPr lvl="0"/>
            <a:r>
              <a:rPr lang="en-IN" dirty="0"/>
              <a:t>02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5" hasCustomPrompt="1"/>
          </p:nvPr>
        </p:nvSpPr>
        <p:spPr>
          <a:xfrm>
            <a:off x="981076" y="4581128"/>
            <a:ext cx="1224136" cy="1224136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6000"/>
            </a:lvl1pPr>
          </a:lstStyle>
          <a:p>
            <a:pPr lvl="0"/>
            <a:r>
              <a:rPr lang="en-IN" dirty="0"/>
              <a:t>03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6" hasCustomPrompt="1"/>
          </p:nvPr>
        </p:nvSpPr>
        <p:spPr>
          <a:xfrm>
            <a:off x="2390776" y="1812528"/>
            <a:ext cx="3246188" cy="1224136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000"/>
            </a:lvl1pPr>
          </a:lstStyle>
          <a:p>
            <a:pPr lvl="0"/>
            <a:r>
              <a:rPr lang="en-IN" dirty="0"/>
              <a:t>01</a:t>
            </a:r>
          </a:p>
        </p:txBody>
      </p:sp>
      <p:sp>
        <p:nvSpPr>
          <p:cNvPr id="14" name="Content Placeholder 9"/>
          <p:cNvSpPr>
            <a:spLocks noGrp="1"/>
          </p:cNvSpPr>
          <p:nvPr>
            <p:ph sz="quarter" idx="17" hasCustomPrompt="1"/>
          </p:nvPr>
        </p:nvSpPr>
        <p:spPr>
          <a:xfrm>
            <a:off x="2390776" y="3196828"/>
            <a:ext cx="3246188" cy="1224136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000"/>
            </a:lvl1pPr>
          </a:lstStyle>
          <a:p>
            <a:pPr lvl="0"/>
            <a:r>
              <a:rPr lang="en-IN" dirty="0"/>
              <a:t>02</a:t>
            </a:r>
          </a:p>
        </p:txBody>
      </p:sp>
      <p:sp>
        <p:nvSpPr>
          <p:cNvPr id="15" name="Content Placeholder 9"/>
          <p:cNvSpPr>
            <a:spLocks noGrp="1"/>
          </p:cNvSpPr>
          <p:nvPr>
            <p:ph sz="quarter" idx="18" hasCustomPrompt="1"/>
          </p:nvPr>
        </p:nvSpPr>
        <p:spPr>
          <a:xfrm>
            <a:off x="2390776" y="4581128"/>
            <a:ext cx="3246188" cy="1224136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000"/>
            </a:lvl1pPr>
          </a:lstStyle>
          <a:p>
            <a:pPr lvl="0"/>
            <a:r>
              <a:rPr lang="en-IN" dirty="0"/>
              <a:t>03</a:t>
            </a:r>
          </a:p>
        </p:txBody>
      </p:sp>
      <p:sp>
        <p:nvSpPr>
          <p:cNvPr id="16" name="Content Placeholder 9"/>
          <p:cNvSpPr>
            <a:spLocks noGrp="1"/>
          </p:cNvSpPr>
          <p:nvPr>
            <p:ph sz="quarter" idx="19" hasCustomPrompt="1"/>
          </p:nvPr>
        </p:nvSpPr>
        <p:spPr>
          <a:xfrm>
            <a:off x="6416676" y="1812528"/>
            <a:ext cx="1224136" cy="1224136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6000"/>
            </a:lvl1pPr>
          </a:lstStyle>
          <a:p>
            <a:pPr lvl="0"/>
            <a:r>
              <a:rPr lang="en-IN" dirty="0"/>
              <a:t>01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20" hasCustomPrompt="1"/>
          </p:nvPr>
        </p:nvSpPr>
        <p:spPr>
          <a:xfrm>
            <a:off x="6416676" y="3196828"/>
            <a:ext cx="1224136" cy="1224136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6000"/>
            </a:lvl1pPr>
          </a:lstStyle>
          <a:p>
            <a:pPr lvl="0"/>
            <a:r>
              <a:rPr lang="en-IN" dirty="0"/>
              <a:t>02</a:t>
            </a:r>
          </a:p>
        </p:txBody>
      </p:sp>
      <p:sp>
        <p:nvSpPr>
          <p:cNvPr id="18" name="Content Placeholder 9"/>
          <p:cNvSpPr>
            <a:spLocks noGrp="1"/>
          </p:cNvSpPr>
          <p:nvPr>
            <p:ph sz="quarter" idx="21" hasCustomPrompt="1"/>
          </p:nvPr>
        </p:nvSpPr>
        <p:spPr>
          <a:xfrm>
            <a:off x="6416676" y="4581128"/>
            <a:ext cx="1224136" cy="1224136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6000"/>
            </a:lvl1pPr>
          </a:lstStyle>
          <a:p>
            <a:pPr lvl="0"/>
            <a:r>
              <a:rPr lang="en-IN" dirty="0"/>
              <a:t>03</a:t>
            </a:r>
          </a:p>
        </p:txBody>
      </p:sp>
      <p:sp>
        <p:nvSpPr>
          <p:cNvPr id="19" name="Content Placeholder 9"/>
          <p:cNvSpPr>
            <a:spLocks noGrp="1"/>
          </p:cNvSpPr>
          <p:nvPr>
            <p:ph sz="quarter" idx="22" hasCustomPrompt="1"/>
          </p:nvPr>
        </p:nvSpPr>
        <p:spPr>
          <a:xfrm>
            <a:off x="7826376" y="1812528"/>
            <a:ext cx="3246188" cy="1224136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000"/>
            </a:lvl1pPr>
          </a:lstStyle>
          <a:p>
            <a:pPr lvl="0"/>
            <a:r>
              <a:rPr lang="en-IN" dirty="0"/>
              <a:t>01</a:t>
            </a:r>
          </a:p>
        </p:txBody>
      </p:sp>
      <p:sp>
        <p:nvSpPr>
          <p:cNvPr id="20" name="Content Placeholder 9"/>
          <p:cNvSpPr>
            <a:spLocks noGrp="1"/>
          </p:cNvSpPr>
          <p:nvPr>
            <p:ph sz="quarter" idx="23" hasCustomPrompt="1"/>
          </p:nvPr>
        </p:nvSpPr>
        <p:spPr>
          <a:xfrm>
            <a:off x="7826376" y="3196828"/>
            <a:ext cx="3246188" cy="1224136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000"/>
            </a:lvl1pPr>
          </a:lstStyle>
          <a:p>
            <a:pPr lvl="0"/>
            <a:r>
              <a:rPr lang="en-IN" dirty="0"/>
              <a:t>02</a:t>
            </a:r>
          </a:p>
        </p:txBody>
      </p:sp>
      <p:sp>
        <p:nvSpPr>
          <p:cNvPr id="21" name="Content Placeholder 9"/>
          <p:cNvSpPr>
            <a:spLocks noGrp="1"/>
          </p:cNvSpPr>
          <p:nvPr>
            <p:ph sz="quarter" idx="24" hasCustomPrompt="1"/>
          </p:nvPr>
        </p:nvSpPr>
        <p:spPr>
          <a:xfrm>
            <a:off x="7826376" y="4581128"/>
            <a:ext cx="3246188" cy="1224136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000"/>
            </a:lvl1pPr>
          </a:lstStyle>
          <a:p>
            <a:pPr lvl="0"/>
            <a:r>
              <a:rPr lang="en-IN" dirty="0"/>
              <a:t>03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621804" y="986748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11712" y="692696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1500" dirty="0">
                <a:solidFill>
                  <a:schemeClr val="bg1"/>
                </a:solidFill>
                <a:latin typeface="Arial Black" pitchFamily="34" charset="0"/>
              </a:rPr>
              <a:t>“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5316381" y="4237754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1500" dirty="0">
                <a:solidFill>
                  <a:schemeClr val="bg1"/>
                </a:solidFill>
                <a:latin typeface="Arial Black" pitchFamily="34" charset="0"/>
              </a:rPr>
              <a:t>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775857" y="1012874"/>
            <a:ext cx="3525688" cy="415590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000"/>
            </a:lvl2pPr>
            <a:lvl3pPr marL="1218986" indent="0">
              <a:buFontTx/>
              <a:buNone/>
              <a:defRPr sz="1600"/>
            </a:lvl3pPr>
            <a:lvl4pPr marL="1828480" indent="0">
              <a:buFontTx/>
              <a:buNone/>
              <a:defRPr sz="1400"/>
            </a:lvl4pPr>
            <a:lvl5pPr marL="2437973" indent="0">
              <a:buFontTx/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1775857" y="5259905"/>
            <a:ext cx="3525688" cy="7060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494" indent="0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218986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828480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2437973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4866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11712" y="692696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1500" dirty="0">
                <a:solidFill>
                  <a:schemeClr val="accent5"/>
                </a:solidFill>
                <a:latin typeface="Arial Black" pitchFamily="34" charset="0"/>
              </a:rPr>
              <a:t>“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5316381" y="4237754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1500" dirty="0">
                <a:solidFill>
                  <a:schemeClr val="accent5"/>
                </a:solidFill>
                <a:latin typeface="Arial Black" pitchFamily="34" charset="0"/>
              </a:rPr>
              <a:t>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775857" y="1012874"/>
            <a:ext cx="3525688" cy="415590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000"/>
            </a:lvl2pPr>
            <a:lvl3pPr marL="1218986" indent="0">
              <a:buFontTx/>
              <a:buNone/>
              <a:defRPr sz="1600"/>
            </a:lvl3pPr>
            <a:lvl4pPr marL="1828480" indent="0">
              <a:buFontTx/>
              <a:buNone/>
              <a:defRPr sz="1400"/>
            </a:lvl4pPr>
            <a:lvl5pPr marL="2437973" indent="0">
              <a:buFontTx/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1775857" y="5259905"/>
            <a:ext cx="3525688" cy="7060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494" indent="0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218986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828480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2437973" indent="0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6069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8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865053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21804" y="1139692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64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3874" y="981020"/>
            <a:ext cx="10978525" cy="86409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1804" y="1844824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22300" y="3212976"/>
            <a:ext cx="5184775" cy="28262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5"/>
          </p:nvPr>
        </p:nvSpPr>
        <p:spPr>
          <a:xfrm>
            <a:off x="6395571" y="3212976"/>
            <a:ext cx="5184775" cy="28262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609601" y="2007061"/>
            <a:ext cx="10974854" cy="100779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800"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209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3874" y="981020"/>
            <a:ext cx="10978525" cy="86409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1804" y="1844824"/>
            <a:ext cx="10945216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22300" y="2276872"/>
            <a:ext cx="5184775" cy="376234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5"/>
          </p:nvPr>
        </p:nvSpPr>
        <p:spPr>
          <a:xfrm>
            <a:off x="6395571" y="2276872"/>
            <a:ext cx="5184775" cy="376234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 sz="24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898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1" r:id="rId4"/>
    <p:sldLayoutId id="2147483652" r:id="rId5"/>
    <p:sldLayoutId id="2147483653" r:id="rId6"/>
    <p:sldLayoutId id="2147483663" r:id="rId7"/>
    <p:sldLayoutId id="2147483664" r:id="rId8"/>
    <p:sldLayoutId id="2147483665" r:id="rId9"/>
    <p:sldLayoutId id="2147483666" r:id="rId10"/>
    <p:sldLayoutId id="2147483675" r:id="rId11"/>
    <p:sldLayoutId id="2147483670" r:id="rId12"/>
    <p:sldLayoutId id="2147483667" r:id="rId13"/>
    <p:sldLayoutId id="2147483668" r:id="rId14"/>
    <p:sldLayoutId id="2147483669" r:id="rId15"/>
    <p:sldLayoutId id="2147483662" r:id="rId16"/>
    <p:sldLayoutId id="2147483655" r:id="rId17"/>
    <p:sldLayoutId id="2147483674" r:id="rId18"/>
    <p:sldLayoutId id="2147483673" r:id="rId19"/>
    <p:sldLayoutId id="2147483671" r:id="rId20"/>
    <p:sldLayoutId id="2147483672" r:id="rId21"/>
    <p:sldLayoutId id="2147483656" r:id="rId22"/>
    <p:sldLayoutId id="2147483657" r:id="rId23"/>
    <p:sldLayoutId id="2147483658" r:id="rId24"/>
    <p:sldLayoutId id="2147483659" r:id="rId25"/>
    <p:sldLayoutId id="2147483676" r:id="rId2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emf"/><Relationship Id="rId5" Type="http://schemas.openxmlformats.org/officeDocument/2006/relationships/image" Target="../media/image7.png"/><Relationship Id="rId4" Type="http://schemas.openxmlformats.org/officeDocument/2006/relationships/image" Target="../media/image6.jpg"/><Relationship Id="rId9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/>
          <p:nvPr/>
        </p:nvSpPr>
        <p:spPr>
          <a:xfrm>
            <a:off x="0" y="3645024"/>
            <a:ext cx="6886500" cy="3212976"/>
          </a:xfrm>
          <a:custGeom>
            <a:avLst/>
            <a:gdLst>
              <a:gd name="connsiteX0" fmla="*/ 0 w 6886500"/>
              <a:gd name="connsiteY0" fmla="*/ 0 h 3212976"/>
              <a:gd name="connsiteX1" fmla="*/ 6886500 w 6886500"/>
              <a:gd name="connsiteY1" fmla="*/ 0 h 3212976"/>
              <a:gd name="connsiteX2" fmla="*/ 6886500 w 6886500"/>
              <a:gd name="connsiteY2" fmla="*/ 3212976 h 3212976"/>
              <a:gd name="connsiteX3" fmla="*/ 0 w 6886500"/>
              <a:gd name="connsiteY3" fmla="*/ 3212976 h 3212976"/>
              <a:gd name="connsiteX4" fmla="*/ 0 w 6886500"/>
              <a:gd name="connsiteY4" fmla="*/ 0 h 3212976"/>
              <a:gd name="connsiteX0" fmla="*/ 0 w 6886500"/>
              <a:gd name="connsiteY0" fmla="*/ 0 h 3212976"/>
              <a:gd name="connsiteX1" fmla="*/ 6886500 w 6886500"/>
              <a:gd name="connsiteY1" fmla="*/ 3212976 h 3212976"/>
              <a:gd name="connsiteX2" fmla="*/ 0 w 6886500"/>
              <a:gd name="connsiteY2" fmla="*/ 3212976 h 3212976"/>
              <a:gd name="connsiteX3" fmla="*/ 0 w 6886500"/>
              <a:gd name="connsiteY3" fmla="*/ 0 h 321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500" h="3212976">
                <a:moveTo>
                  <a:pt x="0" y="0"/>
                </a:moveTo>
                <a:lnTo>
                  <a:pt x="6886500" y="3212976"/>
                </a:lnTo>
                <a:lnTo>
                  <a:pt x="0" y="32129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4"/>
          <p:cNvSpPr/>
          <p:nvPr/>
        </p:nvSpPr>
        <p:spPr>
          <a:xfrm flipH="1" flipV="1">
            <a:off x="10342884" y="0"/>
            <a:ext cx="1845941" cy="861245"/>
          </a:xfrm>
          <a:custGeom>
            <a:avLst/>
            <a:gdLst>
              <a:gd name="connsiteX0" fmla="*/ 0 w 6886500"/>
              <a:gd name="connsiteY0" fmla="*/ 0 h 3212976"/>
              <a:gd name="connsiteX1" fmla="*/ 6886500 w 6886500"/>
              <a:gd name="connsiteY1" fmla="*/ 0 h 3212976"/>
              <a:gd name="connsiteX2" fmla="*/ 6886500 w 6886500"/>
              <a:gd name="connsiteY2" fmla="*/ 3212976 h 3212976"/>
              <a:gd name="connsiteX3" fmla="*/ 0 w 6886500"/>
              <a:gd name="connsiteY3" fmla="*/ 3212976 h 3212976"/>
              <a:gd name="connsiteX4" fmla="*/ 0 w 6886500"/>
              <a:gd name="connsiteY4" fmla="*/ 0 h 3212976"/>
              <a:gd name="connsiteX0" fmla="*/ 0 w 6886500"/>
              <a:gd name="connsiteY0" fmla="*/ 0 h 3212976"/>
              <a:gd name="connsiteX1" fmla="*/ 6886500 w 6886500"/>
              <a:gd name="connsiteY1" fmla="*/ 3212976 h 3212976"/>
              <a:gd name="connsiteX2" fmla="*/ 0 w 6886500"/>
              <a:gd name="connsiteY2" fmla="*/ 3212976 h 3212976"/>
              <a:gd name="connsiteX3" fmla="*/ 0 w 6886500"/>
              <a:gd name="connsiteY3" fmla="*/ 0 h 321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500" h="3212976">
                <a:moveTo>
                  <a:pt x="0" y="0"/>
                </a:moveTo>
                <a:lnTo>
                  <a:pt x="6886500" y="3212976"/>
                </a:lnTo>
                <a:lnTo>
                  <a:pt x="0" y="32129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Rectangle 1"/>
          <p:cNvSpPr/>
          <p:nvPr/>
        </p:nvSpPr>
        <p:spPr>
          <a:xfrm>
            <a:off x="0" y="3356992"/>
            <a:ext cx="12188825" cy="3501008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/>
          <p:cNvSpPr txBox="1"/>
          <p:nvPr/>
        </p:nvSpPr>
        <p:spPr>
          <a:xfrm>
            <a:off x="628612" y="2453987"/>
            <a:ext cx="290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800" dirty="0">
                <a:solidFill>
                  <a:schemeClr val="bg1"/>
                </a:solidFill>
              </a:rPr>
              <a:t>Contact </a:t>
            </a:r>
            <a:r>
              <a:rPr lang="en-IN" sz="4800" b="1" dirty="0">
                <a:solidFill>
                  <a:schemeClr val="bg1"/>
                </a:solidFill>
              </a:rPr>
              <a:t>Us</a:t>
            </a:r>
            <a:endParaRPr lang="en-IN" sz="4800" dirty="0">
              <a:solidFill>
                <a:schemeClr val="bg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717207" y="3906018"/>
            <a:ext cx="839448" cy="839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TextBox 22"/>
          <p:cNvSpPr txBox="1"/>
          <p:nvPr/>
        </p:nvSpPr>
        <p:spPr>
          <a:xfrm>
            <a:off x="1823069" y="3906018"/>
            <a:ext cx="21111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</a:t>
            </a:r>
          </a:p>
        </p:txBody>
      </p:sp>
      <p:sp>
        <p:nvSpPr>
          <p:cNvPr id="42" name="Oval 41"/>
          <p:cNvSpPr/>
          <p:nvPr/>
        </p:nvSpPr>
        <p:spPr>
          <a:xfrm>
            <a:off x="4485930" y="3906018"/>
            <a:ext cx="839448" cy="839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TextBox 42"/>
          <p:cNvSpPr txBox="1"/>
          <p:nvPr/>
        </p:nvSpPr>
        <p:spPr>
          <a:xfrm>
            <a:off x="5591792" y="3906018"/>
            <a:ext cx="21111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</a:t>
            </a:r>
          </a:p>
        </p:txBody>
      </p:sp>
      <p:sp>
        <p:nvSpPr>
          <p:cNvPr id="45" name="Oval 44"/>
          <p:cNvSpPr/>
          <p:nvPr/>
        </p:nvSpPr>
        <p:spPr>
          <a:xfrm>
            <a:off x="8254652" y="3906018"/>
            <a:ext cx="839448" cy="8394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TextBox 45"/>
          <p:cNvSpPr txBox="1"/>
          <p:nvPr/>
        </p:nvSpPr>
        <p:spPr>
          <a:xfrm>
            <a:off x="9360514" y="3906018"/>
            <a:ext cx="21111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</a:t>
            </a: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82" y="5758915"/>
            <a:ext cx="405755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39" y="5763351"/>
            <a:ext cx="410480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598" y="5758915"/>
            <a:ext cx="410480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480" y="5771213"/>
            <a:ext cx="410480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3070076" y="5964155"/>
            <a:ext cx="8412390" cy="0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963557" y="4152367"/>
            <a:ext cx="346749" cy="346750"/>
            <a:chOff x="7109117" y="3531825"/>
            <a:chExt cx="346749" cy="346750"/>
          </a:xfrm>
        </p:grpSpPr>
        <p:sp>
          <p:nvSpPr>
            <p:cNvPr id="52" name="Freeform 192"/>
            <p:cNvSpPr>
              <a:spLocks noEditPoints="1"/>
            </p:cNvSpPr>
            <p:nvPr/>
          </p:nvSpPr>
          <p:spPr bwMode="auto">
            <a:xfrm>
              <a:off x="7186141" y="3531825"/>
              <a:ext cx="192701" cy="192701"/>
            </a:xfrm>
            <a:custGeom>
              <a:avLst/>
              <a:gdLst>
                <a:gd name="T0" fmla="*/ 616 w 1365"/>
                <a:gd name="T1" fmla="*/ 277 h 1366"/>
                <a:gd name="T2" fmla="*/ 494 w 1365"/>
                <a:gd name="T3" fmla="*/ 319 h 1366"/>
                <a:gd name="T4" fmla="*/ 392 w 1365"/>
                <a:gd name="T5" fmla="*/ 393 h 1366"/>
                <a:gd name="T6" fmla="*/ 319 w 1365"/>
                <a:gd name="T7" fmla="*/ 495 h 1366"/>
                <a:gd name="T8" fmla="*/ 277 w 1365"/>
                <a:gd name="T9" fmla="*/ 616 h 1366"/>
                <a:gd name="T10" fmla="*/ 277 w 1365"/>
                <a:gd name="T11" fmla="*/ 750 h 1366"/>
                <a:gd name="T12" fmla="*/ 319 w 1365"/>
                <a:gd name="T13" fmla="*/ 871 h 1366"/>
                <a:gd name="T14" fmla="*/ 392 w 1365"/>
                <a:gd name="T15" fmla="*/ 973 h 1366"/>
                <a:gd name="T16" fmla="*/ 494 w 1365"/>
                <a:gd name="T17" fmla="*/ 1047 h 1366"/>
                <a:gd name="T18" fmla="*/ 616 w 1365"/>
                <a:gd name="T19" fmla="*/ 1087 h 1366"/>
                <a:gd name="T20" fmla="*/ 749 w 1365"/>
                <a:gd name="T21" fmla="*/ 1087 h 1366"/>
                <a:gd name="T22" fmla="*/ 871 w 1365"/>
                <a:gd name="T23" fmla="*/ 1047 h 1366"/>
                <a:gd name="T24" fmla="*/ 972 w 1365"/>
                <a:gd name="T25" fmla="*/ 973 h 1366"/>
                <a:gd name="T26" fmla="*/ 1046 w 1365"/>
                <a:gd name="T27" fmla="*/ 871 h 1366"/>
                <a:gd name="T28" fmla="*/ 1086 w 1365"/>
                <a:gd name="T29" fmla="*/ 750 h 1366"/>
                <a:gd name="T30" fmla="*/ 1086 w 1365"/>
                <a:gd name="T31" fmla="*/ 616 h 1366"/>
                <a:gd name="T32" fmla="*/ 1046 w 1365"/>
                <a:gd name="T33" fmla="*/ 495 h 1366"/>
                <a:gd name="T34" fmla="*/ 972 w 1365"/>
                <a:gd name="T35" fmla="*/ 393 h 1366"/>
                <a:gd name="T36" fmla="*/ 871 w 1365"/>
                <a:gd name="T37" fmla="*/ 319 h 1366"/>
                <a:gd name="T38" fmla="*/ 749 w 1365"/>
                <a:gd name="T39" fmla="*/ 277 h 1366"/>
                <a:gd name="T40" fmla="*/ 681 w 1365"/>
                <a:gd name="T41" fmla="*/ 0 h 1366"/>
                <a:gd name="T42" fmla="*/ 863 w 1365"/>
                <a:gd name="T43" fmla="*/ 24 h 1366"/>
                <a:gd name="T44" fmla="*/ 1026 w 1365"/>
                <a:gd name="T45" fmla="*/ 94 h 1366"/>
                <a:gd name="T46" fmla="*/ 1164 w 1365"/>
                <a:gd name="T47" fmla="*/ 200 h 1366"/>
                <a:gd name="T48" fmla="*/ 1271 w 1365"/>
                <a:gd name="T49" fmla="*/ 339 h 1366"/>
                <a:gd name="T50" fmla="*/ 1341 w 1365"/>
                <a:gd name="T51" fmla="*/ 501 h 1366"/>
                <a:gd name="T52" fmla="*/ 1365 w 1365"/>
                <a:gd name="T53" fmla="*/ 682 h 1366"/>
                <a:gd name="T54" fmla="*/ 1341 w 1365"/>
                <a:gd name="T55" fmla="*/ 863 h 1366"/>
                <a:gd name="T56" fmla="*/ 1271 w 1365"/>
                <a:gd name="T57" fmla="*/ 1027 h 1366"/>
                <a:gd name="T58" fmla="*/ 1164 w 1365"/>
                <a:gd name="T59" fmla="*/ 1164 h 1366"/>
                <a:gd name="T60" fmla="*/ 1026 w 1365"/>
                <a:gd name="T61" fmla="*/ 1272 h 1366"/>
                <a:gd name="T62" fmla="*/ 863 w 1365"/>
                <a:gd name="T63" fmla="*/ 1342 h 1366"/>
                <a:gd name="T64" fmla="*/ 681 w 1365"/>
                <a:gd name="T65" fmla="*/ 1366 h 1366"/>
                <a:gd name="T66" fmla="*/ 500 w 1365"/>
                <a:gd name="T67" fmla="*/ 1342 h 1366"/>
                <a:gd name="T68" fmla="*/ 339 w 1365"/>
                <a:gd name="T69" fmla="*/ 1272 h 1366"/>
                <a:gd name="T70" fmla="*/ 199 w 1365"/>
                <a:gd name="T71" fmla="*/ 1164 h 1366"/>
                <a:gd name="T72" fmla="*/ 93 w 1365"/>
                <a:gd name="T73" fmla="*/ 1027 h 1366"/>
                <a:gd name="T74" fmla="*/ 24 w 1365"/>
                <a:gd name="T75" fmla="*/ 863 h 1366"/>
                <a:gd name="T76" fmla="*/ 0 w 1365"/>
                <a:gd name="T77" fmla="*/ 682 h 1366"/>
                <a:gd name="T78" fmla="*/ 24 w 1365"/>
                <a:gd name="T79" fmla="*/ 501 h 1366"/>
                <a:gd name="T80" fmla="*/ 93 w 1365"/>
                <a:gd name="T81" fmla="*/ 339 h 1366"/>
                <a:gd name="T82" fmla="*/ 199 w 1365"/>
                <a:gd name="T83" fmla="*/ 200 h 1366"/>
                <a:gd name="T84" fmla="*/ 339 w 1365"/>
                <a:gd name="T85" fmla="*/ 94 h 1366"/>
                <a:gd name="T86" fmla="*/ 500 w 1365"/>
                <a:gd name="T87" fmla="*/ 24 h 1366"/>
                <a:gd name="T88" fmla="*/ 681 w 1365"/>
                <a:gd name="T8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5" h="1366">
                  <a:moveTo>
                    <a:pt x="681" y="273"/>
                  </a:moveTo>
                  <a:lnTo>
                    <a:pt x="616" y="277"/>
                  </a:lnTo>
                  <a:lnTo>
                    <a:pt x="552" y="293"/>
                  </a:lnTo>
                  <a:lnTo>
                    <a:pt x="494" y="319"/>
                  </a:lnTo>
                  <a:lnTo>
                    <a:pt x="440" y="351"/>
                  </a:lnTo>
                  <a:lnTo>
                    <a:pt x="392" y="393"/>
                  </a:lnTo>
                  <a:lnTo>
                    <a:pt x="352" y="441"/>
                  </a:lnTo>
                  <a:lnTo>
                    <a:pt x="319" y="495"/>
                  </a:lnTo>
                  <a:lnTo>
                    <a:pt x="293" y="552"/>
                  </a:lnTo>
                  <a:lnTo>
                    <a:pt x="277" y="616"/>
                  </a:lnTo>
                  <a:lnTo>
                    <a:pt x="273" y="682"/>
                  </a:lnTo>
                  <a:lnTo>
                    <a:pt x="277" y="750"/>
                  </a:lnTo>
                  <a:lnTo>
                    <a:pt x="293" y="812"/>
                  </a:lnTo>
                  <a:lnTo>
                    <a:pt x="319" y="871"/>
                  </a:lnTo>
                  <a:lnTo>
                    <a:pt x="352" y="925"/>
                  </a:lnTo>
                  <a:lnTo>
                    <a:pt x="392" y="973"/>
                  </a:lnTo>
                  <a:lnTo>
                    <a:pt x="440" y="1013"/>
                  </a:lnTo>
                  <a:lnTo>
                    <a:pt x="494" y="1047"/>
                  </a:lnTo>
                  <a:lnTo>
                    <a:pt x="552" y="1071"/>
                  </a:lnTo>
                  <a:lnTo>
                    <a:pt x="616" y="1087"/>
                  </a:lnTo>
                  <a:lnTo>
                    <a:pt x="681" y="1093"/>
                  </a:lnTo>
                  <a:lnTo>
                    <a:pt x="749" y="1087"/>
                  </a:lnTo>
                  <a:lnTo>
                    <a:pt x="811" y="1071"/>
                  </a:lnTo>
                  <a:lnTo>
                    <a:pt x="871" y="1047"/>
                  </a:lnTo>
                  <a:lnTo>
                    <a:pt x="924" y="1013"/>
                  </a:lnTo>
                  <a:lnTo>
                    <a:pt x="972" y="973"/>
                  </a:lnTo>
                  <a:lnTo>
                    <a:pt x="1012" y="925"/>
                  </a:lnTo>
                  <a:lnTo>
                    <a:pt x="1046" y="871"/>
                  </a:lnTo>
                  <a:lnTo>
                    <a:pt x="1070" y="812"/>
                  </a:lnTo>
                  <a:lnTo>
                    <a:pt x="1086" y="750"/>
                  </a:lnTo>
                  <a:lnTo>
                    <a:pt x="1092" y="682"/>
                  </a:lnTo>
                  <a:lnTo>
                    <a:pt x="1086" y="616"/>
                  </a:lnTo>
                  <a:lnTo>
                    <a:pt x="1070" y="552"/>
                  </a:lnTo>
                  <a:lnTo>
                    <a:pt x="1046" y="495"/>
                  </a:lnTo>
                  <a:lnTo>
                    <a:pt x="1012" y="441"/>
                  </a:lnTo>
                  <a:lnTo>
                    <a:pt x="972" y="393"/>
                  </a:lnTo>
                  <a:lnTo>
                    <a:pt x="924" y="351"/>
                  </a:lnTo>
                  <a:lnTo>
                    <a:pt x="871" y="319"/>
                  </a:lnTo>
                  <a:lnTo>
                    <a:pt x="811" y="293"/>
                  </a:lnTo>
                  <a:lnTo>
                    <a:pt x="749" y="277"/>
                  </a:lnTo>
                  <a:lnTo>
                    <a:pt x="681" y="273"/>
                  </a:lnTo>
                  <a:close/>
                  <a:moveTo>
                    <a:pt x="681" y="0"/>
                  </a:moveTo>
                  <a:lnTo>
                    <a:pt x="775" y="6"/>
                  </a:lnTo>
                  <a:lnTo>
                    <a:pt x="863" y="24"/>
                  </a:lnTo>
                  <a:lnTo>
                    <a:pt x="948" y="54"/>
                  </a:lnTo>
                  <a:lnTo>
                    <a:pt x="1026" y="94"/>
                  </a:lnTo>
                  <a:lnTo>
                    <a:pt x="1100" y="142"/>
                  </a:lnTo>
                  <a:lnTo>
                    <a:pt x="1164" y="200"/>
                  </a:lnTo>
                  <a:lnTo>
                    <a:pt x="1221" y="265"/>
                  </a:lnTo>
                  <a:lnTo>
                    <a:pt x="1271" y="339"/>
                  </a:lnTo>
                  <a:lnTo>
                    <a:pt x="1311" y="417"/>
                  </a:lnTo>
                  <a:lnTo>
                    <a:pt x="1341" y="501"/>
                  </a:lnTo>
                  <a:lnTo>
                    <a:pt x="1359" y="590"/>
                  </a:lnTo>
                  <a:lnTo>
                    <a:pt x="1365" y="682"/>
                  </a:lnTo>
                  <a:lnTo>
                    <a:pt x="1359" y="776"/>
                  </a:lnTo>
                  <a:lnTo>
                    <a:pt x="1341" y="863"/>
                  </a:lnTo>
                  <a:lnTo>
                    <a:pt x="1311" y="947"/>
                  </a:lnTo>
                  <a:lnTo>
                    <a:pt x="1271" y="1027"/>
                  </a:lnTo>
                  <a:lnTo>
                    <a:pt x="1221" y="1099"/>
                  </a:lnTo>
                  <a:lnTo>
                    <a:pt x="1164" y="1164"/>
                  </a:lnTo>
                  <a:lnTo>
                    <a:pt x="1100" y="1222"/>
                  </a:lnTo>
                  <a:lnTo>
                    <a:pt x="1026" y="1272"/>
                  </a:lnTo>
                  <a:lnTo>
                    <a:pt x="948" y="1312"/>
                  </a:lnTo>
                  <a:lnTo>
                    <a:pt x="863" y="1342"/>
                  </a:lnTo>
                  <a:lnTo>
                    <a:pt x="775" y="1360"/>
                  </a:lnTo>
                  <a:lnTo>
                    <a:pt x="681" y="1366"/>
                  </a:lnTo>
                  <a:lnTo>
                    <a:pt x="590" y="1360"/>
                  </a:lnTo>
                  <a:lnTo>
                    <a:pt x="500" y="1342"/>
                  </a:lnTo>
                  <a:lnTo>
                    <a:pt x="416" y="1312"/>
                  </a:lnTo>
                  <a:lnTo>
                    <a:pt x="339" y="1272"/>
                  </a:lnTo>
                  <a:lnTo>
                    <a:pt x="265" y="1222"/>
                  </a:lnTo>
                  <a:lnTo>
                    <a:pt x="199" y="1164"/>
                  </a:lnTo>
                  <a:lnTo>
                    <a:pt x="141" y="1099"/>
                  </a:lnTo>
                  <a:lnTo>
                    <a:pt x="93" y="1027"/>
                  </a:lnTo>
                  <a:lnTo>
                    <a:pt x="54" y="947"/>
                  </a:lnTo>
                  <a:lnTo>
                    <a:pt x="24" y="863"/>
                  </a:lnTo>
                  <a:lnTo>
                    <a:pt x="6" y="776"/>
                  </a:lnTo>
                  <a:lnTo>
                    <a:pt x="0" y="682"/>
                  </a:lnTo>
                  <a:lnTo>
                    <a:pt x="6" y="590"/>
                  </a:lnTo>
                  <a:lnTo>
                    <a:pt x="24" y="501"/>
                  </a:lnTo>
                  <a:lnTo>
                    <a:pt x="54" y="417"/>
                  </a:lnTo>
                  <a:lnTo>
                    <a:pt x="93" y="339"/>
                  </a:lnTo>
                  <a:lnTo>
                    <a:pt x="141" y="265"/>
                  </a:lnTo>
                  <a:lnTo>
                    <a:pt x="199" y="200"/>
                  </a:lnTo>
                  <a:lnTo>
                    <a:pt x="265" y="142"/>
                  </a:lnTo>
                  <a:lnTo>
                    <a:pt x="339" y="94"/>
                  </a:lnTo>
                  <a:lnTo>
                    <a:pt x="416" y="54"/>
                  </a:lnTo>
                  <a:lnTo>
                    <a:pt x="500" y="24"/>
                  </a:lnTo>
                  <a:lnTo>
                    <a:pt x="590" y="6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93"/>
            <p:cNvSpPr>
              <a:spLocks noEditPoints="1"/>
            </p:cNvSpPr>
            <p:nvPr/>
          </p:nvSpPr>
          <p:spPr bwMode="auto">
            <a:xfrm>
              <a:off x="7109117" y="3685874"/>
              <a:ext cx="346749" cy="192701"/>
            </a:xfrm>
            <a:custGeom>
              <a:avLst/>
              <a:gdLst>
                <a:gd name="T0" fmla="*/ 1120 w 2457"/>
                <a:gd name="T1" fmla="*/ 279 h 1365"/>
                <a:gd name="T2" fmla="*/ 912 w 2457"/>
                <a:gd name="T3" fmla="*/ 327 h 1365"/>
                <a:gd name="T4" fmla="*/ 725 w 2457"/>
                <a:gd name="T5" fmla="*/ 416 h 1365"/>
                <a:gd name="T6" fmla="*/ 562 w 2457"/>
                <a:gd name="T7" fmla="*/ 544 h 1365"/>
                <a:gd name="T8" fmla="*/ 430 w 2457"/>
                <a:gd name="T9" fmla="*/ 701 h 1365"/>
                <a:gd name="T10" fmla="*/ 334 w 2457"/>
                <a:gd name="T11" fmla="*/ 887 h 1365"/>
                <a:gd name="T12" fmla="*/ 283 w 2457"/>
                <a:gd name="T13" fmla="*/ 1092 h 1365"/>
                <a:gd name="T14" fmla="*/ 2154 w 2457"/>
                <a:gd name="T15" fmla="*/ 986 h 1365"/>
                <a:gd name="T16" fmla="*/ 2078 w 2457"/>
                <a:gd name="T17" fmla="*/ 791 h 1365"/>
                <a:gd name="T18" fmla="*/ 1965 w 2457"/>
                <a:gd name="T19" fmla="*/ 620 h 1365"/>
                <a:gd name="T20" fmla="*/ 1817 w 2457"/>
                <a:gd name="T21" fmla="*/ 476 h 1365"/>
                <a:gd name="T22" fmla="*/ 1642 w 2457"/>
                <a:gd name="T23" fmla="*/ 366 h 1365"/>
                <a:gd name="T24" fmla="*/ 1443 w 2457"/>
                <a:gd name="T25" fmla="*/ 297 h 1365"/>
                <a:gd name="T26" fmla="*/ 1227 w 2457"/>
                <a:gd name="T27" fmla="*/ 273 h 1365"/>
                <a:gd name="T28" fmla="*/ 1353 w 2457"/>
                <a:gd name="T29" fmla="*/ 6 h 1365"/>
                <a:gd name="T30" fmla="*/ 1592 w 2457"/>
                <a:gd name="T31" fmla="*/ 55 h 1365"/>
                <a:gd name="T32" fmla="*/ 1813 w 2457"/>
                <a:gd name="T33" fmla="*/ 147 h 1365"/>
                <a:gd name="T34" fmla="*/ 2009 w 2457"/>
                <a:gd name="T35" fmla="*/ 281 h 1365"/>
                <a:gd name="T36" fmla="*/ 2176 w 2457"/>
                <a:gd name="T37" fmla="*/ 446 h 1365"/>
                <a:gd name="T38" fmla="*/ 2308 w 2457"/>
                <a:gd name="T39" fmla="*/ 643 h 1365"/>
                <a:gd name="T40" fmla="*/ 2401 w 2457"/>
                <a:gd name="T41" fmla="*/ 863 h 1365"/>
                <a:gd name="T42" fmla="*/ 2451 w 2457"/>
                <a:gd name="T43" fmla="*/ 1102 h 1365"/>
                <a:gd name="T44" fmla="*/ 2453 w 2457"/>
                <a:gd name="T45" fmla="*/ 1265 h 1365"/>
                <a:gd name="T46" fmla="*/ 2417 w 2457"/>
                <a:gd name="T47" fmla="*/ 1325 h 1365"/>
                <a:gd name="T48" fmla="*/ 2357 w 2457"/>
                <a:gd name="T49" fmla="*/ 1361 h 1365"/>
                <a:gd name="T50" fmla="*/ 135 w 2457"/>
                <a:gd name="T51" fmla="*/ 1365 h 1365"/>
                <a:gd name="T52" fmla="*/ 67 w 2457"/>
                <a:gd name="T53" fmla="*/ 1347 h 1365"/>
                <a:gd name="T54" fmla="*/ 18 w 2457"/>
                <a:gd name="T55" fmla="*/ 1297 h 1365"/>
                <a:gd name="T56" fmla="*/ 0 w 2457"/>
                <a:gd name="T57" fmla="*/ 1228 h 1365"/>
                <a:gd name="T58" fmla="*/ 24 w 2457"/>
                <a:gd name="T59" fmla="*/ 980 h 1365"/>
                <a:gd name="T60" fmla="*/ 95 w 2457"/>
                <a:gd name="T61" fmla="*/ 751 h 1365"/>
                <a:gd name="T62" fmla="*/ 209 w 2457"/>
                <a:gd name="T63" fmla="*/ 542 h 1365"/>
                <a:gd name="T64" fmla="*/ 360 w 2457"/>
                <a:gd name="T65" fmla="*/ 360 h 1365"/>
                <a:gd name="T66" fmla="*/ 542 w 2457"/>
                <a:gd name="T67" fmla="*/ 209 h 1365"/>
                <a:gd name="T68" fmla="*/ 751 w 2457"/>
                <a:gd name="T69" fmla="*/ 95 h 1365"/>
                <a:gd name="T70" fmla="*/ 980 w 2457"/>
                <a:gd name="T71" fmla="*/ 24 h 1365"/>
                <a:gd name="T72" fmla="*/ 1227 w 2457"/>
                <a:gd name="T73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7" h="1365">
                  <a:moveTo>
                    <a:pt x="1227" y="273"/>
                  </a:moveTo>
                  <a:lnTo>
                    <a:pt x="1120" y="279"/>
                  </a:lnTo>
                  <a:lnTo>
                    <a:pt x="1014" y="297"/>
                  </a:lnTo>
                  <a:lnTo>
                    <a:pt x="912" y="327"/>
                  </a:lnTo>
                  <a:lnTo>
                    <a:pt x="815" y="366"/>
                  </a:lnTo>
                  <a:lnTo>
                    <a:pt x="725" y="416"/>
                  </a:lnTo>
                  <a:lnTo>
                    <a:pt x="639" y="476"/>
                  </a:lnTo>
                  <a:lnTo>
                    <a:pt x="562" y="544"/>
                  </a:lnTo>
                  <a:lnTo>
                    <a:pt x="492" y="620"/>
                  </a:lnTo>
                  <a:lnTo>
                    <a:pt x="430" y="701"/>
                  </a:lnTo>
                  <a:lnTo>
                    <a:pt x="378" y="791"/>
                  </a:lnTo>
                  <a:lnTo>
                    <a:pt x="334" y="887"/>
                  </a:lnTo>
                  <a:lnTo>
                    <a:pt x="303" y="986"/>
                  </a:lnTo>
                  <a:lnTo>
                    <a:pt x="283" y="1092"/>
                  </a:lnTo>
                  <a:lnTo>
                    <a:pt x="2174" y="1092"/>
                  </a:lnTo>
                  <a:lnTo>
                    <a:pt x="2154" y="986"/>
                  </a:lnTo>
                  <a:lnTo>
                    <a:pt x="2120" y="887"/>
                  </a:lnTo>
                  <a:lnTo>
                    <a:pt x="2078" y="791"/>
                  </a:lnTo>
                  <a:lnTo>
                    <a:pt x="2027" y="701"/>
                  </a:lnTo>
                  <a:lnTo>
                    <a:pt x="1965" y="620"/>
                  </a:lnTo>
                  <a:lnTo>
                    <a:pt x="1895" y="544"/>
                  </a:lnTo>
                  <a:lnTo>
                    <a:pt x="1817" y="476"/>
                  </a:lnTo>
                  <a:lnTo>
                    <a:pt x="1732" y="416"/>
                  </a:lnTo>
                  <a:lnTo>
                    <a:pt x="1642" y="366"/>
                  </a:lnTo>
                  <a:lnTo>
                    <a:pt x="1544" y="327"/>
                  </a:lnTo>
                  <a:lnTo>
                    <a:pt x="1443" y="297"/>
                  </a:lnTo>
                  <a:lnTo>
                    <a:pt x="1337" y="279"/>
                  </a:lnTo>
                  <a:lnTo>
                    <a:pt x="1227" y="273"/>
                  </a:lnTo>
                  <a:close/>
                  <a:moveTo>
                    <a:pt x="1227" y="0"/>
                  </a:moveTo>
                  <a:lnTo>
                    <a:pt x="1353" y="6"/>
                  </a:lnTo>
                  <a:lnTo>
                    <a:pt x="1474" y="24"/>
                  </a:lnTo>
                  <a:lnTo>
                    <a:pt x="1592" y="55"/>
                  </a:lnTo>
                  <a:lnTo>
                    <a:pt x="1706" y="95"/>
                  </a:lnTo>
                  <a:lnTo>
                    <a:pt x="1813" y="147"/>
                  </a:lnTo>
                  <a:lnTo>
                    <a:pt x="1915" y="209"/>
                  </a:lnTo>
                  <a:lnTo>
                    <a:pt x="2009" y="281"/>
                  </a:lnTo>
                  <a:lnTo>
                    <a:pt x="2096" y="360"/>
                  </a:lnTo>
                  <a:lnTo>
                    <a:pt x="2176" y="446"/>
                  </a:lnTo>
                  <a:lnTo>
                    <a:pt x="2248" y="542"/>
                  </a:lnTo>
                  <a:lnTo>
                    <a:pt x="2308" y="643"/>
                  </a:lnTo>
                  <a:lnTo>
                    <a:pt x="2359" y="751"/>
                  </a:lnTo>
                  <a:lnTo>
                    <a:pt x="2401" y="863"/>
                  </a:lnTo>
                  <a:lnTo>
                    <a:pt x="2431" y="980"/>
                  </a:lnTo>
                  <a:lnTo>
                    <a:pt x="2451" y="1102"/>
                  </a:lnTo>
                  <a:lnTo>
                    <a:pt x="2457" y="1228"/>
                  </a:lnTo>
                  <a:lnTo>
                    <a:pt x="2453" y="1265"/>
                  </a:lnTo>
                  <a:lnTo>
                    <a:pt x="2439" y="1297"/>
                  </a:lnTo>
                  <a:lnTo>
                    <a:pt x="2417" y="1325"/>
                  </a:lnTo>
                  <a:lnTo>
                    <a:pt x="2389" y="1347"/>
                  </a:lnTo>
                  <a:lnTo>
                    <a:pt x="2357" y="1361"/>
                  </a:lnTo>
                  <a:lnTo>
                    <a:pt x="2320" y="1365"/>
                  </a:lnTo>
                  <a:lnTo>
                    <a:pt x="135" y="1365"/>
                  </a:lnTo>
                  <a:lnTo>
                    <a:pt x="99" y="1361"/>
                  </a:lnTo>
                  <a:lnTo>
                    <a:pt x="67" y="1347"/>
                  </a:lnTo>
                  <a:lnTo>
                    <a:pt x="39" y="1325"/>
                  </a:lnTo>
                  <a:lnTo>
                    <a:pt x="18" y="1297"/>
                  </a:lnTo>
                  <a:lnTo>
                    <a:pt x="4" y="1265"/>
                  </a:lnTo>
                  <a:lnTo>
                    <a:pt x="0" y="1228"/>
                  </a:lnTo>
                  <a:lnTo>
                    <a:pt x="6" y="1102"/>
                  </a:lnTo>
                  <a:lnTo>
                    <a:pt x="24" y="980"/>
                  </a:lnTo>
                  <a:lnTo>
                    <a:pt x="53" y="863"/>
                  </a:lnTo>
                  <a:lnTo>
                    <a:pt x="95" y="751"/>
                  </a:lnTo>
                  <a:lnTo>
                    <a:pt x="147" y="643"/>
                  </a:lnTo>
                  <a:lnTo>
                    <a:pt x="209" y="542"/>
                  </a:lnTo>
                  <a:lnTo>
                    <a:pt x="281" y="446"/>
                  </a:lnTo>
                  <a:lnTo>
                    <a:pt x="360" y="360"/>
                  </a:lnTo>
                  <a:lnTo>
                    <a:pt x="446" y="281"/>
                  </a:lnTo>
                  <a:lnTo>
                    <a:pt x="542" y="209"/>
                  </a:lnTo>
                  <a:lnTo>
                    <a:pt x="643" y="147"/>
                  </a:lnTo>
                  <a:lnTo>
                    <a:pt x="751" y="95"/>
                  </a:lnTo>
                  <a:lnTo>
                    <a:pt x="863" y="55"/>
                  </a:lnTo>
                  <a:lnTo>
                    <a:pt x="980" y="24"/>
                  </a:lnTo>
                  <a:lnTo>
                    <a:pt x="1102" y="6"/>
                  </a:lnTo>
                  <a:lnTo>
                    <a:pt x="12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8455016" y="4106382"/>
            <a:ext cx="438721" cy="438721"/>
          </a:xfrm>
          <a:custGeom>
            <a:avLst/>
            <a:gdLst>
              <a:gd name="T0" fmla="*/ 4081 w 5724"/>
              <a:gd name="T1" fmla="*/ 4874 h 5724"/>
              <a:gd name="T2" fmla="*/ 4447 w 5724"/>
              <a:gd name="T3" fmla="*/ 4768 h 5724"/>
              <a:gd name="T4" fmla="*/ 4383 w 5724"/>
              <a:gd name="T5" fmla="*/ 4198 h 5724"/>
              <a:gd name="T6" fmla="*/ 3396 w 5724"/>
              <a:gd name="T7" fmla="*/ 5136 h 5724"/>
              <a:gd name="T8" fmla="*/ 3825 w 5724"/>
              <a:gd name="T9" fmla="*/ 4581 h 5724"/>
              <a:gd name="T10" fmla="*/ 1787 w 5724"/>
              <a:gd name="T11" fmla="*/ 4333 h 5724"/>
              <a:gd name="T12" fmla="*/ 2170 w 5724"/>
              <a:gd name="T13" fmla="*/ 4985 h 5724"/>
              <a:gd name="T14" fmla="*/ 2673 w 5724"/>
              <a:gd name="T15" fmla="*/ 5318 h 5724"/>
              <a:gd name="T16" fmla="*/ 1053 w 5724"/>
              <a:gd name="T17" fmla="*/ 4560 h 5724"/>
              <a:gd name="T18" fmla="*/ 1792 w 5724"/>
              <a:gd name="T19" fmla="*/ 5100 h 5724"/>
              <a:gd name="T20" fmla="*/ 1391 w 5724"/>
              <a:gd name="T21" fmla="*/ 4345 h 5724"/>
              <a:gd name="T22" fmla="*/ 4534 w 5724"/>
              <a:gd name="T23" fmla="*/ 3519 h 5724"/>
              <a:gd name="T24" fmla="*/ 5273 w 5724"/>
              <a:gd name="T25" fmla="*/ 3447 h 5724"/>
              <a:gd name="T26" fmla="*/ 3051 w 5724"/>
              <a:gd name="T27" fmla="*/ 3816 h 5724"/>
              <a:gd name="T28" fmla="*/ 4194 w 5724"/>
              <a:gd name="T29" fmla="*/ 3051 h 5724"/>
              <a:gd name="T30" fmla="*/ 1599 w 5724"/>
              <a:gd name="T31" fmla="*/ 3670 h 5724"/>
              <a:gd name="T32" fmla="*/ 402 w 5724"/>
              <a:gd name="T33" fmla="*/ 3186 h 5724"/>
              <a:gd name="T34" fmla="*/ 1242 w 5724"/>
              <a:gd name="T35" fmla="*/ 3816 h 5724"/>
              <a:gd name="T36" fmla="*/ 389 w 5724"/>
              <a:gd name="T37" fmla="*/ 3051 h 5724"/>
              <a:gd name="T38" fmla="*/ 4576 w 5724"/>
              <a:gd name="T39" fmla="*/ 2673 h 5724"/>
              <a:gd name="T40" fmla="*/ 5198 w 5724"/>
              <a:gd name="T41" fmla="*/ 2029 h 5724"/>
              <a:gd name="T42" fmla="*/ 4184 w 5724"/>
              <a:gd name="T43" fmla="*/ 2512 h 5724"/>
              <a:gd name="T44" fmla="*/ 1629 w 5724"/>
              <a:gd name="T45" fmla="*/ 1908 h 5724"/>
              <a:gd name="T46" fmla="*/ 2673 w 5724"/>
              <a:gd name="T47" fmla="*/ 2673 h 5724"/>
              <a:gd name="T48" fmla="*/ 451 w 5724"/>
              <a:gd name="T49" fmla="*/ 2277 h 5724"/>
              <a:gd name="T50" fmla="*/ 1171 w 5724"/>
              <a:gd name="T51" fmla="*/ 2357 h 5724"/>
              <a:gd name="T52" fmla="*/ 4009 w 5724"/>
              <a:gd name="T53" fmla="*/ 732 h 5724"/>
              <a:gd name="T54" fmla="*/ 4383 w 5724"/>
              <a:gd name="T55" fmla="*/ 1526 h 5724"/>
              <a:gd name="T56" fmla="*/ 4447 w 5724"/>
              <a:gd name="T57" fmla="*/ 956 h 5724"/>
              <a:gd name="T58" fmla="*/ 1655 w 5724"/>
              <a:gd name="T59" fmla="*/ 696 h 5724"/>
              <a:gd name="T60" fmla="*/ 952 w 5724"/>
              <a:gd name="T61" fmla="*/ 1278 h 5724"/>
              <a:gd name="T62" fmla="*/ 1509 w 5724"/>
              <a:gd name="T63" fmla="*/ 1101 h 5724"/>
              <a:gd name="T64" fmla="*/ 3051 w 5724"/>
              <a:gd name="T65" fmla="*/ 1526 h 5724"/>
              <a:gd name="T66" fmla="*/ 3696 w 5724"/>
              <a:gd name="T67" fmla="*/ 925 h 5724"/>
              <a:gd name="T68" fmla="*/ 3230 w 5724"/>
              <a:gd name="T69" fmla="*/ 477 h 5724"/>
              <a:gd name="T70" fmla="*/ 2409 w 5724"/>
              <a:gd name="T71" fmla="*/ 527 h 5724"/>
              <a:gd name="T72" fmla="*/ 1962 w 5724"/>
              <a:gd name="T73" fmla="*/ 1030 h 5724"/>
              <a:gd name="T74" fmla="*/ 2673 w 5724"/>
              <a:gd name="T75" fmla="*/ 406 h 5724"/>
              <a:gd name="T76" fmla="*/ 3552 w 5724"/>
              <a:gd name="T77" fmla="*/ 83 h 5724"/>
              <a:gd name="T78" fmla="*/ 4449 w 5724"/>
              <a:gd name="T79" fmla="*/ 480 h 5724"/>
              <a:gd name="T80" fmla="*/ 5150 w 5724"/>
              <a:gd name="T81" fmla="*/ 1143 h 5724"/>
              <a:gd name="T82" fmla="*/ 5594 w 5724"/>
              <a:gd name="T83" fmla="*/ 2010 h 5724"/>
              <a:gd name="T84" fmla="*/ 5724 w 5724"/>
              <a:gd name="T85" fmla="*/ 3051 h 5724"/>
              <a:gd name="T86" fmla="*/ 5540 w 5724"/>
              <a:gd name="T87" fmla="*/ 3870 h 5724"/>
              <a:gd name="T88" fmla="*/ 5049 w 5724"/>
              <a:gd name="T89" fmla="*/ 4708 h 5724"/>
              <a:gd name="T90" fmla="*/ 4310 w 5724"/>
              <a:gd name="T91" fmla="*/ 5330 h 5724"/>
              <a:gd name="T92" fmla="*/ 3389 w 5724"/>
              <a:gd name="T93" fmla="*/ 5674 h 5724"/>
              <a:gd name="T94" fmla="*/ 2501 w 5724"/>
              <a:gd name="T95" fmla="*/ 5700 h 5724"/>
              <a:gd name="T96" fmla="*/ 1556 w 5724"/>
              <a:gd name="T97" fmla="*/ 5408 h 5724"/>
              <a:gd name="T98" fmla="*/ 782 w 5724"/>
              <a:gd name="T99" fmla="*/ 4827 h 5724"/>
              <a:gd name="T100" fmla="*/ 245 w 5724"/>
              <a:gd name="T101" fmla="*/ 4021 h 5724"/>
              <a:gd name="T102" fmla="*/ 5 w 5724"/>
              <a:gd name="T103" fmla="*/ 3051 h 5724"/>
              <a:gd name="T104" fmla="*/ 83 w 5724"/>
              <a:gd name="T105" fmla="*/ 2172 h 5724"/>
              <a:gd name="T106" fmla="*/ 480 w 5724"/>
              <a:gd name="T107" fmla="*/ 1275 h 5724"/>
              <a:gd name="T108" fmla="*/ 1143 w 5724"/>
              <a:gd name="T109" fmla="*/ 574 h 5724"/>
              <a:gd name="T110" fmla="*/ 2010 w 5724"/>
              <a:gd name="T111" fmla="*/ 128 h 5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24" h="5724">
                <a:moveTo>
                  <a:pt x="4383" y="4198"/>
                </a:moveTo>
                <a:lnTo>
                  <a:pt x="4333" y="4345"/>
                </a:lnTo>
                <a:lnTo>
                  <a:pt x="4276" y="4487"/>
                </a:lnTo>
                <a:lnTo>
                  <a:pt x="4217" y="4623"/>
                </a:lnTo>
                <a:lnTo>
                  <a:pt x="4151" y="4753"/>
                </a:lnTo>
                <a:lnTo>
                  <a:pt x="4081" y="4874"/>
                </a:lnTo>
                <a:lnTo>
                  <a:pt x="4009" y="4990"/>
                </a:lnTo>
                <a:lnTo>
                  <a:pt x="3932" y="5100"/>
                </a:lnTo>
                <a:lnTo>
                  <a:pt x="4069" y="5028"/>
                </a:lnTo>
                <a:lnTo>
                  <a:pt x="4201" y="4950"/>
                </a:lnTo>
                <a:lnTo>
                  <a:pt x="4328" y="4864"/>
                </a:lnTo>
                <a:lnTo>
                  <a:pt x="4447" y="4768"/>
                </a:lnTo>
                <a:lnTo>
                  <a:pt x="4564" y="4668"/>
                </a:lnTo>
                <a:lnTo>
                  <a:pt x="4671" y="4560"/>
                </a:lnTo>
                <a:lnTo>
                  <a:pt x="4772" y="4446"/>
                </a:lnTo>
                <a:lnTo>
                  <a:pt x="4865" y="4324"/>
                </a:lnTo>
                <a:lnTo>
                  <a:pt x="4952" y="4198"/>
                </a:lnTo>
                <a:lnTo>
                  <a:pt x="4383" y="4198"/>
                </a:lnTo>
                <a:close/>
                <a:moveTo>
                  <a:pt x="3051" y="4198"/>
                </a:moveTo>
                <a:lnTo>
                  <a:pt x="3051" y="5318"/>
                </a:lnTo>
                <a:lnTo>
                  <a:pt x="3141" y="5289"/>
                </a:lnTo>
                <a:lnTo>
                  <a:pt x="3230" y="5247"/>
                </a:lnTo>
                <a:lnTo>
                  <a:pt x="3315" y="5197"/>
                </a:lnTo>
                <a:lnTo>
                  <a:pt x="3396" y="5136"/>
                </a:lnTo>
                <a:lnTo>
                  <a:pt x="3476" y="5065"/>
                </a:lnTo>
                <a:lnTo>
                  <a:pt x="3554" y="4985"/>
                </a:lnTo>
                <a:lnTo>
                  <a:pt x="3627" y="4897"/>
                </a:lnTo>
                <a:lnTo>
                  <a:pt x="3696" y="4799"/>
                </a:lnTo>
                <a:lnTo>
                  <a:pt x="3762" y="4694"/>
                </a:lnTo>
                <a:lnTo>
                  <a:pt x="3825" y="4581"/>
                </a:lnTo>
                <a:lnTo>
                  <a:pt x="3884" y="4460"/>
                </a:lnTo>
                <a:lnTo>
                  <a:pt x="3937" y="4333"/>
                </a:lnTo>
                <a:lnTo>
                  <a:pt x="3988" y="4198"/>
                </a:lnTo>
                <a:lnTo>
                  <a:pt x="3051" y="4198"/>
                </a:lnTo>
                <a:close/>
                <a:moveTo>
                  <a:pt x="1736" y="4198"/>
                </a:moveTo>
                <a:lnTo>
                  <a:pt x="1787" y="4333"/>
                </a:lnTo>
                <a:lnTo>
                  <a:pt x="1840" y="4460"/>
                </a:lnTo>
                <a:lnTo>
                  <a:pt x="1899" y="4581"/>
                </a:lnTo>
                <a:lnTo>
                  <a:pt x="1962" y="4694"/>
                </a:lnTo>
                <a:lnTo>
                  <a:pt x="2028" y="4799"/>
                </a:lnTo>
                <a:lnTo>
                  <a:pt x="2097" y="4897"/>
                </a:lnTo>
                <a:lnTo>
                  <a:pt x="2170" y="4985"/>
                </a:lnTo>
                <a:lnTo>
                  <a:pt x="2248" y="5065"/>
                </a:lnTo>
                <a:lnTo>
                  <a:pt x="2328" y="5136"/>
                </a:lnTo>
                <a:lnTo>
                  <a:pt x="2409" y="5197"/>
                </a:lnTo>
                <a:lnTo>
                  <a:pt x="2494" y="5247"/>
                </a:lnTo>
                <a:lnTo>
                  <a:pt x="2583" y="5289"/>
                </a:lnTo>
                <a:lnTo>
                  <a:pt x="2673" y="5318"/>
                </a:lnTo>
                <a:lnTo>
                  <a:pt x="2673" y="4198"/>
                </a:lnTo>
                <a:lnTo>
                  <a:pt x="1736" y="4198"/>
                </a:lnTo>
                <a:close/>
                <a:moveTo>
                  <a:pt x="772" y="4198"/>
                </a:moveTo>
                <a:lnTo>
                  <a:pt x="859" y="4324"/>
                </a:lnTo>
                <a:lnTo>
                  <a:pt x="952" y="4446"/>
                </a:lnTo>
                <a:lnTo>
                  <a:pt x="1053" y="4560"/>
                </a:lnTo>
                <a:lnTo>
                  <a:pt x="1160" y="4668"/>
                </a:lnTo>
                <a:lnTo>
                  <a:pt x="1277" y="4768"/>
                </a:lnTo>
                <a:lnTo>
                  <a:pt x="1396" y="4864"/>
                </a:lnTo>
                <a:lnTo>
                  <a:pt x="1523" y="4950"/>
                </a:lnTo>
                <a:lnTo>
                  <a:pt x="1655" y="5028"/>
                </a:lnTo>
                <a:lnTo>
                  <a:pt x="1792" y="5100"/>
                </a:lnTo>
                <a:lnTo>
                  <a:pt x="1715" y="4992"/>
                </a:lnTo>
                <a:lnTo>
                  <a:pt x="1641" y="4876"/>
                </a:lnTo>
                <a:lnTo>
                  <a:pt x="1571" y="4753"/>
                </a:lnTo>
                <a:lnTo>
                  <a:pt x="1507" y="4623"/>
                </a:lnTo>
                <a:lnTo>
                  <a:pt x="1447" y="4487"/>
                </a:lnTo>
                <a:lnTo>
                  <a:pt x="1391" y="4345"/>
                </a:lnTo>
                <a:lnTo>
                  <a:pt x="1341" y="4198"/>
                </a:lnTo>
                <a:lnTo>
                  <a:pt x="772" y="4198"/>
                </a:lnTo>
                <a:close/>
                <a:moveTo>
                  <a:pt x="4576" y="3051"/>
                </a:moveTo>
                <a:lnTo>
                  <a:pt x="4567" y="3211"/>
                </a:lnTo>
                <a:lnTo>
                  <a:pt x="4553" y="3367"/>
                </a:lnTo>
                <a:lnTo>
                  <a:pt x="4534" y="3519"/>
                </a:lnTo>
                <a:lnTo>
                  <a:pt x="4510" y="3670"/>
                </a:lnTo>
                <a:lnTo>
                  <a:pt x="4482" y="3816"/>
                </a:lnTo>
                <a:lnTo>
                  <a:pt x="5152" y="3816"/>
                </a:lnTo>
                <a:lnTo>
                  <a:pt x="5198" y="3695"/>
                </a:lnTo>
                <a:lnTo>
                  <a:pt x="5238" y="3571"/>
                </a:lnTo>
                <a:lnTo>
                  <a:pt x="5273" y="3447"/>
                </a:lnTo>
                <a:lnTo>
                  <a:pt x="5301" y="3316"/>
                </a:lnTo>
                <a:lnTo>
                  <a:pt x="5322" y="3186"/>
                </a:lnTo>
                <a:lnTo>
                  <a:pt x="5335" y="3051"/>
                </a:lnTo>
                <a:lnTo>
                  <a:pt x="4576" y="3051"/>
                </a:lnTo>
                <a:close/>
                <a:moveTo>
                  <a:pt x="3051" y="3051"/>
                </a:moveTo>
                <a:lnTo>
                  <a:pt x="3051" y="3816"/>
                </a:lnTo>
                <a:lnTo>
                  <a:pt x="4095" y="3816"/>
                </a:lnTo>
                <a:lnTo>
                  <a:pt x="4125" y="3670"/>
                </a:lnTo>
                <a:lnTo>
                  <a:pt x="4151" y="3521"/>
                </a:lnTo>
                <a:lnTo>
                  <a:pt x="4170" y="3368"/>
                </a:lnTo>
                <a:lnTo>
                  <a:pt x="4185" y="3212"/>
                </a:lnTo>
                <a:lnTo>
                  <a:pt x="4194" y="3051"/>
                </a:lnTo>
                <a:lnTo>
                  <a:pt x="3051" y="3051"/>
                </a:lnTo>
                <a:close/>
                <a:moveTo>
                  <a:pt x="1530" y="3051"/>
                </a:moveTo>
                <a:lnTo>
                  <a:pt x="1539" y="3212"/>
                </a:lnTo>
                <a:lnTo>
                  <a:pt x="1554" y="3368"/>
                </a:lnTo>
                <a:lnTo>
                  <a:pt x="1573" y="3521"/>
                </a:lnTo>
                <a:lnTo>
                  <a:pt x="1599" y="3670"/>
                </a:lnTo>
                <a:lnTo>
                  <a:pt x="1629" y="3816"/>
                </a:lnTo>
                <a:lnTo>
                  <a:pt x="2673" y="3816"/>
                </a:lnTo>
                <a:lnTo>
                  <a:pt x="2673" y="3051"/>
                </a:lnTo>
                <a:lnTo>
                  <a:pt x="1530" y="3051"/>
                </a:lnTo>
                <a:close/>
                <a:moveTo>
                  <a:pt x="389" y="3051"/>
                </a:moveTo>
                <a:lnTo>
                  <a:pt x="402" y="3186"/>
                </a:lnTo>
                <a:lnTo>
                  <a:pt x="423" y="3316"/>
                </a:lnTo>
                <a:lnTo>
                  <a:pt x="451" y="3447"/>
                </a:lnTo>
                <a:lnTo>
                  <a:pt x="486" y="3571"/>
                </a:lnTo>
                <a:lnTo>
                  <a:pt x="526" y="3695"/>
                </a:lnTo>
                <a:lnTo>
                  <a:pt x="572" y="3816"/>
                </a:lnTo>
                <a:lnTo>
                  <a:pt x="1242" y="3816"/>
                </a:lnTo>
                <a:lnTo>
                  <a:pt x="1214" y="3670"/>
                </a:lnTo>
                <a:lnTo>
                  <a:pt x="1190" y="3519"/>
                </a:lnTo>
                <a:lnTo>
                  <a:pt x="1171" y="3367"/>
                </a:lnTo>
                <a:lnTo>
                  <a:pt x="1157" y="3211"/>
                </a:lnTo>
                <a:lnTo>
                  <a:pt x="1148" y="3051"/>
                </a:lnTo>
                <a:lnTo>
                  <a:pt x="389" y="3051"/>
                </a:lnTo>
                <a:close/>
                <a:moveTo>
                  <a:pt x="4482" y="1908"/>
                </a:moveTo>
                <a:lnTo>
                  <a:pt x="4510" y="2054"/>
                </a:lnTo>
                <a:lnTo>
                  <a:pt x="4534" y="2205"/>
                </a:lnTo>
                <a:lnTo>
                  <a:pt x="4553" y="2357"/>
                </a:lnTo>
                <a:lnTo>
                  <a:pt x="4567" y="2513"/>
                </a:lnTo>
                <a:lnTo>
                  <a:pt x="4576" y="2673"/>
                </a:lnTo>
                <a:lnTo>
                  <a:pt x="5335" y="2673"/>
                </a:lnTo>
                <a:lnTo>
                  <a:pt x="5322" y="2538"/>
                </a:lnTo>
                <a:lnTo>
                  <a:pt x="5301" y="2408"/>
                </a:lnTo>
                <a:lnTo>
                  <a:pt x="5273" y="2277"/>
                </a:lnTo>
                <a:lnTo>
                  <a:pt x="5238" y="2153"/>
                </a:lnTo>
                <a:lnTo>
                  <a:pt x="5198" y="2029"/>
                </a:lnTo>
                <a:lnTo>
                  <a:pt x="5152" y="1908"/>
                </a:lnTo>
                <a:lnTo>
                  <a:pt x="4482" y="1908"/>
                </a:lnTo>
                <a:close/>
                <a:moveTo>
                  <a:pt x="3051" y="1908"/>
                </a:moveTo>
                <a:lnTo>
                  <a:pt x="3051" y="2673"/>
                </a:lnTo>
                <a:lnTo>
                  <a:pt x="4194" y="2673"/>
                </a:lnTo>
                <a:lnTo>
                  <a:pt x="4184" y="2512"/>
                </a:lnTo>
                <a:lnTo>
                  <a:pt x="4170" y="2356"/>
                </a:lnTo>
                <a:lnTo>
                  <a:pt x="4149" y="2203"/>
                </a:lnTo>
                <a:lnTo>
                  <a:pt x="4125" y="2054"/>
                </a:lnTo>
                <a:lnTo>
                  <a:pt x="4095" y="1908"/>
                </a:lnTo>
                <a:lnTo>
                  <a:pt x="3051" y="1908"/>
                </a:lnTo>
                <a:close/>
                <a:moveTo>
                  <a:pt x="1629" y="1908"/>
                </a:moveTo>
                <a:lnTo>
                  <a:pt x="1599" y="2054"/>
                </a:lnTo>
                <a:lnTo>
                  <a:pt x="1573" y="2203"/>
                </a:lnTo>
                <a:lnTo>
                  <a:pt x="1554" y="2356"/>
                </a:lnTo>
                <a:lnTo>
                  <a:pt x="1539" y="2512"/>
                </a:lnTo>
                <a:lnTo>
                  <a:pt x="1530" y="2673"/>
                </a:lnTo>
                <a:lnTo>
                  <a:pt x="2673" y="2673"/>
                </a:lnTo>
                <a:lnTo>
                  <a:pt x="2673" y="1908"/>
                </a:lnTo>
                <a:lnTo>
                  <a:pt x="1629" y="1908"/>
                </a:lnTo>
                <a:close/>
                <a:moveTo>
                  <a:pt x="572" y="1908"/>
                </a:moveTo>
                <a:lnTo>
                  <a:pt x="526" y="2029"/>
                </a:lnTo>
                <a:lnTo>
                  <a:pt x="486" y="2153"/>
                </a:lnTo>
                <a:lnTo>
                  <a:pt x="451" y="2277"/>
                </a:lnTo>
                <a:lnTo>
                  <a:pt x="423" y="2408"/>
                </a:lnTo>
                <a:lnTo>
                  <a:pt x="402" y="2538"/>
                </a:lnTo>
                <a:lnTo>
                  <a:pt x="389" y="2673"/>
                </a:lnTo>
                <a:lnTo>
                  <a:pt x="1148" y="2673"/>
                </a:lnTo>
                <a:lnTo>
                  <a:pt x="1157" y="2513"/>
                </a:lnTo>
                <a:lnTo>
                  <a:pt x="1171" y="2357"/>
                </a:lnTo>
                <a:lnTo>
                  <a:pt x="1190" y="2205"/>
                </a:lnTo>
                <a:lnTo>
                  <a:pt x="1214" y="2054"/>
                </a:lnTo>
                <a:lnTo>
                  <a:pt x="1242" y="1908"/>
                </a:lnTo>
                <a:lnTo>
                  <a:pt x="572" y="1908"/>
                </a:lnTo>
                <a:close/>
                <a:moveTo>
                  <a:pt x="3932" y="624"/>
                </a:moveTo>
                <a:lnTo>
                  <a:pt x="4009" y="732"/>
                </a:lnTo>
                <a:lnTo>
                  <a:pt x="4083" y="848"/>
                </a:lnTo>
                <a:lnTo>
                  <a:pt x="4153" y="971"/>
                </a:lnTo>
                <a:lnTo>
                  <a:pt x="4217" y="1101"/>
                </a:lnTo>
                <a:lnTo>
                  <a:pt x="4277" y="1237"/>
                </a:lnTo>
                <a:lnTo>
                  <a:pt x="4333" y="1379"/>
                </a:lnTo>
                <a:lnTo>
                  <a:pt x="4383" y="1526"/>
                </a:lnTo>
                <a:lnTo>
                  <a:pt x="4952" y="1526"/>
                </a:lnTo>
                <a:lnTo>
                  <a:pt x="4865" y="1400"/>
                </a:lnTo>
                <a:lnTo>
                  <a:pt x="4772" y="1278"/>
                </a:lnTo>
                <a:lnTo>
                  <a:pt x="4671" y="1164"/>
                </a:lnTo>
                <a:lnTo>
                  <a:pt x="4564" y="1056"/>
                </a:lnTo>
                <a:lnTo>
                  <a:pt x="4447" y="956"/>
                </a:lnTo>
                <a:lnTo>
                  <a:pt x="4328" y="860"/>
                </a:lnTo>
                <a:lnTo>
                  <a:pt x="4201" y="774"/>
                </a:lnTo>
                <a:lnTo>
                  <a:pt x="4069" y="696"/>
                </a:lnTo>
                <a:lnTo>
                  <a:pt x="3932" y="624"/>
                </a:lnTo>
                <a:close/>
                <a:moveTo>
                  <a:pt x="1792" y="624"/>
                </a:moveTo>
                <a:lnTo>
                  <a:pt x="1655" y="696"/>
                </a:lnTo>
                <a:lnTo>
                  <a:pt x="1523" y="774"/>
                </a:lnTo>
                <a:lnTo>
                  <a:pt x="1396" y="860"/>
                </a:lnTo>
                <a:lnTo>
                  <a:pt x="1277" y="956"/>
                </a:lnTo>
                <a:lnTo>
                  <a:pt x="1160" y="1056"/>
                </a:lnTo>
                <a:lnTo>
                  <a:pt x="1053" y="1164"/>
                </a:lnTo>
                <a:lnTo>
                  <a:pt x="952" y="1278"/>
                </a:lnTo>
                <a:lnTo>
                  <a:pt x="859" y="1400"/>
                </a:lnTo>
                <a:lnTo>
                  <a:pt x="772" y="1526"/>
                </a:lnTo>
                <a:lnTo>
                  <a:pt x="1343" y="1526"/>
                </a:lnTo>
                <a:lnTo>
                  <a:pt x="1393" y="1379"/>
                </a:lnTo>
                <a:lnTo>
                  <a:pt x="1448" y="1237"/>
                </a:lnTo>
                <a:lnTo>
                  <a:pt x="1509" y="1101"/>
                </a:lnTo>
                <a:lnTo>
                  <a:pt x="1573" y="971"/>
                </a:lnTo>
                <a:lnTo>
                  <a:pt x="1643" y="848"/>
                </a:lnTo>
                <a:lnTo>
                  <a:pt x="1715" y="732"/>
                </a:lnTo>
                <a:lnTo>
                  <a:pt x="1792" y="624"/>
                </a:lnTo>
                <a:close/>
                <a:moveTo>
                  <a:pt x="3051" y="406"/>
                </a:moveTo>
                <a:lnTo>
                  <a:pt x="3051" y="1526"/>
                </a:lnTo>
                <a:lnTo>
                  <a:pt x="3988" y="1526"/>
                </a:lnTo>
                <a:lnTo>
                  <a:pt x="3937" y="1391"/>
                </a:lnTo>
                <a:lnTo>
                  <a:pt x="3884" y="1264"/>
                </a:lnTo>
                <a:lnTo>
                  <a:pt x="3825" y="1143"/>
                </a:lnTo>
                <a:lnTo>
                  <a:pt x="3762" y="1030"/>
                </a:lnTo>
                <a:lnTo>
                  <a:pt x="3696" y="925"/>
                </a:lnTo>
                <a:lnTo>
                  <a:pt x="3627" y="827"/>
                </a:lnTo>
                <a:lnTo>
                  <a:pt x="3554" y="739"/>
                </a:lnTo>
                <a:lnTo>
                  <a:pt x="3476" y="659"/>
                </a:lnTo>
                <a:lnTo>
                  <a:pt x="3396" y="588"/>
                </a:lnTo>
                <a:lnTo>
                  <a:pt x="3315" y="527"/>
                </a:lnTo>
                <a:lnTo>
                  <a:pt x="3230" y="477"/>
                </a:lnTo>
                <a:lnTo>
                  <a:pt x="3141" y="435"/>
                </a:lnTo>
                <a:lnTo>
                  <a:pt x="3051" y="406"/>
                </a:lnTo>
                <a:close/>
                <a:moveTo>
                  <a:pt x="2673" y="406"/>
                </a:moveTo>
                <a:lnTo>
                  <a:pt x="2583" y="435"/>
                </a:lnTo>
                <a:lnTo>
                  <a:pt x="2494" y="477"/>
                </a:lnTo>
                <a:lnTo>
                  <a:pt x="2409" y="527"/>
                </a:lnTo>
                <a:lnTo>
                  <a:pt x="2328" y="588"/>
                </a:lnTo>
                <a:lnTo>
                  <a:pt x="2248" y="659"/>
                </a:lnTo>
                <a:lnTo>
                  <a:pt x="2170" y="739"/>
                </a:lnTo>
                <a:lnTo>
                  <a:pt x="2097" y="827"/>
                </a:lnTo>
                <a:lnTo>
                  <a:pt x="2028" y="925"/>
                </a:lnTo>
                <a:lnTo>
                  <a:pt x="1962" y="1030"/>
                </a:lnTo>
                <a:lnTo>
                  <a:pt x="1899" y="1143"/>
                </a:lnTo>
                <a:lnTo>
                  <a:pt x="1840" y="1264"/>
                </a:lnTo>
                <a:lnTo>
                  <a:pt x="1787" y="1391"/>
                </a:lnTo>
                <a:lnTo>
                  <a:pt x="1736" y="1526"/>
                </a:lnTo>
                <a:lnTo>
                  <a:pt x="2673" y="1526"/>
                </a:lnTo>
                <a:lnTo>
                  <a:pt x="2673" y="406"/>
                </a:lnTo>
                <a:close/>
                <a:moveTo>
                  <a:pt x="2673" y="0"/>
                </a:moveTo>
                <a:lnTo>
                  <a:pt x="3051" y="0"/>
                </a:lnTo>
                <a:lnTo>
                  <a:pt x="3051" y="5"/>
                </a:lnTo>
                <a:lnTo>
                  <a:pt x="3223" y="23"/>
                </a:lnTo>
                <a:lnTo>
                  <a:pt x="3389" y="49"/>
                </a:lnTo>
                <a:lnTo>
                  <a:pt x="3552" y="83"/>
                </a:lnTo>
                <a:lnTo>
                  <a:pt x="3714" y="128"/>
                </a:lnTo>
                <a:lnTo>
                  <a:pt x="3870" y="182"/>
                </a:lnTo>
                <a:lnTo>
                  <a:pt x="4021" y="245"/>
                </a:lnTo>
                <a:lnTo>
                  <a:pt x="4168" y="316"/>
                </a:lnTo>
                <a:lnTo>
                  <a:pt x="4310" y="394"/>
                </a:lnTo>
                <a:lnTo>
                  <a:pt x="4449" y="480"/>
                </a:lnTo>
                <a:lnTo>
                  <a:pt x="4581" y="574"/>
                </a:lnTo>
                <a:lnTo>
                  <a:pt x="4708" y="675"/>
                </a:lnTo>
                <a:lnTo>
                  <a:pt x="4827" y="782"/>
                </a:lnTo>
                <a:lnTo>
                  <a:pt x="4942" y="897"/>
                </a:lnTo>
                <a:lnTo>
                  <a:pt x="5049" y="1016"/>
                </a:lnTo>
                <a:lnTo>
                  <a:pt x="5150" y="1143"/>
                </a:lnTo>
                <a:lnTo>
                  <a:pt x="5244" y="1275"/>
                </a:lnTo>
                <a:lnTo>
                  <a:pt x="5330" y="1414"/>
                </a:lnTo>
                <a:lnTo>
                  <a:pt x="5408" y="1556"/>
                </a:lnTo>
                <a:lnTo>
                  <a:pt x="5479" y="1703"/>
                </a:lnTo>
                <a:lnTo>
                  <a:pt x="5540" y="1854"/>
                </a:lnTo>
                <a:lnTo>
                  <a:pt x="5594" y="2010"/>
                </a:lnTo>
                <a:lnTo>
                  <a:pt x="5639" y="2172"/>
                </a:lnTo>
                <a:lnTo>
                  <a:pt x="5674" y="2335"/>
                </a:lnTo>
                <a:lnTo>
                  <a:pt x="5700" y="2501"/>
                </a:lnTo>
                <a:lnTo>
                  <a:pt x="5717" y="2673"/>
                </a:lnTo>
                <a:lnTo>
                  <a:pt x="5724" y="2673"/>
                </a:lnTo>
                <a:lnTo>
                  <a:pt x="5724" y="3051"/>
                </a:lnTo>
                <a:lnTo>
                  <a:pt x="5717" y="3051"/>
                </a:lnTo>
                <a:lnTo>
                  <a:pt x="5700" y="3223"/>
                </a:lnTo>
                <a:lnTo>
                  <a:pt x="5674" y="3389"/>
                </a:lnTo>
                <a:lnTo>
                  <a:pt x="5639" y="3552"/>
                </a:lnTo>
                <a:lnTo>
                  <a:pt x="5594" y="3714"/>
                </a:lnTo>
                <a:lnTo>
                  <a:pt x="5540" y="3870"/>
                </a:lnTo>
                <a:lnTo>
                  <a:pt x="5479" y="4021"/>
                </a:lnTo>
                <a:lnTo>
                  <a:pt x="5408" y="4168"/>
                </a:lnTo>
                <a:lnTo>
                  <a:pt x="5330" y="4310"/>
                </a:lnTo>
                <a:lnTo>
                  <a:pt x="5244" y="4449"/>
                </a:lnTo>
                <a:lnTo>
                  <a:pt x="5150" y="4581"/>
                </a:lnTo>
                <a:lnTo>
                  <a:pt x="5049" y="4708"/>
                </a:lnTo>
                <a:lnTo>
                  <a:pt x="4942" y="4827"/>
                </a:lnTo>
                <a:lnTo>
                  <a:pt x="4827" y="4942"/>
                </a:lnTo>
                <a:lnTo>
                  <a:pt x="4708" y="5049"/>
                </a:lnTo>
                <a:lnTo>
                  <a:pt x="4581" y="5150"/>
                </a:lnTo>
                <a:lnTo>
                  <a:pt x="4449" y="5244"/>
                </a:lnTo>
                <a:lnTo>
                  <a:pt x="4310" y="5330"/>
                </a:lnTo>
                <a:lnTo>
                  <a:pt x="4168" y="5408"/>
                </a:lnTo>
                <a:lnTo>
                  <a:pt x="4021" y="5479"/>
                </a:lnTo>
                <a:lnTo>
                  <a:pt x="3870" y="5540"/>
                </a:lnTo>
                <a:lnTo>
                  <a:pt x="3714" y="5594"/>
                </a:lnTo>
                <a:lnTo>
                  <a:pt x="3552" y="5639"/>
                </a:lnTo>
                <a:lnTo>
                  <a:pt x="3389" y="5674"/>
                </a:lnTo>
                <a:lnTo>
                  <a:pt x="3223" y="5700"/>
                </a:lnTo>
                <a:lnTo>
                  <a:pt x="3051" y="5717"/>
                </a:lnTo>
                <a:lnTo>
                  <a:pt x="3051" y="5724"/>
                </a:lnTo>
                <a:lnTo>
                  <a:pt x="2673" y="5724"/>
                </a:lnTo>
                <a:lnTo>
                  <a:pt x="2673" y="5717"/>
                </a:lnTo>
                <a:lnTo>
                  <a:pt x="2501" y="5700"/>
                </a:lnTo>
                <a:lnTo>
                  <a:pt x="2335" y="5674"/>
                </a:lnTo>
                <a:lnTo>
                  <a:pt x="2172" y="5639"/>
                </a:lnTo>
                <a:lnTo>
                  <a:pt x="2010" y="5594"/>
                </a:lnTo>
                <a:lnTo>
                  <a:pt x="1854" y="5540"/>
                </a:lnTo>
                <a:lnTo>
                  <a:pt x="1703" y="5479"/>
                </a:lnTo>
                <a:lnTo>
                  <a:pt x="1556" y="5408"/>
                </a:lnTo>
                <a:lnTo>
                  <a:pt x="1414" y="5330"/>
                </a:lnTo>
                <a:lnTo>
                  <a:pt x="1275" y="5244"/>
                </a:lnTo>
                <a:lnTo>
                  <a:pt x="1143" y="5150"/>
                </a:lnTo>
                <a:lnTo>
                  <a:pt x="1016" y="5049"/>
                </a:lnTo>
                <a:lnTo>
                  <a:pt x="897" y="4942"/>
                </a:lnTo>
                <a:lnTo>
                  <a:pt x="782" y="4827"/>
                </a:lnTo>
                <a:lnTo>
                  <a:pt x="675" y="4708"/>
                </a:lnTo>
                <a:lnTo>
                  <a:pt x="574" y="4581"/>
                </a:lnTo>
                <a:lnTo>
                  <a:pt x="480" y="4449"/>
                </a:lnTo>
                <a:lnTo>
                  <a:pt x="394" y="4310"/>
                </a:lnTo>
                <a:lnTo>
                  <a:pt x="316" y="4168"/>
                </a:lnTo>
                <a:lnTo>
                  <a:pt x="245" y="4021"/>
                </a:lnTo>
                <a:lnTo>
                  <a:pt x="182" y="3870"/>
                </a:lnTo>
                <a:lnTo>
                  <a:pt x="128" y="3714"/>
                </a:lnTo>
                <a:lnTo>
                  <a:pt x="83" y="3552"/>
                </a:lnTo>
                <a:lnTo>
                  <a:pt x="49" y="3389"/>
                </a:lnTo>
                <a:lnTo>
                  <a:pt x="23" y="3223"/>
                </a:lnTo>
                <a:lnTo>
                  <a:pt x="5" y="3051"/>
                </a:lnTo>
                <a:lnTo>
                  <a:pt x="0" y="3051"/>
                </a:lnTo>
                <a:lnTo>
                  <a:pt x="0" y="2673"/>
                </a:lnTo>
                <a:lnTo>
                  <a:pt x="5" y="2673"/>
                </a:lnTo>
                <a:lnTo>
                  <a:pt x="23" y="2501"/>
                </a:lnTo>
                <a:lnTo>
                  <a:pt x="49" y="2335"/>
                </a:lnTo>
                <a:lnTo>
                  <a:pt x="83" y="2172"/>
                </a:lnTo>
                <a:lnTo>
                  <a:pt x="128" y="2010"/>
                </a:lnTo>
                <a:lnTo>
                  <a:pt x="182" y="1854"/>
                </a:lnTo>
                <a:lnTo>
                  <a:pt x="245" y="1703"/>
                </a:lnTo>
                <a:lnTo>
                  <a:pt x="316" y="1556"/>
                </a:lnTo>
                <a:lnTo>
                  <a:pt x="394" y="1414"/>
                </a:lnTo>
                <a:lnTo>
                  <a:pt x="480" y="1275"/>
                </a:lnTo>
                <a:lnTo>
                  <a:pt x="574" y="1143"/>
                </a:lnTo>
                <a:lnTo>
                  <a:pt x="675" y="1016"/>
                </a:lnTo>
                <a:lnTo>
                  <a:pt x="782" y="897"/>
                </a:lnTo>
                <a:lnTo>
                  <a:pt x="897" y="782"/>
                </a:lnTo>
                <a:lnTo>
                  <a:pt x="1016" y="675"/>
                </a:lnTo>
                <a:lnTo>
                  <a:pt x="1143" y="574"/>
                </a:lnTo>
                <a:lnTo>
                  <a:pt x="1275" y="480"/>
                </a:lnTo>
                <a:lnTo>
                  <a:pt x="1414" y="394"/>
                </a:lnTo>
                <a:lnTo>
                  <a:pt x="1556" y="316"/>
                </a:lnTo>
                <a:lnTo>
                  <a:pt x="1703" y="245"/>
                </a:lnTo>
                <a:lnTo>
                  <a:pt x="1854" y="182"/>
                </a:lnTo>
                <a:lnTo>
                  <a:pt x="2010" y="128"/>
                </a:lnTo>
                <a:lnTo>
                  <a:pt x="2172" y="83"/>
                </a:lnTo>
                <a:lnTo>
                  <a:pt x="2335" y="49"/>
                </a:lnTo>
                <a:lnTo>
                  <a:pt x="2501" y="23"/>
                </a:lnTo>
                <a:lnTo>
                  <a:pt x="2673" y="5"/>
                </a:lnTo>
                <a:lnTo>
                  <a:pt x="267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11"/>
          <p:cNvSpPr>
            <a:spLocks/>
          </p:cNvSpPr>
          <p:nvPr/>
        </p:nvSpPr>
        <p:spPr bwMode="auto">
          <a:xfrm>
            <a:off x="4724154" y="4144669"/>
            <a:ext cx="363002" cy="362146"/>
          </a:xfrm>
          <a:custGeom>
            <a:avLst/>
            <a:gdLst>
              <a:gd name="T0" fmla="*/ 1146 w 5091"/>
              <a:gd name="T1" fmla="*/ 11 h 5079"/>
              <a:gd name="T2" fmla="*/ 1240 w 5091"/>
              <a:gd name="T3" fmla="*/ 111 h 5079"/>
              <a:gd name="T4" fmla="*/ 1359 w 5091"/>
              <a:gd name="T5" fmla="*/ 323 h 5079"/>
              <a:gd name="T6" fmla="*/ 1490 w 5091"/>
              <a:gd name="T7" fmla="*/ 562 h 5079"/>
              <a:gd name="T8" fmla="*/ 1684 w 5091"/>
              <a:gd name="T9" fmla="*/ 902 h 5079"/>
              <a:gd name="T10" fmla="*/ 1729 w 5091"/>
              <a:gd name="T11" fmla="*/ 964 h 5079"/>
              <a:gd name="T12" fmla="*/ 1826 w 5091"/>
              <a:gd name="T13" fmla="*/ 1120 h 5079"/>
              <a:gd name="T14" fmla="*/ 1847 w 5091"/>
              <a:gd name="T15" fmla="*/ 1253 h 5079"/>
              <a:gd name="T16" fmla="*/ 1748 w 5091"/>
              <a:gd name="T17" fmla="*/ 1404 h 5079"/>
              <a:gd name="T18" fmla="*/ 1445 w 5091"/>
              <a:gd name="T19" fmla="*/ 1663 h 5079"/>
              <a:gd name="T20" fmla="*/ 1234 w 5091"/>
              <a:gd name="T21" fmla="*/ 1869 h 5079"/>
              <a:gd name="T22" fmla="*/ 1199 w 5091"/>
              <a:gd name="T23" fmla="*/ 1982 h 5079"/>
              <a:gd name="T24" fmla="*/ 1237 w 5091"/>
              <a:gd name="T25" fmla="*/ 2095 h 5079"/>
              <a:gd name="T26" fmla="*/ 1279 w 5091"/>
              <a:gd name="T27" fmla="*/ 2173 h 5079"/>
              <a:gd name="T28" fmla="*/ 1334 w 5091"/>
              <a:gd name="T29" fmla="*/ 2262 h 5079"/>
              <a:gd name="T30" fmla="*/ 1633 w 5091"/>
              <a:gd name="T31" fmla="*/ 2728 h 5079"/>
              <a:gd name="T32" fmla="*/ 2089 w 5091"/>
              <a:gd name="T33" fmla="*/ 3232 h 5079"/>
              <a:gd name="T34" fmla="*/ 2655 w 5091"/>
              <a:gd name="T35" fmla="*/ 3651 h 5079"/>
              <a:gd name="T36" fmla="*/ 2858 w 5091"/>
              <a:gd name="T37" fmla="*/ 3768 h 5079"/>
              <a:gd name="T38" fmla="*/ 2957 w 5091"/>
              <a:gd name="T39" fmla="*/ 3829 h 5079"/>
              <a:gd name="T40" fmla="*/ 3046 w 5091"/>
              <a:gd name="T41" fmla="*/ 3866 h 5079"/>
              <a:gd name="T42" fmla="*/ 3156 w 5091"/>
              <a:gd name="T43" fmla="*/ 3880 h 5079"/>
              <a:gd name="T44" fmla="*/ 3295 w 5091"/>
              <a:gd name="T45" fmla="*/ 3782 h 5079"/>
              <a:gd name="T46" fmla="*/ 3548 w 5091"/>
              <a:gd name="T47" fmla="*/ 3479 h 5079"/>
              <a:gd name="T48" fmla="*/ 3765 w 5091"/>
              <a:gd name="T49" fmla="*/ 3269 h 5079"/>
              <a:gd name="T50" fmla="*/ 3900 w 5091"/>
              <a:gd name="T51" fmla="*/ 3235 h 5079"/>
              <a:gd name="T52" fmla="*/ 4048 w 5091"/>
              <a:gd name="T53" fmla="*/ 3303 h 5079"/>
              <a:gd name="T54" fmla="*/ 4166 w 5091"/>
              <a:gd name="T55" fmla="*/ 3383 h 5079"/>
              <a:gd name="T56" fmla="*/ 4382 w 5091"/>
              <a:gd name="T57" fmla="*/ 3509 h 5079"/>
              <a:gd name="T58" fmla="*/ 4671 w 5091"/>
              <a:gd name="T59" fmla="*/ 3668 h 5079"/>
              <a:gd name="T60" fmla="*/ 4874 w 5091"/>
              <a:gd name="T61" fmla="*/ 3779 h 5079"/>
              <a:gd name="T62" fmla="*/ 5049 w 5091"/>
              <a:gd name="T63" fmla="*/ 3893 h 5079"/>
              <a:gd name="T64" fmla="*/ 5090 w 5091"/>
              <a:gd name="T65" fmla="*/ 3980 h 5079"/>
              <a:gd name="T66" fmla="*/ 5071 w 5091"/>
              <a:gd name="T67" fmla="*/ 4191 h 5079"/>
              <a:gd name="T68" fmla="*/ 4999 w 5091"/>
              <a:gd name="T69" fmla="*/ 4463 h 5079"/>
              <a:gd name="T70" fmla="*/ 4882 w 5091"/>
              <a:gd name="T71" fmla="*/ 4651 h 5079"/>
              <a:gd name="T72" fmla="*/ 4626 w 5091"/>
              <a:gd name="T73" fmla="*/ 4844 h 5079"/>
              <a:gd name="T74" fmla="*/ 4200 w 5091"/>
              <a:gd name="T75" fmla="*/ 5033 h 5079"/>
              <a:gd name="T76" fmla="*/ 3769 w 5091"/>
              <a:gd name="T77" fmla="*/ 5075 h 5079"/>
              <a:gd name="T78" fmla="*/ 3468 w 5091"/>
              <a:gd name="T79" fmla="*/ 5022 h 5079"/>
              <a:gd name="T80" fmla="*/ 3296 w 5091"/>
              <a:gd name="T81" fmla="*/ 4969 h 5079"/>
              <a:gd name="T82" fmla="*/ 3149 w 5091"/>
              <a:gd name="T83" fmla="*/ 4914 h 5079"/>
              <a:gd name="T84" fmla="*/ 2962 w 5091"/>
              <a:gd name="T85" fmla="*/ 4846 h 5079"/>
              <a:gd name="T86" fmla="*/ 2647 w 5091"/>
              <a:gd name="T87" fmla="*/ 4721 h 5079"/>
              <a:gd name="T88" fmla="*/ 2152 w 5091"/>
              <a:gd name="T89" fmla="*/ 4445 h 5079"/>
              <a:gd name="T90" fmla="*/ 1608 w 5091"/>
              <a:gd name="T91" fmla="*/ 4017 h 5079"/>
              <a:gd name="T92" fmla="*/ 1063 w 5091"/>
              <a:gd name="T93" fmla="*/ 3475 h 5079"/>
              <a:gd name="T94" fmla="*/ 635 w 5091"/>
              <a:gd name="T95" fmla="*/ 2932 h 5079"/>
              <a:gd name="T96" fmla="*/ 358 w 5091"/>
              <a:gd name="T97" fmla="*/ 2439 h 5079"/>
              <a:gd name="T98" fmla="*/ 233 w 5091"/>
              <a:gd name="T99" fmla="*/ 2124 h 5079"/>
              <a:gd name="T100" fmla="*/ 164 w 5091"/>
              <a:gd name="T101" fmla="*/ 1937 h 5079"/>
              <a:gd name="T102" fmla="*/ 109 w 5091"/>
              <a:gd name="T103" fmla="*/ 1791 h 5079"/>
              <a:gd name="T104" fmla="*/ 58 w 5091"/>
              <a:gd name="T105" fmla="*/ 1621 h 5079"/>
              <a:gd name="T106" fmla="*/ 3 w 5091"/>
              <a:gd name="T107" fmla="*/ 1320 h 5079"/>
              <a:gd name="T108" fmla="*/ 45 w 5091"/>
              <a:gd name="T109" fmla="*/ 889 h 5079"/>
              <a:gd name="T110" fmla="*/ 235 w 5091"/>
              <a:gd name="T111" fmla="*/ 465 h 5079"/>
              <a:gd name="T112" fmla="*/ 428 w 5091"/>
              <a:gd name="T113" fmla="*/ 209 h 5079"/>
              <a:gd name="T114" fmla="*/ 616 w 5091"/>
              <a:gd name="T115" fmla="*/ 92 h 5079"/>
              <a:gd name="T116" fmla="*/ 890 w 5091"/>
              <a:gd name="T117" fmla="*/ 21 h 5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91" h="5079">
                <a:moveTo>
                  <a:pt x="1070" y="0"/>
                </a:moveTo>
                <a:lnTo>
                  <a:pt x="1101" y="2"/>
                </a:lnTo>
                <a:lnTo>
                  <a:pt x="1126" y="5"/>
                </a:lnTo>
                <a:lnTo>
                  <a:pt x="1146" y="11"/>
                </a:lnTo>
                <a:lnTo>
                  <a:pt x="1167" y="22"/>
                </a:lnTo>
                <a:lnTo>
                  <a:pt x="1188" y="43"/>
                </a:lnTo>
                <a:lnTo>
                  <a:pt x="1213" y="72"/>
                </a:lnTo>
                <a:lnTo>
                  <a:pt x="1240" y="111"/>
                </a:lnTo>
                <a:lnTo>
                  <a:pt x="1270" y="160"/>
                </a:lnTo>
                <a:lnTo>
                  <a:pt x="1303" y="219"/>
                </a:lnTo>
                <a:lnTo>
                  <a:pt x="1339" y="286"/>
                </a:lnTo>
                <a:lnTo>
                  <a:pt x="1359" y="323"/>
                </a:lnTo>
                <a:lnTo>
                  <a:pt x="1385" y="368"/>
                </a:lnTo>
                <a:lnTo>
                  <a:pt x="1414" y="420"/>
                </a:lnTo>
                <a:lnTo>
                  <a:pt x="1446" y="481"/>
                </a:lnTo>
                <a:lnTo>
                  <a:pt x="1490" y="562"/>
                </a:lnTo>
                <a:lnTo>
                  <a:pt x="1532" y="638"/>
                </a:lnTo>
                <a:lnTo>
                  <a:pt x="1573" y="710"/>
                </a:lnTo>
                <a:lnTo>
                  <a:pt x="1629" y="808"/>
                </a:lnTo>
                <a:lnTo>
                  <a:pt x="1684" y="902"/>
                </a:lnTo>
                <a:lnTo>
                  <a:pt x="1690" y="911"/>
                </a:lnTo>
                <a:lnTo>
                  <a:pt x="1700" y="924"/>
                </a:lnTo>
                <a:lnTo>
                  <a:pt x="1712" y="941"/>
                </a:lnTo>
                <a:lnTo>
                  <a:pt x="1729" y="964"/>
                </a:lnTo>
                <a:lnTo>
                  <a:pt x="1748" y="992"/>
                </a:lnTo>
                <a:lnTo>
                  <a:pt x="1780" y="1041"/>
                </a:lnTo>
                <a:lnTo>
                  <a:pt x="1806" y="1083"/>
                </a:lnTo>
                <a:lnTo>
                  <a:pt x="1826" y="1120"/>
                </a:lnTo>
                <a:lnTo>
                  <a:pt x="1841" y="1154"/>
                </a:lnTo>
                <a:lnTo>
                  <a:pt x="1848" y="1189"/>
                </a:lnTo>
                <a:lnTo>
                  <a:pt x="1851" y="1223"/>
                </a:lnTo>
                <a:lnTo>
                  <a:pt x="1847" y="1253"/>
                </a:lnTo>
                <a:lnTo>
                  <a:pt x="1834" y="1287"/>
                </a:lnTo>
                <a:lnTo>
                  <a:pt x="1814" y="1323"/>
                </a:lnTo>
                <a:lnTo>
                  <a:pt x="1786" y="1362"/>
                </a:lnTo>
                <a:lnTo>
                  <a:pt x="1748" y="1404"/>
                </a:lnTo>
                <a:lnTo>
                  <a:pt x="1678" y="1474"/>
                </a:lnTo>
                <a:lnTo>
                  <a:pt x="1603" y="1540"/>
                </a:lnTo>
                <a:lnTo>
                  <a:pt x="1525" y="1602"/>
                </a:lnTo>
                <a:lnTo>
                  <a:pt x="1445" y="1663"/>
                </a:lnTo>
                <a:lnTo>
                  <a:pt x="1370" y="1727"/>
                </a:lnTo>
                <a:lnTo>
                  <a:pt x="1299" y="1792"/>
                </a:lnTo>
                <a:lnTo>
                  <a:pt x="1263" y="1831"/>
                </a:lnTo>
                <a:lnTo>
                  <a:pt x="1234" y="1869"/>
                </a:lnTo>
                <a:lnTo>
                  <a:pt x="1213" y="1901"/>
                </a:lnTo>
                <a:lnTo>
                  <a:pt x="1201" y="1931"/>
                </a:lnTo>
                <a:lnTo>
                  <a:pt x="1196" y="1959"/>
                </a:lnTo>
                <a:lnTo>
                  <a:pt x="1199" y="1982"/>
                </a:lnTo>
                <a:lnTo>
                  <a:pt x="1204" y="2009"/>
                </a:lnTo>
                <a:lnTo>
                  <a:pt x="1215" y="2040"/>
                </a:lnTo>
                <a:lnTo>
                  <a:pt x="1226" y="2070"/>
                </a:lnTo>
                <a:lnTo>
                  <a:pt x="1237" y="2095"/>
                </a:lnTo>
                <a:lnTo>
                  <a:pt x="1245" y="2113"/>
                </a:lnTo>
                <a:lnTo>
                  <a:pt x="1254" y="2129"/>
                </a:lnTo>
                <a:lnTo>
                  <a:pt x="1265" y="2148"/>
                </a:lnTo>
                <a:lnTo>
                  <a:pt x="1279" y="2173"/>
                </a:lnTo>
                <a:lnTo>
                  <a:pt x="1296" y="2201"/>
                </a:lnTo>
                <a:lnTo>
                  <a:pt x="1314" y="2227"/>
                </a:lnTo>
                <a:lnTo>
                  <a:pt x="1326" y="2248"/>
                </a:lnTo>
                <a:lnTo>
                  <a:pt x="1334" y="2262"/>
                </a:lnTo>
                <a:lnTo>
                  <a:pt x="1339" y="2269"/>
                </a:lnTo>
                <a:lnTo>
                  <a:pt x="1431" y="2430"/>
                </a:lnTo>
                <a:lnTo>
                  <a:pt x="1529" y="2583"/>
                </a:lnTo>
                <a:lnTo>
                  <a:pt x="1633" y="2728"/>
                </a:lnTo>
                <a:lnTo>
                  <a:pt x="1739" y="2865"/>
                </a:lnTo>
                <a:lnTo>
                  <a:pt x="1851" y="2995"/>
                </a:lnTo>
                <a:lnTo>
                  <a:pt x="1967" y="3116"/>
                </a:lnTo>
                <a:lnTo>
                  <a:pt x="2089" y="3232"/>
                </a:lnTo>
                <a:lnTo>
                  <a:pt x="2219" y="3344"/>
                </a:lnTo>
                <a:lnTo>
                  <a:pt x="2357" y="3450"/>
                </a:lnTo>
                <a:lnTo>
                  <a:pt x="2502" y="3553"/>
                </a:lnTo>
                <a:lnTo>
                  <a:pt x="2655" y="3651"/>
                </a:lnTo>
                <a:lnTo>
                  <a:pt x="2816" y="3745"/>
                </a:lnTo>
                <a:lnTo>
                  <a:pt x="2824" y="3748"/>
                </a:lnTo>
                <a:lnTo>
                  <a:pt x="2838" y="3755"/>
                </a:lnTo>
                <a:lnTo>
                  <a:pt x="2858" y="3768"/>
                </a:lnTo>
                <a:lnTo>
                  <a:pt x="2885" y="3785"/>
                </a:lnTo>
                <a:lnTo>
                  <a:pt x="2915" y="3802"/>
                </a:lnTo>
                <a:lnTo>
                  <a:pt x="2938" y="3818"/>
                </a:lnTo>
                <a:lnTo>
                  <a:pt x="2957" y="3829"/>
                </a:lnTo>
                <a:lnTo>
                  <a:pt x="2973" y="3837"/>
                </a:lnTo>
                <a:lnTo>
                  <a:pt x="2991" y="3844"/>
                </a:lnTo>
                <a:lnTo>
                  <a:pt x="3016" y="3855"/>
                </a:lnTo>
                <a:lnTo>
                  <a:pt x="3046" y="3866"/>
                </a:lnTo>
                <a:lnTo>
                  <a:pt x="3077" y="3877"/>
                </a:lnTo>
                <a:lnTo>
                  <a:pt x="3104" y="3883"/>
                </a:lnTo>
                <a:lnTo>
                  <a:pt x="3127" y="3885"/>
                </a:lnTo>
                <a:lnTo>
                  <a:pt x="3156" y="3880"/>
                </a:lnTo>
                <a:lnTo>
                  <a:pt x="3185" y="3868"/>
                </a:lnTo>
                <a:lnTo>
                  <a:pt x="3220" y="3848"/>
                </a:lnTo>
                <a:lnTo>
                  <a:pt x="3256" y="3819"/>
                </a:lnTo>
                <a:lnTo>
                  <a:pt x="3295" y="3782"/>
                </a:lnTo>
                <a:lnTo>
                  <a:pt x="3360" y="3712"/>
                </a:lnTo>
                <a:lnTo>
                  <a:pt x="3425" y="3637"/>
                </a:lnTo>
                <a:lnTo>
                  <a:pt x="3486" y="3559"/>
                </a:lnTo>
                <a:lnTo>
                  <a:pt x="3548" y="3479"/>
                </a:lnTo>
                <a:lnTo>
                  <a:pt x="3614" y="3405"/>
                </a:lnTo>
                <a:lnTo>
                  <a:pt x="3684" y="3334"/>
                </a:lnTo>
                <a:lnTo>
                  <a:pt x="3726" y="3297"/>
                </a:lnTo>
                <a:lnTo>
                  <a:pt x="3765" y="3269"/>
                </a:lnTo>
                <a:lnTo>
                  <a:pt x="3801" y="3249"/>
                </a:lnTo>
                <a:lnTo>
                  <a:pt x="3836" y="3236"/>
                </a:lnTo>
                <a:lnTo>
                  <a:pt x="3866" y="3232"/>
                </a:lnTo>
                <a:lnTo>
                  <a:pt x="3900" y="3235"/>
                </a:lnTo>
                <a:lnTo>
                  <a:pt x="3934" y="3242"/>
                </a:lnTo>
                <a:lnTo>
                  <a:pt x="3969" y="3256"/>
                </a:lnTo>
                <a:lnTo>
                  <a:pt x="4006" y="3277"/>
                </a:lnTo>
                <a:lnTo>
                  <a:pt x="4048" y="3303"/>
                </a:lnTo>
                <a:lnTo>
                  <a:pt x="4097" y="3334"/>
                </a:lnTo>
                <a:lnTo>
                  <a:pt x="4125" y="3353"/>
                </a:lnTo>
                <a:lnTo>
                  <a:pt x="4149" y="3370"/>
                </a:lnTo>
                <a:lnTo>
                  <a:pt x="4166" y="3383"/>
                </a:lnTo>
                <a:lnTo>
                  <a:pt x="4180" y="3392"/>
                </a:lnTo>
                <a:lnTo>
                  <a:pt x="4188" y="3398"/>
                </a:lnTo>
                <a:lnTo>
                  <a:pt x="4281" y="3453"/>
                </a:lnTo>
                <a:lnTo>
                  <a:pt x="4382" y="3509"/>
                </a:lnTo>
                <a:lnTo>
                  <a:pt x="4452" y="3550"/>
                </a:lnTo>
                <a:lnTo>
                  <a:pt x="4529" y="3592"/>
                </a:lnTo>
                <a:lnTo>
                  <a:pt x="4611" y="3635"/>
                </a:lnTo>
                <a:lnTo>
                  <a:pt x="4671" y="3668"/>
                </a:lnTo>
                <a:lnTo>
                  <a:pt x="4722" y="3698"/>
                </a:lnTo>
                <a:lnTo>
                  <a:pt x="4768" y="3723"/>
                </a:lnTo>
                <a:lnTo>
                  <a:pt x="4805" y="3745"/>
                </a:lnTo>
                <a:lnTo>
                  <a:pt x="4874" y="3779"/>
                </a:lnTo>
                <a:lnTo>
                  <a:pt x="4932" y="3812"/>
                </a:lnTo>
                <a:lnTo>
                  <a:pt x="4980" y="3841"/>
                </a:lnTo>
                <a:lnTo>
                  <a:pt x="5020" y="3868"/>
                </a:lnTo>
                <a:lnTo>
                  <a:pt x="5049" y="3893"/>
                </a:lnTo>
                <a:lnTo>
                  <a:pt x="5070" y="3915"/>
                </a:lnTo>
                <a:lnTo>
                  <a:pt x="5081" y="3935"/>
                </a:lnTo>
                <a:lnTo>
                  <a:pt x="5087" y="3955"/>
                </a:lnTo>
                <a:lnTo>
                  <a:pt x="5090" y="3980"/>
                </a:lnTo>
                <a:lnTo>
                  <a:pt x="5091" y="4011"/>
                </a:lnTo>
                <a:lnTo>
                  <a:pt x="5090" y="4064"/>
                </a:lnTo>
                <a:lnTo>
                  <a:pt x="5082" y="4124"/>
                </a:lnTo>
                <a:lnTo>
                  <a:pt x="5071" y="4191"/>
                </a:lnTo>
                <a:lnTo>
                  <a:pt x="5056" y="4265"/>
                </a:lnTo>
                <a:lnTo>
                  <a:pt x="5037" y="4340"/>
                </a:lnTo>
                <a:lnTo>
                  <a:pt x="5018" y="4406"/>
                </a:lnTo>
                <a:lnTo>
                  <a:pt x="4999" y="4463"/>
                </a:lnTo>
                <a:lnTo>
                  <a:pt x="4979" y="4512"/>
                </a:lnTo>
                <a:lnTo>
                  <a:pt x="4955" y="4557"/>
                </a:lnTo>
                <a:lnTo>
                  <a:pt x="4923" y="4604"/>
                </a:lnTo>
                <a:lnTo>
                  <a:pt x="4882" y="4651"/>
                </a:lnTo>
                <a:lnTo>
                  <a:pt x="4832" y="4697"/>
                </a:lnTo>
                <a:lnTo>
                  <a:pt x="4771" y="4746"/>
                </a:lnTo>
                <a:lnTo>
                  <a:pt x="4702" y="4796"/>
                </a:lnTo>
                <a:lnTo>
                  <a:pt x="4626" y="4844"/>
                </a:lnTo>
                <a:lnTo>
                  <a:pt x="4538" y="4895"/>
                </a:lnTo>
                <a:lnTo>
                  <a:pt x="4425" y="4952"/>
                </a:lnTo>
                <a:lnTo>
                  <a:pt x="4313" y="4997"/>
                </a:lnTo>
                <a:lnTo>
                  <a:pt x="4200" y="5033"/>
                </a:lnTo>
                <a:lnTo>
                  <a:pt x="4088" y="5058"/>
                </a:lnTo>
                <a:lnTo>
                  <a:pt x="3977" y="5073"/>
                </a:lnTo>
                <a:lnTo>
                  <a:pt x="3866" y="5079"/>
                </a:lnTo>
                <a:lnTo>
                  <a:pt x="3769" y="5075"/>
                </a:lnTo>
                <a:lnTo>
                  <a:pt x="3676" y="5065"/>
                </a:lnTo>
                <a:lnTo>
                  <a:pt x="3612" y="5056"/>
                </a:lnTo>
                <a:lnTo>
                  <a:pt x="3542" y="5040"/>
                </a:lnTo>
                <a:lnTo>
                  <a:pt x="3468" y="5022"/>
                </a:lnTo>
                <a:lnTo>
                  <a:pt x="3414" y="5006"/>
                </a:lnTo>
                <a:lnTo>
                  <a:pt x="3367" y="4992"/>
                </a:lnTo>
                <a:lnTo>
                  <a:pt x="3328" y="4980"/>
                </a:lnTo>
                <a:lnTo>
                  <a:pt x="3296" y="4969"/>
                </a:lnTo>
                <a:lnTo>
                  <a:pt x="3270" y="4959"/>
                </a:lnTo>
                <a:lnTo>
                  <a:pt x="3237" y="4947"/>
                </a:lnTo>
                <a:lnTo>
                  <a:pt x="3196" y="4933"/>
                </a:lnTo>
                <a:lnTo>
                  <a:pt x="3149" y="4914"/>
                </a:lnTo>
                <a:lnTo>
                  <a:pt x="3095" y="4894"/>
                </a:lnTo>
                <a:lnTo>
                  <a:pt x="3041" y="4875"/>
                </a:lnTo>
                <a:lnTo>
                  <a:pt x="2998" y="4858"/>
                </a:lnTo>
                <a:lnTo>
                  <a:pt x="2962" y="4846"/>
                </a:lnTo>
                <a:lnTo>
                  <a:pt x="2935" y="4836"/>
                </a:lnTo>
                <a:lnTo>
                  <a:pt x="2918" y="4830"/>
                </a:lnTo>
                <a:lnTo>
                  <a:pt x="2779" y="4777"/>
                </a:lnTo>
                <a:lnTo>
                  <a:pt x="2647" y="4721"/>
                </a:lnTo>
                <a:lnTo>
                  <a:pt x="2521" y="4662"/>
                </a:lnTo>
                <a:lnTo>
                  <a:pt x="2400" y="4598"/>
                </a:lnTo>
                <a:lnTo>
                  <a:pt x="2285" y="4531"/>
                </a:lnTo>
                <a:lnTo>
                  <a:pt x="2152" y="4445"/>
                </a:lnTo>
                <a:lnTo>
                  <a:pt x="2019" y="4351"/>
                </a:lnTo>
                <a:lnTo>
                  <a:pt x="1883" y="4248"/>
                </a:lnTo>
                <a:lnTo>
                  <a:pt x="1747" y="4138"/>
                </a:lnTo>
                <a:lnTo>
                  <a:pt x="1608" y="4017"/>
                </a:lnTo>
                <a:lnTo>
                  <a:pt x="1468" y="3890"/>
                </a:lnTo>
                <a:lnTo>
                  <a:pt x="1329" y="3752"/>
                </a:lnTo>
                <a:lnTo>
                  <a:pt x="1192" y="3614"/>
                </a:lnTo>
                <a:lnTo>
                  <a:pt x="1063" y="3475"/>
                </a:lnTo>
                <a:lnTo>
                  <a:pt x="943" y="3336"/>
                </a:lnTo>
                <a:lnTo>
                  <a:pt x="832" y="3200"/>
                </a:lnTo>
                <a:lnTo>
                  <a:pt x="729" y="3065"/>
                </a:lnTo>
                <a:lnTo>
                  <a:pt x="635" y="2932"/>
                </a:lnTo>
                <a:lnTo>
                  <a:pt x="549" y="2800"/>
                </a:lnTo>
                <a:lnTo>
                  <a:pt x="482" y="2686"/>
                </a:lnTo>
                <a:lnTo>
                  <a:pt x="418" y="2566"/>
                </a:lnTo>
                <a:lnTo>
                  <a:pt x="358" y="2439"/>
                </a:lnTo>
                <a:lnTo>
                  <a:pt x="302" y="2307"/>
                </a:lnTo>
                <a:lnTo>
                  <a:pt x="249" y="2168"/>
                </a:lnTo>
                <a:lnTo>
                  <a:pt x="242" y="2151"/>
                </a:lnTo>
                <a:lnTo>
                  <a:pt x="233" y="2124"/>
                </a:lnTo>
                <a:lnTo>
                  <a:pt x="220" y="2089"/>
                </a:lnTo>
                <a:lnTo>
                  <a:pt x="203" y="2045"/>
                </a:lnTo>
                <a:lnTo>
                  <a:pt x="185" y="1992"/>
                </a:lnTo>
                <a:lnTo>
                  <a:pt x="164" y="1937"/>
                </a:lnTo>
                <a:lnTo>
                  <a:pt x="145" y="1890"/>
                </a:lnTo>
                <a:lnTo>
                  <a:pt x="131" y="1850"/>
                </a:lnTo>
                <a:lnTo>
                  <a:pt x="119" y="1817"/>
                </a:lnTo>
                <a:lnTo>
                  <a:pt x="109" y="1791"/>
                </a:lnTo>
                <a:lnTo>
                  <a:pt x="99" y="1759"/>
                </a:lnTo>
                <a:lnTo>
                  <a:pt x="88" y="1720"/>
                </a:lnTo>
                <a:lnTo>
                  <a:pt x="73" y="1674"/>
                </a:lnTo>
                <a:lnTo>
                  <a:pt x="58" y="1621"/>
                </a:lnTo>
                <a:lnTo>
                  <a:pt x="38" y="1546"/>
                </a:lnTo>
                <a:lnTo>
                  <a:pt x="23" y="1476"/>
                </a:lnTo>
                <a:lnTo>
                  <a:pt x="13" y="1412"/>
                </a:lnTo>
                <a:lnTo>
                  <a:pt x="3" y="1320"/>
                </a:lnTo>
                <a:lnTo>
                  <a:pt x="0" y="1223"/>
                </a:lnTo>
                <a:lnTo>
                  <a:pt x="5" y="1112"/>
                </a:lnTo>
                <a:lnTo>
                  <a:pt x="20" y="1002"/>
                </a:lnTo>
                <a:lnTo>
                  <a:pt x="45" y="889"/>
                </a:lnTo>
                <a:lnTo>
                  <a:pt x="81" y="777"/>
                </a:lnTo>
                <a:lnTo>
                  <a:pt x="128" y="665"/>
                </a:lnTo>
                <a:lnTo>
                  <a:pt x="185" y="553"/>
                </a:lnTo>
                <a:lnTo>
                  <a:pt x="235" y="465"/>
                </a:lnTo>
                <a:lnTo>
                  <a:pt x="285" y="389"/>
                </a:lnTo>
                <a:lnTo>
                  <a:pt x="333" y="320"/>
                </a:lnTo>
                <a:lnTo>
                  <a:pt x="382" y="261"/>
                </a:lnTo>
                <a:lnTo>
                  <a:pt x="428" y="209"/>
                </a:lnTo>
                <a:lnTo>
                  <a:pt x="475" y="169"/>
                </a:lnTo>
                <a:lnTo>
                  <a:pt x="522" y="136"/>
                </a:lnTo>
                <a:lnTo>
                  <a:pt x="568" y="113"/>
                </a:lnTo>
                <a:lnTo>
                  <a:pt x="616" y="92"/>
                </a:lnTo>
                <a:lnTo>
                  <a:pt x="674" y="74"/>
                </a:lnTo>
                <a:lnTo>
                  <a:pt x="741" y="55"/>
                </a:lnTo>
                <a:lnTo>
                  <a:pt x="815" y="36"/>
                </a:lnTo>
                <a:lnTo>
                  <a:pt x="890" y="21"/>
                </a:lnTo>
                <a:lnTo>
                  <a:pt x="957" y="10"/>
                </a:lnTo>
                <a:lnTo>
                  <a:pt x="1018" y="4"/>
                </a:lnTo>
                <a:lnTo>
                  <a:pt x="107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58A327AC-7AFE-45A5-9E4C-18277FB2F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82" y="5772983"/>
            <a:ext cx="405755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>
            <a:extLst>
              <a:ext uri="{FF2B5EF4-FFF2-40B4-BE49-F238E27FC236}">
                <a16:creationId xmlns:a16="http://schemas.microsoft.com/office/drawing/2014/main" id="{FF70C6E3-268F-42CA-AE82-466F27A8D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39" y="5777419"/>
            <a:ext cx="410480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>
            <a:extLst>
              <a:ext uri="{FF2B5EF4-FFF2-40B4-BE49-F238E27FC236}">
                <a16:creationId xmlns:a16="http://schemas.microsoft.com/office/drawing/2014/main" id="{E65A2E0F-B6CF-418C-9BCA-020BDFA88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598" y="5772983"/>
            <a:ext cx="410480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46012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4" name="Rectangle 4"/>
          <p:cNvSpPr/>
          <p:nvPr/>
        </p:nvSpPr>
        <p:spPr>
          <a:xfrm>
            <a:off x="0" y="3645024"/>
            <a:ext cx="6886500" cy="3212976"/>
          </a:xfrm>
          <a:custGeom>
            <a:avLst/>
            <a:gdLst>
              <a:gd name="connsiteX0" fmla="*/ 0 w 6886500"/>
              <a:gd name="connsiteY0" fmla="*/ 0 h 3212976"/>
              <a:gd name="connsiteX1" fmla="*/ 6886500 w 6886500"/>
              <a:gd name="connsiteY1" fmla="*/ 0 h 3212976"/>
              <a:gd name="connsiteX2" fmla="*/ 6886500 w 6886500"/>
              <a:gd name="connsiteY2" fmla="*/ 3212976 h 3212976"/>
              <a:gd name="connsiteX3" fmla="*/ 0 w 6886500"/>
              <a:gd name="connsiteY3" fmla="*/ 3212976 h 3212976"/>
              <a:gd name="connsiteX4" fmla="*/ 0 w 6886500"/>
              <a:gd name="connsiteY4" fmla="*/ 0 h 3212976"/>
              <a:gd name="connsiteX0" fmla="*/ 0 w 6886500"/>
              <a:gd name="connsiteY0" fmla="*/ 0 h 3212976"/>
              <a:gd name="connsiteX1" fmla="*/ 6886500 w 6886500"/>
              <a:gd name="connsiteY1" fmla="*/ 3212976 h 3212976"/>
              <a:gd name="connsiteX2" fmla="*/ 0 w 6886500"/>
              <a:gd name="connsiteY2" fmla="*/ 3212976 h 3212976"/>
              <a:gd name="connsiteX3" fmla="*/ 0 w 6886500"/>
              <a:gd name="connsiteY3" fmla="*/ 0 h 321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500" h="3212976">
                <a:moveTo>
                  <a:pt x="0" y="0"/>
                </a:moveTo>
                <a:lnTo>
                  <a:pt x="6886500" y="3212976"/>
                </a:lnTo>
                <a:lnTo>
                  <a:pt x="0" y="32129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Rectangle 4"/>
          <p:cNvSpPr/>
          <p:nvPr/>
        </p:nvSpPr>
        <p:spPr>
          <a:xfrm flipH="1" flipV="1">
            <a:off x="10342884" y="0"/>
            <a:ext cx="1845941" cy="861245"/>
          </a:xfrm>
          <a:custGeom>
            <a:avLst/>
            <a:gdLst>
              <a:gd name="connsiteX0" fmla="*/ 0 w 6886500"/>
              <a:gd name="connsiteY0" fmla="*/ 0 h 3212976"/>
              <a:gd name="connsiteX1" fmla="*/ 6886500 w 6886500"/>
              <a:gd name="connsiteY1" fmla="*/ 0 h 3212976"/>
              <a:gd name="connsiteX2" fmla="*/ 6886500 w 6886500"/>
              <a:gd name="connsiteY2" fmla="*/ 3212976 h 3212976"/>
              <a:gd name="connsiteX3" fmla="*/ 0 w 6886500"/>
              <a:gd name="connsiteY3" fmla="*/ 3212976 h 3212976"/>
              <a:gd name="connsiteX4" fmla="*/ 0 w 6886500"/>
              <a:gd name="connsiteY4" fmla="*/ 0 h 3212976"/>
              <a:gd name="connsiteX0" fmla="*/ 0 w 6886500"/>
              <a:gd name="connsiteY0" fmla="*/ 0 h 3212976"/>
              <a:gd name="connsiteX1" fmla="*/ 6886500 w 6886500"/>
              <a:gd name="connsiteY1" fmla="*/ 3212976 h 3212976"/>
              <a:gd name="connsiteX2" fmla="*/ 0 w 6886500"/>
              <a:gd name="connsiteY2" fmla="*/ 3212976 h 3212976"/>
              <a:gd name="connsiteX3" fmla="*/ 0 w 6886500"/>
              <a:gd name="connsiteY3" fmla="*/ 0 h 321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500" h="3212976">
                <a:moveTo>
                  <a:pt x="0" y="0"/>
                </a:moveTo>
                <a:lnTo>
                  <a:pt x="6886500" y="3212976"/>
                </a:lnTo>
                <a:lnTo>
                  <a:pt x="0" y="32129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3706290" y="2444695"/>
            <a:ext cx="4776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7200" b="1" dirty="0">
                <a:solidFill>
                  <a:schemeClr val="bg1"/>
                </a:solidFill>
              </a:rPr>
              <a:t>THANK YOU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706290" y="3645024"/>
            <a:ext cx="4776244" cy="0"/>
          </a:xfrm>
          <a:prstGeom prst="line">
            <a:avLst/>
          </a:prstGeom>
          <a:ln>
            <a:solidFill>
              <a:schemeClr val="accent1"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06180" y="3859013"/>
            <a:ext cx="39113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 is simply dummy text of the printing and typesetting industry. </a:t>
            </a:r>
          </a:p>
        </p:txBody>
      </p:sp>
      <p:sp>
        <p:nvSpPr>
          <p:cNvPr id="8" name="Rectangle 7"/>
          <p:cNvSpPr/>
          <p:nvPr/>
        </p:nvSpPr>
        <p:spPr>
          <a:xfrm>
            <a:off x="916403" y="728700"/>
            <a:ext cx="10356018" cy="5400600"/>
          </a:xfrm>
          <a:prstGeom prst="rect">
            <a:avLst/>
          </a:prstGeom>
          <a:noFill/>
          <a:ln w="3175"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324117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-10011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5755" y="875359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4F1C2EC6-507A-42C9-8EFC-093204F0D255}"/>
              </a:ext>
            </a:extLst>
          </p:cNvPr>
          <p:cNvSpPr/>
          <p:nvPr/>
        </p:nvSpPr>
        <p:spPr>
          <a:xfrm>
            <a:off x="1413892" y="1161093"/>
            <a:ext cx="839448" cy="839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C4CDEF8B-B63B-48D3-AD04-AC466CAFD9DA}"/>
              </a:ext>
            </a:extLst>
          </p:cNvPr>
          <p:cNvGrpSpPr/>
          <p:nvPr/>
        </p:nvGrpSpPr>
        <p:grpSpPr>
          <a:xfrm>
            <a:off x="1660242" y="1407442"/>
            <a:ext cx="346749" cy="346750"/>
            <a:chOff x="7109117" y="3531825"/>
            <a:chExt cx="346749" cy="346750"/>
          </a:xfrm>
        </p:grpSpPr>
        <p:sp>
          <p:nvSpPr>
            <p:cNvPr id="129" name="Freeform 192">
              <a:extLst>
                <a:ext uri="{FF2B5EF4-FFF2-40B4-BE49-F238E27FC236}">
                  <a16:creationId xmlns:a16="http://schemas.microsoft.com/office/drawing/2014/main" id="{63D67252-777D-4FF5-941A-1EB7305114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86141" y="3531825"/>
              <a:ext cx="192701" cy="192701"/>
            </a:xfrm>
            <a:custGeom>
              <a:avLst/>
              <a:gdLst>
                <a:gd name="T0" fmla="*/ 616 w 1365"/>
                <a:gd name="T1" fmla="*/ 277 h 1366"/>
                <a:gd name="T2" fmla="*/ 494 w 1365"/>
                <a:gd name="T3" fmla="*/ 319 h 1366"/>
                <a:gd name="T4" fmla="*/ 392 w 1365"/>
                <a:gd name="T5" fmla="*/ 393 h 1366"/>
                <a:gd name="T6" fmla="*/ 319 w 1365"/>
                <a:gd name="T7" fmla="*/ 495 h 1366"/>
                <a:gd name="T8" fmla="*/ 277 w 1365"/>
                <a:gd name="T9" fmla="*/ 616 h 1366"/>
                <a:gd name="T10" fmla="*/ 277 w 1365"/>
                <a:gd name="T11" fmla="*/ 750 h 1366"/>
                <a:gd name="T12" fmla="*/ 319 w 1365"/>
                <a:gd name="T13" fmla="*/ 871 h 1366"/>
                <a:gd name="T14" fmla="*/ 392 w 1365"/>
                <a:gd name="T15" fmla="*/ 973 h 1366"/>
                <a:gd name="T16" fmla="*/ 494 w 1365"/>
                <a:gd name="T17" fmla="*/ 1047 h 1366"/>
                <a:gd name="T18" fmla="*/ 616 w 1365"/>
                <a:gd name="T19" fmla="*/ 1087 h 1366"/>
                <a:gd name="T20" fmla="*/ 749 w 1365"/>
                <a:gd name="T21" fmla="*/ 1087 h 1366"/>
                <a:gd name="T22" fmla="*/ 871 w 1365"/>
                <a:gd name="T23" fmla="*/ 1047 h 1366"/>
                <a:gd name="T24" fmla="*/ 972 w 1365"/>
                <a:gd name="T25" fmla="*/ 973 h 1366"/>
                <a:gd name="T26" fmla="*/ 1046 w 1365"/>
                <a:gd name="T27" fmla="*/ 871 h 1366"/>
                <a:gd name="T28" fmla="*/ 1086 w 1365"/>
                <a:gd name="T29" fmla="*/ 750 h 1366"/>
                <a:gd name="T30" fmla="*/ 1086 w 1365"/>
                <a:gd name="T31" fmla="*/ 616 h 1366"/>
                <a:gd name="T32" fmla="*/ 1046 w 1365"/>
                <a:gd name="T33" fmla="*/ 495 h 1366"/>
                <a:gd name="T34" fmla="*/ 972 w 1365"/>
                <a:gd name="T35" fmla="*/ 393 h 1366"/>
                <a:gd name="T36" fmla="*/ 871 w 1365"/>
                <a:gd name="T37" fmla="*/ 319 h 1366"/>
                <a:gd name="T38" fmla="*/ 749 w 1365"/>
                <a:gd name="T39" fmla="*/ 277 h 1366"/>
                <a:gd name="T40" fmla="*/ 681 w 1365"/>
                <a:gd name="T41" fmla="*/ 0 h 1366"/>
                <a:gd name="T42" fmla="*/ 863 w 1365"/>
                <a:gd name="T43" fmla="*/ 24 h 1366"/>
                <a:gd name="T44" fmla="*/ 1026 w 1365"/>
                <a:gd name="T45" fmla="*/ 94 h 1366"/>
                <a:gd name="T46" fmla="*/ 1164 w 1365"/>
                <a:gd name="T47" fmla="*/ 200 h 1366"/>
                <a:gd name="T48" fmla="*/ 1271 w 1365"/>
                <a:gd name="T49" fmla="*/ 339 h 1366"/>
                <a:gd name="T50" fmla="*/ 1341 w 1365"/>
                <a:gd name="T51" fmla="*/ 501 h 1366"/>
                <a:gd name="T52" fmla="*/ 1365 w 1365"/>
                <a:gd name="T53" fmla="*/ 682 h 1366"/>
                <a:gd name="T54" fmla="*/ 1341 w 1365"/>
                <a:gd name="T55" fmla="*/ 863 h 1366"/>
                <a:gd name="T56" fmla="*/ 1271 w 1365"/>
                <a:gd name="T57" fmla="*/ 1027 h 1366"/>
                <a:gd name="T58" fmla="*/ 1164 w 1365"/>
                <a:gd name="T59" fmla="*/ 1164 h 1366"/>
                <a:gd name="T60" fmla="*/ 1026 w 1365"/>
                <a:gd name="T61" fmla="*/ 1272 h 1366"/>
                <a:gd name="T62" fmla="*/ 863 w 1365"/>
                <a:gd name="T63" fmla="*/ 1342 h 1366"/>
                <a:gd name="T64" fmla="*/ 681 w 1365"/>
                <a:gd name="T65" fmla="*/ 1366 h 1366"/>
                <a:gd name="T66" fmla="*/ 500 w 1365"/>
                <a:gd name="T67" fmla="*/ 1342 h 1366"/>
                <a:gd name="T68" fmla="*/ 339 w 1365"/>
                <a:gd name="T69" fmla="*/ 1272 h 1366"/>
                <a:gd name="T70" fmla="*/ 199 w 1365"/>
                <a:gd name="T71" fmla="*/ 1164 h 1366"/>
                <a:gd name="T72" fmla="*/ 93 w 1365"/>
                <a:gd name="T73" fmla="*/ 1027 h 1366"/>
                <a:gd name="T74" fmla="*/ 24 w 1365"/>
                <a:gd name="T75" fmla="*/ 863 h 1366"/>
                <a:gd name="T76" fmla="*/ 0 w 1365"/>
                <a:gd name="T77" fmla="*/ 682 h 1366"/>
                <a:gd name="T78" fmla="*/ 24 w 1365"/>
                <a:gd name="T79" fmla="*/ 501 h 1366"/>
                <a:gd name="T80" fmla="*/ 93 w 1365"/>
                <a:gd name="T81" fmla="*/ 339 h 1366"/>
                <a:gd name="T82" fmla="*/ 199 w 1365"/>
                <a:gd name="T83" fmla="*/ 200 h 1366"/>
                <a:gd name="T84" fmla="*/ 339 w 1365"/>
                <a:gd name="T85" fmla="*/ 94 h 1366"/>
                <a:gd name="T86" fmla="*/ 500 w 1365"/>
                <a:gd name="T87" fmla="*/ 24 h 1366"/>
                <a:gd name="T88" fmla="*/ 681 w 1365"/>
                <a:gd name="T8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5" h="1366">
                  <a:moveTo>
                    <a:pt x="681" y="273"/>
                  </a:moveTo>
                  <a:lnTo>
                    <a:pt x="616" y="277"/>
                  </a:lnTo>
                  <a:lnTo>
                    <a:pt x="552" y="293"/>
                  </a:lnTo>
                  <a:lnTo>
                    <a:pt x="494" y="319"/>
                  </a:lnTo>
                  <a:lnTo>
                    <a:pt x="440" y="351"/>
                  </a:lnTo>
                  <a:lnTo>
                    <a:pt x="392" y="393"/>
                  </a:lnTo>
                  <a:lnTo>
                    <a:pt x="352" y="441"/>
                  </a:lnTo>
                  <a:lnTo>
                    <a:pt x="319" y="495"/>
                  </a:lnTo>
                  <a:lnTo>
                    <a:pt x="293" y="552"/>
                  </a:lnTo>
                  <a:lnTo>
                    <a:pt x="277" y="616"/>
                  </a:lnTo>
                  <a:lnTo>
                    <a:pt x="273" y="682"/>
                  </a:lnTo>
                  <a:lnTo>
                    <a:pt x="277" y="750"/>
                  </a:lnTo>
                  <a:lnTo>
                    <a:pt x="293" y="812"/>
                  </a:lnTo>
                  <a:lnTo>
                    <a:pt x="319" y="871"/>
                  </a:lnTo>
                  <a:lnTo>
                    <a:pt x="352" y="925"/>
                  </a:lnTo>
                  <a:lnTo>
                    <a:pt x="392" y="973"/>
                  </a:lnTo>
                  <a:lnTo>
                    <a:pt x="440" y="1013"/>
                  </a:lnTo>
                  <a:lnTo>
                    <a:pt x="494" y="1047"/>
                  </a:lnTo>
                  <a:lnTo>
                    <a:pt x="552" y="1071"/>
                  </a:lnTo>
                  <a:lnTo>
                    <a:pt x="616" y="1087"/>
                  </a:lnTo>
                  <a:lnTo>
                    <a:pt x="681" y="1093"/>
                  </a:lnTo>
                  <a:lnTo>
                    <a:pt x="749" y="1087"/>
                  </a:lnTo>
                  <a:lnTo>
                    <a:pt x="811" y="1071"/>
                  </a:lnTo>
                  <a:lnTo>
                    <a:pt x="871" y="1047"/>
                  </a:lnTo>
                  <a:lnTo>
                    <a:pt x="924" y="1013"/>
                  </a:lnTo>
                  <a:lnTo>
                    <a:pt x="972" y="973"/>
                  </a:lnTo>
                  <a:lnTo>
                    <a:pt x="1012" y="925"/>
                  </a:lnTo>
                  <a:lnTo>
                    <a:pt x="1046" y="871"/>
                  </a:lnTo>
                  <a:lnTo>
                    <a:pt x="1070" y="812"/>
                  </a:lnTo>
                  <a:lnTo>
                    <a:pt x="1086" y="750"/>
                  </a:lnTo>
                  <a:lnTo>
                    <a:pt x="1092" y="682"/>
                  </a:lnTo>
                  <a:lnTo>
                    <a:pt x="1086" y="616"/>
                  </a:lnTo>
                  <a:lnTo>
                    <a:pt x="1070" y="552"/>
                  </a:lnTo>
                  <a:lnTo>
                    <a:pt x="1046" y="495"/>
                  </a:lnTo>
                  <a:lnTo>
                    <a:pt x="1012" y="441"/>
                  </a:lnTo>
                  <a:lnTo>
                    <a:pt x="972" y="393"/>
                  </a:lnTo>
                  <a:lnTo>
                    <a:pt x="924" y="351"/>
                  </a:lnTo>
                  <a:lnTo>
                    <a:pt x="871" y="319"/>
                  </a:lnTo>
                  <a:lnTo>
                    <a:pt x="811" y="293"/>
                  </a:lnTo>
                  <a:lnTo>
                    <a:pt x="749" y="277"/>
                  </a:lnTo>
                  <a:lnTo>
                    <a:pt x="681" y="273"/>
                  </a:lnTo>
                  <a:close/>
                  <a:moveTo>
                    <a:pt x="681" y="0"/>
                  </a:moveTo>
                  <a:lnTo>
                    <a:pt x="775" y="6"/>
                  </a:lnTo>
                  <a:lnTo>
                    <a:pt x="863" y="24"/>
                  </a:lnTo>
                  <a:lnTo>
                    <a:pt x="948" y="54"/>
                  </a:lnTo>
                  <a:lnTo>
                    <a:pt x="1026" y="94"/>
                  </a:lnTo>
                  <a:lnTo>
                    <a:pt x="1100" y="142"/>
                  </a:lnTo>
                  <a:lnTo>
                    <a:pt x="1164" y="200"/>
                  </a:lnTo>
                  <a:lnTo>
                    <a:pt x="1221" y="265"/>
                  </a:lnTo>
                  <a:lnTo>
                    <a:pt x="1271" y="339"/>
                  </a:lnTo>
                  <a:lnTo>
                    <a:pt x="1311" y="417"/>
                  </a:lnTo>
                  <a:lnTo>
                    <a:pt x="1341" y="501"/>
                  </a:lnTo>
                  <a:lnTo>
                    <a:pt x="1359" y="590"/>
                  </a:lnTo>
                  <a:lnTo>
                    <a:pt x="1365" y="682"/>
                  </a:lnTo>
                  <a:lnTo>
                    <a:pt x="1359" y="776"/>
                  </a:lnTo>
                  <a:lnTo>
                    <a:pt x="1341" y="863"/>
                  </a:lnTo>
                  <a:lnTo>
                    <a:pt x="1311" y="947"/>
                  </a:lnTo>
                  <a:lnTo>
                    <a:pt x="1271" y="1027"/>
                  </a:lnTo>
                  <a:lnTo>
                    <a:pt x="1221" y="1099"/>
                  </a:lnTo>
                  <a:lnTo>
                    <a:pt x="1164" y="1164"/>
                  </a:lnTo>
                  <a:lnTo>
                    <a:pt x="1100" y="1222"/>
                  </a:lnTo>
                  <a:lnTo>
                    <a:pt x="1026" y="1272"/>
                  </a:lnTo>
                  <a:lnTo>
                    <a:pt x="948" y="1312"/>
                  </a:lnTo>
                  <a:lnTo>
                    <a:pt x="863" y="1342"/>
                  </a:lnTo>
                  <a:lnTo>
                    <a:pt x="775" y="1360"/>
                  </a:lnTo>
                  <a:lnTo>
                    <a:pt x="681" y="1366"/>
                  </a:lnTo>
                  <a:lnTo>
                    <a:pt x="590" y="1360"/>
                  </a:lnTo>
                  <a:lnTo>
                    <a:pt x="500" y="1342"/>
                  </a:lnTo>
                  <a:lnTo>
                    <a:pt x="416" y="1312"/>
                  </a:lnTo>
                  <a:lnTo>
                    <a:pt x="339" y="1272"/>
                  </a:lnTo>
                  <a:lnTo>
                    <a:pt x="265" y="1222"/>
                  </a:lnTo>
                  <a:lnTo>
                    <a:pt x="199" y="1164"/>
                  </a:lnTo>
                  <a:lnTo>
                    <a:pt x="141" y="1099"/>
                  </a:lnTo>
                  <a:lnTo>
                    <a:pt x="93" y="1027"/>
                  </a:lnTo>
                  <a:lnTo>
                    <a:pt x="54" y="947"/>
                  </a:lnTo>
                  <a:lnTo>
                    <a:pt x="24" y="863"/>
                  </a:lnTo>
                  <a:lnTo>
                    <a:pt x="6" y="776"/>
                  </a:lnTo>
                  <a:lnTo>
                    <a:pt x="0" y="682"/>
                  </a:lnTo>
                  <a:lnTo>
                    <a:pt x="6" y="590"/>
                  </a:lnTo>
                  <a:lnTo>
                    <a:pt x="24" y="501"/>
                  </a:lnTo>
                  <a:lnTo>
                    <a:pt x="54" y="417"/>
                  </a:lnTo>
                  <a:lnTo>
                    <a:pt x="93" y="339"/>
                  </a:lnTo>
                  <a:lnTo>
                    <a:pt x="141" y="265"/>
                  </a:lnTo>
                  <a:lnTo>
                    <a:pt x="199" y="200"/>
                  </a:lnTo>
                  <a:lnTo>
                    <a:pt x="265" y="142"/>
                  </a:lnTo>
                  <a:lnTo>
                    <a:pt x="339" y="94"/>
                  </a:lnTo>
                  <a:lnTo>
                    <a:pt x="416" y="54"/>
                  </a:lnTo>
                  <a:lnTo>
                    <a:pt x="500" y="24"/>
                  </a:lnTo>
                  <a:lnTo>
                    <a:pt x="590" y="6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193">
              <a:extLst>
                <a:ext uri="{FF2B5EF4-FFF2-40B4-BE49-F238E27FC236}">
                  <a16:creationId xmlns:a16="http://schemas.microsoft.com/office/drawing/2014/main" id="{1A5981BB-F4D9-4E16-91AC-D1BF06CAFC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9117" y="3685874"/>
              <a:ext cx="346749" cy="192701"/>
            </a:xfrm>
            <a:custGeom>
              <a:avLst/>
              <a:gdLst>
                <a:gd name="T0" fmla="*/ 1120 w 2457"/>
                <a:gd name="T1" fmla="*/ 279 h 1365"/>
                <a:gd name="T2" fmla="*/ 912 w 2457"/>
                <a:gd name="T3" fmla="*/ 327 h 1365"/>
                <a:gd name="T4" fmla="*/ 725 w 2457"/>
                <a:gd name="T5" fmla="*/ 416 h 1365"/>
                <a:gd name="T6" fmla="*/ 562 w 2457"/>
                <a:gd name="T7" fmla="*/ 544 h 1365"/>
                <a:gd name="T8" fmla="*/ 430 w 2457"/>
                <a:gd name="T9" fmla="*/ 701 h 1365"/>
                <a:gd name="T10" fmla="*/ 334 w 2457"/>
                <a:gd name="T11" fmla="*/ 887 h 1365"/>
                <a:gd name="T12" fmla="*/ 283 w 2457"/>
                <a:gd name="T13" fmla="*/ 1092 h 1365"/>
                <a:gd name="T14" fmla="*/ 2154 w 2457"/>
                <a:gd name="T15" fmla="*/ 986 h 1365"/>
                <a:gd name="T16" fmla="*/ 2078 w 2457"/>
                <a:gd name="T17" fmla="*/ 791 h 1365"/>
                <a:gd name="T18" fmla="*/ 1965 w 2457"/>
                <a:gd name="T19" fmla="*/ 620 h 1365"/>
                <a:gd name="T20" fmla="*/ 1817 w 2457"/>
                <a:gd name="T21" fmla="*/ 476 h 1365"/>
                <a:gd name="T22" fmla="*/ 1642 w 2457"/>
                <a:gd name="T23" fmla="*/ 366 h 1365"/>
                <a:gd name="T24" fmla="*/ 1443 w 2457"/>
                <a:gd name="T25" fmla="*/ 297 h 1365"/>
                <a:gd name="T26" fmla="*/ 1227 w 2457"/>
                <a:gd name="T27" fmla="*/ 273 h 1365"/>
                <a:gd name="T28" fmla="*/ 1353 w 2457"/>
                <a:gd name="T29" fmla="*/ 6 h 1365"/>
                <a:gd name="T30" fmla="*/ 1592 w 2457"/>
                <a:gd name="T31" fmla="*/ 55 h 1365"/>
                <a:gd name="T32" fmla="*/ 1813 w 2457"/>
                <a:gd name="T33" fmla="*/ 147 h 1365"/>
                <a:gd name="T34" fmla="*/ 2009 w 2457"/>
                <a:gd name="T35" fmla="*/ 281 h 1365"/>
                <a:gd name="T36" fmla="*/ 2176 w 2457"/>
                <a:gd name="T37" fmla="*/ 446 h 1365"/>
                <a:gd name="T38" fmla="*/ 2308 w 2457"/>
                <a:gd name="T39" fmla="*/ 643 h 1365"/>
                <a:gd name="T40" fmla="*/ 2401 w 2457"/>
                <a:gd name="T41" fmla="*/ 863 h 1365"/>
                <a:gd name="T42" fmla="*/ 2451 w 2457"/>
                <a:gd name="T43" fmla="*/ 1102 h 1365"/>
                <a:gd name="T44" fmla="*/ 2453 w 2457"/>
                <a:gd name="T45" fmla="*/ 1265 h 1365"/>
                <a:gd name="T46" fmla="*/ 2417 w 2457"/>
                <a:gd name="T47" fmla="*/ 1325 h 1365"/>
                <a:gd name="T48" fmla="*/ 2357 w 2457"/>
                <a:gd name="T49" fmla="*/ 1361 h 1365"/>
                <a:gd name="T50" fmla="*/ 135 w 2457"/>
                <a:gd name="T51" fmla="*/ 1365 h 1365"/>
                <a:gd name="T52" fmla="*/ 67 w 2457"/>
                <a:gd name="T53" fmla="*/ 1347 h 1365"/>
                <a:gd name="T54" fmla="*/ 18 w 2457"/>
                <a:gd name="T55" fmla="*/ 1297 h 1365"/>
                <a:gd name="T56" fmla="*/ 0 w 2457"/>
                <a:gd name="T57" fmla="*/ 1228 h 1365"/>
                <a:gd name="T58" fmla="*/ 24 w 2457"/>
                <a:gd name="T59" fmla="*/ 980 h 1365"/>
                <a:gd name="T60" fmla="*/ 95 w 2457"/>
                <a:gd name="T61" fmla="*/ 751 h 1365"/>
                <a:gd name="T62" fmla="*/ 209 w 2457"/>
                <a:gd name="T63" fmla="*/ 542 h 1365"/>
                <a:gd name="T64" fmla="*/ 360 w 2457"/>
                <a:gd name="T65" fmla="*/ 360 h 1365"/>
                <a:gd name="T66" fmla="*/ 542 w 2457"/>
                <a:gd name="T67" fmla="*/ 209 h 1365"/>
                <a:gd name="T68" fmla="*/ 751 w 2457"/>
                <a:gd name="T69" fmla="*/ 95 h 1365"/>
                <a:gd name="T70" fmla="*/ 980 w 2457"/>
                <a:gd name="T71" fmla="*/ 24 h 1365"/>
                <a:gd name="T72" fmla="*/ 1227 w 2457"/>
                <a:gd name="T73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7" h="1365">
                  <a:moveTo>
                    <a:pt x="1227" y="273"/>
                  </a:moveTo>
                  <a:lnTo>
                    <a:pt x="1120" y="279"/>
                  </a:lnTo>
                  <a:lnTo>
                    <a:pt x="1014" y="297"/>
                  </a:lnTo>
                  <a:lnTo>
                    <a:pt x="912" y="327"/>
                  </a:lnTo>
                  <a:lnTo>
                    <a:pt x="815" y="366"/>
                  </a:lnTo>
                  <a:lnTo>
                    <a:pt x="725" y="416"/>
                  </a:lnTo>
                  <a:lnTo>
                    <a:pt x="639" y="476"/>
                  </a:lnTo>
                  <a:lnTo>
                    <a:pt x="562" y="544"/>
                  </a:lnTo>
                  <a:lnTo>
                    <a:pt x="492" y="620"/>
                  </a:lnTo>
                  <a:lnTo>
                    <a:pt x="430" y="701"/>
                  </a:lnTo>
                  <a:lnTo>
                    <a:pt x="378" y="791"/>
                  </a:lnTo>
                  <a:lnTo>
                    <a:pt x="334" y="887"/>
                  </a:lnTo>
                  <a:lnTo>
                    <a:pt x="303" y="986"/>
                  </a:lnTo>
                  <a:lnTo>
                    <a:pt x="283" y="1092"/>
                  </a:lnTo>
                  <a:lnTo>
                    <a:pt x="2174" y="1092"/>
                  </a:lnTo>
                  <a:lnTo>
                    <a:pt x="2154" y="986"/>
                  </a:lnTo>
                  <a:lnTo>
                    <a:pt x="2120" y="887"/>
                  </a:lnTo>
                  <a:lnTo>
                    <a:pt x="2078" y="791"/>
                  </a:lnTo>
                  <a:lnTo>
                    <a:pt x="2027" y="701"/>
                  </a:lnTo>
                  <a:lnTo>
                    <a:pt x="1965" y="620"/>
                  </a:lnTo>
                  <a:lnTo>
                    <a:pt x="1895" y="544"/>
                  </a:lnTo>
                  <a:lnTo>
                    <a:pt x="1817" y="476"/>
                  </a:lnTo>
                  <a:lnTo>
                    <a:pt x="1732" y="416"/>
                  </a:lnTo>
                  <a:lnTo>
                    <a:pt x="1642" y="366"/>
                  </a:lnTo>
                  <a:lnTo>
                    <a:pt x="1544" y="327"/>
                  </a:lnTo>
                  <a:lnTo>
                    <a:pt x="1443" y="297"/>
                  </a:lnTo>
                  <a:lnTo>
                    <a:pt x="1337" y="279"/>
                  </a:lnTo>
                  <a:lnTo>
                    <a:pt x="1227" y="273"/>
                  </a:lnTo>
                  <a:close/>
                  <a:moveTo>
                    <a:pt x="1227" y="0"/>
                  </a:moveTo>
                  <a:lnTo>
                    <a:pt x="1353" y="6"/>
                  </a:lnTo>
                  <a:lnTo>
                    <a:pt x="1474" y="24"/>
                  </a:lnTo>
                  <a:lnTo>
                    <a:pt x="1592" y="55"/>
                  </a:lnTo>
                  <a:lnTo>
                    <a:pt x="1706" y="95"/>
                  </a:lnTo>
                  <a:lnTo>
                    <a:pt x="1813" y="147"/>
                  </a:lnTo>
                  <a:lnTo>
                    <a:pt x="1915" y="209"/>
                  </a:lnTo>
                  <a:lnTo>
                    <a:pt x="2009" y="281"/>
                  </a:lnTo>
                  <a:lnTo>
                    <a:pt x="2096" y="360"/>
                  </a:lnTo>
                  <a:lnTo>
                    <a:pt x="2176" y="446"/>
                  </a:lnTo>
                  <a:lnTo>
                    <a:pt x="2248" y="542"/>
                  </a:lnTo>
                  <a:lnTo>
                    <a:pt x="2308" y="643"/>
                  </a:lnTo>
                  <a:lnTo>
                    <a:pt x="2359" y="751"/>
                  </a:lnTo>
                  <a:lnTo>
                    <a:pt x="2401" y="863"/>
                  </a:lnTo>
                  <a:lnTo>
                    <a:pt x="2431" y="980"/>
                  </a:lnTo>
                  <a:lnTo>
                    <a:pt x="2451" y="1102"/>
                  </a:lnTo>
                  <a:lnTo>
                    <a:pt x="2457" y="1228"/>
                  </a:lnTo>
                  <a:lnTo>
                    <a:pt x="2453" y="1265"/>
                  </a:lnTo>
                  <a:lnTo>
                    <a:pt x="2439" y="1297"/>
                  </a:lnTo>
                  <a:lnTo>
                    <a:pt x="2417" y="1325"/>
                  </a:lnTo>
                  <a:lnTo>
                    <a:pt x="2389" y="1347"/>
                  </a:lnTo>
                  <a:lnTo>
                    <a:pt x="2357" y="1361"/>
                  </a:lnTo>
                  <a:lnTo>
                    <a:pt x="2320" y="1365"/>
                  </a:lnTo>
                  <a:lnTo>
                    <a:pt x="135" y="1365"/>
                  </a:lnTo>
                  <a:lnTo>
                    <a:pt x="99" y="1361"/>
                  </a:lnTo>
                  <a:lnTo>
                    <a:pt x="67" y="1347"/>
                  </a:lnTo>
                  <a:lnTo>
                    <a:pt x="39" y="1325"/>
                  </a:lnTo>
                  <a:lnTo>
                    <a:pt x="18" y="1297"/>
                  </a:lnTo>
                  <a:lnTo>
                    <a:pt x="4" y="1265"/>
                  </a:lnTo>
                  <a:lnTo>
                    <a:pt x="0" y="1228"/>
                  </a:lnTo>
                  <a:lnTo>
                    <a:pt x="6" y="1102"/>
                  </a:lnTo>
                  <a:lnTo>
                    <a:pt x="24" y="980"/>
                  </a:lnTo>
                  <a:lnTo>
                    <a:pt x="53" y="863"/>
                  </a:lnTo>
                  <a:lnTo>
                    <a:pt x="95" y="751"/>
                  </a:lnTo>
                  <a:lnTo>
                    <a:pt x="147" y="643"/>
                  </a:lnTo>
                  <a:lnTo>
                    <a:pt x="209" y="542"/>
                  </a:lnTo>
                  <a:lnTo>
                    <a:pt x="281" y="446"/>
                  </a:lnTo>
                  <a:lnTo>
                    <a:pt x="360" y="360"/>
                  </a:lnTo>
                  <a:lnTo>
                    <a:pt x="446" y="281"/>
                  </a:lnTo>
                  <a:lnTo>
                    <a:pt x="542" y="209"/>
                  </a:lnTo>
                  <a:lnTo>
                    <a:pt x="643" y="147"/>
                  </a:lnTo>
                  <a:lnTo>
                    <a:pt x="751" y="95"/>
                  </a:lnTo>
                  <a:lnTo>
                    <a:pt x="863" y="55"/>
                  </a:lnTo>
                  <a:lnTo>
                    <a:pt x="980" y="24"/>
                  </a:lnTo>
                  <a:lnTo>
                    <a:pt x="1102" y="6"/>
                  </a:lnTo>
                  <a:lnTo>
                    <a:pt x="12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253C1A5B-30FD-41BE-A38D-7A65A6B23524}"/>
              </a:ext>
            </a:extLst>
          </p:cNvPr>
          <p:cNvSpPr/>
          <p:nvPr/>
        </p:nvSpPr>
        <p:spPr>
          <a:xfrm>
            <a:off x="2576714" y="1161093"/>
            <a:ext cx="839448" cy="839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3" name="Freeform 11">
            <a:extLst>
              <a:ext uri="{FF2B5EF4-FFF2-40B4-BE49-F238E27FC236}">
                <a16:creationId xmlns:a16="http://schemas.microsoft.com/office/drawing/2014/main" id="{F0C0BBD7-E6D0-45CE-B72C-C4A6B7422664}"/>
              </a:ext>
            </a:extLst>
          </p:cNvPr>
          <p:cNvSpPr>
            <a:spLocks/>
          </p:cNvSpPr>
          <p:nvPr/>
        </p:nvSpPr>
        <p:spPr bwMode="auto">
          <a:xfrm>
            <a:off x="2814938" y="1399744"/>
            <a:ext cx="363002" cy="362146"/>
          </a:xfrm>
          <a:custGeom>
            <a:avLst/>
            <a:gdLst>
              <a:gd name="T0" fmla="*/ 1146 w 5091"/>
              <a:gd name="T1" fmla="*/ 11 h 5079"/>
              <a:gd name="T2" fmla="*/ 1240 w 5091"/>
              <a:gd name="T3" fmla="*/ 111 h 5079"/>
              <a:gd name="T4" fmla="*/ 1359 w 5091"/>
              <a:gd name="T5" fmla="*/ 323 h 5079"/>
              <a:gd name="T6" fmla="*/ 1490 w 5091"/>
              <a:gd name="T7" fmla="*/ 562 h 5079"/>
              <a:gd name="T8" fmla="*/ 1684 w 5091"/>
              <a:gd name="T9" fmla="*/ 902 h 5079"/>
              <a:gd name="T10" fmla="*/ 1729 w 5091"/>
              <a:gd name="T11" fmla="*/ 964 h 5079"/>
              <a:gd name="T12" fmla="*/ 1826 w 5091"/>
              <a:gd name="T13" fmla="*/ 1120 h 5079"/>
              <a:gd name="T14" fmla="*/ 1847 w 5091"/>
              <a:gd name="T15" fmla="*/ 1253 h 5079"/>
              <a:gd name="T16" fmla="*/ 1748 w 5091"/>
              <a:gd name="T17" fmla="*/ 1404 h 5079"/>
              <a:gd name="T18" fmla="*/ 1445 w 5091"/>
              <a:gd name="T19" fmla="*/ 1663 h 5079"/>
              <a:gd name="T20" fmla="*/ 1234 w 5091"/>
              <a:gd name="T21" fmla="*/ 1869 h 5079"/>
              <a:gd name="T22" fmla="*/ 1199 w 5091"/>
              <a:gd name="T23" fmla="*/ 1982 h 5079"/>
              <a:gd name="T24" fmla="*/ 1237 w 5091"/>
              <a:gd name="T25" fmla="*/ 2095 h 5079"/>
              <a:gd name="T26" fmla="*/ 1279 w 5091"/>
              <a:gd name="T27" fmla="*/ 2173 h 5079"/>
              <a:gd name="T28" fmla="*/ 1334 w 5091"/>
              <a:gd name="T29" fmla="*/ 2262 h 5079"/>
              <a:gd name="T30" fmla="*/ 1633 w 5091"/>
              <a:gd name="T31" fmla="*/ 2728 h 5079"/>
              <a:gd name="T32" fmla="*/ 2089 w 5091"/>
              <a:gd name="T33" fmla="*/ 3232 h 5079"/>
              <a:gd name="T34" fmla="*/ 2655 w 5091"/>
              <a:gd name="T35" fmla="*/ 3651 h 5079"/>
              <a:gd name="T36" fmla="*/ 2858 w 5091"/>
              <a:gd name="T37" fmla="*/ 3768 h 5079"/>
              <a:gd name="T38" fmla="*/ 2957 w 5091"/>
              <a:gd name="T39" fmla="*/ 3829 h 5079"/>
              <a:gd name="T40" fmla="*/ 3046 w 5091"/>
              <a:gd name="T41" fmla="*/ 3866 h 5079"/>
              <a:gd name="T42" fmla="*/ 3156 w 5091"/>
              <a:gd name="T43" fmla="*/ 3880 h 5079"/>
              <a:gd name="T44" fmla="*/ 3295 w 5091"/>
              <a:gd name="T45" fmla="*/ 3782 h 5079"/>
              <a:gd name="T46" fmla="*/ 3548 w 5091"/>
              <a:gd name="T47" fmla="*/ 3479 h 5079"/>
              <a:gd name="T48" fmla="*/ 3765 w 5091"/>
              <a:gd name="T49" fmla="*/ 3269 h 5079"/>
              <a:gd name="T50" fmla="*/ 3900 w 5091"/>
              <a:gd name="T51" fmla="*/ 3235 h 5079"/>
              <a:gd name="T52" fmla="*/ 4048 w 5091"/>
              <a:gd name="T53" fmla="*/ 3303 h 5079"/>
              <a:gd name="T54" fmla="*/ 4166 w 5091"/>
              <a:gd name="T55" fmla="*/ 3383 h 5079"/>
              <a:gd name="T56" fmla="*/ 4382 w 5091"/>
              <a:gd name="T57" fmla="*/ 3509 h 5079"/>
              <a:gd name="T58" fmla="*/ 4671 w 5091"/>
              <a:gd name="T59" fmla="*/ 3668 h 5079"/>
              <a:gd name="T60" fmla="*/ 4874 w 5091"/>
              <a:gd name="T61" fmla="*/ 3779 h 5079"/>
              <a:gd name="T62" fmla="*/ 5049 w 5091"/>
              <a:gd name="T63" fmla="*/ 3893 h 5079"/>
              <a:gd name="T64" fmla="*/ 5090 w 5091"/>
              <a:gd name="T65" fmla="*/ 3980 h 5079"/>
              <a:gd name="T66" fmla="*/ 5071 w 5091"/>
              <a:gd name="T67" fmla="*/ 4191 h 5079"/>
              <a:gd name="T68" fmla="*/ 4999 w 5091"/>
              <a:gd name="T69" fmla="*/ 4463 h 5079"/>
              <a:gd name="T70" fmla="*/ 4882 w 5091"/>
              <a:gd name="T71" fmla="*/ 4651 h 5079"/>
              <a:gd name="T72" fmla="*/ 4626 w 5091"/>
              <a:gd name="T73" fmla="*/ 4844 h 5079"/>
              <a:gd name="T74" fmla="*/ 4200 w 5091"/>
              <a:gd name="T75" fmla="*/ 5033 h 5079"/>
              <a:gd name="T76" fmla="*/ 3769 w 5091"/>
              <a:gd name="T77" fmla="*/ 5075 h 5079"/>
              <a:gd name="T78" fmla="*/ 3468 w 5091"/>
              <a:gd name="T79" fmla="*/ 5022 h 5079"/>
              <a:gd name="T80" fmla="*/ 3296 w 5091"/>
              <a:gd name="T81" fmla="*/ 4969 h 5079"/>
              <a:gd name="T82" fmla="*/ 3149 w 5091"/>
              <a:gd name="T83" fmla="*/ 4914 h 5079"/>
              <a:gd name="T84" fmla="*/ 2962 w 5091"/>
              <a:gd name="T85" fmla="*/ 4846 h 5079"/>
              <a:gd name="T86" fmla="*/ 2647 w 5091"/>
              <a:gd name="T87" fmla="*/ 4721 h 5079"/>
              <a:gd name="T88" fmla="*/ 2152 w 5091"/>
              <a:gd name="T89" fmla="*/ 4445 h 5079"/>
              <a:gd name="T90" fmla="*/ 1608 w 5091"/>
              <a:gd name="T91" fmla="*/ 4017 h 5079"/>
              <a:gd name="T92" fmla="*/ 1063 w 5091"/>
              <a:gd name="T93" fmla="*/ 3475 h 5079"/>
              <a:gd name="T94" fmla="*/ 635 w 5091"/>
              <a:gd name="T95" fmla="*/ 2932 h 5079"/>
              <a:gd name="T96" fmla="*/ 358 w 5091"/>
              <a:gd name="T97" fmla="*/ 2439 h 5079"/>
              <a:gd name="T98" fmla="*/ 233 w 5091"/>
              <a:gd name="T99" fmla="*/ 2124 h 5079"/>
              <a:gd name="T100" fmla="*/ 164 w 5091"/>
              <a:gd name="T101" fmla="*/ 1937 h 5079"/>
              <a:gd name="T102" fmla="*/ 109 w 5091"/>
              <a:gd name="T103" fmla="*/ 1791 h 5079"/>
              <a:gd name="T104" fmla="*/ 58 w 5091"/>
              <a:gd name="T105" fmla="*/ 1621 h 5079"/>
              <a:gd name="T106" fmla="*/ 3 w 5091"/>
              <a:gd name="T107" fmla="*/ 1320 h 5079"/>
              <a:gd name="T108" fmla="*/ 45 w 5091"/>
              <a:gd name="T109" fmla="*/ 889 h 5079"/>
              <a:gd name="T110" fmla="*/ 235 w 5091"/>
              <a:gd name="T111" fmla="*/ 465 h 5079"/>
              <a:gd name="T112" fmla="*/ 428 w 5091"/>
              <a:gd name="T113" fmla="*/ 209 h 5079"/>
              <a:gd name="T114" fmla="*/ 616 w 5091"/>
              <a:gd name="T115" fmla="*/ 92 h 5079"/>
              <a:gd name="T116" fmla="*/ 890 w 5091"/>
              <a:gd name="T117" fmla="*/ 21 h 5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91" h="5079">
                <a:moveTo>
                  <a:pt x="1070" y="0"/>
                </a:moveTo>
                <a:lnTo>
                  <a:pt x="1101" y="2"/>
                </a:lnTo>
                <a:lnTo>
                  <a:pt x="1126" y="5"/>
                </a:lnTo>
                <a:lnTo>
                  <a:pt x="1146" y="11"/>
                </a:lnTo>
                <a:lnTo>
                  <a:pt x="1167" y="22"/>
                </a:lnTo>
                <a:lnTo>
                  <a:pt x="1188" y="43"/>
                </a:lnTo>
                <a:lnTo>
                  <a:pt x="1213" y="72"/>
                </a:lnTo>
                <a:lnTo>
                  <a:pt x="1240" y="111"/>
                </a:lnTo>
                <a:lnTo>
                  <a:pt x="1270" y="160"/>
                </a:lnTo>
                <a:lnTo>
                  <a:pt x="1303" y="219"/>
                </a:lnTo>
                <a:lnTo>
                  <a:pt x="1339" y="286"/>
                </a:lnTo>
                <a:lnTo>
                  <a:pt x="1359" y="323"/>
                </a:lnTo>
                <a:lnTo>
                  <a:pt x="1385" y="368"/>
                </a:lnTo>
                <a:lnTo>
                  <a:pt x="1414" y="420"/>
                </a:lnTo>
                <a:lnTo>
                  <a:pt x="1446" y="481"/>
                </a:lnTo>
                <a:lnTo>
                  <a:pt x="1490" y="562"/>
                </a:lnTo>
                <a:lnTo>
                  <a:pt x="1532" y="638"/>
                </a:lnTo>
                <a:lnTo>
                  <a:pt x="1573" y="710"/>
                </a:lnTo>
                <a:lnTo>
                  <a:pt x="1629" y="808"/>
                </a:lnTo>
                <a:lnTo>
                  <a:pt x="1684" y="902"/>
                </a:lnTo>
                <a:lnTo>
                  <a:pt x="1690" y="911"/>
                </a:lnTo>
                <a:lnTo>
                  <a:pt x="1700" y="924"/>
                </a:lnTo>
                <a:lnTo>
                  <a:pt x="1712" y="941"/>
                </a:lnTo>
                <a:lnTo>
                  <a:pt x="1729" y="964"/>
                </a:lnTo>
                <a:lnTo>
                  <a:pt x="1748" y="992"/>
                </a:lnTo>
                <a:lnTo>
                  <a:pt x="1780" y="1041"/>
                </a:lnTo>
                <a:lnTo>
                  <a:pt x="1806" y="1083"/>
                </a:lnTo>
                <a:lnTo>
                  <a:pt x="1826" y="1120"/>
                </a:lnTo>
                <a:lnTo>
                  <a:pt x="1841" y="1154"/>
                </a:lnTo>
                <a:lnTo>
                  <a:pt x="1848" y="1189"/>
                </a:lnTo>
                <a:lnTo>
                  <a:pt x="1851" y="1223"/>
                </a:lnTo>
                <a:lnTo>
                  <a:pt x="1847" y="1253"/>
                </a:lnTo>
                <a:lnTo>
                  <a:pt x="1834" y="1287"/>
                </a:lnTo>
                <a:lnTo>
                  <a:pt x="1814" y="1323"/>
                </a:lnTo>
                <a:lnTo>
                  <a:pt x="1786" y="1362"/>
                </a:lnTo>
                <a:lnTo>
                  <a:pt x="1748" y="1404"/>
                </a:lnTo>
                <a:lnTo>
                  <a:pt x="1678" y="1474"/>
                </a:lnTo>
                <a:lnTo>
                  <a:pt x="1603" y="1540"/>
                </a:lnTo>
                <a:lnTo>
                  <a:pt x="1525" y="1602"/>
                </a:lnTo>
                <a:lnTo>
                  <a:pt x="1445" y="1663"/>
                </a:lnTo>
                <a:lnTo>
                  <a:pt x="1370" y="1727"/>
                </a:lnTo>
                <a:lnTo>
                  <a:pt x="1299" y="1792"/>
                </a:lnTo>
                <a:lnTo>
                  <a:pt x="1263" y="1831"/>
                </a:lnTo>
                <a:lnTo>
                  <a:pt x="1234" y="1869"/>
                </a:lnTo>
                <a:lnTo>
                  <a:pt x="1213" y="1901"/>
                </a:lnTo>
                <a:lnTo>
                  <a:pt x="1201" y="1931"/>
                </a:lnTo>
                <a:lnTo>
                  <a:pt x="1196" y="1959"/>
                </a:lnTo>
                <a:lnTo>
                  <a:pt x="1199" y="1982"/>
                </a:lnTo>
                <a:lnTo>
                  <a:pt x="1204" y="2009"/>
                </a:lnTo>
                <a:lnTo>
                  <a:pt x="1215" y="2040"/>
                </a:lnTo>
                <a:lnTo>
                  <a:pt x="1226" y="2070"/>
                </a:lnTo>
                <a:lnTo>
                  <a:pt x="1237" y="2095"/>
                </a:lnTo>
                <a:lnTo>
                  <a:pt x="1245" y="2113"/>
                </a:lnTo>
                <a:lnTo>
                  <a:pt x="1254" y="2129"/>
                </a:lnTo>
                <a:lnTo>
                  <a:pt x="1265" y="2148"/>
                </a:lnTo>
                <a:lnTo>
                  <a:pt x="1279" y="2173"/>
                </a:lnTo>
                <a:lnTo>
                  <a:pt x="1296" y="2201"/>
                </a:lnTo>
                <a:lnTo>
                  <a:pt x="1314" y="2227"/>
                </a:lnTo>
                <a:lnTo>
                  <a:pt x="1326" y="2248"/>
                </a:lnTo>
                <a:lnTo>
                  <a:pt x="1334" y="2262"/>
                </a:lnTo>
                <a:lnTo>
                  <a:pt x="1339" y="2269"/>
                </a:lnTo>
                <a:lnTo>
                  <a:pt x="1431" y="2430"/>
                </a:lnTo>
                <a:lnTo>
                  <a:pt x="1529" y="2583"/>
                </a:lnTo>
                <a:lnTo>
                  <a:pt x="1633" y="2728"/>
                </a:lnTo>
                <a:lnTo>
                  <a:pt x="1739" y="2865"/>
                </a:lnTo>
                <a:lnTo>
                  <a:pt x="1851" y="2995"/>
                </a:lnTo>
                <a:lnTo>
                  <a:pt x="1967" y="3116"/>
                </a:lnTo>
                <a:lnTo>
                  <a:pt x="2089" y="3232"/>
                </a:lnTo>
                <a:lnTo>
                  <a:pt x="2219" y="3344"/>
                </a:lnTo>
                <a:lnTo>
                  <a:pt x="2357" y="3450"/>
                </a:lnTo>
                <a:lnTo>
                  <a:pt x="2502" y="3553"/>
                </a:lnTo>
                <a:lnTo>
                  <a:pt x="2655" y="3651"/>
                </a:lnTo>
                <a:lnTo>
                  <a:pt x="2816" y="3745"/>
                </a:lnTo>
                <a:lnTo>
                  <a:pt x="2824" y="3748"/>
                </a:lnTo>
                <a:lnTo>
                  <a:pt x="2838" y="3755"/>
                </a:lnTo>
                <a:lnTo>
                  <a:pt x="2858" y="3768"/>
                </a:lnTo>
                <a:lnTo>
                  <a:pt x="2885" y="3785"/>
                </a:lnTo>
                <a:lnTo>
                  <a:pt x="2915" y="3802"/>
                </a:lnTo>
                <a:lnTo>
                  <a:pt x="2938" y="3818"/>
                </a:lnTo>
                <a:lnTo>
                  <a:pt x="2957" y="3829"/>
                </a:lnTo>
                <a:lnTo>
                  <a:pt x="2973" y="3837"/>
                </a:lnTo>
                <a:lnTo>
                  <a:pt x="2991" y="3844"/>
                </a:lnTo>
                <a:lnTo>
                  <a:pt x="3016" y="3855"/>
                </a:lnTo>
                <a:lnTo>
                  <a:pt x="3046" y="3866"/>
                </a:lnTo>
                <a:lnTo>
                  <a:pt x="3077" y="3877"/>
                </a:lnTo>
                <a:lnTo>
                  <a:pt x="3104" y="3883"/>
                </a:lnTo>
                <a:lnTo>
                  <a:pt x="3127" y="3885"/>
                </a:lnTo>
                <a:lnTo>
                  <a:pt x="3156" y="3880"/>
                </a:lnTo>
                <a:lnTo>
                  <a:pt x="3185" y="3868"/>
                </a:lnTo>
                <a:lnTo>
                  <a:pt x="3220" y="3848"/>
                </a:lnTo>
                <a:lnTo>
                  <a:pt x="3256" y="3819"/>
                </a:lnTo>
                <a:lnTo>
                  <a:pt x="3295" y="3782"/>
                </a:lnTo>
                <a:lnTo>
                  <a:pt x="3360" y="3712"/>
                </a:lnTo>
                <a:lnTo>
                  <a:pt x="3425" y="3637"/>
                </a:lnTo>
                <a:lnTo>
                  <a:pt x="3486" y="3559"/>
                </a:lnTo>
                <a:lnTo>
                  <a:pt x="3548" y="3479"/>
                </a:lnTo>
                <a:lnTo>
                  <a:pt x="3614" y="3405"/>
                </a:lnTo>
                <a:lnTo>
                  <a:pt x="3684" y="3334"/>
                </a:lnTo>
                <a:lnTo>
                  <a:pt x="3726" y="3297"/>
                </a:lnTo>
                <a:lnTo>
                  <a:pt x="3765" y="3269"/>
                </a:lnTo>
                <a:lnTo>
                  <a:pt x="3801" y="3249"/>
                </a:lnTo>
                <a:lnTo>
                  <a:pt x="3836" y="3236"/>
                </a:lnTo>
                <a:lnTo>
                  <a:pt x="3866" y="3232"/>
                </a:lnTo>
                <a:lnTo>
                  <a:pt x="3900" y="3235"/>
                </a:lnTo>
                <a:lnTo>
                  <a:pt x="3934" y="3242"/>
                </a:lnTo>
                <a:lnTo>
                  <a:pt x="3969" y="3256"/>
                </a:lnTo>
                <a:lnTo>
                  <a:pt x="4006" y="3277"/>
                </a:lnTo>
                <a:lnTo>
                  <a:pt x="4048" y="3303"/>
                </a:lnTo>
                <a:lnTo>
                  <a:pt x="4097" y="3334"/>
                </a:lnTo>
                <a:lnTo>
                  <a:pt x="4125" y="3353"/>
                </a:lnTo>
                <a:lnTo>
                  <a:pt x="4149" y="3370"/>
                </a:lnTo>
                <a:lnTo>
                  <a:pt x="4166" y="3383"/>
                </a:lnTo>
                <a:lnTo>
                  <a:pt x="4180" y="3392"/>
                </a:lnTo>
                <a:lnTo>
                  <a:pt x="4188" y="3398"/>
                </a:lnTo>
                <a:lnTo>
                  <a:pt x="4281" y="3453"/>
                </a:lnTo>
                <a:lnTo>
                  <a:pt x="4382" y="3509"/>
                </a:lnTo>
                <a:lnTo>
                  <a:pt x="4452" y="3550"/>
                </a:lnTo>
                <a:lnTo>
                  <a:pt x="4529" y="3592"/>
                </a:lnTo>
                <a:lnTo>
                  <a:pt x="4611" y="3635"/>
                </a:lnTo>
                <a:lnTo>
                  <a:pt x="4671" y="3668"/>
                </a:lnTo>
                <a:lnTo>
                  <a:pt x="4722" y="3698"/>
                </a:lnTo>
                <a:lnTo>
                  <a:pt x="4768" y="3723"/>
                </a:lnTo>
                <a:lnTo>
                  <a:pt x="4805" y="3745"/>
                </a:lnTo>
                <a:lnTo>
                  <a:pt x="4874" y="3779"/>
                </a:lnTo>
                <a:lnTo>
                  <a:pt x="4932" y="3812"/>
                </a:lnTo>
                <a:lnTo>
                  <a:pt x="4980" y="3841"/>
                </a:lnTo>
                <a:lnTo>
                  <a:pt x="5020" y="3868"/>
                </a:lnTo>
                <a:lnTo>
                  <a:pt x="5049" y="3893"/>
                </a:lnTo>
                <a:lnTo>
                  <a:pt x="5070" y="3915"/>
                </a:lnTo>
                <a:lnTo>
                  <a:pt x="5081" y="3935"/>
                </a:lnTo>
                <a:lnTo>
                  <a:pt x="5087" y="3955"/>
                </a:lnTo>
                <a:lnTo>
                  <a:pt x="5090" y="3980"/>
                </a:lnTo>
                <a:lnTo>
                  <a:pt x="5091" y="4011"/>
                </a:lnTo>
                <a:lnTo>
                  <a:pt x="5090" y="4064"/>
                </a:lnTo>
                <a:lnTo>
                  <a:pt x="5082" y="4124"/>
                </a:lnTo>
                <a:lnTo>
                  <a:pt x="5071" y="4191"/>
                </a:lnTo>
                <a:lnTo>
                  <a:pt x="5056" y="4265"/>
                </a:lnTo>
                <a:lnTo>
                  <a:pt x="5037" y="4340"/>
                </a:lnTo>
                <a:lnTo>
                  <a:pt x="5018" y="4406"/>
                </a:lnTo>
                <a:lnTo>
                  <a:pt x="4999" y="4463"/>
                </a:lnTo>
                <a:lnTo>
                  <a:pt x="4979" y="4512"/>
                </a:lnTo>
                <a:lnTo>
                  <a:pt x="4955" y="4557"/>
                </a:lnTo>
                <a:lnTo>
                  <a:pt x="4923" y="4604"/>
                </a:lnTo>
                <a:lnTo>
                  <a:pt x="4882" y="4651"/>
                </a:lnTo>
                <a:lnTo>
                  <a:pt x="4832" y="4697"/>
                </a:lnTo>
                <a:lnTo>
                  <a:pt x="4771" y="4746"/>
                </a:lnTo>
                <a:lnTo>
                  <a:pt x="4702" y="4796"/>
                </a:lnTo>
                <a:lnTo>
                  <a:pt x="4626" y="4844"/>
                </a:lnTo>
                <a:lnTo>
                  <a:pt x="4538" y="4895"/>
                </a:lnTo>
                <a:lnTo>
                  <a:pt x="4425" y="4952"/>
                </a:lnTo>
                <a:lnTo>
                  <a:pt x="4313" y="4997"/>
                </a:lnTo>
                <a:lnTo>
                  <a:pt x="4200" y="5033"/>
                </a:lnTo>
                <a:lnTo>
                  <a:pt x="4088" y="5058"/>
                </a:lnTo>
                <a:lnTo>
                  <a:pt x="3977" y="5073"/>
                </a:lnTo>
                <a:lnTo>
                  <a:pt x="3866" y="5079"/>
                </a:lnTo>
                <a:lnTo>
                  <a:pt x="3769" y="5075"/>
                </a:lnTo>
                <a:lnTo>
                  <a:pt x="3676" y="5065"/>
                </a:lnTo>
                <a:lnTo>
                  <a:pt x="3612" y="5056"/>
                </a:lnTo>
                <a:lnTo>
                  <a:pt x="3542" y="5040"/>
                </a:lnTo>
                <a:lnTo>
                  <a:pt x="3468" y="5022"/>
                </a:lnTo>
                <a:lnTo>
                  <a:pt x="3414" y="5006"/>
                </a:lnTo>
                <a:lnTo>
                  <a:pt x="3367" y="4992"/>
                </a:lnTo>
                <a:lnTo>
                  <a:pt x="3328" y="4980"/>
                </a:lnTo>
                <a:lnTo>
                  <a:pt x="3296" y="4969"/>
                </a:lnTo>
                <a:lnTo>
                  <a:pt x="3270" y="4959"/>
                </a:lnTo>
                <a:lnTo>
                  <a:pt x="3237" y="4947"/>
                </a:lnTo>
                <a:lnTo>
                  <a:pt x="3196" y="4933"/>
                </a:lnTo>
                <a:lnTo>
                  <a:pt x="3149" y="4914"/>
                </a:lnTo>
                <a:lnTo>
                  <a:pt x="3095" y="4894"/>
                </a:lnTo>
                <a:lnTo>
                  <a:pt x="3041" y="4875"/>
                </a:lnTo>
                <a:lnTo>
                  <a:pt x="2998" y="4858"/>
                </a:lnTo>
                <a:lnTo>
                  <a:pt x="2962" y="4846"/>
                </a:lnTo>
                <a:lnTo>
                  <a:pt x="2935" y="4836"/>
                </a:lnTo>
                <a:lnTo>
                  <a:pt x="2918" y="4830"/>
                </a:lnTo>
                <a:lnTo>
                  <a:pt x="2779" y="4777"/>
                </a:lnTo>
                <a:lnTo>
                  <a:pt x="2647" y="4721"/>
                </a:lnTo>
                <a:lnTo>
                  <a:pt x="2521" y="4662"/>
                </a:lnTo>
                <a:lnTo>
                  <a:pt x="2400" y="4598"/>
                </a:lnTo>
                <a:lnTo>
                  <a:pt x="2285" y="4531"/>
                </a:lnTo>
                <a:lnTo>
                  <a:pt x="2152" y="4445"/>
                </a:lnTo>
                <a:lnTo>
                  <a:pt x="2019" y="4351"/>
                </a:lnTo>
                <a:lnTo>
                  <a:pt x="1883" y="4248"/>
                </a:lnTo>
                <a:lnTo>
                  <a:pt x="1747" y="4138"/>
                </a:lnTo>
                <a:lnTo>
                  <a:pt x="1608" y="4017"/>
                </a:lnTo>
                <a:lnTo>
                  <a:pt x="1468" y="3890"/>
                </a:lnTo>
                <a:lnTo>
                  <a:pt x="1329" y="3752"/>
                </a:lnTo>
                <a:lnTo>
                  <a:pt x="1192" y="3614"/>
                </a:lnTo>
                <a:lnTo>
                  <a:pt x="1063" y="3475"/>
                </a:lnTo>
                <a:lnTo>
                  <a:pt x="943" y="3336"/>
                </a:lnTo>
                <a:lnTo>
                  <a:pt x="832" y="3200"/>
                </a:lnTo>
                <a:lnTo>
                  <a:pt x="729" y="3065"/>
                </a:lnTo>
                <a:lnTo>
                  <a:pt x="635" y="2932"/>
                </a:lnTo>
                <a:lnTo>
                  <a:pt x="549" y="2800"/>
                </a:lnTo>
                <a:lnTo>
                  <a:pt x="482" y="2686"/>
                </a:lnTo>
                <a:lnTo>
                  <a:pt x="418" y="2566"/>
                </a:lnTo>
                <a:lnTo>
                  <a:pt x="358" y="2439"/>
                </a:lnTo>
                <a:lnTo>
                  <a:pt x="302" y="2307"/>
                </a:lnTo>
                <a:lnTo>
                  <a:pt x="249" y="2168"/>
                </a:lnTo>
                <a:lnTo>
                  <a:pt x="242" y="2151"/>
                </a:lnTo>
                <a:lnTo>
                  <a:pt x="233" y="2124"/>
                </a:lnTo>
                <a:lnTo>
                  <a:pt x="220" y="2089"/>
                </a:lnTo>
                <a:lnTo>
                  <a:pt x="203" y="2045"/>
                </a:lnTo>
                <a:lnTo>
                  <a:pt x="185" y="1992"/>
                </a:lnTo>
                <a:lnTo>
                  <a:pt x="164" y="1937"/>
                </a:lnTo>
                <a:lnTo>
                  <a:pt x="145" y="1890"/>
                </a:lnTo>
                <a:lnTo>
                  <a:pt x="131" y="1850"/>
                </a:lnTo>
                <a:lnTo>
                  <a:pt x="119" y="1817"/>
                </a:lnTo>
                <a:lnTo>
                  <a:pt x="109" y="1791"/>
                </a:lnTo>
                <a:lnTo>
                  <a:pt x="99" y="1759"/>
                </a:lnTo>
                <a:lnTo>
                  <a:pt x="88" y="1720"/>
                </a:lnTo>
                <a:lnTo>
                  <a:pt x="73" y="1674"/>
                </a:lnTo>
                <a:lnTo>
                  <a:pt x="58" y="1621"/>
                </a:lnTo>
                <a:lnTo>
                  <a:pt x="38" y="1546"/>
                </a:lnTo>
                <a:lnTo>
                  <a:pt x="23" y="1476"/>
                </a:lnTo>
                <a:lnTo>
                  <a:pt x="13" y="1412"/>
                </a:lnTo>
                <a:lnTo>
                  <a:pt x="3" y="1320"/>
                </a:lnTo>
                <a:lnTo>
                  <a:pt x="0" y="1223"/>
                </a:lnTo>
                <a:lnTo>
                  <a:pt x="5" y="1112"/>
                </a:lnTo>
                <a:lnTo>
                  <a:pt x="20" y="1002"/>
                </a:lnTo>
                <a:lnTo>
                  <a:pt x="45" y="889"/>
                </a:lnTo>
                <a:lnTo>
                  <a:pt x="81" y="777"/>
                </a:lnTo>
                <a:lnTo>
                  <a:pt x="128" y="665"/>
                </a:lnTo>
                <a:lnTo>
                  <a:pt x="185" y="553"/>
                </a:lnTo>
                <a:lnTo>
                  <a:pt x="235" y="465"/>
                </a:lnTo>
                <a:lnTo>
                  <a:pt x="285" y="389"/>
                </a:lnTo>
                <a:lnTo>
                  <a:pt x="333" y="320"/>
                </a:lnTo>
                <a:lnTo>
                  <a:pt x="382" y="261"/>
                </a:lnTo>
                <a:lnTo>
                  <a:pt x="428" y="209"/>
                </a:lnTo>
                <a:lnTo>
                  <a:pt x="475" y="169"/>
                </a:lnTo>
                <a:lnTo>
                  <a:pt x="522" y="136"/>
                </a:lnTo>
                <a:lnTo>
                  <a:pt x="568" y="113"/>
                </a:lnTo>
                <a:lnTo>
                  <a:pt x="616" y="92"/>
                </a:lnTo>
                <a:lnTo>
                  <a:pt x="674" y="74"/>
                </a:lnTo>
                <a:lnTo>
                  <a:pt x="741" y="55"/>
                </a:lnTo>
                <a:lnTo>
                  <a:pt x="815" y="36"/>
                </a:lnTo>
                <a:lnTo>
                  <a:pt x="890" y="21"/>
                </a:lnTo>
                <a:lnTo>
                  <a:pt x="957" y="10"/>
                </a:lnTo>
                <a:lnTo>
                  <a:pt x="1018" y="4"/>
                </a:lnTo>
                <a:lnTo>
                  <a:pt x="107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485425F4-218E-4439-A424-717E48DA1966}"/>
              </a:ext>
            </a:extLst>
          </p:cNvPr>
          <p:cNvSpPr/>
          <p:nvPr/>
        </p:nvSpPr>
        <p:spPr>
          <a:xfrm>
            <a:off x="3710958" y="1164497"/>
            <a:ext cx="839448" cy="8394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5" name="Freeform 6">
            <a:extLst>
              <a:ext uri="{FF2B5EF4-FFF2-40B4-BE49-F238E27FC236}">
                <a16:creationId xmlns:a16="http://schemas.microsoft.com/office/drawing/2014/main" id="{EF26C5A4-CE63-4336-A31C-FC4FE446FC60}"/>
              </a:ext>
            </a:extLst>
          </p:cNvPr>
          <p:cNvSpPr>
            <a:spLocks noEditPoints="1"/>
          </p:cNvSpPr>
          <p:nvPr/>
        </p:nvSpPr>
        <p:spPr bwMode="auto">
          <a:xfrm>
            <a:off x="3911322" y="1364861"/>
            <a:ext cx="438721" cy="438721"/>
          </a:xfrm>
          <a:custGeom>
            <a:avLst/>
            <a:gdLst>
              <a:gd name="T0" fmla="*/ 4081 w 5724"/>
              <a:gd name="T1" fmla="*/ 4874 h 5724"/>
              <a:gd name="T2" fmla="*/ 4447 w 5724"/>
              <a:gd name="T3" fmla="*/ 4768 h 5724"/>
              <a:gd name="T4" fmla="*/ 4383 w 5724"/>
              <a:gd name="T5" fmla="*/ 4198 h 5724"/>
              <a:gd name="T6" fmla="*/ 3396 w 5724"/>
              <a:gd name="T7" fmla="*/ 5136 h 5724"/>
              <a:gd name="T8" fmla="*/ 3825 w 5724"/>
              <a:gd name="T9" fmla="*/ 4581 h 5724"/>
              <a:gd name="T10" fmla="*/ 1787 w 5724"/>
              <a:gd name="T11" fmla="*/ 4333 h 5724"/>
              <a:gd name="T12" fmla="*/ 2170 w 5724"/>
              <a:gd name="T13" fmla="*/ 4985 h 5724"/>
              <a:gd name="T14" fmla="*/ 2673 w 5724"/>
              <a:gd name="T15" fmla="*/ 5318 h 5724"/>
              <a:gd name="T16" fmla="*/ 1053 w 5724"/>
              <a:gd name="T17" fmla="*/ 4560 h 5724"/>
              <a:gd name="T18" fmla="*/ 1792 w 5724"/>
              <a:gd name="T19" fmla="*/ 5100 h 5724"/>
              <a:gd name="T20" fmla="*/ 1391 w 5724"/>
              <a:gd name="T21" fmla="*/ 4345 h 5724"/>
              <a:gd name="T22" fmla="*/ 4534 w 5724"/>
              <a:gd name="T23" fmla="*/ 3519 h 5724"/>
              <a:gd name="T24" fmla="*/ 5273 w 5724"/>
              <a:gd name="T25" fmla="*/ 3447 h 5724"/>
              <a:gd name="T26" fmla="*/ 3051 w 5724"/>
              <a:gd name="T27" fmla="*/ 3816 h 5724"/>
              <a:gd name="T28" fmla="*/ 4194 w 5724"/>
              <a:gd name="T29" fmla="*/ 3051 h 5724"/>
              <a:gd name="T30" fmla="*/ 1599 w 5724"/>
              <a:gd name="T31" fmla="*/ 3670 h 5724"/>
              <a:gd name="T32" fmla="*/ 402 w 5724"/>
              <a:gd name="T33" fmla="*/ 3186 h 5724"/>
              <a:gd name="T34" fmla="*/ 1242 w 5724"/>
              <a:gd name="T35" fmla="*/ 3816 h 5724"/>
              <a:gd name="T36" fmla="*/ 389 w 5724"/>
              <a:gd name="T37" fmla="*/ 3051 h 5724"/>
              <a:gd name="T38" fmla="*/ 4576 w 5724"/>
              <a:gd name="T39" fmla="*/ 2673 h 5724"/>
              <a:gd name="T40" fmla="*/ 5198 w 5724"/>
              <a:gd name="T41" fmla="*/ 2029 h 5724"/>
              <a:gd name="T42" fmla="*/ 4184 w 5724"/>
              <a:gd name="T43" fmla="*/ 2512 h 5724"/>
              <a:gd name="T44" fmla="*/ 1629 w 5724"/>
              <a:gd name="T45" fmla="*/ 1908 h 5724"/>
              <a:gd name="T46" fmla="*/ 2673 w 5724"/>
              <a:gd name="T47" fmla="*/ 2673 h 5724"/>
              <a:gd name="T48" fmla="*/ 451 w 5724"/>
              <a:gd name="T49" fmla="*/ 2277 h 5724"/>
              <a:gd name="T50" fmla="*/ 1171 w 5724"/>
              <a:gd name="T51" fmla="*/ 2357 h 5724"/>
              <a:gd name="T52" fmla="*/ 4009 w 5724"/>
              <a:gd name="T53" fmla="*/ 732 h 5724"/>
              <a:gd name="T54" fmla="*/ 4383 w 5724"/>
              <a:gd name="T55" fmla="*/ 1526 h 5724"/>
              <a:gd name="T56" fmla="*/ 4447 w 5724"/>
              <a:gd name="T57" fmla="*/ 956 h 5724"/>
              <a:gd name="T58" fmla="*/ 1655 w 5724"/>
              <a:gd name="T59" fmla="*/ 696 h 5724"/>
              <a:gd name="T60" fmla="*/ 952 w 5724"/>
              <a:gd name="T61" fmla="*/ 1278 h 5724"/>
              <a:gd name="T62" fmla="*/ 1509 w 5724"/>
              <a:gd name="T63" fmla="*/ 1101 h 5724"/>
              <a:gd name="T64" fmla="*/ 3051 w 5724"/>
              <a:gd name="T65" fmla="*/ 1526 h 5724"/>
              <a:gd name="T66" fmla="*/ 3696 w 5724"/>
              <a:gd name="T67" fmla="*/ 925 h 5724"/>
              <a:gd name="T68" fmla="*/ 3230 w 5724"/>
              <a:gd name="T69" fmla="*/ 477 h 5724"/>
              <a:gd name="T70" fmla="*/ 2409 w 5724"/>
              <a:gd name="T71" fmla="*/ 527 h 5724"/>
              <a:gd name="T72" fmla="*/ 1962 w 5724"/>
              <a:gd name="T73" fmla="*/ 1030 h 5724"/>
              <a:gd name="T74" fmla="*/ 2673 w 5724"/>
              <a:gd name="T75" fmla="*/ 406 h 5724"/>
              <a:gd name="T76" fmla="*/ 3552 w 5724"/>
              <a:gd name="T77" fmla="*/ 83 h 5724"/>
              <a:gd name="T78" fmla="*/ 4449 w 5724"/>
              <a:gd name="T79" fmla="*/ 480 h 5724"/>
              <a:gd name="T80" fmla="*/ 5150 w 5724"/>
              <a:gd name="T81" fmla="*/ 1143 h 5724"/>
              <a:gd name="T82" fmla="*/ 5594 w 5724"/>
              <a:gd name="T83" fmla="*/ 2010 h 5724"/>
              <a:gd name="T84" fmla="*/ 5724 w 5724"/>
              <a:gd name="T85" fmla="*/ 3051 h 5724"/>
              <a:gd name="T86" fmla="*/ 5540 w 5724"/>
              <a:gd name="T87" fmla="*/ 3870 h 5724"/>
              <a:gd name="T88" fmla="*/ 5049 w 5724"/>
              <a:gd name="T89" fmla="*/ 4708 h 5724"/>
              <a:gd name="T90" fmla="*/ 4310 w 5724"/>
              <a:gd name="T91" fmla="*/ 5330 h 5724"/>
              <a:gd name="T92" fmla="*/ 3389 w 5724"/>
              <a:gd name="T93" fmla="*/ 5674 h 5724"/>
              <a:gd name="T94" fmla="*/ 2501 w 5724"/>
              <a:gd name="T95" fmla="*/ 5700 h 5724"/>
              <a:gd name="T96" fmla="*/ 1556 w 5724"/>
              <a:gd name="T97" fmla="*/ 5408 h 5724"/>
              <a:gd name="T98" fmla="*/ 782 w 5724"/>
              <a:gd name="T99" fmla="*/ 4827 h 5724"/>
              <a:gd name="T100" fmla="*/ 245 w 5724"/>
              <a:gd name="T101" fmla="*/ 4021 h 5724"/>
              <a:gd name="T102" fmla="*/ 5 w 5724"/>
              <a:gd name="T103" fmla="*/ 3051 h 5724"/>
              <a:gd name="T104" fmla="*/ 83 w 5724"/>
              <a:gd name="T105" fmla="*/ 2172 h 5724"/>
              <a:gd name="T106" fmla="*/ 480 w 5724"/>
              <a:gd name="T107" fmla="*/ 1275 h 5724"/>
              <a:gd name="T108" fmla="*/ 1143 w 5724"/>
              <a:gd name="T109" fmla="*/ 574 h 5724"/>
              <a:gd name="T110" fmla="*/ 2010 w 5724"/>
              <a:gd name="T111" fmla="*/ 128 h 5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24" h="5724">
                <a:moveTo>
                  <a:pt x="4383" y="4198"/>
                </a:moveTo>
                <a:lnTo>
                  <a:pt x="4333" y="4345"/>
                </a:lnTo>
                <a:lnTo>
                  <a:pt x="4276" y="4487"/>
                </a:lnTo>
                <a:lnTo>
                  <a:pt x="4217" y="4623"/>
                </a:lnTo>
                <a:lnTo>
                  <a:pt x="4151" y="4753"/>
                </a:lnTo>
                <a:lnTo>
                  <a:pt x="4081" y="4874"/>
                </a:lnTo>
                <a:lnTo>
                  <a:pt x="4009" y="4990"/>
                </a:lnTo>
                <a:lnTo>
                  <a:pt x="3932" y="5100"/>
                </a:lnTo>
                <a:lnTo>
                  <a:pt x="4069" y="5028"/>
                </a:lnTo>
                <a:lnTo>
                  <a:pt x="4201" y="4950"/>
                </a:lnTo>
                <a:lnTo>
                  <a:pt x="4328" y="4864"/>
                </a:lnTo>
                <a:lnTo>
                  <a:pt x="4447" y="4768"/>
                </a:lnTo>
                <a:lnTo>
                  <a:pt x="4564" y="4668"/>
                </a:lnTo>
                <a:lnTo>
                  <a:pt x="4671" y="4560"/>
                </a:lnTo>
                <a:lnTo>
                  <a:pt x="4772" y="4446"/>
                </a:lnTo>
                <a:lnTo>
                  <a:pt x="4865" y="4324"/>
                </a:lnTo>
                <a:lnTo>
                  <a:pt x="4952" y="4198"/>
                </a:lnTo>
                <a:lnTo>
                  <a:pt x="4383" y="4198"/>
                </a:lnTo>
                <a:close/>
                <a:moveTo>
                  <a:pt x="3051" y="4198"/>
                </a:moveTo>
                <a:lnTo>
                  <a:pt x="3051" y="5318"/>
                </a:lnTo>
                <a:lnTo>
                  <a:pt x="3141" y="5289"/>
                </a:lnTo>
                <a:lnTo>
                  <a:pt x="3230" y="5247"/>
                </a:lnTo>
                <a:lnTo>
                  <a:pt x="3315" y="5197"/>
                </a:lnTo>
                <a:lnTo>
                  <a:pt x="3396" y="5136"/>
                </a:lnTo>
                <a:lnTo>
                  <a:pt x="3476" y="5065"/>
                </a:lnTo>
                <a:lnTo>
                  <a:pt x="3554" y="4985"/>
                </a:lnTo>
                <a:lnTo>
                  <a:pt x="3627" y="4897"/>
                </a:lnTo>
                <a:lnTo>
                  <a:pt x="3696" y="4799"/>
                </a:lnTo>
                <a:lnTo>
                  <a:pt x="3762" y="4694"/>
                </a:lnTo>
                <a:lnTo>
                  <a:pt x="3825" y="4581"/>
                </a:lnTo>
                <a:lnTo>
                  <a:pt x="3884" y="4460"/>
                </a:lnTo>
                <a:lnTo>
                  <a:pt x="3937" y="4333"/>
                </a:lnTo>
                <a:lnTo>
                  <a:pt x="3988" y="4198"/>
                </a:lnTo>
                <a:lnTo>
                  <a:pt x="3051" y="4198"/>
                </a:lnTo>
                <a:close/>
                <a:moveTo>
                  <a:pt x="1736" y="4198"/>
                </a:moveTo>
                <a:lnTo>
                  <a:pt x="1787" y="4333"/>
                </a:lnTo>
                <a:lnTo>
                  <a:pt x="1840" y="4460"/>
                </a:lnTo>
                <a:lnTo>
                  <a:pt x="1899" y="4581"/>
                </a:lnTo>
                <a:lnTo>
                  <a:pt x="1962" y="4694"/>
                </a:lnTo>
                <a:lnTo>
                  <a:pt x="2028" y="4799"/>
                </a:lnTo>
                <a:lnTo>
                  <a:pt x="2097" y="4897"/>
                </a:lnTo>
                <a:lnTo>
                  <a:pt x="2170" y="4985"/>
                </a:lnTo>
                <a:lnTo>
                  <a:pt x="2248" y="5065"/>
                </a:lnTo>
                <a:lnTo>
                  <a:pt x="2328" y="5136"/>
                </a:lnTo>
                <a:lnTo>
                  <a:pt x="2409" y="5197"/>
                </a:lnTo>
                <a:lnTo>
                  <a:pt x="2494" y="5247"/>
                </a:lnTo>
                <a:lnTo>
                  <a:pt x="2583" y="5289"/>
                </a:lnTo>
                <a:lnTo>
                  <a:pt x="2673" y="5318"/>
                </a:lnTo>
                <a:lnTo>
                  <a:pt x="2673" y="4198"/>
                </a:lnTo>
                <a:lnTo>
                  <a:pt x="1736" y="4198"/>
                </a:lnTo>
                <a:close/>
                <a:moveTo>
                  <a:pt x="772" y="4198"/>
                </a:moveTo>
                <a:lnTo>
                  <a:pt x="859" y="4324"/>
                </a:lnTo>
                <a:lnTo>
                  <a:pt x="952" y="4446"/>
                </a:lnTo>
                <a:lnTo>
                  <a:pt x="1053" y="4560"/>
                </a:lnTo>
                <a:lnTo>
                  <a:pt x="1160" y="4668"/>
                </a:lnTo>
                <a:lnTo>
                  <a:pt x="1277" y="4768"/>
                </a:lnTo>
                <a:lnTo>
                  <a:pt x="1396" y="4864"/>
                </a:lnTo>
                <a:lnTo>
                  <a:pt x="1523" y="4950"/>
                </a:lnTo>
                <a:lnTo>
                  <a:pt x="1655" y="5028"/>
                </a:lnTo>
                <a:lnTo>
                  <a:pt x="1792" y="5100"/>
                </a:lnTo>
                <a:lnTo>
                  <a:pt x="1715" y="4992"/>
                </a:lnTo>
                <a:lnTo>
                  <a:pt x="1641" y="4876"/>
                </a:lnTo>
                <a:lnTo>
                  <a:pt x="1571" y="4753"/>
                </a:lnTo>
                <a:lnTo>
                  <a:pt x="1507" y="4623"/>
                </a:lnTo>
                <a:lnTo>
                  <a:pt x="1447" y="4487"/>
                </a:lnTo>
                <a:lnTo>
                  <a:pt x="1391" y="4345"/>
                </a:lnTo>
                <a:lnTo>
                  <a:pt x="1341" y="4198"/>
                </a:lnTo>
                <a:lnTo>
                  <a:pt x="772" y="4198"/>
                </a:lnTo>
                <a:close/>
                <a:moveTo>
                  <a:pt x="4576" y="3051"/>
                </a:moveTo>
                <a:lnTo>
                  <a:pt x="4567" y="3211"/>
                </a:lnTo>
                <a:lnTo>
                  <a:pt x="4553" y="3367"/>
                </a:lnTo>
                <a:lnTo>
                  <a:pt x="4534" y="3519"/>
                </a:lnTo>
                <a:lnTo>
                  <a:pt x="4510" y="3670"/>
                </a:lnTo>
                <a:lnTo>
                  <a:pt x="4482" y="3816"/>
                </a:lnTo>
                <a:lnTo>
                  <a:pt x="5152" y="3816"/>
                </a:lnTo>
                <a:lnTo>
                  <a:pt x="5198" y="3695"/>
                </a:lnTo>
                <a:lnTo>
                  <a:pt x="5238" y="3571"/>
                </a:lnTo>
                <a:lnTo>
                  <a:pt x="5273" y="3447"/>
                </a:lnTo>
                <a:lnTo>
                  <a:pt x="5301" y="3316"/>
                </a:lnTo>
                <a:lnTo>
                  <a:pt x="5322" y="3186"/>
                </a:lnTo>
                <a:lnTo>
                  <a:pt x="5335" y="3051"/>
                </a:lnTo>
                <a:lnTo>
                  <a:pt x="4576" y="3051"/>
                </a:lnTo>
                <a:close/>
                <a:moveTo>
                  <a:pt x="3051" y="3051"/>
                </a:moveTo>
                <a:lnTo>
                  <a:pt x="3051" y="3816"/>
                </a:lnTo>
                <a:lnTo>
                  <a:pt x="4095" y="3816"/>
                </a:lnTo>
                <a:lnTo>
                  <a:pt x="4125" y="3670"/>
                </a:lnTo>
                <a:lnTo>
                  <a:pt x="4151" y="3521"/>
                </a:lnTo>
                <a:lnTo>
                  <a:pt x="4170" y="3368"/>
                </a:lnTo>
                <a:lnTo>
                  <a:pt x="4185" y="3212"/>
                </a:lnTo>
                <a:lnTo>
                  <a:pt x="4194" y="3051"/>
                </a:lnTo>
                <a:lnTo>
                  <a:pt x="3051" y="3051"/>
                </a:lnTo>
                <a:close/>
                <a:moveTo>
                  <a:pt x="1530" y="3051"/>
                </a:moveTo>
                <a:lnTo>
                  <a:pt x="1539" y="3212"/>
                </a:lnTo>
                <a:lnTo>
                  <a:pt x="1554" y="3368"/>
                </a:lnTo>
                <a:lnTo>
                  <a:pt x="1573" y="3521"/>
                </a:lnTo>
                <a:lnTo>
                  <a:pt x="1599" y="3670"/>
                </a:lnTo>
                <a:lnTo>
                  <a:pt x="1629" y="3816"/>
                </a:lnTo>
                <a:lnTo>
                  <a:pt x="2673" y="3816"/>
                </a:lnTo>
                <a:lnTo>
                  <a:pt x="2673" y="3051"/>
                </a:lnTo>
                <a:lnTo>
                  <a:pt x="1530" y="3051"/>
                </a:lnTo>
                <a:close/>
                <a:moveTo>
                  <a:pt x="389" y="3051"/>
                </a:moveTo>
                <a:lnTo>
                  <a:pt x="402" y="3186"/>
                </a:lnTo>
                <a:lnTo>
                  <a:pt x="423" y="3316"/>
                </a:lnTo>
                <a:lnTo>
                  <a:pt x="451" y="3447"/>
                </a:lnTo>
                <a:lnTo>
                  <a:pt x="486" y="3571"/>
                </a:lnTo>
                <a:lnTo>
                  <a:pt x="526" y="3695"/>
                </a:lnTo>
                <a:lnTo>
                  <a:pt x="572" y="3816"/>
                </a:lnTo>
                <a:lnTo>
                  <a:pt x="1242" y="3816"/>
                </a:lnTo>
                <a:lnTo>
                  <a:pt x="1214" y="3670"/>
                </a:lnTo>
                <a:lnTo>
                  <a:pt x="1190" y="3519"/>
                </a:lnTo>
                <a:lnTo>
                  <a:pt x="1171" y="3367"/>
                </a:lnTo>
                <a:lnTo>
                  <a:pt x="1157" y="3211"/>
                </a:lnTo>
                <a:lnTo>
                  <a:pt x="1148" y="3051"/>
                </a:lnTo>
                <a:lnTo>
                  <a:pt x="389" y="3051"/>
                </a:lnTo>
                <a:close/>
                <a:moveTo>
                  <a:pt x="4482" y="1908"/>
                </a:moveTo>
                <a:lnTo>
                  <a:pt x="4510" y="2054"/>
                </a:lnTo>
                <a:lnTo>
                  <a:pt x="4534" y="2205"/>
                </a:lnTo>
                <a:lnTo>
                  <a:pt x="4553" y="2357"/>
                </a:lnTo>
                <a:lnTo>
                  <a:pt x="4567" y="2513"/>
                </a:lnTo>
                <a:lnTo>
                  <a:pt x="4576" y="2673"/>
                </a:lnTo>
                <a:lnTo>
                  <a:pt x="5335" y="2673"/>
                </a:lnTo>
                <a:lnTo>
                  <a:pt x="5322" y="2538"/>
                </a:lnTo>
                <a:lnTo>
                  <a:pt x="5301" y="2408"/>
                </a:lnTo>
                <a:lnTo>
                  <a:pt x="5273" y="2277"/>
                </a:lnTo>
                <a:lnTo>
                  <a:pt x="5238" y="2153"/>
                </a:lnTo>
                <a:lnTo>
                  <a:pt x="5198" y="2029"/>
                </a:lnTo>
                <a:lnTo>
                  <a:pt x="5152" y="1908"/>
                </a:lnTo>
                <a:lnTo>
                  <a:pt x="4482" y="1908"/>
                </a:lnTo>
                <a:close/>
                <a:moveTo>
                  <a:pt x="3051" y="1908"/>
                </a:moveTo>
                <a:lnTo>
                  <a:pt x="3051" y="2673"/>
                </a:lnTo>
                <a:lnTo>
                  <a:pt x="4194" y="2673"/>
                </a:lnTo>
                <a:lnTo>
                  <a:pt x="4184" y="2512"/>
                </a:lnTo>
                <a:lnTo>
                  <a:pt x="4170" y="2356"/>
                </a:lnTo>
                <a:lnTo>
                  <a:pt x="4149" y="2203"/>
                </a:lnTo>
                <a:lnTo>
                  <a:pt x="4125" y="2054"/>
                </a:lnTo>
                <a:lnTo>
                  <a:pt x="4095" y="1908"/>
                </a:lnTo>
                <a:lnTo>
                  <a:pt x="3051" y="1908"/>
                </a:lnTo>
                <a:close/>
                <a:moveTo>
                  <a:pt x="1629" y="1908"/>
                </a:moveTo>
                <a:lnTo>
                  <a:pt x="1599" y="2054"/>
                </a:lnTo>
                <a:lnTo>
                  <a:pt x="1573" y="2203"/>
                </a:lnTo>
                <a:lnTo>
                  <a:pt x="1554" y="2356"/>
                </a:lnTo>
                <a:lnTo>
                  <a:pt x="1539" y="2512"/>
                </a:lnTo>
                <a:lnTo>
                  <a:pt x="1530" y="2673"/>
                </a:lnTo>
                <a:lnTo>
                  <a:pt x="2673" y="2673"/>
                </a:lnTo>
                <a:lnTo>
                  <a:pt x="2673" y="1908"/>
                </a:lnTo>
                <a:lnTo>
                  <a:pt x="1629" y="1908"/>
                </a:lnTo>
                <a:close/>
                <a:moveTo>
                  <a:pt x="572" y="1908"/>
                </a:moveTo>
                <a:lnTo>
                  <a:pt x="526" y="2029"/>
                </a:lnTo>
                <a:lnTo>
                  <a:pt x="486" y="2153"/>
                </a:lnTo>
                <a:lnTo>
                  <a:pt x="451" y="2277"/>
                </a:lnTo>
                <a:lnTo>
                  <a:pt x="423" y="2408"/>
                </a:lnTo>
                <a:lnTo>
                  <a:pt x="402" y="2538"/>
                </a:lnTo>
                <a:lnTo>
                  <a:pt x="389" y="2673"/>
                </a:lnTo>
                <a:lnTo>
                  <a:pt x="1148" y="2673"/>
                </a:lnTo>
                <a:lnTo>
                  <a:pt x="1157" y="2513"/>
                </a:lnTo>
                <a:lnTo>
                  <a:pt x="1171" y="2357"/>
                </a:lnTo>
                <a:lnTo>
                  <a:pt x="1190" y="2205"/>
                </a:lnTo>
                <a:lnTo>
                  <a:pt x="1214" y="2054"/>
                </a:lnTo>
                <a:lnTo>
                  <a:pt x="1242" y="1908"/>
                </a:lnTo>
                <a:lnTo>
                  <a:pt x="572" y="1908"/>
                </a:lnTo>
                <a:close/>
                <a:moveTo>
                  <a:pt x="3932" y="624"/>
                </a:moveTo>
                <a:lnTo>
                  <a:pt x="4009" y="732"/>
                </a:lnTo>
                <a:lnTo>
                  <a:pt x="4083" y="848"/>
                </a:lnTo>
                <a:lnTo>
                  <a:pt x="4153" y="971"/>
                </a:lnTo>
                <a:lnTo>
                  <a:pt x="4217" y="1101"/>
                </a:lnTo>
                <a:lnTo>
                  <a:pt x="4277" y="1237"/>
                </a:lnTo>
                <a:lnTo>
                  <a:pt x="4333" y="1379"/>
                </a:lnTo>
                <a:lnTo>
                  <a:pt x="4383" y="1526"/>
                </a:lnTo>
                <a:lnTo>
                  <a:pt x="4952" y="1526"/>
                </a:lnTo>
                <a:lnTo>
                  <a:pt x="4865" y="1400"/>
                </a:lnTo>
                <a:lnTo>
                  <a:pt x="4772" y="1278"/>
                </a:lnTo>
                <a:lnTo>
                  <a:pt x="4671" y="1164"/>
                </a:lnTo>
                <a:lnTo>
                  <a:pt x="4564" y="1056"/>
                </a:lnTo>
                <a:lnTo>
                  <a:pt x="4447" y="956"/>
                </a:lnTo>
                <a:lnTo>
                  <a:pt x="4328" y="860"/>
                </a:lnTo>
                <a:lnTo>
                  <a:pt x="4201" y="774"/>
                </a:lnTo>
                <a:lnTo>
                  <a:pt x="4069" y="696"/>
                </a:lnTo>
                <a:lnTo>
                  <a:pt x="3932" y="624"/>
                </a:lnTo>
                <a:close/>
                <a:moveTo>
                  <a:pt x="1792" y="624"/>
                </a:moveTo>
                <a:lnTo>
                  <a:pt x="1655" y="696"/>
                </a:lnTo>
                <a:lnTo>
                  <a:pt x="1523" y="774"/>
                </a:lnTo>
                <a:lnTo>
                  <a:pt x="1396" y="860"/>
                </a:lnTo>
                <a:lnTo>
                  <a:pt x="1277" y="956"/>
                </a:lnTo>
                <a:lnTo>
                  <a:pt x="1160" y="1056"/>
                </a:lnTo>
                <a:lnTo>
                  <a:pt x="1053" y="1164"/>
                </a:lnTo>
                <a:lnTo>
                  <a:pt x="952" y="1278"/>
                </a:lnTo>
                <a:lnTo>
                  <a:pt x="859" y="1400"/>
                </a:lnTo>
                <a:lnTo>
                  <a:pt x="772" y="1526"/>
                </a:lnTo>
                <a:lnTo>
                  <a:pt x="1343" y="1526"/>
                </a:lnTo>
                <a:lnTo>
                  <a:pt x="1393" y="1379"/>
                </a:lnTo>
                <a:lnTo>
                  <a:pt x="1448" y="1237"/>
                </a:lnTo>
                <a:lnTo>
                  <a:pt x="1509" y="1101"/>
                </a:lnTo>
                <a:lnTo>
                  <a:pt x="1573" y="971"/>
                </a:lnTo>
                <a:lnTo>
                  <a:pt x="1643" y="848"/>
                </a:lnTo>
                <a:lnTo>
                  <a:pt x="1715" y="732"/>
                </a:lnTo>
                <a:lnTo>
                  <a:pt x="1792" y="624"/>
                </a:lnTo>
                <a:close/>
                <a:moveTo>
                  <a:pt x="3051" y="406"/>
                </a:moveTo>
                <a:lnTo>
                  <a:pt x="3051" y="1526"/>
                </a:lnTo>
                <a:lnTo>
                  <a:pt x="3988" y="1526"/>
                </a:lnTo>
                <a:lnTo>
                  <a:pt x="3937" y="1391"/>
                </a:lnTo>
                <a:lnTo>
                  <a:pt x="3884" y="1264"/>
                </a:lnTo>
                <a:lnTo>
                  <a:pt x="3825" y="1143"/>
                </a:lnTo>
                <a:lnTo>
                  <a:pt x="3762" y="1030"/>
                </a:lnTo>
                <a:lnTo>
                  <a:pt x="3696" y="925"/>
                </a:lnTo>
                <a:lnTo>
                  <a:pt x="3627" y="827"/>
                </a:lnTo>
                <a:lnTo>
                  <a:pt x="3554" y="739"/>
                </a:lnTo>
                <a:lnTo>
                  <a:pt x="3476" y="659"/>
                </a:lnTo>
                <a:lnTo>
                  <a:pt x="3396" y="588"/>
                </a:lnTo>
                <a:lnTo>
                  <a:pt x="3315" y="527"/>
                </a:lnTo>
                <a:lnTo>
                  <a:pt x="3230" y="477"/>
                </a:lnTo>
                <a:lnTo>
                  <a:pt x="3141" y="435"/>
                </a:lnTo>
                <a:lnTo>
                  <a:pt x="3051" y="406"/>
                </a:lnTo>
                <a:close/>
                <a:moveTo>
                  <a:pt x="2673" y="406"/>
                </a:moveTo>
                <a:lnTo>
                  <a:pt x="2583" y="435"/>
                </a:lnTo>
                <a:lnTo>
                  <a:pt x="2494" y="477"/>
                </a:lnTo>
                <a:lnTo>
                  <a:pt x="2409" y="527"/>
                </a:lnTo>
                <a:lnTo>
                  <a:pt x="2328" y="588"/>
                </a:lnTo>
                <a:lnTo>
                  <a:pt x="2248" y="659"/>
                </a:lnTo>
                <a:lnTo>
                  <a:pt x="2170" y="739"/>
                </a:lnTo>
                <a:lnTo>
                  <a:pt x="2097" y="827"/>
                </a:lnTo>
                <a:lnTo>
                  <a:pt x="2028" y="925"/>
                </a:lnTo>
                <a:lnTo>
                  <a:pt x="1962" y="1030"/>
                </a:lnTo>
                <a:lnTo>
                  <a:pt x="1899" y="1143"/>
                </a:lnTo>
                <a:lnTo>
                  <a:pt x="1840" y="1264"/>
                </a:lnTo>
                <a:lnTo>
                  <a:pt x="1787" y="1391"/>
                </a:lnTo>
                <a:lnTo>
                  <a:pt x="1736" y="1526"/>
                </a:lnTo>
                <a:lnTo>
                  <a:pt x="2673" y="1526"/>
                </a:lnTo>
                <a:lnTo>
                  <a:pt x="2673" y="406"/>
                </a:lnTo>
                <a:close/>
                <a:moveTo>
                  <a:pt x="2673" y="0"/>
                </a:moveTo>
                <a:lnTo>
                  <a:pt x="3051" y="0"/>
                </a:lnTo>
                <a:lnTo>
                  <a:pt x="3051" y="5"/>
                </a:lnTo>
                <a:lnTo>
                  <a:pt x="3223" y="23"/>
                </a:lnTo>
                <a:lnTo>
                  <a:pt x="3389" y="49"/>
                </a:lnTo>
                <a:lnTo>
                  <a:pt x="3552" y="83"/>
                </a:lnTo>
                <a:lnTo>
                  <a:pt x="3714" y="128"/>
                </a:lnTo>
                <a:lnTo>
                  <a:pt x="3870" y="182"/>
                </a:lnTo>
                <a:lnTo>
                  <a:pt x="4021" y="245"/>
                </a:lnTo>
                <a:lnTo>
                  <a:pt x="4168" y="316"/>
                </a:lnTo>
                <a:lnTo>
                  <a:pt x="4310" y="394"/>
                </a:lnTo>
                <a:lnTo>
                  <a:pt x="4449" y="480"/>
                </a:lnTo>
                <a:lnTo>
                  <a:pt x="4581" y="574"/>
                </a:lnTo>
                <a:lnTo>
                  <a:pt x="4708" y="675"/>
                </a:lnTo>
                <a:lnTo>
                  <a:pt x="4827" y="782"/>
                </a:lnTo>
                <a:lnTo>
                  <a:pt x="4942" y="897"/>
                </a:lnTo>
                <a:lnTo>
                  <a:pt x="5049" y="1016"/>
                </a:lnTo>
                <a:lnTo>
                  <a:pt x="5150" y="1143"/>
                </a:lnTo>
                <a:lnTo>
                  <a:pt x="5244" y="1275"/>
                </a:lnTo>
                <a:lnTo>
                  <a:pt x="5330" y="1414"/>
                </a:lnTo>
                <a:lnTo>
                  <a:pt x="5408" y="1556"/>
                </a:lnTo>
                <a:lnTo>
                  <a:pt x="5479" y="1703"/>
                </a:lnTo>
                <a:lnTo>
                  <a:pt x="5540" y="1854"/>
                </a:lnTo>
                <a:lnTo>
                  <a:pt x="5594" y="2010"/>
                </a:lnTo>
                <a:lnTo>
                  <a:pt x="5639" y="2172"/>
                </a:lnTo>
                <a:lnTo>
                  <a:pt x="5674" y="2335"/>
                </a:lnTo>
                <a:lnTo>
                  <a:pt x="5700" y="2501"/>
                </a:lnTo>
                <a:lnTo>
                  <a:pt x="5717" y="2673"/>
                </a:lnTo>
                <a:lnTo>
                  <a:pt x="5724" y="2673"/>
                </a:lnTo>
                <a:lnTo>
                  <a:pt x="5724" y="3051"/>
                </a:lnTo>
                <a:lnTo>
                  <a:pt x="5717" y="3051"/>
                </a:lnTo>
                <a:lnTo>
                  <a:pt x="5700" y="3223"/>
                </a:lnTo>
                <a:lnTo>
                  <a:pt x="5674" y="3389"/>
                </a:lnTo>
                <a:lnTo>
                  <a:pt x="5639" y="3552"/>
                </a:lnTo>
                <a:lnTo>
                  <a:pt x="5594" y="3714"/>
                </a:lnTo>
                <a:lnTo>
                  <a:pt x="5540" y="3870"/>
                </a:lnTo>
                <a:lnTo>
                  <a:pt x="5479" y="4021"/>
                </a:lnTo>
                <a:lnTo>
                  <a:pt x="5408" y="4168"/>
                </a:lnTo>
                <a:lnTo>
                  <a:pt x="5330" y="4310"/>
                </a:lnTo>
                <a:lnTo>
                  <a:pt x="5244" y="4449"/>
                </a:lnTo>
                <a:lnTo>
                  <a:pt x="5150" y="4581"/>
                </a:lnTo>
                <a:lnTo>
                  <a:pt x="5049" y="4708"/>
                </a:lnTo>
                <a:lnTo>
                  <a:pt x="4942" y="4827"/>
                </a:lnTo>
                <a:lnTo>
                  <a:pt x="4827" y="4942"/>
                </a:lnTo>
                <a:lnTo>
                  <a:pt x="4708" y="5049"/>
                </a:lnTo>
                <a:lnTo>
                  <a:pt x="4581" y="5150"/>
                </a:lnTo>
                <a:lnTo>
                  <a:pt x="4449" y="5244"/>
                </a:lnTo>
                <a:lnTo>
                  <a:pt x="4310" y="5330"/>
                </a:lnTo>
                <a:lnTo>
                  <a:pt x="4168" y="5408"/>
                </a:lnTo>
                <a:lnTo>
                  <a:pt x="4021" y="5479"/>
                </a:lnTo>
                <a:lnTo>
                  <a:pt x="3870" y="5540"/>
                </a:lnTo>
                <a:lnTo>
                  <a:pt x="3714" y="5594"/>
                </a:lnTo>
                <a:lnTo>
                  <a:pt x="3552" y="5639"/>
                </a:lnTo>
                <a:lnTo>
                  <a:pt x="3389" y="5674"/>
                </a:lnTo>
                <a:lnTo>
                  <a:pt x="3223" y="5700"/>
                </a:lnTo>
                <a:lnTo>
                  <a:pt x="3051" y="5717"/>
                </a:lnTo>
                <a:lnTo>
                  <a:pt x="3051" y="5724"/>
                </a:lnTo>
                <a:lnTo>
                  <a:pt x="2673" y="5724"/>
                </a:lnTo>
                <a:lnTo>
                  <a:pt x="2673" y="5717"/>
                </a:lnTo>
                <a:lnTo>
                  <a:pt x="2501" y="5700"/>
                </a:lnTo>
                <a:lnTo>
                  <a:pt x="2335" y="5674"/>
                </a:lnTo>
                <a:lnTo>
                  <a:pt x="2172" y="5639"/>
                </a:lnTo>
                <a:lnTo>
                  <a:pt x="2010" y="5594"/>
                </a:lnTo>
                <a:lnTo>
                  <a:pt x="1854" y="5540"/>
                </a:lnTo>
                <a:lnTo>
                  <a:pt x="1703" y="5479"/>
                </a:lnTo>
                <a:lnTo>
                  <a:pt x="1556" y="5408"/>
                </a:lnTo>
                <a:lnTo>
                  <a:pt x="1414" y="5330"/>
                </a:lnTo>
                <a:lnTo>
                  <a:pt x="1275" y="5244"/>
                </a:lnTo>
                <a:lnTo>
                  <a:pt x="1143" y="5150"/>
                </a:lnTo>
                <a:lnTo>
                  <a:pt x="1016" y="5049"/>
                </a:lnTo>
                <a:lnTo>
                  <a:pt x="897" y="4942"/>
                </a:lnTo>
                <a:lnTo>
                  <a:pt x="782" y="4827"/>
                </a:lnTo>
                <a:lnTo>
                  <a:pt x="675" y="4708"/>
                </a:lnTo>
                <a:lnTo>
                  <a:pt x="574" y="4581"/>
                </a:lnTo>
                <a:lnTo>
                  <a:pt x="480" y="4449"/>
                </a:lnTo>
                <a:lnTo>
                  <a:pt x="394" y="4310"/>
                </a:lnTo>
                <a:lnTo>
                  <a:pt x="316" y="4168"/>
                </a:lnTo>
                <a:lnTo>
                  <a:pt x="245" y="4021"/>
                </a:lnTo>
                <a:lnTo>
                  <a:pt x="182" y="3870"/>
                </a:lnTo>
                <a:lnTo>
                  <a:pt x="128" y="3714"/>
                </a:lnTo>
                <a:lnTo>
                  <a:pt x="83" y="3552"/>
                </a:lnTo>
                <a:lnTo>
                  <a:pt x="49" y="3389"/>
                </a:lnTo>
                <a:lnTo>
                  <a:pt x="23" y="3223"/>
                </a:lnTo>
                <a:lnTo>
                  <a:pt x="5" y="3051"/>
                </a:lnTo>
                <a:lnTo>
                  <a:pt x="0" y="3051"/>
                </a:lnTo>
                <a:lnTo>
                  <a:pt x="0" y="2673"/>
                </a:lnTo>
                <a:lnTo>
                  <a:pt x="5" y="2673"/>
                </a:lnTo>
                <a:lnTo>
                  <a:pt x="23" y="2501"/>
                </a:lnTo>
                <a:lnTo>
                  <a:pt x="49" y="2335"/>
                </a:lnTo>
                <a:lnTo>
                  <a:pt x="83" y="2172"/>
                </a:lnTo>
                <a:lnTo>
                  <a:pt x="128" y="2010"/>
                </a:lnTo>
                <a:lnTo>
                  <a:pt x="182" y="1854"/>
                </a:lnTo>
                <a:lnTo>
                  <a:pt x="245" y="1703"/>
                </a:lnTo>
                <a:lnTo>
                  <a:pt x="316" y="1556"/>
                </a:lnTo>
                <a:lnTo>
                  <a:pt x="394" y="1414"/>
                </a:lnTo>
                <a:lnTo>
                  <a:pt x="480" y="1275"/>
                </a:lnTo>
                <a:lnTo>
                  <a:pt x="574" y="1143"/>
                </a:lnTo>
                <a:lnTo>
                  <a:pt x="675" y="1016"/>
                </a:lnTo>
                <a:lnTo>
                  <a:pt x="782" y="897"/>
                </a:lnTo>
                <a:lnTo>
                  <a:pt x="897" y="782"/>
                </a:lnTo>
                <a:lnTo>
                  <a:pt x="1016" y="675"/>
                </a:lnTo>
                <a:lnTo>
                  <a:pt x="1143" y="574"/>
                </a:lnTo>
                <a:lnTo>
                  <a:pt x="1275" y="480"/>
                </a:lnTo>
                <a:lnTo>
                  <a:pt x="1414" y="394"/>
                </a:lnTo>
                <a:lnTo>
                  <a:pt x="1556" y="316"/>
                </a:lnTo>
                <a:lnTo>
                  <a:pt x="1703" y="245"/>
                </a:lnTo>
                <a:lnTo>
                  <a:pt x="1854" y="182"/>
                </a:lnTo>
                <a:lnTo>
                  <a:pt x="2010" y="128"/>
                </a:lnTo>
                <a:lnTo>
                  <a:pt x="2172" y="83"/>
                </a:lnTo>
                <a:lnTo>
                  <a:pt x="2335" y="49"/>
                </a:lnTo>
                <a:lnTo>
                  <a:pt x="2501" y="23"/>
                </a:lnTo>
                <a:lnTo>
                  <a:pt x="2673" y="5"/>
                </a:lnTo>
                <a:lnTo>
                  <a:pt x="267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140" name="Picture 6">
            <a:extLst>
              <a:ext uri="{FF2B5EF4-FFF2-40B4-BE49-F238E27FC236}">
                <a16:creationId xmlns:a16="http://schemas.microsoft.com/office/drawing/2014/main" id="{DF0E1AF7-0B3F-46FB-BB89-27737E92D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250" y="2397906"/>
            <a:ext cx="410480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" name="Picture 2">
            <a:extLst>
              <a:ext uri="{FF2B5EF4-FFF2-40B4-BE49-F238E27FC236}">
                <a16:creationId xmlns:a16="http://schemas.microsoft.com/office/drawing/2014/main" id="{3F0CFFDE-7BC6-4B0A-A66D-A3C257AE0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652" y="2399676"/>
            <a:ext cx="405755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" name="Picture 3">
            <a:extLst>
              <a:ext uri="{FF2B5EF4-FFF2-40B4-BE49-F238E27FC236}">
                <a16:creationId xmlns:a16="http://schemas.microsoft.com/office/drawing/2014/main" id="{7C6CE53C-07B0-4BF1-AD0A-AC43FBEB8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809" y="2404112"/>
            <a:ext cx="410480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" name="Picture 4">
            <a:extLst>
              <a:ext uri="{FF2B5EF4-FFF2-40B4-BE49-F238E27FC236}">
                <a16:creationId xmlns:a16="http://schemas.microsoft.com/office/drawing/2014/main" id="{FC046375-86D5-4192-BA96-CC877687C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368" y="2399676"/>
            <a:ext cx="410480" cy="41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4">
      <a:dk1>
        <a:sysClr val="windowText" lastClr="000000"/>
      </a:dk1>
      <a:lt1>
        <a:sysClr val="window" lastClr="FFFFFF"/>
      </a:lt1>
      <a:dk2>
        <a:srgbClr val="214F87"/>
      </a:dk2>
      <a:lt2>
        <a:srgbClr val="FFFFFF"/>
      </a:lt2>
      <a:accent1>
        <a:srgbClr val="E79801"/>
      </a:accent1>
      <a:accent2>
        <a:srgbClr val="D9B786"/>
      </a:accent2>
      <a:accent3>
        <a:srgbClr val="E8DDD5"/>
      </a:accent3>
      <a:accent4>
        <a:srgbClr val="92A2C6"/>
      </a:accent4>
      <a:accent5>
        <a:srgbClr val="3E7ADB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6807</TotalTime>
  <Words>126</Words>
  <Application>Microsoft Office PowerPoint</Application>
  <PresentationFormat>Custom</PresentationFormat>
  <Paragraphs>22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176</cp:revision>
  <dcterms:created xsi:type="dcterms:W3CDTF">2013-09-12T13:05:01Z</dcterms:created>
  <dcterms:modified xsi:type="dcterms:W3CDTF">2017-07-29T01:32:22Z</dcterms:modified>
</cp:coreProperties>
</file>