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7" r:id="rId3"/>
    <p:sldId id="276" r:id="rId4"/>
    <p:sldId id="278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638"/>
    <a:srgbClr val="CA3B5F"/>
    <a:srgbClr val="8C3564"/>
    <a:srgbClr val="F7C52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93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00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91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2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81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2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75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86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78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834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20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30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9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1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A2EE-02D3-36A7-6562-03047372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Quadrant Strategy Slide Template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D21C5A-10A0-EA0B-4B1F-F6A3F119E591}"/>
              </a:ext>
            </a:extLst>
          </p:cNvPr>
          <p:cNvSpPr/>
          <p:nvPr/>
        </p:nvSpPr>
        <p:spPr>
          <a:xfrm>
            <a:off x="3702746" y="3943665"/>
            <a:ext cx="2405964" cy="21872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598237-F03F-53D7-31BD-54414733A45D}"/>
              </a:ext>
            </a:extLst>
          </p:cNvPr>
          <p:cNvSpPr/>
          <p:nvPr/>
        </p:nvSpPr>
        <p:spPr>
          <a:xfrm>
            <a:off x="6292909" y="3943665"/>
            <a:ext cx="2193169" cy="1586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F52F60-8D40-B6D4-F046-050E4E33729F}"/>
              </a:ext>
            </a:extLst>
          </p:cNvPr>
          <p:cNvSpPr/>
          <p:nvPr/>
        </p:nvSpPr>
        <p:spPr>
          <a:xfrm>
            <a:off x="6292909" y="1332891"/>
            <a:ext cx="1487321" cy="2453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98389B-88DA-5776-A651-B64F27115CD1}"/>
              </a:ext>
            </a:extLst>
          </p:cNvPr>
          <p:cNvSpPr/>
          <p:nvPr/>
        </p:nvSpPr>
        <p:spPr>
          <a:xfrm>
            <a:off x="4421195" y="1925299"/>
            <a:ext cx="1687512" cy="1861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EEDC49-BFBB-8662-0871-0482C876A337}"/>
              </a:ext>
            </a:extLst>
          </p:cNvPr>
          <p:cNvSpPr/>
          <p:nvPr/>
        </p:nvSpPr>
        <p:spPr>
          <a:xfrm>
            <a:off x="5223580" y="2896189"/>
            <a:ext cx="1956188" cy="195618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254507-A5E6-1D67-C403-A10C2DCFFF44}"/>
              </a:ext>
            </a:extLst>
          </p:cNvPr>
          <p:cNvGrpSpPr/>
          <p:nvPr/>
        </p:nvGrpSpPr>
        <p:grpSpPr>
          <a:xfrm>
            <a:off x="8408363" y="1961248"/>
            <a:ext cx="2214752" cy="879444"/>
            <a:chOff x="1773387" y="1938946"/>
            <a:chExt cx="2214752" cy="87944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86ABF54-BD69-43C4-4906-B4313238DE89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A5CCC12-6BC5-662A-C4D1-97782903BC85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8C3678-3377-6936-C5F5-B7F59EC61474}"/>
              </a:ext>
            </a:extLst>
          </p:cNvPr>
          <p:cNvGrpSpPr/>
          <p:nvPr/>
        </p:nvGrpSpPr>
        <p:grpSpPr>
          <a:xfrm>
            <a:off x="8932470" y="4291853"/>
            <a:ext cx="2214752" cy="879444"/>
            <a:chOff x="1773387" y="1938946"/>
            <a:chExt cx="2214752" cy="87944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4D91CA8-5E02-A35A-4B17-493C4481F239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5C88D42-41E5-B00A-0DC5-95080D5C6775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7C931CF-429F-61D4-2BF9-8F76DBC77696}"/>
              </a:ext>
            </a:extLst>
          </p:cNvPr>
          <p:cNvGrpSpPr/>
          <p:nvPr/>
        </p:nvGrpSpPr>
        <p:grpSpPr>
          <a:xfrm>
            <a:off x="1115465" y="4213795"/>
            <a:ext cx="2214752" cy="879444"/>
            <a:chOff x="1773387" y="1938946"/>
            <a:chExt cx="2214752" cy="87944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B53442E-D644-3450-63CB-10CDF11D0F4B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68178C-F0FD-974A-5254-ACFEF549E899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42596F8-F9D7-CBAD-EEEB-CF22E7125E81}"/>
              </a:ext>
            </a:extLst>
          </p:cNvPr>
          <p:cNvGrpSpPr/>
          <p:nvPr/>
        </p:nvGrpSpPr>
        <p:grpSpPr>
          <a:xfrm>
            <a:off x="1617270" y="2161970"/>
            <a:ext cx="2214752" cy="879444"/>
            <a:chOff x="1773387" y="1938946"/>
            <a:chExt cx="2214752" cy="87944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E1FD6AF-7EA3-DF0F-0EFC-677F68229C54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D2F1E5-8A3D-1AB5-AD9E-BFF615683096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pic>
        <p:nvPicPr>
          <p:cNvPr id="45" name="Graphic 44" descr="Puzzle with solid fill">
            <a:extLst>
              <a:ext uri="{FF2B5EF4-FFF2-40B4-BE49-F238E27FC236}">
                <a16:creationId xmlns:a16="http://schemas.microsoft.com/office/drawing/2014/main" id="{7A5AC7D2-FB5C-0D28-F82F-BDE0F8FE5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53843" y="3121215"/>
            <a:ext cx="422818" cy="422818"/>
          </a:xfrm>
          <a:prstGeom prst="rect">
            <a:avLst/>
          </a:prstGeom>
        </p:spPr>
      </p:pic>
      <p:pic>
        <p:nvPicPr>
          <p:cNvPr id="46" name="Graphic 45" descr="Rocket with solid fill">
            <a:extLst>
              <a:ext uri="{FF2B5EF4-FFF2-40B4-BE49-F238E27FC236}">
                <a16:creationId xmlns:a16="http://schemas.microsoft.com/office/drawing/2014/main" id="{9377EB23-6465-365F-0D48-BD24D8C10A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3464" y="4160839"/>
            <a:ext cx="422818" cy="422818"/>
          </a:xfrm>
          <a:prstGeom prst="rect">
            <a:avLst/>
          </a:prstGeom>
        </p:spPr>
      </p:pic>
      <p:pic>
        <p:nvPicPr>
          <p:cNvPr id="47" name="Graphic 46" descr="Shield Tick with solid fill">
            <a:extLst>
              <a:ext uri="{FF2B5EF4-FFF2-40B4-BE49-F238E27FC236}">
                <a16:creationId xmlns:a16="http://schemas.microsoft.com/office/drawing/2014/main" id="{CB2A2D8A-AF89-BDA4-4669-8D614D2F1B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53843" y="4160839"/>
            <a:ext cx="422818" cy="422818"/>
          </a:xfrm>
          <a:prstGeom prst="rect">
            <a:avLst/>
          </a:prstGeom>
        </p:spPr>
      </p:pic>
      <p:pic>
        <p:nvPicPr>
          <p:cNvPr id="48" name="Graphic 47" descr="Single gear with solid fill">
            <a:extLst>
              <a:ext uri="{FF2B5EF4-FFF2-40B4-BE49-F238E27FC236}">
                <a16:creationId xmlns:a16="http://schemas.microsoft.com/office/drawing/2014/main" id="{7160D661-67A5-F8E0-8F95-15EAD7F331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3464" y="3121215"/>
            <a:ext cx="422818" cy="42281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FF22EC54-B037-EA94-92B5-6311F2134989}"/>
              </a:ext>
            </a:extLst>
          </p:cNvPr>
          <p:cNvSpPr/>
          <p:nvPr/>
        </p:nvSpPr>
        <p:spPr>
          <a:xfrm flipH="1">
            <a:off x="4655125" y="2132855"/>
            <a:ext cx="1219199" cy="59648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622556-0962-9E54-8308-1A2375C33647}"/>
              </a:ext>
            </a:extLst>
          </p:cNvPr>
          <p:cNvSpPr/>
          <p:nvPr/>
        </p:nvSpPr>
        <p:spPr>
          <a:xfrm flipH="1">
            <a:off x="6497777" y="1556792"/>
            <a:ext cx="1080658" cy="59648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FC7CBB5-DCF5-5B9B-3F96-2B14BBB4FCE3}"/>
              </a:ext>
            </a:extLst>
          </p:cNvPr>
          <p:cNvSpPr/>
          <p:nvPr/>
        </p:nvSpPr>
        <p:spPr>
          <a:xfrm flipH="1">
            <a:off x="7190504" y="4729483"/>
            <a:ext cx="1080658" cy="59648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7E97B17-4F33-A4B6-CF93-4C44B4DCD473}"/>
              </a:ext>
            </a:extLst>
          </p:cNvPr>
          <p:cNvSpPr/>
          <p:nvPr/>
        </p:nvSpPr>
        <p:spPr>
          <a:xfrm flipH="1">
            <a:off x="3893122" y="5325228"/>
            <a:ext cx="1080658" cy="59648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12690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A2EE-02D3-36A7-6562-03047372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Quadrant Strategy Slide Template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1914D9-7E11-6B3B-206D-DAFD07875C50}"/>
              </a:ext>
            </a:extLst>
          </p:cNvPr>
          <p:cNvSpPr/>
          <p:nvPr/>
        </p:nvSpPr>
        <p:spPr>
          <a:xfrm>
            <a:off x="4260307" y="4083867"/>
            <a:ext cx="1845069" cy="16773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5A6F81-076D-3A4F-194C-CCE9C49BD54B}"/>
              </a:ext>
            </a:extLst>
          </p:cNvPr>
          <p:cNvSpPr/>
          <p:nvPr/>
        </p:nvSpPr>
        <p:spPr>
          <a:xfrm>
            <a:off x="6246634" y="4083867"/>
            <a:ext cx="1681883" cy="1216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5EF53D-2185-7473-5B61-01356DB66235}"/>
              </a:ext>
            </a:extLst>
          </p:cNvPr>
          <p:cNvSpPr/>
          <p:nvPr/>
        </p:nvSpPr>
        <p:spPr>
          <a:xfrm>
            <a:off x="6246634" y="2081734"/>
            <a:ext cx="1140587" cy="18815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5C02F8-73B4-D16B-E0F0-E1806DE1265B}"/>
              </a:ext>
            </a:extLst>
          </p:cNvPr>
          <p:cNvSpPr/>
          <p:nvPr/>
        </p:nvSpPr>
        <p:spPr>
          <a:xfrm>
            <a:off x="4811266" y="2536036"/>
            <a:ext cx="1294108" cy="142729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76FAC-5978-E72A-87A9-72A7CF17BECD}"/>
              </a:ext>
            </a:extLst>
          </p:cNvPr>
          <p:cNvSpPr/>
          <p:nvPr/>
        </p:nvSpPr>
        <p:spPr>
          <a:xfrm>
            <a:off x="5426594" y="3280586"/>
            <a:ext cx="1500149" cy="150014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982BFD-58B0-D61B-05B7-0C834C5A72F6}"/>
              </a:ext>
            </a:extLst>
          </p:cNvPr>
          <p:cNvSpPr/>
          <p:nvPr/>
        </p:nvSpPr>
        <p:spPr>
          <a:xfrm>
            <a:off x="609441" y="2048168"/>
            <a:ext cx="705604" cy="7056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AAFA15-24E4-0F7E-A9D1-167975B990D5}"/>
              </a:ext>
            </a:extLst>
          </p:cNvPr>
          <p:cNvSpPr/>
          <p:nvPr/>
        </p:nvSpPr>
        <p:spPr>
          <a:xfrm>
            <a:off x="609441" y="4715676"/>
            <a:ext cx="705604" cy="7056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BBF46E-F569-2B45-2448-C0A8CAE99B7D}"/>
              </a:ext>
            </a:extLst>
          </p:cNvPr>
          <p:cNvSpPr/>
          <p:nvPr/>
        </p:nvSpPr>
        <p:spPr>
          <a:xfrm>
            <a:off x="10873780" y="2048168"/>
            <a:ext cx="705604" cy="705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EC3F34-A067-B435-F5DF-33E3FE20D2E2}"/>
              </a:ext>
            </a:extLst>
          </p:cNvPr>
          <p:cNvSpPr/>
          <p:nvPr/>
        </p:nvSpPr>
        <p:spPr>
          <a:xfrm>
            <a:off x="10873780" y="4715676"/>
            <a:ext cx="705604" cy="7056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6691E02-9593-A586-7F44-92229CB1FD5F}"/>
              </a:ext>
            </a:extLst>
          </p:cNvPr>
          <p:cNvGrpSpPr/>
          <p:nvPr/>
        </p:nvGrpSpPr>
        <p:grpSpPr>
          <a:xfrm>
            <a:off x="1572665" y="1961248"/>
            <a:ext cx="2214752" cy="879444"/>
            <a:chOff x="1773387" y="1938946"/>
            <a:chExt cx="2214752" cy="87944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AA9021-6A76-8C34-0286-5E02B2E9A69A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F4BF94-B231-8F36-E7A8-A29B72A95E5E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11ECDE-3899-1774-27CC-DDD92AB5CAF9}"/>
              </a:ext>
            </a:extLst>
          </p:cNvPr>
          <p:cNvGrpSpPr/>
          <p:nvPr/>
        </p:nvGrpSpPr>
        <p:grpSpPr>
          <a:xfrm>
            <a:off x="1572665" y="4628756"/>
            <a:ext cx="2214752" cy="879444"/>
            <a:chOff x="1773387" y="1938946"/>
            <a:chExt cx="2214752" cy="8794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F8710C7-748E-5D07-5F8C-903E5F889963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013DF03-F0F5-1F84-9559-98B41C24C8F3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DBF89A-F109-C955-54AE-A7799CEA6116}"/>
              </a:ext>
            </a:extLst>
          </p:cNvPr>
          <p:cNvGrpSpPr/>
          <p:nvPr/>
        </p:nvGrpSpPr>
        <p:grpSpPr>
          <a:xfrm>
            <a:off x="8408363" y="1961248"/>
            <a:ext cx="2214752" cy="879444"/>
            <a:chOff x="1773387" y="1938946"/>
            <a:chExt cx="2214752" cy="8794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E36AF-F6BF-9A9F-3138-9BCF1D373F36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54233AD-ACB1-F60F-8FA9-0B92E08008AB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474ABE2-4FEF-CD8F-7277-31D59A611F35}"/>
              </a:ext>
            </a:extLst>
          </p:cNvPr>
          <p:cNvGrpSpPr/>
          <p:nvPr/>
        </p:nvGrpSpPr>
        <p:grpSpPr>
          <a:xfrm>
            <a:off x="8408363" y="4628756"/>
            <a:ext cx="2214752" cy="879444"/>
            <a:chOff x="1773387" y="1938946"/>
            <a:chExt cx="2214752" cy="87944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88E8ED5-53E4-8C03-F358-E97472716107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4A5E76-FBF6-17AA-FE2E-E1625413E0F7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pic>
        <p:nvPicPr>
          <p:cNvPr id="45" name="Graphic 44" descr="Puzzle with solid fill">
            <a:extLst>
              <a:ext uri="{FF2B5EF4-FFF2-40B4-BE49-F238E27FC236}">
                <a16:creationId xmlns:a16="http://schemas.microsoft.com/office/drawing/2014/main" id="{AE718596-CE65-4F98-C9A9-7F96C76BB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834" y="2189561"/>
            <a:ext cx="422818" cy="422818"/>
          </a:xfrm>
          <a:prstGeom prst="rect">
            <a:avLst/>
          </a:prstGeom>
        </p:spPr>
      </p:pic>
      <p:pic>
        <p:nvPicPr>
          <p:cNvPr id="47" name="Graphic 46" descr="Rocket with solid fill">
            <a:extLst>
              <a:ext uri="{FF2B5EF4-FFF2-40B4-BE49-F238E27FC236}">
                <a16:creationId xmlns:a16="http://schemas.microsoft.com/office/drawing/2014/main" id="{F056288C-42C8-E8E0-9283-A8342131FC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5173" y="4857069"/>
            <a:ext cx="422818" cy="422818"/>
          </a:xfrm>
          <a:prstGeom prst="rect">
            <a:avLst/>
          </a:prstGeom>
        </p:spPr>
      </p:pic>
      <p:pic>
        <p:nvPicPr>
          <p:cNvPr id="49" name="Graphic 48" descr="Shield Tick with solid fill">
            <a:extLst>
              <a:ext uri="{FF2B5EF4-FFF2-40B4-BE49-F238E27FC236}">
                <a16:creationId xmlns:a16="http://schemas.microsoft.com/office/drawing/2014/main" id="{886AA871-6B84-64C9-8EBC-3D05474D61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0834" y="4857069"/>
            <a:ext cx="422818" cy="422818"/>
          </a:xfrm>
          <a:prstGeom prst="rect">
            <a:avLst/>
          </a:prstGeom>
        </p:spPr>
      </p:pic>
      <p:pic>
        <p:nvPicPr>
          <p:cNvPr id="51" name="Graphic 50" descr="Single gear with solid fill">
            <a:extLst>
              <a:ext uri="{FF2B5EF4-FFF2-40B4-BE49-F238E27FC236}">
                <a16:creationId xmlns:a16="http://schemas.microsoft.com/office/drawing/2014/main" id="{516331F4-5CE4-2977-50EC-ECBED7E68A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15173" y="2189561"/>
            <a:ext cx="422818" cy="4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A2EE-02D3-36A7-6562-03047372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Quadrant Strategy Slide Template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1914D9-7E11-6B3B-206D-DAFD07875C50}"/>
              </a:ext>
            </a:extLst>
          </p:cNvPr>
          <p:cNvSpPr/>
          <p:nvPr/>
        </p:nvSpPr>
        <p:spPr>
          <a:xfrm>
            <a:off x="4045037" y="4083868"/>
            <a:ext cx="2060340" cy="11960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5A6F81-076D-3A4F-194C-CCE9C49BD54B}"/>
              </a:ext>
            </a:extLst>
          </p:cNvPr>
          <p:cNvSpPr/>
          <p:nvPr/>
        </p:nvSpPr>
        <p:spPr>
          <a:xfrm>
            <a:off x="6246635" y="4083866"/>
            <a:ext cx="1503962" cy="14243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5EF53D-2185-7473-5B61-01356DB66235}"/>
              </a:ext>
            </a:extLst>
          </p:cNvPr>
          <p:cNvSpPr/>
          <p:nvPr/>
        </p:nvSpPr>
        <p:spPr>
          <a:xfrm>
            <a:off x="6246634" y="2708920"/>
            <a:ext cx="1846396" cy="12544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5C02F8-73B4-D16B-E0F0-E1806DE1265B}"/>
              </a:ext>
            </a:extLst>
          </p:cNvPr>
          <p:cNvSpPr/>
          <p:nvPr/>
        </p:nvSpPr>
        <p:spPr>
          <a:xfrm>
            <a:off x="3858108" y="1484784"/>
            <a:ext cx="2247266" cy="24785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76FAC-5978-E72A-87A9-72A7CF17BECD}"/>
              </a:ext>
            </a:extLst>
          </p:cNvPr>
          <p:cNvSpPr/>
          <p:nvPr/>
        </p:nvSpPr>
        <p:spPr>
          <a:xfrm>
            <a:off x="5426594" y="3280586"/>
            <a:ext cx="1500149" cy="150014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982BFD-58B0-D61B-05B7-0C834C5A72F6}"/>
              </a:ext>
            </a:extLst>
          </p:cNvPr>
          <p:cNvSpPr/>
          <p:nvPr/>
        </p:nvSpPr>
        <p:spPr>
          <a:xfrm>
            <a:off x="609441" y="2048168"/>
            <a:ext cx="705604" cy="7056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AAFA15-24E4-0F7E-A9D1-167975B990D5}"/>
              </a:ext>
            </a:extLst>
          </p:cNvPr>
          <p:cNvSpPr/>
          <p:nvPr/>
        </p:nvSpPr>
        <p:spPr>
          <a:xfrm>
            <a:off x="609441" y="4715676"/>
            <a:ext cx="705604" cy="7056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BBF46E-F569-2B45-2448-C0A8CAE99B7D}"/>
              </a:ext>
            </a:extLst>
          </p:cNvPr>
          <p:cNvSpPr/>
          <p:nvPr/>
        </p:nvSpPr>
        <p:spPr>
          <a:xfrm>
            <a:off x="10873780" y="2048168"/>
            <a:ext cx="705604" cy="705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EC3F34-A067-B435-F5DF-33E3FE20D2E2}"/>
              </a:ext>
            </a:extLst>
          </p:cNvPr>
          <p:cNvSpPr/>
          <p:nvPr/>
        </p:nvSpPr>
        <p:spPr>
          <a:xfrm>
            <a:off x="10873780" y="4715676"/>
            <a:ext cx="705604" cy="7056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6691E02-9593-A586-7F44-92229CB1FD5F}"/>
              </a:ext>
            </a:extLst>
          </p:cNvPr>
          <p:cNvGrpSpPr/>
          <p:nvPr/>
        </p:nvGrpSpPr>
        <p:grpSpPr>
          <a:xfrm>
            <a:off x="1572665" y="1961248"/>
            <a:ext cx="2214752" cy="879444"/>
            <a:chOff x="1773387" y="1938946"/>
            <a:chExt cx="2214752" cy="87944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AA9021-6A76-8C34-0286-5E02B2E9A69A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F4BF94-B231-8F36-E7A8-A29B72A95E5E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11ECDE-3899-1774-27CC-DDD92AB5CAF9}"/>
              </a:ext>
            </a:extLst>
          </p:cNvPr>
          <p:cNvGrpSpPr/>
          <p:nvPr/>
        </p:nvGrpSpPr>
        <p:grpSpPr>
          <a:xfrm>
            <a:off x="1572665" y="4628756"/>
            <a:ext cx="2214752" cy="879444"/>
            <a:chOff x="1773387" y="1938946"/>
            <a:chExt cx="2214752" cy="8794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F8710C7-748E-5D07-5F8C-903E5F889963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013DF03-F0F5-1F84-9559-98B41C24C8F3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DBF89A-F109-C955-54AE-A7799CEA6116}"/>
              </a:ext>
            </a:extLst>
          </p:cNvPr>
          <p:cNvGrpSpPr/>
          <p:nvPr/>
        </p:nvGrpSpPr>
        <p:grpSpPr>
          <a:xfrm>
            <a:off x="8408363" y="1961248"/>
            <a:ext cx="2214752" cy="879444"/>
            <a:chOff x="1773387" y="1938946"/>
            <a:chExt cx="2214752" cy="8794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E36AF-F6BF-9A9F-3138-9BCF1D373F36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54233AD-ACB1-F60F-8FA9-0B92E08008AB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474ABE2-4FEF-CD8F-7277-31D59A611F35}"/>
              </a:ext>
            </a:extLst>
          </p:cNvPr>
          <p:cNvGrpSpPr/>
          <p:nvPr/>
        </p:nvGrpSpPr>
        <p:grpSpPr>
          <a:xfrm>
            <a:off x="8408363" y="4628756"/>
            <a:ext cx="2214752" cy="879444"/>
            <a:chOff x="1773387" y="1938946"/>
            <a:chExt cx="2214752" cy="87944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88E8ED5-53E4-8C03-F358-E97472716107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4A5E76-FBF6-17AA-FE2E-E1625413E0F7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pic>
        <p:nvPicPr>
          <p:cNvPr id="45" name="Graphic 44" descr="Puzzle with solid fill">
            <a:extLst>
              <a:ext uri="{FF2B5EF4-FFF2-40B4-BE49-F238E27FC236}">
                <a16:creationId xmlns:a16="http://schemas.microsoft.com/office/drawing/2014/main" id="{AE718596-CE65-4F98-C9A9-7F96C76BB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834" y="2189561"/>
            <a:ext cx="422818" cy="422818"/>
          </a:xfrm>
          <a:prstGeom prst="rect">
            <a:avLst/>
          </a:prstGeom>
        </p:spPr>
      </p:pic>
      <p:pic>
        <p:nvPicPr>
          <p:cNvPr id="47" name="Graphic 46" descr="Rocket with solid fill">
            <a:extLst>
              <a:ext uri="{FF2B5EF4-FFF2-40B4-BE49-F238E27FC236}">
                <a16:creationId xmlns:a16="http://schemas.microsoft.com/office/drawing/2014/main" id="{F056288C-42C8-E8E0-9283-A8342131FC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5173" y="4857069"/>
            <a:ext cx="422818" cy="422818"/>
          </a:xfrm>
          <a:prstGeom prst="rect">
            <a:avLst/>
          </a:prstGeom>
        </p:spPr>
      </p:pic>
      <p:pic>
        <p:nvPicPr>
          <p:cNvPr id="49" name="Graphic 48" descr="Shield Tick with solid fill">
            <a:extLst>
              <a:ext uri="{FF2B5EF4-FFF2-40B4-BE49-F238E27FC236}">
                <a16:creationId xmlns:a16="http://schemas.microsoft.com/office/drawing/2014/main" id="{886AA871-6B84-64C9-8EBC-3D05474D61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0834" y="4857069"/>
            <a:ext cx="422818" cy="422818"/>
          </a:xfrm>
          <a:prstGeom prst="rect">
            <a:avLst/>
          </a:prstGeom>
        </p:spPr>
      </p:pic>
      <p:pic>
        <p:nvPicPr>
          <p:cNvPr id="51" name="Graphic 50" descr="Single gear with solid fill">
            <a:extLst>
              <a:ext uri="{FF2B5EF4-FFF2-40B4-BE49-F238E27FC236}">
                <a16:creationId xmlns:a16="http://schemas.microsoft.com/office/drawing/2014/main" id="{516331F4-5CE4-2977-50EC-ECBED7E68A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15173" y="2189561"/>
            <a:ext cx="422818" cy="4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191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A2EE-02D3-36A7-6562-03047372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Quadrant Strategy Slide Template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1914D9-7E11-6B3B-206D-DAFD07875C50}"/>
              </a:ext>
            </a:extLst>
          </p:cNvPr>
          <p:cNvSpPr/>
          <p:nvPr/>
        </p:nvSpPr>
        <p:spPr>
          <a:xfrm>
            <a:off x="4798268" y="4083868"/>
            <a:ext cx="1307108" cy="11960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5A6F81-076D-3A4F-194C-CCE9C49BD54B}"/>
              </a:ext>
            </a:extLst>
          </p:cNvPr>
          <p:cNvSpPr/>
          <p:nvPr/>
        </p:nvSpPr>
        <p:spPr>
          <a:xfrm>
            <a:off x="6246634" y="4083866"/>
            <a:ext cx="1719986" cy="20094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5EF53D-2185-7473-5B61-01356DB66235}"/>
              </a:ext>
            </a:extLst>
          </p:cNvPr>
          <p:cNvSpPr/>
          <p:nvPr/>
        </p:nvSpPr>
        <p:spPr>
          <a:xfrm>
            <a:off x="6246634" y="2612379"/>
            <a:ext cx="1359946" cy="13509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5C02F8-73B4-D16B-E0F0-E1806DE1265B}"/>
              </a:ext>
            </a:extLst>
          </p:cNvPr>
          <p:cNvSpPr/>
          <p:nvPr/>
        </p:nvSpPr>
        <p:spPr>
          <a:xfrm>
            <a:off x="4150197" y="2184572"/>
            <a:ext cx="1955178" cy="17787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76FAC-5978-E72A-87A9-72A7CF17BECD}"/>
              </a:ext>
            </a:extLst>
          </p:cNvPr>
          <p:cNvSpPr/>
          <p:nvPr/>
        </p:nvSpPr>
        <p:spPr>
          <a:xfrm>
            <a:off x="5426594" y="3280586"/>
            <a:ext cx="1500149" cy="150014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982BFD-58B0-D61B-05B7-0C834C5A72F6}"/>
              </a:ext>
            </a:extLst>
          </p:cNvPr>
          <p:cNvSpPr/>
          <p:nvPr/>
        </p:nvSpPr>
        <p:spPr>
          <a:xfrm>
            <a:off x="609441" y="2048168"/>
            <a:ext cx="705604" cy="7056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AAFA15-24E4-0F7E-A9D1-167975B990D5}"/>
              </a:ext>
            </a:extLst>
          </p:cNvPr>
          <p:cNvSpPr/>
          <p:nvPr/>
        </p:nvSpPr>
        <p:spPr>
          <a:xfrm>
            <a:off x="609441" y="4715676"/>
            <a:ext cx="705604" cy="7056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BBF46E-F569-2B45-2448-C0A8CAE99B7D}"/>
              </a:ext>
            </a:extLst>
          </p:cNvPr>
          <p:cNvSpPr/>
          <p:nvPr/>
        </p:nvSpPr>
        <p:spPr>
          <a:xfrm>
            <a:off x="10873780" y="2048168"/>
            <a:ext cx="705604" cy="705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EC3F34-A067-B435-F5DF-33E3FE20D2E2}"/>
              </a:ext>
            </a:extLst>
          </p:cNvPr>
          <p:cNvSpPr/>
          <p:nvPr/>
        </p:nvSpPr>
        <p:spPr>
          <a:xfrm>
            <a:off x="10873780" y="4715676"/>
            <a:ext cx="705604" cy="7056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6691E02-9593-A586-7F44-92229CB1FD5F}"/>
              </a:ext>
            </a:extLst>
          </p:cNvPr>
          <p:cNvGrpSpPr/>
          <p:nvPr/>
        </p:nvGrpSpPr>
        <p:grpSpPr>
          <a:xfrm>
            <a:off x="1572665" y="1961248"/>
            <a:ext cx="2214752" cy="879444"/>
            <a:chOff x="1773387" y="1938946"/>
            <a:chExt cx="2214752" cy="87944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AA9021-6A76-8C34-0286-5E02B2E9A69A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F4BF94-B231-8F36-E7A8-A29B72A95E5E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11ECDE-3899-1774-27CC-DDD92AB5CAF9}"/>
              </a:ext>
            </a:extLst>
          </p:cNvPr>
          <p:cNvGrpSpPr/>
          <p:nvPr/>
        </p:nvGrpSpPr>
        <p:grpSpPr>
          <a:xfrm>
            <a:off x="1572665" y="4628756"/>
            <a:ext cx="2214752" cy="879444"/>
            <a:chOff x="1773387" y="1938946"/>
            <a:chExt cx="2214752" cy="8794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F8710C7-748E-5D07-5F8C-903E5F889963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013DF03-F0F5-1F84-9559-98B41C24C8F3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DBF89A-F109-C955-54AE-A7799CEA6116}"/>
              </a:ext>
            </a:extLst>
          </p:cNvPr>
          <p:cNvGrpSpPr/>
          <p:nvPr/>
        </p:nvGrpSpPr>
        <p:grpSpPr>
          <a:xfrm>
            <a:off x="8408363" y="1961248"/>
            <a:ext cx="2214752" cy="879444"/>
            <a:chOff x="1773387" y="1938946"/>
            <a:chExt cx="2214752" cy="8794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E36AF-F6BF-9A9F-3138-9BCF1D373F36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54233AD-ACB1-F60F-8FA9-0B92E08008AB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474ABE2-4FEF-CD8F-7277-31D59A611F35}"/>
              </a:ext>
            </a:extLst>
          </p:cNvPr>
          <p:cNvGrpSpPr/>
          <p:nvPr/>
        </p:nvGrpSpPr>
        <p:grpSpPr>
          <a:xfrm>
            <a:off x="8408363" y="4628756"/>
            <a:ext cx="2214752" cy="879444"/>
            <a:chOff x="1773387" y="1938946"/>
            <a:chExt cx="2214752" cy="87944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88E8ED5-53E4-8C03-F358-E97472716107}"/>
                </a:ext>
              </a:extLst>
            </p:cNvPr>
            <p:cNvSpPr txBox="1"/>
            <p:nvPr/>
          </p:nvSpPr>
          <p:spPr>
            <a:xfrm>
              <a:off x="1773387" y="1938946"/>
              <a:ext cx="2214751" cy="3428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1800" b="1" dirty="0"/>
                <a:t>Placeholder</a:t>
              </a:r>
              <a:endParaRPr lang="en-US" sz="1800" b="1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4A5E76-FBF6-17AA-FE2E-E1625413E0F7}"/>
                </a:ext>
              </a:extLst>
            </p:cNvPr>
            <p:cNvSpPr/>
            <p:nvPr/>
          </p:nvSpPr>
          <p:spPr>
            <a:xfrm flipH="1">
              <a:off x="1773932" y="2348880"/>
              <a:ext cx="2214207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  <p:pic>
        <p:nvPicPr>
          <p:cNvPr id="45" name="Graphic 44" descr="Puzzle with solid fill">
            <a:extLst>
              <a:ext uri="{FF2B5EF4-FFF2-40B4-BE49-F238E27FC236}">
                <a16:creationId xmlns:a16="http://schemas.microsoft.com/office/drawing/2014/main" id="{AE718596-CE65-4F98-C9A9-7F96C76BB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834" y="2189561"/>
            <a:ext cx="422818" cy="422818"/>
          </a:xfrm>
          <a:prstGeom prst="rect">
            <a:avLst/>
          </a:prstGeom>
        </p:spPr>
      </p:pic>
      <p:pic>
        <p:nvPicPr>
          <p:cNvPr id="47" name="Graphic 46" descr="Rocket with solid fill">
            <a:extLst>
              <a:ext uri="{FF2B5EF4-FFF2-40B4-BE49-F238E27FC236}">
                <a16:creationId xmlns:a16="http://schemas.microsoft.com/office/drawing/2014/main" id="{F056288C-42C8-E8E0-9283-A8342131FC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5173" y="4857069"/>
            <a:ext cx="422818" cy="422818"/>
          </a:xfrm>
          <a:prstGeom prst="rect">
            <a:avLst/>
          </a:prstGeom>
        </p:spPr>
      </p:pic>
      <p:pic>
        <p:nvPicPr>
          <p:cNvPr id="49" name="Graphic 48" descr="Shield Tick with solid fill">
            <a:extLst>
              <a:ext uri="{FF2B5EF4-FFF2-40B4-BE49-F238E27FC236}">
                <a16:creationId xmlns:a16="http://schemas.microsoft.com/office/drawing/2014/main" id="{886AA871-6B84-64C9-8EBC-3D05474D61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0834" y="4857069"/>
            <a:ext cx="422818" cy="422818"/>
          </a:xfrm>
          <a:prstGeom prst="rect">
            <a:avLst/>
          </a:prstGeom>
        </p:spPr>
      </p:pic>
      <p:pic>
        <p:nvPicPr>
          <p:cNvPr id="51" name="Graphic 50" descr="Single gear with solid fill">
            <a:extLst>
              <a:ext uri="{FF2B5EF4-FFF2-40B4-BE49-F238E27FC236}">
                <a16:creationId xmlns:a16="http://schemas.microsoft.com/office/drawing/2014/main" id="{516331F4-5CE4-2977-50EC-ECBED7E68A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15173" y="2189561"/>
            <a:ext cx="422818" cy="4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981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27DF764-C62D-45F7-A849-C80B6B8675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3061"/>
            <a:ext cx="3829479" cy="220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5534</TotalTime>
  <Words>364</Words>
  <Application>Microsoft Office PowerPoint</Application>
  <PresentationFormat>Custom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Quadrant Strategy Slide Template</vt:lpstr>
      <vt:lpstr>Quadrant Strategy Slide Template</vt:lpstr>
      <vt:lpstr>Quadrant Strategy Slide Template</vt:lpstr>
      <vt:lpstr>Quadrant Strategy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Irregular Four Blocker Diagram Template for PowerPoint</dc:title>
  <dc:creator>Julian</dc:creator>
  <cp:lastModifiedBy>user</cp:lastModifiedBy>
  <cp:revision>111</cp:revision>
  <dcterms:created xsi:type="dcterms:W3CDTF">2013-09-12T13:05:01Z</dcterms:created>
  <dcterms:modified xsi:type="dcterms:W3CDTF">2024-05-26T22:59:31Z</dcterms:modified>
</cp:coreProperties>
</file>