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2"/>
  </p:notesMasterIdLst>
  <p:sldIdLst>
    <p:sldId id="276" r:id="rId3"/>
    <p:sldId id="278" r:id="rId4"/>
    <p:sldId id="279" r:id="rId5"/>
    <p:sldId id="280" r:id="rId6"/>
    <p:sldId id="281" r:id="rId7"/>
    <p:sldId id="282" r:id="rId8"/>
    <p:sldId id="277" r:id="rId9"/>
    <p:sldId id="283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740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35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56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77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4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10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99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77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722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92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619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210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129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16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3474317" y="6122550"/>
            <a:ext cx="5240192" cy="4388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27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Dodecahedron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4288" y="1412776"/>
            <a:ext cx="4780249" cy="4653969"/>
            <a:chOff x="3170238" y="1096963"/>
            <a:chExt cx="5227638" cy="520700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408363" y="1816100"/>
              <a:ext cx="2368550" cy="2868613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776913" y="1824038"/>
              <a:ext cx="2366963" cy="2874963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91013" y="1816100"/>
              <a:ext cx="3006725" cy="2000250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408363" y="3816350"/>
              <a:ext cx="2368550" cy="2487613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776913" y="3816350"/>
              <a:ext cx="2366963" cy="2484438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3170238" y="1816100"/>
              <a:ext cx="1120775" cy="2868613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297738" y="1824038"/>
              <a:ext cx="1100138" cy="2874963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4291013" y="1096963"/>
              <a:ext cx="3006725" cy="727075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408363" y="4684713"/>
              <a:ext cx="2368550" cy="1619250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776913" y="4699000"/>
              <a:ext cx="2366963" cy="1601788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3991310" y="2632364"/>
              <a:ext cx="1191596" cy="1443172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404350" y="2660076"/>
              <a:ext cx="1174520" cy="1426596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052202" y="2169665"/>
              <a:ext cx="1500998" cy="998552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4203173" y="4318589"/>
              <a:ext cx="1205496" cy="1266094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6152565" y="4352238"/>
              <a:ext cx="1136308" cy="1192704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417061" y="2731658"/>
              <a:ext cx="349142" cy="893624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7800702" y="2755638"/>
              <a:ext cx="342712" cy="895600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5325608" y="1374594"/>
              <a:ext cx="936648" cy="226496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4070867" y="5378014"/>
              <a:ext cx="737844" cy="504424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6660550" y="5455564"/>
              <a:ext cx="737352" cy="498986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924815" y="2454896"/>
            <a:ext cx="360822" cy="442158"/>
            <a:chOff x="6691313" y="-42863"/>
            <a:chExt cx="4246562" cy="5203826"/>
          </a:xfrm>
          <a:solidFill>
            <a:schemeClr val="bg1"/>
          </a:solidFill>
        </p:grpSpPr>
        <p:sp>
          <p:nvSpPr>
            <p:cNvPr id="33" name="Freeform 95"/>
            <p:cNvSpPr>
              <a:spLocks/>
            </p:cNvSpPr>
            <p:nvPr/>
          </p:nvSpPr>
          <p:spPr bwMode="auto">
            <a:xfrm>
              <a:off x="6691313" y="1951037"/>
              <a:ext cx="1292225" cy="257175"/>
            </a:xfrm>
            <a:custGeom>
              <a:avLst/>
              <a:gdLst>
                <a:gd name="T0" fmla="*/ 164 w 1628"/>
                <a:gd name="T1" fmla="*/ 0 h 324"/>
                <a:gd name="T2" fmla="*/ 1466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8 w 1628"/>
                <a:gd name="T23" fmla="*/ 301 h 324"/>
                <a:gd name="T24" fmla="*/ 1508 w 1628"/>
                <a:gd name="T25" fmla="*/ 319 h 324"/>
                <a:gd name="T26" fmla="*/ 1466 w 1628"/>
                <a:gd name="T27" fmla="*/ 324 h 324"/>
                <a:gd name="T28" fmla="*/ 164 w 1628"/>
                <a:gd name="T29" fmla="*/ 324 h 324"/>
                <a:gd name="T30" fmla="*/ 120 w 1628"/>
                <a:gd name="T31" fmla="*/ 319 h 324"/>
                <a:gd name="T32" fmla="*/ 82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2 w 1628"/>
                <a:gd name="T49" fmla="*/ 22 h 324"/>
                <a:gd name="T50" fmla="*/ 120 w 1628"/>
                <a:gd name="T51" fmla="*/ 6 h 324"/>
                <a:gd name="T52" fmla="*/ 164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4" y="0"/>
                  </a:moveTo>
                  <a:lnTo>
                    <a:pt x="1466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8" y="301"/>
                  </a:lnTo>
                  <a:lnTo>
                    <a:pt x="1508" y="319"/>
                  </a:lnTo>
                  <a:lnTo>
                    <a:pt x="1466" y="324"/>
                  </a:lnTo>
                  <a:lnTo>
                    <a:pt x="164" y="324"/>
                  </a:lnTo>
                  <a:lnTo>
                    <a:pt x="120" y="319"/>
                  </a:lnTo>
                  <a:lnTo>
                    <a:pt x="82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0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96"/>
            <p:cNvSpPr>
              <a:spLocks/>
            </p:cNvSpPr>
            <p:nvPr/>
          </p:nvSpPr>
          <p:spPr bwMode="auto">
            <a:xfrm>
              <a:off x="9645650" y="1951037"/>
              <a:ext cx="1292225" cy="257175"/>
            </a:xfrm>
            <a:custGeom>
              <a:avLst/>
              <a:gdLst>
                <a:gd name="T0" fmla="*/ 162 w 1628"/>
                <a:gd name="T1" fmla="*/ 0 h 324"/>
                <a:gd name="T2" fmla="*/ 1464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6 w 1628"/>
                <a:gd name="T23" fmla="*/ 301 h 324"/>
                <a:gd name="T24" fmla="*/ 1508 w 1628"/>
                <a:gd name="T25" fmla="*/ 319 h 324"/>
                <a:gd name="T26" fmla="*/ 1464 w 1628"/>
                <a:gd name="T27" fmla="*/ 324 h 324"/>
                <a:gd name="T28" fmla="*/ 162 w 1628"/>
                <a:gd name="T29" fmla="*/ 324 h 324"/>
                <a:gd name="T30" fmla="*/ 120 w 1628"/>
                <a:gd name="T31" fmla="*/ 319 h 324"/>
                <a:gd name="T32" fmla="*/ 80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0 w 1628"/>
                <a:gd name="T49" fmla="*/ 22 h 324"/>
                <a:gd name="T50" fmla="*/ 120 w 1628"/>
                <a:gd name="T51" fmla="*/ 6 h 324"/>
                <a:gd name="T52" fmla="*/ 162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2" y="0"/>
                  </a:moveTo>
                  <a:lnTo>
                    <a:pt x="1464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6" y="301"/>
                  </a:lnTo>
                  <a:lnTo>
                    <a:pt x="1508" y="319"/>
                  </a:lnTo>
                  <a:lnTo>
                    <a:pt x="1464" y="324"/>
                  </a:lnTo>
                  <a:lnTo>
                    <a:pt x="162" y="324"/>
                  </a:lnTo>
                  <a:lnTo>
                    <a:pt x="120" y="319"/>
                  </a:lnTo>
                  <a:lnTo>
                    <a:pt x="80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2"/>
                  </a:lnTo>
                  <a:lnTo>
                    <a:pt x="120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97"/>
            <p:cNvSpPr>
              <a:spLocks/>
            </p:cNvSpPr>
            <p:nvPr/>
          </p:nvSpPr>
          <p:spPr bwMode="auto">
            <a:xfrm>
              <a:off x="8686800" y="-42863"/>
              <a:ext cx="255588" cy="1290638"/>
            </a:xfrm>
            <a:custGeom>
              <a:avLst/>
              <a:gdLst>
                <a:gd name="T0" fmla="*/ 162 w 324"/>
                <a:gd name="T1" fmla="*/ 0 h 1627"/>
                <a:gd name="T2" fmla="*/ 206 w 324"/>
                <a:gd name="T3" fmla="*/ 6 h 1627"/>
                <a:gd name="T4" fmla="*/ 244 w 324"/>
                <a:gd name="T5" fmla="*/ 22 h 1627"/>
                <a:gd name="T6" fmla="*/ 278 w 324"/>
                <a:gd name="T7" fmla="*/ 48 h 1627"/>
                <a:gd name="T8" fmla="*/ 302 w 324"/>
                <a:gd name="T9" fmla="*/ 82 h 1627"/>
                <a:gd name="T10" fmla="*/ 320 w 324"/>
                <a:gd name="T11" fmla="*/ 120 h 1627"/>
                <a:gd name="T12" fmla="*/ 324 w 324"/>
                <a:gd name="T13" fmla="*/ 163 h 1627"/>
                <a:gd name="T14" fmla="*/ 324 w 324"/>
                <a:gd name="T15" fmla="*/ 1465 h 1627"/>
                <a:gd name="T16" fmla="*/ 320 w 324"/>
                <a:gd name="T17" fmla="*/ 1507 h 1627"/>
                <a:gd name="T18" fmla="*/ 302 w 324"/>
                <a:gd name="T19" fmla="*/ 1547 h 1627"/>
                <a:gd name="T20" fmla="*/ 278 w 324"/>
                <a:gd name="T21" fmla="*/ 1579 h 1627"/>
                <a:gd name="T22" fmla="*/ 244 w 324"/>
                <a:gd name="T23" fmla="*/ 1605 h 1627"/>
                <a:gd name="T24" fmla="*/ 206 w 324"/>
                <a:gd name="T25" fmla="*/ 1621 h 1627"/>
                <a:gd name="T26" fmla="*/ 162 w 324"/>
                <a:gd name="T27" fmla="*/ 1627 h 1627"/>
                <a:gd name="T28" fmla="*/ 118 w 324"/>
                <a:gd name="T29" fmla="*/ 1621 h 1627"/>
                <a:gd name="T30" fmla="*/ 80 w 324"/>
                <a:gd name="T31" fmla="*/ 1605 h 1627"/>
                <a:gd name="T32" fmla="*/ 46 w 324"/>
                <a:gd name="T33" fmla="*/ 1579 h 1627"/>
                <a:gd name="T34" fmla="*/ 22 w 324"/>
                <a:gd name="T35" fmla="*/ 1547 h 1627"/>
                <a:gd name="T36" fmla="*/ 4 w 324"/>
                <a:gd name="T37" fmla="*/ 1507 h 1627"/>
                <a:gd name="T38" fmla="*/ 0 w 324"/>
                <a:gd name="T39" fmla="*/ 1465 h 1627"/>
                <a:gd name="T40" fmla="*/ 0 w 324"/>
                <a:gd name="T41" fmla="*/ 163 h 1627"/>
                <a:gd name="T42" fmla="*/ 4 w 324"/>
                <a:gd name="T43" fmla="*/ 120 h 1627"/>
                <a:gd name="T44" fmla="*/ 22 w 324"/>
                <a:gd name="T45" fmla="*/ 82 h 1627"/>
                <a:gd name="T46" fmla="*/ 46 w 324"/>
                <a:gd name="T47" fmla="*/ 48 h 1627"/>
                <a:gd name="T48" fmla="*/ 80 w 324"/>
                <a:gd name="T49" fmla="*/ 22 h 1627"/>
                <a:gd name="T50" fmla="*/ 118 w 324"/>
                <a:gd name="T51" fmla="*/ 6 h 1627"/>
                <a:gd name="T52" fmla="*/ 162 w 324"/>
                <a:gd name="T53" fmla="*/ 0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627">
                  <a:moveTo>
                    <a:pt x="162" y="0"/>
                  </a:moveTo>
                  <a:lnTo>
                    <a:pt x="206" y="6"/>
                  </a:lnTo>
                  <a:lnTo>
                    <a:pt x="244" y="22"/>
                  </a:lnTo>
                  <a:lnTo>
                    <a:pt x="278" y="48"/>
                  </a:lnTo>
                  <a:lnTo>
                    <a:pt x="302" y="82"/>
                  </a:lnTo>
                  <a:lnTo>
                    <a:pt x="320" y="120"/>
                  </a:lnTo>
                  <a:lnTo>
                    <a:pt x="324" y="163"/>
                  </a:lnTo>
                  <a:lnTo>
                    <a:pt x="324" y="1465"/>
                  </a:lnTo>
                  <a:lnTo>
                    <a:pt x="320" y="1507"/>
                  </a:lnTo>
                  <a:lnTo>
                    <a:pt x="302" y="1547"/>
                  </a:lnTo>
                  <a:lnTo>
                    <a:pt x="278" y="1579"/>
                  </a:lnTo>
                  <a:lnTo>
                    <a:pt x="244" y="1605"/>
                  </a:lnTo>
                  <a:lnTo>
                    <a:pt x="206" y="1621"/>
                  </a:lnTo>
                  <a:lnTo>
                    <a:pt x="162" y="1627"/>
                  </a:lnTo>
                  <a:lnTo>
                    <a:pt x="118" y="1621"/>
                  </a:lnTo>
                  <a:lnTo>
                    <a:pt x="80" y="1605"/>
                  </a:lnTo>
                  <a:lnTo>
                    <a:pt x="46" y="1579"/>
                  </a:lnTo>
                  <a:lnTo>
                    <a:pt x="22" y="1547"/>
                  </a:lnTo>
                  <a:lnTo>
                    <a:pt x="4" y="1507"/>
                  </a:lnTo>
                  <a:lnTo>
                    <a:pt x="0" y="1465"/>
                  </a:lnTo>
                  <a:lnTo>
                    <a:pt x="0" y="163"/>
                  </a:lnTo>
                  <a:lnTo>
                    <a:pt x="4" y="120"/>
                  </a:lnTo>
                  <a:lnTo>
                    <a:pt x="22" y="82"/>
                  </a:lnTo>
                  <a:lnTo>
                    <a:pt x="46" y="48"/>
                  </a:lnTo>
                  <a:lnTo>
                    <a:pt x="80" y="22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8"/>
            <p:cNvSpPr>
              <a:spLocks/>
            </p:cNvSpPr>
            <p:nvPr/>
          </p:nvSpPr>
          <p:spPr bwMode="auto">
            <a:xfrm>
              <a:off x="9364663" y="541337"/>
              <a:ext cx="989013" cy="989013"/>
            </a:xfrm>
            <a:custGeom>
              <a:avLst/>
              <a:gdLst>
                <a:gd name="T0" fmla="*/ 1067 w 1247"/>
                <a:gd name="T1" fmla="*/ 0 h 1245"/>
                <a:gd name="T2" fmla="*/ 1103 w 1247"/>
                <a:gd name="T3" fmla="*/ 0 h 1245"/>
                <a:gd name="T4" fmla="*/ 1137 w 1247"/>
                <a:gd name="T5" fmla="*/ 7 h 1245"/>
                <a:gd name="T6" fmla="*/ 1171 w 1247"/>
                <a:gd name="T7" fmla="*/ 23 h 1245"/>
                <a:gd name="T8" fmla="*/ 1199 w 1247"/>
                <a:gd name="T9" fmla="*/ 47 h 1245"/>
                <a:gd name="T10" fmla="*/ 1223 w 1247"/>
                <a:gd name="T11" fmla="*/ 75 h 1245"/>
                <a:gd name="T12" fmla="*/ 1239 w 1247"/>
                <a:gd name="T13" fmla="*/ 109 h 1245"/>
                <a:gd name="T14" fmla="*/ 1247 w 1247"/>
                <a:gd name="T15" fmla="*/ 143 h 1245"/>
                <a:gd name="T16" fmla="*/ 1247 w 1247"/>
                <a:gd name="T17" fmla="*/ 179 h 1245"/>
                <a:gd name="T18" fmla="*/ 1239 w 1247"/>
                <a:gd name="T19" fmla="*/ 215 h 1245"/>
                <a:gd name="T20" fmla="*/ 1223 w 1247"/>
                <a:gd name="T21" fmla="*/ 247 h 1245"/>
                <a:gd name="T22" fmla="*/ 1199 w 1247"/>
                <a:gd name="T23" fmla="*/ 277 h 1245"/>
                <a:gd name="T24" fmla="*/ 277 w 1247"/>
                <a:gd name="T25" fmla="*/ 1198 h 1245"/>
                <a:gd name="T26" fmla="*/ 244 w 1247"/>
                <a:gd name="T27" fmla="*/ 1225 h 1245"/>
                <a:gd name="T28" fmla="*/ 204 w 1247"/>
                <a:gd name="T29" fmla="*/ 1239 h 1245"/>
                <a:gd name="T30" fmla="*/ 162 w 1247"/>
                <a:gd name="T31" fmla="*/ 1245 h 1245"/>
                <a:gd name="T32" fmla="*/ 132 w 1247"/>
                <a:gd name="T33" fmla="*/ 1243 h 1245"/>
                <a:gd name="T34" fmla="*/ 102 w 1247"/>
                <a:gd name="T35" fmla="*/ 1233 h 1245"/>
                <a:gd name="T36" fmla="*/ 74 w 1247"/>
                <a:gd name="T37" fmla="*/ 1219 h 1245"/>
                <a:gd name="T38" fmla="*/ 48 w 1247"/>
                <a:gd name="T39" fmla="*/ 1198 h 1245"/>
                <a:gd name="T40" fmla="*/ 24 w 1247"/>
                <a:gd name="T41" fmla="*/ 1170 h 1245"/>
                <a:gd name="T42" fmla="*/ 8 w 1247"/>
                <a:gd name="T43" fmla="*/ 1136 h 1245"/>
                <a:gd name="T44" fmla="*/ 0 w 1247"/>
                <a:gd name="T45" fmla="*/ 1102 h 1245"/>
                <a:gd name="T46" fmla="*/ 0 w 1247"/>
                <a:gd name="T47" fmla="*/ 1066 h 1245"/>
                <a:gd name="T48" fmla="*/ 8 w 1247"/>
                <a:gd name="T49" fmla="*/ 1030 h 1245"/>
                <a:gd name="T50" fmla="*/ 24 w 1247"/>
                <a:gd name="T51" fmla="*/ 998 h 1245"/>
                <a:gd name="T52" fmla="*/ 48 w 1247"/>
                <a:gd name="T53" fmla="*/ 968 h 1245"/>
                <a:gd name="T54" fmla="*/ 970 w 1247"/>
                <a:gd name="T55" fmla="*/ 47 h 1245"/>
                <a:gd name="T56" fmla="*/ 1000 w 1247"/>
                <a:gd name="T57" fmla="*/ 23 h 1245"/>
                <a:gd name="T58" fmla="*/ 1032 w 1247"/>
                <a:gd name="T59" fmla="*/ 7 h 1245"/>
                <a:gd name="T60" fmla="*/ 1067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067" y="0"/>
                  </a:moveTo>
                  <a:lnTo>
                    <a:pt x="1103" y="0"/>
                  </a:lnTo>
                  <a:lnTo>
                    <a:pt x="1137" y="7"/>
                  </a:lnTo>
                  <a:lnTo>
                    <a:pt x="1171" y="23"/>
                  </a:lnTo>
                  <a:lnTo>
                    <a:pt x="1199" y="47"/>
                  </a:lnTo>
                  <a:lnTo>
                    <a:pt x="1223" y="75"/>
                  </a:lnTo>
                  <a:lnTo>
                    <a:pt x="1239" y="109"/>
                  </a:lnTo>
                  <a:lnTo>
                    <a:pt x="1247" y="143"/>
                  </a:lnTo>
                  <a:lnTo>
                    <a:pt x="1247" y="179"/>
                  </a:lnTo>
                  <a:lnTo>
                    <a:pt x="1239" y="215"/>
                  </a:lnTo>
                  <a:lnTo>
                    <a:pt x="1223" y="247"/>
                  </a:lnTo>
                  <a:lnTo>
                    <a:pt x="1199" y="277"/>
                  </a:lnTo>
                  <a:lnTo>
                    <a:pt x="277" y="1198"/>
                  </a:lnTo>
                  <a:lnTo>
                    <a:pt x="244" y="1225"/>
                  </a:lnTo>
                  <a:lnTo>
                    <a:pt x="204" y="1239"/>
                  </a:lnTo>
                  <a:lnTo>
                    <a:pt x="162" y="1245"/>
                  </a:lnTo>
                  <a:lnTo>
                    <a:pt x="132" y="1243"/>
                  </a:lnTo>
                  <a:lnTo>
                    <a:pt x="102" y="1233"/>
                  </a:lnTo>
                  <a:lnTo>
                    <a:pt x="74" y="1219"/>
                  </a:lnTo>
                  <a:lnTo>
                    <a:pt x="48" y="1198"/>
                  </a:lnTo>
                  <a:lnTo>
                    <a:pt x="24" y="1170"/>
                  </a:lnTo>
                  <a:lnTo>
                    <a:pt x="8" y="1136"/>
                  </a:lnTo>
                  <a:lnTo>
                    <a:pt x="0" y="1102"/>
                  </a:lnTo>
                  <a:lnTo>
                    <a:pt x="0" y="1066"/>
                  </a:lnTo>
                  <a:lnTo>
                    <a:pt x="8" y="1030"/>
                  </a:lnTo>
                  <a:lnTo>
                    <a:pt x="24" y="998"/>
                  </a:lnTo>
                  <a:lnTo>
                    <a:pt x="48" y="968"/>
                  </a:lnTo>
                  <a:lnTo>
                    <a:pt x="970" y="47"/>
                  </a:lnTo>
                  <a:lnTo>
                    <a:pt x="1000" y="23"/>
                  </a:lnTo>
                  <a:lnTo>
                    <a:pt x="1032" y="7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99"/>
            <p:cNvSpPr>
              <a:spLocks/>
            </p:cNvSpPr>
            <p:nvPr/>
          </p:nvSpPr>
          <p:spPr bwMode="auto">
            <a:xfrm>
              <a:off x="7275513" y="541337"/>
              <a:ext cx="989013" cy="989013"/>
            </a:xfrm>
            <a:custGeom>
              <a:avLst/>
              <a:gdLst>
                <a:gd name="T0" fmla="*/ 144 w 1247"/>
                <a:gd name="T1" fmla="*/ 0 h 1245"/>
                <a:gd name="T2" fmla="*/ 180 w 1247"/>
                <a:gd name="T3" fmla="*/ 0 h 1245"/>
                <a:gd name="T4" fmla="*/ 216 w 1247"/>
                <a:gd name="T5" fmla="*/ 7 h 1245"/>
                <a:gd name="T6" fmla="*/ 247 w 1247"/>
                <a:gd name="T7" fmla="*/ 23 h 1245"/>
                <a:gd name="T8" fmla="*/ 277 w 1247"/>
                <a:gd name="T9" fmla="*/ 47 h 1245"/>
                <a:gd name="T10" fmla="*/ 1199 w 1247"/>
                <a:gd name="T11" fmla="*/ 968 h 1245"/>
                <a:gd name="T12" fmla="*/ 1223 w 1247"/>
                <a:gd name="T13" fmla="*/ 998 h 1245"/>
                <a:gd name="T14" fmla="*/ 1239 w 1247"/>
                <a:gd name="T15" fmla="*/ 1030 h 1245"/>
                <a:gd name="T16" fmla="*/ 1247 w 1247"/>
                <a:gd name="T17" fmla="*/ 1066 h 1245"/>
                <a:gd name="T18" fmla="*/ 1247 w 1247"/>
                <a:gd name="T19" fmla="*/ 1102 h 1245"/>
                <a:gd name="T20" fmla="*/ 1239 w 1247"/>
                <a:gd name="T21" fmla="*/ 1136 h 1245"/>
                <a:gd name="T22" fmla="*/ 1223 w 1247"/>
                <a:gd name="T23" fmla="*/ 1170 h 1245"/>
                <a:gd name="T24" fmla="*/ 1199 w 1247"/>
                <a:gd name="T25" fmla="*/ 1198 h 1245"/>
                <a:gd name="T26" fmla="*/ 1165 w 1247"/>
                <a:gd name="T27" fmla="*/ 1225 h 1245"/>
                <a:gd name="T28" fmla="*/ 1125 w 1247"/>
                <a:gd name="T29" fmla="*/ 1239 h 1245"/>
                <a:gd name="T30" fmla="*/ 1085 w 1247"/>
                <a:gd name="T31" fmla="*/ 1245 h 1245"/>
                <a:gd name="T32" fmla="*/ 1053 w 1247"/>
                <a:gd name="T33" fmla="*/ 1243 h 1245"/>
                <a:gd name="T34" fmla="*/ 1023 w 1247"/>
                <a:gd name="T35" fmla="*/ 1233 h 1245"/>
                <a:gd name="T36" fmla="*/ 995 w 1247"/>
                <a:gd name="T37" fmla="*/ 1219 h 1245"/>
                <a:gd name="T38" fmla="*/ 970 w 1247"/>
                <a:gd name="T39" fmla="*/ 1198 h 1245"/>
                <a:gd name="T40" fmla="*/ 48 w 1247"/>
                <a:gd name="T41" fmla="*/ 277 h 1245"/>
                <a:gd name="T42" fmla="*/ 24 w 1247"/>
                <a:gd name="T43" fmla="*/ 247 h 1245"/>
                <a:gd name="T44" fmla="*/ 8 w 1247"/>
                <a:gd name="T45" fmla="*/ 215 h 1245"/>
                <a:gd name="T46" fmla="*/ 0 w 1247"/>
                <a:gd name="T47" fmla="*/ 179 h 1245"/>
                <a:gd name="T48" fmla="*/ 0 w 1247"/>
                <a:gd name="T49" fmla="*/ 143 h 1245"/>
                <a:gd name="T50" fmla="*/ 8 w 1247"/>
                <a:gd name="T51" fmla="*/ 109 h 1245"/>
                <a:gd name="T52" fmla="*/ 24 w 1247"/>
                <a:gd name="T53" fmla="*/ 75 h 1245"/>
                <a:gd name="T54" fmla="*/ 48 w 1247"/>
                <a:gd name="T55" fmla="*/ 47 h 1245"/>
                <a:gd name="T56" fmla="*/ 76 w 1247"/>
                <a:gd name="T57" fmla="*/ 23 h 1245"/>
                <a:gd name="T58" fmla="*/ 110 w 1247"/>
                <a:gd name="T59" fmla="*/ 7 h 1245"/>
                <a:gd name="T60" fmla="*/ 144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44" y="0"/>
                  </a:moveTo>
                  <a:lnTo>
                    <a:pt x="180" y="0"/>
                  </a:lnTo>
                  <a:lnTo>
                    <a:pt x="216" y="7"/>
                  </a:lnTo>
                  <a:lnTo>
                    <a:pt x="247" y="23"/>
                  </a:lnTo>
                  <a:lnTo>
                    <a:pt x="277" y="47"/>
                  </a:lnTo>
                  <a:lnTo>
                    <a:pt x="1199" y="968"/>
                  </a:lnTo>
                  <a:lnTo>
                    <a:pt x="1223" y="998"/>
                  </a:lnTo>
                  <a:lnTo>
                    <a:pt x="1239" y="1030"/>
                  </a:lnTo>
                  <a:lnTo>
                    <a:pt x="1247" y="1066"/>
                  </a:lnTo>
                  <a:lnTo>
                    <a:pt x="1247" y="1102"/>
                  </a:lnTo>
                  <a:lnTo>
                    <a:pt x="1239" y="1136"/>
                  </a:lnTo>
                  <a:lnTo>
                    <a:pt x="1223" y="1170"/>
                  </a:lnTo>
                  <a:lnTo>
                    <a:pt x="1199" y="1198"/>
                  </a:lnTo>
                  <a:lnTo>
                    <a:pt x="1165" y="1225"/>
                  </a:lnTo>
                  <a:lnTo>
                    <a:pt x="1125" y="1239"/>
                  </a:lnTo>
                  <a:lnTo>
                    <a:pt x="1085" y="1245"/>
                  </a:lnTo>
                  <a:lnTo>
                    <a:pt x="1053" y="1243"/>
                  </a:lnTo>
                  <a:lnTo>
                    <a:pt x="1023" y="1233"/>
                  </a:lnTo>
                  <a:lnTo>
                    <a:pt x="995" y="1219"/>
                  </a:lnTo>
                  <a:lnTo>
                    <a:pt x="970" y="1198"/>
                  </a:lnTo>
                  <a:lnTo>
                    <a:pt x="48" y="277"/>
                  </a:lnTo>
                  <a:lnTo>
                    <a:pt x="24" y="247"/>
                  </a:lnTo>
                  <a:lnTo>
                    <a:pt x="8" y="215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8" y="109"/>
                  </a:lnTo>
                  <a:lnTo>
                    <a:pt x="24" y="75"/>
                  </a:lnTo>
                  <a:lnTo>
                    <a:pt x="48" y="47"/>
                  </a:lnTo>
                  <a:lnTo>
                    <a:pt x="76" y="23"/>
                  </a:lnTo>
                  <a:lnTo>
                    <a:pt x="110" y="7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00"/>
            <p:cNvSpPr>
              <a:spLocks noEditPoints="1"/>
            </p:cNvSpPr>
            <p:nvPr/>
          </p:nvSpPr>
          <p:spPr bwMode="auto">
            <a:xfrm>
              <a:off x="6869113" y="1601787"/>
              <a:ext cx="3687763" cy="3559176"/>
            </a:xfrm>
            <a:custGeom>
              <a:avLst/>
              <a:gdLst>
                <a:gd name="T0" fmla="*/ 326 w 4646"/>
                <a:gd name="T1" fmla="*/ 2009 h 4485"/>
                <a:gd name="T2" fmla="*/ 336 w 4646"/>
                <a:gd name="T3" fmla="*/ 4043 h 4485"/>
                <a:gd name="T4" fmla="*/ 966 w 4646"/>
                <a:gd name="T5" fmla="*/ 4033 h 4485"/>
                <a:gd name="T6" fmla="*/ 956 w 4646"/>
                <a:gd name="T7" fmla="*/ 1999 h 4485"/>
                <a:gd name="T8" fmla="*/ 2263 w 4646"/>
                <a:gd name="T9" fmla="*/ 985 h 4485"/>
                <a:gd name="T10" fmla="*/ 2183 w 4646"/>
                <a:gd name="T11" fmla="*/ 1381 h 4485"/>
                <a:gd name="T12" fmla="*/ 1947 w 4646"/>
                <a:gd name="T13" fmla="*/ 1720 h 4485"/>
                <a:gd name="T14" fmla="*/ 1652 w 4646"/>
                <a:gd name="T15" fmla="*/ 1946 h 4485"/>
                <a:gd name="T16" fmla="*/ 1435 w 4646"/>
                <a:gd name="T17" fmla="*/ 2051 h 4485"/>
                <a:gd name="T18" fmla="*/ 1315 w 4646"/>
                <a:gd name="T19" fmla="*/ 2093 h 4485"/>
                <a:gd name="T20" fmla="*/ 1289 w 4646"/>
                <a:gd name="T21" fmla="*/ 3841 h 4485"/>
                <a:gd name="T22" fmla="*/ 1337 w 4646"/>
                <a:gd name="T23" fmla="*/ 3979 h 4485"/>
                <a:gd name="T24" fmla="*/ 1522 w 4646"/>
                <a:gd name="T25" fmla="*/ 4138 h 4485"/>
                <a:gd name="T26" fmla="*/ 3663 w 4646"/>
                <a:gd name="T27" fmla="*/ 4158 h 4485"/>
                <a:gd name="T28" fmla="*/ 3886 w 4646"/>
                <a:gd name="T29" fmla="*/ 4092 h 4485"/>
                <a:gd name="T30" fmla="*/ 4006 w 4646"/>
                <a:gd name="T31" fmla="*/ 3977 h 4485"/>
                <a:gd name="T32" fmla="*/ 4054 w 4646"/>
                <a:gd name="T33" fmla="*/ 3855 h 4485"/>
                <a:gd name="T34" fmla="*/ 4066 w 4646"/>
                <a:gd name="T35" fmla="*/ 3781 h 4485"/>
                <a:gd name="T36" fmla="*/ 4319 w 4646"/>
                <a:gd name="T37" fmla="*/ 2107 h 4485"/>
                <a:gd name="T38" fmla="*/ 4231 w 4646"/>
                <a:gd name="T39" fmla="*/ 1910 h 4485"/>
                <a:gd name="T40" fmla="*/ 4028 w 4646"/>
                <a:gd name="T41" fmla="*/ 1792 h 4485"/>
                <a:gd name="T42" fmla="*/ 2793 w 4646"/>
                <a:gd name="T43" fmla="*/ 1764 h 4485"/>
                <a:gd name="T44" fmla="*/ 2711 w 4646"/>
                <a:gd name="T45" fmla="*/ 1625 h 4485"/>
                <a:gd name="T46" fmla="*/ 2685 w 4646"/>
                <a:gd name="T47" fmla="*/ 578 h 4485"/>
                <a:gd name="T48" fmla="*/ 2566 w 4646"/>
                <a:gd name="T49" fmla="*/ 389 h 4485"/>
                <a:gd name="T50" fmla="*/ 2360 w 4646"/>
                <a:gd name="T51" fmla="*/ 325 h 4485"/>
                <a:gd name="T52" fmla="*/ 2426 w 4646"/>
                <a:gd name="T53" fmla="*/ 6 h 4485"/>
                <a:gd name="T54" fmla="*/ 2693 w 4646"/>
                <a:gd name="T55" fmla="*/ 86 h 4485"/>
                <a:gd name="T56" fmla="*/ 2913 w 4646"/>
                <a:gd name="T57" fmla="*/ 295 h 4485"/>
                <a:gd name="T58" fmla="*/ 3023 w 4646"/>
                <a:gd name="T59" fmla="*/ 610 h 4485"/>
                <a:gd name="T60" fmla="*/ 3968 w 4646"/>
                <a:gd name="T61" fmla="*/ 1463 h 4485"/>
                <a:gd name="T62" fmla="*/ 4271 w 4646"/>
                <a:gd name="T63" fmla="*/ 1537 h 4485"/>
                <a:gd name="T64" fmla="*/ 4513 w 4646"/>
                <a:gd name="T65" fmla="*/ 1742 h 4485"/>
                <a:gd name="T66" fmla="*/ 4636 w 4646"/>
                <a:gd name="T67" fmla="*/ 2031 h 4485"/>
                <a:gd name="T68" fmla="*/ 4387 w 4646"/>
                <a:gd name="T69" fmla="*/ 3825 h 4485"/>
                <a:gd name="T70" fmla="*/ 4265 w 4646"/>
                <a:gd name="T71" fmla="*/ 4168 h 4485"/>
                <a:gd name="T72" fmla="*/ 4016 w 4646"/>
                <a:gd name="T73" fmla="*/ 4389 h 4485"/>
                <a:gd name="T74" fmla="*/ 3683 w 4646"/>
                <a:gd name="T75" fmla="*/ 4481 h 4485"/>
                <a:gd name="T76" fmla="*/ 1469 w 4646"/>
                <a:gd name="T77" fmla="*/ 4461 h 4485"/>
                <a:gd name="T78" fmla="*/ 1169 w 4646"/>
                <a:gd name="T79" fmla="*/ 4290 h 4485"/>
                <a:gd name="T80" fmla="*/ 956 w 4646"/>
                <a:gd name="T81" fmla="*/ 4367 h 4485"/>
                <a:gd name="T82" fmla="*/ 166 w 4646"/>
                <a:gd name="T83" fmla="*/ 4322 h 4485"/>
                <a:gd name="T84" fmla="*/ 22 w 4646"/>
                <a:gd name="T85" fmla="*/ 4150 h 4485"/>
                <a:gd name="T86" fmla="*/ 6 w 4646"/>
                <a:gd name="T87" fmla="*/ 1948 h 4485"/>
                <a:gd name="T88" fmla="*/ 120 w 4646"/>
                <a:gd name="T89" fmla="*/ 1752 h 4485"/>
                <a:gd name="T90" fmla="*/ 336 w 4646"/>
                <a:gd name="T91" fmla="*/ 1674 h 4485"/>
                <a:gd name="T92" fmla="*/ 1118 w 4646"/>
                <a:gd name="T93" fmla="*/ 1716 h 4485"/>
                <a:gd name="T94" fmla="*/ 1233 w 4646"/>
                <a:gd name="T95" fmla="*/ 1778 h 4485"/>
                <a:gd name="T96" fmla="*/ 1373 w 4646"/>
                <a:gd name="T97" fmla="*/ 1722 h 4485"/>
                <a:gd name="T98" fmla="*/ 1594 w 4646"/>
                <a:gd name="T99" fmla="*/ 1595 h 4485"/>
                <a:gd name="T100" fmla="*/ 1852 w 4646"/>
                <a:gd name="T101" fmla="*/ 1320 h 4485"/>
                <a:gd name="T102" fmla="*/ 1937 w 4646"/>
                <a:gd name="T103" fmla="*/ 985 h 4485"/>
                <a:gd name="T104" fmla="*/ 1981 w 4646"/>
                <a:gd name="T105" fmla="*/ 82 h 4485"/>
                <a:gd name="T106" fmla="*/ 2081 w 4646"/>
                <a:gd name="T107" fmla="*/ 32 h 4485"/>
                <a:gd name="T108" fmla="*/ 2245 w 4646"/>
                <a:gd name="T109" fmla="*/ 4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6" h="4485">
                  <a:moveTo>
                    <a:pt x="336" y="1999"/>
                  </a:moveTo>
                  <a:lnTo>
                    <a:pt x="330" y="1999"/>
                  </a:lnTo>
                  <a:lnTo>
                    <a:pt x="328" y="2003"/>
                  </a:lnTo>
                  <a:lnTo>
                    <a:pt x="326" y="2009"/>
                  </a:lnTo>
                  <a:lnTo>
                    <a:pt x="326" y="4033"/>
                  </a:lnTo>
                  <a:lnTo>
                    <a:pt x="328" y="4039"/>
                  </a:lnTo>
                  <a:lnTo>
                    <a:pt x="330" y="4041"/>
                  </a:lnTo>
                  <a:lnTo>
                    <a:pt x="336" y="4043"/>
                  </a:lnTo>
                  <a:lnTo>
                    <a:pt x="956" y="4043"/>
                  </a:lnTo>
                  <a:lnTo>
                    <a:pt x="960" y="4041"/>
                  </a:lnTo>
                  <a:lnTo>
                    <a:pt x="964" y="4039"/>
                  </a:lnTo>
                  <a:lnTo>
                    <a:pt x="966" y="4033"/>
                  </a:lnTo>
                  <a:lnTo>
                    <a:pt x="966" y="2009"/>
                  </a:lnTo>
                  <a:lnTo>
                    <a:pt x="964" y="2003"/>
                  </a:lnTo>
                  <a:lnTo>
                    <a:pt x="960" y="1999"/>
                  </a:lnTo>
                  <a:lnTo>
                    <a:pt x="956" y="1999"/>
                  </a:lnTo>
                  <a:lnTo>
                    <a:pt x="336" y="1999"/>
                  </a:lnTo>
                  <a:close/>
                  <a:moveTo>
                    <a:pt x="2310" y="325"/>
                  </a:moveTo>
                  <a:lnTo>
                    <a:pt x="2263" y="327"/>
                  </a:lnTo>
                  <a:lnTo>
                    <a:pt x="2263" y="985"/>
                  </a:lnTo>
                  <a:lnTo>
                    <a:pt x="2257" y="1088"/>
                  </a:lnTo>
                  <a:lnTo>
                    <a:pt x="2243" y="1190"/>
                  </a:lnTo>
                  <a:lnTo>
                    <a:pt x="2217" y="1286"/>
                  </a:lnTo>
                  <a:lnTo>
                    <a:pt x="2183" y="1381"/>
                  </a:lnTo>
                  <a:lnTo>
                    <a:pt x="2139" y="1471"/>
                  </a:lnTo>
                  <a:lnTo>
                    <a:pt x="2083" y="1559"/>
                  </a:lnTo>
                  <a:lnTo>
                    <a:pt x="2021" y="1641"/>
                  </a:lnTo>
                  <a:lnTo>
                    <a:pt x="1947" y="1720"/>
                  </a:lnTo>
                  <a:lnTo>
                    <a:pt x="1866" y="1794"/>
                  </a:lnTo>
                  <a:lnTo>
                    <a:pt x="1776" y="1866"/>
                  </a:lnTo>
                  <a:lnTo>
                    <a:pt x="1712" y="1908"/>
                  </a:lnTo>
                  <a:lnTo>
                    <a:pt x="1652" y="1946"/>
                  </a:lnTo>
                  <a:lnTo>
                    <a:pt x="1592" y="1977"/>
                  </a:lnTo>
                  <a:lnTo>
                    <a:pt x="1534" y="2005"/>
                  </a:lnTo>
                  <a:lnTo>
                    <a:pt x="1483" y="2031"/>
                  </a:lnTo>
                  <a:lnTo>
                    <a:pt x="1435" y="2051"/>
                  </a:lnTo>
                  <a:lnTo>
                    <a:pt x="1393" y="2067"/>
                  </a:lnTo>
                  <a:lnTo>
                    <a:pt x="1359" y="2079"/>
                  </a:lnTo>
                  <a:lnTo>
                    <a:pt x="1333" y="2089"/>
                  </a:lnTo>
                  <a:lnTo>
                    <a:pt x="1315" y="2093"/>
                  </a:lnTo>
                  <a:lnTo>
                    <a:pt x="1307" y="2097"/>
                  </a:lnTo>
                  <a:lnTo>
                    <a:pt x="1299" y="2097"/>
                  </a:lnTo>
                  <a:lnTo>
                    <a:pt x="1289" y="2101"/>
                  </a:lnTo>
                  <a:lnTo>
                    <a:pt x="1289" y="3841"/>
                  </a:lnTo>
                  <a:lnTo>
                    <a:pt x="1291" y="3849"/>
                  </a:lnTo>
                  <a:lnTo>
                    <a:pt x="1295" y="3859"/>
                  </a:lnTo>
                  <a:lnTo>
                    <a:pt x="1309" y="3923"/>
                  </a:lnTo>
                  <a:lnTo>
                    <a:pt x="1337" y="3979"/>
                  </a:lnTo>
                  <a:lnTo>
                    <a:pt x="1371" y="4031"/>
                  </a:lnTo>
                  <a:lnTo>
                    <a:pt x="1415" y="4074"/>
                  </a:lnTo>
                  <a:lnTo>
                    <a:pt x="1467" y="4112"/>
                  </a:lnTo>
                  <a:lnTo>
                    <a:pt x="1522" y="4138"/>
                  </a:lnTo>
                  <a:lnTo>
                    <a:pt x="1582" y="4156"/>
                  </a:lnTo>
                  <a:lnTo>
                    <a:pt x="1646" y="4162"/>
                  </a:lnTo>
                  <a:lnTo>
                    <a:pt x="3587" y="4162"/>
                  </a:lnTo>
                  <a:lnTo>
                    <a:pt x="3663" y="4158"/>
                  </a:lnTo>
                  <a:lnTo>
                    <a:pt x="3731" y="4150"/>
                  </a:lnTo>
                  <a:lnTo>
                    <a:pt x="3791" y="4134"/>
                  </a:lnTo>
                  <a:lnTo>
                    <a:pt x="3842" y="4116"/>
                  </a:lnTo>
                  <a:lnTo>
                    <a:pt x="3886" y="4092"/>
                  </a:lnTo>
                  <a:lnTo>
                    <a:pt x="3926" y="4066"/>
                  </a:lnTo>
                  <a:lnTo>
                    <a:pt x="3958" y="4039"/>
                  </a:lnTo>
                  <a:lnTo>
                    <a:pt x="3984" y="4009"/>
                  </a:lnTo>
                  <a:lnTo>
                    <a:pt x="4006" y="3977"/>
                  </a:lnTo>
                  <a:lnTo>
                    <a:pt x="4024" y="3945"/>
                  </a:lnTo>
                  <a:lnTo>
                    <a:pt x="4036" y="3913"/>
                  </a:lnTo>
                  <a:lnTo>
                    <a:pt x="4046" y="3883"/>
                  </a:lnTo>
                  <a:lnTo>
                    <a:pt x="4054" y="3855"/>
                  </a:lnTo>
                  <a:lnTo>
                    <a:pt x="4060" y="3829"/>
                  </a:lnTo>
                  <a:lnTo>
                    <a:pt x="4062" y="3805"/>
                  </a:lnTo>
                  <a:lnTo>
                    <a:pt x="4066" y="3785"/>
                  </a:lnTo>
                  <a:lnTo>
                    <a:pt x="4066" y="3781"/>
                  </a:lnTo>
                  <a:lnTo>
                    <a:pt x="4066" y="3779"/>
                  </a:lnTo>
                  <a:lnTo>
                    <a:pt x="4317" y="2219"/>
                  </a:lnTo>
                  <a:lnTo>
                    <a:pt x="4321" y="2163"/>
                  </a:lnTo>
                  <a:lnTo>
                    <a:pt x="4319" y="2107"/>
                  </a:lnTo>
                  <a:lnTo>
                    <a:pt x="4307" y="2053"/>
                  </a:lnTo>
                  <a:lnTo>
                    <a:pt x="4289" y="2003"/>
                  </a:lnTo>
                  <a:lnTo>
                    <a:pt x="4265" y="1954"/>
                  </a:lnTo>
                  <a:lnTo>
                    <a:pt x="4231" y="1910"/>
                  </a:lnTo>
                  <a:lnTo>
                    <a:pt x="4193" y="1872"/>
                  </a:lnTo>
                  <a:lnTo>
                    <a:pt x="4142" y="1836"/>
                  </a:lnTo>
                  <a:lnTo>
                    <a:pt x="4086" y="1808"/>
                  </a:lnTo>
                  <a:lnTo>
                    <a:pt x="4028" y="1792"/>
                  </a:lnTo>
                  <a:lnTo>
                    <a:pt x="3968" y="1786"/>
                  </a:lnTo>
                  <a:lnTo>
                    <a:pt x="2875" y="1786"/>
                  </a:lnTo>
                  <a:lnTo>
                    <a:pt x="2831" y="1780"/>
                  </a:lnTo>
                  <a:lnTo>
                    <a:pt x="2793" y="1764"/>
                  </a:lnTo>
                  <a:lnTo>
                    <a:pt x="2759" y="1738"/>
                  </a:lnTo>
                  <a:lnTo>
                    <a:pt x="2735" y="1706"/>
                  </a:lnTo>
                  <a:lnTo>
                    <a:pt x="2717" y="1666"/>
                  </a:lnTo>
                  <a:lnTo>
                    <a:pt x="2711" y="1625"/>
                  </a:lnTo>
                  <a:lnTo>
                    <a:pt x="2711" y="805"/>
                  </a:lnTo>
                  <a:lnTo>
                    <a:pt x="2709" y="722"/>
                  </a:lnTo>
                  <a:lnTo>
                    <a:pt x="2699" y="646"/>
                  </a:lnTo>
                  <a:lnTo>
                    <a:pt x="2685" y="578"/>
                  </a:lnTo>
                  <a:lnTo>
                    <a:pt x="2663" y="518"/>
                  </a:lnTo>
                  <a:lnTo>
                    <a:pt x="2638" y="466"/>
                  </a:lnTo>
                  <a:lnTo>
                    <a:pt x="2604" y="423"/>
                  </a:lnTo>
                  <a:lnTo>
                    <a:pt x="2566" y="389"/>
                  </a:lnTo>
                  <a:lnTo>
                    <a:pt x="2518" y="361"/>
                  </a:lnTo>
                  <a:lnTo>
                    <a:pt x="2466" y="341"/>
                  </a:lnTo>
                  <a:lnTo>
                    <a:pt x="2414" y="329"/>
                  </a:lnTo>
                  <a:lnTo>
                    <a:pt x="2360" y="325"/>
                  </a:lnTo>
                  <a:lnTo>
                    <a:pt x="2310" y="325"/>
                  </a:lnTo>
                  <a:close/>
                  <a:moveTo>
                    <a:pt x="2302" y="0"/>
                  </a:moveTo>
                  <a:lnTo>
                    <a:pt x="2362" y="2"/>
                  </a:lnTo>
                  <a:lnTo>
                    <a:pt x="2426" y="6"/>
                  </a:lnTo>
                  <a:lnTo>
                    <a:pt x="2494" y="16"/>
                  </a:lnTo>
                  <a:lnTo>
                    <a:pt x="2560" y="32"/>
                  </a:lnTo>
                  <a:lnTo>
                    <a:pt x="2628" y="54"/>
                  </a:lnTo>
                  <a:lnTo>
                    <a:pt x="2693" y="86"/>
                  </a:lnTo>
                  <a:lnTo>
                    <a:pt x="2757" y="128"/>
                  </a:lnTo>
                  <a:lnTo>
                    <a:pt x="2817" y="175"/>
                  </a:lnTo>
                  <a:lnTo>
                    <a:pt x="2869" y="231"/>
                  </a:lnTo>
                  <a:lnTo>
                    <a:pt x="2913" y="295"/>
                  </a:lnTo>
                  <a:lnTo>
                    <a:pt x="2951" y="363"/>
                  </a:lnTo>
                  <a:lnTo>
                    <a:pt x="2983" y="439"/>
                  </a:lnTo>
                  <a:lnTo>
                    <a:pt x="3007" y="520"/>
                  </a:lnTo>
                  <a:lnTo>
                    <a:pt x="3023" y="610"/>
                  </a:lnTo>
                  <a:lnTo>
                    <a:pt x="3035" y="706"/>
                  </a:lnTo>
                  <a:lnTo>
                    <a:pt x="3036" y="807"/>
                  </a:lnTo>
                  <a:lnTo>
                    <a:pt x="3036" y="1463"/>
                  </a:lnTo>
                  <a:lnTo>
                    <a:pt x="3968" y="1463"/>
                  </a:lnTo>
                  <a:lnTo>
                    <a:pt x="4046" y="1467"/>
                  </a:lnTo>
                  <a:lnTo>
                    <a:pt x="4124" y="1481"/>
                  </a:lnTo>
                  <a:lnTo>
                    <a:pt x="4199" y="1505"/>
                  </a:lnTo>
                  <a:lnTo>
                    <a:pt x="4271" y="1537"/>
                  </a:lnTo>
                  <a:lnTo>
                    <a:pt x="4341" y="1579"/>
                  </a:lnTo>
                  <a:lnTo>
                    <a:pt x="4405" y="1627"/>
                  </a:lnTo>
                  <a:lnTo>
                    <a:pt x="4463" y="1682"/>
                  </a:lnTo>
                  <a:lnTo>
                    <a:pt x="4513" y="1742"/>
                  </a:lnTo>
                  <a:lnTo>
                    <a:pt x="4555" y="1810"/>
                  </a:lnTo>
                  <a:lnTo>
                    <a:pt x="4590" y="1880"/>
                  </a:lnTo>
                  <a:lnTo>
                    <a:pt x="4616" y="1954"/>
                  </a:lnTo>
                  <a:lnTo>
                    <a:pt x="4636" y="2031"/>
                  </a:lnTo>
                  <a:lnTo>
                    <a:pt x="4646" y="2109"/>
                  </a:lnTo>
                  <a:lnTo>
                    <a:pt x="4646" y="2189"/>
                  </a:lnTo>
                  <a:lnTo>
                    <a:pt x="4638" y="2270"/>
                  </a:lnTo>
                  <a:lnTo>
                    <a:pt x="4387" y="3825"/>
                  </a:lnTo>
                  <a:lnTo>
                    <a:pt x="4371" y="3921"/>
                  </a:lnTo>
                  <a:lnTo>
                    <a:pt x="4343" y="4011"/>
                  </a:lnTo>
                  <a:lnTo>
                    <a:pt x="4309" y="4092"/>
                  </a:lnTo>
                  <a:lnTo>
                    <a:pt x="4265" y="4168"/>
                  </a:lnTo>
                  <a:lnTo>
                    <a:pt x="4213" y="4236"/>
                  </a:lnTo>
                  <a:lnTo>
                    <a:pt x="4154" y="4298"/>
                  </a:lnTo>
                  <a:lnTo>
                    <a:pt x="4086" y="4350"/>
                  </a:lnTo>
                  <a:lnTo>
                    <a:pt x="4016" y="4389"/>
                  </a:lnTo>
                  <a:lnTo>
                    <a:pt x="3940" y="4423"/>
                  </a:lnTo>
                  <a:lnTo>
                    <a:pt x="3860" y="4451"/>
                  </a:lnTo>
                  <a:lnTo>
                    <a:pt x="3775" y="4469"/>
                  </a:lnTo>
                  <a:lnTo>
                    <a:pt x="3683" y="4481"/>
                  </a:lnTo>
                  <a:lnTo>
                    <a:pt x="3587" y="4485"/>
                  </a:lnTo>
                  <a:lnTo>
                    <a:pt x="1646" y="4485"/>
                  </a:lnTo>
                  <a:lnTo>
                    <a:pt x="1556" y="4479"/>
                  </a:lnTo>
                  <a:lnTo>
                    <a:pt x="1469" y="4461"/>
                  </a:lnTo>
                  <a:lnTo>
                    <a:pt x="1387" y="4433"/>
                  </a:lnTo>
                  <a:lnTo>
                    <a:pt x="1307" y="4393"/>
                  </a:lnTo>
                  <a:lnTo>
                    <a:pt x="1235" y="4346"/>
                  </a:lnTo>
                  <a:lnTo>
                    <a:pt x="1169" y="4290"/>
                  </a:lnTo>
                  <a:lnTo>
                    <a:pt x="1123" y="4322"/>
                  </a:lnTo>
                  <a:lnTo>
                    <a:pt x="1072" y="4346"/>
                  </a:lnTo>
                  <a:lnTo>
                    <a:pt x="1016" y="4361"/>
                  </a:lnTo>
                  <a:lnTo>
                    <a:pt x="956" y="4367"/>
                  </a:lnTo>
                  <a:lnTo>
                    <a:pt x="336" y="4367"/>
                  </a:lnTo>
                  <a:lnTo>
                    <a:pt x="276" y="4361"/>
                  </a:lnTo>
                  <a:lnTo>
                    <a:pt x="218" y="4346"/>
                  </a:lnTo>
                  <a:lnTo>
                    <a:pt x="166" y="4322"/>
                  </a:lnTo>
                  <a:lnTo>
                    <a:pt x="120" y="4288"/>
                  </a:lnTo>
                  <a:lnTo>
                    <a:pt x="80" y="4248"/>
                  </a:lnTo>
                  <a:lnTo>
                    <a:pt x="46" y="4202"/>
                  </a:lnTo>
                  <a:lnTo>
                    <a:pt x="22" y="4150"/>
                  </a:lnTo>
                  <a:lnTo>
                    <a:pt x="6" y="4092"/>
                  </a:lnTo>
                  <a:lnTo>
                    <a:pt x="0" y="4033"/>
                  </a:lnTo>
                  <a:lnTo>
                    <a:pt x="0" y="2009"/>
                  </a:lnTo>
                  <a:lnTo>
                    <a:pt x="6" y="1948"/>
                  </a:lnTo>
                  <a:lnTo>
                    <a:pt x="22" y="1892"/>
                  </a:lnTo>
                  <a:lnTo>
                    <a:pt x="46" y="1840"/>
                  </a:lnTo>
                  <a:lnTo>
                    <a:pt x="80" y="1794"/>
                  </a:lnTo>
                  <a:lnTo>
                    <a:pt x="120" y="1752"/>
                  </a:lnTo>
                  <a:lnTo>
                    <a:pt x="166" y="1720"/>
                  </a:lnTo>
                  <a:lnTo>
                    <a:pt x="218" y="1694"/>
                  </a:lnTo>
                  <a:lnTo>
                    <a:pt x="276" y="1680"/>
                  </a:lnTo>
                  <a:lnTo>
                    <a:pt x="336" y="1674"/>
                  </a:lnTo>
                  <a:lnTo>
                    <a:pt x="952" y="1674"/>
                  </a:lnTo>
                  <a:lnTo>
                    <a:pt x="1012" y="1678"/>
                  </a:lnTo>
                  <a:lnTo>
                    <a:pt x="1068" y="1694"/>
                  </a:lnTo>
                  <a:lnTo>
                    <a:pt x="1118" y="1716"/>
                  </a:lnTo>
                  <a:lnTo>
                    <a:pt x="1163" y="1748"/>
                  </a:lnTo>
                  <a:lnTo>
                    <a:pt x="1203" y="1786"/>
                  </a:lnTo>
                  <a:lnTo>
                    <a:pt x="1219" y="1782"/>
                  </a:lnTo>
                  <a:lnTo>
                    <a:pt x="1233" y="1778"/>
                  </a:lnTo>
                  <a:lnTo>
                    <a:pt x="1255" y="1770"/>
                  </a:lnTo>
                  <a:lnTo>
                    <a:pt x="1289" y="1758"/>
                  </a:lnTo>
                  <a:lnTo>
                    <a:pt x="1327" y="1742"/>
                  </a:lnTo>
                  <a:lnTo>
                    <a:pt x="1373" y="1722"/>
                  </a:lnTo>
                  <a:lnTo>
                    <a:pt x="1425" y="1696"/>
                  </a:lnTo>
                  <a:lnTo>
                    <a:pt x="1479" y="1666"/>
                  </a:lnTo>
                  <a:lnTo>
                    <a:pt x="1536" y="1633"/>
                  </a:lnTo>
                  <a:lnTo>
                    <a:pt x="1594" y="1595"/>
                  </a:lnTo>
                  <a:lnTo>
                    <a:pt x="1674" y="1531"/>
                  </a:lnTo>
                  <a:lnTo>
                    <a:pt x="1744" y="1463"/>
                  </a:lnTo>
                  <a:lnTo>
                    <a:pt x="1804" y="1393"/>
                  </a:lnTo>
                  <a:lnTo>
                    <a:pt x="1852" y="1320"/>
                  </a:lnTo>
                  <a:lnTo>
                    <a:pt x="1889" y="1240"/>
                  </a:lnTo>
                  <a:lnTo>
                    <a:pt x="1915" y="1158"/>
                  </a:lnTo>
                  <a:lnTo>
                    <a:pt x="1931" y="1074"/>
                  </a:lnTo>
                  <a:lnTo>
                    <a:pt x="1937" y="985"/>
                  </a:lnTo>
                  <a:lnTo>
                    <a:pt x="1937" y="193"/>
                  </a:lnTo>
                  <a:lnTo>
                    <a:pt x="1943" y="154"/>
                  </a:lnTo>
                  <a:lnTo>
                    <a:pt x="1957" y="116"/>
                  </a:lnTo>
                  <a:lnTo>
                    <a:pt x="1981" y="82"/>
                  </a:lnTo>
                  <a:lnTo>
                    <a:pt x="2013" y="58"/>
                  </a:lnTo>
                  <a:lnTo>
                    <a:pt x="2051" y="40"/>
                  </a:lnTo>
                  <a:lnTo>
                    <a:pt x="2061" y="36"/>
                  </a:lnTo>
                  <a:lnTo>
                    <a:pt x="2081" y="32"/>
                  </a:lnTo>
                  <a:lnTo>
                    <a:pt x="2111" y="24"/>
                  </a:lnTo>
                  <a:lnTo>
                    <a:pt x="2149" y="16"/>
                  </a:lnTo>
                  <a:lnTo>
                    <a:pt x="2193" y="10"/>
                  </a:lnTo>
                  <a:lnTo>
                    <a:pt x="2245" y="4"/>
                  </a:lnTo>
                  <a:lnTo>
                    <a:pt x="2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Freeform 111"/>
          <p:cNvSpPr>
            <a:spLocks noEditPoints="1"/>
          </p:cNvSpPr>
          <p:nvPr/>
        </p:nvSpPr>
        <p:spPr bwMode="auto">
          <a:xfrm>
            <a:off x="7069129" y="3336929"/>
            <a:ext cx="279010" cy="349482"/>
          </a:xfrm>
          <a:custGeom>
            <a:avLst/>
            <a:gdLst>
              <a:gd name="T0" fmla="*/ 333 w 5234"/>
              <a:gd name="T1" fmla="*/ 5775 h 6556"/>
              <a:gd name="T2" fmla="*/ 416 w 5234"/>
              <a:gd name="T3" fmla="*/ 5968 h 6556"/>
              <a:gd name="T4" fmla="*/ 580 w 5234"/>
              <a:gd name="T5" fmla="*/ 6120 h 6556"/>
              <a:gd name="T6" fmla="*/ 801 w 5234"/>
              <a:gd name="T7" fmla="*/ 6211 h 6556"/>
              <a:gd name="T8" fmla="*/ 4264 w 5234"/>
              <a:gd name="T9" fmla="*/ 6229 h 6556"/>
              <a:gd name="T10" fmla="*/ 4513 w 5234"/>
              <a:gd name="T11" fmla="*/ 6187 h 6556"/>
              <a:gd name="T12" fmla="*/ 4718 w 5234"/>
              <a:gd name="T13" fmla="*/ 6076 h 6556"/>
              <a:gd name="T14" fmla="*/ 4856 w 5234"/>
              <a:gd name="T15" fmla="*/ 5908 h 6556"/>
              <a:gd name="T16" fmla="*/ 4909 w 5234"/>
              <a:gd name="T17" fmla="*/ 5703 h 6556"/>
              <a:gd name="T18" fmla="*/ 3900 w 5234"/>
              <a:gd name="T19" fmla="*/ 2179 h 6556"/>
              <a:gd name="T20" fmla="*/ 3852 w 5234"/>
              <a:gd name="T21" fmla="*/ 2294 h 6556"/>
              <a:gd name="T22" fmla="*/ 3736 w 5234"/>
              <a:gd name="T23" fmla="*/ 2342 h 6556"/>
              <a:gd name="T24" fmla="*/ 3623 w 5234"/>
              <a:gd name="T25" fmla="*/ 2294 h 6556"/>
              <a:gd name="T26" fmla="*/ 3575 w 5234"/>
              <a:gd name="T27" fmla="*/ 2179 h 6556"/>
              <a:gd name="T28" fmla="*/ 1659 w 5234"/>
              <a:gd name="T29" fmla="*/ 2179 h 6556"/>
              <a:gd name="T30" fmla="*/ 1611 w 5234"/>
              <a:gd name="T31" fmla="*/ 2294 h 6556"/>
              <a:gd name="T32" fmla="*/ 1498 w 5234"/>
              <a:gd name="T33" fmla="*/ 2342 h 6556"/>
              <a:gd name="T34" fmla="*/ 1382 w 5234"/>
              <a:gd name="T35" fmla="*/ 2294 h 6556"/>
              <a:gd name="T36" fmla="*/ 1334 w 5234"/>
              <a:gd name="T37" fmla="*/ 2179 h 6556"/>
              <a:gd name="T38" fmla="*/ 2617 w 5234"/>
              <a:gd name="T39" fmla="*/ 327 h 6556"/>
              <a:gd name="T40" fmla="*/ 2314 w 5234"/>
              <a:gd name="T41" fmla="*/ 375 h 6556"/>
              <a:gd name="T42" fmla="*/ 2053 w 5234"/>
              <a:gd name="T43" fmla="*/ 510 h 6556"/>
              <a:gd name="T44" fmla="*/ 1846 w 5234"/>
              <a:gd name="T45" fmla="*/ 718 h 6556"/>
              <a:gd name="T46" fmla="*/ 1709 w 5234"/>
              <a:gd name="T47" fmla="*/ 981 h 6556"/>
              <a:gd name="T48" fmla="*/ 1659 w 5234"/>
              <a:gd name="T49" fmla="*/ 1284 h 6556"/>
              <a:gd name="T50" fmla="*/ 3551 w 5234"/>
              <a:gd name="T51" fmla="*/ 1078 h 6556"/>
              <a:gd name="T52" fmla="*/ 3444 w 5234"/>
              <a:gd name="T53" fmla="*/ 799 h 6556"/>
              <a:gd name="T54" fmla="*/ 3258 w 5234"/>
              <a:gd name="T55" fmla="*/ 572 h 6556"/>
              <a:gd name="T56" fmla="*/ 3011 w 5234"/>
              <a:gd name="T57" fmla="*/ 411 h 6556"/>
              <a:gd name="T58" fmla="*/ 2721 w 5234"/>
              <a:gd name="T59" fmla="*/ 331 h 6556"/>
              <a:gd name="T60" fmla="*/ 2741 w 5234"/>
              <a:gd name="T61" fmla="*/ 6 h 6556"/>
              <a:gd name="T62" fmla="*/ 3089 w 5234"/>
              <a:gd name="T63" fmla="*/ 90 h 6556"/>
              <a:gd name="T64" fmla="*/ 3392 w 5234"/>
              <a:gd name="T65" fmla="*/ 261 h 6556"/>
              <a:gd name="T66" fmla="*/ 3637 w 5234"/>
              <a:gd name="T67" fmla="*/ 508 h 6556"/>
              <a:gd name="T68" fmla="*/ 3810 w 5234"/>
              <a:gd name="T69" fmla="*/ 811 h 6556"/>
              <a:gd name="T70" fmla="*/ 3894 w 5234"/>
              <a:gd name="T71" fmla="*/ 1160 h 6556"/>
              <a:gd name="T72" fmla="*/ 4736 w 5234"/>
              <a:gd name="T73" fmla="*/ 1288 h 6556"/>
              <a:gd name="T74" fmla="*/ 4832 w 5234"/>
              <a:gd name="T75" fmla="*/ 1355 h 6556"/>
              <a:gd name="T76" fmla="*/ 5234 w 5234"/>
              <a:gd name="T77" fmla="*/ 5683 h 6556"/>
              <a:gd name="T78" fmla="*/ 5212 w 5234"/>
              <a:gd name="T79" fmla="*/ 5880 h 6556"/>
              <a:gd name="T80" fmla="*/ 5101 w 5234"/>
              <a:gd name="T81" fmla="*/ 6129 h 6556"/>
              <a:gd name="T82" fmla="*/ 4913 w 5234"/>
              <a:gd name="T83" fmla="*/ 6335 h 6556"/>
              <a:gd name="T84" fmla="*/ 4664 w 5234"/>
              <a:gd name="T85" fmla="*/ 6480 h 6556"/>
              <a:gd name="T86" fmla="*/ 4370 w 5234"/>
              <a:gd name="T87" fmla="*/ 6550 h 6556"/>
              <a:gd name="T88" fmla="*/ 864 w 5234"/>
              <a:gd name="T89" fmla="*/ 6550 h 6556"/>
              <a:gd name="T90" fmla="*/ 570 w 5234"/>
              <a:gd name="T91" fmla="*/ 6480 h 6556"/>
              <a:gd name="T92" fmla="*/ 321 w 5234"/>
              <a:gd name="T93" fmla="*/ 6335 h 6556"/>
              <a:gd name="T94" fmla="*/ 133 w 5234"/>
              <a:gd name="T95" fmla="*/ 6129 h 6556"/>
              <a:gd name="T96" fmla="*/ 22 w 5234"/>
              <a:gd name="T97" fmla="*/ 5880 h 6556"/>
              <a:gd name="T98" fmla="*/ 0 w 5234"/>
              <a:gd name="T99" fmla="*/ 5683 h 6556"/>
              <a:gd name="T100" fmla="*/ 404 w 5234"/>
              <a:gd name="T101" fmla="*/ 1355 h 6556"/>
              <a:gd name="T102" fmla="*/ 500 w 5234"/>
              <a:gd name="T103" fmla="*/ 1288 h 6556"/>
              <a:gd name="T104" fmla="*/ 1340 w 5234"/>
              <a:gd name="T105" fmla="*/ 1160 h 6556"/>
              <a:gd name="T106" fmla="*/ 1426 w 5234"/>
              <a:gd name="T107" fmla="*/ 811 h 6556"/>
              <a:gd name="T108" fmla="*/ 1597 w 5234"/>
              <a:gd name="T109" fmla="*/ 508 h 6556"/>
              <a:gd name="T110" fmla="*/ 1842 w 5234"/>
              <a:gd name="T111" fmla="*/ 261 h 6556"/>
              <a:gd name="T112" fmla="*/ 2147 w 5234"/>
              <a:gd name="T113" fmla="*/ 90 h 6556"/>
              <a:gd name="T114" fmla="*/ 2494 w 5234"/>
              <a:gd name="T115" fmla="*/ 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34" h="6556">
                <a:moveTo>
                  <a:pt x="689" y="1609"/>
                </a:moveTo>
                <a:lnTo>
                  <a:pt x="327" y="5703"/>
                </a:lnTo>
                <a:lnTo>
                  <a:pt x="333" y="5775"/>
                </a:lnTo>
                <a:lnTo>
                  <a:pt x="351" y="5842"/>
                </a:lnTo>
                <a:lnTo>
                  <a:pt x="378" y="5908"/>
                </a:lnTo>
                <a:lnTo>
                  <a:pt x="416" y="5968"/>
                </a:lnTo>
                <a:lnTo>
                  <a:pt x="462" y="6024"/>
                </a:lnTo>
                <a:lnTo>
                  <a:pt x="518" y="6076"/>
                </a:lnTo>
                <a:lnTo>
                  <a:pt x="580" y="6120"/>
                </a:lnTo>
                <a:lnTo>
                  <a:pt x="647" y="6157"/>
                </a:lnTo>
                <a:lnTo>
                  <a:pt x="721" y="6187"/>
                </a:lnTo>
                <a:lnTo>
                  <a:pt x="801" y="6211"/>
                </a:lnTo>
                <a:lnTo>
                  <a:pt x="882" y="6225"/>
                </a:lnTo>
                <a:lnTo>
                  <a:pt x="970" y="6229"/>
                </a:lnTo>
                <a:lnTo>
                  <a:pt x="4264" y="6229"/>
                </a:lnTo>
                <a:lnTo>
                  <a:pt x="4352" y="6225"/>
                </a:lnTo>
                <a:lnTo>
                  <a:pt x="4433" y="6211"/>
                </a:lnTo>
                <a:lnTo>
                  <a:pt x="4513" y="6187"/>
                </a:lnTo>
                <a:lnTo>
                  <a:pt x="4587" y="6157"/>
                </a:lnTo>
                <a:lnTo>
                  <a:pt x="4656" y="6120"/>
                </a:lnTo>
                <a:lnTo>
                  <a:pt x="4718" y="6076"/>
                </a:lnTo>
                <a:lnTo>
                  <a:pt x="4772" y="6026"/>
                </a:lnTo>
                <a:lnTo>
                  <a:pt x="4818" y="5970"/>
                </a:lnTo>
                <a:lnTo>
                  <a:pt x="4856" y="5908"/>
                </a:lnTo>
                <a:lnTo>
                  <a:pt x="4884" y="5844"/>
                </a:lnTo>
                <a:lnTo>
                  <a:pt x="4901" y="5775"/>
                </a:lnTo>
                <a:lnTo>
                  <a:pt x="4909" y="5703"/>
                </a:lnTo>
                <a:lnTo>
                  <a:pt x="4545" y="1609"/>
                </a:lnTo>
                <a:lnTo>
                  <a:pt x="3900" y="1609"/>
                </a:lnTo>
                <a:lnTo>
                  <a:pt x="3900" y="2179"/>
                </a:lnTo>
                <a:lnTo>
                  <a:pt x="3894" y="2223"/>
                </a:lnTo>
                <a:lnTo>
                  <a:pt x="3878" y="2262"/>
                </a:lnTo>
                <a:lnTo>
                  <a:pt x="3852" y="2294"/>
                </a:lnTo>
                <a:lnTo>
                  <a:pt x="3820" y="2320"/>
                </a:lnTo>
                <a:lnTo>
                  <a:pt x="3780" y="2336"/>
                </a:lnTo>
                <a:lnTo>
                  <a:pt x="3736" y="2342"/>
                </a:lnTo>
                <a:lnTo>
                  <a:pt x="3695" y="2336"/>
                </a:lnTo>
                <a:lnTo>
                  <a:pt x="3655" y="2320"/>
                </a:lnTo>
                <a:lnTo>
                  <a:pt x="3623" y="2294"/>
                </a:lnTo>
                <a:lnTo>
                  <a:pt x="3597" y="2262"/>
                </a:lnTo>
                <a:lnTo>
                  <a:pt x="3581" y="2223"/>
                </a:lnTo>
                <a:lnTo>
                  <a:pt x="3575" y="2179"/>
                </a:lnTo>
                <a:lnTo>
                  <a:pt x="3575" y="1609"/>
                </a:lnTo>
                <a:lnTo>
                  <a:pt x="1659" y="1609"/>
                </a:lnTo>
                <a:lnTo>
                  <a:pt x="1659" y="2179"/>
                </a:lnTo>
                <a:lnTo>
                  <a:pt x="1655" y="2223"/>
                </a:lnTo>
                <a:lnTo>
                  <a:pt x="1637" y="2262"/>
                </a:lnTo>
                <a:lnTo>
                  <a:pt x="1611" y="2294"/>
                </a:lnTo>
                <a:lnTo>
                  <a:pt x="1579" y="2320"/>
                </a:lnTo>
                <a:lnTo>
                  <a:pt x="1540" y="2336"/>
                </a:lnTo>
                <a:lnTo>
                  <a:pt x="1498" y="2342"/>
                </a:lnTo>
                <a:lnTo>
                  <a:pt x="1454" y="2336"/>
                </a:lnTo>
                <a:lnTo>
                  <a:pt x="1416" y="2320"/>
                </a:lnTo>
                <a:lnTo>
                  <a:pt x="1382" y="2294"/>
                </a:lnTo>
                <a:lnTo>
                  <a:pt x="1356" y="2262"/>
                </a:lnTo>
                <a:lnTo>
                  <a:pt x="1340" y="2223"/>
                </a:lnTo>
                <a:lnTo>
                  <a:pt x="1334" y="2179"/>
                </a:lnTo>
                <a:lnTo>
                  <a:pt x="1334" y="1609"/>
                </a:lnTo>
                <a:lnTo>
                  <a:pt x="689" y="1609"/>
                </a:lnTo>
                <a:close/>
                <a:moveTo>
                  <a:pt x="2617" y="327"/>
                </a:moveTo>
                <a:lnTo>
                  <a:pt x="2513" y="331"/>
                </a:lnTo>
                <a:lnTo>
                  <a:pt x="2412" y="349"/>
                </a:lnTo>
                <a:lnTo>
                  <a:pt x="2314" y="375"/>
                </a:lnTo>
                <a:lnTo>
                  <a:pt x="2223" y="411"/>
                </a:lnTo>
                <a:lnTo>
                  <a:pt x="2135" y="456"/>
                </a:lnTo>
                <a:lnTo>
                  <a:pt x="2053" y="510"/>
                </a:lnTo>
                <a:lnTo>
                  <a:pt x="1978" y="572"/>
                </a:lnTo>
                <a:lnTo>
                  <a:pt x="1908" y="642"/>
                </a:lnTo>
                <a:lnTo>
                  <a:pt x="1846" y="718"/>
                </a:lnTo>
                <a:lnTo>
                  <a:pt x="1792" y="799"/>
                </a:lnTo>
                <a:lnTo>
                  <a:pt x="1747" y="887"/>
                </a:lnTo>
                <a:lnTo>
                  <a:pt x="1709" y="981"/>
                </a:lnTo>
                <a:lnTo>
                  <a:pt x="1683" y="1078"/>
                </a:lnTo>
                <a:lnTo>
                  <a:pt x="1665" y="1178"/>
                </a:lnTo>
                <a:lnTo>
                  <a:pt x="1659" y="1284"/>
                </a:lnTo>
                <a:lnTo>
                  <a:pt x="3575" y="1284"/>
                </a:lnTo>
                <a:lnTo>
                  <a:pt x="3569" y="1178"/>
                </a:lnTo>
                <a:lnTo>
                  <a:pt x="3551" y="1078"/>
                </a:lnTo>
                <a:lnTo>
                  <a:pt x="3525" y="981"/>
                </a:lnTo>
                <a:lnTo>
                  <a:pt x="3489" y="887"/>
                </a:lnTo>
                <a:lnTo>
                  <a:pt x="3444" y="799"/>
                </a:lnTo>
                <a:lnTo>
                  <a:pt x="3388" y="718"/>
                </a:lnTo>
                <a:lnTo>
                  <a:pt x="3326" y="642"/>
                </a:lnTo>
                <a:lnTo>
                  <a:pt x="3258" y="572"/>
                </a:lnTo>
                <a:lnTo>
                  <a:pt x="3181" y="510"/>
                </a:lnTo>
                <a:lnTo>
                  <a:pt x="3099" y="456"/>
                </a:lnTo>
                <a:lnTo>
                  <a:pt x="3011" y="411"/>
                </a:lnTo>
                <a:lnTo>
                  <a:pt x="2920" y="375"/>
                </a:lnTo>
                <a:lnTo>
                  <a:pt x="2822" y="349"/>
                </a:lnTo>
                <a:lnTo>
                  <a:pt x="2721" y="331"/>
                </a:lnTo>
                <a:lnTo>
                  <a:pt x="2617" y="327"/>
                </a:lnTo>
                <a:close/>
                <a:moveTo>
                  <a:pt x="2617" y="0"/>
                </a:moveTo>
                <a:lnTo>
                  <a:pt x="2741" y="6"/>
                </a:lnTo>
                <a:lnTo>
                  <a:pt x="2860" y="24"/>
                </a:lnTo>
                <a:lnTo>
                  <a:pt x="2976" y="52"/>
                </a:lnTo>
                <a:lnTo>
                  <a:pt x="3089" y="90"/>
                </a:lnTo>
                <a:lnTo>
                  <a:pt x="3195" y="138"/>
                </a:lnTo>
                <a:lnTo>
                  <a:pt x="3296" y="195"/>
                </a:lnTo>
                <a:lnTo>
                  <a:pt x="3392" y="261"/>
                </a:lnTo>
                <a:lnTo>
                  <a:pt x="3481" y="337"/>
                </a:lnTo>
                <a:lnTo>
                  <a:pt x="3563" y="419"/>
                </a:lnTo>
                <a:lnTo>
                  <a:pt x="3637" y="508"/>
                </a:lnTo>
                <a:lnTo>
                  <a:pt x="3704" y="602"/>
                </a:lnTo>
                <a:lnTo>
                  <a:pt x="3760" y="704"/>
                </a:lnTo>
                <a:lnTo>
                  <a:pt x="3810" y="811"/>
                </a:lnTo>
                <a:lnTo>
                  <a:pt x="3848" y="923"/>
                </a:lnTo>
                <a:lnTo>
                  <a:pt x="3876" y="1039"/>
                </a:lnTo>
                <a:lnTo>
                  <a:pt x="3894" y="1160"/>
                </a:lnTo>
                <a:lnTo>
                  <a:pt x="3900" y="1284"/>
                </a:lnTo>
                <a:lnTo>
                  <a:pt x="4694" y="1284"/>
                </a:lnTo>
                <a:lnTo>
                  <a:pt x="4736" y="1288"/>
                </a:lnTo>
                <a:lnTo>
                  <a:pt x="4772" y="1302"/>
                </a:lnTo>
                <a:lnTo>
                  <a:pt x="4806" y="1326"/>
                </a:lnTo>
                <a:lnTo>
                  <a:pt x="4832" y="1355"/>
                </a:lnTo>
                <a:lnTo>
                  <a:pt x="4848" y="1391"/>
                </a:lnTo>
                <a:lnTo>
                  <a:pt x="4858" y="1431"/>
                </a:lnTo>
                <a:lnTo>
                  <a:pt x="5234" y="5683"/>
                </a:lnTo>
                <a:lnTo>
                  <a:pt x="5234" y="5697"/>
                </a:lnTo>
                <a:lnTo>
                  <a:pt x="5228" y="5791"/>
                </a:lnTo>
                <a:lnTo>
                  <a:pt x="5212" y="5880"/>
                </a:lnTo>
                <a:lnTo>
                  <a:pt x="5184" y="5968"/>
                </a:lnTo>
                <a:lnTo>
                  <a:pt x="5148" y="6052"/>
                </a:lnTo>
                <a:lnTo>
                  <a:pt x="5101" y="6129"/>
                </a:lnTo>
                <a:lnTo>
                  <a:pt x="5047" y="6203"/>
                </a:lnTo>
                <a:lnTo>
                  <a:pt x="4983" y="6273"/>
                </a:lnTo>
                <a:lnTo>
                  <a:pt x="4913" y="6335"/>
                </a:lnTo>
                <a:lnTo>
                  <a:pt x="4836" y="6391"/>
                </a:lnTo>
                <a:lnTo>
                  <a:pt x="4754" y="6438"/>
                </a:lnTo>
                <a:lnTo>
                  <a:pt x="4664" y="6480"/>
                </a:lnTo>
                <a:lnTo>
                  <a:pt x="4571" y="6512"/>
                </a:lnTo>
                <a:lnTo>
                  <a:pt x="4471" y="6536"/>
                </a:lnTo>
                <a:lnTo>
                  <a:pt x="4370" y="6550"/>
                </a:lnTo>
                <a:lnTo>
                  <a:pt x="4264" y="6556"/>
                </a:lnTo>
                <a:lnTo>
                  <a:pt x="970" y="6556"/>
                </a:lnTo>
                <a:lnTo>
                  <a:pt x="864" y="6550"/>
                </a:lnTo>
                <a:lnTo>
                  <a:pt x="763" y="6536"/>
                </a:lnTo>
                <a:lnTo>
                  <a:pt x="663" y="6512"/>
                </a:lnTo>
                <a:lnTo>
                  <a:pt x="570" y="6480"/>
                </a:lnTo>
                <a:lnTo>
                  <a:pt x="482" y="6438"/>
                </a:lnTo>
                <a:lnTo>
                  <a:pt x="398" y="6391"/>
                </a:lnTo>
                <a:lnTo>
                  <a:pt x="321" y="6335"/>
                </a:lnTo>
                <a:lnTo>
                  <a:pt x="251" y="6273"/>
                </a:lnTo>
                <a:lnTo>
                  <a:pt x="187" y="6203"/>
                </a:lnTo>
                <a:lnTo>
                  <a:pt x="133" y="6129"/>
                </a:lnTo>
                <a:lnTo>
                  <a:pt x="88" y="6052"/>
                </a:lnTo>
                <a:lnTo>
                  <a:pt x="50" y="5968"/>
                </a:lnTo>
                <a:lnTo>
                  <a:pt x="22" y="5880"/>
                </a:lnTo>
                <a:lnTo>
                  <a:pt x="6" y="5791"/>
                </a:lnTo>
                <a:lnTo>
                  <a:pt x="0" y="5697"/>
                </a:lnTo>
                <a:lnTo>
                  <a:pt x="0" y="5683"/>
                </a:lnTo>
                <a:lnTo>
                  <a:pt x="376" y="1431"/>
                </a:lnTo>
                <a:lnTo>
                  <a:pt x="386" y="1391"/>
                </a:lnTo>
                <a:lnTo>
                  <a:pt x="404" y="1355"/>
                </a:lnTo>
                <a:lnTo>
                  <a:pt x="430" y="1326"/>
                </a:lnTo>
                <a:lnTo>
                  <a:pt x="462" y="1302"/>
                </a:lnTo>
                <a:lnTo>
                  <a:pt x="500" y="1288"/>
                </a:lnTo>
                <a:lnTo>
                  <a:pt x="540" y="1284"/>
                </a:lnTo>
                <a:lnTo>
                  <a:pt x="1334" y="1284"/>
                </a:lnTo>
                <a:lnTo>
                  <a:pt x="1340" y="1160"/>
                </a:lnTo>
                <a:lnTo>
                  <a:pt x="1358" y="1039"/>
                </a:lnTo>
                <a:lnTo>
                  <a:pt x="1386" y="923"/>
                </a:lnTo>
                <a:lnTo>
                  <a:pt x="1426" y="811"/>
                </a:lnTo>
                <a:lnTo>
                  <a:pt x="1474" y="704"/>
                </a:lnTo>
                <a:lnTo>
                  <a:pt x="1532" y="602"/>
                </a:lnTo>
                <a:lnTo>
                  <a:pt x="1597" y="508"/>
                </a:lnTo>
                <a:lnTo>
                  <a:pt x="1671" y="419"/>
                </a:lnTo>
                <a:lnTo>
                  <a:pt x="1753" y="337"/>
                </a:lnTo>
                <a:lnTo>
                  <a:pt x="1842" y="261"/>
                </a:lnTo>
                <a:lnTo>
                  <a:pt x="1938" y="195"/>
                </a:lnTo>
                <a:lnTo>
                  <a:pt x="2039" y="138"/>
                </a:lnTo>
                <a:lnTo>
                  <a:pt x="2147" y="90"/>
                </a:lnTo>
                <a:lnTo>
                  <a:pt x="2259" y="52"/>
                </a:lnTo>
                <a:lnTo>
                  <a:pt x="2374" y="24"/>
                </a:lnTo>
                <a:lnTo>
                  <a:pt x="2494" y="6"/>
                </a:lnTo>
                <a:lnTo>
                  <a:pt x="2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16"/>
          <p:cNvSpPr>
            <a:spLocks noEditPoints="1"/>
          </p:cNvSpPr>
          <p:nvPr/>
        </p:nvSpPr>
        <p:spPr bwMode="auto">
          <a:xfrm>
            <a:off x="4818198" y="3348680"/>
            <a:ext cx="314634" cy="341852"/>
          </a:xfrm>
          <a:custGeom>
            <a:avLst/>
            <a:gdLst>
              <a:gd name="T0" fmla="*/ 333 w 6034"/>
              <a:gd name="T1" fmla="*/ 4904 h 6556"/>
              <a:gd name="T2" fmla="*/ 2846 w 6034"/>
              <a:gd name="T3" fmla="*/ 3034 h 6556"/>
              <a:gd name="T4" fmla="*/ 5699 w 6034"/>
              <a:gd name="T5" fmla="*/ 1808 h 6556"/>
              <a:gd name="T6" fmla="*/ 4691 w 6034"/>
              <a:gd name="T7" fmla="*/ 3269 h 6556"/>
              <a:gd name="T8" fmla="*/ 4667 w 6034"/>
              <a:gd name="T9" fmla="*/ 3353 h 6556"/>
              <a:gd name="T10" fmla="*/ 4607 w 6034"/>
              <a:gd name="T11" fmla="*/ 3413 h 6556"/>
              <a:gd name="T12" fmla="*/ 4524 w 6034"/>
              <a:gd name="T13" fmla="*/ 3434 h 6556"/>
              <a:gd name="T14" fmla="*/ 4440 w 6034"/>
              <a:gd name="T15" fmla="*/ 3413 h 6556"/>
              <a:gd name="T16" fmla="*/ 4380 w 6034"/>
              <a:gd name="T17" fmla="*/ 3353 h 6556"/>
              <a:gd name="T18" fmla="*/ 4358 w 6034"/>
              <a:gd name="T19" fmla="*/ 3269 h 6556"/>
              <a:gd name="T20" fmla="*/ 3178 w 6034"/>
              <a:gd name="T21" fmla="*/ 3034 h 6556"/>
              <a:gd name="T22" fmla="*/ 5699 w 6034"/>
              <a:gd name="T23" fmla="*/ 4898 h 6556"/>
              <a:gd name="T24" fmla="*/ 1724 w 6034"/>
              <a:gd name="T25" fmla="*/ 977 h 6556"/>
              <a:gd name="T26" fmla="*/ 3013 w 6034"/>
              <a:gd name="T27" fmla="*/ 2745 h 6556"/>
              <a:gd name="T28" fmla="*/ 1724 w 6034"/>
              <a:gd name="T29" fmla="*/ 977 h 6556"/>
              <a:gd name="T30" fmla="*/ 2104 w 6034"/>
              <a:gd name="T31" fmla="*/ 791 h 6556"/>
              <a:gd name="T32" fmla="*/ 5480 w 6034"/>
              <a:gd name="T33" fmla="*/ 1547 h 6556"/>
              <a:gd name="T34" fmla="*/ 3013 w 6034"/>
              <a:gd name="T35" fmla="*/ 0 h 6556"/>
              <a:gd name="T36" fmla="*/ 3085 w 6034"/>
              <a:gd name="T37" fmla="*/ 18 h 6556"/>
              <a:gd name="T38" fmla="*/ 5936 w 6034"/>
              <a:gd name="T39" fmla="*/ 1395 h 6556"/>
              <a:gd name="T40" fmla="*/ 5994 w 6034"/>
              <a:gd name="T41" fmla="*/ 1441 h 6556"/>
              <a:gd name="T42" fmla="*/ 6028 w 6034"/>
              <a:gd name="T43" fmla="*/ 1509 h 6556"/>
              <a:gd name="T44" fmla="*/ 6032 w 6034"/>
              <a:gd name="T45" fmla="*/ 1547 h 6556"/>
              <a:gd name="T46" fmla="*/ 6034 w 6034"/>
              <a:gd name="T47" fmla="*/ 1551 h 6556"/>
              <a:gd name="T48" fmla="*/ 6030 w 6034"/>
              <a:gd name="T49" fmla="*/ 5043 h 6556"/>
              <a:gd name="T50" fmla="*/ 5998 w 6034"/>
              <a:gd name="T51" fmla="*/ 5109 h 6556"/>
              <a:gd name="T52" fmla="*/ 5940 w 6034"/>
              <a:gd name="T53" fmla="*/ 5155 h 6556"/>
              <a:gd name="T54" fmla="*/ 3087 w 6034"/>
              <a:gd name="T55" fmla="*/ 6538 h 6556"/>
              <a:gd name="T56" fmla="*/ 3085 w 6034"/>
              <a:gd name="T57" fmla="*/ 6540 h 6556"/>
              <a:gd name="T58" fmla="*/ 3071 w 6034"/>
              <a:gd name="T59" fmla="*/ 6544 h 6556"/>
              <a:gd name="T60" fmla="*/ 3067 w 6034"/>
              <a:gd name="T61" fmla="*/ 6546 h 6556"/>
              <a:gd name="T62" fmla="*/ 3053 w 6034"/>
              <a:gd name="T63" fmla="*/ 6550 h 6556"/>
              <a:gd name="T64" fmla="*/ 3049 w 6034"/>
              <a:gd name="T65" fmla="*/ 6552 h 6556"/>
              <a:gd name="T66" fmla="*/ 3041 w 6034"/>
              <a:gd name="T67" fmla="*/ 6554 h 6556"/>
              <a:gd name="T68" fmla="*/ 3031 w 6034"/>
              <a:gd name="T69" fmla="*/ 6554 h 6556"/>
              <a:gd name="T70" fmla="*/ 3019 w 6034"/>
              <a:gd name="T71" fmla="*/ 6556 h 6556"/>
              <a:gd name="T72" fmla="*/ 3007 w 6034"/>
              <a:gd name="T73" fmla="*/ 6556 h 6556"/>
              <a:gd name="T74" fmla="*/ 2995 w 6034"/>
              <a:gd name="T75" fmla="*/ 6554 h 6556"/>
              <a:gd name="T76" fmla="*/ 2987 w 6034"/>
              <a:gd name="T77" fmla="*/ 6554 h 6556"/>
              <a:gd name="T78" fmla="*/ 2977 w 6034"/>
              <a:gd name="T79" fmla="*/ 6552 h 6556"/>
              <a:gd name="T80" fmla="*/ 2973 w 6034"/>
              <a:gd name="T81" fmla="*/ 6550 h 6556"/>
              <a:gd name="T82" fmla="*/ 2959 w 6034"/>
              <a:gd name="T83" fmla="*/ 6546 h 6556"/>
              <a:gd name="T84" fmla="*/ 2955 w 6034"/>
              <a:gd name="T85" fmla="*/ 6544 h 6556"/>
              <a:gd name="T86" fmla="*/ 2943 w 6034"/>
              <a:gd name="T87" fmla="*/ 6540 h 6556"/>
              <a:gd name="T88" fmla="*/ 2941 w 6034"/>
              <a:gd name="T89" fmla="*/ 6538 h 6556"/>
              <a:gd name="T90" fmla="*/ 96 w 6034"/>
              <a:gd name="T91" fmla="*/ 5159 h 6556"/>
              <a:gd name="T92" fmla="*/ 36 w 6034"/>
              <a:gd name="T93" fmla="*/ 5113 h 6556"/>
              <a:gd name="T94" fmla="*/ 6 w 6034"/>
              <a:gd name="T95" fmla="*/ 5047 h 6556"/>
              <a:gd name="T96" fmla="*/ 0 w 6034"/>
              <a:gd name="T97" fmla="*/ 1541 h 6556"/>
              <a:gd name="T98" fmla="*/ 20 w 6034"/>
              <a:gd name="T99" fmla="*/ 1471 h 6556"/>
              <a:gd name="T100" fmla="*/ 64 w 6034"/>
              <a:gd name="T101" fmla="*/ 1415 h 6556"/>
              <a:gd name="T102" fmla="*/ 2941 w 6034"/>
              <a:gd name="T103" fmla="*/ 18 h 6556"/>
              <a:gd name="T104" fmla="*/ 3013 w 6034"/>
              <a:gd name="T105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34" h="6556">
                <a:moveTo>
                  <a:pt x="333" y="1814"/>
                </a:moveTo>
                <a:lnTo>
                  <a:pt x="333" y="4904"/>
                </a:lnTo>
                <a:lnTo>
                  <a:pt x="2846" y="6124"/>
                </a:lnTo>
                <a:lnTo>
                  <a:pt x="2846" y="3034"/>
                </a:lnTo>
                <a:lnTo>
                  <a:pt x="333" y="1814"/>
                </a:lnTo>
                <a:close/>
                <a:moveTo>
                  <a:pt x="5699" y="1808"/>
                </a:moveTo>
                <a:lnTo>
                  <a:pt x="4691" y="2298"/>
                </a:lnTo>
                <a:lnTo>
                  <a:pt x="4691" y="3269"/>
                </a:lnTo>
                <a:lnTo>
                  <a:pt x="4685" y="3313"/>
                </a:lnTo>
                <a:lnTo>
                  <a:pt x="4667" y="3353"/>
                </a:lnTo>
                <a:lnTo>
                  <a:pt x="4641" y="3387"/>
                </a:lnTo>
                <a:lnTo>
                  <a:pt x="4607" y="3413"/>
                </a:lnTo>
                <a:lnTo>
                  <a:pt x="4567" y="3429"/>
                </a:lnTo>
                <a:lnTo>
                  <a:pt x="4524" y="3434"/>
                </a:lnTo>
                <a:lnTo>
                  <a:pt x="4480" y="3429"/>
                </a:lnTo>
                <a:lnTo>
                  <a:pt x="4440" y="3413"/>
                </a:lnTo>
                <a:lnTo>
                  <a:pt x="4406" y="3387"/>
                </a:lnTo>
                <a:lnTo>
                  <a:pt x="4380" y="3353"/>
                </a:lnTo>
                <a:lnTo>
                  <a:pt x="4364" y="3313"/>
                </a:lnTo>
                <a:lnTo>
                  <a:pt x="4358" y="3269"/>
                </a:lnTo>
                <a:lnTo>
                  <a:pt x="4358" y="2460"/>
                </a:lnTo>
                <a:lnTo>
                  <a:pt x="3178" y="3034"/>
                </a:lnTo>
                <a:lnTo>
                  <a:pt x="3178" y="6124"/>
                </a:lnTo>
                <a:lnTo>
                  <a:pt x="5699" y="4898"/>
                </a:lnTo>
                <a:lnTo>
                  <a:pt x="5699" y="1808"/>
                </a:lnTo>
                <a:close/>
                <a:moveTo>
                  <a:pt x="1724" y="977"/>
                </a:moveTo>
                <a:lnTo>
                  <a:pt x="544" y="1547"/>
                </a:lnTo>
                <a:lnTo>
                  <a:pt x="3013" y="2745"/>
                </a:lnTo>
                <a:lnTo>
                  <a:pt x="4191" y="2173"/>
                </a:lnTo>
                <a:lnTo>
                  <a:pt x="1724" y="977"/>
                </a:lnTo>
                <a:close/>
                <a:moveTo>
                  <a:pt x="3013" y="351"/>
                </a:moveTo>
                <a:lnTo>
                  <a:pt x="2104" y="791"/>
                </a:lnTo>
                <a:lnTo>
                  <a:pt x="4571" y="1989"/>
                </a:lnTo>
                <a:lnTo>
                  <a:pt x="5480" y="1547"/>
                </a:lnTo>
                <a:lnTo>
                  <a:pt x="3013" y="351"/>
                </a:lnTo>
                <a:close/>
                <a:moveTo>
                  <a:pt x="3013" y="0"/>
                </a:moveTo>
                <a:lnTo>
                  <a:pt x="3051" y="4"/>
                </a:lnTo>
                <a:lnTo>
                  <a:pt x="3085" y="18"/>
                </a:lnTo>
                <a:lnTo>
                  <a:pt x="5903" y="1383"/>
                </a:lnTo>
                <a:lnTo>
                  <a:pt x="5936" y="1395"/>
                </a:lnTo>
                <a:lnTo>
                  <a:pt x="5968" y="1415"/>
                </a:lnTo>
                <a:lnTo>
                  <a:pt x="5994" y="1441"/>
                </a:lnTo>
                <a:lnTo>
                  <a:pt x="6016" y="1473"/>
                </a:lnTo>
                <a:lnTo>
                  <a:pt x="6028" y="1509"/>
                </a:lnTo>
                <a:lnTo>
                  <a:pt x="6032" y="1547"/>
                </a:lnTo>
                <a:lnTo>
                  <a:pt x="6032" y="1547"/>
                </a:lnTo>
                <a:lnTo>
                  <a:pt x="6032" y="1549"/>
                </a:lnTo>
                <a:lnTo>
                  <a:pt x="6034" y="1551"/>
                </a:lnTo>
                <a:lnTo>
                  <a:pt x="6034" y="5005"/>
                </a:lnTo>
                <a:lnTo>
                  <a:pt x="6030" y="5043"/>
                </a:lnTo>
                <a:lnTo>
                  <a:pt x="6018" y="5077"/>
                </a:lnTo>
                <a:lnTo>
                  <a:pt x="5998" y="5109"/>
                </a:lnTo>
                <a:lnTo>
                  <a:pt x="5972" y="5135"/>
                </a:lnTo>
                <a:lnTo>
                  <a:pt x="5940" y="5155"/>
                </a:lnTo>
                <a:lnTo>
                  <a:pt x="3087" y="6538"/>
                </a:lnTo>
                <a:lnTo>
                  <a:pt x="3087" y="6538"/>
                </a:lnTo>
                <a:lnTo>
                  <a:pt x="3085" y="6540"/>
                </a:lnTo>
                <a:lnTo>
                  <a:pt x="3085" y="6540"/>
                </a:lnTo>
                <a:lnTo>
                  <a:pt x="3079" y="6542"/>
                </a:lnTo>
                <a:lnTo>
                  <a:pt x="3071" y="6544"/>
                </a:lnTo>
                <a:lnTo>
                  <a:pt x="3069" y="6546"/>
                </a:lnTo>
                <a:lnTo>
                  <a:pt x="3067" y="6546"/>
                </a:lnTo>
                <a:lnTo>
                  <a:pt x="3067" y="6546"/>
                </a:lnTo>
                <a:lnTo>
                  <a:pt x="3053" y="6550"/>
                </a:lnTo>
                <a:lnTo>
                  <a:pt x="3051" y="6552"/>
                </a:lnTo>
                <a:lnTo>
                  <a:pt x="3049" y="6552"/>
                </a:lnTo>
                <a:lnTo>
                  <a:pt x="3045" y="6554"/>
                </a:lnTo>
                <a:lnTo>
                  <a:pt x="3041" y="6554"/>
                </a:lnTo>
                <a:lnTo>
                  <a:pt x="3035" y="6554"/>
                </a:lnTo>
                <a:lnTo>
                  <a:pt x="3031" y="6554"/>
                </a:lnTo>
                <a:lnTo>
                  <a:pt x="3025" y="6556"/>
                </a:lnTo>
                <a:lnTo>
                  <a:pt x="3019" y="6556"/>
                </a:lnTo>
                <a:lnTo>
                  <a:pt x="3013" y="6556"/>
                </a:lnTo>
                <a:lnTo>
                  <a:pt x="3007" y="6556"/>
                </a:lnTo>
                <a:lnTo>
                  <a:pt x="3001" y="6554"/>
                </a:lnTo>
                <a:lnTo>
                  <a:pt x="2995" y="6554"/>
                </a:lnTo>
                <a:lnTo>
                  <a:pt x="2991" y="6554"/>
                </a:lnTo>
                <a:lnTo>
                  <a:pt x="2987" y="6554"/>
                </a:lnTo>
                <a:lnTo>
                  <a:pt x="2981" y="6552"/>
                </a:lnTo>
                <a:lnTo>
                  <a:pt x="2977" y="6552"/>
                </a:lnTo>
                <a:lnTo>
                  <a:pt x="2975" y="6552"/>
                </a:lnTo>
                <a:lnTo>
                  <a:pt x="2973" y="6550"/>
                </a:lnTo>
                <a:lnTo>
                  <a:pt x="2961" y="6546"/>
                </a:lnTo>
                <a:lnTo>
                  <a:pt x="2959" y="6546"/>
                </a:lnTo>
                <a:lnTo>
                  <a:pt x="2957" y="6546"/>
                </a:lnTo>
                <a:lnTo>
                  <a:pt x="2955" y="6544"/>
                </a:lnTo>
                <a:lnTo>
                  <a:pt x="2949" y="6542"/>
                </a:lnTo>
                <a:lnTo>
                  <a:pt x="2943" y="6540"/>
                </a:lnTo>
                <a:lnTo>
                  <a:pt x="2941" y="6538"/>
                </a:lnTo>
                <a:lnTo>
                  <a:pt x="2941" y="6538"/>
                </a:lnTo>
                <a:lnTo>
                  <a:pt x="2941" y="6538"/>
                </a:lnTo>
                <a:lnTo>
                  <a:pt x="96" y="5159"/>
                </a:lnTo>
                <a:lnTo>
                  <a:pt x="64" y="5139"/>
                </a:lnTo>
                <a:lnTo>
                  <a:pt x="36" y="5113"/>
                </a:lnTo>
                <a:lnTo>
                  <a:pt x="18" y="5081"/>
                </a:lnTo>
                <a:lnTo>
                  <a:pt x="6" y="5047"/>
                </a:lnTo>
                <a:lnTo>
                  <a:pt x="0" y="5009"/>
                </a:lnTo>
                <a:lnTo>
                  <a:pt x="0" y="1541"/>
                </a:lnTo>
                <a:lnTo>
                  <a:pt x="6" y="1505"/>
                </a:lnTo>
                <a:lnTo>
                  <a:pt x="20" y="1471"/>
                </a:lnTo>
                <a:lnTo>
                  <a:pt x="38" y="1441"/>
                </a:lnTo>
                <a:lnTo>
                  <a:pt x="64" y="1415"/>
                </a:lnTo>
                <a:lnTo>
                  <a:pt x="96" y="1397"/>
                </a:lnTo>
                <a:lnTo>
                  <a:pt x="2941" y="18"/>
                </a:lnTo>
                <a:lnTo>
                  <a:pt x="2975" y="4"/>
                </a:lnTo>
                <a:lnTo>
                  <a:pt x="30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6536841" y="4610104"/>
            <a:ext cx="373862" cy="324620"/>
            <a:chOff x="7246938" y="438150"/>
            <a:chExt cx="5207000" cy="4521201"/>
          </a:xfrm>
          <a:solidFill>
            <a:schemeClr val="bg1"/>
          </a:solidFill>
        </p:grpSpPr>
        <p:sp>
          <p:nvSpPr>
            <p:cNvPr id="42" name="Freeform 121"/>
            <p:cNvSpPr>
              <a:spLocks noEditPoints="1"/>
            </p:cNvSpPr>
            <p:nvPr/>
          </p:nvSpPr>
          <p:spPr bwMode="auto">
            <a:xfrm>
              <a:off x="10101263" y="438150"/>
              <a:ext cx="2352675" cy="1212850"/>
            </a:xfrm>
            <a:custGeom>
              <a:avLst/>
              <a:gdLst>
                <a:gd name="T0" fmla="*/ 1214 w 2965"/>
                <a:gd name="T1" fmla="*/ 342 h 1529"/>
                <a:gd name="T2" fmla="*/ 870 w 2965"/>
                <a:gd name="T3" fmla="*/ 404 h 1529"/>
                <a:gd name="T4" fmla="*/ 601 w 2965"/>
                <a:gd name="T5" fmla="*/ 499 h 1529"/>
                <a:gd name="T6" fmla="*/ 420 w 2965"/>
                <a:gd name="T7" fmla="*/ 612 h 1529"/>
                <a:gd name="T8" fmla="*/ 333 w 2965"/>
                <a:gd name="T9" fmla="*/ 730 h 1529"/>
                <a:gd name="T10" fmla="*/ 351 w 2965"/>
                <a:gd name="T11" fmla="*/ 841 h 1529"/>
                <a:gd name="T12" fmla="*/ 470 w 2965"/>
                <a:gd name="T13" fmla="*/ 960 h 1529"/>
                <a:gd name="T14" fmla="*/ 681 w 2965"/>
                <a:gd name="T15" fmla="*/ 1070 h 1529"/>
                <a:gd name="T16" fmla="*/ 975 w 2965"/>
                <a:gd name="T17" fmla="*/ 1155 h 1529"/>
                <a:gd name="T18" fmla="*/ 1345 w 2965"/>
                <a:gd name="T19" fmla="*/ 1201 h 1529"/>
                <a:gd name="T20" fmla="*/ 1749 w 2965"/>
                <a:gd name="T21" fmla="*/ 1191 h 1529"/>
                <a:gd name="T22" fmla="*/ 2096 w 2965"/>
                <a:gd name="T23" fmla="*/ 1129 h 1529"/>
                <a:gd name="T24" fmla="*/ 2362 w 2965"/>
                <a:gd name="T25" fmla="*/ 1034 h 1529"/>
                <a:gd name="T26" fmla="*/ 2545 w 2965"/>
                <a:gd name="T27" fmla="*/ 921 h 1529"/>
                <a:gd name="T28" fmla="*/ 2631 w 2965"/>
                <a:gd name="T29" fmla="*/ 803 h 1529"/>
                <a:gd name="T30" fmla="*/ 2613 w 2965"/>
                <a:gd name="T31" fmla="*/ 692 h 1529"/>
                <a:gd name="T32" fmla="*/ 2495 w 2965"/>
                <a:gd name="T33" fmla="*/ 575 h 1529"/>
                <a:gd name="T34" fmla="*/ 2283 w 2965"/>
                <a:gd name="T35" fmla="*/ 463 h 1529"/>
                <a:gd name="T36" fmla="*/ 1988 w 2965"/>
                <a:gd name="T37" fmla="*/ 378 h 1529"/>
                <a:gd name="T38" fmla="*/ 1620 w 2965"/>
                <a:gd name="T39" fmla="*/ 332 h 1529"/>
                <a:gd name="T40" fmla="*/ 1630 w 2965"/>
                <a:gd name="T41" fmla="*/ 4 h 1529"/>
                <a:gd name="T42" fmla="*/ 2038 w 2965"/>
                <a:gd name="T43" fmla="*/ 52 h 1529"/>
                <a:gd name="T44" fmla="*/ 2390 w 2965"/>
                <a:gd name="T45" fmla="*/ 153 h 1529"/>
                <a:gd name="T46" fmla="*/ 2671 w 2965"/>
                <a:gd name="T47" fmla="*/ 296 h 1529"/>
                <a:gd name="T48" fmla="*/ 2864 w 2965"/>
                <a:gd name="T49" fmla="*/ 479 h 1529"/>
                <a:gd name="T50" fmla="*/ 2959 w 2965"/>
                <a:gd name="T51" fmla="*/ 690 h 1529"/>
                <a:gd name="T52" fmla="*/ 2939 w 2965"/>
                <a:gd name="T53" fmla="*/ 915 h 1529"/>
                <a:gd name="T54" fmla="*/ 2810 w 2965"/>
                <a:gd name="T55" fmla="*/ 1117 h 1529"/>
                <a:gd name="T56" fmla="*/ 2587 w 2965"/>
                <a:gd name="T57" fmla="*/ 1286 h 1529"/>
                <a:gd name="T58" fmla="*/ 2281 w 2965"/>
                <a:gd name="T59" fmla="*/ 1418 h 1529"/>
                <a:gd name="T60" fmla="*/ 1908 w 2965"/>
                <a:gd name="T61" fmla="*/ 1501 h 1529"/>
                <a:gd name="T62" fmla="*/ 1483 w 2965"/>
                <a:gd name="T63" fmla="*/ 1529 h 1529"/>
                <a:gd name="T64" fmla="*/ 1057 w 2965"/>
                <a:gd name="T65" fmla="*/ 1501 h 1529"/>
                <a:gd name="T66" fmla="*/ 683 w 2965"/>
                <a:gd name="T67" fmla="*/ 1418 h 1529"/>
                <a:gd name="T68" fmla="*/ 378 w 2965"/>
                <a:gd name="T69" fmla="*/ 1286 h 1529"/>
                <a:gd name="T70" fmla="*/ 154 w 2965"/>
                <a:gd name="T71" fmla="*/ 1117 h 1529"/>
                <a:gd name="T72" fmla="*/ 26 w 2965"/>
                <a:gd name="T73" fmla="*/ 915 h 1529"/>
                <a:gd name="T74" fmla="*/ 6 w 2965"/>
                <a:gd name="T75" fmla="*/ 690 h 1529"/>
                <a:gd name="T76" fmla="*/ 100 w 2965"/>
                <a:gd name="T77" fmla="*/ 479 h 1529"/>
                <a:gd name="T78" fmla="*/ 295 w 2965"/>
                <a:gd name="T79" fmla="*/ 296 h 1529"/>
                <a:gd name="T80" fmla="*/ 573 w 2965"/>
                <a:gd name="T81" fmla="*/ 153 h 1529"/>
                <a:gd name="T82" fmla="*/ 926 w 2965"/>
                <a:gd name="T83" fmla="*/ 52 h 1529"/>
                <a:gd name="T84" fmla="*/ 1335 w 2965"/>
                <a:gd name="T85" fmla="*/ 4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3" y="330"/>
                  </a:moveTo>
                  <a:lnTo>
                    <a:pt x="1345" y="332"/>
                  </a:lnTo>
                  <a:lnTo>
                    <a:pt x="1214" y="342"/>
                  </a:lnTo>
                  <a:lnTo>
                    <a:pt x="1091" y="358"/>
                  </a:lnTo>
                  <a:lnTo>
                    <a:pt x="975" y="378"/>
                  </a:lnTo>
                  <a:lnTo>
                    <a:pt x="870" y="404"/>
                  </a:lnTo>
                  <a:lnTo>
                    <a:pt x="770" y="431"/>
                  </a:lnTo>
                  <a:lnTo>
                    <a:pt x="681" y="463"/>
                  </a:lnTo>
                  <a:lnTo>
                    <a:pt x="601" y="499"/>
                  </a:lnTo>
                  <a:lnTo>
                    <a:pt x="532" y="535"/>
                  </a:lnTo>
                  <a:lnTo>
                    <a:pt x="470" y="575"/>
                  </a:lnTo>
                  <a:lnTo>
                    <a:pt x="420" y="612"/>
                  </a:lnTo>
                  <a:lnTo>
                    <a:pt x="380" y="652"/>
                  </a:lnTo>
                  <a:lnTo>
                    <a:pt x="351" y="692"/>
                  </a:lnTo>
                  <a:lnTo>
                    <a:pt x="333" y="730"/>
                  </a:lnTo>
                  <a:lnTo>
                    <a:pt x="327" y="767"/>
                  </a:lnTo>
                  <a:lnTo>
                    <a:pt x="333" y="803"/>
                  </a:lnTo>
                  <a:lnTo>
                    <a:pt x="351" y="841"/>
                  </a:lnTo>
                  <a:lnTo>
                    <a:pt x="380" y="881"/>
                  </a:lnTo>
                  <a:lnTo>
                    <a:pt x="420" y="921"/>
                  </a:lnTo>
                  <a:lnTo>
                    <a:pt x="470" y="960"/>
                  </a:lnTo>
                  <a:lnTo>
                    <a:pt x="532" y="998"/>
                  </a:lnTo>
                  <a:lnTo>
                    <a:pt x="601" y="1034"/>
                  </a:lnTo>
                  <a:lnTo>
                    <a:pt x="681" y="1070"/>
                  </a:lnTo>
                  <a:lnTo>
                    <a:pt x="770" y="1101"/>
                  </a:lnTo>
                  <a:lnTo>
                    <a:pt x="870" y="1129"/>
                  </a:lnTo>
                  <a:lnTo>
                    <a:pt x="975" y="1155"/>
                  </a:lnTo>
                  <a:lnTo>
                    <a:pt x="1091" y="1175"/>
                  </a:lnTo>
                  <a:lnTo>
                    <a:pt x="1214" y="1191"/>
                  </a:lnTo>
                  <a:lnTo>
                    <a:pt x="1345" y="1201"/>
                  </a:lnTo>
                  <a:lnTo>
                    <a:pt x="1483" y="1205"/>
                  </a:lnTo>
                  <a:lnTo>
                    <a:pt x="1620" y="1201"/>
                  </a:lnTo>
                  <a:lnTo>
                    <a:pt x="1749" y="1191"/>
                  </a:lnTo>
                  <a:lnTo>
                    <a:pt x="1873" y="1175"/>
                  </a:lnTo>
                  <a:lnTo>
                    <a:pt x="1988" y="1155"/>
                  </a:lnTo>
                  <a:lnTo>
                    <a:pt x="2096" y="1129"/>
                  </a:lnTo>
                  <a:lnTo>
                    <a:pt x="2193" y="1101"/>
                  </a:lnTo>
                  <a:lnTo>
                    <a:pt x="2283" y="1070"/>
                  </a:lnTo>
                  <a:lnTo>
                    <a:pt x="2362" y="1034"/>
                  </a:lnTo>
                  <a:lnTo>
                    <a:pt x="2434" y="998"/>
                  </a:lnTo>
                  <a:lnTo>
                    <a:pt x="2495" y="960"/>
                  </a:lnTo>
                  <a:lnTo>
                    <a:pt x="2545" y="921"/>
                  </a:lnTo>
                  <a:lnTo>
                    <a:pt x="2585" y="881"/>
                  </a:lnTo>
                  <a:lnTo>
                    <a:pt x="2613" y="841"/>
                  </a:lnTo>
                  <a:lnTo>
                    <a:pt x="2631" y="803"/>
                  </a:lnTo>
                  <a:lnTo>
                    <a:pt x="2637" y="767"/>
                  </a:lnTo>
                  <a:lnTo>
                    <a:pt x="2631" y="730"/>
                  </a:lnTo>
                  <a:lnTo>
                    <a:pt x="2613" y="692"/>
                  </a:lnTo>
                  <a:lnTo>
                    <a:pt x="2585" y="652"/>
                  </a:lnTo>
                  <a:lnTo>
                    <a:pt x="2545" y="612"/>
                  </a:lnTo>
                  <a:lnTo>
                    <a:pt x="2495" y="575"/>
                  </a:lnTo>
                  <a:lnTo>
                    <a:pt x="2434" y="535"/>
                  </a:lnTo>
                  <a:lnTo>
                    <a:pt x="2362" y="499"/>
                  </a:lnTo>
                  <a:lnTo>
                    <a:pt x="2283" y="463"/>
                  </a:lnTo>
                  <a:lnTo>
                    <a:pt x="2193" y="431"/>
                  </a:lnTo>
                  <a:lnTo>
                    <a:pt x="2096" y="404"/>
                  </a:lnTo>
                  <a:lnTo>
                    <a:pt x="1988" y="378"/>
                  </a:lnTo>
                  <a:lnTo>
                    <a:pt x="1873" y="358"/>
                  </a:lnTo>
                  <a:lnTo>
                    <a:pt x="1749" y="342"/>
                  </a:lnTo>
                  <a:lnTo>
                    <a:pt x="1620" y="332"/>
                  </a:lnTo>
                  <a:lnTo>
                    <a:pt x="1483" y="330"/>
                  </a:lnTo>
                  <a:close/>
                  <a:moveTo>
                    <a:pt x="1483" y="0"/>
                  </a:moveTo>
                  <a:lnTo>
                    <a:pt x="1630" y="4"/>
                  </a:lnTo>
                  <a:lnTo>
                    <a:pt x="1771" y="14"/>
                  </a:lnTo>
                  <a:lnTo>
                    <a:pt x="1908" y="30"/>
                  </a:lnTo>
                  <a:lnTo>
                    <a:pt x="2038" y="52"/>
                  </a:lnTo>
                  <a:lnTo>
                    <a:pt x="2163" y="80"/>
                  </a:lnTo>
                  <a:lnTo>
                    <a:pt x="2281" y="113"/>
                  </a:lnTo>
                  <a:lnTo>
                    <a:pt x="2390" y="153"/>
                  </a:lnTo>
                  <a:lnTo>
                    <a:pt x="2493" y="197"/>
                  </a:lnTo>
                  <a:lnTo>
                    <a:pt x="2587" y="245"/>
                  </a:lnTo>
                  <a:lnTo>
                    <a:pt x="2671" y="296"/>
                  </a:lnTo>
                  <a:lnTo>
                    <a:pt x="2746" y="354"/>
                  </a:lnTo>
                  <a:lnTo>
                    <a:pt x="2810" y="414"/>
                  </a:lnTo>
                  <a:lnTo>
                    <a:pt x="2864" y="479"/>
                  </a:lnTo>
                  <a:lnTo>
                    <a:pt x="2907" y="545"/>
                  </a:lnTo>
                  <a:lnTo>
                    <a:pt x="2939" y="616"/>
                  </a:lnTo>
                  <a:lnTo>
                    <a:pt x="2959" y="690"/>
                  </a:lnTo>
                  <a:lnTo>
                    <a:pt x="2965" y="765"/>
                  </a:lnTo>
                  <a:lnTo>
                    <a:pt x="2959" y="841"/>
                  </a:lnTo>
                  <a:lnTo>
                    <a:pt x="2939" y="915"/>
                  </a:lnTo>
                  <a:lnTo>
                    <a:pt x="2907" y="984"/>
                  </a:lnTo>
                  <a:lnTo>
                    <a:pt x="2864" y="1052"/>
                  </a:lnTo>
                  <a:lnTo>
                    <a:pt x="2810" y="1117"/>
                  </a:lnTo>
                  <a:lnTo>
                    <a:pt x="2746" y="1177"/>
                  </a:lnTo>
                  <a:lnTo>
                    <a:pt x="2671" y="1235"/>
                  </a:lnTo>
                  <a:lnTo>
                    <a:pt x="2587" y="1286"/>
                  </a:lnTo>
                  <a:lnTo>
                    <a:pt x="2493" y="1334"/>
                  </a:lnTo>
                  <a:lnTo>
                    <a:pt x="2390" y="1378"/>
                  </a:lnTo>
                  <a:lnTo>
                    <a:pt x="2281" y="1418"/>
                  </a:lnTo>
                  <a:lnTo>
                    <a:pt x="2163" y="1449"/>
                  </a:lnTo>
                  <a:lnTo>
                    <a:pt x="2038" y="1477"/>
                  </a:lnTo>
                  <a:lnTo>
                    <a:pt x="1908" y="1501"/>
                  </a:lnTo>
                  <a:lnTo>
                    <a:pt x="1771" y="1517"/>
                  </a:lnTo>
                  <a:lnTo>
                    <a:pt x="1630" y="1527"/>
                  </a:lnTo>
                  <a:lnTo>
                    <a:pt x="1483" y="1529"/>
                  </a:lnTo>
                  <a:lnTo>
                    <a:pt x="1335" y="1527"/>
                  </a:lnTo>
                  <a:lnTo>
                    <a:pt x="1192" y="1517"/>
                  </a:lnTo>
                  <a:lnTo>
                    <a:pt x="1057" y="1501"/>
                  </a:lnTo>
                  <a:lnTo>
                    <a:pt x="926" y="1477"/>
                  </a:lnTo>
                  <a:lnTo>
                    <a:pt x="800" y="1449"/>
                  </a:lnTo>
                  <a:lnTo>
                    <a:pt x="683" y="1418"/>
                  </a:lnTo>
                  <a:lnTo>
                    <a:pt x="573" y="1378"/>
                  </a:lnTo>
                  <a:lnTo>
                    <a:pt x="472" y="1334"/>
                  </a:lnTo>
                  <a:lnTo>
                    <a:pt x="378" y="1286"/>
                  </a:lnTo>
                  <a:lnTo>
                    <a:pt x="295" y="1235"/>
                  </a:lnTo>
                  <a:lnTo>
                    <a:pt x="219" y="1177"/>
                  </a:lnTo>
                  <a:lnTo>
                    <a:pt x="154" y="1117"/>
                  </a:lnTo>
                  <a:lnTo>
                    <a:pt x="100" y="1052"/>
                  </a:lnTo>
                  <a:lnTo>
                    <a:pt x="56" y="984"/>
                  </a:lnTo>
                  <a:lnTo>
                    <a:pt x="26" y="915"/>
                  </a:lnTo>
                  <a:lnTo>
                    <a:pt x="6" y="841"/>
                  </a:lnTo>
                  <a:lnTo>
                    <a:pt x="0" y="765"/>
                  </a:lnTo>
                  <a:lnTo>
                    <a:pt x="6" y="690"/>
                  </a:lnTo>
                  <a:lnTo>
                    <a:pt x="26" y="616"/>
                  </a:lnTo>
                  <a:lnTo>
                    <a:pt x="56" y="545"/>
                  </a:lnTo>
                  <a:lnTo>
                    <a:pt x="100" y="479"/>
                  </a:lnTo>
                  <a:lnTo>
                    <a:pt x="154" y="414"/>
                  </a:lnTo>
                  <a:lnTo>
                    <a:pt x="219" y="354"/>
                  </a:lnTo>
                  <a:lnTo>
                    <a:pt x="295" y="296"/>
                  </a:lnTo>
                  <a:lnTo>
                    <a:pt x="378" y="245"/>
                  </a:lnTo>
                  <a:lnTo>
                    <a:pt x="472" y="197"/>
                  </a:lnTo>
                  <a:lnTo>
                    <a:pt x="573" y="153"/>
                  </a:lnTo>
                  <a:lnTo>
                    <a:pt x="683" y="113"/>
                  </a:lnTo>
                  <a:lnTo>
                    <a:pt x="800" y="80"/>
                  </a:lnTo>
                  <a:lnTo>
                    <a:pt x="926" y="52"/>
                  </a:lnTo>
                  <a:lnTo>
                    <a:pt x="1057" y="30"/>
                  </a:lnTo>
                  <a:lnTo>
                    <a:pt x="1192" y="14"/>
                  </a:lnTo>
                  <a:lnTo>
                    <a:pt x="1335" y="4"/>
                  </a:lnTo>
                  <a:lnTo>
                    <a:pt x="1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22"/>
            <p:cNvSpPr>
              <a:spLocks/>
            </p:cNvSpPr>
            <p:nvPr/>
          </p:nvSpPr>
          <p:spPr bwMode="auto">
            <a:xfrm>
              <a:off x="10125076" y="1655763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1 h 827"/>
                <a:gd name="T46" fmla="*/ 130 w 2917"/>
                <a:gd name="T47" fmla="*/ 30 h 827"/>
                <a:gd name="T48" fmla="*/ 201 w 2917"/>
                <a:gd name="T49" fmla="*/ 30 h 827"/>
                <a:gd name="T50" fmla="*/ 267 w 2917"/>
                <a:gd name="T51" fmla="*/ 61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6 h 827"/>
                <a:gd name="T76" fmla="*/ 2577 w 2917"/>
                <a:gd name="T77" fmla="*/ 151 h 827"/>
                <a:gd name="T78" fmla="*/ 2617 w 2917"/>
                <a:gd name="T79" fmla="*/ 73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0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5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5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5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1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1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20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3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23"/>
            <p:cNvSpPr>
              <a:spLocks/>
            </p:cNvSpPr>
            <p:nvPr/>
          </p:nvSpPr>
          <p:spPr bwMode="auto">
            <a:xfrm>
              <a:off x="10125076" y="2319338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7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5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3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6 h 827"/>
                <a:gd name="T76" fmla="*/ 2577 w 2917"/>
                <a:gd name="T77" fmla="*/ 149 h 827"/>
                <a:gd name="T78" fmla="*/ 2617 w 2917"/>
                <a:gd name="T79" fmla="*/ 71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7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3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5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5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3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1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24"/>
            <p:cNvSpPr>
              <a:spLocks/>
            </p:cNvSpPr>
            <p:nvPr/>
          </p:nvSpPr>
          <p:spPr bwMode="auto">
            <a:xfrm>
              <a:off x="10125076" y="2978150"/>
              <a:ext cx="2314575" cy="657225"/>
            </a:xfrm>
            <a:custGeom>
              <a:avLst/>
              <a:gdLst>
                <a:gd name="T0" fmla="*/ 2774 w 2917"/>
                <a:gd name="T1" fmla="*/ 2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7 h 827"/>
                <a:gd name="T8" fmla="*/ 2909 w 2917"/>
                <a:gd name="T9" fmla="*/ 219 h 827"/>
                <a:gd name="T10" fmla="*/ 2836 w 2917"/>
                <a:gd name="T11" fmla="*/ 354 h 827"/>
                <a:gd name="T12" fmla="*/ 2720 w 2917"/>
                <a:gd name="T13" fmla="*/ 475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9 h 827"/>
                <a:gd name="T22" fmla="*/ 1596 w 2917"/>
                <a:gd name="T23" fmla="*/ 825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60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2 h 827"/>
                <a:gd name="T46" fmla="*/ 130 w 2917"/>
                <a:gd name="T47" fmla="*/ 30 h 827"/>
                <a:gd name="T48" fmla="*/ 201 w 2917"/>
                <a:gd name="T49" fmla="*/ 32 h 827"/>
                <a:gd name="T50" fmla="*/ 267 w 2917"/>
                <a:gd name="T51" fmla="*/ 62 h 827"/>
                <a:gd name="T52" fmla="*/ 313 w 2917"/>
                <a:gd name="T53" fmla="*/ 121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2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9 h 827"/>
                <a:gd name="T76" fmla="*/ 2577 w 2917"/>
                <a:gd name="T77" fmla="*/ 151 h 827"/>
                <a:gd name="T78" fmla="*/ 2617 w 2917"/>
                <a:gd name="T79" fmla="*/ 74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2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2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7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8"/>
                  </a:lnTo>
                  <a:lnTo>
                    <a:pt x="2836" y="354"/>
                  </a:lnTo>
                  <a:lnTo>
                    <a:pt x="2784" y="415"/>
                  </a:lnTo>
                  <a:lnTo>
                    <a:pt x="2720" y="475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4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9"/>
                  </a:lnTo>
                  <a:lnTo>
                    <a:pt x="1737" y="815"/>
                  </a:lnTo>
                  <a:lnTo>
                    <a:pt x="1596" y="825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60"/>
                  </a:lnTo>
                  <a:lnTo>
                    <a:pt x="2" y="225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2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2"/>
                  </a:lnTo>
                  <a:lnTo>
                    <a:pt x="235" y="44"/>
                  </a:lnTo>
                  <a:lnTo>
                    <a:pt x="267" y="62"/>
                  </a:lnTo>
                  <a:lnTo>
                    <a:pt x="293" y="89"/>
                  </a:lnTo>
                  <a:lnTo>
                    <a:pt x="313" y="121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4"/>
                  </a:lnTo>
                  <a:lnTo>
                    <a:pt x="689" y="382"/>
                  </a:lnTo>
                  <a:lnTo>
                    <a:pt x="794" y="415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3"/>
                  </a:lnTo>
                  <a:lnTo>
                    <a:pt x="2185" y="392"/>
                  </a:lnTo>
                  <a:lnTo>
                    <a:pt x="2278" y="358"/>
                  </a:lnTo>
                  <a:lnTo>
                    <a:pt x="2360" y="320"/>
                  </a:lnTo>
                  <a:lnTo>
                    <a:pt x="2432" y="280"/>
                  </a:lnTo>
                  <a:lnTo>
                    <a:pt x="2493" y="239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4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25"/>
            <p:cNvSpPr>
              <a:spLocks/>
            </p:cNvSpPr>
            <p:nvPr/>
          </p:nvSpPr>
          <p:spPr bwMode="auto">
            <a:xfrm>
              <a:off x="10125076" y="3641725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2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88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7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26"/>
            <p:cNvSpPr>
              <a:spLocks/>
            </p:cNvSpPr>
            <p:nvPr/>
          </p:nvSpPr>
          <p:spPr bwMode="auto">
            <a:xfrm>
              <a:off x="10125076" y="4303713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6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6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6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2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27"/>
            <p:cNvSpPr>
              <a:spLocks/>
            </p:cNvSpPr>
            <p:nvPr/>
          </p:nvSpPr>
          <p:spPr bwMode="auto">
            <a:xfrm>
              <a:off x="7269163" y="2978150"/>
              <a:ext cx="2316163" cy="657225"/>
            </a:xfrm>
            <a:custGeom>
              <a:avLst/>
              <a:gdLst>
                <a:gd name="T0" fmla="*/ 2775 w 2919"/>
                <a:gd name="T1" fmla="*/ 2 h 827"/>
                <a:gd name="T2" fmla="*/ 2845 w 2919"/>
                <a:gd name="T3" fmla="*/ 28 h 827"/>
                <a:gd name="T4" fmla="*/ 2895 w 2919"/>
                <a:gd name="T5" fmla="*/ 79 h 827"/>
                <a:gd name="T6" fmla="*/ 2919 w 2919"/>
                <a:gd name="T7" fmla="*/ 147 h 827"/>
                <a:gd name="T8" fmla="*/ 2909 w 2919"/>
                <a:gd name="T9" fmla="*/ 219 h 827"/>
                <a:gd name="T10" fmla="*/ 2837 w 2919"/>
                <a:gd name="T11" fmla="*/ 354 h 827"/>
                <a:gd name="T12" fmla="*/ 2722 w 2919"/>
                <a:gd name="T13" fmla="*/ 475 h 827"/>
                <a:gd name="T14" fmla="*/ 2565 w 2919"/>
                <a:gd name="T15" fmla="*/ 580 h 827"/>
                <a:gd name="T16" fmla="*/ 2372 w 2919"/>
                <a:gd name="T17" fmla="*/ 672 h 827"/>
                <a:gd name="T18" fmla="*/ 2135 w 2919"/>
                <a:gd name="T19" fmla="*/ 747 h 827"/>
                <a:gd name="T20" fmla="*/ 1874 w 2919"/>
                <a:gd name="T21" fmla="*/ 799 h 827"/>
                <a:gd name="T22" fmla="*/ 1598 w 2919"/>
                <a:gd name="T23" fmla="*/ 825 h 827"/>
                <a:gd name="T24" fmla="*/ 1315 w 2919"/>
                <a:gd name="T25" fmla="*/ 825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90 h 827"/>
                <a:gd name="T38" fmla="*/ 16 w 2919"/>
                <a:gd name="T39" fmla="*/ 260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2 h 827"/>
                <a:gd name="T46" fmla="*/ 131 w 2919"/>
                <a:gd name="T47" fmla="*/ 30 h 827"/>
                <a:gd name="T48" fmla="*/ 203 w 2919"/>
                <a:gd name="T49" fmla="*/ 32 h 827"/>
                <a:gd name="T50" fmla="*/ 266 w 2919"/>
                <a:gd name="T51" fmla="*/ 62 h 827"/>
                <a:gd name="T52" fmla="*/ 312 w 2919"/>
                <a:gd name="T53" fmla="*/ 121 h 827"/>
                <a:gd name="T54" fmla="*/ 386 w 2919"/>
                <a:gd name="T55" fmla="*/ 213 h 827"/>
                <a:gd name="T56" fmla="*/ 513 w 2919"/>
                <a:gd name="T57" fmla="*/ 302 h 827"/>
                <a:gd name="T58" fmla="*/ 690 w 2919"/>
                <a:gd name="T59" fmla="*/ 382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501 h 827"/>
                <a:gd name="T66" fmla="*/ 1729 w 2919"/>
                <a:gd name="T67" fmla="*/ 487 h 827"/>
                <a:gd name="T68" fmla="*/ 1974 w 2919"/>
                <a:gd name="T69" fmla="*/ 449 h 827"/>
                <a:gd name="T70" fmla="*/ 2187 w 2919"/>
                <a:gd name="T71" fmla="*/ 392 h 827"/>
                <a:gd name="T72" fmla="*/ 2362 w 2919"/>
                <a:gd name="T73" fmla="*/ 320 h 827"/>
                <a:gd name="T74" fmla="*/ 2493 w 2919"/>
                <a:gd name="T75" fmla="*/ 239 h 827"/>
                <a:gd name="T76" fmla="*/ 2578 w 2919"/>
                <a:gd name="T77" fmla="*/ 151 h 827"/>
                <a:gd name="T78" fmla="*/ 2618 w 2919"/>
                <a:gd name="T79" fmla="*/ 74 h 827"/>
                <a:gd name="T80" fmla="*/ 2670 w 2919"/>
                <a:gd name="T81" fmla="*/ 24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2"/>
                  </a:lnTo>
                  <a:lnTo>
                    <a:pt x="2811" y="10"/>
                  </a:lnTo>
                  <a:lnTo>
                    <a:pt x="2845" y="28"/>
                  </a:lnTo>
                  <a:lnTo>
                    <a:pt x="2873" y="52"/>
                  </a:lnTo>
                  <a:lnTo>
                    <a:pt x="2895" y="79"/>
                  </a:lnTo>
                  <a:lnTo>
                    <a:pt x="2911" y="111"/>
                  </a:lnTo>
                  <a:lnTo>
                    <a:pt x="2919" y="147"/>
                  </a:lnTo>
                  <a:lnTo>
                    <a:pt x="2919" y="183"/>
                  </a:lnTo>
                  <a:lnTo>
                    <a:pt x="2909" y="219"/>
                  </a:lnTo>
                  <a:lnTo>
                    <a:pt x="2879" y="288"/>
                  </a:lnTo>
                  <a:lnTo>
                    <a:pt x="2837" y="354"/>
                  </a:lnTo>
                  <a:lnTo>
                    <a:pt x="2783" y="415"/>
                  </a:lnTo>
                  <a:lnTo>
                    <a:pt x="2722" y="475"/>
                  </a:lnTo>
                  <a:lnTo>
                    <a:pt x="2648" y="529"/>
                  </a:lnTo>
                  <a:lnTo>
                    <a:pt x="2565" y="580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4"/>
                  </a:lnTo>
                  <a:lnTo>
                    <a:pt x="2135" y="747"/>
                  </a:lnTo>
                  <a:lnTo>
                    <a:pt x="2007" y="775"/>
                  </a:lnTo>
                  <a:lnTo>
                    <a:pt x="1874" y="799"/>
                  </a:lnTo>
                  <a:lnTo>
                    <a:pt x="1737" y="815"/>
                  </a:lnTo>
                  <a:lnTo>
                    <a:pt x="1598" y="825"/>
                  </a:lnTo>
                  <a:lnTo>
                    <a:pt x="1454" y="827"/>
                  </a:lnTo>
                  <a:lnTo>
                    <a:pt x="1315" y="825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90"/>
                  </a:lnTo>
                  <a:lnTo>
                    <a:pt x="54" y="326"/>
                  </a:lnTo>
                  <a:lnTo>
                    <a:pt x="16" y="260"/>
                  </a:lnTo>
                  <a:lnTo>
                    <a:pt x="4" y="225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7"/>
                  </a:lnTo>
                  <a:lnTo>
                    <a:pt x="64" y="62"/>
                  </a:lnTo>
                  <a:lnTo>
                    <a:pt x="95" y="42"/>
                  </a:lnTo>
                  <a:lnTo>
                    <a:pt x="131" y="30"/>
                  </a:lnTo>
                  <a:lnTo>
                    <a:pt x="167" y="26"/>
                  </a:lnTo>
                  <a:lnTo>
                    <a:pt x="203" y="32"/>
                  </a:lnTo>
                  <a:lnTo>
                    <a:pt x="237" y="44"/>
                  </a:lnTo>
                  <a:lnTo>
                    <a:pt x="266" y="62"/>
                  </a:lnTo>
                  <a:lnTo>
                    <a:pt x="292" y="89"/>
                  </a:lnTo>
                  <a:lnTo>
                    <a:pt x="312" y="121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2"/>
                  </a:lnTo>
                  <a:lnTo>
                    <a:pt x="597" y="344"/>
                  </a:lnTo>
                  <a:lnTo>
                    <a:pt x="690" y="382"/>
                  </a:lnTo>
                  <a:lnTo>
                    <a:pt x="796" y="415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7"/>
                  </a:lnTo>
                  <a:lnTo>
                    <a:pt x="1454" y="501"/>
                  </a:lnTo>
                  <a:lnTo>
                    <a:pt x="1594" y="497"/>
                  </a:lnTo>
                  <a:lnTo>
                    <a:pt x="1729" y="487"/>
                  </a:lnTo>
                  <a:lnTo>
                    <a:pt x="1854" y="471"/>
                  </a:lnTo>
                  <a:lnTo>
                    <a:pt x="1974" y="449"/>
                  </a:lnTo>
                  <a:lnTo>
                    <a:pt x="2085" y="423"/>
                  </a:lnTo>
                  <a:lnTo>
                    <a:pt x="2187" y="392"/>
                  </a:lnTo>
                  <a:lnTo>
                    <a:pt x="2278" y="358"/>
                  </a:lnTo>
                  <a:lnTo>
                    <a:pt x="2362" y="320"/>
                  </a:lnTo>
                  <a:lnTo>
                    <a:pt x="2433" y="280"/>
                  </a:lnTo>
                  <a:lnTo>
                    <a:pt x="2493" y="239"/>
                  </a:lnTo>
                  <a:lnTo>
                    <a:pt x="2543" y="195"/>
                  </a:lnTo>
                  <a:lnTo>
                    <a:pt x="2578" y="151"/>
                  </a:lnTo>
                  <a:lnTo>
                    <a:pt x="2600" y="107"/>
                  </a:lnTo>
                  <a:lnTo>
                    <a:pt x="2618" y="74"/>
                  </a:lnTo>
                  <a:lnTo>
                    <a:pt x="2642" y="46"/>
                  </a:lnTo>
                  <a:lnTo>
                    <a:pt x="2670" y="24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28"/>
            <p:cNvSpPr>
              <a:spLocks/>
            </p:cNvSpPr>
            <p:nvPr/>
          </p:nvSpPr>
          <p:spPr bwMode="auto">
            <a:xfrm>
              <a:off x="7269163" y="3641725"/>
              <a:ext cx="2316163" cy="657225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9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2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10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9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88"/>
                  </a:lnTo>
                  <a:lnTo>
                    <a:pt x="54" y="326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5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6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7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1"/>
                  </a:lnTo>
                  <a:lnTo>
                    <a:pt x="2187" y="392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29"/>
            <p:cNvSpPr>
              <a:spLocks/>
            </p:cNvSpPr>
            <p:nvPr/>
          </p:nvSpPr>
          <p:spPr bwMode="auto">
            <a:xfrm>
              <a:off x="7269163" y="4303713"/>
              <a:ext cx="2316163" cy="655638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7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799 h 827"/>
                <a:gd name="T28" fmla="*/ 806 w 2919"/>
                <a:gd name="T29" fmla="*/ 756 h 827"/>
                <a:gd name="T30" fmla="*/ 583 w 2919"/>
                <a:gd name="T31" fmla="*/ 690 h 827"/>
                <a:gd name="T32" fmla="*/ 390 w 2919"/>
                <a:gd name="T33" fmla="*/ 604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5 h 827"/>
                <a:gd name="T42" fmla="*/ 18 w 2919"/>
                <a:gd name="T43" fmla="*/ 115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1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0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8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7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799"/>
                  </a:lnTo>
                  <a:lnTo>
                    <a:pt x="925" y="779"/>
                  </a:lnTo>
                  <a:lnTo>
                    <a:pt x="806" y="756"/>
                  </a:lnTo>
                  <a:lnTo>
                    <a:pt x="690" y="724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4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1" y="388"/>
                  </a:lnTo>
                  <a:lnTo>
                    <a:pt x="54" y="324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5"/>
                  </a:lnTo>
                  <a:lnTo>
                    <a:pt x="6" y="149"/>
                  </a:lnTo>
                  <a:lnTo>
                    <a:pt x="18" y="115"/>
                  </a:lnTo>
                  <a:lnTo>
                    <a:pt x="36" y="86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4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5"/>
                  </a:lnTo>
                  <a:lnTo>
                    <a:pt x="386" y="213"/>
                  </a:lnTo>
                  <a:lnTo>
                    <a:pt x="444" y="256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1"/>
                  </a:lnTo>
                  <a:lnTo>
                    <a:pt x="1034" y="465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5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2"/>
                  </a:lnTo>
                  <a:lnTo>
                    <a:pt x="2187" y="390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7246938" y="1762125"/>
              <a:ext cx="2352675" cy="1212850"/>
            </a:xfrm>
            <a:custGeom>
              <a:avLst/>
              <a:gdLst>
                <a:gd name="T0" fmla="*/ 1214 w 2965"/>
                <a:gd name="T1" fmla="*/ 340 h 1529"/>
                <a:gd name="T2" fmla="*/ 869 w 2965"/>
                <a:gd name="T3" fmla="*/ 400 h 1529"/>
                <a:gd name="T4" fmla="*/ 601 w 2965"/>
                <a:gd name="T5" fmla="*/ 495 h 1529"/>
                <a:gd name="T6" fmla="*/ 420 w 2965"/>
                <a:gd name="T7" fmla="*/ 610 h 1529"/>
                <a:gd name="T8" fmla="*/ 332 w 2965"/>
                <a:gd name="T9" fmla="*/ 728 h 1529"/>
                <a:gd name="T10" fmla="*/ 350 w 2965"/>
                <a:gd name="T11" fmla="*/ 839 h 1529"/>
                <a:gd name="T12" fmla="*/ 470 w 2965"/>
                <a:gd name="T13" fmla="*/ 956 h 1529"/>
                <a:gd name="T14" fmla="*/ 682 w 2965"/>
                <a:gd name="T15" fmla="*/ 1066 h 1529"/>
                <a:gd name="T16" fmla="*/ 977 w 2965"/>
                <a:gd name="T17" fmla="*/ 1153 h 1529"/>
                <a:gd name="T18" fmla="*/ 1345 w 2965"/>
                <a:gd name="T19" fmla="*/ 1197 h 1529"/>
                <a:gd name="T20" fmla="*/ 1751 w 2965"/>
                <a:gd name="T21" fmla="*/ 1189 h 1529"/>
                <a:gd name="T22" fmla="*/ 2095 w 2965"/>
                <a:gd name="T23" fmla="*/ 1127 h 1529"/>
                <a:gd name="T24" fmla="*/ 2364 w 2965"/>
                <a:gd name="T25" fmla="*/ 1032 h 1529"/>
                <a:gd name="T26" fmla="*/ 2545 w 2965"/>
                <a:gd name="T27" fmla="*/ 917 h 1529"/>
                <a:gd name="T28" fmla="*/ 2632 w 2965"/>
                <a:gd name="T29" fmla="*/ 801 h 1529"/>
                <a:gd name="T30" fmla="*/ 2614 w 2965"/>
                <a:gd name="T31" fmla="*/ 688 h 1529"/>
                <a:gd name="T32" fmla="*/ 2495 w 2965"/>
                <a:gd name="T33" fmla="*/ 571 h 1529"/>
                <a:gd name="T34" fmla="*/ 2282 w 2965"/>
                <a:gd name="T35" fmla="*/ 461 h 1529"/>
                <a:gd name="T36" fmla="*/ 1988 w 2965"/>
                <a:gd name="T37" fmla="*/ 376 h 1529"/>
                <a:gd name="T38" fmla="*/ 1620 w 2965"/>
                <a:gd name="T39" fmla="*/ 330 h 1529"/>
                <a:gd name="T40" fmla="*/ 1630 w 2965"/>
                <a:gd name="T41" fmla="*/ 2 h 1529"/>
                <a:gd name="T42" fmla="*/ 2039 w 2965"/>
                <a:gd name="T43" fmla="*/ 52 h 1529"/>
                <a:gd name="T44" fmla="*/ 2392 w 2965"/>
                <a:gd name="T45" fmla="*/ 151 h 1529"/>
                <a:gd name="T46" fmla="*/ 2670 w 2965"/>
                <a:gd name="T47" fmla="*/ 294 h 1529"/>
                <a:gd name="T48" fmla="*/ 2865 w 2965"/>
                <a:gd name="T49" fmla="*/ 477 h 1529"/>
                <a:gd name="T50" fmla="*/ 2959 w 2965"/>
                <a:gd name="T51" fmla="*/ 688 h 1529"/>
                <a:gd name="T52" fmla="*/ 2939 w 2965"/>
                <a:gd name="T53" fmla="*/ 913 h 1529"/>
                <a:gd name="T54" fmla="*/ 2809 w 2965"/>
                <a:gd name="T55" fmla="*/ 1115 h 1529"/>
                <a:gd name="T56" fmla="*/ 2587 w 2965"/>
                <a:gd name="T57" fmla="*/ 1284 h 1529"/>
                <a:gd name="T58" fmla="*/ 2280 w 2965"/>
                <a:gd name="T59" fmla="*/ 1416 h 1529"/>
                <a:gd name="T60" fmla="*/ 1908 w 2965"/>
                <a:gd name="T61" fmla="*/ 1499 h 1529"/>
                <a:gd name="T62" fmla="*/ 1482 w 2965"/>
                <a:gd name="T63" fmla="*/ 1529 h 1529"/>
                <a:gd name="T64" fmla="*/ 1057 w 2965"/>
                <a:gd name="T65" fmla="*/ 1499 h 1529"/>
                <a:gd name="T66" fmla="*/ 684 w 2965"/>
                <a:gd name="T67" fmla="*/ 1416 h 1529"/>
                <a:gd name="T68" fmla="*/ 378 w 2965"/>
                <a:gd name="T69" fmla="*/ 1284 h 1529"/>
                <a:gd name="T70" fmla="*/ 155 w 2965"/>
                <a:gd name="T71" fmla="*/ 1115 h 1529"/>
                <a:gd name="T72" fmla="*/ 26 w 2965"/>
                <a:gd name="T73" fmla="*/ 913 h 1529"/>
                <a:gd name="T74" fmla="*/ 6 w 2965"/>
                <a:gd name="T75" fmla="*/ 688 h 1529"/>
                <a:gd name="T76" fmla="*/ 99 w 2965"/>
                <a:gd name="T77" fmla="*/ 477 h 1529"/>
                <a:gd name="T78" fmla="*/ 294 w 2965"/>
                <a:gd name="T79" fmla="*/ 294 h 1529"/>
                <a:gd name="T80" fmla="*/ 573 w 2965"/>
                <a:gd name="T81" fmla="*/ 151 h 1529"/>
                <a:gd name="T82" fmla="*/ 925 w 2965"/>
                <a:gd name="T83" fmla="*/ 52 h 1529"/>
                <a:gd name="T84" fmla="*/ 1335 w 2965"/>
                <a:gd name="T85" fmla="*/ 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2" y="326"/>
                  </a:moveTo>
                  <a:lnTo>
                    <a:pt x="1345" y="330"/>
                  </a:lnTo>
                  <a:lnTo>
                    <a:pt x="1214" y="340"/>
                  </a:lnTo>
                  <a:lnTo>
                    <a:pt x="1092" y="354"/>
                  </a:lnTo>
                  <a:lnTo>
                    <a:pt x="977" y="376"/>
                  </a:lnTo>
                  <a:lnTo>
                    <a:pt x="869" y="400"/>
                  </a:lnTo>
                  <a:lnTo>
                    <a:pt x="772" y="430"/>
                  </a:lnTo>
                  <a:lnTo>
                    <a:pt x="682" y="461"/>
                  </a:lnTo>
                  <a:lnTo>
                    <a:pt x="601" y="495"/>
                  </a:lnTo>
                  <a:lnTo>
                    <a:pt x="531" y="533"/>
                  </a:lnTo>
                  <a:lnTo>
                    <a:pt x="470" y="571"/>
                  </a:lnTo>
                  <a:lnTo>
                    <a:pt x="420" y="610"/>
                  </a:lnTo>
                  <a:lnTo>
                    <a:pt x="380" y="650"/>
                  </a:lnTo>
                  <a:lnTo>
                    <a:pt x="350" y="688"/>
                  </a:lnTo>
                  <a:lnTo>
                    <a:pt x="332" y="728"/>
                  </a:lnTo>
                  <a:lnTo>
                    <a:pt x="328" y="764"/>
                  </a:lnTo>
                  <a:lnTo>
                    <a:pt x="332" y="801"/>
                  </a:lnTo>
                  <a:lnTo>
                    <a:pt x="350" y="839"/>
                  </a:lnTo>
                  <a:lnTo>
                    <a:pt x="380" y="877"/>
                  </a:lnTo>
                  <a:lnTo>
                    <a:pt x="420" y="917"/>
                  </a:lnTo>
                  <a:lnTo>
                    <a:pt x="470" y="956"/>
                  </a:lnTo>
                  <a:lnTo>
                    <a:pt x="531" y="994"/>
                  </a:lnTo>
                  <a:lnTo>
                    <a:pt x="601" y="1032"/>
                  </a:lnTo>
                  <a:lnTo>
                    <a:pt x="682" y="1066"/>
                  </a:lnTo>
                  <a:lnTo>
                    <a:pt x="772" y="1100"/>
                  </a:lnTo>
                  <a:lnTo>
                    <a:pt x="869" y="1127"/>
                  </a:lnTo>
                  <a:lnTo>
                    <a:pt x="977" y="1153"/>
                  </a:lnTo>
                  <a:lnTo>
                    <a:pt x="1092" y="1173"/>
                  </a:lnTo>
                  <a:lnTo>
                    <a:pt x="1214" y="1189"/>
                  </a:lnTo>
                  <a:lnTo>
                    <a:pt x="1345" y="1197"/>
                  </a:lnTo>
                  <a:lnTo>
                    <a:pt x="1482" y="1201"/>
                  </a:lnTo>
                  <a:lnTo>
                    <a:pt x="1620" y="1197"/>
                  </a:lnTo>
                  <a:lnTo>
                    <a:pt x="1751" y="1189"/>
                  </a:lnTo>
                  <a:lnTo>
                    <a:pt x="1872" y="1173"/>
                  </a:lnTo>
                  <a:lnTo>
                    <a:pt x="1988" y="1153"/>
                  </a:lnTo>
                  <a:lnTo>
                    <a:pt x="2095" y="1127"/>
                  </a:lnTo>
                  <a:lnTo>
                    <a:pt x="2193" y="1100"/>
                  </a:lnTo>
                  <a:lnTo>
                    <a:pt x="2282" y="1066"/>
                  </a:lnTo>
                  <a:lnTo>
                    <a:pt x="2364" y="1032"/>
                  </a:lnTo>
                  <a:lnTo>
                    <a:pt x="2433" y="994"/>
                  </a:lnTo>
                  <a:lnTo>
                    <a:pt x="2495" y="956"/>
                  </a:lnTo>
                  <a:lnTo>
                    <a:pt x="2545" y="917"/>
                  </a:lnTo>
                  <a:lnTo>
                    <a:pt x="2585" y="877"/>
                  </a:lnTo>
                  <a:lnTo>
                    <a:pt x="2614" y="839"/>
                  </a:lnTo>
                  <a:lnTo>
                    <a:pt x="2632" y="801"/>
                  </a:lnTo>
                  <a:lnTo>
                    <a:pt x="2638" y="764"/>
                  </a:lnTo>
                  <a:lnTo>
                    <a:pt x="2632" y="728"/>
                  </a:lnTo>
                  <a:lnTo>
                    <a:pt x="2614" y="688"/>
                  </a:lnTo>
                  <a:lnTo>
                    <a:pt x="2585" y="650"/>
                  </a:lnTo>
                  <a:lnTo>
                    <a:pt x="2545" y="610"/>
                  </a:lnTo>
                  <a:lnTo>
                    <a:pt x="2495" y="571"/>
                  </a:lnTo>
                  <a:lnTo>
                    <a:pt x="2433" y="533"/>
                  </a:lnTo>
                  <a:lnTo>
                    <a:pt x="2364" y="495"/>
                  </a:lnTo>
                  <a:lnTo>
                    <a:pt x="2282" y="461"/>
                  </a:lnTo>
                  <a:lnTo>
                    <a:pt x="2193" y="430"/>
                  </a:lnTo>
                  <a:lnTo>
                    <a:pt x="2095" y="400"/>
                  </a:lnTo>
                  <a:lnTo>
                    <a:pt x="1988" y="376"/>
                  </a:lnTo>
                  <a:lnTo>
                    <a:pt x="1872" y="354"/>
                  </a:lnTo>
                  <a:lnTo>
                    <a:pt x="1751" y="340"/>
                  </a:lnTo>
                  <a:lnTo>
                    <a:pt x="1620" y="330"/>
                  </a:lnTo>
                  <a:lnTo>
                    <a:pt x="1482" y="326"/>
                  </a:lnTo>
                  <a:close/>
                  <a:moveTo>
                    <a:pt x="1482" y="0"/>
                  </a:moveTo>
                  <a:lnTo>
                    <a:pt x="1630" y="2"/>
                  </a:lnTo>
                  <a:lnTo>
                    <a:pt x="1771" y="12"/>
                  </a:lnTo>
                  <a:lnTo>
                    <a:pt x="1908" y="28"/>
                  </a:lnTo>
                  <a:lnTo>
                    <a:pt x="2039" y="52"/>
                  </a:lnTo>
                  <a:lnTo>
                    <a:pt x="2163" y="80"/>
                  </a:lnTo>
                  <a:lnTo>
                    <a:pt x="2280" y="111"/>
                  </a:lnTo>
                  <a:lnTo>
                    <a:pt x="2392" y="151"/>
                  </a:lnTo>
                  <a:lnTo>
                    <a:pt x="2493" y="195"/>
                  </a:lnTo>
                  <a:lnTo>
                    <a:pt x="2587" y="243"/>
                  </a:lnTo>
                  <a:lnTo>
                    <a:pt x="2670" y="294"/>
                  </a:lnTo>
                  <a:lnTo>
                    <a:pt x="2746" y="352"/>
                  </a:lnTo>
                  <a:lnTo>
                    <a:pt x="2809" y="412"/>
                  </a:lnTo>
                  <a:lnTo>
                    <a:pt x="2865" y="477"/>
                  </a:lnTo>
                  <a:lnTo>
                    <a:pt x="2907" y="545"/>
                  </a:lnTo>
                  <a:lnTo>
                    <a:pt x="2939" y="614"/>
                  </a:lnTo>
                  <a:lnTo>
                    <a:pt x="2959" y="688"/>
                  </a:lnTo>
                  <a:lnTo>
                    <a:pt x="2965" y="764"/>
                  </a:lnTo>
                  <a:lnTo>
                    <a:pt x="2959" y="839"/>
                  </a:lnTo>
                  <a:lnTo>
                    <a:pt x="2939" y="913"/>
                  </a:lnTo>
                  <a:lnTo>
                    <a:pt x="2907" y="984"/>
                  </a:lnTo>
                  <a:lnTo>
                    <a:pt x="2865" y="1052"/>
                  </a:lnTo>
                  <a:lnTo>
                    <a:pt x="2809" y="1115"/>
                  </a:lnTo>
                  <a:lnTo>
                    <a:pt x="2746" y="1175"/>
                  </a:lnTo>
                  <a:lnTo>
                    <a:pt x="2670" y="1233"/>
                  </a:lnTo>
                  <a:lnTo>
                    <a:pt x="2587" y="1284"/>
                  </a:lnTo>
                  <a:lnTo>
                    <a:pt x="2493" y="1332"/>
                  </a:lnTo>
                  <a:lnTo>
                    <a:pt x="2392" y="1376"/>
                  </a:lnTo>
                  <a:lnTo>
                    <a:pt x="2280" y="1416"/>
                  </a:lnTo>
                  <a:lnTo>
                    <a:pt x="2163" y="1449"/>
                  </a:lnTo>
                  <a:lnTo>
                    <a:pt x="2039" y="1477"/>
                  </a:lnTo>
                  <a:lnTo>
                    <a:pt x="1908" y="1499"/>
                  </a:lnTo>
                  <a:lnTo>
                    <a:pt x="1771" y="1515"/>
                  </a:lnTo>
                  <a:lnTo>
                    <a:pt x="1630" y="1525"/>
                  </a:lnTo>
                  <a:lnTo>
                    <a:pt x="1482" y="1529"/>
                  </a:lnTo>
                  <a:lnTo>
                    <a:pt x="1335" y="1525"/>
                  </a:lnTo>
                  <a:lnTo>
                    <a:pt x="1194" y="1515"/>
                  </a:lnTo>
                  <a:lnTo>
                    <a:pt x="1057" y="1499"/>
                  </a:lnTo>
                  <a:lnTo>
                    <a:pt x="925" y="1477"/>
                  </a:lnTo>
                  <a:lnTo>
                    <a:pt x="802" y="1449"/>
                  </a:lnTo>
                  <a:lnTo>
                    <a:pt x="684" y="1416"/>
                  </a:lnTo>
                  <a:lnTo>
                    <a:pt x="573" y="1376"/>
                  </a:lnTo>
                  <a:lnTo>
                    <a:pt x="472" y="1332"/>
                  </a:lnTo>
                  <a:lnTo>
                    <a:pt x="378" y="1284"/>
                  </a:lnTo>
                  <a:lnTo>
                    <a:pt x="294" y="1233"/>
                  </a:lnTo>
                  <a:lnTo>
                    <a:pt x="219" y="1175"/>
                  </a:lnTo>
                  <a:lnTo>
                    <a:pt x="155" y="1115"/>
                  </a:lnTo>
                  <a:lnTo>
                    <a:pt x="99" y="1052"/>
                  </a:lnTo>
                  <a:lnTo>
                    <a:pt x="58" y="984"/>
                  </a:lnTo>
                  <a:lnTo>
                    <a:pt x="26" y="913"/>
                  </a:lnTo>
                  <a:lnTo>
                    <a:pt x="6" y="839"/>
                  </a:lnTo>
                  <a:lnTo>
                    <a:pt x="0" y="764"/>
                  </a:lnTo>
                  <a:lnTo>
                    <a:pt x="6" y="688"/>
                  </a:lnTo>
                  <a:lnTo>
                    <a:pt x="26" y="614"/>
                  </a:lnTo>
                  <a:lnTo>
                    <a:pt x="58" y="545"/>
                  </a:lnTo>
                  <a:lnTo>
                    <a:pt x="99" y="477"/>
                  </a:lnTo>
                  <a:lnTo>
                    <a:pt x="155" y="412"/>
                  </a:lnTo>
                  <a:lnTo>
                    <a:pt x="219" y="352"/>
                  </a:lnTo>
                  <a:lnTo>
                    <a:pt x="294" y="294"/>
                  </a:lnTo>
                  <a:lnTo>
                    <a:pt x="378" y="243"/>
                  </a:lnTo>
                  <a:lnTo>
                    <a:pt x="472" y="195"/>
                  </a:lnTo>
                  <a:lnTo>
                    <a:pt x="573" y="151"/>
                  </a:lnTo>
                  <a:lnTo>
                    <a:pt x="684" y="111"/>
                  </a:lnTo>
                  <a:lnTo>
                    <a:pt x="802" y="80"/>
                  </a:lnTo>
                  <a:lnTo>
                    <a:pt x="925" y="52"/>
                  </a:lnTo>
                  <a:lnTo>
                    <a:pt x="1057" y="28"/>
                  </a:lnTo>
                  <a:lnTo>
                    <a:pt x="1194" y="12"/>
                  </a:lnTo>
                  <a:lnTo>
                    <a:pt x="1335" y="2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145531" y="4650415"/>
            <a:ext cx="456028" cy="248868"/>
            <a:chOff x="7721600" y="3265488"/>
            <a:chExt cx="5207001" cy="2841625"/>
          </a:xfrm>
          <a:solidFill>
            <a:schemeClr val="bg1"/>
          </a:solidFill>
        </p:grpSpPr>
        <p:sp>
          <p:nvSpPr>
            <p:cNvPr id="53" name="Freeform 141"/>
            <p:cNvSpPr>
              <a:spLocks noEditPoints="1"/>
            </p:cNvSpPr>
            <p:nvPr/>
          </p:nvSpPr>
          <p:spPr bwMode="auto">
            <a:xfrm>
              <a:off x="8167688" y="32654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42"/>
            <p:cNvSpPr>
              <a:spLocks/>
            </p:cNvSpPr>
            <p:nvPr/>
          </p:nvSpPr>
          <p:spPr bwMode="auto">
            <a:xfrm>
              <a:off x="7721600" y="40751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81953" y="1272443"/>
            <a:ext cx="2990251" cy="1282586"/>
            <a:chOff x="871913" y="1400454"/>
            <a:chExt cx="2990251" cy="1282586"/>
          </a:xfrm>
        </p:grpSpPr>
        <p:sp>
          <p:nvSpPr>
            <p:cNvPr id="6" name="TextBox 5"/>
            <p:cNvSpPr txBox="1"/>
            <p:nvPr/>
          </p:nvSpPr>
          <p:spPr>
            <a:xfrm>
              <a:off x="871913" y="1400454"/>
              <a:ext cx="8707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48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732638" y="1430087"/>
              <a:ext cx="2129526" cy="1252953"/>
              <a:chOff x="1732638" y="1430087"/>
              <a:chExt cx="2129526" cy="1252953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1732638" y="1944376"/>
                <a:ext cx="212952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732638" y="1430087"/>
                <a:ext cx="2129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8516621" y="1272443"/>
            <a:ext cx="2990251" cy="1282586"/>
            <a:chOff x="871913" y="1400454"/>
            <a:chExt cx="2990251" cy="1282586"/>
          </a:xfrm>
        </p:grpSpPr>
        <p:sp>
          <p:nvSpPr>
            <p:cNvPr id="58" name="TextBox 57"/>
            <p:cNvSpPr txBox="1"/>
            <p:nvPr/>
          </p:nvSpPr>
          <p:spPr>
            <a:xfrm>
              <a:off x="871913" y="1400454"/>
              <a:ext cx="8707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48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1732638" y="1430087"/>
              <a:ext cx="2129526" cy="1252953"/>
              <a:chOff x="1732638" y="1430087"/>
              <a:chExt cx="2129526" cy="1252953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1732638" y="1944376"/>
                <a:ext cx="212952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732638" y="1430087"/>
                <a:ext cx="2129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681953" y="4849833"/>
            <a:ext cx="2990251" cy="1282586"/>
            <a:chOff x="871913" y="1400454"/>
            <a:chExt cx="2990251" cy="1282586"/>
          </a:xfrm>
        </p:grpSpPr>
        <p:sp>
          <p:nvSpPr>
            <p:cNvPr id="74" name="TextBox 73"/>
            <p:cNvSpPr txBox="1"/>
            <p:nvPr/>
          </p:nvSpPr>
          <p:spPr>
            <a:xfrm>
              <a:off x="871913" y="1400454"/>
              <a:ext cx="8707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48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1732638" y="1430087"/>
              <a:ext cx="2129526" cy="1252953"/>
              <a:chOff x="1732638" y="1430087"/>
              <a:chExt cx="2129526" cy="1252953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1732638" y="1944376"/>
                <a:ext cx="212952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1732638" y="1430087"/>
                <a:ext cx="2129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8516621" y="4849833"/>
            <a:ext cx="2990251" cy="1282586"/>
            <a:chOff x="871913" y="1400454"/>
            <a:chExt cx="2990251" cy="1282586"/>
          </a:xfrm>
        </p:grpSpPr>
        <p:sp>
          <p:nvSpPr>
            <p:cNvPr id="79" name="TextBox 78"/>
            <p:cNvSpPr txBox="1"/>
            <p:nvPr/>
          </p:nvSpPr>
          <p:spPr>
            <a:xfrm>
              <a:off x="871913" y="1400454"/>
              <a:ext cx="8707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48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1732638" y="1430087"/>
              <a:ext cx="2129526" cy="1252953"/>
              <a:chOff x="1732638" y="1430087"/>
              <a:chExt cx="2129526" cy="1252953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1732638" y="1944376"/>
                <a:ext cx="212952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1732638" y="1430087"/>
                <a:ext cx="2129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681953" y="3082518"/>
            <a:ext cx="2990251" cy="1282586"/>
            <a:chOff x="871913" y="1400454"/>
            <a:chExt cx="2990251" cy="1282586"/>
          </a:xfrm>
        </p:grpSpPr>
        <p:sp>
          <p:nvSpPr>
            <p:cNvPr id="84" name="TextBox 83"/>
            <p:cNvSpPr txBox="1"/>
            <p:nvPr/>
          </p:nvSpPr>
          <p:spPr>
            <a:xfrm>
              <a:off x="871913" y="1400454"/>
              <a:ext cx="8707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48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1732638" y="1430087"/>
              <a:ext cx="2129526" cy="1252953"/>
              <a:chOff x="1732638" y="1430087"/>
              <a:chExt cx="2129526" cy="1252953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732638" y="1944376"/>
                <a:ext cx="212952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</a:t>
                </a: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732638" y="1430087"/>
                <a:ext cx="2129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909836" y="6122550"/>
            <a:ext cx="5240192" cy="4388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27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Dodecahedron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39807" y="1412776"/>
            <a:ext cx="4780249" cy="4653969"/>
            <a:chOff x="3170238" y="1096963"/>
            <a:chExt cx="5227638" cy="520700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408363" y="1816100"/>
              <a:ext cx="2368550" cy="2868613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776913" y="1824038"/>
              <a:ext cx="2366963" cy="2874963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91013" y="1816100"/>
              <a:ext cx="3006725" cy="2000250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408363" y="3816350"/>
              <a:ext cx="2368550" cy="2487613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776913" y="3816350"/>
              <a:ext cx="2366963" cy="2484438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3170238" y="1816100"/>
              <a:ext cx="1120775" cy="2868613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297738" y="1824038"/>
              <a:ext cx="1100138" cy="2874963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4291013" y="1096963"/>
              <a:ext cx="3006725" cy="727075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408363" y="4684713"/>
              <a:ext cx="2368550" cy="1619250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776913" y="4699000"/>
              <a:ext cx="2366963" cy="1601788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3991310" y="2632364"/>
              <a:ext cx="1191596" cy="1443172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404350" y="2660076"/>
              <a:ext cx="1174520" cy="1426596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052202" y="2169665"/>
              <a:ext cx="1500998" cy="998552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4203173" y="4318589"/>
              <a:ext cx="1205496" cy="1266094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6152565" y="4352238"/>
              <a:ext cx="1136308" cy="1192704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417061" y="2731658"/>
              <a:ext cx="349142" cy="893624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7800702" y="2755638"/>
              <a:ext cx="342712" cy="895600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5325608" y="1374594"/>
              <a:ext cx="936648" cy="226496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4070867" y="5378014"/>
              <a:ext cx="737844" cy="504424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6660550" y="5455564"/>
              <a:ext cx="737352" cy="498986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60334" y="2454896"/>
            <a:ext cx="360822" cy="442158"/>
            <a:chOff x="6691313" y="-42863"/>
            <a:chExt cx="4246562" cy="5203826"/>
          </a:xfrm>
          <a:solidFill>
            <a:schemeClr val="bg1"/>
          </a:solidFill>
        </p:grpSpPr>
        <p:sp>
          <p:nvSpPr>
            <p:cNvPr id="33" name="Freeform 95"/>
            <p:cNvSpPr>
              <a:spLocks/>
            </p:cNvSpPr>
            <p:nvPr/>
          </p:nvSpPr>
          <p:spPr bwMode="auto">
            <a:xfrm>
              <a:off x="6691313" y="1951037"/>
              <a:ext cx="1292225" cy="257175"/>
            </a:xfrm>
            <a:custGeom>
              <a:avLst/>
              <a:gdLst>
                <a:gd name="T0" fmla="*/ 164 w 1628"/>
                <a:gd name="T1" fmla="*/ 0 h 324"/>
                <a:gd name="T2" fmla="*/ 1466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8 w 1628"/>
                <a:gd name="T23" fmla="*/ 301 h 324"/>
                <a:gd name="T24" fmla="*/ 1508 w 1628"/>
                <a:gd name="T25" fmla="*/ 319 h 324"/>
                <a:gd name="T26" fmla="*/ 1466 w 1628"/>
                <a:gd name="T27" fmla="*/ 324 h 324"/>
                <a:gd name="T28" fmla="*/ 164 w 1628"/>
                <a:gd name="T29" fmla="*/ 324 h 324"/>
                <a:gd name="T30" fmla="*/ 120 w 1628"/>
                <a:gd name="T31" fmla="*/ 319 h 324"/>
                <a:gd name="T32" fmla="*/ 82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2 w 1628"/>
                <a:gd name="T49" fmla="*/ 22 h 324"/>
                <a:gd name="T50" fmla="*/ 120 w 1628"/>
                <a:gd name="T51" fmla="*/ 6 h 324"/>
                <a:gd name="T52" fmla="*/ 164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4" y="0"/>
                  </a:moveTo>
                  <a:lnTo>
                    <a:pt x="1466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8" y="301"/>
                  </a:lnTo>
                  <a:lnTo>
                    <a:pt x="1508" y="319"/>
                  </a:lnTo>
                  <a:lnTo>
                    <a:pt x="1466" y="324"/>
                  </a:lnTo>
                  <a:lnTo>
                    <a:pt x="164" y="324"/>
                  </a:lnTo>
                  <a:lnTo>
                    <a:pt x="120" y="319"/>
                  </a:lnTo>
                  <a:lnTo>
                    <a:pt x="82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0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96"/>
            <p:cNvSpPr>
              <a:spLocks/>
            </p:cNvSpPr>
            <p:nvPr/>
          </p:nvSpPr>
          <p:spPr bwMode="auto">
            <a:xfrm>
              <a:off x="9645650" y="1951037"/>
              <a:ext cx="1292225" cy="257175"/>
            </a:xfrm>
            <a:custGeom>
              <a:avLst/>
              <a:gdLst>
                <a:gd name="T0" fmla="*/ 162 w 1628"/>
                <a:gd name="T1" fmla="*/ 0 h 324"/>
                <a:gd name="T2" fmla="*/ 1464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6 w 1628"/>
                <a:gd name="T23" fmla="*/ 301 h 324"/>
                <a:gd name="T24" fmla="*/ 1508 w 1628"/>
                <a:gd name="T25" fmla="*/ 319 h 324"/>
                <a:gd name="T26" fmla="*/ 1464 w 1628"/>
                <a:gd name="T27" fmla="*/ 324 h 324"/>
                <a:gd name="T28" fmla="*/ 162 w 1628"/>
                <a:gd name="T29" fmla="*/ 324 h 324"/>
                <a:gd name="T30" fmla="*/ 120 w 1628"/>
                <a:gd name="T31" fmla="*/ 319 h 324"/>
                <a:gd name="T32" fmla="*/ 80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0 w 1628"/>
                <a:gd name="T49" fmla="*/ 22 h 324"/>
                <a:gd name="T50" fmla="*/ 120 w 1628"/>
                <a:gd name="T51" fmla="*/ 6 h 324"/>
                <a:gd name="T52" fmla="*/ 162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2" y="0"/>
                  </a:moveTo>
                  <a:lnTo>
                    <a:pt x="1464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6" y="301"/>
                  </a:lnTo>
                  <a:lnTo>
                    <a:pt x="1508" y="319"/>
                  </a:lnTo>
                  <a:lnTo>
                    <a:pt x="1464" y="324"/>
                  </a:lnTo>
                  <a:lnTo>
                    <a:pt x="162" y="324"/>
                  </a:lnTo>
                  <a:lnTo>
                    <a:pt x="120" y="319"/>
                  </a:lnTo>
                  <a:lnTo>
                    <a:pt x="80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2"/>
                  </a:lnTo>
                  <a:lnTo>
                    <a:pt x="120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97"/>
            <p:cNvSpPr>
              <a:spLocks/>
            </p:cNvSpPr>
            <p:nvPr/>
          </p:nvSpPr>
          <p:spPr bwMode="auto">
            <a:xfrm>
              <a:off x="8686800" y="-42863"/>
              <a:ext cx="255588" cy="1290638"/>
            </a:xfrm>
            <a:custGeom>
              <a:avLst/>
              <a:gdLst>
                <a:gd name="T0" fmla="*/ 162 w 324"/>
                <a:gd name="T1" fmla="*/ 0 h 1627"/>
                <a:gd name="T2" fmla="*/ 206 w 324"/>
                <a:gd name="T3" fmla="*/ 6 h 1627"/>
                <a:gd name="T4" fmla="*/ 244 w 324"/>
                <a:gd name="T5" fmla="*/ 22 h 1627"/>
                <a:gd name="T6" fmla="*/ 278 w 324"/>
                <a:gd name="T7" fmla="*/ 48 h 1627"/>
                <a:gd name="T8" fmla="*/ 302 w 324"/>
                <a:gd name="T9" fmla="*/ 82 h 1627"/>
                <a:gd name="T10" fmla="*/ 320 w 324"/>
                <a:gd name="T11" fmla="*/ 120 h 1627"/>
                <a:gd name="T12" fmla="*/ 324 w 324"/>
                <a:gd name="T13" fmla="*/ 163 h 1627"/>
                <a:gd name="T14" fmla="*/ 324 w 324"/>
                <a:gd name="T15" fmla="*/ 1465 h 1627"/>
                <a:gd name="T16" fmla="*/ 320 w 324"/>
                <a:gd name="T17" fmla="*/ 1507 h 1627"/>
                <a:gd name="T18" fmla="*/ 302 w 324"/>
                <a:gd name="T19" fmla="*/ 1547 h 1627"/>
                <a:gd name="T20" fmla="*/ 278 w 324"/>
                <a:gd name="T21" fmla="*/ 1579 h 1627"/>
                <a:gd name="T22" fmla="*/ 244 w 324"/>
                <a:gd name="T23" fmla="*/ 1605 h 1627"/>
                <a:gd name="T24" fmla="*/ 206 w 324"/>
                <a:gd name="T25" fmla="*/ 1621 h 1627"/>
                <a:gd name="T26" fmla="*/ 162 w 324"/>
                <a:gd name="T27" fmla="*/ 1627 h 1627"/>
                <a:gd name="T28" fmla="*/ 118 w 324"/>
                <a:gd name="T29" fmla="*/ 1621 h 1627"/>
                <a:gd name="T30" fmla="*/ 80 w 324"/>
                <a:gd name="T31" fmla="*/ 1605 h 1627"/>
                <a:gd name="T32" fmla="*/ 46 w 324"/>
                <a:gd name="T33" fmla="*/ 1579 h 1627"/>
                <a:gd name="T34" fmla="*/ 22 w 324"/>
                <a:gd name="T35" fmla="*/ 1547 h 1627"/>
                <a:gd name="T36" fmla="*/ 4 w 324"/>
                <a:gd name="T37" fmla="*/ 1507 h 1627"/>
                <a:gd name="T38" fmla="*/ 0 w 324"/>
                <a:gd name="T39" fmla="*/ 1465 h 1627"/>
                <a:gd name="T40" fmla="*/ 0 w 324"/>
                <a:gd name="T41" fmla="*/ 163 h 1627"/>
                <a:gd name="T42" fmla="*/ 4 w 324"/>
                <a:gd name="T43" fmla="*/ 120 h 1627"/>
                <a:gd name="T44" fmla="*/ 22 w 324"/>
                <a:gd name="T45" fmla="*/ 82 h 1627"/>
                <a:gd name="T46" fmla="*/ 46 w 324"/>
                <a:gd name="T47" fmla="*/ 48 h 1627"/>
                <a:gd name="T48" fmla="*/ 80 w 324"/>
                <a:gd name="T49" fmla="*/ 22 h 1627"/>
                <a:gd name="T50" fmla="*/ 118 w 324"/>
                <a:gd name="T51" fmla="*/ 6 h 1627"/>
                <a:gd name="T52" fmla="*/ 162 w 324"/>
                <a:gd name="T53" fmla="*/ 0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627">
                  <a:moveTo>
                    <a:pt x="162" y="0"/>
                  </a:moveTo>
                  <a:lnTo>
                    <a:pt x="206" y="6"/>
                  </a:lnTo>
                  <a:lnTo>
                    <a:pt x="244" y="22"/>
                  </a:lnTo>
                  <a:lnTo>
                    <a:pt x="278" y="48"/>
                  </a:lnTo>
                  <a:lnTo>
                    <a:pt x="302" y="82"/>
                  </a:lnTo>
                  <a:lnTo>
                    <a:pt x="320" y="120"/>
                  </a:lnTo>
                  <a:lnTo>
                    <a:pt x="324" y="163"/>
                  </a:lnTo>
                  <a:lnTo>
                    <a:pt x="324" y="1465"/>
                  </a:lnTo>
                  <a:lnTo>
                    <a:pt x="320" y="1507"/>
                  </a:lnTo>
                  <a:lnTo>
                    <a:pt x="302" y="1547"/>
                  </a:lnTo>
                  <a:lnTo>
                    <a:pt x="278" y="1579"/>
                  </a:lnTo>
                  <a:lnTo>
                    <a:pt x="244" y="1605"/>
                  </a:lnTo>
                  <a:lnTo>
                    <a:pt x="206" y="1621"/>
                  </a:lnTo>
                  <a:lnTo>
                    <a:pt x="162" y="1627"/>
                  </a:lnTo>
                  <a:lnTo>
                    <a:pt x="118" y="1621"/>
                  </a:lnTo>
                  <a:lnTo>
                    <a:pt x="80" y="1605"/>
                  </a:lnTo>
                  <a:lnTo>
                    <a:pt x="46" y="1579"/>
                  </a:lnTo>
                  <a:lnTo>
                    <a:pt x="22" y="1547"/>
                  </a:lnTo>
                  <a:lnTo>
                    <a:pt x="4" y="1507"/>
                  </a:lnTo>
                  <a:lnTo>
                    <a:pt x="0" y="1465"/>
                  </a:lnTo>
                  <a:lnTo>
                    <a:pt x="0" y="163"/>
                  </a:lnTo>
                  <a:lnTo>
                    <a:pt x="4" y="120"/>
                  </a:lnTo>
                  <a:lnTo>
                    <a:pt x="22" y="82"/>
                  </a:lnTo>
                  <a:lnTo>
                    <a:pt x="46" y="48"/>
                  </a:lnTo>
                  <a:lnTo>
                    <a:pt x="80" y="22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8"/>
            <p:cNvSpPr>
              <a:spLocks/>
            </p:cNvSpPr>
            <p:nvPr/>
          </p:nvSpPr>
          <p:spPr bwMode="auto">
            <a:xfrm>
              <a:off x="9364663" y="541337"/>
              <a:ext cx="989013" cy="989013"/>
            </a:xfrm>
            <a:custGeom>
              <a:avLst/>
              <a:gdLst>
                <a:gd name="T0" fmla="*/ 1067 w 1247"/>
                <a:gd name="T1" fmla="*/ 0 h 1245"/>
                <a:gd name="T2" fmla="*/ 1103 w 1247"/>
                <a:gd name="T3" fmla="*/ 0 h 1245"/>
                <a:gd name="T4" fmla="*/ 1137 w 1247"/>
                <a:gd name="T5" fmla="*/ 7 h 1245"/>
                <a:gd name="T6" fmla="*/ 1171 w 1247"/>
                <a:gd name="T7" fmla="*/ 23 h 1245"/>
                <a:gd name="T8" fmla="*/ 1199 w 1247"/>
                <a:gd name="T9" fmla="*/ 47 h 1245"/>
                <a:gd name="T10" fmla="*/ 1223 w 1247"/>
                <a:gd name="T11" fmla="*/ 75 h 1245"/>
                <a:gd name="T12" fmla="*/ 1239 w 1247"/>
                <a:gd name="T13" fmla="*/ 109 h 1245"/>
                <a:gd name="T14" fmla="*/ 1247 w 1247"/>
                <a:gd name="T15" fmla="*/ 143 h 1245"/>
                <a:gd name="T16" fmla="*/ 1247 w 1247"/>
                <a:gd name="T17" fmla="*/ 179 h 1245"/>
                <a:gd name="T18" fmla="*/ 1239 w 1247"/>
                <a:gd name="T19" fmla="*/ 215 h 1245"/>
                <a:gd name="T20" fmla="*/ 1223 w 1247"/>
                <a:gd name="T21" fmla="*/ 247 h 1245"/>
                <a:gd name="T22" fmla="*/ 1199 w 1247"/>
                <a:gd name="T23" fmla="*/ 277 h 1245"/>
                <a:gd name="T24" fmla="*/ 277 w 1247"/>
                <a:gd name="T25" fmla="*/ 1198 h 1245"/>
                <a:gd name="T26" fmla="*/ 244 w 1247"/>
                <a:gd name="T27" fmla="*/ 1225 h 1245"/>
                <a:gd name="T28" fmla="*/ 204 w 1247"/>
                <a:gd name="T29" fmla="*/ 1239 h 1245"/>
                <a:gd name="T30" fmla="*/ 162 w 1247"/>
                <a:gd name="T31" fmla="*/ 1245 h 1245"/>
                <a:gd name="T32" fmla="*/ 132 w 1247"/>
                <a:gd name="T33" fmla="*/ 1243 h 1245"/>
                <a:gd name="T34" fmla="*/ 102 w 1247"/>
                <a:gd name="T35" fmla="*/ 1233 h 1245"/>
                <a:gd name="T36" fmla="*/ 74 w 1247"/>
                <a:gd name="T37" fmla="*/ 1219 h 1245"/>
                <a:gd name="T38" fmla="*/ 48 w 1247"/>
                <a:gd name="T39" fmla="*/ 1198 h 1245"/>
                <a:gd name="T40" fmla="*/ 24 w 1247"/>
                <a:gd name="T41" fmla="*/ 1170 h 1245"/>
                <a:gd name="T42" fmla="*/ 8 w 1247"/>
                <a:gd name="T43" fmla="*/ 1136 h 1245"/>
                <a:gd name="T44" fmla="*/ 0 w 1247"/>
                <a:gd name="T45" fmla="*/ 1102 h 1245"/>
                <a:gd name="T46" fmla="*/ 0 w 1247"/>
                <a:gd name="T47" fmla="*/ 1066 h 1245"/>
                <a:gd name="T48" fmla="*/ 8 w 1247"/>
                <a:gd name="T49" fmla="*/ 1030 h 1245"/>
                <a:gd name="T50" fmla="*/ 24 w 1247"/>
                <a:gd name="T51" fmla="*/ 998 h 1245"/>
                <a:gd name="T52" fmla="*/ 48 w 1247"/>
                <a:gd name="T53" fmla="*/ 968 h 1245"/>
                <a:gd name="T54" fmla="*/ 970 w 1247"/>
                <a:gd name="T55" fmla="*/ 47 h 1245"/>
                <a:gd name="T56" fmla="*/ 1000 w 1247"/>
                <a:gd name="T57" fmla="*/ 23 h 1245"/>
                <a:gd name="T58" fmla="*/ 1032 w 1247"/>
                <a:gd name="T59" fmla="*/ 7 h 1245"/>
                <a:gd name="T60" fmla="*/ 1067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067" y="0"/>
                  </a:moveTo>
                  <a:lnTo>
                    <a:pt x="1103" y="0"/>
                  </a:lnTo>
                  <a:lnTo>
                    <a:pt x="1137" y="7"/>
                  </a:lnTo>
                  <a:lnTo>
                    <a:pt x="1171" y="23"/>
                  </a:lnTo>
                  <a:lnTo>
                    <a:pt x="1199" y="47"/>
                  </a:lnTo>
                  <a:lnTo>
                    <a:pt x="1223" y="75"/>
                  </a:lnTo>
                  <a:lnTo>
                    <a:pt x="1239" y="109"/>
                  </a:lnTo>
                  <a:lnTo>
                    <a:pt x="1247" y="143"/>
                  </a:lnTo>
                  <a:lnTo>
                    <a:pt x="1247" y="179"/>
                  </a:lnTo>
                  <a:lnTo>
                    <a:pt x="1239" y="215"/>
                  </a:lnTo>
                  <a:lnTo>
                    <a:pt x="1223" y="247"/>
                  </a:lnTo>
                  <a:lnTo>
                    <a:pt x="1199" y="277"/>
                  </a:lnTo>
                  <a:lnTo>
                    <a:pt x="277" y="1198"/>
                  </a:lnTo>
                  <a:lnTo>
                    <a:pt x="244" y="1225"/>
                  </a:lnTo>
                  <a:lnTo>
                    <a:pt x="204" y="1239"/>
                  </a:lnTo>
                  <a:lnTo>
                    <a:pt x="162" y="1245"/>
                  </a:lnTo>
                  <a:lnTo>
                    <a:pt x="132" y="1243"/>
                  </a:lnTo>
                  <a:lnTo>
                    <a:pt x="102" y="1233"/>
                  </a:lnTo>
                  <a:lnTo>
                    <a:pt x="74" y="1219"/>
                  </a:lnTo>
                  <a:lnTo>
                    <a:pt x="48" y="1198"/>
                  </a:lnTo>
                  <a:lnTo>
                    <a:pt x="24" y="1170"/>
                  </a:lnTo>
                  <a:lnTo>
                    <a:pt x="8" y="1136"/>
                  </a:lnTo>
                  <a:lnTo>
                    <a:pt x="0" y="1102"/>
                  </a:lnTo>
                  <a:lnTo>
                    <a:pt x="0" y="1066"/>
                  </a:lnTo>
                  <a:lnTo>
                    <a:pt x="8" y="1030"/>
                  </a:lnTo>
                  <a:lnTo>
                    <a:pt x="24" y="998"/>
                  </a:lnTo>
                  <a:lnTo>
                    <a:pt x="48" y="968"/>
                  </a:lnTo>
                  <a:lnTo>
                    <a:pt x="970" y="47"/>
                  </a:lnTo>
                  <a:lnTo>
                    <a:pt x="1000" y="23"/>
                  </a:lnTo>
                  <a:lnTo>
                    <a:pt x="1032" y="7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99"/>
            <p:cNvSpPr>
              <a:spLocks/>
            </p:cNvSpPr>
            <p:nvPr/>
          </p:nvSpPr>
          <p:spPr bwMode="auto">
            <a:xfrm>
              <a:off x="7275513" y="541337"/>
              <a:ext cx="989013" cy="989013"/>
            </a:xfrm>
            <a:custGeom>
              <a:avLst/>
              <a:gdLst>
                <a:gd name="T0" fmla="*/ 144 w 1247"/>
                <a:gd name="T1" fmla="*/ 0 h 1245"/>
                <a:gd name="T2" fmla="*/ 180 w 1247"/>
                <a:gd name="T3" fmla="*/ 0 h 1245"/>
                <a:gd name="T4" fmla="*/ 216 w 1247"/>
                <a:gd name="T5" fmla="*/ 7 h 1245"/>
                <a:gd name="T6" fmla="*/ 247 w 1247"/>
                <a:gd name="T7" fmla="*/ 23 h 1245"/>
                <a:gd name="T8" fmla="*/ 277 w 1247"/>
                <a:gd name="T9" fmla="*/ 47 h 1245"/>
                <a:gd name="T10" fmla="*/ 1199 w 1247"/>
                <a:gd name="T11" fmla="*/ 968 h 1245"/>
                <a:gd name="T12" fmla="*/ 1223 w 1247"/>
                <a:gd name="T13" fmla="*/ 998 h 1245"/>
                <a:gd name="T14" fmla="*/ 1239 w 1247"/>
                <a:gd name="T15" fmla="*/ 1030 h 1245"/>
                <a:gd name="T16" fmla="*/ 1247 w 1247"/>
                <a:gd name="T17" fmla="*/ 1066 h 1245"/>
                <a:gd name="T18" fmla="*/ 1247 w 1247"/>
                <a:gd name="T19" fmla="*/ 1102 h 1245"/>
                <a:gd name="T20" fmla="*/ 1239 w 1247"/>
                <a:gd name="T21" fmla="*/ 1136 h 1245"/>
                <a:gd name="T22" fmla="*/ 1223 w 1247"/>
                <a:gd name="T23" fmla="*/ 1170 h 1245"/>
                <a:gd name="T24" fmla="*/ 1199 w 1247"/>
                <a:gd name="T25" fmla="*/ 1198 h 1245"/>
                <a:gd name="T26" fmla="*/ 1165 w 1247"/>
                <a:gd name="T27" fmla="*/ 1225 h 1245"/>
                <a:gd name="T28" fmla="*/ 1125 w 1247"/>
                <a:gd name="T29" fmla="*/ 1239 h 1245"/>
                <a:gd name="T30" fmla="*/ 1085 w 1247"/>
                <a:gd name="T31" fmla="*/ 1245 h 1245"/>
                <a:gd name="T32" fmla="*/ 1053 w 1247"/>
                <a:gd name="T33" fmla="*/ 1243 h 1245"/>
                <a:gd name="T34" fmla="*/ 1023 w 1247"/>
                <a:gd name="T35" fmla="*/ 1233 h 1245"/>
                <a:gd name="T36" fmla="*/ 995 w 1247"/>
                <a:gd name="T37" fmla="*/ 1219 h 1245"/>
                <a:gd name="T38" fmla="*/ 970 w 1247"/>
                <a:gd name="T39" fmla="*/ 1198 h 1245"/>
                <a:gd name="T40" fmla="*/ 48 w 1247"/>
                <a:gd name="T41" fmla="*/ 277 h 1245"/>
                <a:gd name="T42" fmla="*/ 24 w 1247"/>
                <a:gd name="T43" fmla="*/ 247 h 1245"/>
                <a:gd name="T44" fmla="*/ 8 w 1247"/>
                <a:gd name="T45" fmla="*/ 215 h 1245"/>
                <a:gd name="T46" fmla="*/ 0 w 1247"/>
                <a:gd name="T47" fmla="*/ 179 h 1245"/>
                <a:gd name="T48" fmla="*/ 0 w 1247"/>
                <a:gd name="T49" fmla="*/ 143 h 1245"/>
                <a:gd name="T50" fmla="*/ 8 w 1247"/>
                <a:gd name="T51" fmla="*/ 109 h 1245"/>
                <a:gd name="T52" fmla="*/ 24 w 1247"/>
                <a:gd name="T53" fmla="*/ 75 h 1245"/>
                <a:gd name="T54" fmla="*/ 48 w 1247"/>
                <a:gd name="T55" fmla="*/ 47 h 1245"/>
                <a:gd name="T56" fmla="*/ 76 w 1247"/>
                <a:gd name="T57" fmla="*/ 23 h 1245"/>
                <a:gd name="T58" fmla="*/ 110 w 1247"/>
                <a:gd name="T59" fmla="*/ 7 h 1245"/>
                <a:gd name="T60" fmla="*/ 144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44" y="0"/>
                  </a:moveTo>
                  <a:lnTo>
                    <a:pt x="180" y="0"/>
                  </a:lnTo>
                  <a:lnTo>
                    <a:pt x="216" y="7"/>
                  </a:lnTo>
                  <a:lnTo>
                    <a:pt x="247" y="23"/>
                  </a:lnTo>
                  <a:lnTo>
                    <a:pt x="277" y="47"/>
                  </a:lnTo>
                  <a:lnTo>
                    <a:pt x="1199" y="968"/>
                  </a:lnTo>
                  <a:lnTo>
                    <a:pt x="1223" y="998"/>
                  </a:lnTo>
                  <a:lnTo>
                    <a:pt x="1239" y="1030"/>
                  </a:lnTo>
                  <a:lnTo>
                    <a:pt x="1247" y="1066"/>
                  </a:lnTo>
                  <a:lnTo>
                    <a:pt x="1247" y="1102"/>
                  </a:lnTo>
                  <a:lnTo>
                    <a:pt x="1239" y="1136"/>
                  </a:lnTo>
                  <a:lnTo>
                    <a:pt x="1223" y="1170"/>
                  </a:lnTo>
                  <a:lnTo>
                    <a:pt x="1199" y="1198"/>
                  </a:lnTo>
                  <a:lnTo>
                    <a:pt x="1165" y="1225"/>
                  </a:lnTo>
                  <a:lnTo>
                    <a:pt x="1125" y="1239"/>
                  </a:lnTo>
                  <a:lnTo>
                    <a:pt x="1085" y="1245"/>
                  </a:lnTo>
                  <a:lnTo>
                    <a:pt x="1053" y="1243"/>
                  </a:lnTo>
                  <a:lnTo>
                    <a:pt x="1023" y="1233"/>
                  </a:lnTo>
                  <a:lnTo>
                    <a:pt x="995" y="1219"/>
                  </a:lnTo>
                  <a:lnTo>
                    <a:pt x="970" y="1198"/>
                  </a:lnTo>
                  <a:lnTo>
                    <a:pt x="48" y="277"/>
                  </a:lnTo>
                  <a:lnTo>
                    <a:pt x="24" y="247"/>
                  </a:lnTo>
                  <a:lnTo>
                    <a:pt x="8" y="215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8" y="109"/>
                  </a:lnTo>
                  <a:lnTo>
                    <a:pt x="24" y="75"/>
                  </a:lnTo>
                  <a:lnTo>
                    <a:pt x="48" y="47"/>
                  </a:lnTo>
                  <a:lnTo>
                    <a:pt x="76" y="23"/>
                  </a:lnTo>
                  <a:lnTo>
                    <a:pt x="110" y="7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00"/>
            <p:cNvSpPr>
              <a:spLocks noEditPoints="1"/>
            </p:cNvSpPr>
            <p:nvPr/>
          </p:nvSpPr>
          <p:spPr bwMode="auto">
            <a:xfrm>
              <a:off x="6869113" y="1601787"/>
              <a:ext cx="3687763" cy="3559176"/>
            </a:xfrm>
            <a:custGeom>
              <a:avLst/>
              <a:gdLst>
                <a:gd name="T0" fmla="*/ 326 w 4646"/>
                <a:gd name="T1" fmla="*/ 2009 h 4485"/>
                <a:gd name="T2" fmla="*/ 336 w 4646"/>
                <a:gd name="T3" fmla="*/ 4043 h 4485"/>
                <a:gd name="T4" fmla="*/ 966 w 4646"/>
                <a:gd name="T5" fmla="*/ 4033 h 4485"/>
                <a:gd name="T6" fmla="*/ 956 w 4646"/>
                <a:gd name="T7" fmla="*/ 1999 h 4485"/>
                <a:gd name="T8" fmla="*/ 2263 w 4646"/>
                <a:gd name="T9" fmla="*/ 985 h 4485"/>
                <a:gd name="T10" fmla="*/ 2183 w 4646"/>
                <a:gd name="T11" fmla="*/ 1381 h 4485"/>
                <a:gd name="T12" fmla="*/ 1947 w 4646"/>
                <a:gd name="T13" fmla="*/ 1720 h 4485"/>
                <a:gd name="T14" fmla="*/ 1652 w 4646"/>
                <a:gd name="T15" fmla="*/ 1946 h 4485"/>
                <a:gd name="T16" fmla="*/ 1435 w 4646"/>
                <a:gd name="T17" fmla="*/ 2051 h 4485"/>
                <a:gd name="T18" fmla="*/ 1315 w 4646"/>
                <a:gd name="T19" fmla="*/ 2093 h 4485"/>
                <a:gd name="T20" fmla="*/ 1289 w 4646"/>
                <a:gd name="T21" fmla="*/ 3841 h 4485"/>
                <a:gd name="T22" fmla="*/ 1337 w 4646"/>
                <a:gd name="T23" fmla="*/ 3979 h 4485"/>
                <a:gd name="T24" fmla="*/ 1522 w 4646"/>
                <a:gd name="T25" fmla="*/ 4138 h 4485"/>
                <a:gd name="T26" fmla="*/ 3663 w 4646"/>
                <a:gd name="T27" fmla="*/ 4158 h 4485"/>
                <a:gd name="T28" fmla="*/ 3886 w 4646"/>
                <a:gd name="T29" fmla="*/ 4092 h 4485"/>
                <a:gd name="T30" fmla="*/ 4006 w 4646"/>
                <a:gd name="T31" fmla="*/ 3977 h 4485"/>
                <a:gd name="T32" fmla="*/ 4054 w 4646"/>
                <a:gd name="T33" fmla="*/ 3855 h 4485"/>
                <a:gd name="T34" fmla="*/ 4066 w 4646"/>
                <a:gd name="T35" fmla="*/ 3781 h 4485"/>
                <a:gd name="T36" fmla="*/ 4319 w 4646"/>
                <a:gd name="T37" fmla="*/ 2107 h 4485"/>
                <a:gd name="T38" fmla="*/ 4231 w 4646"/>
                <a:gd name="T39" fmla="*/ 1910 h 4485"/>
                <a:gd name="T40" fmla="*/ 4028 w 4646"/>
                <a:gd name="T41" fmla="*/ 1792 h 4485"/>
                <a:gd name="T42" fmla="*/ 2793 w 4646"/>
                <a:gd name="T43" fmla="*/ 1764 h 4485"/>
                <a:gd name="T44" fmla="*/ 2711 w 4646"/>
                <a:gd name="T45" fmla="*/ 1625 h 4485"/>
                <a:gd name="T46" fmla="*/ 2685 w 4646"/>
                <a:gd name="T47" fmla="*/ 578 h 4485"/>
                <a:gd name="T48" fmla="*/ 2566 w 4646"/>
                <a:gd name="T49" fmla="*/ 389 h 4485"/>
                <a:gd name="T50" fmla="*/ 2360 w 4646"/>
                <a:gd name="T51" fmla="*/ 325 h 4485"/>
                <a:gd name="T52" fmla="*/ 2426 w 4646"/>
                <a:gd name="T53" fmla="*/ 6 h 4485"/>
                <a:gd name="T54" fmla="*/ 2693 w 4646"/>
                <a:gd name="T55" fmla="*/ 86 h 4485"/>
                <a:gd name="T56" fmla="*/ 2913 w 4646"/>
                <a:gd name="T57" fmla="*/ 295 h 4485"/>
                <a:gd name="T58" fmla="*/ 3023 w 4646"/>
                <a:gd name="T59" fmla="*/ 610 h 4485"/>
                <a:gd name="T60" fmla="*/ 3968 w 4646"/>
                <a:gd name="T61" fmla="*/ 1463 h 4485"/>
                <a:gd name="T62" fmla="*/ 4271 w 4646"/>
                <a:gd name="T63" fmla="*/ 1537 h 4485"/>
                <a:gd name="T64" fmla="*/ 4513 w 4646"/>
                <a:gd name="T65" fmla="*/ 1742 h 4485"/>
                <a:gd name="T66" fmla="*/ 4636 w 4646"/>
                <a:gd name="T67" fmla="*/ 2031 h 4485"/>
                <a:gd name="T68" fmla="*/ 4387 w 4646"/>
                <a:gd name="T69" fmla="*/ 3825 h 4485"/>
                <a:gd name="T70" fmla="*/ 4265 w 4646"/>
                <a:gd name="T71" fmla="*/ 4168 h 4485"/>
                <a:gd name="T72" fmla="*/ 4016 w 4646"/>
                <a:gd name="T73" fmla="*/ 4389 h 4485"/>
                <a:gd name="T74" fmla="*/ 3683 w 4646"/>
                <a:gd name="T75" fmla="*/ 4481 h 4485"/>
                <a:gd name="T76" fmla="*/ 1469 w 4646"/>
                <a:gd name="T77" fmla="*/ 4461 h 4485"/>
                <a:gd name="T78" fmla="*/ 1169 w 4646"/>
                <a:gd name="T79" fmla="*/ 4290 h 4485"/>
                <a:gd name="T80" fmla="*/ 956 w 4646"/>
                <a:gd name="T81" fmla="*/ 4367 h 4485"/>
                <a:gd name="T82" fmla="*/ 166 w 4646"/>
                <a:gd name="T83" fmla="*/ 4322 h 4485"/>
                <a:gd name="T84" fmla="*/ 22 w 4646"/>
                <a:gd name="T85" fmla="*/ 4150 h 4485"/>
                <a:gd name="T86" fmla="*/ 6 w 4646"/>
                <a:gd name="T87" fmla="*/ 1948 h 4485"/>
                <a:gd name="T88" fmla="*/ 120 w 4646"/>
                <a:gd name="T89" fmla="*/ 1752 h 4485"/>
                <a:gd name="T90" fmla="*/ 336 w 4646"/>
                <a:gd name="T91" fmla="*/ 1674 h 4485"/>
                <a:gd name="T92" fmla="*/ 1118 w 4646"/>
                <a:gd name="T93" fmla="*/ 1716 h 4485"/>
                <a:gd name="T94" fmla="*/ 1233 w 4646"/>
                <a:gd name="T95" fmla="*/ 1778 h 4485"/>
                <a:gd name="T96" fmla="*/ 1373 w 4646"/>
                <a:gd name="T97" fmla="*/ 1722 h 4485"/>
                <a:gd name="T98" fmla="*/ 1594 w 4646"/>
                <a:gd name="T99" fmla="*/ 1595 h 4485"/>
                <a:gd name="T100" fmla="*/ 1852 w 4646"/>
                <a:gd name="T101" fmla="*/ 1320 h 4485"/>
                <a:gd name="T102" fmla="*/ 1937 w 4646"/>
                <a:gd name="T103" fmla="*/ 985 h 4485"/>
                <a:gd name="T104" fmla="*/ 1981 w 4646"/>
                <a:gd name="T105" fmla="*/ 82 h 4485"/>
                <a:gd name="T106" fmla="*/ 2081 w 4646"/>
                <a:gd name="T107" fmla="*/ 32 h 4485"/>
                <a:gd name="T108" fmla="*/ 2245 w 4646"/>
                <a:gd name="T109" fmla="*/ 4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6" h="4485">
                  <a:moveTo>
                    <a:pt x="336" y="1999"/>
                  </a:moveTo>
                  <a:lnTo>
                    <a:pt x="330" y="1999"/>
                  </a:lnTo>
                  <a:lnTo>
                    <a:pt x="328" y="2003"/>
                  </a:lnTo>
                  <a:lnTo>
                    <a:pt x="326" y="2009"/>
                  </a:lnTo>
                  <a:lnTo>
                    <a:pt x="326" y="4033"/>
                  </a:lnTo>
                  <a:lnTo>
                    <a:pt x="328" y="4039"/>
                  </a:lnTo>
                  <a:lnTo>
                    <a:pt x="330" y="4041"/>
                  </a:lnTo>
                  <a:lnTo>
                    <a:pt x="336" y="4043"/>
                  </a:lnTo>
                  <a:lnTo>
                    <a:pt x="956" y="4043"/>
                  </a:lnTo>
                  <a:lnTo>
                    <a:pt x="960" y="4041"/>
                  </a:lnTo>
                  <a:lnTo>
                    <a:pt x="964" y="4039"/>
                  </a:lnTo>
                  <a:lnTo>
                    <a:pt x="966" y="4033"/>
                  </a:lnTo>
                  <a:lnTo>
                    <a:pt x="966" y="2009"/>
                  </a:lnTo>
                  <a:lnTo>
                    <a:pt x="964" y="2003"/>
                  </a:lnTo>
                  <a:lnTo>
                    <a:pt x="960" y="1999"/>
                  </a:lnTo>
                  <a:lnTo>
                    <a:pt x="956" y="1999"/>
                  </a:lnTo>
                  <a:lnTo>
                    <a:pt x="336" y="1999"/>
                  </a:lnTo>
                  <a:close/>
                  <a:moveTo>
                    <a:pt x="2310" y="325"/>
                  </a:moveTo>
                  <a:lnTo>
                    <a:pt x="2263" y="327"/>
                  </a:lnTo>
                  <a:lnTo>
                    <a:pt x="2263" y="985"/>
                  </a:lnTo>
                  <a:lnTo>
                    <a:pt x="2257" y="1088"/>
                  </a:lnTo>
                  <a:lnTo>
                    <a:pt x="2243" y="1190"/>
                  </a:lnTo>
                  <a:lnTo>
                    <a:pt x="2217" y="1286"/>
                  </a:lnTo>
                  <a:lnTo>
                    <a:pt x="2183" y="1381"/>
                  </a:lnTo>
                  <a:lnTo>
                    <a:pt x="2139" y="1471"/>
                  </a:lnTo>
                  <a:lnTo>
                    <a:pt x="2083" y="1559"/>
                  </a:lnTo>
                  <a:lnTo>
                    <a:pt x="2021" y="1641"/>
                  </a:lnTo>
                  <a:lnTo>
                    <a:pt x="1947" y="1720"/>
                  </a:lnTo>
                  <a:lnTo>
                    <a:pt x="1866" y="1794"/>
                  </a:lnTo>
                  <a:lnTo>
                    <a:pt x="1776" y="1866"/>
                  </a:lnTo>
                  <a:lnTo>
                    <a:pt x="1712" y="1908"/>
                  </a:lnTo>
                  <a:lnTo>
                    <a:pt x="1652" y="1946"/>
                  </a:lnTo>
                  <a:lnTo>
                    <a:pt x="1592" y="1977"/>
                  </a:lnTo>
                  <a:lnTo>
                    <a:pt x="1534" y="2005"/>
                  </a:lnTo>
                  <a:lnTo>
                    <a:pt x="1483" y="2031"/>
                  </a:lnTo>
                  <a:lnTo>
                    <a:pt x="1435" y="2051"/>
                  </a:lnTo>
                  <a:lnTo>
                    <a:pt x="1393" y="2067"/>
                  </a:lnTo>
                  <a:lnTo>
                    <a:pt x="1359" y="2079"/>
                  </a:lnTo>
                  <a:lnTo>
                    <a:pt x="1333" y="2089"/>
                  </a:lnTo>
                  <a:lnTo>
                    <a:pt x="1315" y="2093"/>
                  </a:lnTo>
                  <a:lnTo>
                    <a:pt x="1307" y="2097"/>
                  </a:lnTo>
                  <a:lnTo>
                    <a:pt x="1299" y="2097"/>
                  </a:lnTo>
                  <a:lnTo>
                    <a:pt x="1289" y="2101"/>
                  </a:lnTo>
                  <a:lnTo>
                    <a:pt x="1289" y="3841"/>
                  </a:lnTo>
                  <a:lnTo>
                    <a:pt x="1291" y="3849"/>
                  </a:lnTo>
                  <a:lnTo>
                    <a:pt x="1295" y="3859"/>
                  </a:lnTo>
                  <a:lnTo>
                    <a:pt x="1309" y="3923"/>
                  </a:lnTo>
                  <a:lnTo>
                    <a:pt x="1337" y="3979"/>
                  </a:lnTo>
                  <a:lnTo>
                    <a:pt x="1371" y="4031"/>
                  </a:lnTo>
                  <a:lnTo>
                    <a:pt x="1415" y="4074"/>
                  </a:lnTo>
                  <a:lnTo>
                    <a:pt x="1467" y="4112"/>
                  </a:lnTo>
                  <a:lnTo>
                    <a:pt x="1522" y="4138"/>
                  </a:lnTo>
                  <a:lnTo>
                    <a:pt x="1582" y="4156"/>
                  </a:lnTo>
                  <a:lnTo>
                    <a:pt x="1646" y="4162"/>
                  </a:lnTo>
                  <a:lnTo>
                    <a:pt x="3587" y="4162"/>
                  </a:lnTo>
                  <a:lnTo>
                    <a:pt x="3663" y="4158"/>
                  </a:lnTo>
                  <a:lnTo>
                    <a:pt x="3731" y="4150"/>
                  </a:lnTo>
                  <a:lnTo>
                    <a:pt x="3791" y="4134"/>
                  </a:lnTo>
                  <a:lnTo>
                    <a:pt x="3842" y="4116"/>
                  </a:lnTo>
                  <a:lnTo>
                    <a:pt x="3886" y="4092"/>
                  </a:lnTo>
                  <a:lnTo>
                    <a:pt x="3926" y="4066"/>
                  </a:lnTo>
                  <a:lnTo>
                    <a:pt x="3958" y="4039"/>
                  </a:lnTo>
                  <a:lnTo>
                    <a:pt x="3984" y="4009"/>
                  </a:lnTo>
                  <a:lnTo>
                    <a:pt x="4006" y="3977"/>
                  </a:lnTo>
                  <a:lnTo>
                    <a:pt x="4024" y="3945"/>
                  </a:lnTo>
                  <a:lnTo>
                    <a:pt x="4036" y="3913"/>
                  </a:lnTo>
                  <a:lnTo>
                    <a:pt x="4046" y="3883"/>
                  </a:lnTo>
                  <a:lnTo>
                    <a:pt x="4054" y="3855"/>
                  </a:lnTo>
                  <a:lnTo>
                    <a:pt x="4060" y="3829"/>
                  </a:lnTo>
                  <a:lnTo>
                    <a:pt x="4062" y="3805"/>
                  </a:lnTo>
                  <a:lnTo>
                    <a:pt x="4066" y="3785"/>
                  </a:lnTo>
                  <a:lnTo>
                    <a:pt x="4066" y="3781"/>
                  </a:lnTo>
                  <a:lnTo>
                    <a:pt x="4066" y="3779"/>
                  </a:lnTo>
                  <a:lnTo>
                    <a:pt x="4317" y="2219"/>
                  </a:lnTo>
                  <a:lnTo>
                    <a:pt x="4321" y="2163"/>
                  </a:lnTo>
                  <a:lnTo>
                    <a:pt x="4319" y="2107"/>
                  </a:lnTo>
                  <a:lnTo>
                    <a:pt x="4307" y="2053"/>
                  </a:lnTo>
                  <a:lnTo>
                    <a:pt x="4289" y="2003"/>
                  </a:lnTo>
                  <a:lnTo>
                    <a:pt x="4265" y="1954"/>
                  </a:lnTo>
                  <a:lnTo>
                    <a:pt x="4231" y="1910"/>
                  </a:lnTo>
                  <a:lnTo>
                    <a:pt x="4193" y="1872"/>
                  </a:lnTo>
                  <a:lnTo>
                    <a:pt x="4142" y="1836"/>
                  </a:lnTo>
                  <a:lnTo>
                    <a:pt x="4086" y="1808"/>
                  </a:lnTo>
                  <a:lnTo>
                    <a:pt x="4028" y="1792"/>
                  </a:lnTo>
                  <a:lnTo>
                    <a:pt x="3968" y="1786"/>
                  </a:lnTo>
                  <a:lnTo>
                    <a:pt x="2875" y="1786"/>
                  </a:lnTo>
                  <a:lnTo>
                    <a:pt x="2831" y="1780"/>
                  </a:lnTo>
                  <a:lnTo>
                    <a:pt x="2793" y="1764"/>
                  </a:lnTo>
                  <a:lnTo>
                    <a:pt x="2759" y="1738"/>
                  </a:lnTo>
                  <a:lnTo>
                    <a:pt x="2735" y="1706"/>
                  </a:lnTo>
                  <a:lnTo>
                    <a:pt x="2717" y="1666"/>
                  </a:lnTo>
                  <a:lnTo>
                    <a:pt x="2711" y="1625"/>
                  </a:lnTo>
                  <a:lnTo>
                    <a:pt x="2711" y="805"/>
                  </a:lnTo>
                  <a:lnTo>
                    <a:pt x="2709" y="722"/>
                  </a:lnTo>
                  <a:lnTo>
                    <a:pt x="2699" y="646"/>
                  </a:lnTo>
                  <a:lnTo>
                    <a:pt x="2685" y="578"/>
                  </a:lnTo>
                  <a:lnTo>
                    <a:pt x="2663" y="518"/>
                  </a:lnTo>
                  <a:lnTo>
                    <a:pt x="2638" y="466"/>
                  </a:lnTo>
                  <a:lnTo>
                    <a:pt x="2604" y="423"/>
                  </a:lnTo>
                  <a:lnTo>
                    <a:pt x="2566" y="389"/>
                  </a:lnTo>
                  <a:lnTo>
                    <a:pt x="2518" y="361"/>
                  </a:lnTo>
                  <a:lnTo>
                    <a:pt x="2466" y="341"/>
                  </a:lnTo>
                  <a:lnTo>
                    <a:pt x="2414" y="329"/>
                  </a:lnTo>
                  <a:lnTo>
                    <a:pt x="2360" y="325"/>
                  </a:lnTo>
                  <a:lnTo>
                    <a:pt x="2310" y="325"/>
                  </a:lnTo>
                  <a:close/>
                  <a:moveTo>
                    <a:pt x="2302" y="0"/>
                  </a:moveTo>
                  <a:lnTo>
                    <a:pt x="2362" y="2"/>
                  </a:lnTo>
                  <a:lnTo>
                    <a:pt x="2426" y="6"/>
                  </a:lnTo>
                  <a:lnTo>
                    <a:pt x="2494" y="16"/>
                  </a:lnTo>
                  <a:lnTo>
                    <a:pt x="2560" y="32"/>
                  </a:lnTo>
                  <a:lnTo>
                    <a:pt x="2628" y="54"/>
                  </a:lnTo>
                  <a:lnTo>
                    <a:pt x="2693" y="86"/>
                  </a:lnTo>
                  <a:lnTo>
                    <a:pt x="2757" y="128"/>
                  </a:lnTo>
                  <a:lnTo>
                    <a:pt x="2817" y="175"/>
                  </a:lnTo>
                  <a:lnTo>
                    <a:pt x="2869" y="231"/>
                  </a:lnTo>
                  <a:lnTo>
                    <a:pt x="2913" y="295"/>
                  </a:lnTo>
                  <a:lnTo>
                    <a:pt x="2951" y="363"/>
                  </a:lnTo>
                  <a:lnTo>
                    <a:pt x="2983" y="439"/>
                  </a:lnTo>
                  <a:lnTo>
                    <a:pt x="3007" y="520"/>
                  </a:lnTo>
                  <a:lnTo>
                    <a:pt x="3023" y="610"/>
                  </a:lnTo>
                  <a:lnTo>
                    <a:pt x="3035" y="706"/>
                  </a:lnTo>
                  <a:lnTo>
                    <a:pt x="3036" y="807"/>
                  </a:lnTo>
                  <a:lnTo>
                    <a:pt x="3036" y="1463"/>
                  </a:lnTo>
                  <a:lnTo>
                    <a:pt x="3968" y="1463"/>
                  </a:lnTo>
                  <a:lnTo>
                    <a:pt x="4046" y="1467"/>
                  </a:lnTo>
                  <a:lnTo>
                    <a:pt x="4124" y="1481"/>
                  </a:lnTo>
                  <a:lnTo>
                    <a:pt x="4199" y="1505"/>
                  </a:lnTo>
                  <a:lnTo>
                    <a:pt x="4271" y="1537"/>
                  </a:lnTo>
                  <a:lnTo>
                    <a:pt x="4341" y="1579"/>
                  </a:lnTo>
                  <a:lnTo>
                    <a:pt x="4405" y="1627"/>
                  </a:lnTo>
                  <a:lnTo>
                    <a:pt x="4463" y="1682"/>
                  </a:lnTo>
                  <a:lnTo>
                    <a:pt x="4513" y="1742"/>
                  </a:lnTo>
                  <a:lnTo>
                    <a:pt x="4555" y="1810"/>
                  </a:lnTo>
                  <a:lnTo>
                    <a:pt x="4590" y="1880"/>
                  </a:lnTo>
                  <a:lnTo>
                    <a:pt x="4616" y="1954"/>
                  </a:lnTo>
                  <a:lnTo>
                    <a:pt x="4636" y="2031"/>
                  </a:lnTo>
                  <a:lnTo>
                    <a:pt x="4646" y="2109"/>
                  </a:lnTo>
                  <a:lnTo>
                    <a:pt x="4646" y="2189"/>
                  </a:lnTo>
                  <a:lnTo>
                    <a:pt x="4638" y="2270"/>
                  </a:lnTo>
                  <a:lnTo>
                    <a:pt x="4387" y="3825"/>
                  </a:lnTo>
                  <a:lnTo>
                    <a:pt x="4371" y="3921"/>
                  </a:lnTo>
                  <a:lnTo>
                    <a:pt x="4343" y="4011"/>
                  </a:lnTo>
                  <a:lnTo>
                    <a:pt x="4309" y="4092"/>
                  </a:lnTo>
                  <a:lnTo>
                    <a:pt x="4265" y="4168"/>
                  </a:lnTo>
                  <a:lnTo>
                    <a:pt x="4213" y="4236"/>
                  </a:lnTo>
                  <a:lnTo>
                    <a:pt x="4154" y="4298"/>
                  </a:lnTo>
                  <a:lnTo>
                    <a:pt x="4086" y="4350"/>
                  </a:lnTo>
                  <a:lnTo>
                    <a:pt x="4016" y="4389"/>
                  </a:lnTo>
                  <a:lnTo>
                    <a:pt x="3940" y="4423"/>
                  </a:lnTo>
                  <a:lnTo>
                    <a:pt x="3860" y="4451"/>
                  </a:lnTo>
                  <a:lnTo>
                    <a:pt x="3775" y="4469"/>
                  </a:lnTo>
                  <a:lnTo>
                    <a:pt x="3683" y="4481"/>
                  </a:lnTo>
                  <a:lnTo>
                    <a:pt x="3587" y="4485"/>
                  </a:lnTo>
                  <a:lnTo>
                    <a:pt x="1646" y="4485"/>
                  </a:lnTo>
                  <a:lnTo>
                    <a:pt x="1556" y="4479"/>
                  </a:lnTo>
                  <a:lnTo>
                    <a:pt x="1469" y="4461"/>
                  </a:lnTo>
                  <a:lnTo>
                    <a:pt x="1387" y="4433"/>
                  </a:lnTo>
                  <a:lnTo>
                    <a:pt x="1307" y="4393"/>
                  </a:lnTo>
                  <a:lnTo>
                    <a:pt x="1235" y="4346"/>
                  </a:lnTo>
                  <a:lnTo>
                    <a:pt x="1169" y="4290"/>
                  </a:lnTo>
                  <a:lnTo>
                    <a:pt x="1123" y="4322"/>
                  </a:lnTo>
                  <a:lnTo>
                    <a:pt x="1072" y="4346"/>
                  </a:lnTo>
                  <a:lnTo>
                    <a:pt x="1016" y="4361"/>
                  </a:lnTo>
                  <a:lnTo>
                    <a:pt x="956" y="4367"/>
                  </a:lnTo>
                  <a:lnTo>
                    <a:pt x="336" y="4367"/>
                  </a:lnTo>
                  <a:lnTo>
                    <a:pt x="276" y="4361"/>
                  </a:lnTo>
                  <a:lnTo>
                    <a:pt x="218" y="4346"/>
                  </a:lnTo>
                  <a:lnTo>
                    <a:pt x="166" y="4322"/>
                  </a:lnTo>
                  <a:lnTo>
                    <a:pt x="120" y="4288"/>
                  </a:lnTo>
                  <a:lnTo>
                    <a:pt x="80" y="4248"/>
                  </a:lnTo>
                  <a:lnTo>
                    <a:pt x="46" y="4202"/>
                  </a:lnTo>
                  <a:lnTo>
                    <a:pt x="22" y="4150"/>
                  </a:lnTo>
                  <a:lnTo>
                    <a:pt x="6" y="4092"/>
                  </a:lnTo>
                  <a:lnTo>
                    <a:pt x="0" y="4033"/>
                  </a:lnTo>
                  <a:lnTo>
                    <a:pt x="0" y="2009"/>
                  </a:lnTo>
                  <a:lnTo>
                    <a:pt x="6" y="1948"/>
                  </a:lnTo>
                  <a:lnTo>
                    <a:pt x="22" y="1892"/>
                  </a:lnTo>
                  <a:lnTo>
                    <a:pt x="46" y="1840"/>
                  </a:lnTo>
                  <a:lnTo>
                    <a:pt x="80" y="1794"/>
                  </a:lnTo>
                  <a:lnTo>
                    <a:pt x="120" y="1752"/>
                  </a:lnTo>
                  <a:lnTo>
                    <a:pt x="166" y="1720"/>
                  </a:lnTo>
                  <a:lnTo>
                    <a:pt x="218" y="1694"/>
                  </a:lnTo>
                  <a:lnTo>
                    <a:pt x="276" y="1680"/>
                  </a:lnTo>
                  <a:lnTo>
                    <a:pt x="336" y="1674"/>
                  </a:lnTo>
                  <a:lnTo>
                    <a:pt x="952" y="1674"/>
                  </a:lnTo>
                  <a:lnTo>
                    <a:pt x="1012" y="1678"/>
                  </a:lnTo>
                  <a:lnTo>
                    <a:pt x="1068" y="1694"/>
                  </a:lnTo>
                  <a:lnTo>
                    <a:pt x="1118" y="1716"/>
                  </a:lnTo>
                  <a:lnTo>
                    <a:pt x="1163" y="1748"/>
                  </a:lnTo>
                  <a:lnTo>
                    <a:pt x="1203" y="1786"/>
                  </a:lnTo>
                  <a:lnTo>
                    <a:pt x="1219" y="1782"/>
                  </a:lnTo>
                  <a:lnTo>
                    <a:pt x="1233" y="1778"/>
                  </a:lnTo>
                  <a:lnTo>
                    <a:pt x="1255" y="1770"/>
                  </a:lnTo>
                  <a:lnTo>
                    <a:pt x="1289" y="1758"/>
                  </a:lnTo>
                  <a:lnTo>
                    <a:pt x="1327" y="1742"/>
                  </a:lnTo>
                  <a:lnTo>
                    <a:pt x="1373" y="1722"/>
                  </a:lnTo>
                  <a:lnTo>
                    <a:pt x="1425" y="1696"/>
                  </a:lnTo>
                  <a:lnTo>
                    <a:pt x="1479" y="1666"/>
                  </a:lnTo>
                  <a:lnTo>
                    <a:pt x="1536" y="1633"/>
                  </a:lnTo>
                  <a:lnTo>
                    <a:pt x="1594" y="1595"/>
                  </a:lnTo>
                  <a:lnTo>
                    <a:pt x="1674" y="1531"/>
                  </a:lnTo>
                  <a:lnTo>
                    <a:pt x="1744" y="1463"/>
                  </a:lnTo>
                  <a:lnTo>
                    <a:pt x="1804" y="1393"/>
                  </a:lnTo>
                  <a:lnTo>
                    <a:pt x="1852" y="1320"/>
                  </a:lnTo>
                  <a:lnTo>
                    <a:pt x="1889" y="1240"/>
                  </a:lnTo>
                  <a:lnTo>
                    <a:pt x="1915" y="1158"/>
                  </a:lnTo>
                  <a:lnTo>
                    <a:pt x="1931" y="1074"/>
                  </a:lnTo>
                  <a:lnTo>
                    <a:pt x="1937" y="985"/>
                  </a:lnTo>
                  <a:lnTo>
                    <a:pt x="1937" y="193"/>
                  </a:lnTo>
                  <a:lnTo>
                    <a:pt x="1943" y="154"/>
                  </a:lnTo>
                  <a:lnTo>
                    <a:pt x="1957" y="116"/>
                  </a:lnTo>
                  <a:lnTo>
                    <a:pt x="1981" y="82"/>
                  </a:lnTo>
                  <a:lnTo>
                    <a:pt x="2013" y="58"/>
                  </a:lnTo>
                  <a:lnTo>
                    <a:pt x="2051" y="40"/>
                  </a:lnTo>
                  <a:lnTo>
                    <a:pt x="2061" y="36"/>
                  </a:lnTo>
                  <a:lnTo>
                    <a:pt x="2081" y="32"/>
                  </a:lnTo>
                  <a:lnTo>
                    <a:pt x="2111" y="24"/>
                  </a:lnTo>
                  <a:lnTo>
                    <a:pt x="2149" y="16"/>
                  </a:lnTo>
                  <a:lnTo>
                    <a:pt x="2193" y="10"/>
                  </a:lnTo>
                  <a:lnTo>
                    <a:pt x="2245" y="4"/>
                  </a:lnTo>
                  <a:lnTo>
                    <a:pt x="2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Freeform 111"/>
          <p:cNvSpPr>
            <a:spLocks noEditPoints="1"/>
          </p:cNvSpPr>
          <p:nvPr/>
        </p:nvSpPr>
        <p:spPr bwMode="auto">
          <a:xfrm>
            <a:off x="4504648" y="3336929"/>
            <a:ext cx="279010" cy="349482"/>
          </a:xfrm>
          <a:custGeom>
            <a:avLst/>
            <a:gdLst>
              <a:gd name="T0" fmla="*/ 333 w 5234"/>
              <a:gd name="T1" fmla="*/ 5775 h 6556"/>
              <a:gd name="T2" fmla="*/ 416 w 5234"/>
              <a:gd name="T3" fmla="*/ 5968 h 6556"/>
              <a:gd name="T4" fmla="*/ 580 w 5234"/>
              <a:gd name="T5" fmla="*/ 6120 h 6556"/>
              <a:gd name="T6" fmla="*/ 801 w 5234"/>
              <a:gd name="T7" fmla="*/ 6211 h 6556"/>
              <a:gd name="T8" fmla="*/ 4264 w 5234"/>
              <a:gd name="T9" fmla="*/ 6229 h 6556"/>
              <a:gd name="T10" fmla="*/ 4513 w 5234"/>
              <a:gd name="T11" fmla="*/ 6187 h 6556"/>
              <a:gd name="T12" fmla="*/ 4718 w 5234"/>
              <a:gd name="T13" fmla="*/ 6076 h 6556"/>
              <a:gd name="T14" fmla="*/ 4856 w 5234"/>
              <a:gd name="T15" fmla="*/ 5908 h 6556"/>
              <a:gd name="T16" fmla="*/ 4909 w 5234"/>
              <a:gd name="T17" fmla="*/ 5703 h 6556"/>
              <a:gd name="T18" fmla="*/ 3900 w 5234"/>
              <a:gd name="T19" fmla="*/ 2179 h 6556"/>
              <a:gd name="T20" fmla="*/ 3852 w 5234"/>
              <a:gd name="T21" fmla="*/ 2294 h 6556"/>
              <a:gd name="T22" fmla="*/ 3736 w 5234"/>
              <a:gd name="T23" fmla="*/ 2342 h 6556"/>
              <a:gd name="T24" fmla="*/ 3623 w 5234"/>
              <a:gd name="T25" fmla="*/ 2294 h 6556"/>
              <a:gd name="T26" fmla="*/ 3575 w 5234"/>
              <a:gd name="T27" fmla="*/ 2179 h 6556"/>
              <a:gd name="T28" fmla="*/ 1659 w 5234"/>
              <a:gd name="T29" fmla="*/ 2179 h 6556"/>
              <a:gd name="T30" fmla="*/ 1611 w 5234"/>
              <a:gd name="T31" fmla="*/ 2294 h 6556"/>
              <a:gd name="T32" fmla="*/ 1498 w 5234"/>
              <a:gd name="T33" fmla="*/ 2342 h 6556"/>
              <a:gd name="T34" fmla="*/ 1382 w 5234"/>
              <a:gd name="T35" fmla="*/ 2294 h 6556"/>
              <a:gd name="T36" fmla="*/ 1334 w 5234"/>
              <a:gd name="T37" fmla="*/ 2179 h 6556"/>
              <a:gd name="T38" fmla="*/ 2617 w 5234"/>
              <a:gd name="T39" fmla="*/ 327 h 6556"/>
              <a:gd name="T40" fmla="*/ 2314 w 5234"/>
              <a:gd name="T41" fmla="*/ 375 h 6556"/>
              <a:gd name="T42" fmla="*/ 2053 w 5234"/>
              <a:gd name="T43" fmla="*/ 510 h 6556"/>
              <a:gd name="T44" fmla="*/ 1846 w 5234"/>
              <a:gd name="T45" fmla="*/ 718 h 6556"/>
              <a:gd name="T46" fmla="*/ 1709 w 5234"/>
              <a:gd name="T47" fmla="*/ 981 h 6556"/>
              <a:gd name="T48" fmla="*/ 1659 w 5234"/>
              <a:gd name="T49" fmla="*/ 1284 h 6556"/>
              <a:gd name="T50" fmla="*/ 3551 w 5234"/>
              <a:gd name="T51" fmla="*/ 1078 h 6556"/>
              <a:gd name="T52" fmla="*/ 3444 w 5234"/>
              <a:gd name="T53" fmla="*/ 799 h 6556"/>
              <a:gd name="T54" fmla="*/ 3258 w 5234"/>
              <a:gd name="T55" fmla="*/ 572 h 6556"/>
              <a:gd name="T56" fmla="*/ 3011 w 5234"/>
              <a:gd name="T57" fmla="*/ 411 h 6556"/>
              <a:gd name="T58" fmla="*/ 2721 w 5234"/>
              <a:gd name="T59" fmla="*/ 331 h 6556"/>
              <a:gd name="T60" fmla="*/ 2741 w 5234"/>
              <a:gd name="T61" fmla="*/ 6 h 6556"/>
              <a:gd name="T62" fmla="*/ 3089 w 5234"/>
              <a:gd name="T63" fmla="*/ 90 h 6556"/>
              <a:gd name="T64" fmla="*/ 3392 w 5234"/>
              <a:gd name="T65" fmla="*/ 261 h 6556"/>
              <a:gd name="T66" fmla="*/ 3637 w 5234"/>
              <a:gd name="T67" fmla="*/ 508 h 6556"/>
              <a:gd name="T68" fmla="*/ 3810 w 5234"/>
              <a:gd name="T69" fmla="*/ 811 h 6556"/>
              <a:gd name="T70" fmla="*/ 3894 w 5234"/>
              <a:gd name="T71" fmla="*/ 1160 h 6556"/>
              <a:gd name="T72" fmla="*/ 4736 w 5234"/>
              <a:gd name="T73" fmla="*/ 1288 h 6556"/>
              <a:gd name="T74" fmla="*/ 4832 w 5234"/>
              <a:gd name="T75" fmla="*/ 1355 h 6556"/>
              <a:gd name="T76" fmla="*/ 5234 w 5234"/>
              <a:gd name="T77" fmla="*/ 5683 h 6556"/>
              <a:gd name="T78" fmla="*/ 5212 w 5234"/>
              <a:gd name="T79" fmla="*/ 5880 h 6556"/>
              <a:gd name="T80" fmla="*/ 5101 w 5234"/>
              <a:gd name="T81" fmla="*/ 6129 h 6556"/>
              <a:gd name="T82" fmla="*/ 4913 w 5234"/>
              <a:gd name="T83" fmla="*/ 6335 h 6556"/>
              <a:gd name="T84" fmla="*/ 4664 w 5234"/>
              <a:gd name="T85" fmla="*/ 6480 h 6556"/>
              <a:gd name="T86" fmla="*/ 4370 w 5234"/>
              <a:gd name="T87" fmla="*/ 6550 h 6556"/>
              <a:gd name="T88" fmla="*/ 864 w 5234"/>
              <a:gd name="T89" fmla="*/ 6550 h 6556"/>
              <a:gd name="T90" fmla="*/ 570 w 5234"/>
              <a:gd name="T91" fmla="*/ 6480 h 6556"/>
              <a:gd name="T92" fmla="*/ 321 w 5234"/>
              <a:gd name="T93" fmla="*/ 6335 h 6556"/>
              <a:gd name="T94" fmla="*/ 133 w 5234"/>
              <a:gd name="T95" fmla="*/ 6129 h 6556"/>
              <a:gd name="T96" fmla="*/ 22 w 5234"/>
              <a:gd name="T97" fmla="*/ 5880 h 6556"/>
              <a:gd name="T98" fmla="*/ 0 w 5234"/>
              <a:gd name="T99" fmla="*/ 5683 h 6556"/>
              <a:gd name="T100" fmla="*/ 404 w 5234"/>
              <a:gd name="T101" fmla="*/ 1355 h 6556"/>
              <a:gd name="T102" fmla="*/ 500 w 5234"/>
              <a:gd name="T103" fmla="*/ 1288 h 6556"/>
              <a:gd name="T104" fmla="*/ 1340 w 5234"/>
              <a:gd name="T105" fmla="*/ 1160 h 6556"/>
              <a:gd name="T106" fmla="*/ 1426 w 5234"/>
              <a:gd name="T107" fmla="*/ 811 h 6556"/>
              <a:gd name="T108" fmla="*/ 1597 w 5234"/>
              <a:gd name="T109" fmla="*/ 508 h 6556"/>
              <a:gd name="T110" fmla="*/ 1842 w 5234"/>
              <a:gd name="T111" fmla="*/ 261 h 6556"/>
              <a:gd name="T112" fmla="*/ 2147 w 5234"/>
              <a:gd name="T113" fmla="*/ 90 h 6556"/>
              <a:gd name="T114" fmla="*/ 2494 w 5234"/>
              <a:gd name="T115" fmla="*/ 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34" h="6556">
                <a:moveTo>
                  <a:pt x="689" y="1609"/>
                </a:moveTo>
                <a:lnTo>
                  <a:pt x="327" y="5703"/>
                </a:lnTo>
                <a:lnTo>
                  <a:pt x="333" y="5775"/>
                </a:lnTo>
                <a:lnTo>
                  <a:pt x="351" y="5842"/>
                </a:lnTo>
                <a:lnTo>
                  <a:pt x="378" y="5908"/>
                </a:lnTo>
                <a:lnTo>
                  <a:pt x="416" y="5968"/>
                </a:lnTo>
                <a:lnTo>
                  <a:pt x="462" y="6024"/>
                </a:lnTo>
                <a:lnTo>
                  <a:pt x="518" y="6076"/>
                </a:lnTo>
                <a:lnTo>
                  <a:pt x="580" y="6120"/>
                </a:lnTo>
                <a:lnTo>
                  <a:pt x="647" y="6157"/>
                </a:lnTo>
                <a:lnTo>
                  <a:pt x="721" y="6187"/>
                </a:lnTo>
                <a:lnTo>
                  <a:pt x="801" y="6211"/>
                </a:lnTo>
                <a:lnTo>
                  <a:pt x="882" y="6225"/>
                </a:lnTo>
                <a:lnTo>
                  <a:pt x="970" y="6229"/>
                </a:lnTo>
                <a:lnTo>
                  <a:pt x="4264" y="6229"/>
                </a:lnTo>
                <a:lnTo>
                  <a:pt x="4352" y="6225"/>
                </a:lnTo>
                <a:lnTo>
                  <a:pt x="4433" y="6211"/>
                </a:lnTo>
                <a:lnTo>
                  <a:pt x="4513" y="6187"/>
                </a:lnTo>
                <a:lnTo>
                  <a:pt x="4587" y="6157"/>
                </a:lnTo>
                <a:lnTo>
                  <a:pt x="4656" y="6120"/>
                </a:lnTo>
                <a:lnTo>
                  <a:pt x="4718" y="6076"/>
                </a:lnTo>
                <a:lnTo>
                  <a:pt x="4772" y="6026"/>
                </a:lnTo>
                <a:lnTo>
                  <a:pt x="4818" y="5970"/>
                </a:lnTo>
                <a:lnTo>
                  <a:pt x="4856" y="5908"/>
                </a:lnTo>
                <a:lnTo>
                  <a:pt x="4884" y="5844"/>
                </a:lnTo>
                <a:lnTo>
                  <a:pt x="4901" y="5775"/>
                </a:lnTo>
                <a:lnTo>
                  <a:pt x="4909" y="5703"/>
                </a:lnTo>
                <a:lnTo>
                  <a:pt x="4545" y="1609"/>
                </a:lnTo>
                <a:lnTo>
                  <a:pt x="3900" y="1609"/>
                </a:lnTo>
                <a:lnTo>
                  <a:pt x="3900" y="2179"/>
                </a:lnTo>
                <a:lnTo>
                  <a:pt x="3894" y="2223"/>
                </a:lnTo>
                <a:lnTo>
                  <a:pt x="3878" y="2262"/>
                </a:lnTo>
                <a:lnTo>
                  <a:pt x="3852" y="2294"/>
                </a:lnTo>
                <a:lnTo>
                  <a:pt x="3820" y="2320"/>
                </a:lnTo>
                <a:lnTo>
                  <a:pt x="3780" y="2336"/>
                </a:lnTo>
                <a:lnTo>
                  <a:pt x="3736" y="2342"/>
                </a:lnTo>
                <a:lnTo>
                  <a:pt x="3695" y="2336"/>
                </a:lnTo>
                <a:lnTo>
                  <a:pt x="3655" y="2320"/>
                </a:lnTo>
                <a:lnTo>
                  <a:pt x="3623" y="2294"/>
                </a:lnTo>
                <a:lnTo>
                  <a:pt x="3597" y="2262"/>
                </a:lnTo>
                <a:lnTo>
                  <a:pt x="3581" y="2223"/>
                </a:lnTo>
                <a:lnTo>
                  <a:pt x="3575" y="2179"/>
                </a:lnTo>
                <a:lnTo>
                  <a:pt x="3575" y="1609"/>
                </a:lnTo>
                <a:lnTo>
                  <a:pt x="1659" y="1609"/>
                </a:lnTo>
                <a:lnTo>
                  <a:pt x="1659" y="2179"/>
                </a:lnTo>
                <a:lnTo>
                  <a:pt x="1655" y="2223"/>
                </a:lnTo>
                <a:lnTo>
                  <a:pt x="1637" y="2262"/>
                </a:lnTo>
                <a:lnTo>
                  <a:pt x="1611" y="2294"/>
                </a:lnTo>
                <a:lnTo>
                  <a:pt x="1579" y="2320"/>
                </a:lnTo>
                <a:lnTo>
                  <a:pt x="1540" y="2336"/>
                </a:lnTo>
                <a:lnTo>
                  <a:pt x="1498" y="2342"/>
                </a:lnTo>
                <a:lnTo>
                  <a:pt x="1454" y="2336"/>
                </a:lnTo>
                <a:lnTo>
                  <a:pt x="1416" y="2320"/>
                </a:lnTo>
                <a:lnTo>
                  <a:pt x="1382" y="2294"/>
                </a:lnTo>
                <a:lnTo>
                  <a:pt x="1356" y="2262"/>
                </a:lnTo>
                <a:lnTo>
                  <a:pt x="1340" y="2223"/>
                </a:lnTo>
                <a:lnTo>
                  <a:pt x="1334" y="2179"/>
                </a:lnTo>
                <a:lnTo>
                  <a:pt x="1334" y="1609"/>
                </a:lnTo>
                <a:lnTo>
                  <a:pt x="689" y="1609"/>
                </a:lnTo>
                <a:close/>
                <a:moveTo>
                  <a:pt x="2617" y="327"/>
                </a:moveTo>
                <a:lnTo>
                  <a:pt x="2513" y="331"/>
                </a:lnTo>
                <a:lnTo>
                  <a:pt x="2412" y="349"/>
                </a:lnTo>
                <a:lnTo>
                  <a:pt x="2314" y="375"/>
                </a:lnTo>
                <a:lnTo>
                  <a:pt x="2223" y="411"/>
                </a:lnTo>
                <a:lnTo>
                  <a:pt x="2135" y="456"/>
                </a:lnTo>
                <a:lnTo>
                  <a:pt x="2053" y="510"/>
                </a:lnTo>
                <a:lnTo>
                  <a:pt x="1978" y="572"/>
                </a:lnTo>
                <a:lnTo>
                  <a:pt x="1908" y="642"/>
                </a:lnTo>
                <a:lnTo>
                  <a:pt x="1846" y="718"/>
                </a:lnTo>
                <a:lnTo>
                  <a:pt x="1792" y="799"/>
                </a:lnTo>
                <a:lnTo>
                  <a:pt x="1747" y="887"/>
                </a:lnTo>
                <a:lnTo>
                  <a:pt x="1709" y="981"/>
                </a:lnTo>
                <a:lnTo>
                  <a:pt x="1683" y="1078"/>
                </a:lnTo>
                <a:lnTo>
                  <a:pt x="1665" y="1178"/>
                </a:lnTo>
                <a:lnTo>
                  <a:pt x="1659" y="1284"/>
                </a:lnTo>
                <a:lnTo>
                  <a:pt x="3575" y="1284"/>
                </a:lnTo>
                <a:lnTo>
                  <a:pt x="3569" y="1178"/>
                </a:lnTo>
                <a:lnTo>
                  <a:pt x="3551" y="1078"/>
                </a:lnTo>
                <a:lnTo>
                  <a:pt x="3525" y="981"/>
                </a:lnTo>
                <a:lnTo>
                  <a:pt x="3489" y="887"/>
                </a:lnTo>
                <a:lnTo>
                  <a:pt x="3444" y="799"/>
                </a:lnTo>
                <a:lnTo>
                  <a:pt x="3388" y="718"/>
                </a:lnTo>
                <a:lnTo>
                  <a:pt x="3326" y="642"/>
                </a:lnTo>
                <a:lnTo>
                  <a:pt x="3258" y="572"/>
                </a:lnTo>
                <a:lnTo>
                  <a:pt x="3181" y="510"/>
                </a:lnTo>
                <a:lnTo>
                  <a:pt x="3099" y="456"/>
                </a:lnTo>
                <a:lnTo>
                  <a:pt x="3011" y="411"/>
                </a:lnTo>
                <a:lnTo>
                  <a:pt x="2920" y="375"/>
                </a:lnTo>
                <a:lnTo>
                  <a:pt x="2822" y="349"/>
                </a:lnTo>
                <a:lnTo>
                  <a:pt x="2721" y="331"/>
                </a:lnTo>
                <a:lnTo>
                  <a:pt x="2617" y="327"/>
                </a:lnTo>
                <a:close/>
                <a:moveTo>
                  <a:pt x="2617" y="0"/>
                </a:moveTo>
                <a:lnTo>
                  <a:pt x="2741" y="6"/>
                </a:lnTo>
                <a:lnTo>
                  <a:pt x="2860" y="24"/>
                </a:lnTo>
                <a:lnTo>
                  <a:pt x="2976" y="52"/>
                </a:lnTo>
                <a:lnTo>
                  <a:pt x="3089" y="90"/>
                </a:lnTo>
                <a:lnTo>
                  <a:pt x="3195" y="138"/>
                </a:lnTo>
                <a:lnTo>
                  <a:pt x="3296" y="195"/>
                </a:lnTo>
                <a:lnTo>
                  <a:pt x="3392" y="261"/>
                </a:lnTo>
                <a:lnTo>
                  <a:pt x="3481" y="337"/>
                </a:lnTo>
                <a:lnTo>
                  <a:pt x="3563" y="419"/>
                </a:lnTo>
                <a:lnTo>
                  <a:pt x="3637" y="508"/>
                </a:lnTo>
                <a:lnTo>
                  <a:pt x="3704" y="602"/>
                </a:lnTo>
                <a:lnTo>
                  <a:pt x="3760" y="704"/>
                </a:lnTo>
                <a:lnTo>
                  <a:pt x="3810" y="811"/>
                </a:lnTo>
                <a:lnTo>
                  <a:pt x="3848" y="923"/>
                </a:lnTo>
                <a:lnTo>
                  <a:pt x="3876" y="1039"/>
                </a:lnTo>
                <a:lnTo>
                  <a:pt x="3894" y="1160"/>
                </a:lnTo>
                <a:lnTo>
                  <a:pt x="3900" y="1284"/>
                </a:lnTo>
                <a:lnTo>
                  <a:pt x="4694" y="1284"/>
                </a:lnTo>
                <a:lnTo>
                  <a:pt x="4736" y="1288"/>
                </a:lnTo>
                <a:lnTo>
                  <a:pt x="4772" y="1302"/>
                </a:lnTo>
                <a:lnTo>
                  <a:pt x="4806" y="1326"/>
                </a:lnTo>
                <a:lnTo>
                  <a:pt x="4832" y="1355"/>
                </a:lnTo>
                <a:lnTo>
                  <a:pt x="4848" y="1391"/>
                </a:lnTo>
                <a:lnTo>
                  <a:pt x="4858" y="1431"/>
                </a:lnTo>
                <a:lnTo>
                  <a:pt x="5234" y="5683"/>
                </a:lnTo>
                <a:lnTo>
                  <a:pt x="5234" y="5697"/>
                </a:lnTo>
                <a:lnTo>
                  <a:pt x="5228" y="5791"/>
                </a:lnTo>
                <a:lnTo>
                  <a:pt x="5212" y="5880"/>
                </a:lnTo>
                <a:lnTo>
                  <a:pt x="5184" y="5968"/>
                </a:lnTo>
                <a:lnTo>
                  <a:pt x="5148" y="6052"/>
                </a:lnTo>
                <a:lnTo>
                  <a:pt x="5101" y="6129"/>
                </a:lnTo>
                <a:lnTo>
                  <a:pt x="5047" y="6203"/>
                </a:lnTo>
                <a:lnTo>
                  <a:pt x="4983" y="6273"/>
                </a:lnTo>
                <a:lnTo>
                  <a:pt x="4913" y="6335"/>
                </a:lnTo>
                <a:lnTo>
                  <a:pt x="4836" y="6391"/>
                </a:lnTo>
                <a:lnTo>
                  <a:pt x="4754" y="6438"/>
                </a:lnTo>
                <a:lnTo>
                  <a:pt x="4664" y="6480"/>
                </a:lnTo>
                <a:lnTo>
                  <a:pt x="4571" y="6512"/>
                </a:lnTo>
                <a:lnTo>
                  <a:pt x="4471" y="6536"/>
                </a:lnTo>
                <a:lnTo>
                  <a:pt x="4370" y="6550"/>
                </a:lnTo>
                <a:lnTo>
                  <a:pt x="4264" y="6556"/>
                </a:lnTo>
                <a:lnTo>
                  <a:pt x="970" y="6556"/>
                </a:lnTo>
                <a:lnTo>
                  <a:pt x="864" y="6550"/>
                </a:lnTo>
                <a:lnTo>
                  <a:pt x="763" y="6536"/>
                </a:lnTo>
                <a:lnTo>
                  <a:pt x="663" y="6512"/>
                </a:lnTo>
                <a:lnTo>
                  <a:pt x="570" y="6480"/>
                </a:lnTo>
                <a:lnTo>
                  <a:pt x="482" y="6438"/>
                </a:lnTo>
                <a:lnTo>
                  <a:pt x="398" y="6391"/>
                </a:lnTo>
                <a:lnTo>
                  <a:pt x="321" y="6335"/>
                </a:lnTo>
                <a:lnTo>
                  <a:pt x="251" y="6273"/>
                </a:lnTo>
                <a:lnTo>
                  <a:pt x="187" y="6203"/>
                </a:lnTo>
                <a:lnTo>
                  <a:pt x="133" y="6129"/>
                </a:lnTo>
                <a:lnTo>
                  <a:pt x="88" y="6052"/>
                </a:lnTo>
                <a:lnTo>
                  <a:pt x="50" y="5968"/>
                </a:lnTo>
                <a:lnTo>
                  <a:pt x="22" y="5880"/>
                </a:lnTo>
                <a:lnTo>
                  <a:pt x="6" y="5791"/>
                </a:lnTo>
                <a:lnTo>
                  <a:pt x="0" y="5697"/>
                </a:lnTo>
                <a:lnTo>
                  <a:pt x="0" y="5683"/>
                </a:lnTo>
                <a:lnTo>
                  <a:pt x="376" y="1431"/>
                </a:lnTo>
                <a:lnTo>
                  <a:pt x="386" y="1391"/>
                </a:lnTo>
                <a:lnTo>
                  <a:pt x="404" y="1355"/>
                </a:lnTo>
                <a:lnTo>
                  <a:pt x="430" y="1326"/>
                </a:lnTo>
                <a:lnTo>
                  <a:pt x="462" y="1302"/>
                </a:lnTo>
                <a:lnTo>
                  <a:pt x="500" y="1288"/>
                </a:lnTo>
                <a:lnTo>
                  <a:pt x="540" y="1284"/>
                </a:lnTo>
                <a:lnTo>
                  <a:pt x="1334" y="1284"/>
                </a:lnTo>
                <a:lnTo>
                  <a:pt x="1340" y="1160"/>
                </a:lnTo>
                <a:lnTo>
                  <a:pt x="1358" y="1039"/>
                </a:lnTo>
                <a:lnTo>
                  <a:pt x="1386" y="923"/>
                </a:lnTo>
                <a:lnTo>
                  <a:pt x="1426" y="811"/>
                </a:lnTo>
                <a:lnTo>
                  <a:pt x="1474" y="704"/>
                </a:lnTo>
                <a:lnTo>
                  <a:pt x="1532" y="602"/>
                </a:lnTo>
                <a:lnTo>
                  <a:pt x="1597" y="508"/>
                </a:lnTo>
                <a:lnTo>
                  <a:pt x="1671" y="419"/>
                </a:lnTo>
                <a:lnTo>
                  <a:pt x="1753" y="337"/>
                </a:lnTo>
                <a:lnTo>
                  <a:pt x="1842" y="261"/>
                </a:lnTo>
                <a:lnTo>
                  <a:pt x="1938" y="195"/>
                </a:lnTo>
                <a:lnTo>
                  <a:pt x="2039" y="138"/>
                </a:lnTo>
                <a:lnTo>
                  <a:pt x="2147" y="90"/>
                </a:lnTo>
                <a:lnTo>
                  <a:pt x="2259" y="52"/>
                </a:lnTo>
                <a:lnTo>
                  <a:pt x="2374" y="24"/>
                </a:lnTo>
                <a:lnTo>
                  <a:pt x="2494" y="6"/>
                </a:lnTo>
                <a:lnTo>
                  <a:pt x="2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16"/>
          <p:cNvSpPr>
            <a:spLocks noEditPoints="1"/>
          </p:cNvSpPr>
          <p:nvPr/>
        </p:nvSpPr>
        <p:spPr bwMode="auto">
          <a:xfrm>
            <a:off x="2253717" y="3348680"/>
            <a:ext cx="314634" cy="341852"/>
          </a:xfrm>
          <a:custGeom>
            <a:avLst/>
            <a:gdLst>
              <a:gd name="T0" fmla="*/ 333 w 6034"/>
              <a:gd name="T1" fmla="*/ 4904 h 6556"/>
              <a:gd name="T2" fmla="*/ 2846 w 6034"/>
              <a:gd name="T3" fmla="*/ 3034 h 6556"/>
              <a:gd name="T4" fmla="*/ 5699 w 6034"/>
              <a:gd name="T5" fmla="*/ 1808 h 6556"/>
              <a:gd name="T6" fmla="*/ 4691 w 6034"/>
              <a:gd name="T7" fmla="*/ 3269 h 6556"/>
              <a:gd name="T8" fmla="*/ 4667 w 6034"/>
              <a:gd name="T9" fmla="*/ 3353 h 6556"/>
              <a:gd name="T10" fmla="*/ 4607 w 6034"/>
              <a:gd name="T11" fmla="*/ 3413 h 6556"/>
              <a:gd name="T12" fmla="*/ 4524 w 6034"/>
              <a:gd name="T13" fmla="*/ 3434 h 6556"/>
              <a:gd name="T14" fmla="*/ 4440 w 6034"/>
              <a:gd name="T15" fmla="*/ 3413 h 6556"/>
              <a:gd name="T16" fmla="*/ 4380 w 6034"/>
              <a:gd name="T17" fmla="*/ 3353 h 6556"/>
              <a:gd name="T18" fmla="*/ 4358 w 6034"/>
              <a:gd name="T19" fmla="*/ 3269 h 6556"/>
              <a:gd name="T20" fmla="*/ 3178 w 6034"/>
              <a:gd name="T21" fmla="*/ 3034 h 6556"/>
              <a:gd name="T22" fmla="*/ 5699 w 6034"/>
              <a:gd name="T23" fmla="*/ 4898 h 6556"/>
              <a:gd name="T24" fmla="*/ 1724 w 6034"/>
              <a:gd name="T25" fmla="*/ 977 h 6556"/>
              <a:gd name="T26" fmla="*/ 3013 w 6034"/>
              <a:gd name="T27" fmla="*/ 2745 h 6556"/>
              <a:gd name="T28" fmla="*/ 1724 w 6034"/>
              <a:gd name="T29" fmla="*/ 977 h 6556"/>
              <a:gd name="T30" fmla="*/ 2104 w 6034"/>
              <a:gd name="T31" fmla="*/ 791 h 6556"/>
              <a:gd name="T32" fmla="*/ 5480 w 6034"/>
              <a:gd name="T33" fmla="*/ 1547 h 6556"/>
              <a:gd name="T34" fmla="*/ 3013 w 6034"/>
              <a:gd name="T35" fmla="*/ 0 h 6556"/>
              <a:gd name="T36" fmla="*/ 3085 w 6034"/>
              <a:gd name="T37" fmla="*/ 18 h 6556"/>
              <a:gd name="T38" fmla="*/ 5936 w 6034"/>
              <a:gd name="T39" fmla="*/ 1395 h 6556"/>
              <a:gd name="T40" fmla="*/ 5994 w 6034"/>
              <a:gd name="T41" fmla="*/ 1441 h 6556"/>
              <a:gd name="T42" fmla="*/ 6028 w 6034"/>
              <a:gd name="T43" fmla="*/ 1509 h 6556"/>
              <a:gd name="T44" fmla="*/ 6032 w 6034"/>
              <a:gd name="T45" fmla="*/ 1547 h 6556"/>
              <a:gd name="T46" fmla="*/ 6034 w 6034"/>
              <a:gd name="T47" fmla="*/ 1551 h 6556"/>
              <a:gd name="T48" fmla="*/ 6030 w 6034"/>
              <a:gd name="T49" fmla="*/ 5043 h 6556"/>
              <a:gd name="T50" fmla="*/ 5998 w 6034"/>
              <a:gd name="T51" fmla="*/ 5109 h 6556"/>
              <a:gd name="T52" fmla="*/ 5940 w 6034"/>
              <a:gd name="T53" fmla="*/ 5155 h 6556"/>
              <a:gd name="T54" fmla="*/ 3087 w 6034"/>
              <a:gd name="T55" fmla="*/ 6538 h 6556"/>
              <a:gd name="T56" fmla="*/ 3085 w 6034"/>
              <a:gd name="T57" fmla="*/ 6540 h 6556"/>
              <a:gd name="T58" fmla="*/ 3071 w 6034"/>
              <a:gd name="T59" fmla="*/ 6544 h 6556"/>
              <a:gd name="T60" fmla="*/ 3067 w 6034"/>
              <a:gd name="T61" fmla="*/ 6546 h 6556"/>
              <a:gd name="T62" fmla="*/ 3053 w 6034"/>
              <a:gd name="T63" fmla="*/ 6550 h 6556"/>
              <a:gd name="T64" fmla="*/ 3049 w 6034"/>
              <a:gd name="T65" fmla="*/ 6552 h 6556"/>
              <a:gd name="T66" fmla="*/ 3041 w 6034"/>
              <a:gd name="T67" fmla="*/ 6554 h 6556"/>
              <a:gd name="T68" fmla="*/ 3031 w 6034"/>
              <a:gd name="T69" fmla="*/ 6554 h 6556"/>
              <a:gd name="T70" fmla="*/ 3019 w 6034"/>
              <a:gd name="T71" fmla="*/ 6556 h 6556"/>
              <a:gd name="T72" fmla="*/ 3007 w 6034"/>
              <a:gd name="T73" fmla="*/ 6556 h 6556"/>
              <a:gd name="T74" fmla="*/ 2995 w 6034"/>
              <a:gd name="T75" fmla="*/ 6554 h 6556"/>
              <a:gd name="T76" fmla="*/ 2987 w 6034"/>
              <a:gd name="T77" fmla="*/ 6554 h 6556"/>
              <a:gd name="T78" fmla="*/ 2977 w 6034"/>
              <a:gd name="T79" fmla="*/ 6552 h 6556"/>
              <a:gd name="T80" fmla="*/ 2973 w 6034"/>
              <a:gd name="T81" fmla="*/ 6550 h 6556"/>
              <a:gd name="T82" fmla="*/ 2959 w 6034"/>
              <a:gd name="T83" fmla="*/ 6546 h 6556"/>
              <a:gd name="T84" fmla="*/ 2955 w 6034"/>
              <a:gd name="T85" fmla="*/ 6544 h 6556"/>
              <a:gd name="T86" fmla="*/ 2943 w 6034"/>
              <a:gd name="T87" fmla="*/ 6540 h 6556"/>
              <a:gd name="T88" fmla="*/ 2941 w 6034"/>
              <a:gd name="T89" fmla="*/ 6538 h 6556"/>
              <a:gd name="T90" fmla="*/ 96 w 6034"/>
              <a:gd name="T91" fmla="*/ 5159 h 6556"/>
              <a:gd name="T92" fmla="*/ 36 w 6034"/>
              <a:gd name="T93" fmla="*/ 5113 h 6556"/>
              <a:gd name="T94" fmla="*/ 6 w 6034"/>
              <a:gd name="T95" fmla="*/ 5047 h 6556"/>
              <a:gd name="T96" fmla="*/ 0 w 6034"/>
              <a:gd name="T97" fmla="*/ 1541 h 6556"/>
              <a:gd name="T98" fmla="*/ 20 w 6034"/>
              <a:gd name="T99" fmla="*/ 1471 h 6556"/>
              <a:gd name="T100" fmla="*/ 64 w 6034"/>
              <a:gd name="T101" fmla="*/ 1415 h 6556"/>
              <a:gd name="T102" fmla="*/ 2941 w 6034"/>
              <a:gd name="T103" fmla="*/ 18 h 6556"/>
              <a:gd name="T104" fmla="*/ 3013 w 6034"/>
              <a:gd name="T105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34" h="6556">
                <a:moveTo>
                  <a:pt x="333" y="1814"/>
                </a:moveTo>
                <a:lnTo>
                  <a:pt x="333" y="4904"/>
                </a:lnTo>
                <a:lnTo>
                  <a:pt x="2846" y="6124"/>
                </a:lnTo>
                <a:lnTo>
                  <a:pt x="2846" y="3034"/>
                </a:lnTo>
                <a:lnTo>
                  <a:pt x="333" y="1814"/>
                </a:lnTo>
                <a:close/>
                <a:moveTo>
                  <a:pt x="5699" y="1808"/>
                </a:moveTo>
                <a:lnTo>
                  <a:pt x="4691" y="2298"/>
                </a:lnTo>
                <a:lnTo>
                  <a:pt x="4691" y="3269"/>
                </a:lnTo>
                <a:lnTo>
                  <a:pt x="4685" y="3313"/>
                </a:lnTo>
                <a:lnTo>
                  <a:pt x="4667" y="3353"/>
                </a:lnTo>
                <a:lnTo>
                  <a:pt x="4641" y="3387"/>
                </a:lnTo>
                <a:lnTo>
                  <a:pt x="4607" y="3413"/>
                </a:lnTo>
                <a:lnTo>
                  <a:pt x="4567" y="3429"/>
                </a:lnTo>
                <a:lnTo>
                  <a:pt x="4524" y="3434"/>
                </a:lnTo>
                <a:lnTo>
                  <a:pt x="4480" y="3429"/>
                </a:lnTo>
                <a:lnTo>
                  <a:pt x="4440" y="3413"/>
                </a:lnTo>
                <a:lnTo>
                  <a:pt x="4406" y="3387"/>
                </a:lnTo>
                <a:lnTo>
                  <a:pt x="4380" y="3353"/>
                </a:lnTo>
                <a:lnTo>
                  <a:pt x="4364" y="3313"/>
                </a:lnTo>
                <a:lnTo>
                  <a:pt x="4358" y="3269"/>
                </a:lnTo>
                <a:lnTo>
                  <a:pt x="4358" y="2460"/>
                </a:lnTo>
                <a:lnTo>
                  <a:pt x="3178" y="3034"/>
                </a:lnTo>
                <a:lnTo>
                  <a:pt x="3178" y="6124"/>
                </a:lnTo>
                <a:lnTo>
                  <a:pt x="5699" y="4898"/>
                </a:lnTo>
                <a:lnTo>
                  <a:pt x="5699" y="1808"/>
                </a:lnTo>
                <a:close/>
                <a:moveTo>
                  <a:pt x="1724" y="977"/>
                </a:moveTo>
                <a:lnTo>
                  <a:pt x="544" y="1547"/>
                </a:lnTo>
                <a:lnTo>
                  <a:pt x="3013" y="2745"/>
                </a:lnTo>
                <a:lnTo>
                  <a:pt x="4191" y="2173"/>
                </a:lnTo>
                <a:lnTo>
                  <a:pt x="1724" y="977"/>
                </a:lnTo>
                <a:close/>
                <a:moveTo>
                  <a:pt x="3013" y="351"/>
                </a:moveTo>
                <a:lnTo>
                  <a:pt x="2104" y="791"/>
                </a:lnTo>
                <a:lnTo>
                  <a:pt x="4571" y="1989"/>
                </a:lnTo>
                <a:lnTo>
                  <a:pt x="5480" y="1547"/>
                </a:lnTo>
                <a:lnTo>
                  <a:pt x="3013" y="351"/>
                </a:lnTo>
                <a:close/>
                <a:moveTo>
                  <a:pt x="3013" y="0"/>
                </a:moveTo>
                <a:lnTo>
                  <a:pt x="3051" y="4"/>
                </a:lnTo>
                <a:lnTo>
                  <a:pt x="3085" y="18"/>
                </a:lnTo>
                <a:lnTo>
                  <a:pt x="5903" y="1383"/>
                </a:lnTo>
                <a:lnTo>
                  <a:pt x="5936" y="1395"/>
                </a:lnTo>
                <a:lnTo>
                  <a:pt x="5968" y="1415"/>
                </a:lnTo>
                <a:lnTo>
                  <a:pt x="5994" y="1441"/>
                </a:lnTo>
                <a:lnTo>
                  <a:pt x="6016" y="1473"/>
                </a:lnTo>
                <a:lnTo>
                  <a:pt x="6028" y="1509"/>
                </a:lnTo>
                <a:lnTo>
                  <a:pt x="6032" y="1547"/>
                </a:lnTo>
                <a:lnTo>
                  <a:pt x="6032" y="1547"/>
                </a:lnTo>
                <a:lnTo>
                  <a:pt x="6032" y="1549"/>
                </a:lnTo>
                <a:lnTo>
                  <a:pt x="6034" y="1551"/>
                </a:lnTo>
                <a:lnTo>
                  <a:pt x="6034" y="5005"/>
                </a:lnTo>
                <a:lnTo>
                  <a:pt x="6030" y="5043"/>
                </a:lnTo>
                <a:lnTo>
                  <a:pt x="6018" y="5077"/>
                </a:lnTo>
                <a:lnTo>
                  <a:pt x="5998" y="5109"/>
                </a:lnTo>
                <a:lnTo>
                  <a:pt x="5972" y="5135"/>
                </a:lnTo>
                <a:lnTo>
                  <a:pt x="5940" y="5155"/>
                </a:lnTo>
                <a:lnTo>
                  <a:pt x="3087" y="6538"/>
                </a:lnTo>
                <a:lnTo>
                  <a:pt x="3087" y="6538"/>
                </a:lnTo>
                <a:lnTo>
                  <a:pt x="3085" y="6540"/>
                </a:lnTo>
                <a:lnTo>
                  <a:pt x="3085" y="6540"/>
                </a:lnTo>
                <a:lnTo>
                  <a:pt x="3079" y="6542"/>
                </a:lnTo>
                <a:lnTo>
                  <a:pt x="3071" y="6544"/>
                </a:lnTo>
                <a:lnTo>
                  <a:pt x="3069" y="6546"/>
                </a:lnTo>
                <a:lnTo>
                  <a:pt x="3067" y="6546"/>
                </a:lnTo>
                <a:lnTo>
                  <a:pt x="3067" y="6546"/>
                </a:lnTo>
                <a:lnTo>
                  <a:pt x="3053" y="6550"/>
                </a:lnTo>
                <a:lnTo>
                  <a:pt x="3051" y="6552"/>
                </a:lnTo>
                <a:lnTo>
                  <a:pt x="3049" y="6552"/>
                </a:lnTo>
                <a:lnTo>
                  <a:pt x="3045" y="6554"/>
                </a:lnTo>
                <a:lnTo>
                  <a:pt x="3041" y="6554"/>
                </a:lnTo>
                <a:lnTo>
                  <a:pt x="3035" y="6554"/>
                </a:lnTo>
                <a:lnTo>
                  <a:pt x="3031" y="6554"/>
                </a:lnTo>
                <a:lnTo>
                  <a:pt x="3025" y="6556"/>
                </a:lnTo>
                <a:lnTo>
                  <a:pt x="3019" y="6556"/>
                </a:lnTo>
                <a:lnTo>
                  <a:pt x="3013" y="6556"/>
                </a:lnTo>
                <a:lnTo>
                  <a:pt x="3007" y="6556"/>
                </a:lnTo>
                <a:lnTo>
                  <a:pt x="3001" y="6554"/>
                </a:lnTo>
                <a:lnTo>
                  <a:pt x="2995" y="6554"/>
                </a:lnTo>
                <a:lnTo>
                  <a:pt x="2991" y="6554"/>
                </a:lnTo>
                <a:lnTo>
                  <a:pt x="2987" y="6554"/>
                </a:lnTo>
                <a:lnTo>
                  <a:pt x="2981" y="6552"/>
                </a:lnTo>
                <a:lnTo>
                  <a:pt x="2977" y="6552"/>
                </a:lnTo>
                <a:lnTo>
                  <a:pt x="2975" y="6552"/>
                </a:lnTo>
                <a:lnTo>
                  <a:pt x="2973" y="6550"/>
                </a:lnTo>
                <a:lnTo>
                  <a:pt x="2961" y="6546"/>
                </a:lnTo>
                <a:lnTo>
                  <a:pt x="2959" y="6546"/>
                </a:lnTo>
                <a:lnTo>
                  <a:pt x="2957" y="6546"/>
                </a:lnTo>
                <a:lnTo>
                  <a:pt x="2955" y="6544"/>
                </a:lnTo>
                <a:lnTo>
                  <a:pt x="2949" y="6542"/>
                </a:lnTo>
                <a:lnTo>
                  <a:pt x="2943" y="6540"/>
                </a:lnTo>
                <a:lnTo>
                  <a:pt x="2941" y="6538"/>
                </a:lnTo>
                <a:lnTo>
                  <a:pt x="2941" y="6538"/>
                </a:lnTo>
                <a:lnTo>
                  <a:pt x="2941" y="6538"/>
                </a:lnTo>
                <a:lnTo>
                  <a:pt x="96" y="5159"/>
                </a:lnTo>
                <a:lnTo>
                  <a:pt x="64" y="5139"/>
                </a:lnTo>
                <a:lnTo>
                  <a:pt x="36" y="5113"/>
                </a:lnTo>
                <a:lnTo>
                  <a:pt x="18" y="5081"/>
                </a:lnTo>
                <a:lnTo>
                  <a:pt x="6" y="5047"/>
                </a:lnTo>
                <a:lnTo>
                  <a:pt x="0" y="5009"/>
                </a:lnTo>
                <a:lnTo>
                  <a:pt x="0" y="1541"/>
                </a:lnTo>
                <a:lnTo>
                  <a:pt x="6" y="1505"/>
                </a:lnTo>
                <a:lnTo>
                  <a:pt x="20" y="1471"/>
                </a:lnTo>
                <a:lnTo>
                  <a:pt x="38" y="1441"/>
                </a:lnTo>
                <a:lnTo>
                  <a:pt x="64" y="1415"/>
                </a:lnTo>
                <a:lnTo>
                  <a:pt x="96" y="1397"/>
                </a:lnTo>
                <a:lnTo>
                  <a:pt x="2941" y="18"/>
                </a:lnTo>
                <a:lnTo>
                  <a:pt x="2975" y="4"/>
                </a:lnTo>
                <a:lnTo>
                  <a:pt x="30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3972360" y="4610104"/>
            <a:ext cx="373862" cy="324620"/>
            <a:chOff x="7246938" y="438150"/>
            <a:chExt cx="5207000" cy="4521201"/>
          </a:xfrm>
          <a:solidFill>
            <a:schemeClr val="bg1"/>
          </a:solidFill>
        </p:grpSpPr>
        <p:sp>
          <p:nvSpPr>
            <p:cNvPr id="42" name="Freeform 121"/>
            <p:cNvSpPr>
              <a:spLocks noEditPoints="1"/>
            </p:cNvSpPr>
            <p:nvPr/>
          </p:nvSpPr>
          <p:spPr bwMode="auto">
            <a:xfrm>
              <a:off x="10101263" y="438150"/>
              <a:ext cx="2352675" cy="1212850"/>
            </a:xfrm>
            <a:custGeom>
              <a:avLst/>
              <a:gdLst>
                <a:gd name="T0" fmla="*/ 1214 w 2965"/>
                <a:gd name="T1" fmla="*/ 342 h 1529"/>
                <a:gd name="T2" fmla="*/ 870 w 2965"/>
                <a:gd name="T3" fmla="*/ 404 h 1529"/>
                <a:gd name="T4" fmla="*/ 601 w 2965"/>
                <a:gd name="T5" fmla="*/ 499 h 1529"/>
                <a:gd name="T6" fmla="*/ 420 w 2965"/>
                <a:gd name="T7" fmla="*/ 612 h 1529"/>
                <a:gd name="T8" fmla="*/ 333 w 2965"/>
                <a:gd name="T9" fmla="*/ 730 h 1529"/>
                <a:gd name="T10" fmla="*/ 351 w 2965"/>
                <a:gd name="T11" fmla="*/ 841 h 1529"/>
                <a:gd name="T12" fmla="*/ 470 w 2965"/>
                <a:gd name="T13" fmla="*/ 960 h 1529"/>
                <a:gd name="T14" fmla="*/ 681 w 2965"/>
                <a:gd name="T15" fmla="*/ 1070 h 1529"/>
                <a:gd name="T16" fmla="*/ 975 w 2965"/>
                <a:gd name="T17" fmla="*/ 1155 h 1529"/>
                <a:gd name="T18" fmla="*/ 1345 w 2965"/>
                <a:gd name="T19" fmla="*/ 1201 h 1529"/>
                <a:gd name="T20" fmla="*/ 1749 w 2965"/>
                <a:gd name="T21" fmla="*/ 1191 h 1529"/>
                <a:gd name="T22" fmla="*/ 2096 w 2965"/>
                <a:gd name="T23" fmla="*/ 1129 h 1529"/>
                <a:gd name="T24" fmla="*/ 2362 w 2965"/>
                <a:gd name="T25" fmla="*/ 1034 h 1529"/>
                <a:gd name="T26" fmla="*/ 2545 w 2965"/>
                <a:gd name="T27" fmla="*/ 921 h 1529"/>
                <a:gd name="T28" fmla="*/ 2631 w 2965"/>
                <a:gd name="T29" fmla="*/ 803 h 1529"/>
                <a:gd name="T30" fmla="*/ 2613 w 2965"/>
                <a:gd name="T31" fmla="*/ 692 h 1529"/>
                <a:gd name="T32" fmla="*/ 2495 w 2965"/>
                <a:gd name="T33" fmla="*/ 575 h 1529"/>
                <a:gd name="T34" fmla="*/ 2283 w 2965"/>
                <a:gd name="T35" fmla="*/ 463 h 1529"/>
                <a:gd name="T36" fmla="*/ 1988 w 2965"/>
                <a:gd name="T37" fmla="*/ 378 h 1529"/>
                <a:gd name="T38" fmla="*/ 1620 w 2965"/>
                <a:gd name="T39" fmla="*/ 332 h 1529"/>
                <a:gd name="T40" fmla="*/ 1630 w 2965"/>
                <a:gd name="T41" fmla="*/ 4 h 1529"/>
                <a:gd name="T42" fmla="*/ 2038 w 2965"/>
                <a:gd name="T43" fmla="*/ 52 h 1529"/>
                <a:gd name="T44" fmla="*/ 2390 w 2965"/>
                <a:gd name="T45" fmla="*/ 153 h 1529"/>
                <a:gd name="T46" fmla="*/ 2671 w 2965"/>
                <a:gd name="T47" fmla="*/ 296 h 1529"/>
                <a:gd name="T48" fmla="*/ 2864 w 2965"/>
                <a:gd name="T49" fmla="*/ 479 h 1529"/>
                <a:gd name="T50" fmla="*/ 2959 w 2965"/>
                <a:gd name="T51" fmla="*/ 690 h 1529"/>
                <a:gd name="T52" fmla="*/ 2939 w 2965"/>
                <a:gd name="T53" fmla="*/ 915 h 1529"/>
                <a:gd name="T54" fmla="*/ 2810 w 2965"/>
                <a:gd name="T55" fmla="*/ 1117 h 1529"/>
                <a:gd name="T56" fmla="*/ 2587 w 2965"/>
                <a:gd name="T57" fmla="*/ 1286 h 1529"/>
                <a:gd name="T58" fmla="*/ 2281 w 2965"/>
                <a:gd name="T59" fmla="*/ 1418 h 1529"/>
                <a:gd name="T60" fmla="*/ 1908 w 2965"/>
                <a:gd name="T61" fmla="*/ 1501 h 1529"/>
                <a:gd name="T62" fmla="*/ 1483 w 2965"/>
                <a:gd name="T63" fmla="*/ 1529 h 1529"/>
                <a:gd name="T64" fmla="*/ 1057 w 2965"/>
                <a:gd name="T65" fmla="*/ 1501 h 1529"/>
                <a:gd name="T66" fmla="*/ 683 w 2965"/>
                <a:gd name="T67" fmla="*/ 1418 h 1529"/>
                <a:gd name="T68" fmla="*/ 378 w 2965"/>
                <a:gd name="T69" fmla="*/ 1286 h 1529"/>
                <a:gd name="T70" fmla="*/ 154 w 2965"/>
                <a:gd name="T71" fmla="*/ 1117 h 1529"/>
                <a:gd name="T72" fmla="*/ 26 w 2965"/>
                <a:gd name="T73" fmla="*/ 915 h 1529"/>
                <a:gd name="T74" fmla="*/ 6 w 2965"/>
                <a:gd name="T75" fmla="*/ 690 h 1529"/>
                <a:gd name="T76" fmla="*/ 100 w 2965"/>
                <a:gd name="T77" fmla="*/ 479 h 1529"/>
                <a:gd name="T78" fmla="*/ 295 w 2965"/>
                <a:gd name="T79" fmla="*/ 296 h 1529"/>
                <a:gd name="T80" fmla="*/ 573 w 2965"/>
                <a:gd name="T81" fmla="*/ 153 h 1529"/>
                <a:gd name="T82" fmla="*/ 926 w 2965"/>
                <a:gd name="T83" fmla="*/ 52 h 1529"/>
                <a:gd name="T84" fmla="*/ 1335 w 2965"/>
                <a:gd name="T85" fmla="*/ 4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3" y="330"/>
                  </a:moveTo>
                  <a:lnTo>
                    <a:pt x="1345" y="332"/>
                  </a:lnTo>
                  <a:lnTo>
                    <a:pt x="1214" y="342"/>
                  </a:lnTo>
                  <a:lnTo>
                    <a:pt x="1091" y="358"/>
                  </a:lnTo>
                  <a:lnTo>
                    <a:pt x="975" y="378"/>
                  </a:lnTo>
                  <a:lnTo>
                    <a:pt x="870" y="404"/>
                  </a:lnTo>
                  <a:lnTo>
                    <a:pt x="770" y="431"/>
                  </a:lnTo>
                  <a:lnTo>
                    <a:pt x="681" y="463"/>
                  </a:lnTo>
                  <a:lnTo>
                    <a:pt x="601" y="499"/>
                  </a:lnTo>
                  <a:lnTo>
                    <a:pt x="532" y="535"/>
                  </a:lnTo>
                  <a:lnTo>
                    <a:pt x="470" y="575"/>
                  </a:lnTo>
                  <a:lnTo>
                    <a:pt x="420" y="612"/>
                  </a:lnTo>
                  <a:lnTo>
                    <a:pt x="380" y="652"/>
                  </a:lnTo>
                  <a:lnTo>
                    <a:pt x="351" y="692"/>
                  </a:lnTo>
                  <a:lnTo>
                    <a:pt x="333" y="730"/>
                  </a:lnTo>
                  <a:lnTo>
                    <a:pt x="327" y="767"/>
                  </a:lnTo>
                  <a:lnTo>
                    <a:pt x="333" y="803"/>
                  </a:lnTo>
                  <a:lnTo>
                    <a:pt x="351" y="841"/>
                  </a:lnTo>
                  <a:lnTo>
                    <a:pt x="380" y="881"/>
                  </a:lnTo>
                  <a:lnTo>
                    <a:pt x="420" y="921"/>
                  </a:lnTo>
                  <a:lnTo>
                    <a:pt x="470" y="960"/>
                  </a:lnTo>
                  <a:lnTo>
                    <a:pt x="532" y="998"/>
                  </a:lnTo>
                  <a:lnTo>
                    <a:pt x="601" y="1034"/>
                  </a:lnTo>
                  <a:lnTo>
                    <a:pt x="681" y="1070"/>
                  </a:lnTo>
                  <a:lnTo>
                    <a:pt x="770" y="1101"/>
                  </a:lnTo>
                  <a:lnTo>
                    <a:pt x="870" y="1129"/>
                  </a:lnTo>
                  <a:lnTo>
                    <a:pt x="975" y="1155"/>
                  </a:lnTo>
                  <a:lnTo>
                    <a:pt x="1091" y="1175"/>
                  </a:lnTo>
                  <a:lnTo>
                    <a:pt x="1214" y="1191"/>
                  </a:lnTo>
                  <a:lnTo>
                    <a:pt x="1345" y="1201"/>
                  </a:lnTo>
                  <a:lnTo>
                    <a:pt x="1483" y="1205"/>
                  </a:lnTo>
                  <a:lnTo>
                    <a:pt x="1620" y="1201"/>
                  </a:lnTo>
                  <a:lnTo>
                    <a:pt x="1749" y="1191"/>
                  </a:lnTo>
                  <a:lnTo>
                    <a:pt x="1873" y="1175"/>
                  </a:lnTo>
                  <a:lnTo>
                    <a:pt x="1988" y="1155"/>
                  </a:lnTo>
                  <a:lnTo>
                    <a:pt x="2096" y="1129"/>
                  </a:lnTo>
                  <a:lnTo>
                    <a:pt x="2193" y="1101"/>
                  </a:lnTo>
                  <a:lnTo>
                    <a:pt x="2283" y="1070"/>
                  </a:lnTo>
                  <a:lnTo>
                    <a:pt x="2362" y="1034"/>
                  </a:lnTo>
                  <a:lnTo>
                    <a:pt x="2434" y="998"/>
                  </a:lnTo>
                  <a:lnTo>
                    <a:pt x="2495" y="960"/>
                  </a:lnTo>
                  <a:lnTo>
                    <a:pt x="2545" y="921"/>
                  </a:lnTo>
                  <a:lnTo>
                    <a:pt x="2585" y="881"/>
                  </a:lnTo>
                  <a:lnTo>
                    <a:pt x="2613" y="841"/>
                  </a:lnTo>
                  <a:lnTo>
                    <a:pt x="2631" y="803"/>
                  </a:lnTo>
                  <a:lnTo>
                    <a:pt x="2637" y="767"/>
                  </a:lnTo>
                  <a:lnTo>
                    <a:pt x="2631" y="730"/>
                  </a:lnTo>
                  <a:lnTo>
                    <a:pt x="2613" y="692"/>
                  </a:lnTo>
                  <a:lnTo>
                    <a:pt x="2585" y="652"/>
                  </a:lnTo>
                  <a:lnTo>
                    <a:pt x="2545" y="612"/>
                  </a:lnTo>
                  <a:lnTo>
                    <a:pt x="2495" y="575"/>
                  </a:lnTo>
                  <a:lnTo>
                    <a:pt x="2434" y="535"/>
                  </a:lnTo>
                  <a:lnTo>
                    <a:pt x="2362" y="499"/>
                  </a:lnTo>
                  <a:lnTo>
                    <a:pt x="2283" y="463"/>
                  </a:lnTo>
                  <a:lnTo>
                    <a:pt x="2193" y="431"/>
                  </a:lnTo>
                  <a:lnTo>
                    <a:pt x="2096" y="404"/>
                  </a:lnTo>
                  <a:lnTo>
                    <a:pt x="1988" y="378"/>
                  </a:lnTo>
                  <a:lnTo>
                    <a:pt x="1873" y="358"/>
                  </a:lnTo>
                  <a:lnTo>
                    <a:pt x="1749" y="342"/>
                  </a:lnTo>
                  <a:lnTo>
                    <a:pt x="1620" y="332"/>
                  </a:lnTo>
                  <a:lnTo>
                    <a:pt x="1483" y="330"/>
                  </a:lnTo>
                  <a:close/>
                  <a:moveTo>
                    <a:pt x="1483" y="0"/>
                  </a:moveTo>
                  <a:lnTo>
                    <a:pt x="1630" y="4"/>
                  </a:lnTo>
                  <a:lnTo>
                    <a:pt x="1771" y="14"/>
                  </a:lnTo>
                  <a:lnTo>
                    <a:pt x="1908" y="30"/>
                  </a:lnTo>
                  <a:lnTo>
                    <a:pt x="2038" y="52"/>
                  </a:lnTo>
                  <a:lnTo>
                    <a:pt x="2163" y="80"/>
                  </a:lnTo>
                  <a:lnTo>
                    <a:pt x="2281" y="113"/>
                  </a:lnTo>
                  <a:lnTo>
                    <a:pt x="2390" y="153"/>
                  </a:lnTo>
                  <a:lnTo>
                    <a:pt x="2493" y="197"/>
                  </a:lnTo>
                  <a:lnTo>
                    <a:pt x="2587" y="245"/>
                  </a:lnTo>
                  <a:lnTo>
                    <a:pt x="2671" y="296"/>
                  </a:lnTo>
                  <a:lnTo>
                    <a:pt x="2746" y="354"/>
                  </a:lnTo>
                  <a:lnTo>
                    <a:pt x="2810" y="414"/>
                  </a:lnTo>
                  <a:lnTo>
                    <a:pt x="2864" y="479"/>
                  </a:lnTo>
                  <a:lnTo>
                    <a:pt x="2907" y="545"/>
                  </a:lnTo>
                  <a:lnTo>
                    <a:pt x="2939" y="616"/>
                  </a:lnTo>
                  <a:lnTo>
                    <a:pt x="2959" y="690"/>
                  </a:lnTo>
                  <a:lnTo>
                    <a:pt x="2965" y="765"/>
                  </a:lnTo>
                  <a:lnTo>
                    <a:pt x="2959" y="841"/>
                  </a:lnTo>
                  <a:lnTo>
                    <a:pt x="2939" y="915"/>
                  </a:lnTo>
                  <a:lnTo>
                    <a:pt x="2907" y="984"/>
                  </a:lnTo>
                  <a:lnTo>
                    <a:pt x="2864" y="1052"/>
                  </a:lnTo>
                  <a:lnTo>
                    <a:pt x="2810" y="1117"/>
                  </a:lnTo>
                  <a:lnTo>
                    <a:pt x="2746" y="1177"/>
                  </a:lnTo>
                  <a:lnTo>
                    <a:pt x="2671" y="1235"/>
                  </a:lnTo>
                  <a:lnTo>
                    <a:pt x="2587" y="1286"/>
                  </a:lnTo>
                  <a:lnTo>
                    <a:pt x="2493" y="1334"/>
                  </a:lnTo>
                  <a:lnTo>
                    <a:pt x="2390" y="1378"/>
                  </a:lnTo>
                  <a:lnTo>
                    <a:pt x="2281" y="1418"/>
                  </a:lnTo>
                  <a:lnTo>
                    <a:pt x="2163" y="1449"/>
                  </a:lnTo>
                  <a:lnTo>
                    <a:pt x="2038" y="1477"/>
                  </a:lnTo>
                  <a:lnTo>
                    <a:pt x="1908" y="1501"/>
                  </a:lnTo>
                  <a:lnTo>
                    <a:pt x="1771" y="1517"/>
                  </a:lnTo>
                  <a:lnTo>
                    <a:pt x="1630" y="1527"/>
                  </a:lnTo>
                  <a:lnTo>
                    <a:pt x="1483" y="1529"/>
                  </a:lnTo>
                  <a:lnTo>
                    <a:pt x="1335" y="1527"/>
                  </a:lnTo>
                  <a:lnTo>
                    <a:pt x="1192" y="1517"/>
                  </a:lnTo>
                  <a:lnTo>
                    <a:pt x="1057" y="1501"/>
                  </a:lnTo>
                  <a:lnTo>
                    <a:pt x="926" y="1477"/>
                  </a:lnTo>
                  <a:lnTo>
                    <a:pt x="800" y="1449"/>
                  </a:lnTo>
                  <a:lnTo>
                    <a:pt x="683" y="1418"/>
                  </a:lnTo>
                  <a:lnTo>
                    <a:pt x="573" y="1378"/>
                  </a:lnTo>
                  <a:lnTo>
                    <a:pt x="472" y="1334"/>
                  </a:lnTo>
                  <a:lnTo>
                    <a:pt x="378" y="1286"/>
                  </a:lnTo>
                  <a:lnTo>
                    <a:pt x="295" y="1235"/>
                  </a:lnTo>
                  <a:lnTo>
                    <a:pt x="219" y="1177"/>
                  </a:lnTo>
                  <a:lnTo>
                    <a:pt x="154" y="1117"/>
                  </a:lnTo>
                  <a:lnTo>
                    <a:pt x="100" y="1052"/>
                  </a:lnTo>
                  <a:lnTo>
                    <a:pt x="56" y="984"/>
                  </a:lnTo>
                  <a:lnTo>
                    <a:pt x="26" y="915"/>
                  </a:lnTo>
                  <a:lnTo>
                    <a:pt x="6" y="841"/>
                  </a:lnTo>
                  <a:lnTo>
                    <a:pt x="0" y="765"/>
                  </a:lnTo>
                  <a:lnTo>
                    <a:pt x="6" y="690"/>
                  </a:lnTo>
                  <a:lnTo>
                    <a:pt x="26" y="616"/>
                  </a:lnTo>
                  <a:lnTo>
                    <a:pt x="56" y="545"/>
                  </a:lnTo>
                  <a:lnTo>
                    <a:pt x="100" y="479"/>
                  </a:lnTo>
                  <a:lnTo>
                    <a:pt x="154" y="414"/>
                  </a:lnTo>
                  <a:lnTo>
                    <a:pt x="219" y="354"/>
                  </a:lnTo>
                  <a:lnTo>
                    <a:pt x="295" y="296"/>
                  </a:lnTo>
                  <a:lnTo>
                    <a:pt x="378" y="245"/>
                  </a:lnTo>
                  <a:lnTo>
                    <a:pt x="472" y="197"/>
                  </a:lnTo>
                  <a:lnTo>
                    <a:pt x="573" y="153"/>
                  </a:lnTo>
                  <a:lnTo>
                    <a:pt x="683" y="113"/>
                  </a:lnTo>
                  <a:lnTo>
                    <a:pt x="800" y="80"/>
                  </a:lnTo>
                  <a:lnTo>
                    <a:pt x="926" y="52"/>
                  </a:lnTo>
                  <a:lnTo>
                    <a:pt x="1057" y="30"/>
                  </a:lnTo>
                  <a:lnTo>
                    <a:pt x="1192" y="14"/>
                  </a:lnTo>
                  <a:lnTo>
                    <a:pt x="1335" y="4"/>
                  </a:lnTo>
                  <a:lnTo>
                    <a:pt x="1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22"/>
            <p:cNvSpPr>
              <a:spLocks/>
            </p:cNvSpPr>
            <p:nvPr/>
          </p:nvSpPr>
          <p:spPr bwMode="auto">
            <a:xfrm>
              <a:off x="10125076" y="1655763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1 h 827"/>
                <a:gd name="T46" fmla="*/ 130 w 2917"/>
                <a:gd name="T47" fmla="*/ 30 h 827"/>
                <a:gd name="T48" fmla="*/ 201 w 2917"/>
                <a:gd name="T49" fmla="*/ 30 h 827"/>
                <a:gd name="T50" fmla="*/ 267 w 2917"/>
                <a:gd name="T51" fmla="*/ 61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6 h 827"/>
                <a:gd name="T76" fmla="*/ 2577 w 2917"/>
                <a:gd name="T77" fmla="*/ 151 h 827"/>
                <a:gd name="T78" fmla="*/ 2617 w 2917"/>
                <a:gd name="T79" fmla="*/ 73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0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5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5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5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1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1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20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3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23"/>
            <p:cNvSpPr>
              <a:spLocks/>
            </p:cNvSpPr>
            <p:nvPr/>
          </p:nvSpPr>
          <p:spPr bwMode="auto">
            <a:xfrm>
              <a:off x="10125076" y="2319338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7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5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3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6 h 827"/>
                <a:gd name="T76" fmla="*/ 2577 w 2917"/>
                <a:gd name="T77" fmla="*/ 149 h 827"/>
                <a:gd name="T78" fmla="*/ 2617 w 2917"/>
                <a:gd name="T79" fmla="*/ 71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7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3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5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5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3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1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24"/>
            <p:cNvSpPr>
              <a:spLocks/>
            </p:cNvSpPr>
            <p:nvPr/>
          </p:nvSpPr>
          <p:spPr bwMode="auto">
            <a:xfrm>
              <a:off x="10125076" y="2978150"/>
              <a:ext cx="2314575" cy="657225"/>
            </a:xfrm>
            <a:custGeom>
              <a:avLst/>
              <a:gdLst>
                <a:gd name="T0" fmla="*/ 2774 w 2917"/>
                <a:gd name="T1" fmla="*/ 2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7 h 827"/>
                <a:gd name="T8" fmla="*/ 2909 w 2917"/>
                <a:gd name="T9" fmla="*/ 219 h 827"/>
                <a:gd name="T10" fmla="*/ 2836 w 2917"/>
                <a:gd name="T11" fmla="*/ 354 h 827"/>
                <a:gd name="T12" fmla="*/ 2720 w 2917"/>
                <a:gd name="T13" fmla="*/ 475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9 h 827"/>
                <a:gd name="T22" fmla="*/ 1596 w 2917"/>
                <a:gd name="T23" fmla="*/ 825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60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2 h 827"/>
                <a:gd name="T46" fmla="*/ 130 w 2917"/>
                <a:gd name="T47" fmla="*/ 30 h 827"/>
                <a:gd name="T48" fmla="*/ 201 w 2917"/>
                <a:gd name="T49" fmla="*/ 32 h 827"/>
                <a:gd name="T50" fmla="*/ 267 w 2917"/>
                <a:gd name="T51" fmla="*/ 62 h 827"/>
                <a:gd name="T52" fmla="*/ 313 w 2917"/>
                <a:gd name="T53" fmla="*/ 121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2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9 h 827"/>
                <a:gd name="T76" fmla="*/ 2577 w 2917"/>
                <a:gd name="T77" fmla="*/ 151 h 827"/>
                <a:gd name="T78" fmla="*/ 2617 w 2917"/>
                <a:gd name="T79" fmla="*/ 74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2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2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7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8"/>
                  </a:lnTo>
                  <a:lnTo>
                    <a:pt x="2836" y="354"/>
                  </a:lnTo>
                  <a:lnTo>
                    <a:pt x="2784" y="415"/>
                  </a:lnTo>
                  <a:lnTo>
                    <a:pt x="2720" y="475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4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9"/>
                  </a:lnTo>
                  <a:lnTo>
                    <a:pt x="1737" y="815"/>
                  </a:lnTo>
                  <a:lnTo>
                    <a:pt x="1596" y="825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60"/>
                  </a:lnTo>
                  <a:lnTo>
                    <a:pt x="2" y="225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2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2"/>
                  </a:lnTo>
                  <a:lnTo>
                    <a:pt x="235" y="44"/>
                  </a:lnTo>
                  <a:lnTo>
                    <a:pt x="267" y="62"/>
                  </a:lnTo>
                  <a:lnTo>
                    <a:pt x="293" y="89"/>
                  </a:lnTo>
                  <a:lnTo>
                    <a:pt x="313" y="121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4"/>
                  </a:lnTo>
                  <a:lnTo>
                    <a:pt x="689" y="382"/>
                  </a:lnTo>
                  <a:lnTo>
                    <a:pt x="794" y="415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3"/>
                  </a:lnTo>
                  <a:lnTo>
                    <a:pt x="2185" y="392"/>
                  </a:lnTo>
                  <a:lnTo>
                    <a:pt x="2278" y="358"/>
                  </a:lnTo>
                  <a:lnTo>
                    <a:pt x="2360" y="320"/>
                  </a:lnTo>
                  <a:lnTo>
                    <a:pt x="2432" y="280"/>
                  </a:lnTo>
                  <a:lnTo>
                    <a:pt x="2493" y="239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4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25"/>
            <p:cNvSpPr>
              <a:spLocks/>
            </p:cNvSpPr>
            <p:nvPr/>
          </p:nvSpPr>
          <p:spPr bwMode="auto">
            <a:xfrm>
              <a:off x="10125076" y="3641725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2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88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7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26"/>
            <p:cNvSpPr>
              <a:spLocks/>
            </p:cNvSpPr>
            <p:nvPr/>
          </p:nvSpPr>
          <p:spPr bwMode="auto">
            <a:xfrm>
              <a:off x="10125076" y="4303713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6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6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6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2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27"/>
            <p:cNvSpPr>
              <a:spLocks/>
            </p:cNvSpPr>
            <p:nvPr/>
          </p:nvSpPr>
          <p:spPr bwMode="auto">
            <a:xfrm>
              <a:off x="7269163" y="2978150"/>
              <a:ext cx="2316163" cy="657225"/>
            </a:xfrm>
            <a:custGeom>
              <a:avLst/>
              <a:gdLst>
                <a:gd name="T0" fmla="*/ 2775 w 2919"/>
                <a:gd name="T1" fmla="*/ 2 h 827"/>
                <a:gd name="T2" fmla="*/ 2845 w 2919"/>
                <a:gd name="T3" fmla="*/ 28 h 827"/>
                <a:gd name="T4" fmla="*/ 2895 w 2919"/>
                <a:gd name="T5" fmla="*/ 79 h 827"/>
                <a:gd name="T6" fmla="*/ 2919 w 2919"/>
                <a:gd name="T7" fmla="*/ 147 h 827"/>
                <a:gd name="T8" fmla="*/ 2909 w 2919"/>
                <a:gd name="T9" fmla="*/ 219 h 827"/>
                <a:gd name="T10" fmla="*/ 2837 w 2919"/>
                <a:gd name="T11" fmla="*/ 354 h 827"/>
                <a:gd name="T12" fmla="*/ 2722 w 2919"/>
                <a:gd name="T13" fmla="*/ 475 h 827"/>
                <a:gd name="T14" fmla="*/ 2565 w 2919"/>
                <a:gd name="T15" fmla="*/ 580 h 827"/>
                <a:gd name="T16" fmla="*/ 2372 w 2919"/>
                <a:gd name="T17" fmla="*/ 672 h 827"/>
                <a:gd name="T18" fmla="*/ 2135 w 2919"/>
                <a:gd name="T19" fmla="*/ 747 h 827"/>
                <a:gd name="T20" fmla="*/ 1874 w 2919"/>
                <a:gd name="T21" fmla="*/ 799 h 827"/>
                <a:gd name="T22" fmla="*/ 1598 w 2919"/>
                <a:gd name="T23" fmla="*/ 825 h 827"/>
                <a:gd name="T24" fmla="*/ 1315 w 2919"/>
                <a:gd name="T25" fmla="*/ 825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90 h 827"/>
                <a:gd name="T38" fmla="*/ 16 w 2919"/>
                <a:gd name="T39" fmla="*/ 260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2 h 827"/>
                <a:gd name="T46" fmla="*/ 131 w 2919"/>
                <a:gd name="T47" fmla="*/ 30 h 827"/>
                <a:gd name="T48" fmla="*/ 203 w 2919"/>
                <a:gd name="T49" fmla="*/ 32 h 827"/>
                <a:gd name="T50" fmla="*/ 266 w 2919"/>
                <a:gd name="T51" fmla="*/ 62 h 827"/>
                <a:gd name="T52" fmla="*/ 312 w 2919"/>
                <a:gd name="T53" fmla="*/ 121 h 827"/>
                <a:gd name="T54" fmla="*/ 386 w 2919"/>
                <a:gd name="T55" fmla="*/ 213 h 827"/>
                <a:gd name="T56" fmla="*/ 513 w 2919"/>
                <a:gd name="T57" fmla="*/ 302 h 827"/>
                <a:gd name="T58" fmla="*/ 690 w 2919"/>
                <a:gd name="T59" fmla="*/ 382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501 h 827"/>
                <a:gd name="T66" fmla="*/ 1729 w 2919"/>
                <a:gd name="T67" fmla="*/ 487 h 827"/>
                <a:gd name="T68" fmla="*/ 1974 w 2919"/>
                <a:gd name="T69" fmla="*/ 449 h 827"/>
                <a:gd name="T70" fmla="*/ 2187 w 2919"/>
                <a:gd name="T71" fmla="*/ 392 h 827"/>
                <a:gd name="T72" fmla="*/ 2362 w 2919"/>
                <a:gd name="T73" fmla="*/ 320 h 827"/>
                <a:gd name="T74" fmla="*/ 2493 w 2919"/>
                <a:gd name="T75" fmla="*/ 239 h 827"/>
                <a:gd name="T76" fmla="*/ 2578 w 2919"/>
                <a:gd name="T77" fmla="*/ 151 h 827"/>
                <a:gd name="T78" fmla="*/ 2618 w 2919"/>
                <a:gd name="T79" fmla="*/ 74 h 827"/>
                <a:gd name="T80" fmla="*/ 2670 w 2919"/>
                <a:gd name="T81" fmla="*/ 24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2"/>
                  </a:lnTo>
                  <a:lnTo>
                    <a:pt x="2811" y="10"/>
                  </a:lnTo>
                  <a:lnTo>
                    <a:pt x="2845" y="28"/>
                  </a:lnTo>
                  <a:lnTo>
                    <a:pt x="2873" y="52"/>
                  </a:lnTo>
                  <a:lnTo>
                    <a:pt x="2895" y="79"/>
                  </a:lnTo>
                  <a:lnTo>
                    <a:pt x="2911" y="111"/>
                  </a:lnTo>
                  <a:lnTo>
                    <a:pt x="2919" y="147"/>
                  </a:lnTo>
                  <a:lnTo>
                    <a:pt x="2919" y="183"/>
                  </a:lnTo>
                  <a:lnTo>
                    <a:pt x="2909" y="219"/>
                  </a:lnTo>
                  <a:lnTo>
                    <a:pt x="2879" y="288"/>
                  </a:lnTo>
                  <a:lnTo>
                    <a:pt x="2837" y="354"/>
                  </a:lnTo>
                  <a:lnTo>
                    <a:pt x="2783" y="415"/>
                  </a:lnTo>
                  <a:lnTo>
                    <a:pt x="2722" y="475"/>
                  </a:lnTo>
                  <a:lnTo>
                    <a:pt x="2648" y="529"/>
                  </a:lnTo>
                  <a:lnTo>
                    <a:pt x="2565" y="580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4"/>
                  </a:lnTo>
                  <a:lnTo>
                    <a:pt x="2135" y="747"/>
                  </a:lnTo>
                  <a:lnTo>
                    <a:pt x="2007" y="775"/>
                  </a:lnTo>
                  <a:lnTo>
                    <a:pt x="1874" y="799"/>
                  </a:lnTo>
                  <a:lnTo>
                    <a:pt x="1737" y="815"/>
                  </a:lnTo>
                  <a:lnTo>
                    <a:pt x="1598" y="825"/>
                  </a:lnTo>
                  <a:lnTo>
                    <a:pt x="1454" y="827"/>
                  </a:lnTo>
                  <a:lnTo>
                    <a:pt x="1315" y="825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90"/>
                  </a:lnTo>
                  <a:lnTo>
                    <a:pt x="54" y="326"/>
                  </a:lnTo>
                  <a:lnTo>
                    <a:pt x="16" y="260"/>
                  </a:lnTo>
                  <a:lnTo>
                    <a:pt x="4" y="225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7"/>
                  </a:lnTo>
                  <a:lnTo>
                    <a:pt x="64" y="62"/>
                  </a:lnTo>
                  <a:lnTo>
                    <a:pt x="95" y="42"/>
                  </a:lnTo>
                  <a:lnTo>
                    <a:pt x="131" y="30"/>
                  </a:lnTo>
                  <a:lnTo>
                    <a:pt x="167" y="26"/>
                  </a:lnTo>
                  <a:lnTo>
                    <a:pt x="203" y="32"/>
                  </a:lnTo>
                  <a:lnTo>
                    <a:pt x="237" y="44"/>
                  </a:lnTo>
                  <a:lnTo>
                    <a:pt x="266" y="62"/>
                  </a:lnTo>
                  <a:lnTo>
                    <a:pt x="292" y="89"/>
                  </a:lnTo>
                  <a:lnTo>
                    <a:pt x="312" y="121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2"/>
                  </a:lnTo>
                  <a:lnTo>
                    <a:pt x="597" y="344"/>
                  </a:lnTo>
                  <a:lnTo>
                    <a:pt x="690" y="382"/>
                  </a:lnTo>
                  <a:lnTo>
                    <a:pt x="796" y="415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7"/>
                  </a:lnTo>
                  <a:lnTo>
                    <a:pt x="1454" y="501"/>
                  </a:lnTo>
                  <a:lnTo>
                    <a:pt x="1594" y="497"/>
                  </a:lnTo>
                  <a:lnTo>
                    <a:pt x="1729" y="487"/>
                  </a:lnTo>
                  <a:lnTo>
                    <a:pt x="1854" y="471"/>
                  </a:lnTo>
                  <a:lnTo>
                    <a:pt x="1974" y="449"/>
                  </a:lnTo>
                  <a:lnTo>
                    <a:pt x="2085" y="423"/>
                  </a:lnTo>
                  <a:lnTo>
                    <a:pt x="2187" y="392"/>
                  </a:lnTo>
                  <a:lnTo>
                    <a:pt x="2278" y="358"/>
                  </a:lnTo>
                  <a:lnTo>
                    <a:pt x="2362" y="320"/>
                  </a:lnTo>
                  <a:lnTo>
                    <a:pt x="2433" y="280"/>
                  </a:lnTo>
                  <a:lnTo>
                    <a:pt x="2493" y="239"/>
                  </a:lnTo>
                  <a:lnTo>
                    <a:pt x="2543" y="195"/>
                  </a:lnTo>
                  <a:lnTo>
                    <a:pt x="2578" y="151"/>
                  </a:lnTo>
                  <a:lnTo>
                    <a:pt x="2600" y="107"/>
                  </a:lnTo>
                  <a:lnTo>
                    <a:pt x="2618" y="74"/>
                  </a:lnTo>
                  <a:lnTo>
                    <a:pt x="2642" y="46"/>
                  </a:lnTo>
                  <a:lnTo>
                    <a:pt x="2670" y="24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28"/>
            <p:cNvSpPr>
              <a:spLocks/>
            </p:cNvSpPr>
            <p:nvPr/>
          </p:nvSpPr>
          <p:spPr bwMode="auto">
            <a:xfrm>
              <a:off x="7269163" y="3641725"/>
              <a:ext cx="2316163" cy="657225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9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2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10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9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88"/>
                  </a:lnTo>
                  <a:lnTo>
                    <a:pt x="54" y="326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5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6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7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1"/>
                  </a:lnTo>
                  <a:lnTo>
                    <a:pt x="2187" y="392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29"/>
            <p:cNvSpPr>
              <a:spLocks/>
            </p:cNvSpPr>
            <p:nvPr/>
          </p:nvSpPr>
          <p:spPr bwMode="auto">
            <a:xfrm>
              <a:off x="7269163" y="4303713"/>
              <a:ext cx="2316163" cy="655638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7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799 h 827"/>
                <a:gd name="T28" fmla="*/ 806 w 2919"/>
                <a:gd name="T29" fmla="*/ 756 h 827"/>
                <a:gd name="T30" fmla="*/ 583 w 2919"/>
                <a:gd name="T31" fmla="*/ 690 h 827"/>
                <a:gd name="T32" fmla="*/ 390 w 2919"/>
                <a:gd name="T33" fmla="*/ 604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5 h 827"/>
                <a:gd name="T42" fmla="*/ 18 w 2919"/>
                <a:gd name="T43" fmla="*/ 115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1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0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8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7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799"/>
                  </a:lnTo>
                  <a:lnTo>
                    <a:pt x="925" y="779"/>
                  </a:lnTo>
                  <a:lnTo>
                    <a:pt x="806" y="756"/>
                  </a:lnTo>
                  <a:lnTo>
                    <a:pt x="690" y="724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4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1" y="388"/>
                  </a:lnTo>
                  <a:lnTo>
                    <a:pt x="54" y="324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5"/>
                  </a:lnTo>
                  <a:lnTo>
                    <a:pt x="6" y="149"/>
                  </a:lnTo>
                  <a:lnTo>
                    <a:pt x="18" y="115"/>
                  </a:lnTo>
                  <a:lnTo>
                    <a:pt x="36" y="86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4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5"/>
                  </a:lnTo>
                  <a:lnTo>
                    <a:pt x="386" y="213"/>
                  </a:lnTo>
                  <a:lnTo>
                    <a:pt x="444" y="256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1"/>
                  </a:lnTo>
                  <a:lnTo>
                    <a:pt x="1034" y="465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5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2"/>
                  </a:lnTo>
                  <a:lnTo>
                    <a:pt x="2187" y="390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7246938" y="1762125"/>
              <a:ext cx="2352675" cy="1212850"/>
            </a:xfrm>
            <a:custGeom>
              <a:avLst/>
              <a:gdLst>
                <a:gd name="T0" fmla="*/ 1214 w 2965"/>
                <a:gd name="T1" fmla="*/ 340 h 1529"/>
                <a:gd name="T2" fmla="*/ 869 w 2965"/>
                <a:gd name="T3" fmla="*/ 400 h 1529"/>
                <a:gd name="T4" fmla="*/ 601 w 2965"/>
                <a:gd name="T5" fmla="*/ 495 h 1529"/>
                <a:gd name="T6" fmla="*/ 420 w 2965"/>
                <a:gd name="T7" fmla="*/ 610 h 1529"/>
                <a:gd name="T8" fmla="*/ 332 w 2965"/>
                <a:gd name="T9" fmla="*/ 728 h 1529"/>
                <a:gd name="T10" fmla="*/ 350 w 2965"/>
                <a:gd name="T11" fmla="*/ 839 h 1529"/>
                <a:gd name="T12" fmla="*/ 470 w 2965"/>
                <a:gd name="T13" fmla="*/ 956 h 1529"/>
                <a:gd name="T14" fmla="*/ 682 w 2965"/>
                <a:gd name="T15" fmla="*/ 1066 h 1529"/>
                <a:gd name="T16" fmla="*/ 977 w 2965"/>
                <a:gd name="T17" fmla="*/ 1153 h 1529"/>
                <a:gd name="T18" fmla="*/ 1345 w 2965"/>
                <a:gd name="T19" fmla="*/ 1197 h 1529"/>
                <a:gd name="T20" fmla="*/ 1751 w 2965"/>
                <a:gd name="T21" fmla="*/ 1189 h 1529"/>
                <a:gd name="T22" fmla="*/ 2095 w 2965"/>
                <a:gd name="T23" fmla="*/ 1127 h 1529"/>
                <a:gd name="T24" fmla="*/ 2364 w 2965"/>
                <a:gd name="T25" fmla="*/ 1032 h 1529"/>
                <a:gd name="T26" fmla="*/ 2545 w 2965"/>
                <a:gd name="T27" fmla="*/ 917 h 1529"/>
                <a:gd name="T28" fmla="*/ 2632 w 2965"/>
                <a:gd name="T29" fmla="*/ 801 h 1529"/>
                <a:gd name="T30" fmla="*/ 2614 w 2965"/>
                <a:gd name="T31" fmla="*/ 688 h 1529"/>
                <a:gd name="T32" fmla="*/ 2495 w 2965"/>
                <a:gd name="T33" fmla="*/ 571 h 1529"/>
                <a:gd name="T34" fmla="*/ 2282 w 2965"/>
                <a:gd name="T35" fmla="*/ 461 h 1529"/>
                <a:gd name="T36" fmla="*/ 1988 w 2965"/>
                <a:gd name="T37" fmla="*/ 376 h 1529"/>
                <a:gd name="T38" fmla="*/ 1620 w 2965"/>
                <a:gd name="T39" fmla="*/ 330 h 1529"/>
                <a:gd name="T40" fmla="*/ 1630 w 2965"/>
                <a:gd name="T41" fmla="*/ 2 h 1529"/>
                <a:gd name="T42" fmla="*/ 2039 w 2965"/>
                <a:gd name="T43" fmla="*/ 52 h 1529"/>
                <a:gd name="T44" fmla="*/ 2392 w 2965"/>
                <a:gd name="T45" fmla="*/ 151 h 1529"/>
                <a:gd name="T46" fmla="*/ 2670 w 2965"/>
                <a:gd name="T47" fmla="*/ 294 h 1529"/>
                <a:gd name="T48" fmla="*/ 2865 w 2965"/>
                <a:gd name="T49" fmla="*/ 477 h 1529"/>
                <a:gd name="T50" fmla="*/ 2959 w 2965"/>
                <a:gd name="T51" fmla="*/ 688 h 1529"/>
                <a:gd name="T52" fmla="*/ 2939 w 2965"/>
                <a:gd name="T53" fmla="*/ 913 h 1529"/>
                <a:gd name="T54" fmla="*/ 2809 w 2965"/>
                <a:gd name="T55" fmla="*/ 1115 h 1529"/>
                <a:gd name="T56" fmla="*/ 2587 w 2965"/>
                <a:gd name="T57" fmla="*/ 1284 h 1529"/>
                <a:gd name="T58" fmla="*/ 2280 w 2965"/>
                <a:gd name="T59" fmla="*/ 1416 h 1529"/>
                <a:gd name="T60" fmla="*/ 1908 w 2965"/>
                <a:gd name="T61" fmla="*/ 1499 h 1529"/>
                <a:gd name="T62" fmla="*/ 1482 w 2965"/>
                <a:gd name="T63" fmla="*/ 1529 h 1529"/>
                <a:gd name="T64" fmla="*/ 1057 w 2965"/>
                <a:gd name="T65" fmla="*/ 1499 h 1529"/>
                <a:gd name="T66" fmla="*/ 684 w 2965"/>
                <a:gd name="T67" fmla="*/ 1416 h 1529"/>
                <a:gd name="T68" fmla="*/ 378 w 2965"/>
                <a:gd name="T69" fmla="*/ 1284 h 1529"/>
                <a:gd name="T70" fmla="*/ 155 w 2965"/>
                <a:gd name="T71" fmla="*/ 1115 h 1529"/>
                <a:gd name="T72" fmla="*/ 26 w 2965"/>
                <a:gd name="T73" fmla="*/ 913 h 1529"/>
                <a:gd name="T74" fmla="*/ 6 w 2965"/>
                <a:gd name="T75" fmla="*/ 688 h 1529"/>
                <a:gd name="T76" fmla="*/ 99 w 2965"/>
                <a:gd name="T77" fmla="*/ 477 h 1529"/>
                <a:gd name="T78" fmla="*/ 294 w 2965"/>
                <a:gd name="T79" fmla="*/ 294 h 1529"/>
                <a:gd name="T80" fmla="*/ 573 w 2965"/>
                <a:gd name="T81" fmla="*/ 151 h 1529"/>
                <a:gd name="T82" fmla="*/ 925 w 2965"/>
                <a:gd name="T83" fmla="*/ 52 h 1529"/>
                <a:gd name="T84" fmla="*/ 1335 w 2965"/>
                <a:gd name="T85" fmla="*/ 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2" y="326"/>
                  </a:moveTo>
                  <a:lnTo>
                    <a:pt x="1345" y="330"/>
                  </a:lnTo>
                  <a:lnTo>
                    <a:pt x="1214" y="340"/>
                  </a:lnTo>
                  <a:lnTo>
                    <a:pt x="1092" y="354"/>
                  </a:lnTo>
                  <a:lnTo>
                    <a:pt x="977" y="376"/>
                  </a:lnTo>
                  <a:lnTo>
                    <a:pt x="869" y="400"/>
                  </a:lnTo>
                  <a:lnTo>
                    <a:pt x="772" y="430"/>
                  </a:lnTo>
                  <a:lnTo>
                    <a:pt x="682" y="461"/>
                  </a:lnTo>
                  <a:lnTo>
                    <a:pt x="601" y="495"/>
                  </a:lnTo>
                  <a:lnTo>
                    <a:pt x="531" y="533"/>
                  </a:lnTo>
                  <a:lnTo>
                    <a:pt x="470" y="571"/>
                  </a:lnTo>
                  <a:lnTo>
                    <a:pt x="420" y="610"/>
                  </a:lnTo>
                  <a:lnTo>
                    <a:pt x="380" y="650"/>
                  </a:lnTo>
                  <a:lnTo>
                    <a:pt x="350" y="688"/>
                  </a:lnTo>
                  <a:lnTo>
                    <a:pt x="332" y="728"/>
                  </a:lnTo>
                  <a:lnTo>
                    <a:pt x="328" y="764"/>
                  </a:lnTo>
                  <a:lnTo>
                    <a:pt x="332" y="801"/>
                  </a:lnTo>
                  <a:lnTo>
                    <a:pt x="350" y="839"/>
                  </a:lnTo>
                  <a:lnTo>
                    <a:pt x="380" y="877"/>
                  </a:lnTo>
                  <a:lnTo>
                    <a:pt x="420" y="917"/>
                  </a:lnTo>
                  <a:lnTo>
                    <a:pt x="470" y="956"/>
                  </a:lnTo>
                  <a:lnTo>
                    <a:pt x="531" y="994"/>
                  </a:lnTo>
                  <a:lnTo>
                    <a:pt x="601" y="1032"/>
                  </a:lnTo>
                  <a:lnTo>
                    <a:pt x="682" y="1066"/>
                  </a:lnTo>
                  <a:lnTo>
                    <a:pt x="772" y="1100"/>
                  </a:lnTo>
                  <a:lnTo>
                    <a:pt x="869" y="1127"/>
                  </a:lnTo>
                  <a:lnTo>
                    <a:pt x="977" y="1153"/>
                  </a:lnTo>
                  <a:lnTo>
                    <a:pt x="1092" y="1173"/>
                  </a:lnTo>
                  <a:lnTo>
                    <a:pt x="1214" y="1189"/>
                  </a:lnTo>
                  <a:lnTo>
                    <a:pt x="1345" y="1197"/>
                  </a:lnTo>
                  <a:lnTo>
                    <a:pt x="1482" y="1201"/>
                  </a:lnTo>
                  <a:lnTo>
                    <a:pt x="1620" y="1197"/>
                  </a:lnTo>
                  <a:lnTo>
                    <a:pt x="1751" y="1189"/>
                  </a:lnTo>
                  <a:lnTo>
                    <a:pt x="1872" y="1173"/>
                  </a:lnTo>
                  <a:lnTo>
                    <a:pt x="1988" y="1153"/>
                  </a:lnTo>
                  <a:lnTo>
                    <a:pt x="2095" y="1127"/>
                  </a:lnTo>
                  <a:lnTo>
                    <a:pt x="2193" y="1100"/>
                  </a:lnTo>
                  <a:lnTo>
                    <a:pt x="2282" y="1066"/>
                  </a:lnTo>
                  <a:lnTo>
                    <a:pt x="2364" y="1032"/>
                  </a:lnTo>
                  <a:lnTo>
                    <a:pt x="2433" y="994"/>
                  </a:lnTo>
                  <a:lnTo>
                    <a:pt x="2495" y="956"/>
                  </a:lnTo>
                  <a:lnTo>
                    <a:pt x="2545" y="917"/>
                  </a:lnTo>
                  <a:lnTo>
                    <a:pt x="2585" y="877"/>
                  </a:lnTo>
                  <a:lnTo>
                    <a:pt x="2614" y="839"/>
                  </a:lnTo>
                  <a:lnTo>
                    <a:pt x="2632" y="801"/>
                  </a:lnTo>
                  <a:lnTo>
                    <a:pt x="2638" y="764"/>
                  </a:lnTo>
                  <a:lnTo>
                    <a:pt x="2632" y="728"/>
                  </a:lnTo>
                  <a:lnTo>
                    <a:pt x="2614" y="688"/>
                  </a:lnTo>
                  <a:lnTo>
                    <a:pt x="2585" y="650"/>
                  </a:lnTo>
                  <a:lnTo>
                    <a:pt x="2545" y="610"/>
                  </a:lnTo>
                  <a:lnTo>
                    <a:pt x="2495" y="571"/>
                  </a:lnTo>
                  <a:lnTo>
                    <a:pt x="2433" y="533"/>
                  </a:lnTo>
                  <a:lnTo>
                    <a:pt x="2364" y="495"/>
                  </a:lnTo>
                  <a:lnTo>
                    <a:pt x="2282" y="461"/>
                  </a:lnTo>
                  <a:lnTo>
                    <a:pt x="2193" y="430"/>
                  </a:lnTo>
                  <a:lnTo>
                    <a:pt x="2095" y="400"/>
                  </a:lnTo>
                  <a:lnTo>
                    <a:pt x="1988" y="376"/>
                  </a:lnTo>
                  <a:lnTo>
                    <a:pt x="1872" y="354"/>
                  </a:lnTo>
                  <a:lnTo>
                    <a:pt x="1751" y="340"/>
                  </a:lnTo>
                  <a:lnTo>
                    <a:pt x="1620" y="330"/>
                  </a:lnTo>
                  <a:lnTo>
                    <a:pt x="1482" y="326"/>
                  </a:lnTo>
                  <a:close/>
                  <a:moveTo>
                    <a:pt x="1482" y="0"/>
                  </a:moveTo>
                  <a:lnTo>
                    <a:pt x="1630" y="2"/>
                  </a:lnTo>
                  <a:lnTo>
                    <a:pt x="1771" y="12"/>
                  </a:lnTo>
                  <a:lnTo>
                    <a:pt x="1908" y="28"/>
                  </a:lnTo>
                  <a:lnTo>
                    <a:pt x="2039" y="52"/>
                  </a:lnTo>
                  <a:lnTo>
                    <a:pt x="2163" y="80"/>
                  </a:lnTo>
                  <a:lnTo>
                    <a:pt x="2280" y="111"/>
                  </a:lnTo>
                  <a:lnTo>
                    <a:pt x="2392" y="151"/>
                  </a:lnTo>
                  <a:lnTo>
                    <a:pt x="2493" y="195"/>
                  </a:lnTo>
                  <a:lnTo>
                    <a:pt x="2587" y="243"/>
                  </a:lnTo>
                  <a:lnTo>
                    <a:pt x="2670" y="294"/>
                  </a:lnTo>
                  <a:lnTo>
                    <a:pt x="2746" y="352"/>
                  </a:lnTo>
                  <a:lnTo>
                    <a:pt x="2809" y="412"/>
                  </a:lnTo>
                  <a:lnTo>
                    <a:pt x="2865" y="477"/>
                  </a:lnTo>
                  <a:lnTo>
                    <a:pt x="2907" y="545"/>
                  </a:lnTo>
                  <a:lnTo>
                    <a:pt x="2939" y="614"/>
                  </a:lnTo>
                  <a:lnTo>
                    <a:pt x="2959" y="688"/>
                  </a:lnTo>
                  <a:lnTo>
                    <a:pt x="2965" y="764"/>
                  </a:lnTo>
                  <a:lnTo>
                    <a:pt x="2959" y="839"/>
                  </a:lnTo>
                  <a:lnTo>
                    <a:pt x="2939" y="913"/>
                  </a:lnTo>
                  <a:lnTo>
                    <a:pt x="2907" y="984"/>
                  </a:lnTo>
                  <a:lnTo>
                    <a:pt x="2865" y="1052"/>
                  </a:lnTo>
                  <a:lnTo>
                    <a:pt x="2809" y="1115"/>
                  </a:lnTo>
                  <a:lnTo>
                    <a:pt x="2746" y="1175"/>
                  </a:lnTo>
                  <a:lnTo>
                    <a:pt x="2670" y="1233"/>
                  </a:lnTo>
                  <a:lnTo>
                    <a:pt x="2587" y="1284"/>
                  </a:lnTo>
                  <a:lnTo>
                    <a:pt x="2493" y="1332"/>
                  </a:lnTo>
                  <a:lnTo>
                    <a:pt x="2392" y="1376"/>
                  </a:lnTo>
                  <a:lnTo>
                    <a:pt x="2280" y="1416"/>
                  </a:lnTo>
                  <a:lnTo>
                    <a:pt x="2163" y="1449"/>
                  </a:lnTo>
                  <a:lnTo>
                    <a:pt x="2039" y="1477"/>
                  </a:lnTo>
                  <a:lnTo>
                    <a:pt x="1908" y="1499"/>
                  </a:lnTo>
                  <a:lnTo>
                    <a:pt x="1771" y="1515"/>
                  </a:lnTo>
                  <a:lnTo>
                    <a:pt x="1630" y="1525"/>
                  </a:lnTo>
                  <a:lnTo>
                    <a:pt x="1482" y="1529"/>
                  </a:lnTo>
                  <a:lnTo>
                    <a:pt x="1335" y="1525"/>
                  </a:lnTo>
                  <a:lnTo>
                    <a:pt x="1194" y="1515"/>
                  </a:lnTo>
                  <a:lnTo>
                    <a:pt x="1057" y="1499"/>
                  </a:lnTo>
                  <a:lnTo>
                    <a:pt x="925" y="1477"/>
                  </a:lnTo>
                  <a:lnTo>
                    <a:pt x="802" y="1449"/>
                  </a:lnTo>
                  <a:lnTo>
                    <a:pt x="684" y="1416"/>
                  </a:lnTo>
                  <a:lnTo>
                    <a:pt x="573" y="1376"/>
                  </a:lnTo>
                  <a:lnTo>
                    <a:pt x="472" y="1332"/>
                  </a:lnTo>
                  <a:lnTo>
                    <a:pt x="378" y="1284"/>
                  </a:lnTo>
                  <a:lnTo>
                    <a:pt x="294" y="1233"/>
                  </a:lnTo>
                  <a:lnTo>
                    <a:pt x="219" y="1175"/>
                  </a:lnTo>
                  <a:lnTo>
                    <a:pt x="155" y="1115"/>
                  </a:lnTo>
                  <a:lnTo>
                    <a:pt x="99" y="1052"/>
                  </a:lnTo>
                  <a:lnTo>
                    <a:pt x="58" y="984"/>
                  </a:lnTo>
                  <a:lnTo>
                    <a:pt x="26" y="913"/>
                  </a:lnTo>
                  <a:lnTo>
                    <a:pt x="6" y="839"/>
                  </a:lnTo>
                  <a:lnTo>
                    <a:pt x="0" y="764"/>
                  </a:lnTo>
                  <a:lnTo>
                    <a:pt x="6" y="688"/>
                  </a:lnTo>
                  <a:lnTo>
                    <a:pt x="26" y="614"/>
                  </a:lnTo>
                  <a:lnTo>
                    <a:pt x="58" y="545"/>
                  </a:lnTo>
                  <a:lnTo>
                    <a:pt x="99" y="477"/>
                  </a:lnTo>
                  <a:lnTo>
                    <a:pt x="155" y="412"/>
                  </a:lnTo>
                  <a:lnTo>
                    <a:pt x="219" y="352"/>
                  </a:lnTo>
                  <a:lnTo>
                    <a:pt x="294" y="294"/>
                  </a:lnTo>
                  <a:lnTo>
                    <a:pt x="378" y="243"/>
                  </a:lnTo>
                  <a:lnTo>
                    <a:pt x="472" y="195"/>
                  </a:lnTo>
                  <a:lnTo>
                    <a:pt x="573" y="151"/>
                  </a:lnTo>
                  <a:lnTo>
                    <a:pt x="684" y="111"/>
                  </a:lnTo>
                  <a:lnTo>
                    <a:pt x="802" y="80"/>
                  </a:lnTo>
                  <a:lnTo>
                    <a:pt x="925" y="52"/>
                  </a:lnTo>
                  <a:lnTo>
                    <a:pt x="1057" y="28"/>
                  </a:lnTo>
                  <a:lnTo>
                    <a:pt x="1194" y="12"/>
                  </a:lnTo>
                  <a:lnTo>
                    <a:pt x="1335" y="2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81050" y="4650415"/>
            <a:ext cx="456028" cy="248868"/>
            <a:chOff x="7721600" y="3265488"/>
            <a:chExt cx="5207001" cy="2841625"/>
          </a:xfrm>
          <a:solidFill>
            <a:schemeClr val="bg1"/>
          </a:solidFill>
        </p:grpSpPr>
        <p:sp>
          <p:nvSpPr>
            <p:cNvPr id="53" name="Freeform 141"/>
            <p:cNvSpPr>
              <a:spLocks noEditPoints="1"/>
            </p:cNvSpPr>
            <p:nvPr/>
          </p:nvSpPr>
          <p:spPr bwMode="auto">
            <a:xfrm>
              <a:off x="8167688" y="32654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42"/>
            <p:cNvSpPr>
              <a:spLocks/>
            </p:cNvSpPr>
            <p:nvPr/>
          </p:nvSpPr>
          <p:spPr bwMode="auto">
            <a:xfrm>
              <a:off x="7721600" y="40751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95097" y="1845715"/>
            <a:ext cx="4467867" cy="4247581"/>
            <a:chOff x="6598468" y="1442409"/>
            <a:chExt cx="4467867" cy="4247581"/>
          </a:xfrm>
        </p:grpSpPr>
        <p:sp>
          <p:nvSpPr>
            <p:cNvPr id="16" name="Rectangle 15"/>
            <p:cNvSpPr/>
            <p:nvPr/>
          </p:nvSpPr>
          <p:spPr>
            <a:xfrm>
              <a:off x="6598468" y="1571318"/>
              <a:ext cx="1043545" cy="10435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4800" b="1" dirty="0"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894612" y="1442409"/>
              <a:ext cx="3171723" cy="1591507"/>
              <a:chOff x="1952033" y="1430087"/>
              <a:chExt cx="3171723" cy="1591507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952033" y="1944376"/>
                <a:ext cx="3171723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This is a sample text.  Insert your desired text here. </a:t>
                </a: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952033" y="1430087"/>
                <a:ext cx="317172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7632616" y="1571318"/>
              <a:ext cx="0" cy="411867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8532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909836" y="6122550"/>
            <a:ext cx="5240192" cy="4388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27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Dodecahedron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39807" y="1412776"/>
            <a:ext cx="4780249" cy="4653969"/>
            <a:chOff x="3170238" y="1096963"/>
            <a:chExt cx="5227638" cy="520700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408363" y="1816100"/>
              <a:ext cx="2368550" cy="2868613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776913" y="1824038"/>
              <a:ext cx="2366963" cy="2874963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91013" y="1816100"/>
              <a:ext cx="3006725" cy="2000250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408363" y="3816350"/>
              <a:ext cx="2368550" cy="2487613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776913" y="3816350"/>
              <a:ext cx="2366963" cy="2484438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3170238" y="1816100"/>
              <a:ext cx="1120775" cy="2868613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297738" y="1824038"/>
              <a:ext cx="1100138" cy="2874963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4291013" y="1096963"/>
              <a:ext cx="3006725" cy="727075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408363" y="4684713"/>
              <a:ext cx="2368550" cy="1619250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776913" y="4699000"/>
              <a:ext cx="2366963" cy="1601788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3991310" y="2632364"/>
              <a:ext cx="1191596" cy="1443172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404350" y="2660076"/>
              <a:ext cx="1174520" cy="1426596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052202" y="2169665"/>
              <a:ext cx="1500998" cy="998552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4203173" y="4318589"/>
              <a:ext cx="1205496" cy="1266094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6152565" y="4352238"/>
              <a:ext cx="1136308" cy="1192704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417061" y="2731658"/>
              <a:ext cx="349142" cy="893624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7800702" y="2755638"/>
              <a:ext cx="342712" cy="895600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5325608" y="1374594"/>
              <a:ext cx="936648" cy="226496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4070867" y="5378014"/>
              <a:ext cx="737844" cy="504424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6660550" y="5455564"/>
              <a:ext cx="737352" cy="498986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60334" y="2454896"/>
            <a:ext cx="360822" cy="442158"/>
            <a:chOff x="6691313" y="-42863"/>
            <a:chExt cx="4246562" cy="5203826"/>
          </a:xfrm>
          <a:solidFill>
            <a:schemeClr val="bg1"/>
          </a:solidFill>
        </p:grpSpPr>
        <p:sp>
          <p:nvSpPr>
            <p:cNvPr id="33" name="Freeform 95"/>
            <p:cNvSpPr>
              <a:spLocks/>
            </p:cNvSpPr>
            <p:nvPr/>
          </p:nvSpPr>
          <p:spPr bwMode="auto">
            <a:xfrm>
              <a:off x="6691313" y="1951037"/>
              <a:ext cx="1292225" cy="257175"/>
            </a:xfrm>
            <a:custGeom>
              <a:avLst/>
              <a:gdLst>
                <a:gd name="T0" fmla="*/ 164 w 1628"/>
                <a:gd name="T1" fmla="*/ 0 h 324"/>
                <a:gd name="T2" fmla="*/ 1466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8 w 1628"/>
                <a:gd name="T23" fmla="*/ 301 h 324"/>
                <a:gd name="T24" fmla="*/ 1508 w 1628"/>
                <a:gd name="T25" fmla="*/ 319 h 324"/>
                <a:gd name="T26" fmla="*/ 1466 w 1628"/>
                <a:gd name="T27" fmla="*/ 324 h 324"/>
                <a:gd name="T28" fmla="*/ 164 w 1628"/>
                <a:gd name="T29" fmla="*/ 324 h 324"/>
                <a:gd name="T30" fmla="*/ 120 w 1628"/>
                <a:gd name="T31" fmla="*/ 319 h 324"/>
                <a:gd name="T32" fmla="*/ 82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2 w 1628"/>
                <a:gd name="T49" fmla="*/ 22 h 324"/>
                <a:gd name="T50" fmla="*/ 120 w 1628"/>
                <a:gd name="T51" fmla="*/ 6 h 324"/>
                <a:gd name="T52" fmla="*/ 164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4" y="0"/>
                  </a:moveTo>
                  <a:lnTo>
                    <a:pt x="1466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8" y="301"/>
                  </a:lnTo>
                  <a:lnTo>
                    <a:pt x="1508" y="319"/>
                  </a:lnTo>
                  <a:lnTo>
                    <a:pt x="1466" y="324"/>
                  </a:lnTo>
                  <a:lnTo>
                    <a:pt x="164" y="324"/>
                  </a:lnTo>
                  <a:lnTo>
                    <a:pt x="120" y="319"/>
                  </a:lnTo>
                  <a:lnTo>
                    <a:pt x="82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0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96"/>
            <p:cNvSpPr>
              <a:spLocks/>
            </p:cNvSpPr>
            <p:nvPr/>
          </p:nvSpPr>
          <p:spPr bwMode="auto">
            <a:xfrm>
              <a:off x="9645650" y="1951037"/>
              <a:ext cx="1292225" cy="257175"/>
            </a:xfrm>
            <a:custGeom>
              <a:avLst/>
              <a:gdLst>
                <a:gd name="T0" fmla="*/ 162 w 1628"/>
                <a:gd name="T1" fmla="*/ 0 h 324"/>
                <a:gd name="T2" fmla="*/ 1464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6 w 1628"/>
                <a:gd name="T23" fmla="*/ 301 h 324"/>
                <a:gd name="T24" fmla="*/ 1508 w 1628"/>
                <a:gd name="T25" fmla="*/ 319 h 324"/>
                <a:gd name="T26" fmla="*/ 1464 w 1628"/>
                <a:gd name="T27" fmla="*/ 324 h 324"/>
                <a:gd name="T28" fmla="*/ 162 w 1628"/>
                <a:gd name="T29" fmla="*/ 324 h 324"/>
                <a:gd name="T30" fmla="*/ 120 w 1628"/>
                <a:gd name="T31" fmla="*/ 319 h 324"/>
                <a:gd name="T32" fmla="*/ 80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0 w 1628"/>
                <a:gd name="T49" fmla="*/ 22 h 324"/>
                <a:gd name="T50" fmla="*/ 120 w 1628"/>
                <a:gd name="T51" fmla="*/ 6 h 324"/>
                <a:gd name="T52" fmla="*/ 162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2" y="0"/>
                  </a:moveTo>
                  <a:lnTo>
                    <a:pt x="1464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6" y="301"/>
                  </a:lnTo>
                  <a:lnTo>
                    <a:pt x="1508" y="319"/>
                  </a:lnTo>
                  <a:lnTo>
                    <a:pt x="1464" y="324"/>
                  </a:lnTo>
                  <a:lnTo>
                    <a:pt x="162" y="324"/>
                  </a:lnTo>
                  <a:lnTo>
                    <a:pt x="120" y="319"/>
                  </a:lnTo>
                  <a:lnTo>
                    <a:pt x="80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2"/>
                  </a:lnTo>
                  <a:lnTo>
                    <a:pt x="120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97"/>
            <p:cNvSpPr>
              <a:spLocks/>
            </p:cNvSpPr>
            <p:nvPr/>
          </p:nvSpPr>
          <p:spPr bwMode="auto">
            <a:xfrm>
              <a:off x="8686800" y="-42863"/>
              <a:ext cx="255588" cy="1290638"/>
            </a:xfrm>
            <a:custGeom>
              <a:avLst/>
              <a:gdLst>
                <a:gd name="T0" fmla="*/ 162 w 324"/>
                <a:gd name="T1" fmla="*/ 0 h 1627"/>
                <a:gd name="T2" fmla="*/ 206 w 324"/>
                <a:gd name="T3" fmla="*/ 6 h 1627"/>
                <a:gd name="T4" fmla="*/ 244 w 324"/>
                <a:gd name="T5" fmla="*/ 22 h 1627"/>
                <a:gd name="T6" fmla="*/ 278 w 324"/>
                <a:gd name="T7" fmla="*/ 48 h 1627"/>
                <a:gd name="T8" fmla="*/ 302 w 324"/>
                <a:gd name="T9" fmla="*/ 82 h 1627"/>
                <a:gd name="T10" fmla="*/ 320 w 324"/>
                <a:gd name="T11" fmla="*/ 120 h 1627"/>
                <a:gd name="T12" fmla="*/ 324 w 324"/>
                <a:gd name="T13" fmla="*/ 163 h 1627"/>
                <a:gd name="T14" fmla="*/ 324 w 324"/>
                <a:gd name="T15" fmla="*/ 1465 h 1627"/>
                <a:gd name="T16" fmla="*/ 320 w 324"/>
                <a:gd name="T17" fmla="*/ 1507 h 1627"/>
                <a:gd name="T18" fmla="*/ 302 w 324"/>
                <a:gd name="T19" fmla="*/ 1547 h 1627"/>
                <a:gd name="T20" fmla="*/ 278 w 324"/>
                <a:gd name="T21" fmla="*/ 1579 h 1627"/>
                <a:gd name="T22" fmla="*/ 244 w 324"/>
                <a:gd name="T23" fmla="*/ 1605 h 1627"/>
                <a:gd name="T24" fmla="*/ 206 w 324"/>
                <a:gd name="T25" fmla="*/ 1621 h 1627"/>
                <a:gd name="T26" fmla="*/ 162 w 324"/>
                <a:gd name="T27" fmla="*/ 1627 h 1627"/>
                <a:gd name="T28" fmla="*/ 118 w 324"/>
                <a:gd name="T29" fmla="*/ 1621 h 1627"/>
                <a:gd name="T30" fmla="*/ 80 w 324"/>
                <a:gd name="T31" fmla="*/ 1605 h 1627"/>
                <a:gd name="T32" fmla="*/ 46 w 324"/>
                <a:gd name="T33" fmla="*/ 1579 h 1627"/>
                <a:gd name="T34" fmla="*/ 22 w 324"/>
                <a:gd name="T35" fmla="*/ 1547 h 1627"/>
                <a:gd name="T36" fmla="*/ 4 w 324"/>
                <a:gd name="T37" fmla="*/ 1507 h 1627"/>
                <a:gd name="T38" fmla="*/ 0 w 324"/>
                <a:gd name="T39" fmla="*/ 1465 h 1627"/>
                <a:gd name="T40" fmla="*/ 0 w 324"/>
                <a:gd name="T41" fmla="*/ 163 h 1627"/>
                <a:gd name="T42" fmla="*/ 4 w 324"/>
                <a:gd name="T43" fmla="*/ 120 h 1627"/>
                <a:gd name="T44" fmla="*/ 22 w 324"/>
                <a:gd name="T45" fmla="*/ 82 h 1627"/>
                <a:gd name="T46" fmla="*/ 46 w 324"/>
                <a:gd name="T47" fmla="*/ 48 h 1627"/>
                <a:gd name="T48" fmla="*/ 80 w 324"/>
                <a:gd name="T49" fmla="*/ 22 h 1627"/>
                <a:gd name="T50" fmla="*/ 118 w 324"/>
                <a:gd name="T51" fmla="*/ 6 h 1627"/>
                <a:gd name="T52" fmla="*/ 162 w 324"/>
                <a:gd name="T53" fmla="*/ 0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627">
                  <a:moveTo>
                    <a:pt x="162" y="0"/>
                  </a:moveTo>
                  <a:lnTo>
                    <a:pt x="206" y="6"/>
                  </a:lnTo>
                  <a:lnTo>
                    <a:pt x="244" y="22"/>
                  </a:lnTo>
                  <a:lnTo>
                    <a:pt x="278" y="48"/>
                  </a:lnTo>
                  <a:lnTo>
                    <a:pt x="302" y="82"/>
                  </a:lnTo>
                  <a:lnTo>
                    <a:pt x="320" y="120"/>
                  </a:lnTo>
                  <a:lnTo>
                    <a:pt x="324" y="163"/>
                  </a:lnTo>
                  <a:lnTo>
                    <a:pt x="324" y="1465"/>
                  </a:lnTo>
                  <a:lnTo>
                    <a:pt x="320" y="1507"/>
                  </a:lnTo>
                  <a:lnTo>
                    <a:pt x="302" y="1547"/>
                  </a:lnTo>
                  <a:lnTo>
                    <a:pt x="278" y="1579"/>
                  </a:lnTo>
                  <a:lnTo>
                    <a:pt x="244" y="1605"/>
                  </a:lnTo>
                  <a:lnTo>
                    <a:pt x="206" y="1621"/>
                  </a:lnTo>
                  <a:lnTo>
                    <a:pt x="162" y="1627"/>
                  </a:lnTo>
                  <a:lnTo>
                    <a:pt x="118" y="1621"/>
                  </a:lnTo>
                  <a:lnTo>
                    <a:pt x="80" y="1605"/>
                  </a:lnTo>
                  <a:lnTo>
                    <a:pt x="46" y="1579"/>
                  </a:lnTo>
                  <a:lnTo>
                    <a:pt x="22" y="1547"/>
                  </a:lnTo>
                  <a:lnTo>
                    <a:pt x="4" y="1507"/>
                  </a:lnTo>
                  <a:lnTo>
                    <a:pt x="0" y="1465"/>
                  </a:lnTo>
                  <a:lnTo>
                    <a:pt x="0" y="163"/>
                  </a:lnTo>
                  <a:lnTo>
                    <a:pt x="4" y="120"/>
                  </a:lnTo>
                  <a:lnTo>
                    <a:pt x="22" y="82"/>
                  </a:lnTo>
                  <a:lnTo>
                    <a:pt x="46" y="48"/>
                  </a:lnTo>
                  <a:lnTo>
                    <a:pt x="80" y="22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8"/>
            <p:cNvSpPr>
              <a:spLocks/>
            </p:cNvSpPr>
            <p:nvPr/>
          </p:nvSpPr>
          <p:spPr bwMode="auto">
            <a:xfrm>
              <a:off x="9364663" y="541337"/>
              <a:ext cx="989013" cy="989013"/>
            </a:xfrm>
            <a:custGeom>
              <a:avLst/>
              <a:gdLst>
                <a:gd name="T0" fmla="*/ 1067 w 1247"/>
                <a:gd name="T1" fmla="*/ 0 h 1245"/>
                <a:gd name="T2" fmla="*/ 1103 w 1247"/>
                <a:gd name="T3" fmla="*/ 0 h 1245"/>
                <a:gd name="T4" fmla="*/ 1137 w 1247"/>
                <a:gd name="T5" fmla="*/ 7 h 1245"/>
                <a:gd name="T6" fmla="*/ 1171 w 1247"/>
                <a:gd name="T7" fmla="*/ 23 h 1245"/>
                <a:gd name="T8" fmla="*/ 1199 w 1247"/>
                <a:gd name="T9" fmla="*/ 47 h 1245"/>
                <a:gd name="T10" fmla="*/ 1223 w 1247"/>
                <a:gd name="T11" fmla="*/ 75 h 1245"/>
                <a:gd name="T12" fmla="*/ 1239 w 1247"/>
                <a:gd name="T13" fmla="*/ 109 h 1245"/>
                <a:gd name="T14" fmla="*/ 1247 w 1247"/>
                <a:gd name="T15" fmla="*/ 143 h 1245"/>
                <a:gd name="T16" fmla="*/ 1247 w 1247"/>
                <a:gd name="T17" fmla="*/ 179 h 1245"/>
                <a:gd name="T18" fmla="*/ 1239 w 1247"/>
                <a:gd name="T19" fmla="*/ 215 h 1245"/>
                <a:gd name="T20" fmla="*/ 1223 w 1247"/>
                <a:gd name="T21" fmla="*/ 247 h 1245"/>
                <a:gd name="T22" fmla="*/ 1199 w 1247"/>
                <a:gd name="T23" fmla="*/ 277 h 1245"/>
                <a:gd name="T24" fmla="*/ 277 w 1247"/>
                <a:gd name="T25" fmla="*/ 1198 h 1245"/>
                <a:gd name="T26" fmla="*/ 244 w 1247"/>
                <a:gd name="T27" fmla="*/ 1225 h 1245"/>
                <a:gd name="T28" fmla="*/ 204 w 1247"/>
                <a:gd name="T29" fmla="*/ 1239 h 1245"/>
                <a:gd name="T30" fmla="*/ 162 w 1247"/>
                <a:gd name="T31" fmla="*/ 1245 h 1245"/>
                <a:gd name="T32" fmla="*/ 132 w 1247"/>
                <a:gd name="T33" fmla="*/ 1243 h 1245"/>
                <a:gd name="T34" fmla="*/ 102 w 1247"/>
                <a:gd name="T35" fmla="*/ 1233 h 1245"/>
                <a:gd name="T36" fmla="*/ 74 w 1247"/>
                <a:gd name="T37" fmla="*/ 1219 h 1245"/>
                <a:gd name="T38" fmla="*/ 48 w 1247"/>
                <a:gd name="T39" fmla="*/ 1198 h 1245"/>
                <a:gd name="T40" fmla="*/ 24 w 1247"/>
                <a:gd name="T41" fmla="*/ 1170 h 1245"/>
                <a:gd name="T42" fmla="*/ 8 w 1247"/>
                <a:gd name="T43" fmla="*/ 1136 h 1245"/>
                <a:gd name="T44" fmla="*/ 0 w 1247"/>
                <a:gd name="T45" fmla="*/ 1102 h 1245"/>
                <a:gd name="T46" fmla="*/ 0 w 1247"/>
                <a:gd name="T47" fmla="*/ 1066 h 1245"/>
                <a:gd name="T48" fmla="*/ 8 w 1247"/>
                <a:gd name="T49" fmla="*/ 1030 h 1245"/>
                <a:gd name="T50" fmla="*/ 24 w 1247"/>
                <a:gd name="T51" fmla="*/ 998 h 1245"/>
                <a:gd name="T52" fmla="*/ 48 w 1247"/>
                <a:gd name="T53" fmla="*/ 968 h 1245"/>
                <a:gd name="T54" fmla="*/ 970 w 1247"/>
                <a:gd name="T55" fmla="*/ 47 h 1245"/>
                <a:gd name="T56" fmla="*/ 1000 w 1247"/>
                <a:gd name="T57" fmla="*/ 23 h 1245"/>
                <a:gd name="T58" fmla="*/ 1032 w 1247"/>
                <a:gd name="T59" fmla="*/ 7 h 1245"/>
                <a:gd name="T60" fmla="*/ 1067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067" y="0"/>
                  </a:moveTo>
                  <a:lnTo>
                    <a:pt x="1103" y="0"/>
                  </a:lnTo>
                  <a:lnTo>
                    <a:pt x="1137" y="7"/>
                  </a:lnTo>
                  <a:lnTo>
                    <a:pt x="1171" y="23"/>
                  </a:lnTo>
                  <a:lnTo>
                    <a:pt x="1199" y="47"/>
                  </a:lnTo>
                  <a:lnTo>
                    <a:pt x="1223" y="75"/>
                  </a:lnTo>
                  <a:lnTo>
                    <a:pt x="1239" y="109"/>
                  </a:lnTo>
                  <a:lnTo>
                    <a:pt x="1247" y="143"/>
                  </a:lnTo>
                  <a:lnTo>
                    <a:pt x="1247" y="179"/>
                  </a:lnTo>
                  <a:lnTo>
                    <a:pt x="1239" y="215"/>
                  </a:lnTo>
                  <a:lnTo>
                    <a:pt x="1223" y="247"/>
                  </a:lnTo>
                  <a:lnTo>
                    <a:pt x="1199" y="277"/>
                  </a:lnTo>
                  <a:lnTo>
                    <a:pt x="277" y="1198"/>
                  </a:lnTo>
                  <a:lnTo>
                    <a:pt x="244" y="1225"/>
                  </a:lnTo>
                  <a:lnTo>
                    <a:pt x="204" y="1239"/>
                  </a:lnTo>
                  <a:lnTo>
                    <a:pt x="162" y="1245"/>
                  </a:lnTo>
                  <a:lnTo>
                    <a:pt x="132" y="1243"/>
                  </a:lnTo>
                  <a:lnTo>
                    <a:pt x="102" y="1233"/>
                  </a:lnTo>
                  <a:lnTo>
                    <a:pt x="74" y="1219"/>
                  </a:lnTo>
                  <a:lnTo>
                    <a:pt x="48" y="1198"/>
                  </a:lnTo>
                  <a:lnTo>
                    <a:pt x="24" y="1170"/>
                  </a:lnTo>
                  <a:lnTo>
                    <a:pt x="8" y="1136"/>
                  </a:lnTo>
                  <a:lnTo>
                    <a:pt x="0" y="1102"/>
                  </a:lnTo>
                  <a:lnTo>
                    <a:pt x="0" y="1066"/>
                  </a:lnTo>
                  <a:lnTo>
                    <a:pt x="8" y="1030"/>
                  </a:lnTo>
                  <a:lnTo>
                    <a:pt x="24" y="998"/>
                  </a:lnTo>
                  <a:lnTo>
                    <a:pt x="48" y="968"/>
                  </a:lnTo>
                  <a:lnTo>
                    <a:pt x="970" y="47"/>
                  </a:lnTo>
                  <a:lnTo>
                    <a:pt x="1000" y="23"/>
                  </a:lnTo>
                  <a:lnTo>
                    <a:pt x="1032" y="7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99"/>
            <p:cNvSpPr>
              <a:spLocks/>
            </p:cNvSpPr>
            <p:nvPr/>
          </p:nvSpPr>
          <p:spPr bwMode="auto">
            <a:xfrm>
              <a:off x="7275513" y="541337"/>
              <a:ext cx="989013" cy="989013"/>
            </a:xfrm>
            <a:custGeom>
              <a:avLst/>
              <a:gdLst>
                <a:gd name="T0" fmla="*/ 144 w 1247"/>
                <a:gd name="T1" fmla="*/ 0 h 1245"/>
                <a:gd name="T2" fmla="*/ 180 w 1247"/>
                <a:gd name="T3" fmla="*/ 0 h 1245"/>
                <a:gd name="T4" fmla="*/ 216 w 1247"/>
                <a:gd name="T5" fmla="*/ 7 h 1245"/>
                <a:gd name="T6" fmla="*/ 247 w 1247"/>
                <a:gd name="T7" fmla="*/ 23 h 1245"/>
                <a:gd name="T8" fmla="*/ 277 w 1247"/>
                <a:gd name="T9" fmla="*/ 47 h 1245"/>
                <a:gd name="T10" fmla="*/ 1199 w 1247"/>
                <a:gd name="T11" fmla="*/ 968 h 1245"/>
                <a:gd name="T12" fmla="*/ 1223 w 1247"/>
                <a:gd name="T13" fmla="*/ 998 h 1245"/>
                <a:gd name="T14" fmla="*/ 1239 w 1247"/>
                <a:gd name="T15" fmla="*/ 1030 h 1245"/>
                <a:gd name="T16" fmla="*/ 1247 w 1247"/>
                <a:gd name="T17" fmla="*/ 1066 h 1245"/>
                <a:gd name="T18" fmla="*/ 1247 w 1247"/>
                <a:gd name="T19" fmla="*/ 1102 h 1245"/>
                <a:gd name="T20" fmla="*/ 1239 w 1247"/>
                <a:gd name="T21" fmla="*/ 1136 h 1245"/>
                <a:gd name="T22" fmla="*/ 1223 w 1247"/>
                <a:gd name="T23" fmla="*/ 1170 h 1245"/>
                <a:gd name="T24" fmla="*/ 1199 w 1247"/>
                <a:gd name="T25" fmla="*/ 1198 h 1245"/>
                <a:gd name="T26" fmla="*/ 1165 w 1247"/>
                <a:gd name="T27" fmla="*/ 1225 h 1245"/>
                <a:gd name="T28" fmla="*/ 1125 w 1247"/>
                <a:gd name="T29" fmla="*/ 1239 h 1245"/>
                <a:gd name="T30" fmla="*/ 1085 w 1247"/>
                <a:gd name="T31" fmla="*/ 1245 h 1245"/>
                <a:gd name="T32" fmla="*/ 1053 w 1247"/>
                <a:gd name="T33" fmla="*/ 1243 h 1245"/>
                <a:gd name="T34" fmla="*/ 1023 w 1247"/>
                <a:gd name="T35" fmla="*/ 1233 h 1245"/>
                <a:gd name="T36" fmla="*/ 995 w 1247"/>
                <a:gd name="T37" fmla="*/ 1219 h 1245"/>
                <a:gd name="T38" fmla="*/ 970 w 1247"/>
                <a:gd name="T39" fmla="*/ 1198 h 1245"/>
                <a:gd name="T40" fmla="*/ 48 w 1247"/>
                <a:gd name="T41" fmla="*/ 277 h 1245"/>
                <a:gd name="T42" fmla="*/ 24 w 1247"/>
                <a:gd name="T43" fmla="*/ 247 h 1245"/>
                <a:gd name="T44" fmla="*/ 8 w 1247"/>
                <a:gd name="T45" fmla="*/ 215 h 1245"/>
                <a:gd name="T46" fmla="*/ 0 w 1247"/>
                <a:gd name="T47" fmla="*/ 179 h 1245"/>
                <a:gd name="T48" fmla="*/ 0 w 1247"/>
                <a:gd name="T49" fmla="*/ 143 h 1245"/>
                <a:gd name="T50" fmla="*/ 8 w 1247"/>
                <a:gd name="T51" fmla="*/ 109 h 1245"/>
                <a:gd name="T52" fmla="*/ 24 w 1247"/>
                <a:gd name="T53" fmla="*/ 75 h 1245"/>
                <a:gd name="T54" fmla="*/ 48 w 1247"/>
                <a:gd name="T55" fmla="*/ 47 h 1245"/>
                <a:gd name="T56" fmla="*/ 76 w 1247"/>
                <a:gd name="T57" fmla="*/ 23 h 1245"/>
                <a:gd name="T58" fmla="*/ 110 w 1247"/>
                <a:gd name="T59" fmla="*/ 7 h 1245"/>
                <a:gd name="T60" fmla="*/ 144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44" y="0"/>
                  </a:moveTo>
                  <a:lnTo>
                    <a:pt x="180" y="0"/>
                  </a:lnTo>
                  <a:lnTo>
                    <a:pt x="216" y="7"/>
                  </a:lnTo>
                  <a:lnTo>
                    <a:pt x="247" y="23"/>
                  </a:lnTo>
                  <a:lnTo>
                    <a:pt x="277" y="47"/>
                  </a:lnTo>
                  <a:lnTo>
                    <a:pt x="1199" y="968"/>
                  </a:lnTo>
                  <a:lnTo>
                    <a:pt x="1223" y="998"/>
                  </a:lnTo>
                  <a:lnTo>
                    <a:pt x="1239" y="1030"/>
                  </a:lnTo>
                  <a:lnTo>
                    <a:pt x="1247" y="1066"/>
                  </a:lnTo>
                  <a:lnTo>
                    <a:pt x="1247" y="1102"/>
                  </a:lnTo>
                  <a:lnTo>
                    <a:pt x="1239" y="1136"/>
                  </a:lnTo>
                  <a:lnTo>
                    <a:pt x="1223" y="1170"/>
                  </a:lnTo>
                  <a:lnTo>
                    <a:pt x="1199" y="1198"/>
                  </a:lnTo>
                  <a:lnTo>
                    <a:pt x="1165" y="1225"/>
                  </a:lnTo>
                  <a:lnTo>
                    <a:pt x="1125" y="1239"/>
                  </a:lnTo>
                  <a:lnTo>
                    <a:pt x="1085" y="1245"/>
                  </a:lnTo>
                  <a:lnTo>
                    <a:pt x="1053" y="1243"/>
                  </a:lnTo>
                  <a:lnTo>
                    <a:pt x="1023" y="1233"/>
                  </a:lnTo>
                  <a:lnTo>
                    <a:pt x="995" y="1219"/>
                  </a:lnTo>
                  <a:lnTo>
                    <a:pt x="970" y="1198"/>
                  </a:lnTo>
                  <a:lnTo>
                    <a:pt x="48" y="277"/>
                  </a:lnTo>
                  <a:lnTo>
                    <a:pt x="24" y="247"/>
                  </a:lnTo>
                  <a:lnTo>
                    <a:pt x="8" y="215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8" y="109"/>
                  </a:lnTo>
                  <a:lnTo>
                    <a:pt x="24" y="75"/>
                  </a:lnTo>
                  <a:lnTo>
                    <a:pt x="48" y="47"/>
                  </a:lnTo>
                  <a:lnTo>
                    <a:pt x="76" y="23"/>
                  </a:lnTo>
                  <a:lnTo>
                    <a:pt x="110" y="7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00"/>
            <p:cNvSpPr>
              <a:spLocks noEditPoints="1"/>
            </p:cNvSpPr>
            <p:nvPr/>
          </p:nvSpPr>
          <p:spPr bwMode="auto">
            <a:xfrm>
              <a:off x="6869113" y="1601787"/>
              <a:ext cx="3687763" cy="3559176"/>
            </a:xfrm>
            <a:custGeom>
              <a:avLst/>
              <a:gdLst>
                <a:gd name="T0" fmla="*/ 326 w 4646"/>
                <a:gd name="T1" fmla="*/ 2009 h 4485"/>
                <a:gd name="T2" fmla="*/ 336 w 4646"/>
                <a:gd name="T3" fmla="*/ 4043 h 4485"/>
                <a:gd name="T4" fmla="*/ 966 w 4646"/>
                <a:gd name="T5" fmla="*/ 4033 h 4485"/>
                <a:gd name="T6" fmla="*/ 956 w 4646"/>
                <a:gd name="T7" fmla="*/ 1999 h 4485"/>
                <a:gd name="T8" fmla="*/ 2263 w 4646"/>
                <a:gd name="T9" fmla="*/ 985 h 4485"/>
                <a:gd name="T10" fmla="*/ 2183 w 4646"/>
                <a:gd name="T11" fmla="*/ 1381 h 4485"/>
                <a:gd name="T12" fmla="*/ 1947 w 4646"/>
                <a:gd name="T13" fmla="*/ 1720 h 4485"/>
                <a:gd name="T14" fmla="*/ 1652 w 4646"/>
                <a:gd name="T15" fmla="*/ 1946 h 4485"/>
                <a:gd name="T16" fmla="*/ 1435 w 4646"/>
                <a:gd name="T17" fmla="*/ 2051 h 4485"/>
                <a:gd name="T18" fmla="*/ 1315 w 4646"/>
                <a:gd name="T19" fmla="*/ 2093 h 4485"/>
                <a:gd name="T20" fmla="*/ 1289 w 4646"/>
                <a:gd name="T21" fmla="*/ 3841 h 4485"/>
                <a:gd name="T22" fmla="*/ 1337 w 4646"/>
                <a:gd name="T23" fmla="*/ 3979 h 4485"/>
                <a:gd name="T24" fmla="*/ 1522 w 4646"/>
                <a:gd name="T25" fmla="*/ 4138 h 4485"/>
                <a:gd name="T26" fmla="*/ 3663 w 4646"/>
                <a:gd name="T27" fmla="*/ 4158 h 4485"/>
                <a:gd name="T28" fmla="*/ 3886 w 4646"/>
                <a:gd name="T29" fmla="*/ 4092 h 4485"/>
                <a:gd name="T30" fmla="*/ 4006 w 4646"/>
                <a:gd name="T31" fmla="*/ 3977 h 4485"/>
                <a:gd name="T32" fmla="*/ 4054 w 4646"/>
                <a:gd name="T33" fmla="*/ 3855 h 4485"/>
                <a:gd name="T34" fmla="*/ 4066 w 4646"/>
                <a:gd name="T35" fmla="*/ 3781 h 4485"/>
                <a:gd name="T36" fmla="*/ 4319 w 4646"/>
                <a:gd name="T37" fmla="*/ 2107 h 4485"/>
                <a:gd name="T38" fmla="*/ 4231 w 4646"/>
                <a:gd name="T39" fmla="*/ 1910 h 4485"/>
                <a:gd name="T40" fmla="*/ 4028 w 4646"/>
                <a:gd name="T41" fmla="*/ 1792 h 4485"/>
                <a:gd name="T42" fmla="*/ 2793 w 4646"/>
                <a:gd name="T43" fmla="*/ 1764 h 4485"/>
                <a:gd name="T44" fmla="*/ 2711 w 4646"/>
                <a:gd name="T45" fmla="*/ 1625 h 4485"/>
                <a:gd name="T46" fmla="*/ 2685 w 4646"/>
                <a:gd name="T47" fmla="*/ 578 h 4485"/>
                <a:gd name="T48" fmla="*/ 2566 w 4646"/>
                <a:gd name="T49" fmla="*/ 389 h 4485"/>
                <a:gd name="T50" fmla="*/ 2360 w 4646"/>
                <a:gd name="T51" fmla="*/ 325 h 4485"/>
                <a:gd name="T52" fmla="*/ 2426 w 4646"/>
                <a:gd name="T53" fmla="*/ 6 h 4485"/>
                <a:gd name="T54" fmla="*/ 2693 w 4646"/>
                <a:gd name="T55" fmla="*/ 86 h 4485"/>
                <a:gd name="T56" fmla="*/ 2913 w 4646"/>
                <a:gd name="T57" fmla="*/ 295 h 4485"/>
                <a:gd name="T58" fmla="*/ 3023 w 4646"/>
                <a:gd name="T59" fmla="*/ 610 h 4485"/>
                <a:gd name="T60" fmla="*/ 3968 w 4646"/>
                <a:gd name="T61" fmla="*/ 1463 h 4485"/>
                <a:gd name="T62" fmla="*/ 4271 w 4646"/>
                <a:gd name="T63" fmla="*/ 1537 h 4485"/>
                <a:gd name="T64" fmla="*/ 4513 w 4646"/>
                <a:gd name="T65" fmla="*/ 1742 h 4485"/>
                <a:gd name="T66" fmla="*/ 4636 w 4646"/>
                <a:gd name="T67" fmla="*/ 2031 h 4485"/>
                <a:gd name="T68" fmla="*/ 4387 w 4646"/>
                <a:gd name="T69" fmla="*/ 3825 h 4485"/>
                <a:gd name="T70" fmla="*/ 4265 w 4646"/>
                <a:gd name="T71" fmla="*/ 4168 h 4485"/>
                <a:gd name="T72" fmla="*/ 4016 w 4646"/>
                <a:gd name="T73" fmla="*/ 4389 h 4485"/>
                <a:gd name="T74" fmla="*/ 3683 w 4646"/>
                <a:gd name="T75" fmla="*/ 4481 h 4485"/>
                <a:gd name="T76" fmla="*/ 1469 w 4646"/>
                <a:gd name="T77" fmla="*/ 4461 h 4485"/>
                <a:gd name="T78" fmla="*/ 1169 w 4646"/>
                <a:gd name="T79" fmla="*/ 4290 h 4485"/>
                <a:gd name="T80" fmla="*/ 956 w 4646"/>
                <a:gd name="T81" fmla="*/ 4367 h 4485"/>
                <a:gd name="T82" fmla="*/ 166 w 4646"/>
                <a:gd name="T83" fmla="*/ 4322 h 4485"/>
                <a:gd name="T84" fmla="*/ 22 w 4646"/>
                <a:gd name="T85" fmla="*/ 4150 h 4485"/>
                <a:gd name="T86" fmla="*/ 6 w 4646"/>
                <a:gd name="T87" fmla="*/ 1948 h 4485"/>
                <a:gd name="T88" fmla="*/ 120 w 4646"/>
                <a:gd name="T89" fmla="*/ 1752 h 4485"/>
                <a:gd name="T90" fmla="*/ 336 w 4646"/>
                <a:gd name="T91" fmla="*/ 1674 h 4485"/>
                <a:gd name="T92" fmla="*/ 1118 w 4646"/>
                <a:gd name="T93" fmla="*/ 1716 h 4485"/>
                <a:gd name="T94" fmla="*/ 1233 w 4646"/>
                <a:gd name="T95" fmla="*/ 1778 h 4485"/>
                <a:gd name="T96" fmla="*/ 1373 w 4646"/>
                <a:gd name="T97" fmla="*/ 1722 h 4485"/>
                <a:gd name="T98" fmla="*/ 1594 w 4646"/>
                <a:gd name="T99" fmla="*/ 1595 h 4485"/>
                <a:gd name="T100" fmla="*/ 1852 w 4646"/>
                <a:gd name="T101" fmla="*/ 1320 h 4485"/>
                <a:gd name="T102" fmla="*/ 1937 w 4646"/>
                <a:gd name="T103" fmla="*/ 985 h 4485"/>
                <a:gd name="T104" fmla="*/ 1981 w 4646"/>
                <a:gd name="T105" fmla="*/ 82 h 4485"/>
                <a:gd name="T106" fmla="*/ 2081 w 4646"/>
                <a:gd name="T107" fmla="*/ 32 h 4485"/>
                <a:gd name="T108" fmla="*/ 2245 w 4646"/>
                <a:gd name="T109" fmla="*/ 4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6" h="4485">
                  <a:moveTo>
                    <a:pt x="336" y="1999"/>
                  </a:moveTo>
                  <a:lnTo>
                    <a:pt x="330" y="1999"/>
                  </a:lnTo>
                  <a:lnTo>
                    <a:pt x="328" y="2003"/>
                  </a:lnTo>
                  <a:lnTo>
                    <a:pt x="326" y="2009"/>
                  </a:lnTo>
                  <a:lnTo>
                    <a:pt x="326" y="4033"/>
                  </a:lnTo>
                  <a:lnTo>
                    <a:pt x="328" y="4039"/>
                  </a:lnTo>
                  <a:lnTo>
                    <a:pt x="330" y="4041"/>
                  </a:lnTo>
                  <a:lnTo>
                    <a:pt x="336" y="4043"/>
                  </a:lnTo>
                  <a:lnTo>
                    <a:pt x="956" y="4043"/>
                  </a:lnTo>
                  <a:lnTo>
                    <a:pt x="960" y="4041"/>
                  </a:lnTo>
                  <a:lnTo>
                    <a:pt x="964" y="4039"/>
                  </a:lnTo>
                  <a:lnTo>
                    <a:pt x="966" y="4033"/>
                  </a:lnTo>
                  <a:lnTo>
                    <a:pt x="966" y="2009"/>
                  </a:lnTo>
                  <a:lnTo>
                    <a:pt x="964" y="2003"/>
                  </a:lnTo>
                  <a:lnTo>
                    <a:pt x="960" y="1999"/>
                  </a:lnTo>
                  <a:lnTo>
                    <a:pt x="956" y="1999"/>
                  </a:lnTo>
                  <a:lnTo>
                    <a:pt x="336" y="1999"/>
                  </a:lnTo>
                  <a:close/>
                  <a:moveTo>
                    <a:pt x="2310" y="325"/>
                  </a:moveTo>
                  <a:lnTo>
                    <a:pt x="2263" y="327"/>
                  </a:lnTo>
                  <a:lnTo>
                    <a:pt x="2263" y="985"/>
                  </a:lnTo>
                  <a:lnTo>
                    <a:pt x="2257" y="1088"/>
                  </a:lnTo>
                  <a:lnTo>
                    <a:pt x="2243" y="1190"/>
                  </a:lnTo>
                  <a:lnTo>
                    <a:pt x="2217" y="1286"/>
                  </a:lnTo>
                  <a:lnTo>
                    <a:pt x="2183" y="1381"/>
                  </a:lnTo>
                  <a:lnTo>
                    <a:pt x="2139" y="1471"/>
                  </a:lnTo>
                  <a:lnTo>
                    <a:pt x="2083" y="1559"/>
                  </a:lnTo>
                  <a:lnTo>
                    <a:pt x="2021" y="1641"/>
                  </a:lnTo>
                  <a:lnTo>
                    <a:pt x="1947" y="1720"/>
                  </a:lnTo>
                  <a:lnTo>
                    <a:pt x="1866" y="1794"/>
                  </a:lnTo>
                  <a:lnTo>
                    <a:pt x="1776" y="1866"/>
                  </a:lnTo>
                  <a:lnTo>
                    <a:pt x="1712" y="1908"/>
                  </a:lnTo>
                  <a:lnTo>
                    <a:pt x="1652" y="1946"/>
                  </a:lnTo>
                  <a:lnTo>
                    <a:pt x="1592" y="1977"/>
                  </a:lnTo>
                  <a:lnTo>
                    <a:pt x="1534" y="2005"/>
                  </a:lnTo>
                  <a:lnTo>
                    <a:pt x="1483" y="2031"/>
                  </a:lnTo>
                  <a:lnTo>
                    <a:pt x="1435" y="2051"/>
                  </a:lnTo>
                  <a:lnTo>
                    <a:pt x="1393" y="2067"/>
                  </a:lnTo>
                  <a:lnTo>
                    <a:pt x="1359" y="2079"/>
                  </a:lnTo>
                  <a:lnTo>
                    <a:pt x="1333" y="2089"/>
                  </a:lnTo>
                  <a:lnTo>
                    <a:pt x="1315" y="2093"/>
                  </a:lnTo>
                  <a:lnTo>
                    <a:pt x="1307" y="2097"/>
                  </a:lnTo>
                  <a:lnTo>
                    <a:pt x="1299" y="2097"/>
                  </a:lnTo>
                  <a:lnTo>
                    <a:pt x="1289" y="2101"/>
                  </a:lnTo>
                  <a:lnTo>
                    <a:pt x="1289" y="3841"/>
                  </a:lnTo>
                  <a:lnTo>
                    <a:pt x="1291" y="3849"/>
                  </a:lnTo>
                  <a:lnTo>
                    <a:pt x="1295" y="3859"/>
                  </a:lnTo>
                  <a:lnTo>
                    <a:pt x="1309" y="3923"/>
                  </a:lnTo>
                  <a:lnTo>
                    <a:pt x="1337" y="3979"/>
                  </a:lnTo>
                  <a:lnTo>
                    <a:pt x="1371" y="4031"/>
                  </a:lnTo>
                  <a:lnTo>
                    <a:pt x="1415" y="4074"/>
                  </a:lnTo>
                  <a:lnTo>
                    <a:pt x="1467" y="4112"/>
                  </a:lnTo>
                  <a:lnTo>
                    <a:pt x="1522" y="4138"/>
                  </a:lnTo>
                  <a:lnTo>
                    <a:pt x="1582" y="4156"/>
                  </a:lnTo>
                  <a:lnTo>
                    <a:pt x="1646" y="4162"/>
                  </a:lnTo>
                  <a:lnTo>
                    <a:pt x="3587" y="4162"/>
                  </a:lnTo>
                  <a:lnTo>
                    <a:pt x="3663" y="4158"/>
                  </a:lnTo>
                  <a:lnTo>
                    <a:pt x="3731" y="4150"/>
                  </a:lnTo>
                  <a:lnTo>
                    <a:pt x="3791" y="4134"/>
                  </a:lnTo>
                  <a:lnTo>
                    <a:pt x="3842" y="4116"/>
                  </a:lnTo>
                  <a:lnTo>
                    <a:pt x="3886" y="4092"/>
                  </a:lnTo>
                  <a:lnTo>
                    <a:pt x="3926" y="4066"/>
                  </a:lnTo>
                  <a:lnTo>
                    <a:pt x="3958" y="4039"/>
                  </a:lnTo>
                  <a:lnTo>
                    <a:pt x="3984" y="4009"/>
                  </a:lnTo>
                  <a:lnTo>
                    <a:pt x="4006" y="3977"/>
                  </a:lnTo>
                  <a:lnTo>
                    <a:pt x="4024" y="3945"/>
                  </a:lnTo>
                  <a:lnTo>
                    <a:pt x="4036" y="3913"/>
                  </a:lnTo>
                  <a:lnTo>
                    <a:pt x="4046" y="3883"/>
                  </a:lnTo>
                  <a:lnTo>
                    <a:pt x="4054" y="3855"/>
                  </a:lnTo>
                  <a:lnTo>
                    <a:pt x="4060" y="3829"/>
                  </a:lnTo>
                  <a:lnTo>
                    <a:pt x="4062" y="3805"/>
                  </a:lnTo>
                  <a:lnTo>
                    <a:pt x="4066" y="3785"/>
                  </a:lnTo>
                  <a:lnTo>
                    <a:pt x="4066" y="3781"/>
                  </a:lnTo>
                  <a:lnTo>
                    <a:pt x="4066" y="3779"/>
                  </a:lnTo>
                  <a:lnTo>
                    <a:pt x="4317" y="2219"/>
                  </a:lnTo>
                  <a:lnTo>
                    <a:pt x="4321" y="2163"/>
                  </a:lnTo>
                  <a:lnTo>
                    <a:pt x="4319" y="2107"/>
                  </a:lnTo>
                  <a:lnTo>
                    <a:pt x="4307" y="2053"/>
                  </a:lnTo>
                  <a:lnTo>
                    <a:pt x="4289" y="2003"/>
                  </a:lnTo>
                  <a:lnTo>
                    <a:pt x="4265" y="1954"/>
                  </a:lnTo>
                  <a:lnTo>
                    <a:pt x="4231" y="1910"/>
                  </a:lnTo>
                  <a:lnTo>
                    <a:pt x="4193" y="1872"/>
                  </a:lnTo>
                  <a:lnTo>
                    <a:pt x="4142" y="1836"/>
                  </a:lnTo>
                  <a:lnTo>
                    <a:pt x="4086" y="1808"/>
                  </a:lnTo>
                  <a:lnTo>
                    <a:pt x="4028" y="1792"/>
                  </a:lnTo>
                  <a:lnTo>
                    <a:pt x="3968" y="1786"/>
                  </a:lnTo>
                  <a:lnTo>
                    <a:pt x="2875" y="1786"/>
                  </a:lnTo>
                  <a:lnTo>
                    <a:pt x="2831" y="1780"/>
                  </a:lnTo>
                  <a:lnTo>
                    <a:pt x="2793" y="1764"/>
                  </a:lnTo>
                  <a:lnTo>
                    <a:pt x="2759" y="1738"/>
                  </a:lnTo>
                  <a:lnTo>
                    <a:pt x="2735" y="1706"/>
                  </a:lnTo>
                  <a:lnTo>
                    <a:pt x="2717" y="1666"/>
                  </a:lnTo>
                  <a:lnTo>
                    <a:pt x="2711" y="1625"/>
                  </a:lnTo>
                  <a:lnTo>
                    <a:pt x="2711" y="805"/>
                  </a:lnTo>
                  <a:lnTo>
                    <a:pt x="2709" y="722"/>
                  </a:lnTo>
                  <a:lnTo>
                    <a:pt x="2699" y="646"/>
                  </a:lnTo>
                  <a:lnTo>
                    <a:pt x="2685" y="578"/>
                  </a:lnTo>
                  <a:lnTo>
                    <a:pt x="2663" y="518"/>
                  </a:lnTo>
                  <a:lnTo>
                    <a:pt x="2638" y="466"/>
                  </a:lnTo>
                  <a:lnTo>
                    <a:pt x="2604" y="423"/>
                  </a:lnTo>
                  <a:lnTo>
                    <a:pt x="2566" y="389"/>
                  </a:lnTo>
                  <a:lnTo>
                    <a:pt x="2518" y="361"/>
                  </a:lnTo>
                  <a:lnTo>
                    <a:pt x="2466" y="341"/>
                  </a:lnTo>
                  <a:lnTo>
                    <a:pt x="2414" y="329"/>
                  </a:lnTo>
                  <a:lnTo>
                    <a:pt x="2360" y="325"/>
                  </a:lnTo>
                  <a:lnTo>
                    <a:pt x="2310" y="325"/>
                  </a:lnTo>
                  <a:close/>
                  <a:moveTo>
                    <a:pt x="2302" y="0"/>
                  </a:moveTo>
                  <a:lnTo>
                    <a:pt x="2362" y="2"/>
                  </a:lnTo>
                  <a:lnTo>
                    <a:pt x="2426" y="6"/>
                  </a:lnTo>
                  <a:lnTo>
                    <a:pt x="2494" y="16"/>
                  </a:lnTo>
                  <a:lnTo>
                    <a:pt x="2560" y="32"/>
                  </a:lnTo>
                  <a:lnTo>
                    <a:pt x="2628" y="54"/>
                  </a:lnTo>
                  <a:lnTo>
                    <a:pt x="2693" y="86"/>
                  </a:lnTo>
                  <a:lnTo>
                    <a:pt x="2757" y="128"/>
                  </a:lnTo>
                  <a:lnTo>
                    <a:pt x="2817" y="175"/>
                  </a:lnTo>
                  <a:lnTo>
                    <a:pt x="2869" y="231"/>
                  </a:lnTo>
                  <a:lnTo>
                    <a:pt x="2913" y="295"/>
                  </a:lnTo>
                  <a:lnTo>
                    <a:pt x="2951" y="363"/>
                  </a:lnTo>
                  <a:lnTo>
                    <a:pt x="2983" y="439"/>
                  </a:lnTo>
                  <a:lnTo>
                    <a:pt x="3007" y="520"/>
                  </a:lnTo>
                  <a:lnTo>
                    <a:pt x="3023" y="610"/>
                  </a:lnTo>
                  <a:lnTo>
                    <a:pt x="3035" y="706"/>
                  </a:lnTo>
                  <a:lnTo>
                    <a:pt x="3036" y="807"/>
                  </a:lnTo>
                  <a:lnTo>
                    <a:pt x="3036" y="1463"/>
                  </a:lnTo>
                  <a:lnTo>
                    <a:pt x="3968" y="1463"/>
                  </a:lnTo>
                  <a:lnTo>
                    <a:pt x="4046" y="1467"/>
                  </a:lnTo>
                  <a:lnTo>
                    <a:pt x="4124" y="1481"/>
                  </a:lnTo>
                  <a:lnTo>
                    <a:pt x="4199" y="1505"/>
                  </a:lnTo>
                  <a:lnTo>
                    <a:pt x="4271" y="1537"/>
                  </a:lnTo>
                  <a:lnTo>
                    <a:pt x="4341" y="1579"/>
                  </a:lnTo>
                  <a:lnTo>
                    <a:pt x="4405" y="1627"/>
                  </a:lnTo>
                  <a:lnTo>
                    <a:pt x="4463" y="1682"/>
                  </a:lnTo>
                  <a:lnTo>
                    <a:pt x="4513" y="1742"/>
                  </a:lnTo>
                  <a:lnTo>
                    <a:pt x="4555" y="1810"/>
                  </a:lnTo>
                  <a:lnTo>
                    <a:pt x="4590" y="1880"/>
                  </a:lnTo>
                  <a:lnTo>
                    <a:pt x="4616" y="1954"/>
                  </a:lnTo>
                  <a:lnTo>
                    <a:pt x="4636" y="2031"/>
                  </a:lnTo>
                  <a:lnTo>
                    <a:pt x="4646" y="2109"/>
                  </a:lnTo>
                  <a:lnTo>
                    <a:pt x="4646" y="2189"/>
                  </a:lnTo>
                  <a:lnTo>
                    <a:pt x="4638" y="2270"/>
                  </a:lnTo>
                  <a:lnTo>
                    <a:pt x="4387" y="3825"/>
                  </a:lnTo>
                  <a:lnTo>
                    <a:pt x="4371" y="3921"/>
                  </a:lnTo>
                  <a:lnTo>
                    <a:pt x="4343" y="4011"/>
                  </a:lnTo>
                  <a:lnTo>
                    <a:pt x="4309" y="4092"/>
                  </a:lnTo>
                  <a:lnTo>
                    <a:pt x="4265" y="4168"/>
                  </a:lnTo>
                  <a:lnTo>
                    <a:pt x="4213" y="4236"/>
                  </a:lnTo>
                  <a:lnTo>
                    <a:pt x="4154" y="4298"/>
                  </a:lnTo>
                  <a:lnTo>
                    <a:pt x="4086" y="4350"/>
                  </a:lnTo>
                  <a:lnTo>
                    <a:pt x="4016" y="4389"/>
                  </a:lnTo>
                  <a:lnTo>
                    <a:pt x="3940" y="4423"/>
                  </a:lnTo>
                  <a:lnTo>
                    <a:pt x="3860" y="4451"/>
                  </a:lnTo>
                  <a:lnTo>
                    <a:pt x="3775" y="4469"/>
                  </a:lnTo>
                  <a:lnTo>
                    <a:pt x="3683" y="4481"/>
                  </a:lnTo>
                  <a:lnTo>
                    <a:pt x="3587" y="4485"/>
                  </a:lnTo>
                  <a:lnTo>
                    <a:pt x="1646" y="4485"/>
                  </a:lnTo>
                  <a:lnTo>
                    <a:pt x="1556" y="4479"/>
                  </a:lnTo>
                  <a:lnTo>
                    <a:pt x="1469" y="4461"/>
                  </a:lnTo>
                  <a:lnTo>
                    <a:pt x="1387" y="4433"/>
                  </a:lnTo>
                  <a:lnTo>
                    <a:pt x="1307" y="4393"/>
                  </a:lnTo>
                  <a:lnTo>
                    <a:pt x="1235" y="4346"/>
                  </a:lnTo>
                  <a:lnTo>
                    <a:pt x="1169" y="4290"/>
                  </a:lnTo>
                  <a:lnTo>
                    <a:pt x="1123" y="4322"/>
                  </a:lnTo>
                  <a:lnTo>
                    <a:pt x="1072" y="4346"/>
                  </a:lnTo>
                  <a:lnTo>
                    <a:pt x="1016" y="4361"/>
                  </a:lnTo>
                  <a:lnTo>
                    <a:pt x="956" y="4367"/>
                  </a:lnTo>
                  <a:lnTo>
                    <a:pt x="336" y="4367"/>
                  </a:lnTo>
                  <a:lnTo>
                    <a:pt x="276" y="4361"/>
                  </a:lnTo>
                  <a:lnTo>
                    <a:pt x="218" y="4346"/>
                  </a:lnTo>
                  <a:lnTo>
                    <a:pt x="166" y="4322"/>
                  </a:lnTo>
                  <a:lnTo>
                    <a:pt x="120" y="4288"/>
                  </a:lnTo>
                  <a:lnTo>
                    <a:pt x="80" y="4248"/>
                  </a:lnTo>
                  <a:lnTo>
                    <a:pt x="46" y="4202"/>
                  </a:lnTo>
                  <a:lnTo>
                    <a:pt x="22" y="4150"/>
                  </a:lnTo>
                  <a:lnTo>
                    <a:pt x="6" y="4092"/>
                  </a:lnTo>
                  <a:lnTo>
                    <a:pt x="0" y="4033"/>
                  </a:lnTo>
                  <a:lnTo>
                    <a:pt x="0" y="2009"/>
                  </a:lnTo>
                  <a:lnTo>
                    <a:pt x="6" y="1948"/>
                  </a:lnTo>
                  <a:lnTo>
                    <a:pt x="22" y="1892"/>
                  </a:lnTo>
                  <a:lnTo>
                    <a:pt x="46" y="1840"/>
                  </a:lnTo>
                  <a:lnTo>
                    <a:pt x="80" y="1794"/>
                  </a:lnTo>
                  <a:lnTo>
                    <a:pt x="120" y="1752"/>
                  </a:lnTo>
                  <a:lnTo>
                    <a:pt x="166" y="1720"/>
                  </a:lnTo>
                  <a:lnTo>
                    <a:pt x="218" y="1694"/>
                  </a:lnTo>
                  <a:lnTo>
                    <a:pt x="276" y="1680"/>
                  </a:lnTo>
                  <a:lnTo>
                    <a:pt x="336" y="1674"/>
                  </a:lnTo>
                  <a:lnTo>
                    <a:pt x="952" y="1674"/>
                  </a:lnTo>
                  <a:lnTo>
                    <a:pt x="1012" y="1678"/>
                  </a:lnTo>
                  <a:lnTo>
                    <a:pt x="1068" y="1694"/>
                  </a:lnTo>
                  <a:lnTo>
                    <a:pt x="1118" y="1716"/>
                  </a:lnTo>
                  <a:lnTo>
                    <a:pt x="1163" y="1748"/>
                  </a:lnTo>
                  <a:lnTo>
                    <a:pt x="1203" y="1786"/>
                  </a:lnTo>
                  <a:lnTo>
                    <a:pt x="1219" y="1782"/>
                  </a:lnTo>
                  <a:lnTo>
                    <a:pt x="1233" y="1778"/>
                  </a:lnTo>
                  <a:lnTo>
                    <a:pt x="1255" y="1770"/>
                  </a:lnTo>
                  <a:lnTo>
                    <a:pt x="1289" y="1758"/>
                  </a:lnTo>
                  <a:lnTo>
                    <a:pt x="1327" y="1742"/>
                  </a:lnTo>
                  <a:lnTo>
                    <a:pt x="1373" y="1722"/>
                  </a:lnTo>
                  <a:lnTo>
                    <a:pt x="1425" y="1696"/>
                  </a:lnTo>
                  <a:lnTo>
                    <a:pt x="1479" y="1666"/>
                  </a:lnTo>
                  <a:lnTo>
                    <a:pt x="1536" y="1633"/>
                  </a:lnTo>
                  <a:lnTo>
                    <a:pt x="1594" y="1595"/>
                  </a:lnTo>
                  <a:lnTo>
                    <a:pt x="1674" y="1531"/>
                  </a:lnTo>
                  <a:lnTo>
                    <a:pt x="1744" y="1463"/>
                  </a:lnTo>
                  <a:lnTo>
                    <a:pt x="1804" y="1393"/>
                  </a:lnTo>
                  <a:lnTo>
                    <a:pt x="1852" y="1320"/>
                  </a:lnTo>
                  <a:lnTo>
                    <a:pt x="1889" y="1240"/>
                  </a:lnTo>
                  <a:lnTo>
                    <a:pt x="1915" y="1158"/>
                  </a:lnTo>
                  <a:lnTo>
                    <a:pt x="1931" y="1074"/>
                  </a:lnTo>
                  <a:lnTo>
                    <a:pt x="1937" y="985"/>
                  </a:lnTo>
                  <a:lnTo>
                    <a:pt x="1937" y="193"/>
                  </a:lnTo>
                  <a:lnTo>
                    <a:pt x="1943" y="154"/>
                  </a:lnTo>
                  <a:lnTo>
                    <a:pt x="1957" y="116"/>
                  </a:lnTo>
                  <a:lnTo>
                    <a:pt x="1981" y="82"/>
                  </a:lnTo>
                  <a:lnTo>
                    <a:pt x="2013" y="58"/>
                  </a:lnTo>
                  <a:lnTo>
                    <a:pt x="2051" y="40"/>
                  </a:lnTo>
                  <a:lnTo>
                    <a:pt x="2061" y="36"/>
                  </a:lnTo>
                  <a:lnTo>
                    <a:pt x="2081" y="32"/>
                  </a:lnTo>
                  <a:lnTo>
                    <a:pt x="2111" y="24"/>
                  </a:lnTo>
                  <a:lnTo>
                    <a:pt x="2149" y="16"/>
                  </a:lnTo>
                  <a:lnTo>
                    <a:pt x="2193" y="10"/>
                  </a:lnTo>
                  <a:lnTo>
                    <a:pt x="2245" y="4"/>
                  </a:lnTo>
                  <a:lnTo>
                    <a:pt x="2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Freeform 111"/>
          <p:cNvSpPr>
            <a:spLocks noEditPoints="1"/>
          </p:cNvSpPr>
          <p:nvPr/>
        </p:nvSpPr>
        <p:spPr bwMode="auto">
          <a:xfrm>
            <a:off x="4504648" y="3336929"/>
            <a:ext cx="279010" cy="349482"/>
          </a:xfrm>
          <a:custGeom>
            <a:avLst/>
            <a:gdLst>
              <a:gd name="T0" fmla="*/ 333 w 5234"/>
              <a:gd name="T1" fmla="*/ 5775 h 6556"/>
              <a:gd name="T2" fmla="*/ 416 w 5234"/>
              <a:gd name="T3" fmla="*/ 5968 h 6556"/>
              <a:gd name="T4" fmla="*/ 580 w 5234"/>
              <a:gd name="T5" fmla="*/ 6120 h 6556"/>
              <a:gd name="T6" fmla="*/ 801 w 5234"/>
              <a:gd name="T7" fmla="*/ 6211 h 6556"/>
              <a:gd name="T8" fmla="*/ 4264 w 5234"/>
              <a:gd name="T9" fmla="*/ 6229 h 6556"/>
              <a:gd name="T10" fmla="*/ 4513 w 5234"/>
              <a:gd name="T11" fmla="*/ 6187 h 6556"/>
              <a:gd name="T12" fmla="*/ 4718 w 5234"/>
              <a:gd name="T13" fmla="*/ 6076 h 6556"/>
              <a:gd name="T14" fmla="*/ 4856 w 5234"/>
              <a:gd name="T15" fmla="*/ 5908 h 6556"/>
              <a:gd name="T16" fmla="*/ 4909 w 5234"/>
              <a:gd name="T17" fmla="*/ 5703 h 6556"/>
              <a:gd name="T18" fmla="*/ 3900 w 5234"/>
              <a:gd name="T19" fmla="*/ 2179 h 6556"/>
              <a:gd name="T20" fmla="*/ 3852 w 5234"/>
              <a:gd name="T21" fmla="*/ 2294 h 6556"/>
              <a:gd name="T22" fmla="*/ 3736 w 5234"/>
              <a:gd name="T23" fmla="*/ 2342 h 6556"/>
              <a:gd name="T24" fmla="*/ 3623 w 5234"/>
              <a:gd name="T25" fmla="*/ 2294 h 6556"/>
              <a:gd name="T26" fmla="*/ 3575 w 5234"/>
              <a:gd name="T27" fmla="*/ 2179 h 6556"/>
              <a:gd name="T28" fmla="*/ 1659 w 5234"/>
              <a:gd name="T29" fmla="*/ 2179 h 6556"/>
              <a:gd name="T30" fmla="*/ 1611 w 5234"/>
              <a:gd name="T31" fmla="*/ 2294 h 6556"/>
              <a:gd name="T32" fmla="*/ 1498 w 5234"/>
              <a:gd name="T33" fmla="*/ 2342 h 6556"/>
              <a:gd name="T34" fmla="*/ 1382 w 5234"/>
              <a:gd name="T35" fmla="*/ 2294 h 6556"/>
              <a:gd name="T36" fmla="*/ 1334 w 5234"/>
              <a:gd name="T37" fmla="*/ 2179 h 6556"/>
              <a:gd name="T38" fmla="*/ 2617 w 5234"/>
              <a:gd name="T39" fmla="*/ 327 h 6556"/>
              <a:gd name="T40" fmla="*/ 2314 w 5234"/>
              <a:gd name="T41" fmla="*/ 375 h 6556"/>
              <a:gd name="T42" fmla="*/ 2053 w 5234"/>
              <a:gd name="T43" fmla="*/ 510 h 6556"/>
              <a:gd name="T44" fmla="*/ 1846 w 5234"/>
              <a:gd name="T45" fmla="*/ 718 h 6556"/>
              <a:gd name="T46" fmla="*/ 1709 w 5234"/>
              <a:gd name="T47" fmla="*/ 981 h 6556"/>
              <a:gd name="T48" fmla="*/ 1659 w 5234"/>
              <a:gd name="T49" fmla="*/ 1284 h 6556"/>
              <a:gd name="T50" fmla="*/ 3551 w 5234"/>
              <a:gd name="T51" fmla="*/ 1078 h 6556"/>
              <a:gd name="T52" fmla="*/ 3444 w 5234"/>
              <a:gd name="T53" fmla="*/ 799 h 6556"/>
              <a:gd name="T54" fmla="*/ 3258 w 5234"/>
              <a:gd name="T55" fmla="*/ 572 h 6556"/>
              <a:gd name="T56" fmla="*/ 3011 w 5234"/>
              <a:gd name="T57" fmla="*/ 411 h 6556"/>
              <a:gd name="T58" fmla="*/ 2721 w 5234"/>
              <a:gd name="T59" fmla="*/ 331 h 6556"/>
              <a:gd name="T60" fmla="*/ 2741 w 5234"/>
              <a:gd name="T61" fmla="*/ 6 h 6556"/>
              <a:gd name="T62" fmla="*/ 3089 w 5234"/>
              <a:gd name="T63" fmla="*/ 90 h 6556"/>
              <a:gd name="T64" fmla="*/ 3392 w 5234"/>
              <a:gd name="T65" fmla="*/ 261 h 6556"/>
              <a:gd name="T66" fmla="*/ 3637 w 5234"/>
              <a:gd name="T67" fmla="*/ 508 h 6556"/>
              <a:gd name="T68" fmla="*/ 3810 w 5234"/>
              <a:gd name="T69" fmla="*/ 811 h 6556"/>
              <a:gd name="T70" fmla="*/ 3894 w 5234"/>
              <a:gd name="T71" fmla="*/ 1160 h 6556"/>
              <a:gd name="T72" fmla="*/ 4736 w 5234"/>
              <a:gd name="T73" fmla="*/ 1288 h 6556"/>
              <a:gd name="T74" fmla="*/ 4832 w 5234"/>
              <a:gd name="T75" fmla="*/ 1355 h 6556"/>
              <a:gd name="T76" fmla="*/ 5234 w 5234"/>
              <a:gd name="T77" fmla="*/ 5683 h 6556"/>
              <a:gd name="T78" fmla="*/ 5212 w 5234"/>
              <a:gd name="T79" fmla="*/ 5880 h 6556"/>
              <a:gd name="T80" fmla="*/ 5101 w 5234"/>
              <a:gd name="T81" fmla="*/ 6129 h 6556"/>
              <a:gd name="T82" fmla="*/ 4913 w 5234"/>
              <a:gd name="T83" fmla="*/ 6335 h 6556"/>
              <a:gd name="T84" fmla="*/ 4664 w 5234"/>
              <a:gd name="T85" fmla="*/ 6480 h 6556"/>
              <a:gd name="T86" fmla="*/ 4370 w 5234"/>
              <a:gd name="T87" fmla="*/ 6550 h 6556"/>
              <a:gd name="T88" fmla="*/ 864 w 5234"/>
              <a:gd name="T89" fmla="*/ 6550 h 6556"/>
              <a:gd name="T90" fmla="*/ 570 w 5234"/>
              <a:gd name="T91" fmla="*/ 6480 h 6556"/>
              <a:gd name="T92" fmla="*/ 321 w 5234"/>
              <a:gd name="T93" fmla="*/ 6335 h 6556"/>
              <a:gd name="T94" fmla="*/ 133 w 5234"/>
              <a:gd name="T95" fmla="*/ 6129 h 6556"/>
              <a:gd name="T96" fmla="*/ 22 w 5234"/>
              <a:gd name="T97" fmla="*/ 5880 h 6556"/>
              <a:gd name="T98" fmla="*/ 0 w 5234"/>
              <a:gd name="T99" fmla="*/ 5683 h 6556"/>
              <a:gd name="T100" fmla="*/ 404 w 5234"/>
              <a:gd name="T101" fmla="*/ 1355 h 6556"/>
              <a:gd name="T102" fmla="*/ 500 w 5234"/>
              <a:gd name="T103" fmla="*/ 1288 h 6556"/>
              <a:gd name="T104" fmla="*/ 1340 w 5234"/>
              <a:gd name="T105" fmla="*/ 1160 h 6556"/>
              <a:gd name="T106" fmla="*/ 1426 w 5234"/>
              <a:gd name="T107" fmla="*/ 811 h 6556"/>
              <a:gd name="T108" fmla="*/ 1597 w 5234"/>
              <a:gd name="T109" fmla="*/ 508 h 6556"/>
              <a:gd name="T110" fmla="*/ 1842 w 5234"/>
              <a:gd name="T111" fmla="*/ 261 h 6556"/>
              <a:gd name="T112" fmla="*/ 2147 w 5234"/>
              <a:gd name="T113" fmla="*/ 90 h 6556"/>
              <a:gd name="T114" fmla="*/ 2494 w 5234"/>
              <a:gd name="T115" fmla="*/ 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34" h="6556">
                <a:moveTo>
                  <a:pt x="689" y="1609"/>
                </a:moveTo>
                <a:lnTo>
                  <a:pt x="327" y="5703"/>
                </a:lnTo>
                <a:lnTo>
                  <a:pt x="333" y="5775"/>
                </a:lnTo>
                <a:lnTo>
                  <a:pt x="351" y="5842"/>
                </a:lnTo>
                <a:lnTo>
                  <a:pt x="378" y="5908"/>
                </a:lnTo>
                <a:lnTo>
                  <a:pt x="416" y="5968"/>
                </a:lnTo>
                <a:lnTo>
                  <a:pt x="462" y="6024"/>
                </a:lnTo>
                <a:lnTo>
                  <a:pt x="518" y="6076"/>
                </a:lnTo>
                <a:lnTo>
                  <a:pt x="580" y="6120"/>
                </a:lnTo>
                <a:lnTo>
                  <a:pt x="647" y="6157"/>
                </a:lnTo>
                <a:lnTo>
                  <a:pt x="721" y="6187"/>
                </a:lnTo>
                <a:lnTo>
                  <a:pt x="801" y="6211"/>
                </a:lnTo>
                <a:lnTo>
                  <a:pt x="882" y="6225"/>
                </a:lnTo>
                <a:lnTo>
                  <a:pt x="970" y="6229"/>
                </a:lnTo>
                <a:lnTo>
                  <a:pt x="4264" y="6229"/>
                </a:lnTo>
                <a:lnTo>
                  <a:pt x="4352" y="6225"/>
                </a:lnTo>
                <a:lnTo>
                  <a:pt x="4433" y="6211"/>
                </a:lnTo>
                <a:lnTo>
                  <a:pt x="4513" y="6187"/>
                </a:lnTo>
                <a:lnTo>
                  <a:pt x="4587" y="6157"/>
                </a:lnTo>
                <a:lnTo>
                  <a:pt x="4656" y="6120"/>
                </a:lnTo>
                <a:lnTo>
                  <a:pt x="4718" y="6076"/>
                </a:lnTo>
                <a:lnTo>
                  <a:pt x="4772" y="6026"/>
                </a:lnTo>
                <a:lnTo>
                  <a:pt x="4818" y="5970"/>
                </a:lnTo>
                <a:lnTo>
                  <a:pt x="4856" y="5908"/>
                </a:lnTo>
                <a:lnTo>
                  <a:pt x="4884" y="5844"/>
                </a:lnTo>
                <a:lnTo>
                  <a:pt x="4901" y="5775"/>
                </a:lnTo>
                <a:lnTo>
                  <a:pt x="4909" y="5703"/>
                </a:lnTo>
                <a:lnTo>
                  <a:pt x="4545" y="1609"/>
                </a:lnTo>
                <a:lnTo>
                  <a:pt x="3900" y="1609"/>
                </a:lnTo>
                <a:lnTo>
                  <a:pt x="3900" y="2179"/>
                </a:lnTo>
                <a:lnTo>
                  <a:pt x="3894" y="2223"/>
                </a:lnTo>
                <a:lnTo>
                  <a:pt x="3878" y="2262"/>
                </a:lnTo>
                <a:lnTo>
                  <a:pt x="3852" y="2294"/>
                </a:lnTo>
                <a:lnTo>
                  <a:pt x="3820" y="2320"/>
                </a:lnTo>
                <a:lnTo>
                  <a:pt x="3780" y="2336"/>
                </a:lnTo>
                <a:lnTo>
                  <a:pt x="3736" y="2342"/>
                </a:lnTo>
                <a:lnTo>
                  <a:pt x="3695" y="2336"/>
                </a:lnTo>
                <a:lnTo>
                  <a:pt x="3655" y="2320"/>
                </a:lnTo>
                <a:lnTo>
                  <a:pt x="3623" y="2294"/>
                </a:lnTo>
                <a:lnTo>
                  <a:pt x="3597" y="2262"/>
                </a:lnTo>
                <a:lnTo>
                  <a:pt x="3581" y="2223"/>
                </a:lnTo>
                <a:lnTo>
                  <a:pt x="3575" y="2179"/>
                </a:lnTo>
                <a:lnTo>
                  <a:pt x="3575" y="1609"/>
                </a:lnTo>
                <a:lnTo>
                  <a:pt x="1659" y="1609"/>
                </a:lnTo>
                <a:lnTo>
                  <a:pt x="1659" y="2179"/>
                </a:lnTo>
                <a:lnTo>
                  <a:pt x="1655" y="2223"/>
                </a:lnTo>
                <a:lnTo>
                  <a:pt x="1637" y="2262"/>
                </a:lnTo>
                <a:lnTo>
                  <a:pt x="1611" y="2294"/>
                </a:lnTo>
                <a:lnTo>
                  <a:pt x="1579" y="2320"/>
                </a:lnTo>
                <a:lnTo>
                  <a:pt x="1540" y="2336"/>
                </a:lnTo>
                <a:lnTo>
                  <a:pt x="1498" y="2342"/>
                </a:lnTo>
                <a:lnTo>
                  <a:pt x="1454" y="2336"/>
                </a:lnTo>
                <a:lnTo>
                  <a:pt x="1416" y="2320"/>
                </a:lnTo>
                <a:lnTo>
                  <a:pt x="1382" y="2294"/>
                </a:lnTo>
                <a:lnTo>
                  <a:pt x="1356" y="2262"/>
                </a:lnTo>
                <a:lnTo>
                  <a:pt x="1340" y="2223"/>
                </a:lnTo>
                <a:lnTo>
                  <a:pt x="1334" y="2179"/>
                </a:lnTo>
                <a:lnTo>
                  <a:pt x="1334" y="1609"/>
                </a:lnTo>
                <a:lnTo>
                  <a:pt x="689" y="1609"/>
                </a:lnTo>
                <a:close/>
                <a:moveTo>
                  <a:pt x="2617" y="327"/>
                </a:moveTo>
                <a:lnTo>
                  <a:pt x="2513" y="331"/>
                </a:lnTo>
                <a:lnTo>
                  <a:pt x="2412" y="349"/>
                </a:lnTo>
                <a:lnTo>
                  <a:pt x="2314" y="375"/>
                </a:lnTo>
                <a:lnTo>
                  <a:pt x="2223" y="411"/>
                </a:lnTo>
                <a:lnTo>
                  <a:pt x="2135" y="456"/>
                </a:lnTo>
                <a:lnTo>
                  <a:pt x="2053" y="510"/>
                </a:lnTo>
                <a:lnTo>
                  <a:pt x="1978" y="572"/>
                </a:lnTo>
                <a:lnTo>
                  <a:pt x="1908" y="642"/>
                </a:lnTo>
                <a:lnTo>
                  <a:pt x="1846" y="718"/>
                </a:lnTo>
                <a:lnTo>
                  <a:pt x="1792" y="799"/>
                </a:lnTo>
                <a:lnTo>
                  <a:pt x="1747" y="887"/>
                </a:lnTo>
                <a:lnTo>
                  <a:pt x="1709" y="981"/>
                </a:lnTo>
                <a:lnTo>
                  <a:pt x="1683" y="1078"/>
                </a:lnTo>
                <a:lnTo>
                  <a:pt x="1665" y="1178"/>
                </a:lnTo>
                <a:lnTo>
                  <a:pt x="1659" y="1284"/>
                </a:lnTo>
                <a:lnTo>
                  <a:pt x="3575" y="1284"/>
                </a:lnTo>
                <a:lnTo>
                  <a:pt x="3569" y="1178"/>
                </a:lnTo>
                <a:lnTo>
                  <a:pt x="3551" y="1078"/>
                </a:lnTo>
                <a:lnTo>
                  <a:pt x="3525" y="981"/>
                </a:lnTo>
                <a:lnTo>
                  <a:pt x="3489" y="887"/>
                </a:lnTo>
                <a:lnTo>
                  <a:pt x="3444" y="799"/>
                </a:lnTo>
                <a:lnTo>
                  <a:pt x="3388" y="718"/>
                </a:lnTo>
                <a:lnTo>
                  <a:pt x="3326" y="642"/>
                </a:lnTo>
                <a:lnTo>
                  <a:pt x="3258" y="572"/>
                </a:lnTo>
                <a:lnTo>
                  <a:pt x="3181" y="510"/>
                </a:lnTo>
                <a:lnTo>
                  <a:pt x="3099" y="456"/>
                </a:lnTo>
                <a:lnTo>
                  <a:pt x="3011" y="411"/>
                </a:lnTo>
                <a:lnTo>
                  <a:pt x="2920" y="375"/>
                </a:lnTo>
                <a:lnTo>
                  <a:pt x="2822" y="349"/>
                </a:lnTo>
                <a:lnTo>
                  <a:pt x="2721" y="331"/>
                </a:lnTo>
                <a:lnTo>
                  <a:pt x="2617" y="327"/>
                </a:lnTo>
                <a:close/>
                <a:moveTo>
                  <a:pt x="2617" y="0"/>
                </a:moveTo>
                <a:lnTo>
                  <a:pt x="2741" y="6"/>
                </a:lnTo>
                <a:lnTo>
                  <a:pt x="2860" y="24"/>
                </a:lnTo>
                <a:lnTo>
                  <a:pt x="2976" y="52"/>
                </a:lnTo>
                <a:lnTo>
                  <a:pt x="3089" y="90"/>
                </a:lnTo>
                <a:lnTo>
                  <a:pt x="3195" y="138"/>
                </a:lnTo>
                <a:lnTo>
                  <a:pt x="3296" y="195"/>
                </a:lnTo>
                <a:lnTo>
                  <a:pt x="3392" y="261"/>
                </a:lnTo>
                <a:lnTo>
                  <a:pt x="3481" y="337"/>
                </a:lnTo>
                <a:lnTo>
                  <a:pt x="3563" y="419"/>
                </a:lnTo>
                <a:lnTo>
                  <a:pt x="3637" y="508"/>
                </a:lnTo>
                <a:lnTo>
                  <a:pt x="3704" y="602"/>
                </a:lnTo>
                <a:lnTo>
                  <a:pt x="3760" y="704"/>
                </a:lnTo>
                <a:lnTo>
                  <a:pt x="3810" y="811"/>
                </a:lnTo>
                <a:lnTo>
                  <a:pt x="3848" y="923"/>
                </a:lnTo>
                <a:lnTo>
                  <a:pt x="3876" y="1039"/>
                </a:lnTo>
                <a:lnTo>
                  <a:pt x="3894" y="1160"/>
                </a:lnTo>
                <a:lnTo>
                  <a:pt x="3900" y="1284"/>
                </a:lnTo>
                <a:lnTo>
                  <a:pt x="4694" y="1284"/>
                </a:lnTo>
                <a:lnTo>
                  <a:pt x="4736" y="1288"/>
                </a:lnTo>
                <a:lnTo>
                  <a:pt x="4772" y="1302"/>
                </a:lnTo>
                <a:lnTo>
                  <a:pt x="4806" y="1326"/>
                </a:lnTo>
                <a:lnTo>
                  <a:pt x="4832" y="1355"/>
                </a:lnTo>
                <a:lnTo>
                  <a:pt x="4848" y="1391"/>
                </a:lnTo>
                <a:lnTo>
                  <a:pt x="4858" y="1431"/>
                </a:lnTo>
                <a:lnTo>
                  <a:pt x="5234" y="5683"/>
                </a:lnTo>
                <a:lnTo>
                  <a:pt x="5234" y="5697"/>
                </a:lnTo>
                <a:lnTo>
                  <a:pt x="5228" y="5791"/>
                </a:lnTo>
                <a:lnTo>
                  <a:pt x="5212" y="5880"/>
                </a:lnTo>
                <a:lnTo>
                  <a:pt x="5184" y="5968"/>
                </a:lnTo>
                <a:lnTo>
                  <a:pt x="5148" y="6052"/>
                </a:lnTo>
                <a:lnTo>
                  <a:pt x="5101" y="6129"/>
                </a:lnTo>
                <a:lnTo>
                  <a:pt x="5047" y="6203"/>
                </a:lnTo>
                <a:lnTo>
                  <a:pt x="4983" y="6273"/>
                </a:lnTo>
                <a:lnTo>
                  <a:pt x="4913" y="6335"/>
                </a:lnTo>
                <a:lnTo>
                  <a:pt x="4836" y="6391"/>
                </a:lnTo>
                <a:lnTo>
                  <a:pt x="4754" y="6438"/>
                </a:lnTo>
                <a:lnTo>
                  <a:pt x="4664" y="6480"/>
                </a:lnTo>
                <a:lnTo>
                  <a:pt x="4571" y="6512"/>
                </a:lnTo>
                <a:lnTo>
                  <a:pt x="4471" y="6536"/>
                </a:lnTo>
                <a:lnTo>
                  <a:pt x="4370" y="6550"/>
                </a:lnTo>
                <a:lnTo>
                  <a:pt x="4264" y="6556"/>
                </a:lnTo>
                <a:lnTo>
                  <a:pt x="970" y="6556"/>
                </a:lnTo>
                <a:lnTo>
                  <a:pt x="864" y="6550"/>
                </a:lnTo>
                <a:lnTo>
                  <a:pt x="763" y="6536"/>
                </a:lnTo>
                <a:lnTo>
                  <a:pt x="663" y="6512"/>
                </a:lnTo>
                <a:lnTo>
                  <a:pt x="570" y="6480"/>
                </a:lnTo>
                <a:lnTo>
                  <a:pt x="482" y="6438"/>
                </a:lnTo>
                <a:lnTo>
                  <a:pt x="398" y="6391"/>
                </a:lnTo>
                <a:lnTo>
                  <a:pt x="321" y="6335"/>
                </a:lnTo>
                <a:lnTo>
                  <a:pt x="251" y="6273"/>
                </a:lnTo>
                <a:lnTo>
                  <a:pt x="187" y="6203"/>
                </a:lnTo>
                <a:lnTo>
                  <a:pt x="133" y="6129"/>
                </a:lnTo>
                <a:lnTo>
                  <a:pt x="88" y="6052"/>
                </a:lnTo>
                <a:lnTo>
                  <a:pt x="50" y="5968"/>
                </a:lnTo>
                <a:lnTo>
                  <a:pt x="22" y="5880"/>
                </a:lnTo>
                <a:lnTo>
                  <a:pt x="6" y="5791"/>
                </a:lnTo>
                <a:lnTo>
                  <a:pt x="0" y="5697"/>
                </a:lnTo>
                <a:lnTo>
                  <a:pt x="0" y="5683"/>
                </a:lnTo>
                <a:lnTo>
                  <a:pt x="376" y="1431"/>
                </a:lnTo>
                <a:lnTo>
                  <a:pt x="386" y="1391"/>
                </a:lnTo>
                <a:lnTo>
                  <a:pt x="404" y="1355"/>
                </a:lnTo>
                <a:lnTo>
                  <a:pt x="430" y="1326"/>
                </a:lnTo>
                <a:lnTo>
                  <a:pt x="462" y="1302"/>
                </a:lnTo>
                <a:lnTo>
                  <a:pt x="500" y="1288"/>
                </a:lnTo>
                <a:lnTo>
                  <a:pt x="540" y="1284"/>
                </a:lnTo>
                <a:lnTo>
                  <a:pt x="1334" y="1284"/>
                </a:lnTo>
                <a:lnTo>
                  <a:pt x="1340" y="1160"/>
                </a:lnTo>
                <a:lnTo>
                  <a:pt x="1358" y="1039"/>
                </a:lnTo>
                <a:lnTo>
                  <a:pt x="1386" y="923"/>
                </a:lnTo>
                <a:lnTo>
                  <a:pt x="1426" y="811"/>
                </a:lnTo>
                <a:lnTo>
                  <a:pt x="1474" y="704"/>
                </a:lnTo>
                <a:lnTo>
                  <a:pt x="1532" y="602"/>
                </a:lnTo>
                <a:lnTo>
                  <a:pt x="1597" y="508"/>
                </a:lnTo>
                <a:lnTo>
                  <a:pt x="1671" y="419"/>
                </a:lnTo>
                <a:lnTo>
                  <a:pt x="1753" y="337"/>
                </a:lnTo>
                <a:lnTo>
                  <a:pt x="1842" y="261"/>
                </a:lnTo>
                <a:lnTo>
                  <a:pt x="1938" y="195"/>
                </a:lnTo>
                <a:lnTo>
                  <a:pt x="2039" y="138"/>
                </a:lnTo>
                <a:lnTo>
                  <a:pt x="2147" y="90"/>
                </a:lnTo>
                <a:lnTo>
                  <a:pt x="2259" y="52"/>
                </a:lnTo>
                <a:lnTo>
                  <a:pt x="2374" y="24"/>
                </a:lnTo>
                <a:lnTo>
                  <a:pt x="2494" y="6"/>
                </a:lnTo>
                <a:lnTo>
                  <a:pt x="2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16"/>
          <p:cNvSpPr>
            <a:spLocks noEditPoints="1"/>
          </p:cNvSpPr>
          <p:nvPr/>
        </p:nvSpPr>
        <p:spPr bwMode="auto">
          <a:xfrm>
            <a:off x="2253717" y="3348680"/>
            <a:ext cx="314634" cy="341852"/>
          </a:xfrm>
          <a:custGeom>
            <a:avLst/>
            <a:gdLst>
              <a:gd name="T0" fmla="*/ 333 w 6034"/>
              <a:gd name="T1" fmla="*/ 4904 h 6556"/>
              <a:gd name="T2" fmla="*/ 2846 w 6034"/>
              <a:gd name="T3" fmla="*/ 3034 h 6556"/>
              <a:gd name="T4" fmla="*/ 5699 w 6034"/>
              <a:gd name="T5" fmla="*/ 1808 h 6556"/>
              <a:gd name="T6" fmla="*/ 4691 w 6034"/>
              <a:gd name="T7" fmla="*/ 3269 h 6556"/>
              <a:gd name="T8" fmla="*/ 4667 w 6034"/>
              <a:gd name="T9" fmla="*/ 3353 h 6556"/>
              <a:gd name="T10" fmla="*/ 4607 w 6034"/>
              <a:gd name="T11" fmla="*/ 3413 h 6556"/>
              <a:gd name="T12" fmla="*/ 4524 w 6034"/>
              <a:gd name="T13" fmla="*/ 3434 h 6556"/>
              <a:gd name="T14" fmla="*/ 4440 w 6034"/>
              <a:gd name="T15" fmla="*/ 3413 h 6556"/>
              <a:gd name="T16" fmla="*/ 4380 w 6034"/>
              <a:gd name="T17" fmla="*/ 3353 h 6556"/>
              <a:gd name="T18" fmla="*/ 4358 w 6034"/>
              <a:gd name="T19" fmla="*/ 3269 h 6556"/>
              <a:gd name="T20" fmla="*/ 3178 w 6034"/>
              <a:gd name="T21" fmla="*/ 3034 h 6556"/>
              <a:gd name="T22" fmla="*/ 5699 w 6034"/>
              <a:gd name="T23" fmla="*/ 4898 h 6556"/>
              <a:gd name="T24" fmla="*/ 1724 w 6034"/>
              <a:gd name="T25" fmla="*/ 977 h 6556"/>
              <a:gd name="T26" fmla="*/ 3013 w 6034"/>
              <a:gd name="T27" fmla="*/ 2745 h 6556"/>
              <a:gd name="T28" fmla="*/ 1724 w 6034"/>
              <a:gd name="T29" fmla="*/ 977 h 6556"/>
              <a:gd name="T30" fmla="*/ 2104 w 6034"/>
              <a:gd name="T31" fmla="*/ 791 h 6556"/>
              <a:gd name="T32" fmla="*/ 5480 w 6034"/>
              <a:gd name="T33" fmla="*/ 1547 h 6556"/>
              <a:gd name="T34" fmla="*/ 3013 w 6034"/>
              <a:gd name="T35" fmla="*/ 0 h 6556"/>
              <a:gd name="T36" fmla="*/ 3085 w 6034"/>
              <a:gd name="T37" fmla="*/ 18 h 6556"/>
              <a:gd name="T38" fmla="*/ 5936 w 6034"/>
              <a:gd name="T39" fmla="*/ 1395 h 6556"/>
              <a:gd name="T40" fmla="*/ 5994 w 6034"/>
              <a:gd name="T41" fmla="*/ 1441 h 6556"/>
              <a:gd name="T42" fmla="*/ 6028 w 6034"/>
              <a:gd name="T43" fmla="*/ 1509 h 6556"/>
              <a:gd name="T44" fmla="*/ 6032 w 6034"/>
              <a:gd name="T45" fmla="*/ 1547 h 6556"/>
              <a:gd name="T46" fmla="*/ 6034 w 6034"/>
              <a:gd name="T47" fmla="*/ 1551 h 6556"/>
              <a:gd name="T48" fmla="*/ 6030 w 6034"/>
              <a:gd name="T49" fmla="*/ 5043 h 6556"/>
              <a:gd name="T50" fmla="*/ 5998 w 6034"/>
              <a:gd name="T51" fmla="*/ 5109 h 6556"/>
              <a:gd name="T52" fmla="*/ 5940 w 6034"/>
              <a:gd name="T53" fmla="*/ 5155 h 6556"/>
              <a:gd name="T54" fmla="*/ 3087 w 6034"/>
              <a:gd name="T55" fmla="*/ 6538 h 6556"/>
              <a:gd name="T56" fmla="*/ 3085 w 6034"/>
              <a:gd name="T57" fmla="*/ 6540 h 6556"/>
              <a:gd name="T58" fmla="*/ 3071 w 6034"/>
              <a:gd name="T59" fmla="*/ 6544 h 6556"/>
              <a:gd name="T60" fmla="*/ 3067 w 6034"/>
              <a:gd name="T61" fmla="*/ 6546 h 6556"/>
              <a:gd name="T62" fmla="*/ 3053 w 6034"/>
              <a:gd name="T63" fmla="*/ 6550 h 6556"/>
              <a:gd name="T64" fmla="*/ 3049 w 6034"/>
              <a:gd name="T65" fmla="*/ 6552 h 6556"/>
              <a:gd name="T66" fmla="*/ 3041 w 6034"/>
              <a:gd name="T67" fmla="*/ 6554 h 6556"/>
              <a:gd name="T68" fmla="*/ 3031 w 6034"/>
              <a:gd name="T69" fmla="*/ 6554 h 6556"/>
              <a:gd name="T70" fmla="*/ 3019 w 6034"/>
              <a:gd name="T71" fmla="*/ 6556 h 6556"/>
              <a:gd name="T72" fmla="*/ 3007 w 6034"/>
              <a:gd name="T73" fmla="*/ 6556 h 6556"/>
              <a:gd name="T74" fmla="*/ 2995 w 6034"/>
              <a:gd name="T75" fmla="*/ 6554 h 6556"/>
              <a:gd name="T76" fmla="*/ 2987 w 6034"/>
              <a:gd name="T77" fmla="*/ 6554 h 6556"/>
              <a:gd name="T78" fmla="*/ 2977 w 6034"/>
              <a:gd name="T79" fmla="*/ 6552 h 6556"/>
              <a:gd name="T80" fmla="*/ 2973 w 6034"/>
              <a:gd name="T81" fmla="*/ 6550 h 6556"/>
              <a:gd name="T82" fmla="*/ 2959 w 6034"/>
              <a:gd name="T83" fmla="*/ 6546 h 6556"/>
              <a:gd name="T84" fmla="*/ 2955 w 6034"/>
              <a:gd name="T85" fmla="*/ 6544 h 6556"/>
              <a:gd name="T86" fmla="*/ 2943 w 6034"/>
              <a:gd name="T87" fmla="*/ 6540 h 6556"/>
              <a:gd name="T88" fmla="*/ 2941 w 6034"/>
              <a:gd name="T89" fmla="*/ 6538 h 6556"/>
              <a:gd name="T90" fmla="*/ 96 w 6034"/>
              <a:gd name="T91" fmla="*/ 5159 h 6556"/>
              <a:gd name="T92" fmla="*/ 36 w 6034"/>
              <a:gd name="T93" fmla="*/ 5113 h 6556"/>
              <a:gd name="T94" fmla="*/ 6 w 6034"/>
              <a:gd name="T95" fmla="*/ 5047 h 6556"/>
              <a:gd name="T96" fmla="*/ 0 w 6034"/>
              <a:gd name="T97" fmla="*/ 1541 h 6556"/>
              <a:gd name="T98" fmla="*/ 20 w 6034"/>
              <a:gd name="T99" fmla="*/ 1471 h 6556"/>
              <a:gd name="T100" fmla="*/ 64 w 6034"/>
              <a:gd name="T101" fmla="*/ 1415 h 6556"/>
              <a:gd name="T102" fmla="*/ 2941 w 6034"/>
              <a:gd name="T103" fmla="*/ 18 h 6556"/>
              <a:gd name="T104" fmla="*/ 3013 w 6034"/>
              <a:gd name="T105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34" h="6556">
                <a:moveTo>
                  <a:pt x="333" y="1814"/>
                </a:moveTo>
                <a:lnTo>
                  <a:pt x="333" y="4904"/>
                </a:lnTo>
                <a:lnTo>
                  <a:pt x="2846" y="6124"/>
                </a:lnTo>
                <a:lnTo>
                  <a:pt x="2846" y="3034"/>
                </a:lnTo>
                <a:lnTo>
                  <a:pt x="333" y="1814"/>
                </a:lnTo>
                <a:close/>
                <a:moveTo>
                  <a:pt x="5699" y="1808"/>
                </a:moveTo>
                <a:lnTo>
                  <a:pt x="4691" y="2298"/>
                </a:lnTo>
                <a:lnTo>
                  <a:pt x="4691" y="3269"/>
                </a:lnTo>
                <a:lnTo>
                  <a:pt x="4685" y="3313"/>
                </a:lnTo>
                <a:lnTo>
                  <a:pt x="4667" y="3353"/>
                </a:lnTo>
                <a:lnTo>
                  <a:pt x="4641" y="3387"/>
                </a:lnTo>
                <a:lnTo>
                  <a:pt x="4607" y="3413"/>
                </a:lnTo>
                <a:lnTo>
                  <a:pt x="4567" y="3429"/>
                </a:lnTo>
                <a:lnTo>
                  <a:pt x="4524" y="3434"/>
                </a:lnTo>
                <a:lnTo>
                  <a:pt x="4480" y="3429"/>
                </a:lnTo>
                <a:lnTo>
                  <a:pt x="4440" y="3413"/>
                </a:lnTo>
                <a:lnTo>
                  <a:pt x="4406" y="3387"/>
                </a:lnTo>
                <a:lnTo>
                  <a:pt x="4380" y="3353"/>
                </a:lnTo>
                <a:lnTo>
                  <a:pt x="4364" y="3313"/>
                </a:lnTo>
                <a:lnTo>
                  <a:pt x="4358" y="3269"/>
                </a:lnTo>
                <a:lnTo>
                  <a:pt x="4358" y="2460"/>
                </a:lnTo>
                <a:lnTo>
                  <a:pt x="3178" y="3034"/>
                </a:lnTo>
                <a:lnTo>
                  <a:pt x="3178" y="6124"/>
                </a:lnTo>
                <a:lnTo>
                  <a:pt x="5699" y="4898"/>
                </a:lnTo>
                <a:lnTo>
                  <a:pt x="5699" y="1808"/>
                </a:lnTo>
                <a:close/>
                <a:moveTo>
                  <a:pt x="1724" y="977"/>
                </a:moveTo>
                <a:lnTo>
                  <a:pt x="544" y="1547"/>
                </a:lnTo>
                <a:lnTo>
                  <a:pt x="3013" y="2745"/>
                </a:lnTo>
                <a:lnTo>
                  <a:pt x="4191" y="2173"/>
                </a:lnTo>
                <a:lnTo>
                  <a:pt x="1724" y="977"/>
                </a:lnTo>
                <a:close/>
                <a:moveTo>
                  <a:pt x="3013" y="351"/>
                </a:moveTo>
                <a:lnTo>
                  <a:pt x="2104" y="791"/>
                </a:lnTo>
                <a:lnTo>
                  <a:pt x="4571" y="1989"/>
                </a:lnTo>
                <a:lnTo>
                  <a:pt x="5480" y="1547"/>
                </a:lnTo>
                <a:lnTo>
                  <a:pt x="3013" y="351"/>
                </a:lnTo>
                <a:close/>
                <a:moveTo>
                  <a:pt x="3013" y="0"/>
                </a:moveTo>
                <a:lnTo>
                  <a:pt x="3051" y="4"/>
                </a:lnTo>
                <a:lnTo>
                  <a:pt x="3085" y="18"/>
                </a:lnTo>
                <a:lnTo>
                  <a:pt x="5903" y="1383"/>
                </a:lnTo>
                <a:lnTo>
                  <a:pt x="5936" y="1395"/>
                </a:lnTo>
                <a:lnTo>
                  <a:pt x="5968" y="1415"/>
                </a:lnTo>
                <a:lnTo>
                  <a:pt x="5994" y="1441"/>
                </a:lnTo>
                <a:lnTo>
                  <a:pt x="6016" y="1473"/>
                </a:lnTo>
                <a:lnTo>
                  <a:pt x="6028" y="1509"/>
                </a:lnTo>
                <a:lnTo>
                  <a:pt x="6032" y="1547"/>
                </a:lnTo>
                <a:lnTo>
                  <a:pt x="6032" y="1547"/>
                </a:lnTo>
                <a:lnTo>
                  <a:pt x="6032" y="1549"/>
                </a:lnTo>
                <a:lnTo>
                  <a:pt x="6034" y="1551"/>
                </a:lnTo>
                <a:lnTo>
                  <a:pt x="6034" y="5005"/>
                </a:lnTo>
                <a:lnTo>
                  <a:pt x="6030" y="5043"/>
                </a:lnTo>
                <a:lnTo>
                  <a:pt x="6018" y="5077"/>
                </a:lnTo>
                <a:lnTo>
                  <a:pt x="5998" y="5109"/>
                </a:lnTo>
                <a:lnTo>
                  <a:pt x="5972" y="5135"/>
                </a:lnTo>
                <a:lnTo>
                  <a:pt x="5940" y="5155"/>
                </a:lnTo>
                <a:lnTo>
                  <a:pt x="3087" y="6538"/>
                </a:lnTo>
                <a:lnTo>
                  <a:pt x="3087" y="6538"/>
                </a:lnTo>
                <a:lnTo>
                  <a:pt x="3085" y="6540"/>
                </a:lnTo>
                <a:lnTo>
                  <a:pt x="3085" y="6540"/>
                </a:lnTo>
                <a:lnTo>
                  <a:pt x="3079" y="6542"/>
                </a:lnTo>
                <a:lnTo>
                  <a:pt x="3071" y="6544"/>
                </a:lnTo>
                <a:lnTo>
                  <a:pt x="3069" y="6546"/>
                </a:lnTo>
                <a:lnTo>
                  <a:pt x="3067" y="6546"/>
                </a:lnTo>
                <a:lnTo>
                  <a:pt x="3067" y="6546"/>
                </a:lnTo>
                <a:lnTo>
                  <a:pt x="3053" y="6550"/>
                </a:lnTo>
                <a:lnTo>
                  <a:pt x="3051" y="6552"/>
                </a:lnTo>
                <a:lnTo>
                  <a:pt x="3049" y="6552"/>
                </a:lnTo>
                <a:lnTo>
                  <a:pt x="3045" y="6554"/>
                </a:lnTo>
                <a:lnTo>
                  <a:pt x="3041" y="6554"/>
                </a:lnTo>
                <a:lnTo>
                  <a:pt x="3035" y="6554"/>
                </a:lnTo>
                <a:lnTo>
                  <a:pt x="3031" y="6554"/>
                </a:lnTo>
                <a:lnTo>
                  <a:pt x="3025" y="6556"/>
                </a:lnTo>
                <a:lnTo>
                  <a:pt x="3019" y="6556"/>
                </a:lnTo>
                <a:lnTo>
                  <a:pt x="3013" y="6556"/>
                </a:lnTo>
                <a:lnTo>
                  <a:pt x="3007" y="6556"/>
                </a:lnTo>
                <a:lnTo>
                  <a:pt x="3001" y="6554"/>
                </a:lnTo>
                <a:lnTo>
                  <a:pt x="2995" y="6554"/>
                </a:lnTo>
                <a:lnTo>
                  <a:pt x="2991" y="6554"/>
                </a:lnTo>
                <a:lnTo>
                  <a:pt x="2987" y="6554"/>
                </a:lnTo>
                <a:lnTo>
                  <a:pt x="2981" y="6552"/>
                </a:lnTo>
                <a:lnTo>
                  <a:pt x="2977" y="6552"/>
                </a:lnTo>
                <a:lnTo>
                  <a:pt x="2975" y="6552"/>
                </a:lnTo>
                <a:lnTo>
                  <a:pt x="2973" y="6550"/>
                </a:lnTo>
                <a:lnTo>
                  <a:pt x="2961" y="6546"/>
                </a:lnTo>
                <a:lnTo>
                  <a:pt x="2959" y="6546"/>
                </a:lnTo>
                <a:lnTo>
                  <a:pt x="2957" y="6546"/>
                </a:lnTo>
                <a:lnTo>
                  <a:pt x="2955" y="6544"/>
                </a:lnTo>
                <a:lnTo>
                  <a:pt x="2949" y="6542"/>
                </a:lnTo>
                <a:lnTo>
                  <a:pt x="2943" y="6540"/>
                </a:lnTo>
                <a:lnTo>
                  <a:pt x="2941" y="6538"/>
                </a:lnTo>
                <a:lnTo>
                  <a:pt x="2941" y="6538"/>
                </a:lnTo>
                <a:lnTo>
                  <a:pt x="2941" y="6538"/>
                </a:lnTo>
                <a:lnTo>
                  <a:pt x="96" y="5159"/>
                </a:lnTo>
                <a:lnTo>
                  <a:pt x="64" y="5139"/>
                </a:lnTo>
                <a:lnTo>
                  <a:pt x="36" y="5113"/>
                </a:lnTo>
                <a:lnTo>
                  <a:pt x="18" y="5081"/>
                </a:lnTo>
                <a:lnTo>
                  <a:pt x="6" y="5047"/>
                </a:lnTo>
                <a:lnTo>
                  <a:pt x="0" y="5009"/>
                </a:lnTo>
                <a:lnTo>
                  <a:pt x="0" y="1541"/>
                </a:lnTo>
                <a:lnTo>
                  <a:pt x="6" y="1505"/>
                </a:lnTo>
                <a:lnTo>
                  <a:pt x="20" y="1471"/>
                </a:lnTo>
                <a:lnTo>
                  <a:pt x="38" y="1441"/>
                </a:lnTo>
                <a:lnTo>
                  <a:pt x="64" y="1415"/>
                </a:lnTo>
                <a:lnTo>
                  <a:pt x="96" y="1397"/>
                </a:lnTo>
                <a:lnTo>
                  <a:pt x="2941" y="18"/>
                </a:lnTo>
                <a:lnTo>
                  <a:pt x="2975" y="4"/>
                </a:lnTo>
                <a:lnTo>
                  <a:pt x="30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3972360" y="4610104"/>
            <a:ext cx="373862" cy="324620"/>
            <a:chOff x="7246938" y="438150"/>
            <a:chExt cx="5207000" cy="4521201"/>
          </a:xfrm>
          <a:solidFill>
            <a:schemeClr val="bg1"/>
          </a:solidFill>
        </p:grpSpPr>
        <p:sp>
          <p:nvSpPr>
            <p:cNvPr id="42" name="Freeform 121"/>
            <p:cNvSpPr>
              <a:spLocks noEditPoints="1"/>
            </p:cNvSpPr>
            <p:nvPr/>
          </p:nvSpPr>
          <p:spPr bwMode="auto">
            <a:xfrm>
              <a:off x="10101263" y="438150"/>
              <a:ext cx="2352675" cy="1212850"/>
            </a:xfrm>
            <a:custGeom>
              <a:avLst/>
              <a:gdLst>
                <a:gd name="T0" fmla="*/ 1214 w 2965"/>
                <a:gd name="T1" fmla="*/ 342 h 1529"/>
                <a:gd name="T2" fmla="*/ 870 w 2965"/>
                <a:gd name="T3" fmla="*/ 404 h 1529"/>
                <a:gd name="T4" fmla="*/ 601 w 2965"/>
                <a:gd name="T5" fmla="*/ 499 h 1529"/>
                <a:gd name="T6" fmla="*/ 420 w 2965"/>
                <a:gd name="T7" fmla="*/ 612 h 1529"/>
                <a:gd name="T8" fmla="*/ 333 w 2965"/>
                <a:gd name="T9" fmla="*/ 730 h 1529"/>
                <a:gd name="T10" fmla="*/ 351 w 2965"/>
                <a:gd name="T11" fmla="*/ 841 h 1529"/>
                <a:gd name="T12" fmla="*/ 470 w 2965"/>
                <a:gd name="T13" fmla="*/ 960 h 1529"/>
                <a:gd name="T14" fmla="*/ 681 w 2965"/>
                <a:gd name="T15" fmla="*/ 1070 h 1529"/>
                <a:gd name="T16" fmla="*/ 975 w 2965"/>
                <a:gd name="T17" fmla="*/ 1155 h 1529"/>
                <a:gd name="T18" fmla="*/ 1345 w 2965"/>
                <a:gd name="T19" fmla="*/ 1201 h 1529"/>
                <a:gd name="T20" fmla="*/ 1749 w 2965"/>
                <a:gd name="T21" fmla="*/ 1191 h 1529"/>
                <a:gd name="T22" fmla="*/ 2096 w 2965"/>
                <a:gd name="T23" fmla="*/ 1129 h 1529"/>
                <a:gd name="T24" fmla="*/ 2362 w 2965"/>
                <a:gd name="T25" fmla="*/ 1034 h 1529"/>
                <a:gd name="T26" fmla="*/ 2545 w 2965"/>
                <a:gd name="T27" fmla="*/ 921 h 1529"/>
                <a:gd name="T28" fmla="*/ 2631 w 2965"/>
                <a:gd name="T29" fmla="*/ 803 h 1529"/>
                <a:gd name="T30" fmla="*/ 2613 w 2965"/>
                <a:gd name="T31" fmla="*/ 692 h 1529"/>
                <a:gd name="T32" fmla="*/ 2495 w 2965"/>
                <a:gd name="T33" fmla="*/ 575 h 1529"/>
                <a:gd name="T34" fmla="*/ 2283 w 2965"/>
                <a:gd name="T35" fmla="*/ 463 h 1529"/>
                <a:gd name="T36" fmla="*/ 1988 w 2965"/>
                <a:gd name="T37" fmla="*/ 378 h 1529"/>
                <a:gd name="T38" fmla="*/ 1620 w 2965"/>
                <a:gd name="T39" fmla="*/ 332 h 1529"/>
                <a:gd name="T40" fmla="*/ 1630 w 2965"/>
                <a:gd name="T41" fmla="*/ 4 h 1529"/>
                <a:gd name="T42" fmla="*/ 2038 w 2965"/>
                <a:gd name="T43" fmla="*/ 52 h 1529"/>
                <a:gd name="T44" fmla="*/ 2390 w 2965"/>
                <a:gd name="T45" fmla="*/ 153 h 1529"/>
                <a:gd name="T46" fmla="*/ 2671 w 2965"/>
                <a:gd name="T47" fmla="*/ 296 h 1529"/>
                <a:gd name="T48" fmla="*/ 2864 w 2965"/>
                <a:gd name="T49" fmla="*/ 479 h 1529"/>
                <a:gd name="T50" fmla="*/ 2959 w 2965"/>
                <a:gd name="T51" fmla="*/ 690 h 1529"/>
                <a:gd name="T52" fmla="*/ 2939 w 2965"/>
                <a:gd name="T53" fmla="*/ 915 h 1529"/>
                <a:gd name="T54" fmla="*/ 2810 w 2965"/>
                <a:gd name="T55" fmla="*/ 1117 h 1529"/>
                <a:gd name="T56" fmla="*/ 2587 w 2965"/>
                <a:gd name="T57" fmla="*/ 1286 h 1529"/>
                <a:gd name="T58" fmla="*/ 2281 w 2965"/>
                <a:gd name="T59" fmla="*/ 1418 h 1529"/>
                <a:gd name="T60" fmla="*/ 1908 w 2965"/>
                <a:gd name="T61" fmla="*/ 1501 h 1529"/>
                <a:gd name="T62" fmla="*/ 1483 w 2965"/>
                <a:gd name="T63" fmla="*/ 1529 h 1529"/>
                <a:gd name="T64" fmla="*/ 1057 w 2965"/>
                <a:gd name="T65" fmla="*/ 1501 h 1529"/>
                <a:gd name="T66" fmla="*/ 683 w 2965"/>
                <a:gd name="T67" fmla="*/ 1418 h 1529"/>
                <a:gd name="T68" fmla="*/ 378 w 2965"/>
                <a:gd name="T69" fmla="*/ 1286 h 1529"/>
                <a:gd name="T70" fmla="*/ 154 w 2965"/>
                <a:gd name="T71" fmla="*/ 1117 h 1529"/>
                <a:gd name="T72" fmla="*/ 26 w 2965"/>
                <a:gd name="T73" fmla="*/ 915 h 1529"/>
                <a:gd name="T74" fmla="*/ 6 w 2965"/>
                <a:gd name="T75" fmla="*/ 690 h 1529"/>
                <a:gd name="T76" fmla="*/ 100 w 2965"/>
                <a:gd name="T77" fmla="*/ 479 h 1529"/>
                <a:gd name="T78" fmla="*/ 295 w 2965"/>
                <a:gd name="T79" fmla="*/ 296 h 1529"/>
                <a:gd name="T80" fmla="*/ 573 w 2965"/>
                <a:gd name="T81" fmla="*/ 153 h 1529"/>
                <a:gd name="T82" fmla="*/ 926 w 2965"/>
                <a:gd name="T83" fmla="*/ 52 h 1529"/>
                <a:gd name="T84" fmla="*/ 1335 w 2965"/>
                <a:gd name="T85" fmla="*/ 4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3" y="330"/>
                  </a:moveTo>
                  <a:lnTo>
                    <a:pt x="1345" y="332"/>
                  </a:lnTo>
                  <a:lnTo>
                    <a:pt x="1214" y="342"/>
                  </a:lnTo>
                  <a:lnTo>
                    <a:pt x="1091" y="358"/>
                  </a:lnTo>
                  <a:lnTo>
                    <a:pt x="975" y="378"/>
                  </a:lnTo>
                  <a:lnTo>
                    <a:pt x="870" y="404"/>
                  </a:lnTo>
                  <a:lnTo>
                    <a:pt x="770" y="431"/>
                  </a:lnTo>
                  <a:lnTo>
                    <a:pt x="681" y="463"/>
                  </a:lnTo>
                  <a:lnTo>
                    <a:pt x="601" y="499"/>
                  </a:lnTo>
                  <a:lnTo>
                    <a:pt x="532" y="535"/>
                  </a:lnTo>
                  <a:lnTo>
                    <a:pt x="470" y="575"/>
                  </a:lnTo>
                  <a:lnTo>
                    <a:pt x="420" y="612"/>
                  </a:lnTo>
                  <a:lnTo>
                    <a:pt x="380" y="652"/>
                  </a:lnTo>
                  <a:lnTo>
                    <a:pt x="351" y="692"/>
                  </a:lnTo>
                  <a:lnTo>
                    <a:pt x="333" y="730"/>
                  </a:lnTo>
                  <a:lnTo>
                    <a:pt x="327" y="767"/>
                  </a:lnTo>
                  <a:lnTo>
                    <a:pt x="333" y="803"/>
                  </a:lnTo>
                  <a:lnTo>
                    <a:pt x="351" y="841"/>
                  </a:lnTo>
                  <a:lnTo>
                    <a:pt x="380" y="881"/>
                  </a:lnTo>
                  <a:lnTo>
                    <a:pt x="420" y="921"/>
                  </a:lnTo>
                  <a:lnTo>
                    <a:pt x="470" y="960"/>
                  </a:lnTo>
                  <a:lnTo>
                    <a:pt x="532" y="998"/>
                  </a:lnTo>
                  <a:lnTo>
                    <a:pt x="601" y="1034"/>
                  </a:lnTo>
                  <a:lnTo>
                    <a:pt x="681" y="1070"/>
                  </a:lnTo>
                  <a:lnTo>
                    <a:pt x="770" y="1101"/>
                  </a:lnTo>
                  <a:lnTo>
                    <a:pt x="870" y="1129"/>
                  </a:lnTo>
                  <a:lnTo>
                    <a:pt x="975" y="1155"/>
                  </a:lnTo>
                  <a:lnTo>
                    <a:pt x="1091" y="1175"/>
                  </a:lnTo>
                  <a:lnTo>
                    <a:pt x="1214" y="1191"/>
                  </a:lnTo>
                  <a:lnTo>
                    <a:pt x="1345" y="1201"/>
                  </a:lnTo>
                  <a:lnTo>
                    <a:pt x="1483" y="1205"/>
                  </a:lnTo>
                  <a:lnTo>
                    <a:pt x="1620" y="1201"/>
                  </a:lnTo>
                  <a:lnTo>
                    <a:pt x="1749" y="1191"/>
                  </a:lnTo>
                  <a:lnTo>
                    <a:pt x="1873" y="1175"/>
                  </a:lnTo>
                  <a:lnTo>
                    <a:pt x="1988" y="1155"/>
                  </a:lnTo>
                  <a:lnTo>
                    <a:pt x="2096" y="1129"/>
                  </a:lnTo>
                  <a:lnTo>
                    <a:pt x="2193" y="1101"/>
                  </a:lnTo>
                  <a:lnTo>
                    <a:pt x="2283" y="1070"/>
                  </a:lnTo>
                  <a:lnTo>
                    <a:pt x="2362" y="1034"/>
                  </a:lnTo>
                  <a:lnTo>
                    <a:pt x="2434" y="998"/>
                  </a:lnTo>
                  <a:lnTo>
                    <a:pt x="2495" y="960"/>
                  </a:lnTo>
                  <a:lnTo>
                    <a:pt x="2545" y="921"/>
                  </a:lnTo>
                  <a:lnTo>
                    <a:pt x="2585" y="881"/>
                  </a:lnTo>
                  <a:lnTo>
                    <a:pt x="2613" y="841"/>
                  </a:lnTo>
                  <a:lnTo>
                    <a:pt x="2631" y="803"/>
                  </a:lnTo>
                  <a:lnTo>
                    <a:pt x="2637" y="767"/>
                  </a:lnTo>
                  <a:lnTo>
                    <a:pt x="2631" y="730"/>
                  </a:lnTo>
                  <a:lnTo>
                    <a:pt x="2613" y="692"/>
                  </a:lnTo>
                  <a:lnTo>
                    <a:pt x="2585" y="652"/>
                  </a:lnTo>
                  <a:lnTo>
                    <a:pt x="2545" y="612"/>
                  </a:lnTo>
                  <a:lnTo>
                    <a:pt x="2495" y="575"/>
                  </a:lnTo>
                  <a:lnTo>
                    <a:pt x="2434" y="535"/>
                  </a:lnTo>
                  <a:lnTo>
                    <a:pt x="2362" y="499"/>
                  </a:lnTo>
                  <a:lnTo>
                    <a:pt x="2283" y="463"/>
                  </a:lnTo>
                  <a:lnTo>
                    <a:pt x="2193" y="431"/>
                  </a:lnTo>
                  <a:lnTo>
                    <a:pt x="2096" y="404"/>
                  </a:lnTo>
                  <a:lnTo>
                    <a:pt x="1988" y="378"/>
                  </a:lnTo>
                  <a:lnTo>
                    <a:pt x="1873" y="358"/>
                  </a:lnTo>
                  <a:lnTo>
                    <a:pt x="1749" y="342"/>
                  </a:lnTo>
                  <a:lnTo>
                    <a:pt x="1620" y="332"/>
                  </a:lnTo>
                  <a:lnTo>
                    <a:pt x="1483" y="330"/>
                  </a:lnTo>
                  <a:close/>
                  <a:moveTo>
                    <a:pt x="1483" y="0"/>
                  </a:moveTo>
                  <a:lnTo>
                    <a:pt x="1630" y="4"/>
                  </a:lnTo>
                  <a:lnTo>
                    <a:pt x="1771" y="14"/>
                  </a:lnTo>
                  <a:lnTo>
                    <a:pt x="1908" y="30"/>
                  </a:lnTo>
                  <a:lnTo>
                    <a:pt x="2038" y="52"/>
                  </a:lnTo>
                  <a:lnTo>
                    <a:pt x="2163" y="80"/>
                  </a:lnTo>
                  <a:lnTo>
                    <a:pt x="2281" y="113"/>
                  </a:lnTo>
                  <a:lnTo>
                    <a:pt x="2390" y="153"/>
                  </a:lnTo>
                  <a:lnTo>
                    <a:pt x="2493" y="197"/>
                  </a:lnTo>
                  <a:lnTo>
                    <a:pt x="2587" y="245"/>
                  </a:lnTo>
                  <a:lnTo>
                    <a:pt x="2671" y="296"/>
                  </a:lnTo>
                  <a:lnTo>
                    <a:pt x="2746" y="354"/>
                  </a:lnTo>
                  <a:lnTo>
                    <a:pt x="2810" y="414"/>
                  </a:lnTo>
                  <a:lnTo>
                    <a:pt x="2864" y="479"/>
                  </a:lnTo>
                  <a:lnTo>
                    <a:pt x="2907" y="545"/>
                  </a:lnTo>
                  <a:lnTo>
                    <a:pt x="2939" y="616"/>
                  </a:lnTo>
                  <a:lnTo>
                    <a:pt x="2959" y="690"/>
                  </a:lnTo>
                  <a:lnTo>
                    <a:pt x="2965" y="765"/>
                  </a:lnTo>
                  <a:lnTo>
                    <a:pt x="2959" y="841"/>
                  </a:lnTo>
                  <a:lnTo>
                    <a:pt x="2939" y="915"/>
                  </a:lnTo>
                  <a:lnTo>
                    <a:pt x="2907" y="984"/>
                  </a:lnTo>
                  <a:lnTo>
                    <a:pt x="2864" y="1052"/>
                  </a:lnTo>
                  <a:lnTo>
                    <a:pt x="2810" y="1117"/>
                  </a:lnTo>
                  <a:lnTo>
                    <a:pt x="2746" y="1177"/>
                  </a:lnTo>
                  <a:lnTo>
                    <a:pt x="2671" y="1235"/>
                  </a:lnTo>
                  <a:lnTo>
                    <a:pt x="2587" y="1286"/>
                  </a:lnTo>
                  <a:lnTo>
                    <a:pt x="2493" y="1334"/>
                  </a:lnTo>
                  <a:lnTo>
                    <a:pt x="2390" y="1378"/>
                  </a:lnTo>
                  <a:lnTo>
                    <a:pt x="2281" y="1418"/>
                  </a:lnTo>
                  <a:lnTo>
                    <a:pt x="2163" y="1449"/>
                  </a:lnTo>
                  <a:lnTo>
                    <a:pt x="2038" y="1477"/>
                  </a:lnTo>
                  <a:lnTo>
                    <a:pt x="1908" y="1501"/>
                  </a:lnTo>
                  <a:lnTo>
                    <a:pt x="1771" y="1517"/>
                  </a:lnTo>
                  <a:lnTo>
                    <a:pt x="1630" y="1527"/>
                  </a:lnTo>
                  <a:lnTo>
                    <a:pt x="1483" y="1529"/>
                  </a:lnTo>
                  <a:lnTo>
                    <a:pt x="1335" y="1527"/>
                  </a:lnTo>
                  <a:lnTo>
                    <a:pt x="1192" y="1517"/>
                  </a:lnTo>
                  <a:lnTo>
                    <a:pt x="1057" y="1501"/>
                  </a:lnTo>
                  <a:lnTo>
                    <a:pt x="926" y="1477"/>
                  </a:lnTo>
                  <a:lnTo>
                    <a:pt x="800" y="1449"/>
                  </a:lnTo>
                  <a:lnTo>
                    <a:pt x="683" y="1418"/>
                  </a:lnTo>
                  <a:lnTo>
                    <a:pt x="573" y="1378"/>
                  </a:lnTo>
                  <a:lnTo>
                    <a:pt x="472" y="1334"/>
                  </a:lnTo>
                  <a:lnTo>
                    <a:pt x="378" y="1286"/>
                  </a:lnTo>
                  <a:lnTo>
                    <a:pt x="295" y="1235"/>
                  </a:lnTo>
                  <a:lnTo>
                    <a:pt x="219" y="1177"/>
                  </a:lnTo>
                  <a:lnTo>
                    <a:pt x="154" y="1117"/>
                  </a:lnTo>
                  <a:lnTo>
                    <a:pt x="100" y="1052"/>
                  </a:lnTo>
                  <a:lnTo>
                    <a:pt x="56" y="984"/>
                  </a:lnTo>
                  <a:lnTo>
                    <a:pt x="26" y="915"/>
                  </a:lnTo>
                  <a:lnTo>
                    <a:pt x="6" y="841"/>
                  </a:lnTo>
                  <a:lnTo>
                    <a:pt x="0" y="765"/>
                  </a:lnTo>
                  <a:lnTo>
                    <a:pt x="6" y="690"/>
                  </a:lnTo>
                  <a:lnTo>
                    <a:pt x="26" y="616"/>
                  </a:lnTo>
                  <a:lnTo>
                    <a:pt x="56" y="545"/>
                  </a:lnTo>
                  <a:lnTo>
                    <a:pt x="100" y="479"/>
                  </a:lnTo>
                  <a:lnTo>
                    <a:pt x="154" y="414"/>
                  </a:lnTo>
                  <a:lnTo>
                    <a:pt x="219" y="354"/>
                  </a:lnTo>
                  <a:lnTo>
                    <a:pt x="295" y="296"/>
                  </a:lnTo>
                  <a:lnTo>
                    <a:pt x="378" y="245"/>
                  </a:lnTo>
                  <a:lnTo>
                    <a:pt x="472" y="197"/>
                  </a:lnTo>
                  <a:lnTo>
                    <a:pt x="573" y="153"/>
                  </a:lnTo>
                  <a:lnTo>
                    <a:pt x="683" y="113"/>
                  </a:lnTo>
                  <a:lnTo>
                    <a:pt x="800" y="80"/>
                  </a:lnTo>
                  <a:lnTo>
                    <a:pt x="926" y="52"/>
                  </a:lnTo>
                  <a:lnTo>
                    <a:pt x="1057" y="30"/>
                  </a:lnTo>
                  <a:lnTo>
                    <a:pt x="1192" y="14"/>
                  </a:lnTo>
                  <a:lnTo>
                    <a:pt x="1335" y="4"/>
                  </a:lnTo>
                  <a:lnTo>
                    <a:pt x="1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22"/>
            <p:cNvSpPr>
              <a:spLocks/>
            </p:cNvSpPr>
            <p:nvPr/>
          </p:nvSpPr>
          <p:spPr bwMode="auto">
            <a:xfrm>
              <a:off x="10125076" y="1655763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1 h 827"/>
                <a:gd name="T46" fmla="*/ 130 w 2917"/>
                <a:gd name="T47" fmla="*/ 30 h 827"/>
                <a:gd name="T48" fmla="*/ 201 w 2917"/>
                <a:gd name="T49" fmla="*/ 30 h 827"/>
                <a:gd name="T50" fmla="*/ 267 w 2917"/>
                <a:gd name="T51" fmla="*/ 61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6 h 827"/>
                <a:gd name="T76" fmla="*/ 2577 w 2917"/>
                <a:gd name="T77" fmla="*/ 151 h 827"/>
                <a:gd name="T78" fmla="*/ 2617 w 2917"/>
                <a:gd name="T79" fmla="*/ 73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0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5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5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5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1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1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20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3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23"/>
            <p:cNvSpPr>
              <a:spLocks/>
            </p:cNvSpPr>
            <p:nvPr/>
          </p:nvSpPr>
          <p:spPr bwMode="auto">
            <a:xfrm>
              <a:off x="10125076" y="2319338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7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5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3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6 h 827"/>
                <a:gd name="T76" fmla="*/ 2577 w 2917"/>
                <a:gd name="T77" fmla="*/ 149 h 827"/>
                <a:gd name="T78" fmla="*/ 2617 w 2917"/>
                <a:gd name="T79" fmla="*/ 71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7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3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5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5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3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1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24"/>
            <p:cNvSpPr>
              <a:spLocks/>
            </p:cNvSpPr>
            <p:nvPr/>
          </p:nvSpPr>
          <p:spPr bwMode="auto">
            <a:xfrm>
              <a:off x="10125076" y="2978150"/>
              <a:ext cx="2314575" cy="657225"/>
            </a:xfrm>
            <a:custGeom>
              <a:avLst/>
              <a:gdLst>
                <a:gd name="T0" fmla="*/ 2774 w 2917"/>
                <a:gd name="T1" fmla="*/ 2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7 h 827"/>
                <a:gd name="T8" fmla="*/ 2909 w 2917"/>
                <a:gd name="T9" fmla="*/ 219 h 827"/>
                <a:gd name="T10" fmla="*/ 2836 w 2917"/>
                <a:gd name="T11" fmla="*/ 354 h 827"/>
                <a:gd name="T12" fmla="*/ 2720 w 2917"/>
                <a:gd name="T13" fmla="*/ 475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9 h 827"/>
                <a:gd name="T22" fmla="*/ 1596 w 2917"/>
                <a:gd name="T23" fmla="*/ 825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60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2 h 827"/>
                <a:gd name="T46" fmla="*/ 130 w 2917"/>
                <a:gd name="T47" fmla="*/ 30 h 827"/>
                <a:gd name="T48" fmla="*/ 201 w 2917"/>
                <a:gd name="T49" fmla="*/ 32 h 827"/>
                <a:gd name="T50" fmla="*/ 267 w 2917"/>
                <a:gd name="T51" fmla="*/ 62 h 827"/>
                <a:gd name="T52" fmla="*/ 313 w 2917"/>
                <a:gd name="T53" fmla="*/ 121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2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9 h 827"/>
                <a:gd name="T76" fmla="*/ 2577 w 2917"/>
                <a:gd name="T77" fmla="*/ 151 h 827"/>
                <a:gd name="T78" fmla="*/ 2617 w 2917"/>
                <a:gd name="T79" fmla="*/ 74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2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2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7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8"/>
                  </a:lnTo>
                  <a:lnTo>
                    <a:pt x="2836" y="354"/>
                  </a:lnTo>
                  <a:lnTo>
                    <a:pt x="2784" y="415"/>
                  </a:lnTo>
                  <a:lnTo>
                    <a:pt x="2720" y="475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4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9"/>
                  </a:lnTo>
                  <a:lnTo>
                    <a:pt x="1737" y="815"/>
                  </a:lnTo>
                  <a:lnTo>
                    <a:pt x="1596" y="825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60"/>
                  </a:lnTo>
                  <a:lnTo>
                    <a:pt x="2" y="225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2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2"/>
                  </a:lnTo>
                  <a:lnTo>
                    <a:pt x="235" y="44"/>
                  </a:lnTo>
                  <a:lnTo>
                    <a:pt x="267" y="62"/>
                  </a:lnTo>
                  <a:lnTo>
                    <a:pt x="293" y="89"/>
                  </a:lnTo>
                  <a:lnTo>
                    <a:pt x="313" y="121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4"/>
                  </a:lnTo>
                  <a:lnTo>
                    <a:pt x="689" y="382"/>
                  </a:lnTo>
                  <a:lnTo>
                    <a:pt x="794" y="415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3"/>
                  </a:lnTo>
                  <a:lnTo>
                    <a:pt x="2185" y="392"/>
                  </a:lnTo>
                  <a:lnTo>
                    <a:pt x="2278" y="358"/>
                  </a:lnTo>
                  <a:lnTo>
                    <a:pt x="2360" y="320"/>
                  </a:lnTo>
                  <a:lnTo>
                    <a:pt x="2432" y="280"/>
                  </a:lnTo>
                  <a:lnTo>
                    <a:pt x="2493" y="239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4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25"/>
            <p:cNvSpPr>
              <a:spLocks/>
            </p:cNvSpPr>
            <p:nvPr/>
          </p:nvSpPr>
          <p:spPr bwMode="auto">
            <a:xfrm>
              <a:off x="10125076" y="3641725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2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88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7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26"/>
            <p:cNvSpPr>
              <a:spLocks/>
            </p:cNvSpPr>
            <p:nvPr/>
          </p:nvSpPr>
          <p:spPr bwMode="auto">
            <a:xfrm>
              <a:off x="10125076" y="4303713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6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6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6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2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27"/>
            <p:cNvSpPr>
              <a:spLocks/>
            </p:cNvSpPr>
            <p:nvPr/>
          </p:nvSpPr>
          <p:spPr bwMode="auto">
            <a:xfrm>
              <a:off x="7269163" y="2978150"/>
              <a:ext cx="2316163" cy="657225"/>
            </a:xfrm>
            <a:custGeom>
              <a:avLst/>
              <a:gdLst>
                <a:gd name="T0" fmla="*/ 2775 w 2919"/>
                <a:gd name="T1" fmla="*/ 2 h 827"/>
                <a:gd name="T2" fmla="*/ 2845 w 2919"/>
                <a:gd name="T3" fmla="*/ 28 h 827"/>
                <a:gd name="T4" fmla="*/ 2895 w 2919"/>
                <a:gd name="T5" fmla="*/ 79 h 827"/>
                <a:gd name="T6" fmla="*/ 2919 w 2919"/>
                <a:gd name="T7" fmla="*/ 147 h 827"/>
                <a:gd name="T8" fmla="*/ 2909 w 2919"/>
                <a:gd name="T9" fmla="*/ 219 h 827"/>
                <a:gd name="T10" fmla="*/ 2837 w 2919"/>
                <a:gd name="T11" fmla="*/ 354 h 827"/>
                <a:gd name="T12" fmla="*/ 2722 w 2919"/>
                <a:gd name="T13" fmla="*/ 475 h 827"/>
                <a:gd name="T14" fmla="*/ 2565 w 2919"/>
                <a:gd name="T15" fmla="*/ 580 h 827"/>
                <a:gd name="T16" fmla="*/ 2372 w 2919"/>
                <a:gd name="T17" fmla="*/ 672 h 827"/>
                <a:gd name="T18" fmla="*/ 2135 w 2919"/>
                <a:gd name="T19" fmla="*/ 747 h 827"/>
                <a:gd name="T20" fmla="*/ 1874 w 2919"/>
                <a:gd name="T21" fmla="*/ 799 h 827"/>
                <a:gd name="T22" fmla="*/ 1598 w 2919"/>
                <a:gd name="T23" fmla="*/ 825 h 827"/>
                <a:gd name="T24" fmla="*/ 1315 w 2919"/>
                <a:gd name="T25" fmla="*/ 825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90 h 827"/>
                <a:gd name="T38" fmla="*/ 16 w 2919"/>
                <a:gd name="T39" fmla="*/ 260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2 h 827"/>
                <a:gd name="T46" fmla="*/ 131 w 2919"/>
                <a:gd name="T47" fmla="*/ 30 h 827"/>
                <a:gd name="T48" fmla="*/ 203 w 2919"/>
                <a:gd name="T49" fmla="*/ 32 h 827"/>
                <a:gd name="T50" fmla="*/ 266 w 2919"/>
                <a:gd name="T51" fmla="*/ 62 h 827"/>
                <a:gd name="T52" fmla="*/ 312 w 2919"/>
                <a:gd name="T53" fmla="*/ 121 h 827"/>
                <a:gd name="T54" fmla="*/ 386 w 2919"/>
                <a:gd name="T55" fmla="*/ 213 h 827"/>
                <a:gd name="T56" fmla="*/ 513 w 2919"/>
                <a:gd name="T57" fmla="*/ 302 h 827"/>
                <a:gd name="T58" fmla="*/ 690 w 2919"/>
                <a:gd name="T59" fmla="*/ 382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501 h 827"/>
                <a:gd name="T66" fmla="*/ 1729 w 2919"/>
                <a:gd name="T67" fmla="*/ 487 h 827"/>
                <a:gd name="T68" fmla="*/ 1974 w 2919"/>
                <a:gd name="T69" fmla="*/ 449 h 827"/>
                <a:gd name="T70" fmla="*/ 2187 w 2919"/>
                <a:gd name="T71" fmla="*/ 392 h 827"/>
                <a:gd name="T72" fmla="*/ 2362 w 2919"/>
                <a:gd name="T73" fmla="*/ 320 h 827"/>
                <a:gd name="T74" fmla="*/ 2493 w 2919"/>
                <a:gd name="T75" fmla="*/ 239 h 827"/>
                <a:gd name="T76" fmla="*/ 2578 w 2919"/>
                <a:gd name="T77" fmla="*/ 151 h 827"/>
                <a:gd name="T78" fmla="*/ 2618 w 2919"/>
                <a:gd name="T79" fmla="*/ 74 h 827"/>
                <a:gd name="T80" fmla="*/ 2670 w 2919"/>
                <a:gd name="T81" fmla="*/ 24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2"/>
                  </a:lnTo>
                  <a:lnTo>
                    <a:pt x="2811" y="10"/>
                  </a:lnTo>
                  <a:lnTo>
                    <a:pt x="2845" y="28"/>
                  </a:lnTo>
                  <a:lnTo>
                    <a:pt x="2873" y="52"/>
                  </a:lnTo>
                  <a:lnTo>
                    <a:pt x="2895" y="79"/>
                  </a:lnTo>
                  <a:lnTo>
                    <a:pt x="2911" y="111"/>
                  </a:lnTo>
                  <a:lnTo>
                    <a:pt x="2919" y="147"/>
                  </a:lnTo>
                  <a:lnTo>
                    <a:pt x="2919" y="183"/>
                  </a:lnTo>
                  <a:lnTo>
                    <a:pt x="2909" y="219"/>
                  </a:lnTo>
                  <a:lnTo>
                    <a:pt x="2879" y="288"/>
                  </a:lnTo>
                  <a:lnTo>
                    <a:pt x="2837" y="354"/>
                  </a:lnTo>
                  <a:lnTo>
                    <a:pt x="2783" y="415"/>
                  </a:lnTo>
                  <a:lnTo>
                    <a:pt x="2722" y="475"/>
                  </a:lnTo>
                  <a:lnTo>
                    <a:pt x="2648" y="529"/>
                  </a:lnTo>
                  <a:lnTo>
                    <a:pt x="2565" y="580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4"/>
                  </a:lnTo>
                  <a:lnTo>
                    <a:pt x="2135" y="747"/>
                  </a:lnTo>
                  <a:lnTo>
                    <a:pt x="2007" y="775"/>
                  </a:lnTo>
                  <a:lnTo>
                    <a:pt x="1874" y="799"/>
                  </a:lnTo>
                  <a:lnTo>
                    <a:pt x="1737" y="815"/>
                  </a:lnTo>
                  <a:lnTo>
                    <a:pt x="1598" y="825"/>
                  </a:lnTo>
                  <a:lnTo>
                    <a:pt x="1454" y="827"/>
                  </a:lnTo>
                  <a:lnTo>
                    <a:pt x="1315" y="825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90"/>
                  </a:lnTo>
                  <a:lnTo>
                    <a:pt x="54" y="326"/>
                  </a:lnTo>
                  <a:lnTo>
                    <a:pt x="16" y="260"/>
                  </a:lnTo>
                  <a:lnTo>
                    <a:pt x="4" y="225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7"/>
                  </a:lnTo>
                  <a:lnTo>
                    <a:pt x="64" y="62"/>
                  </a:lnTo>
                  <a:lnTo>
                    <a:pt x="95" y="42"/>
                  </a:lnTo>
                  <a:lnTo>
                    <a:pt x="131" y="30"/>
                  </a:lnTo>
                  <a:lnTo>
                    <a:pt x="167" y="26"/>
                  </a:lnTo>
                  <a:lnTo>
                    <a:pt x="203" y="32"/>
                  </a:lnTo>
                  <a:lnTo>
                    <a:pt x="237" y="44"/>
                  </a:lnTo>
                  <a:lnTo>
                    <a:pt x="266" y="62"/>
                  </a:lnTo>
                  <a:lnTo>
                    <a:pt x="292" y="89"/>
                  </a:lnTo>
                  <a:lnTo>
                    <a:pt x="312" y="121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2"/>
                  </a:lnTo>
                  <a:lnTo>
                    <a:pt x="597" y="344"/>
                  </a:lnTo>
                  <a:lnTo>
                    <a:pt x="690" y="382"/>
                  </a:lnTo>
                  <a:lnTo>
                    <a:pt x="796" y="415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7"/>
                  </a:lnTo>
                  <a:lnTo>
                    <a:pt x="1454" y="501"/>
                  </a:lnTo>
                  <a:lnTo>
                    <a:pt x="1594" y="497"/>
                  </a:lnTo>
                  <a:lnTo>
                    <a:pt x="1729" y="487"/>
                  </a:lnTo>
                  <a:lnTo>
                    <a:pt x="1854" y="471"/>
                  </a:lnTo>
                  <a:lnTo>
                    <a:pt x="1974" y="449"/>
                  </a:lnTo>
                  <a:lnTo>
                    <a:pt x="2085" y="423"/>
                  </a:lnTo>
                  <a:lnTo>
                    <a:pt x="2187" y="392"/>
                  </a:lnTo>
                  <a:lnTo>
                    <a:pt x="2278" y="358"/>
                  </a:lnTo>
                  <a:lnTo>
                    <a:pt x="2362" y="320"/>
                  </a:lnTo>
                  <a:lnTo>
                    <a:pt x="2433" y="280"/>
                  </a:lnTo>
                  <a:lnTo>
                    <a:pt x="2493" y="239"/>
                  </a:lnTo>
                  <a:lnTo>
                    <a:pt x="2543" y="195"/>
                  </a:lnTo>
                  <a:lnTo>
                    <a:pt x="2578" y="151"/>
                  </a:lnTo>
                  <a:lnTo>
                    <a:pt x="2600" y="107"/>
                  </a:lnTo>
                  <a:lnTo>
                    <a:pt x="2618" y="74"/>
                  </a:lnTo>
                  <a:lnTo>
                    <a:pt x="2642" y="46"/>
                  </a:lnTo>
                  <a:lnTo>
                    <a:pt x="2670" y="24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28"/>
            <p:cNvSpPr>
              <a:spLocks/>
            </p:cNvSpPr>
            <p:nvPr/>
          </p:nvSpPr>
          <p:spPr bwMode="auto">
            <a:xfrm>
              <a:off x="7269163" y="3641725"/>
              <a:ext cx="2316163" cy="657225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9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2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10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9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88"/>
                  </a:lnTo>
                  <a:lnTo>
                    <a:pt x="54" y="326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5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6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7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1"/>
                  </a:lnTo>
                  <a:lnTo>
                    <a:pt x="2187" y="392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29"/>
            <p:cNvSpPr>
              <a:spLocks/>
            </p:cNvSpPr>
            <p:nvPr/>
          </p:nvSpPr>
          <p:spPr bwMode="auto">
            <a:xfrm>
              <a:off x="7269163" y="4303713"/>
              <a:ext cx="2316163" cy="655638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7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799 h 827"/>
                <a:gd name="T28" fmla="*/ 806 w 2919"/>
                <a:gd name="T29" fmla="*/ 756 h 827"/>
                <a:gd name="T30" fmla="*/ 583 w 2919"/>
                <a:gd name="T31" fmla="*/ 690 h 827"/>
                <a:gd name="T32" fmla="*/ 390 w 2919"/>
                <a:gd name="T33" fmla="*/ 604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5 h 827"/>
                <a:gd name="T42" fmla="*/ 18 w 2919"/>
                <a:gd name="T43" fmla="*/ 115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1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0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8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7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799"/>
                  </a:lnTo>
                  <a:lnTo>
                    <a:pt x="925" y="779"/>
                  </a:lnTo>
                  <a:lnTo>
                    <a:pt x="806" y="756"/>
                  </a:lnTo>
                  <a:lnTo>
                    <a:pt x="690" y="724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4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1" y="388"/>
                  </a:lnTo>
                  <a:lnTo>
                    <a:pt x="54" y="324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5"/>
                  </a:lnTo>
                  <a:lnTo>
                    <a:pt x="6" y="149"/>
                  </a:lnTo>
                  <a:lnTo>
                    <a:pt x="18" y="115"/>
                  </a:lnTo>
                  <a:lnTo>
                    <a:pt x="36" y="86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4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5"/>
                  </a:lnTo>
                  <a:lnTo>
                    <a:pt x="386" y="213"/>
                  </a:lnTo>
                  <a:lnTo>
                    <a:pt x="444" y="256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1"/>
                  </a:lnTo>
                  <a:lnTo>
                    <a:pt x="1034" y="465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5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2"/>
                  </a:lnTo>
                  <a:lnTo>
                    <a:pt x="2187" y="390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7246938" y="1762125"/>
              <a:ext cx="2352675" cy="1212850"/>
            </a:xfrm>
            <a:custGeom>
              <a:avLst/>
              <a:gdLst>
                <a:gd name="T0" fmla="*/ 1214 w 2965"/>
                <a:gd name="T1" fmla="*/ 340 h 1529"/>
                <a:gd name="T2" fmla="*/ 869 w 2965"/>
                <a:gd name="T3" fmla="*/ 400 h 1529"/>
                <a:gd name="T4" fmla="*/ 601 w 2965"/>
                <a:gd name="T5" fmla="*/ 495 h 1529"/>
                <a:gd name="T6" fmla="*/ 420 w 2965"/>
                <a:gd name="T7" fmla="*/ 610 h 1529"/>
                <a:gd name="T8" fmla="*/ 332 w 2965"/>
                <a:gd name="T9" fmla="*/ 728 h 1529"/>
                <a:gd name="T10" fmla="*/ 350 w 2965"/>
                <a:gd name="T11" fmla="*/ 839 h 1529"/>
                <a:gd name="T12" fmla="*/ 470 w 2965"/>
                <a:gd name="T13" fmla="*/ 956 h 1529"/>
                <a:gd name="T14" fmla="*/ 682 w 2965"/>
                <a:gd name="T15" fmla="*/ 1066 h 1529"/>
                <a:gd name="T16" fmla="*/ 977 w 2965"/>
                <a:gd name="T17" fmla="*/ 1153 h 1529"/>
                <a:gd name="T18" fmla="*/ 1345 w 2965"/>
                <a:gd name="T19" fmla="*/ 1197 h 1529"/>
                <a:gd name="T20" fmla="*/ 1751 w 2965"/>
                <a:gd name="T21" fmla="*/ 1189 h 1529"/>
                <a:gd name="T22" fmla="*/ 2095 w 2965"/>
                <a:gd name="T23" fmla="*/ 1127 h 1529"/>
                <a:gd name="T24" fmla="*/ 2364 w 2965"/>
                <a:gd name="T25" fmla="*/ 1032 h 1529"/>
                <a:gd name="T26" fmla="*/ 2545 w 2965"/>
                <a:gd name="T27" fmla="*/ 917 h 1529"/>
                <a:gd name="T28" fmla="*/ 2632 w 2965"/>
                <a:gd name="T29" fmla="*/ 801 h 1529"/>
                <a:gd name="T30" fmla="*/ 2614 w 2965"/>
                <a:gd name="T31" fmla="*/ 688 h 1529"/>
                <a:gd name="T32" fmla="*/ 2495 w 2965"/>
                <a:gd name="T33" fmla="*/ 571 h 1529"/>
                <a:gd name="T34" fmla="*/ 2282 w 2965"/>
                <a:gd name="T35" fmla="*/ 461 h 1529"/>
                <a:gd name="T36" fmla="*/ 1988 w 2965"/>
                <a:gd name="T37" fmla="*/ 376 h 1529"/>
                <a:gd name="T38" fmla="*/ 1620 w 2965"/>
                <a:gd name="T39" fmla="*/ 330 h 1529"/>
                <a:gd name="T40" fmla="*/ 1630 w 2965"/>
                <a:gd name="T41" fmla="*/ 2 h 1529"/>
                <a:gd name="T42" fmla="*/ 2039 w 2965"/>
                <a:gd name="T43" fmla="*/ 52 h 1529"/>
                <a:gd name="T44" fmla="*/ 2392 w 2965"/>
                <a:gd name="T45" fmla="*/ 151 h 1529"/>
                <a:gd name="T46" fmla="*/ 2670 w 2965"/>
                <a:gd name="T47" fmla="*/ 294 h 1529"/>
                <a:gd name="T48" fmla="*/ 2865 w 2965"/>
                <a:gd name="T49" fmla="*/ 477 h 1529"/>
                <a:gd name="T50" fmla="*/ 2959 w 2965"/>
                <a:gd name="T51" fmla="*/ 688 h 1529"/>
                <a:gd name="T52" fmla="*/ 2939 w 2965"/>
                <a:gd name="T53" fmla="*/ 913 h 1529"/>
                <a:gd name="T54" fmla="*/ 2809 w 2965"/>
                <a:gd name="T55" fmla="*/ 1115 h 1529"/>
                <a:gd name="T56" fmla="*/ 2587 w 2965"/>
                <a:gd name="T57" fmla="*/ 1284 h 1529"/>
                <a:gd name="T58" fmla="*/ 2280 w 2965"/>
                <a:gd name="T59" fmla="*/ 1416 h 1529"/>
                <a:gd name="T60" fmla="*/ 1908 w 2965"/>
                <a:gd name="T61" fmla="*/ 1499 h 1529"/>
                <a:gd name="T62" fmla="*/ 1482 w 2965"/>
                <a:gd name="T63" fmla="*/ 1529 h 1529"/>
                <a:gd name="T64" fmla="*/ 1057 w 2965"/>
                <a:gd name="T65" fmla="*/ 1499 h 1529"/>
                <a:gd name="T66" fmla="*/ 684 w 2965"/>
                <a:gd name="T67" fmla="*/ 1416 h 1529"/>
                <a:gd name="T68" fmla="*/ 378 w 2965"/>
                <a:gd name="T69" fmla="*/ 1284 h 1529"/>
                <a:gd name="T70" fmla="*/ 155 w 2965"/>
                <a:gd name="T71" fmla="*/ 1115 h 1529"/>
                <a:gd name="T72" fmla="*/ 26 w 2965"/>
                <a:gd name="T73" fmla="*/ 913 h 1529"/>
                <a:gd name="T74" fmla="*/ 6 w 2965"/>
                <a:gd name="T75" fmla="*/ 688 h 1529"/>
                <a:gd name="T76" fmla="*/ 99 w 2965"/>
                <a:gd name="T77" fmla="*/ 477 h 1529"/>
                <a:gd name="T78" fmla="*/ 294 w 2965"/>
                <a:gd name="T79" fmla="*/ 294 h 1529"/>
                <a:gd name="T80" fmla="*/ 573 w 2965"/>
                <a:gd name="T81" fmla="*/ 151 h 1529"/>
                <a:gd name="T82" fmla="*/ 925 w 2965"/>
                <a:gd name="T83" fmla="*/ 52 h 1529"/>
                <a:gd name="T84" fmla="*/ 1335 w 2965"/>
                <a:gd name="T85" fmla="*/ 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2" y="326"/>
                  </a:moveTo>
                  <a:lnTo>
                    <a:pt x="1345" y="330"/>
                  </a:lnTo>
                  <a:lnTo>
                    <a:pt x="1214" y="340"/>
                  </a:lnTo>
                  <a:lnTo>
                    <a:pt x="1092" y="354"/>
                  </a:lnTo>
                  <a:lnTo>
                    <a:pt x="977" y="376"/>
                  </a:lnTo>
                  <a:lnTo>
                    <a:pt x="869" y="400"/>
                  </a:lnTo>
                  <a:lnTo>
                    <a:pt x="772" y="430"/>
                  </a:lnTo>
                  <a:lnTo>
                    <a:pt x="682" y="461"/>
                  </a:lnTo>
                  <a:lnTo>
                    <a:pt x="601" y="495"/>
                  </a:lnTo>
                  <a:lnTo>
                    <a:pt x="531" y="533"/>
                  </a:lnTo>
                  <a:lnTo>
                    <a:pt x="470" y="571"/>
                  </a:lnTo>
                  <a:lnTo>
                    <a:pt x="420" y="610"/>
                  </a:lnTo>
                  <a:lnTo>
                    <a:pt x="380" y="650"/>
                  </a:lnTo>
                  <a:lnTo>
                    <a:pt x="350" y="688"/>
                  </a:lnTo>
                  <a:lnTo>
                    <a:pt x="332" y="728"/>
                  </a:lnTo>
                  <a:lnTo>
                    <a:pt x="328" y="764"/>
                  </a:lnTo>
                  <a:lnTo>
                    <a:pt x="332" y="801"/>
                  </a:lnTo>
                  <a:lnTo>
                    <a:pt x="350" y="839"/>
                  </a:lnTo>
                  <a:lnTo>
                    <a:pt x="380" y="877"/>
                  </a:lnTo>
                  <a:lnTo>
                    <a:pt x="420" y="917"/>
                  </a:lnTo>
                  <a:lnTo>
                    <a:pt x="470" y="956"/>
                  </a:lnTo>
                  <a:lnTo>
                    <a:pt x="531" y="994"/>
                  </a:lnTo>
                  <a:lnTo>
                    <a:pt x="601" y="1032"/>
                  </a:lnTo>
                  <a:lnTo>
                    <a:pt x="682" y="1066"/>
                  </a:lnTo>
                  <a:lnTo>
                    <a:pt x="772" y="1100"/>
                  </a:lnTo>
                  <a:lnTo>
                    <a:pt x="869" y="1127"/>
                  </a:lnTo>
                  <a:lnTo>
                    <a:pt x="977" y="1153"/>
                  </a:lnTo>
                  <a:lnTo>
                    <a:pt x="1092" y="1173"/>
                  </a:lnTo>
                  <a:lnTo>
                    <a:pt x="1214" y="1189"/>
                  </a:lnTo>
                  <a:lnTo>
                    <a:pt x="1345" y="1197"/>
                  </a:lnTo>
                  <a:lnTo>
                    <a:pt x="1482" y="1201"/>
                  </a:lnTo>
                  <a:lnTo>
                    <a:pt x="1620" y="1197"/>
                  </a:lnTo>
                  <a:lnTo>
                    <a:pt x="1751" y="1189"/>
                  </a:lnTo>
                  <a:lnTo>
                    <a:pt x="1872" y="1173"/>
                  </a:lnTo>
                  <a:lnTo>
                    <a:pt x="1988" y="1153"/>
                  </a:lnTo>
                  <a:lnTo>
                    <a:pt x="2095" y="1127"/>
                  </a:lnTo>
                  <a:lnTo>
                    <a:pt x="2193" y="1100"/>
                  </a:lnTo>
                  <a:lnTo>
                    <a:pt x="2282" y="1066"/>
                  </a:lnTo>
                  <a:lnTo>
                    <a:pt x="2364" y="1032"/>
                  </a:lnTo>
                  <a:lnTo>
                    <a:pt x="2433" y="994"/>
                  </a:lnTo>
                  <a:lnTo>
                    <a:pt x="2495" y="956"/>
                  </a:lnTo>
                  <a:lnTo>
                    <a:pt x="2545" y="917"/>
                  </a:lnTo>
                  <a:lnTo>
                    <a:pt x="2585" y="877"/>
                  </a:lnTo>
                  <a:lnTo>
                    <a:pt x="2614" y="839"/>
                  </a:lnTo>
                  <a:lnTo>
                    <a:pt x="2632" y="801"/>
                  </a:lnTo>
                  <a:lnTo>
                    <a:pt x="2638" y="764"/>
                  </a:lnTo>
                  <a:lnTo>
                    <a:pt x="2632" y="728"/>
                  </a:lnTo>
                  <a:lnTo>
                    <a:pt x="2614" y="688"/>
                  </a:lnTo>
                  <a:lnTo>
                    <a:pt x="2585" y="650"/>
                  </a:lnTo>
                  <a:lnTo>
                    <a:pt x="2545" y="610"/>
                  </a:lnTo>
                  <a:lnTo>
                    <a:pt x="2495" y="571"/>
                  </a:lnTo>
                  <a:lnTo>
                    <a:pt x="2433" y="533"/>
                  </a:lnTo>
                  <a:lnTo>
                    <a:pt x="2364" y="495"/>
                  </a:lnTo>
                  <a:lnTo>
                    <a:pt x="2282" y="461"/>
                  </a:lnTo>
                  <a:lnTo>
                    <a:pt x="2193" y="430"/>
                  </a:lnTo>
                  <a:lnTo>
                    <a:pt x="2095" y="400"/>
                  </a:lnTo>
                  <a:lnTo>
                    <a:pt x="1988" y="376"/>
                  </a:lnTo>
                  <a:lnTo>
                    <a:pt x="1872" y="354"/>
                  </a:lnTo>
                  <a:lnTo>
                    <a:pt x="1751" y="340"/>
                  </a:lnTo>
                  <a:lnTo>
                    <a:pt x="1620" y="330"/>
                  </a:lnTo>
                  <a:lnTo>
                    <a:pt x="1482" y="326"/>
                  </a:lnTo>
                  <a:close/>
                  <a:moveTo>
                    <a:pt x="1482" y="0"/>
                  </a:moveTo>
                  <a:lnTo>
                    <a:pt x="1630" y="2"/>
                  </a:lnTo>
                  <a:lnTo>
                    <a:pt x="1771" y="12"/>
                  </a:lnTo>
                  <a:lnTo>
                    <a:pt x="1908" y="28"/>
                  </a:lnTo>
                  <a:lnTo>
                    <a:pt x="2039" y="52"/>
                  </a:lnTo>
                  <a:lnTo>
                    <a:pt x="2163" y="80"/>
                  </a:lnTo>
                  <a:lnTo>
                    <a:pt x="2280" y="111"/>
                  </a:lnTo>
                  <a:lnTo>
                    <a:pt x="2392" y="151"/>
                  </a:lnTo>
                  <a:lnTo>
                    <a:pt x="2493" y="195"/>
                  </a:lnTo>
                  <a:lnTo>
                    <a:pt x="2587" y="243"/>
                  </a:lnTo>
                  <a:lnTo>
                    <a:pt x="2670" y="294"/>
                  </a:lnTo>
                  <a:lnTo>
                    <a:pt x="2746" y="352"/>
                  </a:lnTo>
                  <a:lnTo>
                    <a:pt x="2809" y="412"/>
                  </a:lnTo>
                  <a:lnTo>
                    <a:pt x="2865" y="477"/>
                  </a:lnTo>
                  <a:lnTo>
                    <a:pt x="2907" y="545"/>
                  </a:lnTo>
                  <a:lnTo>
                    <a:pt x="2939" y="614"/>
                  </a:lnTo>
                  <a:lnTo>
                    <a:pt x="2959" y="688"/>
                  </a:lnTo>
                  <a:lnTo>
                    <a:pt x="2965" y="764"/>
                  </a:lnTo>
                  <a:lnTo>
                    <a:pt x="2959" y="839"/>
                  </a:lnTo>
                  <a:lnTo>
                    <a:pt x="2939" y="913"/>
                  </a:lnTo>
                  <a:lnTo>
                    <a:pt x="2907" y="984"/>
                  </a:lnTo>
                  <a:lnTo>
                    <a:pt x="2865" y="1052"/>
                  </a:lnTo>
                  <a:lnTo>
                    <a:pt x="2809" y="1115"/>
                  </a:lnTo>
                  <a:lnTo>
                    <a:pt x="2746" y="1175"/>
                  </a:lnTo>
                  <a:lnTo>
                    <a:pt x="2670" y="1233"/>
                  </a:lnTo>
                  <a:lnTo>
                    <a:pt x="2587" y="1284"/>
                  </a:lnTo>
                  <a:lnTo>
                    <a:pt x="2493" y="1332"/>
                  </a:lnTo>
                  <a:lnTo>
                    <a:pt x="2392" y="1376"/>
                  </a:lnTo>
                  <a:lnTo>
                    <a:pt x="2280" y="1416"/>
                  </a:lnTo>
                  <a:lnTo>
                    <a:pt x="2163" y="1449"/>
                  </a:lnTo>
                  <a:lnTo>
                    <a:pt x="2039" y="1477"/>
                  </a:lnTo>
                  <a:lnTo>
                    <a:pt x="1908" y="1499"/>
                  </a:lnTo>
                  <a:lnTo>
                    <a:pt x="1771" y="1515"/>
                  </a:lnTo>
                  <a:lnTo>
                    <a:pt x="1630" y="1525"/>
                  </a:lnTo>
                  <a:lnTo>
                    <a:pt x="1482" y="1529"/>
                  </a:lnTo>
                  <a:lnTo>
                    <a:pt x="1335" y="1525"/>
                  </a:lnTo>
                  <a:lnTo>
                    <a:pt x="1194" y="1515"/>
                  </a:lnTo>
                  <a:lnTo>
                    <a:pt x="1057" y="1499"/>
                  </a:lnTo>
                  <a:lnTo>
                    <a:pt x="925" y="1477"/>
                  </a:lnTo>
                  <a:lnTo>
                    <a:pt x="802" y="1449"/>
                  </a:lnTo>
                  <a:lnTo>
                    <a:pt x="684" y="1416"/>
                  </a:lnTo>
                  <a:lnTo>
                    <a:pt x="573" y="1376"/>
                  </a:lnTo>
                  <a:lnTo>
                    <a:pt x="472" y="1332"/>
                  </a:lnTo>
                  <a:lnTo>
                    <a:pt x="378" y="1284"/>
                  </a:lnTo>
                  <a:lnTo>
                    <a:pt x="294" y="1233"/>
                  </a:lnTo>
                  <a:lnTo>
                    <a:pt x="219" y="1175"/>
                  </a:lnTo>
                  <a:lnTo>
                    <a:pt x="155" y="1115"/>
                  </a:lnTo>
                  <a:lnTo>
                    <a:pt x="99" y="1052"/>
                  </a:lnTo>
                  <a:lnTo>
                    <a:pt x="58" y="984"/>
                  </a:lnTo>
                  <a:lnTo>
                    <a:pt x="26" y="913"/>
                  </a:lnTo>
                  <a:lnTo>
                    <a:pt x="6" y="839"/>
                  </a:lnTo>
                  <a:lnTo>
                    <a:pt x="0" y="764"/>
                  </a:lnTo>
                  <a:lnTo>
                    <a:pt x="6" y="688"/>
                  </a:lnTo>
                  <a:lnTo>
                    <a:pt x="26" y="614"/>
                  </a:lnTo>
                  <a:lnTo>
                    <a:pt x="58" y="545"/>
                  </a:lnTo>
                  <a:lnTo>
                    <a:pt x="99" y="477"/>
                  </a:lnTo>
                  <a:lnTo>
                    <a:pt x="155" y="412"/>
                  </a:lnTo>
                  <a:lnTo>
                    <a:pt x="219" y="352"/>
                  </a:lnTo>
                  <a:lnTo>
                    <a:pt x="294" y="294"/>
                  </a:lnTo>
                  <a:lnTo>
                    <a:pt x="378" y="243"/>
                  </a:lnTo>
                  <a:lnTo>
                    <a:pt x="472" y="195"/>
                  </a:lnTo>
                  <a:lnTo>
                    <a:pt x="573" y="151"/>
                  </a:lnTo>
                  <a:lnTo>
                    <a:pt x="684" y="111"/>
                  </a:lnTo>
                  <a:lnTo>
                    <a:pt x="802" y="80"/>
                  </a:lnTo>
                  <a:lnTo>
                    <a:pt x="925" y="52"/>
                  </a:lnTo>
                  <a:lnTo>
                    <a:pt x="1057" y="28"/>
                  </a:lnTo>
                  <a:lnTo>
                    <a:pt x="1194" y="12"/>
                  </a:lnTo>
                  <a:lnTo>
                    <a:pt x="1335" y="2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81050" y="4650415"/>
            <a:ext cx="456028" cy="248868"/>
            <a:chOff x="7721600" y="3265488"/>
            <a:chExt cx="5207001" cy="2841625"/>
          </a:xfrm>
          <a:solidFill>
            <a:schemeClr val="bg1"/>
          </a:solidFill>
        </p:grpSpPr>
        <p:sp>
          <p:nvSpPr>
            <p:cNvPr id="53" name="Freeform 141"/>
            <p:cNvSpPr>
              <a:spLocks noEditPoints="1"/>
            </p:cNvSpPr>
            <p:nvPr/>
          </p:nvSpPr>
          <p:spPr bwMode="auto">
            <a:xfrm>
              <a:off x="8167688" y="32654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42"/>
            <p:cNvSpPr>
              <a:spLocks/>
            </p:cNvSpPr>
            <p:nvPr/>
          </p:nvSpPr>
          <p:spPr bwMode="auto">
            <a:xfrm>
              <a:off x="7721600" y="40751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95097" y="1845715"/>
            <a:ext cx="4467867" cy="4247581"/>
            <a:chOff x="6598468" y="1442409"/>
            <a:chExt cx="4467867" cy="4247581"/>
          </a:xfrm>
        </p:grpSpPr>
        <p:sp>
          <p:nvSpPr>
            <p:cNvPr id="16" name="Rectangle 15"/>
            <p:cNvSpPr/>
            <p:nvPr/>
          </p:nvSpPr>
          <p:spPr>
            <a:xfrm>
              <a:off x="6598468" y="1571318"/>
              <a:ext cx="1043545" cy="104354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4800" b="1" dirty="0"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894612" y="1442409"/>
              <a:ext cx="3171723" cy="1591507"/>
              <a:chOff x="1952033" y="1430087"/>
              <a:chExt cx="3171723" cy="1591507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952033" y="1944376"/>
                <a:ext cx="3171723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This is a sample text.  Insert your desired text here. </a:t>
                </a: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952033" y="1430087"/>
                <a:ext cx="317172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7632616" y="1571318"/>
              <a:ext cx="0" cy="411867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1737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909836" y="6122550"/>
            <a:ext cx="5240192" cy="4388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27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Dodecahedron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39807" y="1412776"/>
            <a:ext cx="4780249" cy="4653969"/>
            <a:chOff x="3170238" y="1096963"/>
            <a:chExt cx="5227638" cy="520700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408363" y="1816100"/>
              <a:ext cx="2368550" cy="2868613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776913" y="1824038"/>
              <a:ext cx="2366963" cy="2874963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91013" y="1816100"/>
              <a:ext cx="3006725" cy="2000250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408363" y="3816350"/>
              <a:ext cx="2368550" cy="2487613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776913" y="3816350"/>
              <a:ext cx="2366963" cy="2484438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3170238" y="1816100"/>
              <a:ext cx="1120775" cy="2868613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297738" y="1824038"/>
              <a:ext cx="1100138" cy="2874963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4291013" y="1096963"/>
              <a:ext cx="3006725" cy="727075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408363" y="4684713"/>
              <a:ext cx="2368550" cy="1619250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776913" y="4699000"/>
              <a:ext cx="2366963" cy="1601788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3991310" y="2632364"/>
              <a:ext cx="1191596" cy="1443172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404350" y="2660076"/>
              <a:ext cx="1174520" cy="1426596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052202" y="2169665"/>
              <a:ext cx="1500998" cy="998552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4203173" y="4318589"/>
              <a:ext cx="1205496" cy="1266094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6152565" y="4352238"/>
              <a:ext cx="1136308" cy="1192704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417061" y="2731658"/>
              <a:ext cx="349142" cy="893624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7800702" y="2755638"/>
              <a:ext cx="342712" cy="895600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5325608" y="1374594"/>
              <a:ext cx="936648" cy="226496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4070867" y="5378014"/>
              <a:ext cx="737844" cy="504424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6660550" y="5455564"/>
              <a:ext cx="737352" cy="498986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60334" y="2454896"/>
            <a:ext cx="360822" cy="442158"/>
            <a:chOff x="6691313" y="-42863"/>
            <a:chExt cx="4246562" cy="5203826"/>
          </a:xfrm>
          <a:solidFill>
            <a:schemeClr val="bg1"/>
          </a:solidFill>
        </p:grpSpPr>
        <p:sp>
          <p:nvSpPr>
            <p:cNvPr id="33" name="Freeform 95"/>
            <p:cNvSpPr>
              <a:spLocks/>
            </p:cNvSpPr>
            <p:nvPr/>
          </p:nvSpPr>
          <p:spPr bwMode="auto">
            <a:xfrm>
              <a:off x="6691313" y="1951037"/>
              <a:ext cx="1292225" cy="257175"/>
            </a:xfrm>
            <a:custGeom>
              <a:avLst/>
              <a:gdLst>
                <a:gd name="T0" fmla="*/ 164 w 1628"/>
                <a:gd name="T1" fmla="*/ 0 h 324"/>
                <a:gd name="T2" fmla="*/ 1466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8 w 1628"/>
                <a:gd name="T23" fmla="*/ 301 h 324"/>
                <a:gd name="T24" fmla="*/ 1508 w 1628"/>
                <a:gd name="T25" fmla="*/ 319 h 324"/>
                <a:gd name="T26" fmla="*/ 1466 w 1628"/>
                <a:gd name="T27" fmla="*/ 324 h 324"/>
                <a:gd name="T28" fmla="*/ 164 w 1628"/>
                <a:gd name="T29" fmla="*/ 324 h 324"/>
                <a:gd name="T30" fmla="*/ 120 w 1628"/>
                <a:gd name="T31" fmla="*/ 319 h 324"/>
                <a:gd name="T32" fmla="*/ 82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2 w 1628"/>
                <a:gd name="T49" fmla="*/ 22 h 324"/>
                <a:gd name="T50" fmla="*/ 120 w 1628"/>
                <a:gd name="T51" fmla="*/ 6 h 324"/>
                <a:gd name="T52" fmla="*/ 164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4" y="0"/>
                  </a:moveTo>
                  <a:lnTo>
                    <a:pt x="1466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8" y="301"/>
                  </a:lnTo>
                  <a:lnTo>
                    <a:pt x="1508" y="319"/>
                  </a:lnTo>
                  <a:lnTo>
                    <a:pt x="1466" y="324"/>
                  </a:lnTo>
                  <a:lnTo>
                    <a:pt x="164" y="324"/>
                  </a:lnTo>
                  <a:lnTo>
                    <a:pt x="120" y="319"/>
                  </a:lnTo>
                  <a:lnTo>
                    <a:pt x="82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0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96"/>
            <p:cNvSpPr>
              <a:spLocks/>
            </p:cNvSpPr>
            <p:nvPr/>
          </p:nvSpPr>
          <p:spPr bwMode="auto">
            <a:xfrm>
              <a:off x="9645650" y="1951037"/>
              <a:ext cx="1292225" cy="257175"/>
            </a:xfrm>
            <a:custGeom>
              <a:avLst/>
              <a:gdLst>
                <a:gd name="T0" fmla="*/ 162 w 1628"/>
                <a:gd name="T1" fmla="*/ 0 h 324"/>
                <a:gd name="T2" fmla="*/ 1464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6 w 1628"/>
                <a:gd name="T23" fmla="*/ 301 h 324"/>
                <a:gd name="T24" fmla="*/ 1508 w 1628"/>
                <a:gd name="T25" fmla="*/ 319 h 324"/>
                <a:gd name="T26" fmla="*/ 1464 w 1628"/>
                <a:gd name="T27" fmla="*/ 324 h 324"/>
                <a:gd name="T28" fmla="*/ 162 w 1628"/>
                <a:gd name="T29" fmla="*/ 324 h 324"/>
                <a:gd name="T30" fmla="*/ 120 w 1628"/>
                <a:gd name="T31" fmla="*/ 319 h 324"/>
                <a:gd name="T32" fmla="*/ 80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0 w 1628"/>
                <a:gd name="T49" fmla="*/ 22 h 324"/>
                <a:gd name="T50" fmla="*/ 120 w 1628"/>
                <a:gd name="T51" fmla="*/ 6 h 324"/>
                <a:gd name="T52" fmla="*/ 162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2" y="0"/>
                  </a:moveTo>
                  <a:lnTo>
                    <a:pt x="1464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6" y="301"/>
                  </a:lnTo>
                  <a:lnTo>
                    <a:pt x="1508" y="319"/>
                  </a:lnTo>
                  <a:lnTo>
                    <a:pt x="1464" y="324"/>
                  </a:lnTo>
                  <a:lnTo>
                    <a:pt x="162" y="324"/>
                  </a:lnTo>
                  <a:lnTo>
                    <a:pt x="120" y="319"/>
                  </a:lnTo>
                  <a:lnTo>
                    <a:pt x="80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2"/>
                  </a:lnTo>
                  <a:lnTo>
                    <a:pt x="120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97"/>
            <p:cNvSpPr>
              <a:spLocks/>
            </p:cNvSpPr>
            <p:nvPr/>
          </p:nvSpPr>
          <p:spPr bwMode="auto">
            <a:xfrm>
              <a:off x="8686800" y="-42863"/>
              <a:ext cx="255588" cy="1290638"/>
            </a:xfrm>
            <a:custGeom>
              <a:avLst/>
              <a:gdLst>
                <a:gd name="T0" fmla="*/ 162 w 324"/>
                <a:gd name="T1" fmla="*/ 0 h 1627"/>
                <a:gd name="T2" fmla="*/ 206 w 324"/>
                <a:gd name="T3" fmla="*/ 6 h 1627"/>
                <a:gd name="T4" fmla="*/ 244 w 324"/>
                <a:gd name="T5" fmla="*/ 22 h 1627"/>
                <a:gd name="T6" fmla="*/ 278 w 324"/>
                <a:gd name="T7" fmla="*/ 48 h 1627"/>
                <a:gd name="T8" fmla="*/ 302 w 324"/>
                <a:gd name="T9" fmla="*/ 82 h 1627"/>
                <a:gd name="T10" fmla="*/ 320 w 324"/>
                <a:gd name="T11" fmla="*/ 120 h 1627"/>
                <a:gd name="T12" fmla="*/ 324 w 324"/>
                <a:gd name="T13" fmla="*/ 163 h 1627"/>
                <a:gd name="T14" fmla="*/ 324 w 324"/>
                <a:gd name="T15" fmla="*/ 1465 h 1627"/>
                <a:gd name="T16" fmla="*/ 320 w 324"/>
                <a:gd name="T17" fmla="*/ 1507 h 1627"/>
                <a:gd name="T18" fmla="*/ 302 w 324"/>
                <a:gd name="T19" fmla="*/ 1547 h 1627"/>
                <a:gd name="T20" fmla="*/ 278 w 324"/>
                <a:gd name="T21" fmla="*/ 1579 h 1627"/>
                <a:gd name="T22" fmla="*/ 244 w 324"/>
                <a:gd name="T23" fmla="*/ 1605 h 1627"/>
                <a:gd name="T24" fmla="*/ 206 w 324"/>
                <a:gd name="T25" fmla="*/ 1621 h 1627"/>
                <a:gd name="T26" fmla="*/ 162 w 324"/>
                <a:gd name="T27" fmla="*/ 1627 h 1627"/>
                <a:gd name="T28" fmla="*/ 118 w 324"/>
                <a:gd name="T29" fmla="*/ 1621 h 1627"/>
                <a:gd name="T30" fmla="*/ 80 w 324"/>
                <a:gd name="T31" fmla="*/ 1605 h 1627"/>
                <a:gd name="T32" fmla="*/ 46 w 324"/>
                <a:gd name="T33" fmla="*/ 1579 h 1627"/>
                <a:gd name="T34" fmla="*/ 22 w 324"/>
                <a:gd name="T35" fmla="*/ 1547 h 1627"/>
                <a:gd name="T36" fmla="*/ 4 w 324"/>
                <a:gd name="T37" fmla="*/ 1507 h 1627"/>
                <a:gd name="T38" fmla="*/ 0 w 324"/>
                <a:gd name="T39" fmla="*/ 1465 h 1627"/>
                <a:gd name="T40" fmla="*/ 0 w 324"/>
                <a:gd name="T41" fmla="*/ 163 h 1627"/>
                <a:gd name="T42" fmla="*/ 4 w 324"/>
                <a:gd name="T43" fmla="*/ 120 h 1627"/>
                <a:gd name="T44" fmla="*/ 22 w 324"/>
                <a:gd name="T45" fmla="*/ 82 h 1627"/>
                <a:gd name="T46" fmla="*/ 46 w 324"/>
                <a:gd name="T47" fmla="*/ 48 h 1627"/>
                <a:gd name="T48" fmla="*/ 80 w 324"/>
                <a:gd name="T49" fmla="*/ 22 h 1627"/>
                <a:gd name="T50" fmla="*/ 118 w 324"/>
                <a:gd name="T51" fmla="*/ 6 h 1627"/>
                <a:gd name="T52" fmla="*/ 162 w 324"/>
                <a:gd name="T53" fmla="*/ 0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627">
                  <a:moveTo>
                    <a:pt x="162" y="0"/>
                  </a:moveTo>
                  <a:lnTo>
                    <a:pt x="206" y="6"/>
                  </a:lnTo>
                  <a:lnTo>
                    <a:pt x="244" y="22"/>
                  </a:lnTo>
                  <a:lnTo>
                    <a:pt x="278" y="48"/>
                  </a:lnTo>
                  <a:lnTo>
                    <a:pt x="302" y="82"/>
                  </a:lnTo>
                  <a:lnTo>
                    <a:pt x="320" y="120"/>
                  </a:lnTo>
                  <a:lnTo>
                    <a:pt x="324" y="163"/>
                  </a:lnTo>
                  <a:lnTo>
                    <a:pt x="324" y="1465"/>
                  </a:lnTo>
                  <a:lnTo>
                    <a:pt x="320" y="1507"/>
                  </a:lnTo>
                  <a:lnTo>
                    <a:pt x="302" y="1547"/>
                  </a:lnTo>
                  <a:lnTo>
                    <a:pt x="278" y="1579"/>
                  </a:lnTo>
                  <a:lnTo>
                    <a:pt x="244" y="1605"/>
                  </a:lnTo>
                  <a:lnTo>
                    <a:pt x="206" y="1621"/>
                  </a:lnTo>
                  <a:lnTo>
                    <a:pt x="162" y="1627"/>
                  </a:lnTo>
                  <a:lnTo>
                    <a:pt x="118" y="1621"/>
                  </a:lnTo>
                  <a:lnTo>
                    <a:pt x="80" y="1605"/>
                  </a:lnTo>
                  <a:lnTo>
                    <a:pt x="46" y="1579"/>
                  </a:lnTo>
                  <a:lnTo>
                    <a:pt x="22" y="1547"/>
                  </a:lnTo>
                  <a:lnTo>
                    <a:pt x="4" y="1507"/>
                  </a:lnTo>
                  <a:lnTo>
                    <a:pt x="0" y="1465"/>
                  </a:lnTo>
                  <a:lnTo>
                    <a:pt x="0" y="163"/>
                  </a:lnTo>
                  <a:lnTo>
                    <a:pt x="4" y="120"/>
                  </a:lnTo>
                  <a:lnTo>
                    <a:pt x="22" y="82"/>
                  </a:lnTo>
                  <a:lnTo>
                    <a:pt x="46" y="48"/>
                  </a:lnTo>
                  <a:lnTo>
                    <a:pt x="80" y="22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8"/>
            <p:cNvSpPr>
              <a:spLocks/>
            </p:cNvSpPr>
            <p:nvPr/>
          </p:nvSpPr>
          <p:spPr bwMode="auto">
            <a:xfrm>
              <a:off x="9364663" y="541337"/>
              <a:ext cx="989013" cy="989013"/>
            </a:xfrm>
            <a:custGeom>
              <a:avLst/>
              <a:gdLst>
                <a:gd name="T0" fmla="*/ 1067 w 1247"/>
                <a:gd name="T1" fmla="*/ 0 h 1245"/>
                <a:gd name="T2" fmla="*/ 1103 w 1247"/>
                <a:gd name="T3" fmla="*/ 0 h 1245"/>
                <a:gd name="T4" fmla="*/ 1137 w 1247"/>
                <a:gd name="T5" fmla="*/ 7 h 1245"/>
                <a:gd name="T6" fmla="*/ 1171 w 1247"/>
                <a:gd name="T7" fmla="*/ 23 h 1245"/>
                <a:gd name="T8" fmla="*/ 1199 w 1247"/>
                <a:gd name="T9" fmla="*/ 47 h 1245"/>
                <a:gd name="T10" fmla="*/ 1223 w 1247"/>
                <a:gd name="T11" fmla="*/ 75 h 1245"/>
                <a:gd name="T12" fmla="*/ 1239 w 1247"/>
                <a:gd name="T13" fmla="*/ 109 h 1245"/>
                <a:gd name="T14" fmla="*/ 1247 w 1247"/>
                <a:gd name="T15" fmla="*/ 143 h 1245"/>
                <a:gd name="T16" fmla="*/ 1247 w 1247"/>
                <a:gd name="T17" fmla="*/ 179 h 1245"/>
                <a:gd name="T18" fmla="*/ 1239 w 1247"/>
                <a:gd name="T19" fmla="*/ 215 h 1245"/>
                <a:gd name="T20" fmla="*/ 1223 w 1247"/>
                <a:gd name="T21" fmla="*/ 247 h 1245"/>
                <a:gd name="T22" fmla="*/ 1199 w 1247"/>
                <a:gd name="T23" fmla="*/ 277 h 1245"/>
                <a:gd name="T24" fmla="*/ 277 w 1247"/>
                <a:gd name="T25" fmla="*/ 1198 h 1245"/>
                <a:gd name="T26" fmla="*/ 244 w 1247"/>
                <a:gd name="T27" fmla="*/ 1225 h 1245"/>
                <a:gd name="T28" fmla="*/ 204 w 1247"/>
                <a:gd name="T29" fmla="*/ 1239 h 1245"/>
                <a:gd name="T30" fmla="*/ 162 w 1247"/>
                <a:gd name="T31" fmla="*/ 1245 h 1245"/>
                <a:gd name="T32" fmla="*/ 132 w 1247"/>
                <a:gd name="T33" fmla="*/ 1243 h 1245"/>
                <a:gd name="T34" fmla="*/ 102 w 1247"/>
                <a:gd name="T35" fmla="*/ 1233 h 1245"/>
                <a:gd name="T36" fmla="*/ 74 w 1247"/>
                <a:gd name="T37" fmla="*/ 1219 h 1245"/>
                <a:gd name="T38" fmla="*/ 48 w 1247"/>
                <a:gd name="T39" fmla="*/ 1198 h 1245"/>
                <a:gd name="T40" fmla="*/ 24 w 1247"/>
                <a:gd name="T41" fmla="*/ 1170 h 1245"/>
                <a:gd name="T42" fmla="*/ 8 w 1247"/>
                <a:gd name="T43" fmla="*/ 1136 h 1245"/>
                <a:gd name="T44" fmla="*/ 0 w 1247"/>
                <a:gd name="T45" fmla="*/ 1102 h 1245"/>
                <a:gd name="T46" fmla="*/ 0 w 1247"/>
                <a:gd name="T47" fmla="*/ 1066 h 1245"/>
                <a:gd name="T48" fmla="*/ 8 w 1247"/>
                <a:gd name="T49" fmla="*/ 1030 h 1245"/>
                <a:gd name="T50" fmla="*/ 24 w 1247"/>
                <a:gd name="T51" fmla="*/ 998 h 1245"/>
                <a:gd name="T52" fmla="*/ 48 w 1247"/>
                <a:gd name="T53" fmla="*/ 968 h 1245"/>
                <a:gd name="T54" fmla="*/ 970 w 1247"/>
                <a:gd name="T55" fmla="*/ 47 h 1245"/>
                <a:gd name="T56" fmla="*/ 1000 w 1247"/>
                <a:gd name="T57" fmla="*/ 23 h 1245"/>
                <a:gd name="T58" fmla="*/ 1032 w 1247"/>
                <a:gd name="T59" fmla="*/ 7 h 1245"/>
                <a:gd name="T60" fmla="*/ 1067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067" y="0"/>
                  </a:moveTo>
                  <a:lnTo>
                    <a:pt x="1103" y="0"/>
                  </a:lnTo>
                  <a:lnTo>
                    <a:pt x="1137" y="7"/>
                  </a:lnTo>
                  <a:lnTo>
                    <a:pt x="1171" y="23"/>
                  </a:lnTo>
                  <a:lnTo>
                    <a:pt x="1199" y="47"/>
                  </a:lnTo>
                  <a:lnTo>
                    <a:pt x="1223" y="75"/>
                  </a:lnTo>
                  <a:lnTo>
                    <a:pt x="1239" y="109"/>
                  </a:lnTo>
                  <a:lnTo>
                    <a:pt x="1247" y="143"/>
                  </a:lnTo>
                  <a:lnTo>
                    <a:pt x="1247" y="179"/>
                  </a:lnTo>
                  <a:lnTo>
                    <a:pt x="1239" y="215"/>
                  </a:lnTo>
                  <a:lnTo>
                    <a:pt x="1223" y="247"/>
                  </a:lnTo>
                  <a:lnTo>
                    <a:pt x="1199" y="277"/>
                  </a:lnTo>
                  <a:lnTo>
                    <a:pt x="277" y="1198"/>
                  </a:lnTo>
                  <a:lnTo>
                    <a:pt x="244" y="1225"/>
                  </a:lnTo>
                  <a:lnTo>
                    <a:pt x="204" y="1239"/>
                  </a:lnTo>
                  <a:lnTo>
                    <a:pt x="162" y="1245"/>
                  </a:lnTo>
                  <a:lnTo>
                    <a:pt x="132" y="1243"/>
                  </a:lnTo>
                  <a:lnTo>
                    <a:pt x="102" y="1233"/>
                  </a:lnTo>
                  <a:lnTo>
                    <a:pt x="74" y="1219"/>
                  </a:lnTo>
                  <a:lnTo>
                    <a:pt x="48" y="1198"/>
                  </a:lnTo>
                  <a:lnTo>
                    <a:pt x="24" y="1170"/>
                  </a:lnTo>
                  <a:lnTo>
                    <a:pt x="8" y="1136"/>
                  </a:lnTo>
                  <a:lnTo>
                    <a:pt x="0" y="1102"/>
                  </a:lnTo>
                  <a:lnTo>
                    <a:pt x="0" y="1066"/>
                  </a:lnTo>
                  <a:lnTo>
                    <a:pt x="8" y="1030"/>
                  </a:lnTo>
                  <a:lnTo>
                    <a:pt x="24" y="998"/>
                  </a:lnTo>
                  <a:lnTo>
                    <a:pt x="48" y="968"/>
                  </a:lnTo>
                  <a:lnTo>
                    <a:pt x="970" y="47"/>
                  </a:lnTo>
                  <a:lnTo>
                    <a:pt x="1000" y="23"/>
                  </a:lnTo>
                  <a:lnTo>
                    <a:pt x="1032" y="7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99"/>
            <p:cNvSpPr>
              <a:spLocks/>
            </p:cNvSpPr>
            <p:nvPr/>
          </p:nvSpPr>
          <p:spPr bwMode="auto">
            <a:xfrm>
              <a:off x="7275513" y="541337"/>
              <a:ext cx="989013" cy="989013"/>
            </a:xfrm>
            <a:custGeom>
              <a:avLst/>
              <a:gdLst>
                <a:gd name="T0" fmla="*/ 144 w 1247"/>
                <a:gd name="T1" fmla="*/ 0 h 1245"/>
                <a:gd name="T2" fmla="*/ 180 w 1247"/>
                <a:gd name="T3" fmla="*/ 0 h 1245"/>
                <a:gd name="T4" fmla="*/ 216 w 1247"/>
                <a:gd name="T5" fmla="*/ 7 h 1245"/>
                <a:gd name="T6" fmla="*/ 247 w 1247"/>
                <a:gd name="T7" fmla="*/ 23 h 1245"/>
                <a:gd name="T8" fmla="*/ 277 w 1247"/>
                <a:gd name="T9" fmla="*/ 47 h 1245"/>
                <a:gd name="T10" fmla="*/ 1199 w 1247"/>
                <a:gd name="T11" fmla="*/ 968 h 1245"/>
                <a:gd name="T12" fmla="*/ 1223 w 1247"/>
                <a:gd name="T13" fmla="*/ 998 h 1245"/>
                <a:gd name="T14" fmla="*/ 1239 w 1247"/>
                <a:gd name="T15" fmla="*/ 1030 h 1245"/>
                <a:gd name="T16" fmla="*/ 1247 w 1247"/>
                <a:gd name="T17" fmla="*/ 1066 h 1245"/>
                <a:gd name="T18" fmla="*/ 1247 w 1247"/>
                <a:gd name="T19" fmla="*/ 1102 h 1245"/>
                <a:gd name="T20" fmla="*/ 1239 w 1247"/>
                <a:gd name="T21" fmla="*/ 1136 h 1245"/>
                <a:gd name="T22" fmla="*/ 1223 w 1247"/>
                <a:gd name="T23" fmla="*/ 1170 h 1245"/>
                <a:gd name="T24" fmla="*/ 1199 w 1247"/>
                <a:gd name="T25" fmla="*/ 1198 h 1245"/>
                <a:gd name="T26" fmla="*/ 1165 w 1247"/>
                <a:gd name="T27" fmla="*/ 1225 h 1245"/>
                <a:gd name="T28" fmla="*/ 1125 w 1247"/>
                <a:gd name="T29" fmla="*/ 1239 h 1245"/>
                <a:gd name="T30" fmla="*/ 1085 w 1247"/>
                <a:gd name="T31" fmla="*/ 1245 h 1245"/>
                <a:gd name="T32" fmla="*/ 1053 w 1247"/>
                <a:gd name="T33" fmla="*/ 1243 h 1245"/>
                <a:gd name="T34" fmla="*/ 1023 w 1247"/>
                <a:gd name="T35" fmla="*/ 1233 h 1245"/>
                <a:gd name="T36" fmla="*/ 995 w 1247"/>
                <a:gd name="T37" fmla="*/ 1219 h 1245"/>
                <a:gd name="T38" fmla="*/ 970 w 1247"/>
                <a:gd name="T39" fmla="*/ 1198 h 1245"/>
                <a:gd name="T40" fmla="*/ 48 w 1247"/>
                <a:gd name="T41" fmla="*/ 277 h 1245"/>
                <a:gd name="T42" fmla="*/ 24 w 1247"/>
                <a:gd name="T43" fmla="*/ 247 h 1245"/>
                <a:gd name="T44" fmla="*/ 8 w 1247"/>
                <a:gd name="T45" fmla="*/ 215 h 1245"/>
                <a:gd name="T46" fmla="*/ 0 w 1247"/>
                <a:gd name="T47" fmla="*/ 179 h 1245"/>
                <a:gd name="T48" fmla="*/ 0 w 1247"/>
                <a:gd name="T49" fmla="*/ 143 h 1245"/>
                <a:gd name="T50" fmla="*/ 8 w 1247"/>
                <a:gd name="T51" fmla="*/ 109 h 1245"/>
                <a:gd name="T52" fmla="*/ 24 w 1247"/>
                <a:gd name="T53" fmla="*/ 75 h 1245"/>
                <a:gd name="T54" fmla="*/ 48 w 1247"/>
                <a:gd name="T55" fmla="*/ 47 h 1245"/>
                <a:gd name="T56" fmla="*/ 76 w 1247"/>
                <a:gd name="T57" fmla="*/ 23 h 1245"/>
                <a:gd name="T58" fmla="*/ 110 w 1247"/>
                <a:gd name="T59" fmla="*/ 7 h 1245"/>
                <a:gd name="T60" fmla="*/ 144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44" y="0"/>
                  </a:moveTo>
                  <a:lnTo>
                    <a:pt x="180" y="0"/>
                  </a:lnTo>
                  <a:lnTo>
                    <a:pt x="216" y="7"/>
                  </a:lnTo>
                  <a:lnTo>
                    <a:pt x="247" y="23"/>
                  </a:lnTo>
                  <a:lnTo>
                    <a:pt x="277" y="47"/>
                  </a:lnTo>
                  <a:lnTo>
                    <a:pt x="1199" y="968"/>
                  </a:lnTo>
                  <a:lnTo>
                    <a:pt x="1223" y="998"/>
                  </a:lnTo>
                  <a:lnTo>
                    <a:pt x="1239" y="1030"/>
                  </a:lnTo>
                  <a:lnTo>
                    <a:pt x="1247" y="1066"/>
                  </a:lnTo>
                  <a:lnTo>
                    <a:pt x="1247" y="1102"/>
                  </a:lnTo>
                  <a:lnTo>
                    <a:pt x="1239" y="1136"/>
                  </a:lnTo>
                  <a:lnTo>
                    <a:pt x="1223" y="1170"/>
                  </a:lnTo>
                  <a:lnTo>
                    <a:pt x="1199" y="1198"/>
                  </a:lnTo>
                  <a:lnTo>
                    <a:pt x="1165" y="1225"/>
                  </a:lnTo>
                  <a:lnTo>
                    <a:pt x="1125" y="1239"/>
                  </a:lnTo>
                  <a:lnTo>
                    <a:pt x="1085" y="1245"/>
                  </a:lnTo>
                  <a:lnTo>
                    <a:pt x="1053" y="1243"/>
                  </a:lnTo>
                  <a:lnTo>
                    <a:pt x="1023" y="1233"/>
                  </a:lnTo>
                  <a:lnTo>
                    <a:pt x="995" y="1219"/>
                  </a:lnTo>
                  <a:lnTo>
                    <a:pt x="970" y="1198"/>
                  </a:lnTo>
                  <a:lnTo>
                    <a:pt x="48" y="277"/>
                  </a:lnTo>
                  <a:lnTo>
                    <a:pt x="24" y="247"/>
                  </a:lnTo>
                  <a:lnTo>
                    <a:pt x="8" y="215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8" y="109"/>
                  </a:lnTo>
                  <a:lnTo>
                    <a:pt x="24" y="75"/>
                  </a:lnTo>
                  <a:lnTo>
                    <a:pt x="48" y="47"/>
                  </a:lnTo>
                  <a:lnTo>
                    <a:pt x="76" y="23"/>
                  </a:lnTo>
                  <a:lnTo>
                    <a:pt x="110" y="7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00"/>
            <p:cNvSpPr>
              <a:spLocks noEditPoints="1"/>
            </p:cNvSpPr>
            <p:nvPr/>
          </p:nvSpPr>
          <p:spPr bwMode="auto">
            <a:xfrm>
              <a:off x="6869113" y="1601787"/>
              <a:ext cx="3687763" cy="3559176"/>
            </a:xfrm>
            <a:custGeom>
              <a:avLst/>
              <a:gdLst>
                <a:gd name="T0" fmla="*/ 326 w 4646"/>
                <a:gd name="T1" fmla="*/ 2009 h 4485"/>
                <a:gd name="T2" fmla="*/ 336 w 4646"/>
                <a:gd name="T3" fmla="*/ 4043 h 4485"/>
                <a:gd name="T4" fmla="*/ 966 w 4646"/>
                <a:gd name="T5" fmla="*/ 4033 h 4485"/>
                <a:gd name="T6" fmla="*/ 956 w 4646"/>
                <a:gd name="T7" fmla="*/ 1999 h 4485"/>
                <a:gd name="T8" fmla="*/ 2263 w 4646"/>
                <a:gd name="T9" fmla="*/ 985 h 4485"/>
                <a:gd name="T10" fmla="*/ 2183 w 4646"/>
                <a:gd name="T11" fmla="*/ 1381 h 4485"/>
                <a:gd name="T12" fmla="*/ 1947 w 4646"/>
                <a:gd name="T13" fmla="*/ 1720 h 4485"/>
                <a:gd name="T14" fmla="*/ 1652 w 4646"/>
                <a:gd name="T15" fmla="*/ 1946 h 4485"/>
                <a:gd name="T16" fmla="*/ 1435 w 4646"/>
                <a:gd name="T17" fmla="*/ 2051 h 4485"/>
                <a:gd name="T18" fmla="*/ 1315 w 4646"/>
                <a:gd name="T19" fmla="*/ 2093 h 4485"/>
                <a:gd name="T20" fmla="*/ 1289 w 4646"/>
                <a:gd name="T21" fmla="*/ 3841 h 4485"/>
                <a:gd name="T22" fmla="*/ 1337 w 4646"/>
                <a:gd name="T23" fmla="*/ 3979 h 4485"/>
                <a:gd name="T24" fmla="*/ 1522 w 4646"/>
                <a:gd name="T25" fmla="*/ 4138 h 4485"/>
                <a:gd name="T26" fmla="*/ 3663 w 4646"/>
                <a:gd name="T27" fmla="*/ 4158 h 4485"/>
                <a:gd name="T28" fmla="*/ 3886 w 4646"/>
                <a:gd name="T29" fmla="*/ 4092 h 4485"/>
                <a:gd name="T30" fmla="*/ 4006 w 4646"/>
                <a:gd name="T31" fmla="*/ 3977 h 4485"/>
                <a:gd name="T32" fmla="*/ 4054 w 4646"/>
                <a:gd name="T33" fmla="*/ 3855 h 4485"/>
                <a:gd name="T34" fmla="*/ 4066 w 4646"/>
                <a:gd name="T35" fmla="*/ 3781 h 4485"/>
                <a:gd name="T36" fmla="*/ 4319 w 4646"/>
                <a:gd name="T37" fmla="*/ 2107 h 4485"/>
                <a:gd name="T38" fmla="*/ 4231 w 4646"/>
                <a:gd name="T39" fmla="*/ 1910 h 4485"/>
                <a:gd name="T40" fmla="*/ 4028 w 4646"/>
                <a:gd name="T41" fmla="*/ 1792 h 4485"/>
                <a:gd name="T42" fmla="*/ 2793 w 4646"/>
                <a:gd name="T43" fmla="*/ 1764 h 4485"/>
                <a:gd name="T44" fmla="*/ 2711 w 4646"/>
                <a:gd name="T45" fmla="*/ 1625 h 4485"/>
                <a:gd name="T46" fmla="*/ 2685 w 4646"/>
                <a:gd name="T47" fmla="*/ 578 h 4485"/>
                <a:gd name="T48" fmla="*/ 2566 w 4646"/>
                <a:gd name="T49" fmla="*/ 389 h 4485"/>
                <a:gd name="T50" fmla="*/ 2360 w 4646"/>
                <a:gd name="T51" fmla="*/ 325 h 4485"/>
                <a:gd name="T52" fmla="*/ 2426 w 4646"/>
                <a:gd name="T53" fmla="*/ 6 h 4485"/>
                <a:gd name="T54" fmla="*/ 2693 w 4646"/>
                <a:gd name="T55" fmla="*/ 86 h 4485"/>
                <a:gd name="T56" fmla="*/ 2913 w 4646"/>
                <a:gd name="T57" fmla="*/ 295 h 4485"/>
                <a:gd name="T58" fmla="*/ 3023 w 4646"/>
                <a:gd name="T59" fmla="*/ 610 h 4485"/>
                <a:gd name="T60" fmla="*/ 3968 w 4646"/>
                <a:gd name="T61" fmla="*/ 1463 h 4485"/>
                <a:gd name="T62" fmla="*/ 4271 w 4646"/>
                <a:gd name="T63" fmla="*/ 1537 h 4485"/>
                <a:gd name="T64" fmla="*/ 4513 w 4646"/>
                <a:gd name="T65" fmla="*/ 1742 h 4485"/>
                <a:gd name="T66" fmla="*/ 4636 w 4646"/>
                <a:gd name="T67" fmla="*/ 2031 h 4485"/>
                <a:gd name="T68" fmla="*/ 4387 w 4646"/>
                <a:gd name="T69" fmla="*/ 3825 h 4485"/>
                <a:gd name="T70" fmla="*/ 4265 w 4646"/>
                <a:gd name="T71" fmla="*/ 4168 h 4485"/>
                <a:gd name="T72" fmla="*/ 4016 w 4646"/>
                <a:gd name="T73" fmla="*/ 4389 h 4485"/>
                <a:gd name="T74" fmla="*/ 3683 w 4646"/>
                <a:gd name="T75" fmla="*/ 4481 h 4485"/>
                <a:gd name="T76" fmla="*/ 1469 w 4646"/>
                <a:gd name="T77" fmla="*/ 4461 h 4485"/>
                <a:gd name="T78" fmla="*/ 1169 w 4646"/>
                <a:gd name="T79" fmla="*/ 4290 h 4485"/>
                <a:gd name="T80" fmla="*/ 956 w 4646"/>
                <a:gd name="T81" fmla="*/ 4367 h 4485"/>
                <a:gd name="T82" fmla="*/ 166 w 4646"/>
                <a:gd name="T83" fmla="*/ 4322 h 4485"/>
                <a:gd name="T84" fmla="*/ 22 w 4646"/>
                <a:gd name="T85" fmla="*/ 4150 h 4485"/>
                <a:gd name="T86" fmla="*/ 6 w 4646"/>
                <a:gd name="T87" fmla="*/ 1948 h 4485"/>
                <a:gd name="T88" fmla="*/ 120 w 4646"/>
                <a:gd name="T89" fmla="*/ 1752 h 4485"/>
                <a:gd name="T90" fmla="*/ 336 w 4646"/>
                <a:gd name="T91" fmla="*/ 1674 h 4485"/>
                <a:gd name="T92" fmla="*/ 1118 w 4646"/>
                <a:gd name="T93" fmla="*/ 1716 h 4485"/>
                <a:gd name="T94" fmla="*/ 1233 w 4646"/>
                <a:gd name="T95" fmla="*/ 1778 h 4485"/>
                <a:gd name="T96" fmla="*/ 1373 w 4646"/>
                <a:gd name="T97" fmla="*/ 1722 h 4485"/>
                <a:gd name="T98" fmla="*/ 1594 w 4646"/>
                <a:gd name="T99" fmla="*/ 1595 h 4485"/>
                <a:gd name="T100" fmla="*/ 1852 w 4646"/>
                <a:gd name="T101" fmla="*/ 1320 h 4485"/>
                <a:gd name="T102" fmla="*/ 1937 w 4646"/>
                <a:gd name="T103" fmla="*/ 985 h 4485"/>
                <a:gd name="T104" fmla="*/ 1981 w 4646"/>
                <a:gd name="T105" fmla="*/ 82 h 4485"/>
                <a:gd name="T106" fmla="*/ 2081 w 4646"/>
                <a:gd name="T107" fmla="*/ 32 h 4485"/>
                <a:gd name="T108" fmla="*/ 2245 w 4646"/>
                <a:gd name="T109" fmla="*/ 4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6" h="4485">
                  <a:moveTo>
                    <a:pt x="336" y="1999"/>
                  </a:moveTo>
                  <a:lnTo>
                    <a:pt x="330" y="1999"/>
                  </a:lnTo>
                  <a:lnTo>
                    <a:pt x="328" y="2003"/>
                  </a:lnTo>
                  <a:lnTo>
                    <a:pt x="326" y="2009"/>
                  </a:lnTo>
                  <a:lnTo>
                    <a:pt x="326" y="4033"/>
                  </a:lnTo>
                  <a:lnTo>
                    <a:pt x="328" y="4039"/>
                  </a:lnTo>
                  <a:lnTo>
                    <a:pt x="330" y="4041"/>
                  </a:lnTo>
                  <a:lnTo>
                    <a:pt x="336" y="4043"/>
                  </a:lnTo>
                  <a:lnTo>
                    <a:pt x="956" y="4043"/>
                  </a:lnTo>
                  <a:lnTo>
                    <a:pt x="960" y="4041"/>
                  </a:lnTo>
                  <a:lnTo>
                    <a:pt x="964" y="4039"/>
                  </a:lnTo>
                  <a:lnTo>
                    <a:pt x="966" y="4033"/>
                  </a:lnTo>
                  <a:lnTo>
                    <a:pt x="966" y="2009"/>
                  </a:lnTo>
                  <a:lnTo>
                    <a:pt x="964" y="2003"/>
                  </a:lnTo>
                  <a:lnTo>
                    <a:pt x="960" y="1999"/>
                  </a:lnTo>
                  <a:lnTo>
                    <a:pt x="956" y="1999"/>
                  </a:lnTo>
                  <a:lnTo>
                    <a:pt x="336" y="1999"/>
                  </a:lnTo>
                  <a:close/>
                  <a:moveTo>
                    <a:pt x="2310" y="325"/>
                  </a:moveTo>
                  <a:lnTo>
                    <a:pt x="2263" y="327"/>
                  </a:lnTo>
                  <a:lnTo>
                    <a:pt x="2263" y="985"/>
                  </a:lnTo>
                  <a:lnTo>
                    <a:pt x="2257" y="1088"/>
                  </a:lnTo>
                  <a:lnTo>
                    <a:pt x="2243" y="1190"/>
                  </a:lnTo>
                  <a:lnTo>
                    <a:pt x="2217" y="1286"/>
                  </a:lnTo>
                  <a:lnTo>
                    <a:pt x="2183" y="1381"/>
                  </a:lnTo>
                  <a:lnTo>
                    <a:pt x="2139" y="1471"/>
                  </a:lnTo>
                  <a:lnTo>
                    <a:pt x="2083" y="1559"/>
                  </a:lnTo>
                  <a:lnTo>
                    <a:pt x="2021" y="1641"/>
                  </a:lnTo>
                  <a:lnTo>
                    <a:pt x="1947" y="1720"/>
                  </a:lnTo>
                  <a:lnTo>
                    <a:pt x="1866" y="1794"/>
                  </a:lnTo>
                  <a:lnTo>
                    <a:pt x="1776" y="1866"/>
                  </a:lnTo>
                  <a:lnTo>
                    <a:pt x="1712" y="1908"/>
                  </a:lnTo>
                  <a:lnTo>
                    <a:pt x="1652" y="1946"/>
                  </a:lnTo>
                  <a:lnTo>
                    <a:pt x="1592" y="1977"/>
                  </a:lnTo>
                  <a:lnTo>
                    <a:pt x="1534" y="2005"/>
                  </a:lnTo>
                  <a:lnTo>
                    <a:pt x="1483" y="2031"/>
                  </a:lnTo>
                  <a:lnTo>
                    <a:pt x="1435" y="2051"/>
                  </a:lnTo>
                  <a:lnTo>
                    <a:pt x="1393" y="2067"/>
                  </a:lnTo>
                  <a:lnTo>
                    <a:pt x="1359" y="2079"/>
                  </a:lnTo>
                  <a:lnTo>
                    <a:pt x="1333" y="2089"/>
                  </a:lnTo>
                  <a:lnTo>
                    <a:pt x="1315" y="2093"/>
                  </a:lnTo>
                  <a:lnTo>
                    <a:pt x="1307" y="2097"/>
                  </a:lnTo>
                  <a:lnTo>
                    <a:pt x="1299" y="2097"/>
                  </a:lnTo>
                  <a:lnTo>
                    <a:pt x="1289" y="2101"/>
                  </a:lnTo>
                  <a:lnTo>
                    <a:pt x="1289" y="3841"/>
                  </a:lnTo>
                  <a:lnTo>
                    <a:pt x="1291" y="3849"/>
                  </a:lnTo>
                  <a:lnTo>
                    <a:pt x="1295" y="3859"/>
                  </a:lnTo>
                  <a:lnTo>
                    <a:pt x="1309" y="3923"/>
                  </a:lnTo>
                  <a:lnTo>
                    <a:pt x="1337" y="3979"/>
                  </a:lnTo>
                  <a:lnTo>
                    <a:pt x="1371" y="4031"/>
                  </a:lnTo>
                  <a:lnTo>
                    <a:pt x="1415" y="4074"/>
                  </a:lnTo>
                  <a:lnTo>
                    <a:pt x="1467" y="4112"/>
                  </a:lnTo>
                  <a:lnTo>
                    <a:pt x="1522" y="4138"/>
                  </a:lnTo>
                  <a:lnTo>
                    <a:pt x="1582" y="4156"/>
                  </a:lnTo>
                  <a:lnTo>
                    <a:pt x="1646" y="4162"/>
                  </a:lnTo>
                  <a:lnTo>
                    <a:pt x="3587" y="4162"/>
                  </a:lnTo>
                  <a:lnTo>
                    <a:pt x="3663" y="4158"/>
                  </a:lnTo>
                  <a:lnTo>
                    <a:pt x="3731" y="4150"/>
                  </a:lnTo>
                  <a:lnTo>
                    <a:pt x="3791" y="4134"/>
                  </a:lnTo>
                  <a:lnTo>
                    <a:pt x="3842" y="4116"/>
                  </a:lnTo>
                  <a:lnTo>
                    <a:pt x="3886" y="4092"/>
                  </a:lnTo>
                  <a:lnTo>
                    <a:pt x="3926" y="4066"/>
                  </a:lnTo>
                  <a:lnTo>
                    <a:pt x="3958" y="4039"/>
                  </a:lnTo>
                  <a:lnTo>
                    <a:pt x="3984" y="4009"/>
                  </a:lnTo>
                  <a:lnTo>
                    <a:pt x="4006" y="3977"/>
                  </a:lnTo>
                  <a:lnTo>
                    <a:pt x="4024" y="3945"/>
                  </a:lnTo>
                  <a:lnTo>
                    <a:pt x="4036" y="3913"/>
                  </a:lnTo>
                  <a:lnTo>
                    <a:pt x="4046" y="3883"/>
                  </a:lnTo>
                  <a:lnTo>
                    <a:pt x="4054" y="3855"/>
                  </a:lnTo>
                  <a:lnTo>
                    <a:pt x="4060" y="3829"/>
                  </a:lnTo>
                  <a:lnTo>
                    <a:pt x="4062" y="3805"/>
                  </a:lnTo>
                  <a:lnTo>
                    <a:pt x="4066" y="3785"/>
                  </a:lnTo>
                  <a:lnTo>
                    <a:pt x="4066" y="3781"/>
                  </a:lnTo>
                  <a:lnTo>
                    <a:pt x="4066" y="3779"/>
                  </a:lnTo>
                  <a:lnTo>
                    <a:pt x="4317" y="2219"/>
                  </a:lnTo>
                  <a:lnTo>
                    <a:pt x="4321" y="2163"/>
                  </a:lnTo>
                  <a:lnTo>
                    <a:pt x="4319" y="2107"/>
                  </a:lnTo>
                  <a:lnTo>
                    <a:pt x="4307" y="2053"/>
                  </a:lnTo>
                  <a:lnTo>
                    <a:pt x="4289" y="2003"/>
                  </a:lnTo>
                  <a:lnTo>
                    <a:pt x="4265" y="1954"/>
                  </a:lnTo>
                  <a:lnTo>
                    <a:pt x="4231" y="1910"/>
                  </a:lnTo>
                  <a:lnTo>
                    <a:pt x="4193" y="1872"/>
                  </a:lnTo>
                  <a:lnTo>
                    <a:pt x="4142" y="1836"/>
                  </a:lnTo>
                  <a:lnTo>
                    <a:pt x="4086" y="1808"/>
                  </a:lnTo>
                  <a:lnTo>
                    <a:pt x="4028" y="1792"/>
                  </a:lnTo>
                  <a:lnTo>
                    <a:pt x="3968" y="1786"/>
                  </a:lnTo>
                  <a:lnTo>
                    <a:pt x="2875" y="1786"/>
                  </a:lnTo>
                  <a:lnTo>
                    <a:pt x="2831" y="1780"/>
                  </a:lnTo>
                  <a:lnTo>
                    <a:pt x="2793" y="1764"/>
                  </a:lnTo>
                  <a:lnTo>
                    <a:pt x="2759" y="1738"/>
                  </a:lnTo>
                  <a:lnTo>
                    <a:pt x="2735" y="1706"/>
                  </a:lnTo>
                  <a:lnTo>
                    <a:pt x="2717" y="1666"/>
                  </a:lnTo>
                  <a:lnTo>
                    <a:pt x="2711" y="1625"/>
                  </a:lnTo>
                  <a:lnTo>
                    <a:pt x="2711" y="805"/>
                  </a:lnTo>
                  <a:lnTo>
                    <a:pt x="2709" y="722"/>
                  </a:lnTo>
                  <a:lnTo>
                    <a:pt x="2699" y="646"/>
                  </a:lnTo>
                  <a:lnTo>
                    <a:pt x="2685" y="578"/>
                  </a:lnTo>
                  <a:lnTo>
                    <a:pt x="2663" y="518"/>
                  </a:lnTo>
                  <a:lnTo>
                    <a:pt x="2638" y="466"/>
                  </a:lnTo>
                  <a:lnTo>
                    <a:pt x="2604" y="423"/>
                  </a:lnTo>
                  <a:lnTo>
                    <a:pt x="2566" y="389"/>
                  </a:lnTo>
                  <a:lnTo>
                    <a:pt x="2518" y="361"/>
                  </a:lnTo>
                  <a:lnTo>
                    <a:pt x="2466" y="341"/>
                  </a:lnTo>
                  <a:lnTo>
                    <a:pt x="2414" y="329"/>
                  </a:lnTo>
                  <a:lnTo>
                    <a:pt x="2360" y="325"/>
                  </a:lnTo>
                  <a:lnTo>
                    <a:pt x="2310" y="325"/>
                  </a:lnTo>
                  <a:close/>
                  <a:moveTo>
                    <a:pt x="2302" y="0"/>
                  </a:moveTo>
                  <a:lnTo>
                    <a:pt x="2362" y="2"/>
                  </a:lnTo>
                  <a:lnTo>
                    <a:pt x="2426" y="6"/>
                  </a:lnTo>
                  <a:lnTo>
                    <a:pt x="2494" y="16"/>
                  </a:lnTo>
                  <a:lnTo>
                    <a:pt x="2560" y="32"/>
                  </a:lnTo>
                  <a:lnTo>
                    <a:pt x="2628" y="54"/>
                  </a:lnTo>
                  <a:lnTo>
                    <a:pt x="2693" y="86"/>
                  </a:lnTo>
                  <a:lnTo>
                    <a:pt x="2757" y="128"/>
                  </a:lnTo>
                  <a:lnTo>
                    <a:pt x="2817" y="175"/>
                  </a:lnTo>
                  <a:lnTo>
                    <a:pt x="2869" y="231"/>
                  </a:lnTo>
                  <a:lnTo>
                    <a:pt x="2913" y="295"/>
                  </a:lnTo>
                  <a:lnTo>
                    <a:pt x="2951" y="363"/>
                  </a:lnTo>
                  <a:lnTo>
                    <a:pt x="2983" y="439"/>
                  </a:lnTo>
                  <a:lnTo>
                    <a:pt x="3007" y="520"/>
                  </a:lnTo>
                  <a:lnTo>
                    <a:pt x="3023" y="610"/>
                  </a:lnTo>
                  <a:lnTo>
                    <a:pt x="3035" y="706"/>
                  </a:lnTo>
                  <a:lnTo>
                    <a:pt x="3036" y="807"/>
                  </a:lnTo>
                  <a:lnTo>
                    <a:pt x="3036" y="1463"/>
                  </a:lnTo>
                  <a:lnTo>
                    <a:pt x="3968" y="1463"/>
                  </a:lnTo>
                  <a:lnTo>
                    <a:pt x="4046" y="1467"/>
                  </a:lnTo>
                  <a:lnTo>
                    <a:pt x="4124" y="1481"/>
                  </a:lnTo>
                  <a:lnTo>
                    <a:pt x="4199" y="1505"/>
                  </a:lnTo>
                  <a:lnTo>
                    <a:pt x="4271" y="1537"/>
                  </a:lnTo>
                  <a:lnTo>
                    <a:pt x="4341" y="1579"/>
                  </a:lnTo>
                  <a:lnTo>
                    <a:pt x="4405" y="1627"/>
                  </a:lnTo>
                  <a:lnTo>
                    <a:pt x="4463" y="1682"/>
                  </a:lnTo>
                  <a:lnTo>
                    <a:pt x="4513" y="1742"/>
                  </a:lnTo>
                  <a:lnTo>
                    <a:pt x="4555" y="1810"/>
                  </a:lnTo>
                  <a:lnTo>
                    <a:pt x="4590" y="1880"/>
                  </a:lnTo>
                  <a:lnTo>
                    <a:pt x="4616" y="1954"/>
                  </a:lnTo>
                  <a:lnTo>
                    <a:pt x="4636" y="2031"/>
                  </a:lnTo>
                  <a:lnTo>
                    <a:pt x="4646" y="2109"/>
                  </a:lnTo>
                  <a:lnTo>
                    <a:pt x="4646" y="2189"/>
                  </a:lnTo>
                  <a:lnTo>
                    <a:pt x="4638" y="2270"/>
                  </a:lnTo>
                  <a:lnTo>
                    <a:pt x="4387" y="3825"/>
                  </a:lnTo>
                  <a:lnTo>
                    <a:pt x="4371" y="3921"/>
                  </a:lnTo>
                  <a:lnTo>
                    <a:pt x="4343" y="4011"/>
                  </a:lnTo>
                  <a:lnTo>
                    <a:pt x="4309" y="4092"/>
                  </a:lnTo>
                  <a:lnTo>
                    <a:pt x="4265" y="4168"/>
                  </a:lnTo>
                  <a:lnTo>
                    <a:pt x="4213" y="4236"/>
                  </a:lnTo>
                  <a:lnTo>
                    <a:pt x="4154" y="4298"/>
                  </a:lnTo>
                  <a:lnTo>
                    <a:pt x="4086" y="4350"/>
                  </a:lnTo>
                  <a:lnTo>
                    <a:pt x="4016" y="4389"/>
                  </a:lnTo>
                  <a:lnTo>
                    <a:pt x="3940" y="4423"/>
                  </a:lnTo>
                  <a:lnTo>
                    <a:pt x="3860" y="4451"/>
                  </a:lnTo>
                  <a:lnTo>
                    <a:pt x="3775" y="4469"/>
                  </a:lnTo>
                  <a:lnTo>
                    <a:pt x="3683" y="4481"/>
                  </a:lnTo>
                  <a:lnTo>
                    <a:pt x="3587" y="4485"/>
                  </a:lnTo>
                  <a:lnTo>
                    <a:pt x="1646" y="4485"/>
                  </a:lnTo>
                  <a:lnTo>
                    <a:pt x="1556" y="4479"/>
                  </a:lnTo>
                  <a:lnTo>
                    <a:pt x="1469" y="4461"/>
                  </a:lnTo>
                  <a:lnTo>
                    <a:pt x="1387" y="4433"/>
                  </a:lnTo>
                  <a:lnTo>
                    <a:pt x="1307" y="4393"/>
                  </a:lnTo>
                  <a:lnTo>
                    <a:pt x="1235" y="4346"/>
                  </a:lnTo>
                  <a:lnTo>
                    <a:pt x="1169" y="4290"/>
                  </a:lnTo>
                  <a:lnTo>
                    <a:pt x="1123" y="4322"/>
                  </a:lnTo>
                  <a:lnTo>
                    <a:pt x="1072" y="4346"/>
                  </a:lnTo>
                  <a:lnTo>
                    <a:pt x="1016" y="4361"/>
                  </a:lnTo>
                  <a:lnTo>
                    <a:pt x="956" y="4367"/>
                  </a:lnTo>
                  <a:lnTo>
                    <a:pt x="336" y="4367"/>
                  </a:lnTo>
                  <a:lnTo>
                    <a:pt x="276" y="4361"/>
                  </a:lnTo>
                  <a:lnTo>
                    <a:pt x="218" y="4346"/>
                  </a:lnTo>
                  <a:lnTo>
                    <a:pt x="166" y="4322"/>
                  </a:lnTo>
                  <a:lnTo>
                    <a:pt x="120" y="4288"/>
                  </a:lnTo>
                  <a:lnTo>
                    <a:pt x="80" y="4248"/>
                  </a:lnTo>
                  <a:lnTo>
                    <a:pt x="46" y="4202"/>
                  </a:lnTo>
                  <a:lnTo>
                    <a:pt x="22" y="4150"/>
                  </a:lnTo>
                  <a:lnTo>
                    <a:pt x="6" y="4092"/>
                  </a:lnTo>
                  <a:lnTo>
                    <a:pt x="0" y="4033"/>
                  </a:lnTo>
                  <a:lnTo>
                    <a:pt x="0" y="2009"/>
                  </a:lnTo>
                  <a:lnTo>
                    <a:pt x="6" y="1948"/>
                  </a:lnTo>
                  <a:lnTo>
                    <a:pt x="22" y="1892"/>
                  </a:lnTo>
                  <a:lnTo>
                    <a:pt x="46" y="1840"/>
                  </a:lnTo>
                  <a:lnTo>
                    <a:pt x="80" y="1794"/>
                  </a:lnTo>
                  <a:lnTo>
                    <a:pt x="120" y="1752"/>
                  </a:lnTo>
                  <a:lnTo>
                    <a:pt x="166" y="1720"/>
                  </a:lnTo>
                  <a:lnTo>
                    <a:pt x="218" y="1694"/>
                  </a:lnTo>
                  <a:lnTo>
                    <a:pt x="276" y="1680"/>
                  </a:lnTo>
                  <a:lnTo>
                    <a:pt x="336" y="1674"/>
                  </a:lnTo>
                  <a:lnTo>
                    <a:pt x="952" y="1674"/>
                  </a:lnTo>
                  <a:lnTo>
                    <a:pt x="1012" y="1678"/>
                  </a:lnTo>
                  <a:lnTo>
                    <a:pt x="1068" y="1694"/>
                  </a:lnTo>
                  <a:lnTo>
                    <a:pt x="1118" y="1716"/>
                  </a:lnTo>
                  <a:lnTo>
                    <a:pt x="1163" y="1748"/>
                  </a:lnTo>
                  <a:lnTo>
                    <a:pt x="1203" y="1786"/>
                  </a:lnTo>
                  <a:lnTo>
                    <a:pt x="1219" y="1782"/>
                  </a:lnTo>
                  <a:lnTo>
                    <a:pt x="1233" y="1778"/>
                  </a:lnTo>
                  <a:lnTo>
                    <a:pt x="1255" y="1770"/>
                  </a:lnTo>
                  <a:lnTo>
                    <a:pt x="1289" y="1758"/>
                  </a:lnTo>
                  <a:lnTo>
                    <a:pt x="1327" y="1742"/>
                  </a:lnTo>
                  <a:lnTo>
                    <a:pt x="1373" y="1722"/>
                  </a:lnTo>
                  <a:lnTo>
                    <a:pt x="1425" y="1696"/>
                  </a:lnTo>
                  <a:lnTo>
                    <a:pt x="1479" y="1666"/>
                  </a:lnTo>
                  <a:lnTo>
                    <a:pt x="1536" y="1633"/>
                  </a:lnTo>
                  <a:lnTo>
                    <a:pt x="1594" y="1595"/>
                  </a:lnTo>
                  <a:lnTo>
                    <a:pt x="1674" y="1531"/>
                  </a:lnTo>
                  <a:lnTo>
                    <a:pt x="1744" y="1463"/>
                  </a:lnTo>
                  <a:lnTo>
                    <a:pt x="1804" y="1393"/>
                  </a:lnTo>
                  <a:lnTo>
                    <a:pt x="1852" y="1320"/>
                  </a:lnTo>
                  <a:lnTo>
                    <a:pt x="1889" y="1240"/>
                  </a:lnTo>
                  <a:lnTo>
                    <a:pt x="1915" y="1158"/>
                  </a:lnTo>
                  <a:lnTo>
                    <a:pt x="1931" y="1074"/>
                  </a:lnTo>
                  <a:lnTo>
                    <a:pt x="1937" y="985"/>
                  </a:lnTo>
                  <a:lnTo>
                    <a:pt x="1937" y="193"/>
                  </a:lnTo>
                  <a:lnTo>
                    <a:pt x="1943" y="154"/>
                  </a:lnTo>
                  <a:lnTo>
                    <a:pt x="1957" y="116"/>
                  </a:lnTo>
                  <a:lnTo>
                    <a:pt x="1981" y="82"/>
                  </a:lnTo>
                  <a:lnTo>
                    <a:pt x="2013" y="58"/>
                  </a:lnTo>
                  <a:lnTo>
                    <a:pt x="2051" y="40"/>
                  </a:lnTo>
                  <a:lnTo>
                    <a:pt x="2061" y="36"/>
                  </a:lnTo>
                  <a:lnTo>
                    <a:pt x="2081" y="32"/>
                  </a:lnTo>
                  <a:lnTo>
                    <a:pt x="2111" y="24"/>
                  </a:lnTo>
                  <a:lnTo>
                    <a:pt x="2149" y="16"/>
                  </a:lnTo>
                  <a:lnTo>
                    <a:pt x="2193" y="10"/>
                  </a:lnTo>
                  <a:lnTo>
                    <a:pt x="2245" y="4"/>
                  </a:lnTo>
                  <a:lnTo>
                    <a:pt x="2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Freeform 111"/>
          <p:cNvSpPr>
            <a:spLocks noEditPoints="1"/>
          </p:cNvSpPr>
          <p:nvPr/>
        </p:nvSpPr>
        <p:spPr bwMode="auto">
          <a:xfrm>
            <a:off x="4504648" y="3336929"/>
            <a:ext cx="279010" cy="349482"/>
          </a:xfrm>
          <a:custGeom>
            <a:avLst/>
            <a:gdLst>
              <a:gd name="T0" fmla="*/ 333 w 5234"/>
              <a:gd name="T1" fmla="*/ 5775 h 6556"/>
              <a:gd name="T2" fmla="*/ 416 w 5234"/>
              <a:gd name="T3" fmla="*/ 5968 h 6556"/>
              <a:gd name="T4" fmla="*/ 580 w 5234"/>
              <a:gd name="T5" fmla="*/ 6120 h 6556"/>
              <a:gd name="T6" fmla="*/ 801 w 5234"/>
              <a:gd name="T7" fmla="*/ 6211 h 6556"/>
              <a:gd name="T8" fmla="*/ 4264 w 5234"/>
              <a:gd name="T9" fmla="*/ 6229 h 6556"/>
              <a:gd name="T10" fmla="*/ 4513 w 5234"/>
              <a:gd name="T11" fmla="*/ 6187 h 6556"/>
              <a:gd name="T12" fmla="*/ 4718 w 5234"/>
              <a:gd name="T13" fmla="*/ 6076 h 6556"/>
              <a:gd name="T14" fmla="*/ 4856 w 5234"/>
              <a:gd name="T15" fmla="*/ 5908 h 6556"/>
              <a:gd name="T16" fmla="*/ 4909 w 5234"/>
              <a:gd name="T17" fmla="*/ 5703 h 6556"/>
              <a:gd name="T18" fmla="*/ 3900 w 5234"/>
              <a:gd name="T19" fmla="*/ 2179 h 6556"/>
              <a:gd name="T20" fmla="*/ 3852 w 5234"/>
              <a:gd name="T21" fmla="*/ 2294 h 6556"/>
              <a:gd name="T22" fmla="*/ 3736 w 5234"/>
              <a:gd name="T23" fmla="*/ 2342 h 6556"/>
              <a:gd name="T24" fmla="*/ 3623 w 5234"/>
              <a:gd name="T25" fmla="*/ 2294 h 6556"/>
              <a:gd name="T26" fmla="*/ 3575 w 5234"/>
              <a:gd name="T27" fmla="*/ 2179 h 6556"/>
              <a:gd name="T28" fmla="*/ 1659 w 5234"/>
              <a:gd name="T29" fmla="*/ 2179 h 6556"/>
              <a:gd name="T30" fmla="*/ 1611 w 5234"/>
              <a:gd name="T31" fmla="*/ 2294 h 6556"/>
              <a:gd name="T32" fmla="*/ 1498 w 5234"/>
              <a:gd name="T33" fmla="*/ 2342 h 6556"/>
              <a:gd name="T34" fmla="*/ 1382 w 5234"/>
              <a:gd name="T35" fmla="*/ 2294 h 6556"/>
              <a:gd name="T36" fmla="*/ 1334 w 5234"/>
              <a:gd name="T37" fmla="*/ 2179 h 6556"/>
              <a:gd name="T38" fmla="*/ 2617 w 5234"/>
              <a:gd name="T39" fmla="*/ 327 h 6556"/>
              <a:gd name="T40" fmla="*/ 2314 w 5234"/>
              <a:gd name="T41" fmla="*/ 375 h 6556"/>
              <a:gd name="T42" fmla="*/ 2053 w 5234"/>
              <a:gd name="T43" fmla="*/ 510 h 6556"/>
              <a:gd name="T44" fmla="*/ 1846 w 5234"/>
              <a:gd name="T45" fmla="*/ 718 h 6556"/>
              <a:gd name="T46" fmla="*/ 1709 w 5234"/>
              <a:gd name="T47" fmla="*/ 981 h 6556"/>
              <a:gd name="T48" fmla="*/ 1659 w 5234"/>
              <a:gd name="T49" fmla="*/ 1284 h 6556"/>
              <a:gd name="T50" fmla="*/ 3551 w 5234"/>
              <a:gd name="T51" fmla="*/ 1078 h 6556"/>
              <a:gd name="T52" fmla="*/ 3444 w 5234"/>
              <a:gd name="T53" fmla="*/ 799 h 6556"/>
              <a:gd name="T54" fmla="*/ 3258 w 5234"/>
              <a:gd name="T55" fmla="*/ 572 h 6556"/>
              <a:gd name="T56" fmla="*/ 3011 w 5234"/>
              <a:gd name="T57" fmla="*/ 411 h 6556"/>
              <a:gd name="T58" fmla="*/ 2721 w 5234"/>
              <a:gd name="T59" fmla="*/ 331 h 6556"/>
              <a:gd name="T60" fmla="*/ 2741 w 5234"/>
              <a:gd name="T61" fmla="*/ 6 h 6556"/>
              <a:gd name="T62" fmla="*/ 3089 w 5234"/>
              <a:gd name="T63" fmla="*/ 90 h 6556"/>
              <a:gd name="T64" fmla="*/ 3392 w 5234"/>
              <a:gd name="T65" fmla="*/ 261 h 6556"/>
              <a:gd name="T66" fmla="*/ 3637 w 5234"/>
              <a:gd name="T67" fmla="*/ 508 h 6556"/>
              <a:gd name="T68" fmla="*/ 3810 w 5234"/>
              <a:gd name="T69" fmla="*/ 811 h 6556"/>
              <a:gd name="T70" fmla="*/ 3894 w 5234"/>
              <a:gd name="T71" fmla="*/ 1160 h 6556"/>
              <a:gd name="T72" fmla="*/ 4736 w 5234"/>
              <a:gd name="T73" fmla="*/ 1288 h 6556"/>
              <a:gd name="T74" fmla="*/ 4832 w 5234"/>
              <a:gd name="T75" fmla="*/ 1355 h 6556"/>
              <a:gd name="T76" fmla="*/ 5234 w 5234"/>
              <a:gd name="T77" fmla="*/ 5683 h 6556"/>
              <a:gd name="T78" fmla="*/ 5212 w 5234"/>
              <a:gd name="T79" fmla="*/ 5880 h 6556"/>
              <a:gd name="T80" fmla="*/ 5101 w 5234"/>
              <a:gd name="T81" fmla="*/ 6129 h 6556"/>
              <a:gd name="T82" fmla="*/ 4913 w 5234"/>
              <a:gd name="T83" fmla="*/ 6335 h 6556"/>
              <a:gd name="T84" fmla="*/ 4664 w 5234"/>
              <a:gd name="T85" fmla="*/ 6480 h 6556"/>
              <a:gd name="T86" fmla="*/ 4370 w 5234"/>
              <a:gd name="T87" fmla="*/ 6550 h 6556"/>
              <a:gd name="T88" fmla="*/ 864 w 5234"/>
              <a:gd name="T89" fmla="*/ 6550 h 6556"/>
              <a:gd name="T90" fmla="*/ 570 w 5234"/>
              <a:gd name="T91" fmla="*/ 6480 h 6556"/>
              <a:gd name="T92" fmla="*/ 321 w 5234"/>
              <a:gd name="T93" fmla="*/ 6335 h 6556"/>
              <a:gd name="T94" fmla="*/ 133 w 5234"/>
              <a:gd name="T95" fmla="*/ 6129 h 6556"/>
              <a:gd name="T96" fmla="*/ 22 w 5234"/>
              <a:gd name="T97" fmla="*/ 5880 h 6556"/>
              <a:gd name="T98" fmla="*/ 0 w 5234"/>
              <a:gd name="T99" fmla="*/ 5683 h 6556"/>
              <a:gd name="T100" fmla="*/ 404 w 5234"/>
              <a:gd name="T101" fmla="*/ 1355 h 6556"/>
              <a:gd name="T102" fmla="*/ 500 w 5234"/>
              <a:gd name="T103" fmla="*/ 1288 h 6556"/>
              <a:gd name="T104" fmla="*/ 1340 w 5234"/>
              <a:gd name="T105" fmla="*/ 1160 h 6556"/>
              <a:gd name="T106" fmla="*/ 1426 w 5234"/>
              <a:gd name="T107" fmla="*/ 811 h 6556"/>
              <a:gd name="T108" fmla="*/ 1597 w 5234"/>
              <a:gd name="T109" fmla="*/ 508 h 6556"/>
              <a:gd name="T110" fmla="*/ 1842 w 5234"/>
              <a:gd name="T111" fmla="*/ 261 h 6556"/>
              <a:gd name="T112" fmla="*/ 2147 w 5234"/>
              <a:gd name="T113" fmla="*/ 90 h 6556"/>
              <a:gd name="T114" fmla="*/ 2494 w 5234"/>
              <a:gd name="T115" fmla="*/ 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34" h="6556">
                <a:moveTo>
                  <a:pt x="689" y="1609"/>
                </a:moveTo>
                <a:lnTo>
                  <a:pt x="327" y="5703"/>
                </a:lnTo>
                <a:lnTo>
                  <a:pt x="333" y="5775"/>
                </a:lnTo>
                <a:lnTo>
                  <a:pt x="351" y="5842"/>
                </a:lnTo>
                <a:lnTo>
                  <a:pt x="378" y="5908"/>
                </a:lnTo>
                <a:lnTo>
                  <a:pt x="416" y="5968"/>
                </a:lnTo>
                <a:lnTo>
                  <a:pt x="462" y="6024"/>
                </a:lnTo>
                <a:lnTo>
                  <a:pt x="518" y="6076"/>
                </a:lnTo>
                <a:lnTo>
                  <a:pt x="580" y="6120"/>
                </a:lnTo>
                <a:lnTo>
                  <a:pt x="647" y="6157"/>
                </a:lnTo>
                <a:lnTo>
                  <a:pt x="721" y="6187"/>
                </a:lnTo>
                <a:lnTo>
                  <a:pt x="801" y="6211"/>
                </a:lnTo>
                <a:lnTo>
                  <a:pt x="882" y="6225"/>
                </a:lnTo>
                <a:lnTo>
                  <a:pt x="970" y="6229"/>
                </a:lnTo>
                <a:lnTo>
                  <a:pt x="4264" y="6229"/>
                </a:lnTo>
                <a:lnTo>
                  <a:pt x="4352" y="6225"/>
                </a:lnTo>
                <a:lnTo>
                  <a:pt x="4433" y="6211"/>
                </a:lnTo>
                <a:lnTo>
                  <a:pt x="4513" y="6187"/>
                </a:lnTo>
                <a:lnTo>
                  <a:pt x="4587" y="6157"/>
                </a:lnTo>
                <a:lnTo>
                  <a:pt x="4656" y="6120"/>
                </a:lnTo>
                <a:lnTo>
                  <a:pt x="4718" y="6076"/>
                </a:lnTo>
                <a:lnTo>
                  <a:pt x="4772" y="6026"/>
                </a:lnTo>
                <a:lnTo>
                  <a:pt x="4818" y="5970"/>
                </a:lnTo>
                <a:lnTo>
                  <a:pt x="4856" y="5908"/>
                </a:lnTo>
                <a:lnTo>
                  <a:pt x="4884" y="5844"/>
                </a:lnTo>
                <a:lnTo>
                  <a:pt x="4901" y="5775"/>
                </a:lnTo>
                <a:lnTo>
                  <a:pt x="4909" y="5703"/>
                </a:lnTo>
                <a:lnTo>
                  <a:pt x="4545" y="1609"/>
                </a:lnTo>
                <a:lnTo>
                  <a:pt x="3900" y="1609"/>
                </a:lnTo>
                <a:lnTo>
                  <a:pt x="3900" y="2179"/>
                </a:lnTo>
                <a:lnTo>
                  <a:pt x="3894" y="2223"/>
                </a:lnTo>
                <a:lnTo>
                  <a:pt x="3878" y="2262"/>
                </a:lnTo>
                <a:lnTo>
                  <a:pt x="3852" y="2294"/>
                </a:lnTo>
                <a:lnTo>
                  <a:pt x="3820" y="2320"/>
                </a:lnTo>
                <a:lnTo>
                  <a:pt x="3780" y="2336"/>
                </a:lnTo>
                <a:lnTo>
                  <a:pt x="3736" y="2342"/>
                </a:lnTo>
                <a:lnTo>
                  <a:pt x="3695" y="2336"/>
                </a:lnTo>
                <a:lnTo>
                  <a:pt x="3655" y="2320"/>
                </a:lnTo>
                <a:lnTo>
                  <a:pt x="3623" y="2294"/>
                </a:lnTo>
                <a:lnTo>
                  <a:pt x="3597" y="2262"/>
                </a:lnTo>
                <a:lnTo>
                  <a:pt x="3581" y="2223"/>
                </a:lnTo>
                <a:lnTo>
                  <a:pt x="3575" y="2179"/>
                </a:lnTo>
                <a:lnTo>
                  <a:pt x="3575" y="1609"/>
                </a:lnTo>
                <a:lnTo>
                  <a:pt x="1659" y="1609"/>
                </a:lnTo>
                <a:lnTo>
                  <a:pt x="1659" y="2179"/>
                </a:lnTo>
                <a:lnTo>
                  <a:pt x="1655" y="2223"/>
                </a:lnTo>
                <a:lnTo>
                  <a:pt x="1637" y="2262"/>
                </a:lnTo>
                <a:lnTo>
                  <a:pt x="1611" y="2294"/>
                </a:lnTo>
                <a:lnTo>
                  <a:pt x="1579" y="2320"/>
                </a:lnTo>
                <a:lnTo>
                  <a:pt x="1540" y="2336"/>
                </a:lnTo>
                <a:lnTo>
                  <a:pt x="1498" y="2342"/>
                </a:lnTo>
                <a:lnTo>
                  <a:pt x="1454" y="2336"/>
                </a:lnTo>
                <a:lnTo>
                  <a:pt x="1416" y="2320"/>
                </a:lnTo>
                <a:lnTo>
                  <a:pt x="1382" y="2294"/>
                </a:lnTo>
                <a:lnTo>
                  <a:pt x="1356" y="2262"/>
                </a:lnTo>
                <a:lnTo>
                  <a:pt x="1340" y="2223"/>
                </a:lnTo>
                <a:lnTo>
                  <a:pt x="1334" y="2179"/>
                </a:lnTo>
                <a:lnTo>
                  <a:pt x="1334" y="1609"/>
                </a:lnTo>
                <a:lnTo>
                  <a:pt x="689" y="1609"/>
                </a:lnTo>
                <a:close/>
                <a:moveTo>
                  <a:pt x="2617" y="327"/>
                </a:moveTo>
                <a:lnTo>
                  <a:pt x="2513" y="331"/>
                </a:lnTo>
                <a:lnTo>
                  <a:pt x="2412" y="349"/>
                </a:lnTo>
                <a:lnTo>
                  <a:pt x="2314" y="375"/>
                </a:lnTo>
                <a:lnTo>
                  <a:pt x="2223" y="411"/>
                </a:lnTo>
                <a:lnTo>
                  <a:pt x="2135" y="456"/>
                </a:lnTo>
                <a:lnTo>
                  <a:pt x="2053" y="510"/>
                </a:lnTo>
                <a:lnTo>
                  <a:pt x="1978" y="572"/>
                </a:lnTo>
                <a:lnTo>
                  <a:pt x="1908" y="642"/>
                </a:lnTo>
                <a:lnTo>
                  <a:pt x="1846" y="718"/>
                </a:lnTo>
                <a:lnTo>
                  <a:pt x="1792" y="799"/>
                </a:lnTo>
                <a:lnTo>
                  <a:pt x="1747" y="887"/>
                </a:lnTo>
                <a:lnTo>
                  <a:pt x="1709" y="981"/>
                </a:lnTo>
                <a:lnTo>
                  <a:pt x="1683" y="1078"/>
                </a:lnTo>
                <a:lnTo>
                  <a:pt x="1665" y="1178"/>
                </a:lnTo>
                <a:lnTo>
                  <a:pt x="1659" y="1284"/>
                </a:lnTo>
                <a:lnTo>
                  <a:pt x="3575" y="1284"/>
                </a:lnTo>
                <a:lnTo>
                  <a:pt x="3569" y="1178"/>
                </a:lnTo>
                <a:lnTo>
                  <a:pt x="3551" y="1078"/>
                </a:lnTo>
                <a:lnTo>
                  <a:pt x="3525" y="981"/>
                </a:lnTo>
                <a:lnTo>
                  <a:pt x="3489" y="887"/>
                </a:lnTo>
                <a:lnTo>
                  <a:pt x="3444" y="799"/>
                </a:lnTo>
                <a:lnTo>
                  <a:pt x="3388" y="718"/>
                </a:lnTo>
                <a:lnTo>
                  <a:pt x="3326" y="642"/>
                </a:lnTo>
                <a:lnTo>
                  <a:pt x="3258" y="572"/>
                </a:lnTo>
                <a:lnTo>
                  <a:pt x="3181" y="510"/>
                </a:lnTo>
                <a:lnTo>
                  <a:pt x="3099" y="456"/>
                </a:lnTo>
                <a:lnTo>
                  <a:pt x="3011" y="411"/>
                </a:lnTo>
                <a:lnTo>
                  <a:pt x="2920" y="375"/>
                </a:lnTo>
                <a:lnTo>
                  <a:pt x="2822" y="349"/>
                </a:lnTo>
                <a:lnTo>
                  <a:pt x="2721" y="331"/>
                </a:lnTo>
                <a:lnTo>
                  <a:pt x="2617" y="327"/>
                </a:lnTo>
                <a:close/>
                <a:moveTo>
                  <a:pt x="2617" y="0"/>
                </a:moveTo>
                <a:lnTo>
                  <a:pt x="2741" y="6"/>
                </a:lnTo>
                <a:lnTo>
                  <a:pt x="2860" y="24"/>
                </a:lnTo>
                <a:lnTo>
                  <a:pt x="2976" y="52"/>
                </a:lnTo>
                <a:lnTo>
                  <a:pt x="3089" y="90"/>
                </a:lnTo>
                <a:lnTo>
                  <a:pt x="3195" y="138"/>
                </a:lnTo>
                <a:lnTo>
                  <a:pt x="3296" y="195"/>
                </a:lnTo>
                <a:lnTo>
                  <a:pt x="3392" y="261"/>
                </a:lnTo>
                <a:lnTo>
                  <a:pt x="3481" y="337"/>
                </a:lnTo>
                <a:lnTo>
                  <a:pt x="3563" y="419"/>
                </a:lnTo>
                <a:lnTo>
                  <a:pt x="3637" y="508"/>
                </a:lnTo>
                <a:lnTo>
                  <a:pt x="3704" y="602"/>
                </a:lnTo>
                <a:lnTo>
                  <a:pt x="3760" y="704"/>
                </a:lnTo>
                <a:lnTo>
                  <a:pt x="3810" y="811"/>
                </a:lnTo>
                <a:lnTo>
                  <a:pt x="3848" y="923"/>
                </a:lnTo>
                <a:lnTo>
                  <a:pt x="3876" y="1039"/>
                </a:lnTo>
                <a:lnTo>
                  <a:pt x="3894" y="1160"/>
                </a:lnTo>
                <a:lnTo>
                  <a:pt x="3900" y="1284"/>
                </a:lnTo>
                <a:lnTo>
                  <a:pt x="4694" y="1284"/>
                </a:lnTo>
                <a:lnTo>
                  <a:pt x="4736" y="1288"/>
                </a:lnTo>
                <a:lnTo>
                  <a:pt x="4772" y="1302"/>
                </a:lnTo>
                <a:lnTo>
                  <a:pt x="4806" y="1326"/>
                </a:lnTo>
                <a:lnTo>
                  <a:pt x="4832" y="1355"/>
                </a:lnTo>
                <a:lnTo>
                  <a:pt x="4848" y="1391"/>
                </a:lnTo>
                <a:lnTo>
                  <a:pt x="4858" y="1431"/>
                </a:lnTo>
                <a:lnTo>
                  <a:pt x="5234" y="5683"/>
                </a:lnTo>
                <a:lnTo>
                  <a:pt x="5234" y="5697"/>
                </a:lnTo>
                <a:lnTo>
                  <a:pt x="5228" y="5791"/>
                </a:lnTo>
                <a:lnTo>
                  <a:pt x="5212" y="5880"/>
                </a:lnTo>
                <a:lnTo>
                  <a:pt x="5184" y="5968"/>
                </a:lnTo>
                <a:lnTo>
                  <a:pt x="5148" y="6052"/>
                </a:lnTo>
                <a:lnTo>
                  <a:pt x="5101" y="6129"/>
                </a:lnTo>
                <a:lnTo>
                  <a:pt x="5047" y="6203"/>
                </a:lnTo>
                <a:lnTo>
                  <a:pt x="4983" y="6273"/>
                </a:lnTo>
                <a:lnTo>
                  <a:pt x="4913" y="6335"/>
                </a:lnTo>
                <a:lnTo>
                  <a:pt x="4836" y="6391"/>
                </a:lnTo>
                <a:lnTo>
                  <a:pt x="4754" y="6438"/>
                </a:lnTo>
                <a:lnTo>
                  <a:pt x="4664" y="6480"/>
                </a:lnTo>
                <a:lnTo>
                  <a:pt x="4571" y="6512"/>
                </a:lnTo>
                <a:lnTo>
                  <a:pt x="4471" y="6536"/>
                </a:lnTo>
                <a:lnTo>
                  <a:pt x="4370" y="6550"/>
                </a:lnTo>
                <a:lnTo>
                  <a:pt x="4264" y="6556"/>
                </a:lnTo>
                <a:lnTo>
                  <a:pt x="970" y="6556"/>
                </a:lnTo>
                <a:lnTo>
                  <a:pt x="864" y="6550"/>
                </a:lnTo>
                <a:lnTo>
                  <a:pt x="763" y="6536"/>
                </a:lnTo>
                <a:lnTo>
                  <a:pt x="663" y="6512"/>
                </a:lnTo>
                <a:lnTo>
                  <a:pt x="570" y="6480"/>
                </a:lnTo>
                <a:lnTo>
                  <a:pt x="482" y="6438"/>
                </a:lnTo>
                <a:lnTo>
                  <a:pt x="398" y="6391"/>
                </a:lnTo>
                <a:lnTo>
                  <a:pt x="321" y="6335"/>
                </a:lnTo>
                <a:lnTo>
                  <a:pt x="251" y="6273"/>
                </a:lnTo>
                <a:lnTo>
                  <a:pt x="187" y="6203"/>
                </a:lnTo>
                <a:lnTo>
                  <a:pt x="133" y="6129"/>
                </a:lnTo>
                <a:lnTo>
                  <a:pt x="88" y="6052"/>
                </a:lnTo>
                <a:lnTo>
                  <a:pt x="50" y="5968"/>
                </a:lnTo>
                <a:lnTo>
                  <a:pt x="22" y="5880"/>
                </a:lnTo>
                <a:lnTo>
                  <a:pt x="6" y="5791"/>
                </a:lnTo>
                <a:lnTo>
                  <a:pt x="0" y="5697"/>
                </a:lnTo>
                <a:lnTo>
                  <a:pt x="0" y="5683"/>
                </a:lnTo>
                <a:lnTo>
                  <a:pt x="376" y="1431"/>
                </a:lnTo>
                <a:lnTo>
                  <a:pt x="386" y="1391"/>
                </a:lnTo>
                <a:lnTo>
                  <a:pt x="404" y="1355"/>
                </a:lnTo>
                <a:lnTo>
                  <a:pt x="430" y="1326"/>
                </a:lnTo>
                <a:lnTo>
                  <a:pt x="462" y="1302"/>
                </a:lnTo>
                <a:lnTo>
                  <a:pt x="500" y="1288"/>
                </a:lnTo>
                <a:lnTo>
                  <a:pt x="540" y="1284"/>
                </a:lnTo>
                <a:lnTo>
                  <a:pt x="1334" y="1284"/>
                </a:lnTo>
                <a:lnTo>
                  <a:pt x="1340" y="1160"/>
                </a:lnTo>
                <a:lnTo>
                  <a:pt x="1358" y="1039"/>
                </a:lnTo>
                <a:lnTo>
                  <a:pt x="1386" y="923"/>
                </a:lnTo>
                <a:lnTo>
                  <a:pt x="1426" y="811"/>
                </a:lnTo>
                <a:lnTo>
                  <a:pt x="1474" y="704"/>
                </a:lnTo>
                <a:lnTo>
                  <a:pt x="1532" y="602"/>
                </a:lnTo>
                <a:lnTo>
                  <a:pt x="1597" y="508"/>
                </a:lnTo>
                <a:lnTo>
                  <a:pt x="1671" y="419"/>
                </a:lnTo>
                <a:lnTo>
                  <a:pt x="1753" y="337"/>
                </a:lnTo>
                <a:lnTo>
                  <a:pt x="1842" y="261"/>
                </a:lnTo>
                <a:lnTo>
                  <a:pt x="1938" y="195"/>
                </a:lnTo>
                <a:lnTo>
                  <a:pt x="2039" y="138"/>
                </a:lnTo>
                <a:lnTo>
                  <a:pt x="2147" y="90"/>
                </a:lnTo>
                <a:lnTo>
                  <a:pt x="2259" y="52"/>
                </a:lnTo>
                <a:lnTo>
                  <a:pt x="2374" y="24"/>
                </a:lnTo>
                <a:lnTo>
                  <a:pt x="2494" y="6"/>
                </a:lnTo>
                <a:lnTo>
                  <a:pt x="2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16"/>
          <p:cNvSpPr>
            <a:spLocks noEditPoints="1"/>
          </p:cNvSpPr>
          <p:nvPr/>
        </p:nvSpPr>
        <p:spPr bwMode="auto">
          <a:xfrm>
            <a:off x="2253717" y="3348680"/>
            <a:ext cx="314634" cy="341852"/>
          </a:xfrm>
          <a:custGeom>
            <a:avLst/>
            <a:gdLst>
              <a:gd name="T0" fmla="*/ 333 w 6034"/>
              <a:gd name="T1" fmla="*/ 4904 h 6556"/>
              <a:gd name="T2" fmla="*/ 2846 w 6034"/>
              <a:gd name="T3" fmla="*/ 3034 h 6556"/>
              <a:gd name="T4" fmla="*/ 5699 w 6034"/>
              <a:gd name="T5" fmla="*/ 1808 h 6556"/>
              <a:gd name="T6" fmla="*/ 4691 w 6034"/>
              <a:gd name="T7" fmla="*/ 3269 h 6556"/>
              <a:gd name="T8" fmla="*/ 4667 w 6034"/>
              <a:gd name="T9" fmla="*/ 3353 h 6556"/>
              <a:gd name="T10" fmla="*/ 4607 w 6034"/>
              <a:gd name="T11" fmla="*/ 3413 h 6556"/>
              <a:gd name="T12" fmla="*/ 4524 w 6034"/>
              <a:gd name="T13" fmla="*/ 3434 h 6556"/>
              <a:gd name="T14" fmla="*/ 4440 w 6034"/>
              <a:gd name="T15" fmla="*/ 3413 h 6556"/>
              <a:gd name="T16" fmla="*/ 4380 w 6034"/>
              <a:gd name="T17" fmla="*/ 3353 h 6556"/>
              <a:gd name="T18" fmla="*/ 4358 w 6034"/>
              <a:gd name="T19" fmla="*/ 3269 h 6556"/>
              <a:gd name="T20" fmla="*/ 3178 w 6034"/>
              <a:gd name="T21" fmla="*/ 3034 h 6556"/>
              <a:gd name="T22" fmla="*/ 5699 w 6034"/>
              <a:gd name="T23" fmla="*/ 4898 h 6556"/>
              <a:gd name="T24" fmla="*/ 1724 w 6034"/>
              <a:gd name="T25" fmla="*/ 977 h 6556"/>
              <a:gd name="T26" fmla="*/ 3013 w 6034"/>
              <a:gd name="T27" fmla="*/ 2745 h 6556"/>
              <a:gd name="T28" fmla="*/ 1724 w 6034"/>
              <a:gd name="T29" fmla="*/ 977 h 6556"/>
              <a:gd name="T30" fmla="*/ 2104 w 6034"/>
              <a:gd name="T31" fmla="*/ 791 h 6556"/>
              <a:gd name="T32" fmla="*/ 5480 w 6034"/>
              <a:gd name="T33" fmla="*/ 1547 h 6556"/>
              <a:gd name="T34" fmla="*/ 3013 w 6034"/>
              <a:gd name="T35" fmla="*/ 0 h 6556"/>
              <a:gd name="T36" fmla="*/ 3085 w 6034"/>
              <a:gd name="T37" fmla="*/ 18 h 6556"/>
              <a:gd name="T38" fmla="*/ 5936 w 6034"/>
              <a:gd name="T39" fmla="*/ 1395 h 6556"/>
              <a:gd name="T40" fmla="*/ 5994 w 6034"/>
              <a:gd name="T41" fmla="*/ 1441 h 6556"/>
              <a:gd name="T42" fmla="*/ 6028 w 6034"/>
              <a:gd name="T43" fmla="*/ 1509 h 6556"/>
              <a:gd name="T44" fmla="*/ 6032 w 6034"/>
              <a:gd name="T45" fmla="*/ 1547 h 6556"/>
              <a:gd name="T46" fmla="*/ 6034 w 6034"/>
              <a:gd name="T47" fmla="*/ 1551 h 6556"/>
              <a:gd name="T48" fmla="*/ 6030 w 6034"/>
              <a:gd name="T49" fmla="*/ 5043 h 6556"/>
              <a:gd name="T50" fmla="*/ 5998 w 6034"/>
              <a:gd name="T51" fmla="*/ 5109 h 6556"/>
              <a:gd name="T52" fmla="*/ 5940 w 6034"/>
              <a:gd name="T53" fmla="*/ 5155 h 6556"/>
              <a:gd name="T54" fmla="*/ 3087 w 6034"/>
              <a:gd name="T55" fmla="*/ 6538 h 6556"/>
              <a:gd name="T56" fmla="*/ 3085 w 6034"/>
              <a:gd name="T57" fmla="*/ 6540 h 6556"/>
              <a:gd name="T58" fmla="*/ 3071 w 6034"/>
              <a:gd name="T59" fmla="*/ 6544 h 6556"/>
              <a:gd name="T60" fmla="*/ 3067 w 6034"/>
              <a:gd name="T61" fmla="*/ 6546 h 6556"/>
              <a:gd name="T62" fmla="*/ 3053 w 6034"/>
              <a:gd name="T63" fmla="*/ 6550 h 6556"/>
              <a:gd name="T64" fmla="*/ 3049 w 6034"/>
              <a:gd name="T65" fmla="*/ 6552 h 6556"/>
              <a:gd name="T66" fmla="*/ 3041 w 6034"/>
              <a:gd name="T67" fmla="*/ 6554 h 6556"/>
              <a:gd name="T68" fmla="*/ 3031 w 6034"/>
              <a:gd name="T69" fmla="*/ 6554 h 6556"/>
              <a:gd name="T70" fmla="*/ 3019 w 6034"/>
              <a:gd name="T71" fmla="*/ 6556 h 6556"/>
              <a:gd name="T72" fmla="*/ 3007 w 6034"/>
              <a:gd name="T73" fmla="*/ 6556 h 6556"/>
              <a:gd name="T74" fmla="*/ 2995 w 6034"/>
              <a:gd name="T75" fmla="*/ 6554 h 6556"/>
              <a:gd name="T76" fmla="*/ 2987 w 6034"/>
              <a:gd name="T77" fmla="*/ 6554 h 6556"/>
              <a:gd name="T78" fmla="*/ 2977 w 6034"/>
              <a:gd name="T79" fmla="*/ 6552 h 6556"/>
              <a:gd name="T80" fmla="*/ 2973 w 6034"/>
              <a:gd name="T81" fmla="*/ 6550 h 6556"/>
              <a:gd name="T82" fmla="*/ 2959 w 6034"/>
              <a:gd name="T83" fmla="*/ 6546 h 6556"/>
              <a:gd name="T84" fmla="*/ 2955 w 6034"/>
              <a:gd name="T85" fmla="*/ 6544 h 6556"/>
              <a:gd name="T86" fmla="*/ 2943 w 6034"/>
              <a:gd name="T87" fmla="*/ 6540 h 6556"/>
              <a:gd name="T88" fmla="*/ 2941 w 6034"/>
              <a:gd name="T89" fmla="*/ 6538 h 6556"/>
              <a:gd name="T90" fmla="*/ 96 w 6034"/>
              <a:gd name="T91" fmla="*/ 5159 h 6556"/>
              <a:gd name="T92" fmla="*/ 36 w 6034"/>
              <a:gd name="T93" fmla="*/ 5113 h 6556"/>
              <a:gd name="T94" fmla="*/ 6 w 6034"/>
              <a:gd name="T95" fmla="*/ 5047 h 6556"/>
              <a:gd name="T96" fmla="*/ 0 w 6034"/>
              <a:gd name="T97" fmla="*/ 1541 h 6556"/>
              <a:gd name="T98" fmla="*/ 20 w 6034"/>
              <a:gd name="T99" fmla="*/ 1471 h 6556"/>
              <a:gd name="T100" fmla="*/ 64 w 6034"/>
              <a:gd name="T101" fmla="*/ 1415 h 6556"/>
              <a:gd name="T102" fmla="*/ 2941 w 6034"/>
              <a:gd name="T103" fmla="*/ 18 h 6556"/>
              <a:gd name="T104" fmla="*/ 3013 w 6034"/>
              <a:gd name="T105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34" h="6556">
                <a:moveTo>
                  <a:pt x="333" y="1814"/>
                </a:moveTo>
                <a:lnTo>
                  <a:pt x="333" y="4904"/>
                </a:lnTo>
                <a:lnTo>
                  <a:pt x="2846" y="6124"/>
                </a:lnTo>
                <a:lnTo>
                  <a:pt x="2846" y="3034"/>
                </a:lnTo>
                <a:lnTo>
                  <a:pt x="333" y="1814"/>
                </a:lnTo>
                <a:close/>
                <a:moveTo>
                  <a:pt x="5699" y="1808"/>
                </a:moveTo>
                <a:lnTo>
                  <a:pt x="4691" y="2298"/>
                </a:lnTo>
                <a:lnTo>
                  <a:pt x="4691" y="3269"/>
                </a:lnTo>
                <a:lnTo>
                  <a:pt x="4685" y="3313"/>
                </a:lnTo>
                <a:lnTo>
                  <a:pt x="4667" y="3353"/>
                </a:lnTo>
                <a:lnTo>
                  <a:pt x="4641" y="3387"/>
                </a:lnTo>
                <a:lnTo>
                  <a:pt x="4607" y="3413"/>
                </a:lnTo>
                <a:lnTo>
                  <a:pt x="4567" y="3429"/>
                </a:lnTo>
                <a:lnTo>
                  <a:pt x="4524" y="3434"/>
                </a:lnTo>
                <a:lnTo>
                  <a:pt x="4480" y="3429"/>
                </a:lnTo>
                <a:lnTo>
                  <a:pt x="4440" y="3413"/>
                </a:lnTo>
                <a:lnTo>
                  <a:pt x="4406" y="3387"/>
                </a:lnTo>
                <a:lnTo>
                  <a:pt x="4380" y="3353"/>
                </a:lnTo>
                <a:lnTo>
                  <a:pt x="4364" y="3313"/>
                </a:lnTo>
                <a:lnTo>
                  <a:pt x="4358" y="3269"/>
                </a:lnTo>
                <a:lnTo>
                  <a:pt x="4358" y="2460"/>
                </a:lnTo>
                <a:lnTo>
                  <a:pt x="3178" y="3034"/>
                </a:lnTo>
                <a:lnTo>
                  <a:pt x="3178" y="6124"/>
                </a:lnTo>
                <a:lnTo>
                  <a:pt x="5699" y="4898"/>
                </a:lnTo>
                <a:lnTo>
                  <a:pt x="5699" y="1808"/>
                </a:lnTo>
                <a:close/>
                <a:moveTo>
                  <a:pt x="1724" y="977"/>
                </a:moveTo>
                <a:lnTo>
                  <a:pt x="544" y="1547"/>
                </a:lnTo>
                <a:lnTo>
                  <a:pt x="3013" y="2745"/>
                </a:lnTo>
                <a:lnTo>
                  <a:pt x="4191" y="2173"/>
                </a:lnTo>
                <a:lnTo>
                  <a:pt x="1724" y="977"/>
                </a:lnTo>
                <a:close/>
                <a:moveTo>
                  <a:pt x="3013" y="351"/>
                </a:moveTo>
                <a:lnTo>
                  <a:pt x="2104" y="791"/>
                </a:lnTo>
                <a:lnTo>
                  <a:pt x="4571" y="1989"/>
                </a:lnTo>
                <a:lnTo>
                  <a:pt x="5480" y="1547"/>
                </a:lnTo>
                <a:lnTo>
                  <a:pt x="3013" y="351"/>
                </a:lnTo>
                <a:close/>
                <a:moveTo>
                  <a:pt x="3013" y="0"/>
                </a:moveTo>
                <a:lnTo>
                  <a:pt x="3051" y="4"/>
                </a:lnTo>
                <a:lnTo>
                  <a:pt x="3085" y="18"/>
                </a:lnTo>
                <a:lnTo>
                  <a:pt x="5903" y="1383"/>
                </a:lnTo>
                <a:lnTo>
                  <a:pt x="5936" y="1395"/>
                </a:lnTo>
                <a:lnTo>
                  <a:pt x="5968" y="1415"/>
                </a:lnTo>
                <a:lnTo>
                  <a:pt x="5994" y="1441"/>
                </a:lnTo>
                <a:lnTo>
                  <a:pt x="6016" y="1473"/>
                </a:lnTo>
                <a:lnTo>
                  <a:pt x="6028" y="1509"/>
                </a:lnTo>
                <a:lnTo>
                  <a:pt x="6032" y="1547"/>
                </a:lnTo>
                <a:lnTo>
                  <a:pt x="6032" y="1547"/>
                </a:lnTo>
                <a:lnTo>
                  <a:pt x="6032" y="1549"/>
                </a:lnTo>
                <a:lnTo>
                  <a:pt x="6034" y="1551"/>
                </a:lnTo>
                <a:lnTo>
                  <a:pt x="6034" y="5005"/>
                </a:lnTo>
                <a:lnTo>
                  <a:pt x="6030" y="5043"/>
                </a:lnTo>
                <a:lnTo>
                  <a:pt x="6018" y="5077"/>
                </a:lnTo>
                <a:lnTo>
                  <a:pt x="5998" y="5109"/>
                </a:lnTo>
                <a:lnTo>
                  <a:pt x="5972" y="5135"/>
                </a:lnTo>
                <a:lnTo>
                  <a:pt x="5940" y="5155"/>
                </a:lnTo>
                <a:lnTo>
                  <a:pt x="3087" y="6538"/>
                </a:lnTo>
                <a:lnTo>
                  <a:pt x="3087" y="6538"/>
                </a:lnTo>
                <a:lnTo>
                  <a:pt x="3085" y="6540"/>
                </a:lnTo>
                <a:lnTo>
                  <a:pt x="3085" y="6540"/>
                </a:lnTo>
                <a:lnTo>
                  <a:pt x="3079" y="6542"/>
                </a:lnTo>
                <a:lnTo>
                  <a:pt x="3071" y="6544"/>
                </a:lnTo>
                <a:lnTo>
                  <a:pt x="3069" y="6546"/>
                </a:lnTo>
                <a:lnTo>
                  <a:pt x="3067" y="6546"/>
                </a:lnTo>
                <a:lnTo>
                  <a:pt x="3067" y="6546"/>
                </a:lnTo>
                <a:lnTo>
                  <a:pt x="3053" y="6550"/>
                </a:lnTo>
                <a:lnTo>
                  <a:pt x="3051" y="6552"/>
                </a:lnTo>
                <a:lnTo>
                  <a:pt x="3049" y="6552"/>
                </a:lnTo>
                <a:lnTo>
                  <a:pt x="3045" y="6554"/>
                </a:lnTo>
                <a:lnTo>
                  <a:pt x="3041" y="6554"/>
                </a:lnTo>
                <a:lnTo>
                  <a:pt x="3035" y="6554"/>
                </a:lnTo>
                <a:lnTo>
                  <a:pt x="3031" y="6554"/>
                </a:lnTo>
                <a:lnTo>
                  <a:pt x="3025" y="6556"/>
                </a:lnTo>
                <a:lnTo>
                  <a:pt x="3019" y="6556"/>
                </a:lnTo>
                <a:lnTo>
                  <a:pt x="3013" y="6556"/>
                </a:lnTo>
                <a:lnTo>
                  <a:pt x="3007" y="6556"/>
                </a:lnTo>
                <a:lnTo>
                  <a:pt x="3001" y="6554"/>
                </a:lnTo>
                <a:lnTo>
                  <a:pt x="2995" y="6554"/>
                </a:lnTo>
                <a:lnTo>
                  <a:pt x="2991" y="6554"/>
                </a:lnTo>
                <a:lnTo>
                  <a:pt x="2987" y="6554"/>
                </a:lnTo>
                <a:lnTo>
                  <a:pt x="2981" y="6552"/>
                </a:lnTo>
                <a:lnTo>
                  <a:pt x="2977" y="6552"/>
                </a:lnTo>
                <a:lnTo>
                  <a:pt x="2975" y="6552"/>
                </a:lnTo>
                <a:lnTo>
                  <a:pt x="2973" y="6550"/>
                </a:lnTo>
                <a:lnTo>
                  <a:pt x="2961" y="6546"/>
                </a:lnTo>
                <a:lnTo>
                  <a:pt x="2959" y="6546"/>
                </a:lnTo>
                <a:lnTo>
                  <a:pt x="2957" y="6546"/>
                </a:lnTo>
                <a:lnTo>
                  <a:pt x="2955" y="6544"/>
                </a:lnTo>
                <a:lnTo>
                  <a:pt x="2949" y="6542"/>
                </a:lnTo>
                <a:lnTo>
                  <a:pt x="2943" y="6540"/>
                </a:lnTo>
                <a:lnTo>
                  <a:pt x="2941" y="6538"/>
                </a:lnTo>
                <a:lnTo>
                  <a:pt x="2941" y="6538"/>
                </a:lnTo>
                <a:lnTo>
                  <a:pt x="2941" y="6538"/>
                </a:lnTo>
                <a:lnTo>
                  <a:pt x="96" y="5159"/>
                </a:lnTo>
                <a:lnTo>
                  <a:pt x="64" y="5139"/>
                </a:lnTo>
                <a:lnTo>
                  <a:pt x="36" y="5113"/>
                </a:lnTo>
                <a:lnTo>
                  <a:pt x="18" y="5081"/>
                </a:lnTo>
                <a:lnTo>
                  <a:pt x="6" y="5047"/>
                </a:lnTo>
                <a:lnTo>
                  <a:pt x="0" y="5009"/>
                </a:lnTo>
                <a:lnTo>
                  <a:pt x="0" y="1541"/>
                </a:lnTo>
                <a:lnTo>
                  <a:pt x="6" y="1505"/>
                </a:lnTo>
                <a:lnTo>
                  <a:pt x="20" y="1471"/>
                </a:lnTo>
                <a:lnTo>
                  <a:pt x="38" y="1441"/>
                </a:lnTo>
                <a:lnTo>
                  <a:pt x="64" y="1415"/>
                </a:lnTo>
                <a:lnTo>
                  <a:pt x="96" y="1397"/>
                </a:lnTo>
                <a:lnTo>
                  <a:pt x="2941" y="18"/>
                </a:lnTo>
                <a:lnTo>
                  <a:pt x="2975" y="4"/>
                </a:lnTo>
                <a:lnTo>
                  <a:pt x="30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3972360" y="4610104"/>
            <a:ext cx="373862" cy="324620"/>
            <a:chOff x="7246938" y="438150"/>
            <a:chExt cx="5207000" cy="4521201"/>
          </a:xfrm>
          <a:solidFill>
            <a:schemeClr val="bg1"/>
          </a:solidFill>
        </p:grpSpPr>
        <p:sp>
          <p:nvSpPr>
            <p:cNvPr id="42" name="Freeform 121"/>
            <p:cNvSpPr>
              <a:spLocks noEditPoints="1"/>
            </p:cNvSpPr>
            <p:nvPr/>
          </p:nvSpPr>
          <p:spPr bwMode="auto">
            <a:xfrm>
              <a:off x="10101263" y="438150"/>
              <a:ext cx="2352675" cy="1212850"/>
            </a:xfrm>
            <a:custGeom>
              <a:avLst/>
              <a:gdLst>
                <a:gd name="T0" fmla="*/ 1214 w 2965"/>
                <a:gd name="T1" fmla="*/ 342 h 1529"/>
                <a:gd name="T2" fmla="*/ 870 w 2965"/>
                <a:gd name="T3" fmla="*/ 404 h 1529"/>
                <a:gd name="T4" fmla="*/ 601 w 2965"/>
                <a:gd name="T5" fmla="*/ 499 h 1529"/>
                <a:gd name="T6" fmla="*/ 420 w 2965"/>
                <a:gd name="T7" fmla="*/ 612 h 1529"/>
                <a:gd name="T8" fmla="*/ 333 w 2965"/>
                <a:gd name="T9" fmla="*/ 730 h 1529"/>
                <a:gd name="T10" fmla="*/ 351 w 2965"/>
                <a:gd name="T11" fmla="*/ 841 h 1529"/>
                <a:gd name="T12" fmla="*/ 470 w 2965"/>
                <a:gd name="T13" fmla="*/ 960 h 1529"/>
                <a:gd name="T14" fmla="*/ 681 w 2965"/>
                <a:gd name="T15" fmla="*/ 1070 h 1529"/>
                <a:gd name="T16" fmla="*/ 975 w 2965"/>
                <a:gd name="T17" fmla="*/ 1155 h 1529"/>
                <a:gd name="T18" fmla="*/ 1345 w 2965"/>
                <a:gd name="T19" fmla="*/ 1201 h 1529"/>
                <a:gd name="T20" fmla="*/ 1749 w 2965"/>
                <a:gd name="T21" fmla="*/ 1191 h 1529"/>
                <a:gd name="T22" fmla="*/ 2096 w 2965"/>
                <a:gd name="T23" fmla="*/ 1129 h 1529"/>
                <a:gd name="T24" fmla="*/ 2362 w 2965"/>
                <a:gd name="T25" fmla="*/ 1034 h 1529"/>
                <a:gd name="T26" fmla="*/ 2545 w 2965"/>
                <a:gd name="T27" fmla="*/ 921 h 1529"/>
                <a:gd name="T28" fmla="*/ 2631 w 2965"/>
                <a:gd name="T29" fmla="*/ 803 h 1529"/>
                <a:gd name="T30" fmla="*/ 2613 w 2965"/>
                <a:gd name="T31" fmla="*/ 692 h 1529"/>
                <a:gd name="T32" fmla="*/ 2495 w 2965"/>
                <a:gd name="T33" fmla="*/ 575 h 1529"/>
                <a:gd name="T34" fmla="*/ 2283 w 2965"/>
                <a:gd name="T35" fmla="*/ 463 h 1529"/>
                <a:gd name="T36" fmla="*/ 1988 w 2965"/>
                <a:gd name="T37" fmla="*/ 378 h 1529"/>
                <a:gd name="T38" fmla="*/ 1620 w 2965"/>
                <a:gd name="T39" fmla="*/ 332 h 1529"/>
                <a:gd name="T40" fmla="*/ 1630 w 2965"/>
                <a:gd name="T41" fmla="*/ 4 h 1529"/>
                <a:gd name="T42" fmla="*/ 2038 w 2965"/>
                <a:gd name="T43" fmla="*/ 52 h 1529"/>
                <a:gd name="T44" fmla="*/ 2390 w 2965"/>
                <a:gd name="T45" fmla="*/ 153 h 1529"/>
                <a:gd name="T46" fmla="*/ 2671 w 2965"/>
                <a:gd name="T47" fmla="*/ 296 h 1529"/>
                <a:gd name="T48" fmla="*/ 2864 w 2965"/>
                <a:gd name="T49" fmla="*/ 479 h 1529"/>
                <a:gd name="T50" fmla="*/ 2959 w 2965"/>
                <a:gd name="T51" fmla="*/ 690 h 1529"/>
                <a:gd name="T52" fmla="*/ 2939 w 2965"/>
                <a:gd name="T53" fmla="*/ 915 h 1529"/>
                <a:gd name="T54" fmla="*/ 2810 w 2965"/>
                <a:gd name="T55" fmla="*/ 1117 h 1529"/>
                <a:gd name="T56" fmla="*/ 2587 w 2965"/>
                <a:gd name="T57" fmla="*/ 1286 h 1529"/>
                <a:gd name="T58" fmla="*/ 2281 w 2965"/>
                <a:gd name="T59" fmla="*/ 1418 h 1529"/>
                <a:gd name="T60" fmla="*/ 1908 w 2965"/>
                <a:gd name="T61" fmla="*/ 1501 h 1529"/>
                <a:gd name="T62" fmla="*/ 1483 w 2965"/>
                <a:gd name="T63" fmla="*/ 1529 h 1529"/>
                <a:gd name="T64" fmla="*/ 1057 w 2965"/>
                <a:gd name="T65" fmla="*/ 1501 h 1529"/>
                <a:gd name="T66" fmla="*/ 683 w 2965"/>
                <a:gd name="T67" fmla="*/ 1418 h 1529"/>
                <a:gd name="T68" fmla="*/ 378 w 2965"/>
                <a:gd name="T69" fmla="*/ 1286 h 1529"/>
                <a:gd name="T70" fmla="*/ 154 w 2965"/>
                <a:gd name="T71" fmla="*/ 1117 h 1529"/>
                <a:gd name="T72" fmla="*/ 26 w 2965"/>
                <a:gd name="T73" fmla="*/ 915 h 1529"/>
                <a:gd name="T74" fmla="*/ 6 w 2965"/>
                <a:gd name="T75" fmla="*/ 690 h 1529"/>
                <a:gd name="T76" fmla="*/ 100 w 2965"/>
                <a:gd name="T77" fmla="*/ 479 h 1529"/>
                <a:gd name="T78" fmla="*/ 295 w 2965"/>
                <a:gd name="T79" fmla="*/ 296 h 1529"/>
                <a:gd name="T80" fmla="*/ 573 w 2965"/>
                <a:gd name="T81" fmla="*/ 153 h 1529"/>
                <a:gd name="T82" fmla="*/ 926 w 2965"/>
                <a:gd name="T83" fmla="*/ 52 h 1529"/>
                <a:gd name="T84" fmla="*/ 1335 w 2965"/>
                <a:gd name="T85" fmla="*/ 4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3" y="330"/>
                  </a:moveTo>
                  <a:lnTo>
                    <a:pt x="1345" y="332"/>
                  </a:lnTo>
                  <a:lnTo>
                    <a:pt x="1214" y="342"/>
                  </a:lnTo>
                  <a:lnTo>
                    <a:pt x="1091" y="358"/>
                  </a:lnTo>
                  <a:lnTo>
                    <a:pt x="975" y="378"/>
                  </a:lnTo>
                  <a:lnTo>
                    <a:pt x="870" y="404"/>
                  </a:lnTo>
                  <a:lnTo>
                    <a:pt x="770" y="431"/>
                  </a:lnTo>
                  <a:lnTo>
                    <a:pt x="681" y="463"/>
                  </a:lnTo>
                  <a:lnTo>
                    <a:pt x="601" y="499"/>
                  </a:lnTo>
                  <a:lnTo>
                    <a:pt x="532" y="535"/>
                  </a:lnTo>
                  <a:lnTo>
                    <a:pt x="470" y="575"/>
                  </a:lnTo>
                  <a:lnTo>
                    <a:pt x="420" y="612"/>
                  </a:lnTo>
                  <a:lnTo>
                    <a:pt x="380" y="652"/>
                  </a:lnTo>
                  <a:lnTo>
                    <a:pt x="351" y="692"/>
                  </a:lnTo>
                  <a:lnTo>
                    <a:pt x="333" y="730"/>
                  </a:lnTo>
                  <a:lnTo>
                    <a:pt x="327" y="767"/>
                  </a:lnTo>
                  <a:lnTo>
                    <a:pt x="333" y="803"/>
                  </a:lnTo>
                  <a:lnTo>
                    <a:pt x="351" y="841"/>
                  </a:lnTo>
                  <a:lnTo>
                    <a:pt x="380" y="881"/>
                  </a:lnTo>
                  <a:lnTo>
                    <a:pt x="420" y="921"/>
                  </a:lnTo>
                  <a:lnTo>
                    <a:pt x="470" y="960"/>
                  </a:lnTo>
                  <a:lnTo>
                    <a:pt x="532" y="998"/>
                  </a:lnTo>
                  <a:lnTo>
                    <a:pt x="601" y="1034"/>
                  </a:lnTo>
                  <a:lnTo>
                    <a:pt x="681" y="1070"/>
                  </a:lnTo>
                  <a:lnTo>
                    <a:pt x="770" y="1101"/>
                  </a:lnTo>
                  <a:lnTo>
                    <a:pt x="870" y="1129"/>
                  </a:lnTo>
                  <a:lnTo>
                    <a:pt x="975" y="1155"/>
                  </a:lnTo>
                  <a:lnTo>
                    <a:pt x="1091" y="1175"/>
                  </a:lnTo>
                  <a:lnTo>
                    <a:pt x="1214" y="1191"/>
                  </a:lnTo>
                  <a:lnTo>
                    <a:pt x="1345" y="1201"/>
                  </a:lnTo>
                  <a:lnTo>
                    <a:pt x="1483" y="1205"/>
                  </a:lnTo>
                  <a:lnTo>
                    <a:pt x="1620" y="1201"/>
                  </a:lnTo>
                  <a:lnTo>
                    <a:pt x="1749" y="1191"/>
                  </a:lnTo>
                  <a:lnTo>
                    <a:pt x="1873" y="1175"/>
                  </a:lnTo>
                  <a:lnTo>
                    <a:pt x="1988" y="1155"/>
                  </a:lnTo>
                  <a:lnTo>
                    <a:pt x="2096" y="1129"/>
                  </a:lnTo>
                  <a:lnTo>
                    <a:pt x="2193" y="1101"/>
                  </a:lnTo>
                  <a:lnTo>
                    <a:pt x="2283" y="1070"/>
                  </a:lnTo>
                  <a:lnTo>
                    <a:pt x="2362" y="1034"/>
                  </a:lnTo>
                  <a:lnTo>
                    <a:pt x="2434" y="998"/>
                  </a:lnTo>
                  <a:lnTo>
                    <a:pt x="2495" y="960"/>
                  </a:lnTo>
                  <a:lnTo>
                    <a:pt x="2545" y="921"/>
                  </a:lnTo>
                  <a:lnTo>
                    <a:pt x="2585" y="881"/>
                  </a:lnTo>
                  <a:lnTo>
                    <a:pt x="2613" y="841"/>
                  </a:lnTo>
                  <a:lnTo>
                    <a:pt x="2631" y="803"/>
                  </a:lnTo>
                  <a:lnTo>
                    <a:pt x="2637" y="767"/>
                  </a:lnTo>
                  <a:lnTo>
                    <a:pt x="2631" y="730"/>
                  </a:lnTo>
                  <a:lnTo>
                    <a:pt x="2613" y="692"/>
                  </a:lnTo>
                  <a:lnTo>
                    <a:pt x="2585" y="652"/>
                  </a:lnTo>
                  <a:lnTo>
                    <a:pt x="2545" y="612"/>
                  </a:lnTo>
                  <a:lnTo>
                    <a:pt x="2495" y="575"/>
                  </a:lnTo>
                  <a:lnTo>
                    <a:pt x="2434" y="535"/>
                  </a:lnTo>
                  <a:lnTo>
                    <a:pt x="2362" y="499"/>
                  </a:lnTo>
                  <a:lnTo>
                    <a:pt x="2283" y="463"/>
                  </a:lnTo>
                  <a:lnTo>
                    <a:pt x="2193" y="431"/>
                  </a:lnTo>
                  <a:lnTo>
                    <a:pt x="2096" y="404"/>
                  </a:lnTo>
                  <a:lnTo>
                    <a:pt x="1988" y="378"/>
                  </a:lnTo>
                  <a:lnTo>
                    <a:pt x="1873" y="358"/>
                  </a:lnTo>
                  <a:lnTo>
                    <a:pt x="1749" y="342"/>
                  </a:lnTo>
                  <a:lnTo>
                    <a:pt x="1620" y="332"/>
                  </a:lnTo>
                  <a:lnTo>
                    <a:pt x="1483" y="330"/>
                  </a:lnTo>
                  <a:close/>
                  <a:moveTo>
                    <a:pt x="1483" y="0"/>
                  </a:moveTo>
                  <a:lnTo>
                    <a:pt x="1630" y="4"/>
                  </a:lnTo>
                  <a:lnTo>
                    <a:pt x="1771" y="14"/>
                  </a:lnTo>
                  <a:lnTo>
                    <a:pt x="1908" y="30"/>
                  </a:lnTo>
                  <a:lnTo>
                    <a:pt x="2038" y="52"/>
                  </a:lnTo>
                  <a:lnTo>
                    <a:pt x="2163" y="80"/>
                  </a:lnTo>
                  <a:lnTo>
                    <a:pt x="2281" y="113"/>
                  </a:lnTo>
                  <a:lnTo>
                    <a:pt x="2390" y="153"/>
                  </a:lnTo>
                  <a:lnTo>
                    <a:pt x="2493" y="197"/>
                  </a:lnTo>
                  <a:lnTo>
                    <a:pt x="2587" y="245"/>
                  </a:lnTo>
                  <a:lnTo>
                    <a:pt x="2671" y="296"/>
                  </a:lnTo>
                  <a:lnTo>
                    <a:pt x="2746" y="354"/>
                  </a:lnTo>
                  <a:lnTo>
                    <a:pt x="2810" y="414"/>
                  </a:lnTo>
                  <a:lnTo>
                    <a:pt x="2864" y="479"/>
                  </a:lnTo>
                  <a:lnTo>
                    <a:pt x="2907" y="545"/>
                  </a:lnTo>
                  <a:lnTo>
                    <a:pt x="2939" y="616"/>
                  </a:lnTo>
                  <a:lnTo>
                    <a:pt x="2959" y="690"/>
                  </a:lnTo>
                  <a:lnTo>
                    <a:pt x="2965" y="765"/>
                  </a:lnTo>
                  <a:lnTo>
                    <a:pt x="2959" y="841"/>
                  </a:lnTo>
                  <a:lnTo>
                    <a:pt x="2939" y="915"/>
                  </a:lnTo>
                  <a:lnTo>
                    <a:pt x="2907" y="984"/>
                  </a:lnTo>
                  <a:lnTo>
                    <a:pt x="2864" y="1052"/>
                  </a:lnTo>
                  <a:lnTo>
                    <a:pt x="2810" y="1117"/>
                  </a:lnTo>
                  <a:lnTo>
                    <a:pt x="2746" y="1177"/>
                  </a:lnTo>
                  <a:lnTo>
                    <a:pt x="2671" y="1235"/>
                  </a:lnTo>
                  <a:lnTo>
                    <a:pt x="2587" y="1286"/>
                  </a:lnTo>
                  <a:lnTo>
                    <a:pt x="2493" y="1334"/>
                  </a:lnTo>
                  <a:lnTo>
                    <a:pt x="2390" y="1378"/>
                  </a:lnTo>
                  <a:lnTo>
                    <a:pt x="2281" y="1418"/>
                  </a:lnTo>
                  <a:lnTo>
                    <a:pt x="2163" y="1449"/>
                  </a:lnTo>
                  <a:lnTo>
                    <a:pt x="2038" y="1477"/>
                  </a:lnTo>
                  <a:lnTo>
                    <a:pt x="1908" y="1501"/>
                  </a:lnTo>
                  <a:lnTo>
                    <a:pt x="1771" y="1517"/>
                  </a:lnTo>
                  <a:lnTo>
                    <a:pt x="1630" y="1527"/>
                  </a:lnTo>
                  <a:lnTo>
                    <a:pt x="1483" y="1529"/>
                  </a:lnTo>
                  <a:lnTo>
                    <a:pt x="1335" y="1527"/>
                  </a:lnTo>
                  <a:lnTo>
                    <a:pt x="1192" y="1517"/>
                  </a:lnTo>
                  <a:lnTo>
                    <a:pt x="1057" y="1501"/>
                  </a:lnTo>
                  <a:lnTo>
                    <a:pt x="926" y="1477"/>
                  </a:lnTo>
                  <a:lnTo>
                    <a:pt x="800" y="1449"/>
                  </a:lnTo>
                  <a:lnTo>
                    <a:pt x="683" y="1418"/>
                  </a:lnTo>
                  <a:lnTo>
                    <a:pt x="573" y="1378"/>
                  </a:lnTo>
                  <a:lnTo>
                    <a:pt x="472" y="1334"/>
                  </a:lnTo>
                  <a:lnTo>
                    <a:pt x="378" y="1286"/>
                  </a:lnTo>
                  <a:lnTo>
                    <a:pt x="295" y="1235"/>
                  </a:lnTo>
                  <a:lnTo>
                    <a:pt x="219" y="1177"/>
                  </a:lnTo>
                  <a:lnTo>
                    <a:pt x="154" y="1117"/>
                  </a:lnTo>
                  <a:lnTo>
                    <a:pt x="100" y="1052"/>
                  </a:lnTo>
                  <a:lnTo>
                    <a:pt x="56" y="984"/>
                  </a:lnTo>
                  <a:lnTo>
                    <a:pt x="26" y="915"/>
                  </a:lnTo>
                  <a:lnTo>
                    <a:pt x="6" y="841"/>
                  </a:lnTo>
                  <a:lnTo>
                    <a:pt x="0" y="765"/>
                  </a:lnTo>
                  <a:lnTo>
                    <a:pt x="6" y="690"/>
                  </a:lnTo>
                  <a:lnTo>
                    <a:pt x="26" y="616"/>
                  </a:lnTo>
                  <a:lnTo>
                    <a:pt x="56" y="545"/>
                  </a:lnTo>
                  <a:lnTo>
                    <a:pt x="100" y="479"/>
                  </a:lnTo>
                  <a:lnTo>
                    <a:pt x="154" y="414"/>
                  </a:lnTo>
                  <a:lnTo>
                    <a:pt x="219" y="354"/>
                  </a:lnTo>
                  <a:lnTo>
                    <a:pt x="295" y="296"/>
                  </a:lnTo>
                  <a:lnTo>
                    <a:pt x="378" y="245"/>
                  </a:lnTo>
                  <a:lnTo>
                    <a:pt x="472" y="197"/>
                  </a:lnTo>
                  <a:lnTo>
                    <a:pt x="573" y="153"/>
                  </a:lnTo>
                  <a:lnTo>
                    <a:pt x="683" y="113"/>
                  </a:lnTo>
                  <a:lnTo>
                    <a:pt x="800" y="80"/>
                  </a:lnTo>
                  <a:lnTo>
                    <a:pt x="926" y="52"/>
                  </a:lnTo>
                  <a:lnTo>
                    <a:pt x="1057" y="30"/>
                  </a:lnTo>
                  <a:lnTo>
                    <a:pt x="1192" y="14"/>
                  </a:lnTo>
                  <a:lnTo>
                    <a:pt x="1335" y="4"/>
                  </a:lnTo>
                  <a:lnTo>
                    <a:pt x="1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22"/>
            <p:cNvSpPr>
              <a:spLocks/>
            </p:cNvSpPr>
            <p:nvPr/>
          </p:nvSpPr>
          <p:spPr bwMode="auto">
            <a:xfrm>
              <a:off x="10125076" y="1655763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1 h 827"/>
                <a:gd name="T46" fmla="*/ 130 w 2917"/>
                <a:gd name="T47" fmla="*/ 30 h 827"/>
                <a:gd name="T48" fmla="*/ 201 w 2917"/>
                <a:gd name="T49" fmla="*/ 30 h 827"/>
                <a:gd name="T50" fmla="*/ 267 w 2917"/>
                <a:gd name="T51" fmla="*/ 61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6 h 827"/>
                <a:gd name="T76" fmla="*/ 2577 w 2917"/>
                <a:gd name="T77" fmla="*/ 151 h 827"/>
                <a:gd name="T78" fmla="*/ 2617 w 2917"/>
                <a:gd name="T79" fmla="*/ 73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0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5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5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5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1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1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20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3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23"/>
            <p:cNvSpPr>
              <a:spLocks/>
            </p:cNvSpPr>
            <p:nvPr/>
          </p:nvSpPr>
          <p:spPr bwMode="auto">
            <a:xfrm>
              <a:off x="10125076" y="2319338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7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5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3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6 h 827"/>
                <a:gd name="T76" fmla="*/ 2577 w 2917"/>
                <a:gd name="T77" fmla="*/ 149 h 827"/>
                <a:gd name="T78" fmla="*/ 2617 w 2917"/>
                <a:gd name="T79" fmla="*/ 71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7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3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5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5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3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1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24"/>
            <p:cNvSpPr>
              <a:spLocks/>
            </p:cNvSpPr>
            <p:nvPr/>
          </p:nvSpPr>
          <p:spPr bwMode="auto">
            <a:xfrm>
              <a:off x="10125076" y="2978150"/>
              <a:ext cx="2314575" cy="657225"/>
            </a:xfrm>
            <a:custGeom>
              <a:avLst/>
              <a:gdLst>
                <a:gd name="T0" fmla="*/ 2774 w 2917"/>
                <a:gd name="T1" fmla="*/ 2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7 h 827"/>
                <a:gd name="T8" fmla="*/ 2909 w 2917"/>
                <a:gd name="T9" fmla="*/ 219 h 827"/>
                <a:gd name="T10" fmla="*/ 2836 w 2917"/>
                <a:gd name="T11" fmla="*/ 354 h 827"/>
                <a:gd name="T12" fmla="*/ 2720 w 2917"/>
                <a:gd name="T13" fmla="*/ 475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9 h 827"/>
                <a:gd name="T22" fmla="*/ 1596 w 2917"/>
                <a:gd name="T23" fmla="*/ 825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60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2 h 827"/>
                <a:gd name="T46" fmla="*/ 130 w 2917"/>
                <a:gd name="T47" fmla="*/ 30 h 827"/>
                <a:gd name="T48" fmla="*/ 201 w 2917"/>
                <a:gd name="T49" fmla="*/ 32 h 827"/>
                <a:gd name="T50" fmla="*/ 267 w 2917"/>
                <a:gd name="T51" fmla="*/ 62 h 827"/>
                <a:gd name="T52" fmla="*/ 313 w 2917"/>
                <a:gd name="T53" fmla="*/ 121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2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9 h 827"/>
                <a:gd name="T76" fmla="*/ 2577 w 2917"/>
                <a:gd name="T77" fmla="*/ 151 h 827"/>
                <a:gd name="T78" fmla="*/ 2617 w 2917"/>
                <a:gd name="T79" fmla="*/ 74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2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2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7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8"/>
                  </a:lnTo>
                  <a:lnTo>
                    <a:pt x="2836" y="354"/>
                  </a:lnTo>
                  <a:lnTo>
                    <a:pt x="2784" y="415"/>
                  </a:lnTo>
                  <a:lnTo>
                    <a:pt x="2720" y="475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4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9"/>
                  </a:lnTo>
                  <a:lnTo>
                    <a:pt x="1737" y="815"/>
                  </a:lnTo>
                  <a:lnTo>
                    <a:pt x="1596" y="825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60"/>
                  </a:lnTo>
                  <a:lnTo>
                    <a:pt x="2" y="225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2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2"/>
                  </a:lnTo>
                  <a:lnTo>
                    <a:pt x="235" y="44"/>
                  </a:lnTo>
                  <a:lnTo>
                    <a:pt x="267" y="62"/>
                  </a:lnTo>
                  <a:lnTo>
                    <a:pt x="293" y="89"/>
                  </a:lnTo>
                  <a:lnTo>
                    <a:pt x="313" y="121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4"/>
                  </a:lnTo>
                  <a:lnTo>
                    <a:pt x="689" y="382"/>
                  </a:lnTo>
                  <a:lnTo>
                    <a:pt x="794" y="415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3"/>
                  </a:lnTo>
                  <a:lnTo>
                    <a:pt x="2185" y="392"/>
                  </a:lnTo>
                  <a:lnTo>
                    <a:pt x="2278" y="358"/>
                  </a:lnTo>
                  <a:lnTo>
                    <a:pt x="2360" y="320"/>
                  </a:lnTo>
                  <a:lnTo>
                    <a:pt x="2432" y="280"/>
                  </a:lnTo>
                  <a:lnTo>
                    <a:pt x="2493" y="239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4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25"/>
            <p:cNvSpPr>
              <a:spLocks/>
            </p:cNvSpPr>
            <p:nvPr/>
          </p:nvSpPr>
          <p:spPr bwMode="auto">
            <a:xfrm>
              <a:off x="10125076" y="3641725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2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88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7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26"/>
            <p:cNvSpPr>
              <a:spLocks/>
            </p:cNvSpPr>
            <p:nvPr/>
          </p:nvSpPr>
          <p:spPr bwMode="auto">
            <a:xfrm>
              <a:off x="10125076" y="4303713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6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6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6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2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27"/>
            <p:cNvSpPr>
              <a:spLocks/>
            </p:cNvSpPr>
            <p:nvPr/>
          </p:nvSpPr>
          <p:spPr bwMode="auto">
            <a:xfrm>
              <a:off x="7269163" y="2978150"/>
              <a:ext cx="2316163" cy="657225"/>
            </a:xfrm>
            <a:custGeom>
              <a:avLst/>
              <a:gdLst>
                <a:gd name="T0" fmla="*/ 2775 w 2919"/>
                <a:gd name="T1" fmla="*/ 2 h 827"/>
                <a:gd name="T2" fmla="*/ 2845 w 2919"/>
                <a:gd name="T3" fmla="*/ 28 h 827"/>
                <a:gd name="T4" fmla="*/ 2895 w 2919"/>
                <a:gd name="T5" fmla="*/ 79 h 827"/>
                <a:gd name="T6" fmla="*/ 2919 w 2919"/>
                <a:gd name="T7" fmla="*/ 147 h 827"/>
                <a:gd name="T8" fmla="*/ 2909 w 2919"/>
                <a:gd name="T9" fmla="*/ 219 h 827"/>
                <a:gd name="T10" fmla="*/ 2837 w 2919"/>
                <a:gd name="T11" fmla="*/ 354 h 827"/>
                <a:gd name="T12" fmla="*/ 2722 w 2919"/>
                <a:gd name="T13" fmla="*/ 475 h 827"/>
                <a:gd name="T14" fmla="*/ 2565 w 2919"/>
                <a:gd name="T15" fmla="*/ 580 h 827"/>
                <a:gd name="T16" fmla="*/ 2372 w 2919"/>
                <a:gd name="T17" fmla="*/ 672 h 827"/>
                <a:gd name="T18" fmla="*/ 2135 w 2919"/>
                <a:gd name="T19" fmla="*/ 747 h 827"/>
                <a:gd name="T20" fmla="*/ 1874 w 2919"/>
                <a:gd name="T21" fmla="*/ 799 h 827"/>
                <a:gd name="T22" fmla="*/ 1598 w 2919"/>
                <a:gd name="T23" fmla="*/ 825 h 827"/>
                <a:gd name="T24" fmla="*/ 1315 w 2919"/>
                <a:gd name="T25" fmla="*/ 825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90 h 827"/>
                <a:gd name="T38" fmla="*/ 16 w 2919"/>
                <a:gd name="T39" fmla="*/ 260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2 h 827"/>
                <a:gd name="T46" fmla="*/ 131 w 2919"/>
                <a:gd name="T47" fmla="*/ 30 h 827"/>
                <a:gd name="T48" fmla="*/ 203 w 2919"/>
                <a:gd name="T49" fmla="*/ 32 h 827"/>
                <a:gd name="T50" fmla="*/ 266 w 2919"/>
                <a:gd name="T51" fmla="*/ 62 h 827"/>
                <a:gd name="T52" fmla="*/ 312 w 2919"/>
                <a:gd name="T53" fmla="*/ 121 h 827"/>
                <a:gd name="T54" fmla="*/ 386 w 2919"/>
                <a:gd name="T55" fmla="*/ 213 h 827"/>
                <a:gd name="T56" fmla="*/ 513 w 2919"/>
                <a:gd name="T57" fmla="*/ 302 h 827"/>
                <a:gd name="T58" fmla="*/ 690 w 2919"/>
                <a:gd name="T59" fmla="*/ 382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501 h 827"/>
                <a:gd name="T66" fmla="*/ 1729 w 2919"/>
                <a:gd name="T67" fmla="*/ 487 h 827"/>
                <a:gd name="T68" fmla="*/ 1974 w 2919"/>
                <a:gd name="T69" fmla="*/ 449 h 827"/>
                <a:gd name="T70" fmla="*/ 2187 w 2919"/>
                <a:gd name="T71" fmla="*/ 392 h 827"/>
                <a:gd name="T72" fmla="*/ 2362 w 2919"/>
                <a:gd name="T73" fmla="*/ 320 h 827"/>
                <a:gd name="T74" fmla="*/ 2493 w 2919"/>
                <a:gd name="T75" fmla="*/ 239 h 827"/>
                <a:gd name="T76" fmla="*/ 2578 w 2919"/>
                <a:gd name="T77" fmla="*/ 151 h 827"/>
                <a:gd name="T78" fmla="*/ 2618 w 2919"/>
                <a:gd name="T79" fmla="*/ 74 h 827"/>
                <a:gd name="T80" fmla="*/ 2670 w 2919"/>
                <a:gd name="T81" fmla="*/ 24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2"/>
                  </a:lnTo>
                  <a:lnTo>
                    <a:pt x="2811" y="10"/>
                  </a:lnTo>
                  <a:lnTo>
                    <a:pt x="2845" y="28"/>
                  </a:lnTo>
                  <a:lnTo>
                    <a:pt x="2873" y="52"/>
                  </a:lnTo>
                  <a:lnTo>
                    <a:pt x="2895" y="79"/>
                  </a:lnTo>
                  <a:lnTo>
                    <a:pt x="2911" y="111"/>
                  </a:lnTo>
                  <a:lnTo>
                    <a:pt x="2919" y="147"/>
                  </a:lnTo>
                  <a:lnTo>
                    <a:pt x="2919" y="183"/>
                  </a:lnTo>
                  <a:lnTo>
                    <a:pt x="2909" y="219"/>
                  </a:lnTo>
                  <a:lnTo>
                    <a:pt x="2879" y="288"/>
                  </a:lnTo>
                  <a:lnTo>
                    <a:pt x="2837" y="354"/>
                  </a:lnTo>
                  <a:lnTo>
                    <a:pt x="2783" y="415"/>
                  </a:lnTo>
                  <a:lnTo>
                    <a:pt x="2722" y="475"/>
                  </a:lnTo>
                  <a:lnTo>
                    <a:pt x="2648" y="529"/>
                  </a:lnTo>
                  <a:lnTo>
                    <a:pt x="2565" y="580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4"/>
                  </a:lnTo>
                  <a:lnTo>
                    <a:pt x="2135" y="747"/>
                  </a:lnTo>
                  <a:lnTo>
                    <a:pt x="2007" y="775"/>
                  </a:lnTo>
                  <a:lnTo>
                    <a:pt x="1874" y="799"/>
                  </a:lnTo>
                  <a:lnTo>
                    <a:pt x="1737" y="815"/>
                  </a:lnTo>
                  <a:lnTo>
                    <a:pt x="1598" y="825"/>
                  </a:lnTo>
                  <a:lnTo>
                    <a:pt x="1454" y="827"/>
                  </a:lnTo>
                  <a:lnTo>
                    <a:pt x="1315" y="825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90"/>
                  </a:lnTo>
                  <a:lnTo>
                    <a:pt x="54" y="326"/>
                  </a:lnTo>
                  <a:lnTo>
                    <a:pt x="16" y="260"/>
                  </a:lnTo>
                  <a:lnTo>
                    <a:pt x="4" y="225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7"/>
                  </a:lnTo>
                  <a:lnTo>
                    <a:pt x="64" y="62"/>
                  </a:lnTo>
                  <a:lnTo>
                    <a:pt x="95" y="42"/>
                  </a:lnTo>
                  <a:lnTo>
                    <a:pt x="131" y="30"/>
                  </a:lnTo>
                  <a:lnTo>
                    <a:pt x="167" y="26"/>
                  </a:lnTo>
                  <a:lnTo>
                    <a:pt x="203" y="32"/>
                  </a:lnTo>
                  <a:lnTo>
                    <a:pt x="237" y="44"/>
                  </a:lnTo>
                  <a:lnTo>
                    <a:pt x="266" y="62"/>
                  </a:lnTo>
                  <a:lnTo>
                    <a:pt x="292" y="89"/>
                  </a:lnTo>
                  <a:lnTo>
                    <a:pt x="312" y="121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2"/>
                  </a:lnTo>
                  <a:lnTo>
                    <a:pt x="597" y="344"/>
                  </a:lnTo>
                  <a:lnTo>
                    <a:pt x="690" y="382"/>
                  </a:lnTo>
                  <a:lnTo>
                    <a:pt x="796" y="415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7"/>
                  </a:lnTo>
                  <a:lnTo>
                    <a:pt x="1454" y="501"/>
                  </a:lnTo>
                  <a:lnTo>
                    <a:pt x="1594" y="497"/>
                  </a:lnTo>
                  <a:lnTo>
                    <a:pt x="1729" y="487"/>
                  </a:lnTo>
                  <a:lnTo>
                    <a:pt x="1854" y="471"/>
                  </a:lnTo>
                  <a:lnTo>
                    <a:pt x="1974" y="449"/>
                  </a:lnTo>
                  <a:lnTo>
                    <a:pt x="2085" y="423"/>
                  </a:lnTo>
                  <a:lnTo>
                    <a:pt x="2187" y="392"/>
                  </a:lnTo>
                  <a:lnTo>
                    <a:pt x="2278" y="358"/>
                  </a:lnTo>
                  <a:lnTo>
                    <a:pt x="2362" y="320"/>
                  </a:lnTo>
                  <a:lnTo>
                    <a:pt x="2433" y="280"/>
                  </a:lnTo>
                  <a:lnTo>
                    <a:pt x="2493" y="239"/>
                  </a:lnTo>
                  <a:lnTo>
                    <a:pt x="2543" y="195"/>
                  </a:lnTo>
                  <a:lnTo>
                    <a:pt x="2578" y="151"/>
                  </a:lnTo>
                  <a:lnTo>
                    <a:pt x="2600" y="107"/>
                  </a:lnTo>
                  <a:lnTo>
                    <a:pt x="2618" y="74"/>
                  </a:lnTo>
                  <a:lnTo>
                    <a:pt x="2642" y="46"/>
                  </a:lnTo>
                  <a:lnTo>
                    <a:pt x="2670" y="24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28"/>
            <p:cNvSpPr>
              <a:spLocks/>
            </p:cNvSpPr>
            <p:nvPr/>
          </p:nvSpPr>
          <p:spPr bwMode="auto">
            <a:xfrm>
              <a:off x="7269163" y="3641725"/>
              <a:ext cx="2316163" cy="657225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9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2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10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9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88"/>
                  </a:lnTo>
                  <a:lnTo>
                    <a:pt x="54" y="326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5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6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7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1"/>
                  </a:lnTo>
                  <a:lnTo>
                    <a:pt x="2187" y="392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29"/>
            <p:cNvSpPr>
              <a:spLocks/>
            </p:cNvSpPr>
            <p:nvPr/>
          </p:nvSpPr>
          <p:spPr bwMode="auto">
            <a:xfrm>
              <a:off x="7269163" y="4303713"/>
              <a:ext cx="2316163" cy="655638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7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799 h 827"/>
                <a:gd name="T28" fmla="*/ 806 w 2919"/>
                <a:gd name="T29" fmla="*/ 756 h 827"/>
                <a:gd name="T30" fmla="*/ 583 w 2919"/>
                <a:gd name="T31" fmla="*/ 690 h 827"/>
                <a:gd name="T32" fmla="*/ 390 w 2919"/>
                <a:gd name="T33" fmla="*/ 604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5 h 827"/>
                <a:gd name="T42" fmla="*/ 18 w 2919"/>
                <a:gd name="T43" fmla="*/ 115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1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0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8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7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799"/>
                  </a:lnTo>
                  <a:lnTo>
                    <a:pt x="925" y="779"/>
                  </a:lnTo>
                  <a:lnTo>
                    <a:pt x="806" y="756"/>
                  </a:lnTo>
                  <a:lnTo>
                    <a:pt x="690" y="724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4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1" y="388"/>
                  </a:lnTo>
                  <a:lnTo>
                    <a:pt x="54" y="324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5"/>
                  </a:lnTo>
                  <a:lnTo>
                    <a:pt x="6" y="149"/>
                  </a:lnTo>
                  <a:lnTo>
                    <a:pt x="18" y="115"/>
                  </a:lnTo>
                  <a:lnTo>
                    <a:pt x="36" y="86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4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5"/>
                  </a:lnTo>
                  <a:lnTo>
                    <a:pt x="386" y="213"/>
                  </a:lnTo>
                  <a:lnTo>
                    <a:pt x="444" y="256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1"/>
                  </a:lnTo>
                  <a:lnTo>
                    <a:pt x="1034" y="465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5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2"/>
                  </a:lnTo>
                  <a:lnTo>
                    <a:pt x="2187" y="390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7246938" y="1762125"/>
              <a:ext cx="2352675" cy="1212850"/>
            </a:xfrm>
            <a:custGeom>
              <a:avLst/>
              <a:gdLst>
                <a:gd name="T0" fmla="*/ 1214 w 2965"/>
                <a:gd name="T1" fmla="*/ 340 h 1529"/>
                <a:gd name="T2" fmla="*/ 869 w 2965"/>
                <a:gd name="T3" fmla="*/ 400 h 1529"/>
                <a:gd name="T4" fmla="*/ 601 w 2965"/>
                <a:gd name="T5" fmla="*/ 495 h 1529"/>
                <a:gd name="T6" fmla="*/ 420 w 2965"/>
                <a:gd name="T7" fmla="*/ 610 h 1529"/>
                <a:gd name="T8" fmla="*/ 332 w 2965"/>
                <a:gd name="T9" fmla="*/ 728 h 1529"/>
                <a:gd name="T10" fmla="*/ 350 w 2965"/>
                <a:gd name="T11" fmla="*/ 839 h 1529"/>
                <a:gd name="T12" fmla="*/ 470 w 2965"/>
                <a:gd name="T13" fmla="*/ 956 h 1529"/>
                <a:gd name="T14" fmla="*/ 682 w 2965"/>
                <a:gd name="T15" fmla="*/ 1066 h 1529"/>
                <a:gd name="T16" fmla="*/ 977 w 2965"/>
                <a:gd name="T17" fmla="*/ 1153 h 1529"/>
                <a:gd name="T18" fmla="*/ 1345 w 2965"/>
                <a:gd name="T19" fmla="*/ 1197 h 1529"/>
                <a:gd name="T20" fmla="*/ 1751 w 2965"/>
                <a:gd name="T21" fmla="*/ 1189 h 1529"/>
                <a:gd name="T22" fmla="*/ 2095 w 2965"/>
                <a:gd name="T23" fmla="*/ 1127 h 1529"/>
                <a:gd name="T24" fmla="*/ 2364 w 2965"/>
                <a:gd name="T25" fmla="*/ 1032 h 1529"/>
                <a:gd name="T26" fmla="*/ 2545 w 2965"/>
                <a:gd name="T27" fmla="*/ 917 h 1529"/>
                <a:gd name="T28" fmla="*/ 2632 w 2965"/>
                <a:gd name="T29" fmla="*/ 801 h 1529"/>
                <a:gd name="T30" fmla="*/ 2614 w 2965"/>
                <a:gd name="T31" fmla="*/ 688 h 1529"/>
                <a:gd name="T32" fmla="*/ 2495 w 2965"/>
                <a:gd name="T33" fmla="*/ 571 h 1529"/>
                <a:gd name="T34" fmla="*/ 2282 w 2965"/>
                <a:gd name="T35" fmla="*/ 461 h 1529"/>
                <a:gd name="T36" fmla="*/ 1988 w 2965"/>
                <a:gd name="T37" fmla="*/ 376 h 1529"/>
                <a:gd name="T38" fmla="*/ 1620 w 2965"/>
                <a:gd name="T39" fmla="*/ 330 h 1529"/>
                <a:gd name="T40" fmla="*/ 1630 w 2965"/>
                <a:gd name="T41" fmla="*/ 2 h 1529"/>
                <a:gd name="T42" fmla="*/ 2039 w 2965"/>
                <a:gd name="T43" fmla="*/ 52 h 1529"/>
                <a:gd name="T44" fmla="*/ 2392 w 2965"/>
                <a:gd name="T45" fmla="*/ 151 h 1529"/>
                <a:gd name="T46" fmla="*/ 2670 w 2965"/>
                <a:gd name="T47" fmla="*/ 294 h 1529"/>
                <a:gd name="T48" fmla="*/ 2865 w 2965"/>
                <a:gd name="T49" fmla="*/ 477 h 1529"/>
                <a:gd name="T50" fmla="*/ 2959 w 2965"/>
                <a:gd name="T51" fmla="*/ 688 h 1529"/>
                <a:gd name="T52" fmla="*/ 2939 w 2965"/>
                <a:gd name="T53" fmla="*/ 913 h 1529"/>
                <a:gd name="T54" fmla="*/ 2809 w 2965"/>
                <a:gd name="T55" fmla="*/ 1115 h 1529"/>
                <a:gd name="T56" fmla="*/ 2587 w 2965"/>
                <a:gd name="T57" fmla="*/ 1284 h 1529"/>
                <a:gd name="T58" fmla="*/ 2280 w 2965"/>
                <a:gd name="T59" fmla="*/ 1416 h 1529"/>
                <a:gd name="T60" fmla="*/ 1908 w 2965"/>
                <a:gd name="T61" fmla="*/ 1499 h 1529"/>
                <a:gd name="T62" fmla="*/ 1482 w 2965"/>
                <a:gd name="T63" fmla="*/ 1529 h 1529"/>
                <a:gd name="T64" fmla="*/ 1057 w 2965"/>
                <a:gd name="T65" fmla="*/ 1499 h 1529"/>
                <a:gd name="T66" fmla="*/ 684 w 2965"/>
                <a:gd name="T67" fmla="*/ 1416 h 1529"/>
                <a:gd name="T68" fmla="*/ 378 w 2965"/>
                <a:gd name="T69" fmla="*/ 1284 h 1529"/>
                <a:gd name="T70" fmla="*/ 155 w 2965"/>
                <a:gd name="T71" fmla="*/ 1115 h 1529"/>
                <a:gd name="T72" fmla="*/ 26 w 2965"/>
                <a:gd name="T73" fmla="*/ 913 h 1529"/>
                <a:gd name="T74" fmla="*/ 6 w 2965"/>
                <a:gd name="T75" fmla="*/ 688 h 1529"/>
                <a:gd name="T76" fmla="*/ 99 w 2965"/>
                <a:gd name="T77" fmla="*/ 477 h 1529"/>
                <a:gd name="T78" fmla="*/ 294 w 2965"/>
                <a:gd name="T79" fmla="*/ 294 h 1529"/>
                <a:gd name="T80" fmla="*/ 573 w 2965"/>
                <a:gd name="T81" fmla="*/ 151 h 1529"/>
                <a:gd name="T82" fmla="*/ 925 w 2965"/>
                <a:gd name="T83" fmla="*/ 52 h 1529"/>
                <a:gd name="T84" fmla="*/ 1335 w 2965"/>
                <a:gd name="T85" fmla="*/ 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2" y="326"/>
                  </a:moveTo>
                  <a:lnTo>
                    <a:pt x="1345" y="330"/>
                  </a:lnTo>
                  <a:lnTo>
                    <a:pt x="1214" y="340"/>
                  </a:lnTo>
                  <a:lnTo>
                    <a:pt x="1092" y="354"/>
                  </a:lnTo>
                  <a:lnTo>
                    <a:pt x="977" y="376"/>
                  </a:lnTo>
                  <a:lnTo>
                    <a:pt x="869" y="400"/>
                  </a:lnTo>
                  <a:lnTo>
                    <a:pt x="772" y="430"/>
                  </a:lnTo>
                  <a:lnTo>
                    <a:pt x="682" y="461"/>
                  </a:lnTo>
                  <a:lnTo>
                    <a:pt x="601" y="495"/>
                  </a:lnTo>
                  <a:lnTo>
                    <a:pt x="531" y="533"/>
                  </a:lnTo>
                  <a:lnTo>
                    <a:pt x="470" y="571"/>
                  </a:lnTo>
                  <a:lnTo>
                    <a:pt x="420" y="610"/>
                  </a:lnTo>
                  <a:lnTo>
                    <a:pt x="380" y="650"/>
                  </a:lnTo>
                  <a:lnTo>
                    <a:pt x="350" y="688"/>
                  </a:lnTo>
                  <a:lnTo>
                    <a:pt x="332" y="728"/>
                  </a:lnTo>
                  <a:lnTo>
                    <a:pt x="328" y="764"/>
                  </a:lnTo>
                  <a:lnTo>
                    <a:pt x="332" y="801"/>
                  </a:lnTo>
                  <a:lnTo>
                    <a:pt x="350" y="839"/>
                  </a:lnTo>
                  <a:lnTo>
                    <a:pt x="380" y="877"/>
                  </a:lnTo>
                  <a:lnTo>
                    <a:pt x="420" y="917"/>
                  </a:lnTo>
                  <a:lnTo>
                    <a:pt x="470" y="956"/>
                  </a:lnTo>
                  <a:lnTo>
                    <a:pt x="531" y="994"/>
                  </a:lnTo>
                  <a:lnTo>
                    <a:pt x="601" y="1032"/>
                  </a:lnTo>
                  <a:lnTo>
                    <a:pt x="682" y="1066"/>
                  </a:lnTo>
                  <a:lnTo>
                    <a:pt x="772" y="1100"/>
                  </a:lnTo>
                  <a:lnTo>
                    <a:pt x="869" y="1127"/>
                  </a:lnTo>
                  <a:lnTo>
                    <a:pt x="977" y="1153"/>
                  </a:lnTo>
                  <a:lnTo>
                    <a:pt x="1092" y="1173"/>
                  </a:lnTo>
                  <a:lnTo>
                    <a:pt x="1214" y="1189"/>
                  </a:lnTo>
                  <a:lnTo>
                    <a:pt x="1345" y="1197"/>
                  </a:lnTo>
                  <a:lnTo>
                    <a:pt x="1482" y="1201"/>
                  </a:lnTo>
                  <a:lnTo>
                    <a:pt x="1620" y="1197"/>
                  </a:lnTo>
                  <a:lnTo>
                    <a:pt x="1751" y="1189"/>
                  </a:lnTo>
                  <a:lnTo>
                    <a:pt x="1872" y="1173"/>
                  </a:lnTo>
                  <a:lnTo>
                    <a:pt x="1988" y="1153"/>
                  </a:lnTo>
                  <a:lnTo>
                    <a:pt x="2095" y="1127"/>
                  </a:lnTo>
                  <a:lnTo>
                    <a:pt x="2193" y="1100"/>
                  </a:lnTo>
                  <a:lnTo>
                    <a:pt x="2282" y="1066"/>
                  </a:lnTo>
                  <a:lnTo>
                    <a:pt x="2364" y="1032"/>
                  </a:lnTo>
                  <a:lnTo>
                    <a:pt x="2433" y="994"/>
                  </a:lnTo>
                  <a:lnTo>
                    <a:pt x="2495" y="956"/>
                  </a:lnTo>
                  <a:lnTo>
                    <a:pt x="2545" y="917"/>
                  </a:lnTo>
                  <a:lnTo>
                    <a:pt x="2585" y="877"/>
                  </a:lnTo>
                  <a:lnTo>
                    <a:pt x="2614" y="839"/>
                  </a:lnTo>
                  <a:lnTo>
                    <a:pt x="2632" y="801"/>
                  </a:lnTo>
                  <a:lnTo>
                    <a:pt x="2638" y="764"/>
                  </a:lnTo>
                  <a:lnTo>
                    <a:pt x="2632" y="728"/>
                  </a:lnTo>
                  <a:lnTo>
                    <a:pt x="2614" y="688"/>
                  </a:lnTo>
                  <a:lnTo>
                    <a:pt x="2585" y="650"/>
                  </a:lnTo>
                  <a:lnTo>
                    <a:pt x="2545" y="610"/>
                  </a:lnTo>
                  <a:lnTo>
                    <a:pt x="2495" y="571"/>
                  </a:lnTo>
                  <a:lnTo>
                    <a:pt x="2433" y="533"/>
                  </a:lnTo>
                  <a:lnTo>
                    <a:pt x="2364" y="495"/>
                  </a:lnTo>
                  <a:lnTo>
                    <a:pt x="2282" y="461"/>
                  </a:lnTo>
                  <a:lnTo>
                    <a:pt x="2193" y="430"/>
                  </a:lnTo>
                  <a:lnTo>
                    <a:pt x="2095" y="400"/>
                  </a:lnTo>
                  <a:lnTo>
                    <a:pt x="1988" y="376"/>
                  </a:lnTo>
                  <a:lnTo>
                    <a:pt x="1872" y="354"/>
                  </a:lnTo>
                  <a:lnTo>
                    <a:pt x="1751" y="340"/>
                  </a:lnTo>
                  <a:lnTo>
                    <a:pt x="1620" y="330"/>
                  </a:lnTo>
                  <a:lnTo>
                    <a:pt x="1482" y="326"/>
                  </a:lnTo>
                  <a:close/>
                  <a:moveTo>
                    <a:pt x="1482" y="0"/>
                  </a:moveTo>
                  <a:lnTo>
                    <a:pt x="1630" y="2"/>
                  </a:lnTo>
                  <a:lnTo>
                    <a:pt x="1771" y="12"/>
                  </a:lnTo>
                  <a:lnTo>
                    <a:pt x="1908" y="28"/>
                  </a:lnTo>
                  <a:lnTo>
                    <a:pt x="2039" y="52"/>
                  </a:lnTo>
                  <a:lnTo>
                    <a:pt x="2163" y="80"/>
                  </a:lnTo>
                  <a:lnTo>
                    <a:pt x="2280" y="111"/>
                  </a:lnTo>
                  <a:lnTo>
                    <a:pt x="2392" y="151"/>
                  </a:lnTo>
                  <a:lnTo>
                    <a:pt x="2493" y="195"/>
                  </a:lnTo>
                  <a:lnTo>
                    <a:pt x="2587" y="243"/>
                  </a:lnTo>
                  <a:lnTo>
                    <a:pt x="2670" y="294"/>
                  </a:lnTo>
                  <a:lnTo>
                    <a:pt x="2746" y="352"/>
                  </a:lnTo>
                  <a:lnTo>
                    <a:pt x="2809" y="412"/>
                  </a:lnTo>
                  <a:lnTo>
                    <a:pt x="2865" y="477"/>
                  </a:lnTo>
                  <a:lnTo>
                    <a:pt x="2907" y="545"/>
                  </a:lnTo>
                  <a:lnTo>
                    <a:pt x="2939" y="614"/>
                  </a:lnTo>
                  <a:lnTo>
                    <a:pt x="2959" y="688"/>
                  </a:lnTo>
                  <a:lnTo>
                    <a:pt x="2965" y="764"/>
                  </a:lnTo>
                  <a:lnTo>
                    <a:pt x="2959" y="839"/>
                  </a:lnTo>
                  <a:lnTo>
                    <a:pt x="2939" y="913"/>
                  </a:lnTo>
                  <a:lnTo>
                    <a:pt x="2907" y="984"/>
                  </a:lnTo>
                  <a:lnTo>
                    <a:pt x="2865" y="1052"/>
                  </a:lnTo>
                  <a:lnTo>
                    <a:pt x="2809" y="1115"/>
                  </a:lnTo>
                  <a:lnTo>
                    <a:pt x="2746" y="1175"/>
                  </a:lnTo>
                  <a:lnTo>
                    <a:pt x="2670" y="1233"/>
                  </a:lnTo>
                  <a:lnTo>
                    <a:pt x="2587" y="1284"/>
                  </a:lnTo>
                  <a:lnTo>
                    <a:pt x="2493" y="1332"/>
                  </a:lnTo>
                  <a:lnTo>
                    <a:pt x="2392" y="1376"/>
                  </a:lnTo>
                  <a:lnTo>
                    <a:pt x="2280" y="1416"/>
                  </a:lnTo>
                  <a:lnTo>
                    <a:pt x="2163" y="1449"/>
                  </a:lnTo>
                  <a:lnTo>
                    <a:pt x="2039" y="1477"/>
                  </a:lnTo>
                  <a:lnTo>
                    <a:pt x="1908" y="1499"/>
                  </a:lnTo>
                  <a:lnTo>
                    <a:pt x="1771" y="1515"/>
                  </a:lnTo>
                  <a:lnTo>
                    <a:pt x="1630" y="1525"/>
                  </a:lnTo>
                  <a:lnTo>
                    <a:pt x="1482" y="1529"/>
                  </a:lnTo>
                  <a:lnTo>
                    <a:pt x="1335" y="1525"/>
                  </a:lnTo>
                  <a:lnTo>
                    <a:pt x="1194" y="1515"/>
                  </a:lnTo>
                  <a:lnTo>
                    <a:pt x="1057" y="1499"/>
                  </a:lnTo>
                  <a:lnTo>
                    <a:pt x="925" y="1477"/>
                  </a:lnTo>
                  <a:lnTo>
                    <a:pt x="802" y="1449"/>
                  </a:lnTo>
                  <a:lnTo>
                    <a:pt x="684" y="1416"/>
                  </a:lnTo>
                  <a:lnTo>
                    <a:pt x="573" y="1376"/>
                  </a:lnTo>
                  <a:lnTo>
                    <a:pt x="472" y="1332"/>
                  </a:lnTo>
                  <a:lnTo>
                    <a:pt x="378" y="1284"/>
                  </a:lnTo>
                  <a:lnTo>
                    <a:pt x="294" y="1233"/>
                  </a:lnTo>
                  <a:lnTo>
                    <a:pt x="219" y="1175"/>
                  </a:lnTo>
                  <a:lnTo>
                    <a:pt x="155" y="1115"/>
                  </a:lnTo>
                  <a:lnTo>
                    <a:pt x="99" y="1052"/>
                  </a:lnTo>
                  <a:lnTo>
                    <a:pt x="58" y="984"/>
                  </a:lnTo>
                  <a:lnTo>
                    <a:pt x="26" y="913"/>
                  </a:lnTo>
                  <a:lnTo>
                    <a:pt x="6" y="839"/>
                  </a:lnTo>
                  <a:lnTo>
                    <a:pt x="0" y="764"/>
                  </a:lnTo>
                  <a:lnTo>
                    <a:pt x="6" y="688"/>
                  </a:lnTo>
                  <a:lnTo>
                    <a:pt x="26" y="614"/>
                  </a:lnTo>
                  <a:lnTo>
                    <a:pt x="58" y="545"/>
                  </a:lnTo>
                  <a:lnTo>
                    <a:pt x="99" y="477"/>
                  </a:lnTo>
                  <a:lnTo>
                    <a:pt x="155" y="412"/>
                  </a:lnTo>
                  <a:lnTo>
                    <a:pt x="219" y="352"/>
                  </a:lnTo>
                  <a:lnTo>
                    <a:pt x="294" y="294"/>
                  </a:lnTo>
                  <a:lnTo>
                    <a:pt x="378" y="243"/>
                  </a:lnTo>
                  <a:lnTo>
                    <a:pt x="472" y="195"/>
                  </a:lnTo>
                  <a:lnTo>
                    <a:pt x="573" y="151"/>
                  </a:lnTo>
                  <a:lnTo>
                    <a:pt x="684" y="111"/>
                  </a:lnTo>
                  <a:lnTo>
                    <a:pt x="802" y="80"/>
                  </a:lnTo>
                  <a:lnTo>
                    <a:pt x="925" y="52"/>
                  </a:lnTo>
                  <a:lnTo>
                    <a:pt x="1057" y="28"/>
                  </a:lnTo>
                  <a:lnTo>
                    <a:pt x="1194" y="12"/>
                  </a:lnTo>
                  <a:lnTo>
                    <a:pt x="1335" y="2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81050" y="4650415"/>
            <a:ext cx="456028" cy="248868"/>
            <a:chOff x="7721600" y="3265488"/>
            <a:chExt cx="5207001" cy="2841625"/>
          </a:xfrm>
          <a:solidFill>
            <a:schemeClr val="bg1"/>
          </a:solidFill>
        </p:grpSpPr>
        <p:sp>
          <p:nvSpPr>
            <p:cNvPr id="53" name="Freeform 141"/>
            <p:cNvSpPr>
              <a:spLocks noEditPoints="1"/>
            </p:cNvSpPr>
            <p:nvPr/>
          </p:nvSpPr>
          <p:spPr bwMode="auto">
            <a:xfrm>
              <a:off x="8167688" y="32654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42"/>
            <p:cNvSpPr>
              <a:spLocks/>
            </p:cNvSpPr>
            <p:nvPr/>
          </p:nvSpPr>
          <p:spPr bwMode="auto">
            <a:xfrm>
              <a:off x="7721600" y="40751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95097" y="1845715"/>
            <a:ext cx="4467867" cy="4247581"/>
            <a:chOff x="6598468" y="1442409"/>
            <a:chExt cx="4467867" cy="4247581"/>
          </a:xfrm>
        </p:grpSpPr>
        <p:sp>
          <p:nvSpPr>
            <p:cNvPr id="16" name="Rectangle 15"/>
            <p:cNvSpPr/>
            <p:nvPr/>
          </p:nvSpPr>
          <p:spPr>
            <a:xfrm>
              <a:off x="6598468" y="1571318"/>
              <a:ext cx="1043545" cy="104354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4800" b="1" dirty="0"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894612" y="1442409"/>
              <a:ext cx="3171723" cy="1591507"/>
              <a:chOff x="1952033" y="1430087"/>
              <a:chExt cx="3171723" cy="1591507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952033" y="1944376"/>
                <a:ext cx="3171723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This is a sample text.  Insert your desired text here. </a:t>
                </a: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952033" y="1430087"/>
                <a:ext cx="317172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7632616" y="1571318"/>
              <a:ext cx="0" cy="411867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70991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909836" y="6122550"/>
            <a:ext cx="5240192" cy="4388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27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Dodecahedron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39807" y="1412776"/>
            <a:ext cx="4780249" cy="4653969"/>
            <a:chOff x="3170238" y="1096963"/>
            <a:chExt cx="5227638" cy="520700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408363" y="1816100"/>
              <a:ext cx="2368550" cy="2868613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776913" y="1824038"/>
              <a:ext cx="2366963" cy="2874963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91013" y="1816100"/>
              <a:ext cx="3006725" cy="2000250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408363" y="3816350"/>
              <a:ext cx="2368550" cy="2487613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776913" y="3816350"/>
              <a:ext cx="2366963" cy="2484438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3170238" y="1816100"/>
              <a:ext cx="1120775" cy="2868613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297738" y="1824038"/>
              <a:ext cx="1100138" cy="2874963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4291013" y="1096963"/>
              <a:ext cx="3006725" cy="727075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408363" y="4684713"/>
              <a:ext cx="2368550" cy="1619250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776913" y="4699000"/>
              <a:ext cx="2366963" cy="1601788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3991310" y="2632364"/>
              <a:ext cx="1191596" cy="1443172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404350" y="2660076"/>
              <a:ext cx="1174520" cy="1426596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052202" y="2169665"/>
              <a:ext cx="1500998" cy="998552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4203173" y="4318589"/>
              <a:ext cx="1205496" cy="1266094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6152565" y="4352238"/>
              <a:ext cx="1136308" cy="1192704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417061" y="2731658"/>
              <a:ext cx="349142" cy="893624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7800702" y="2755638"/>
              <a:ext cx="342712" cy="895600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5325608" y="1374594"/>
              <a:ext cx="936648" cy="226496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4070867" y="5378014"/>
              <a:ext cx="737844" cy="504424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6660550" y="5455564"/>
              <a:ext cx="737352" cy="498986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60334" y="2454896"/>
            <a:ext cx="360822" cy="442158"/>
            <a:chOff x="6691313" y="-42863"/>
            <a:chExt cx="4246562" cy="5203826"/>
          </a:xfrm>
          <a:solidFill>
            <a:schemeClr val="bg1"/>
          </a:solidFill>
        </p:grpSpPr>
        <p:sp>
          <p:nvSpPr>
            <p:cNvPr id="33" name="Freeform 95"/>
            <p:cNvSpPr>
              <a:spLocks/>
            </p:cNvSpPr>
            <p:nvPr/>
          </p:nvSpPr>
          <p:spPr bwMode="auto">
            <a:xfrm>
              <a:off x="6691313" y="1951037"/>
              <a:ext cx="1292225" cy="257175"/>
            </a:xfrm>
            <a:custGeom>
              <a:avLst/>
              <a:gdLst>
                <a:gd name="T0" fmla="*/ 164 w 1628"/>
                <a:gd name="T1" fmla="*/ 0 h 324"/>
                <a:gd name="T2" fmla="*/ 1466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8 w 1628"/>
                <a:gd name="T23" fmla="*/ 301 h 324"/>
                <a:gd name="T24" fmla="*/ 1508 w 1628"/>
                <a:gd name="T25" fmla="*/ 319 h 324"/>
                <a:gd name="T26" fmla="*/ 1466 w 1628"/>
                <a:gd name="T27" fmla="*/ 324 h 324"/>
                <a:gd name="T28" fmla="*/ 164 w 1628"/>
                <a:gd name="T29" fmla="*/ 324 h 324"/>
                <a:gd name="T30" fmla="*/ 120 w 1628"/>
                <a:gd name="T31" fmla="*/ 319 h 324"/>
                <a:gd name="T32" fmla="*/ 82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2 w 1628"/>
                <a:gd name="T49" fmla="*/ 22 h 324"/>
                <a:gd name="T50" fmla="*/ 120 w 1628"/>
                <a:gd name="T51" fmla="*/ 6 h 324"/>
                <a:gd name="T52" fmla="*/ 164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4" y="0"/>
                  </a:moveTo>
                  <a:lnTo>
                    <a:pt x="1466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8" y="301"/>
                  </a:lnTo>
                  <a:lnTo>
                    <a:pt x="1508" y="319"/>
                  </a:lnTo>
                  <a:lnTo>
                    <a:pt x="1466" y="324"/>
                  </a:lnTo>
                  <a:lnTo>
                    <a:pt x="164" y="324"/>
                  </a:lnTo>
                  <a:lnTo>
                    <a:pt x="120" y="319"/>
                  </a:lnTo>
                  <a:lnTo>
                    <a:pt x="82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0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96"/>
            <p:cNvSpPr>
              <a:spLocks/>
            </p:cNvSpPr>
            <p:nvPr/>
          </p:nvSpPr>
          <p:spPr bwMode="auto">
            <a:xfrm>
              <a:off x="9645650" y="1951037"/>
              <a:ext cx="1292225" cy="257175"/>
            </a:xfrm>
            <a:custGeom>
              <a:avLst/>
              <a:gdLst>
                <a:gd name="T0" fmla="*/ 162 w 1628"/>
                <a:gd name="T1" fmla="*/ 0 h 324"/>
                <a:gd name="T2" fmla="*/ 1464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6 w 1628"/>
                <a:gd name="T23" fmla="*/ 301 h 324"/>
                <a:gd name="T24" fmla="*/ 1508 w 1628"/>
                <a:gd name="T25" fmla="*/ 319 h 324"/>
                <a:gd name="T26" fmla="*/ 1464 w 1628"/>
                <a:gd name="T27" fmla="*/ 324 h 324"/>
                <a:gd name="T28" fmla="*/ 162 w 1628"/>
                <a:gd name="T29" fmla="*/ 324 h 324"/>
                <a:gd name="T30" fmla="*/ 120 w 1628"/>
                <a:gd name="T31" fmla="*/ 319 h 324"/>
                <a:gd name="T32" fmla="*/ 80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0 w 1628"/>
                <a:gd name="T49" fmla="*/ 22 h 324"/>
                <a:gd name="T50" fmla="*/ 120 w 1628"/>
                <a:gd name="T51" fmla="*/ 6 h 324"/>
                <a:gd name="T52" fmla="*/ 162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2" y="0"/>
                  </a:moveTo>
                  <a:lnTo>
                    <a:pt x="1464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6" y="301"/>
                  </a:lnTo>
                  <a:lnTo>
                    <a:pt x="1508" y="319"/>
                  </a:lnTo>
                  <a:lnTo>
                    <a:pt x="1464" y="324"/>
                  </a:lnTo>
                  <a:lnTo>
                    <a:pt x="162" y="324"/>
                  </a:lnTo>
                  <a:lnTo>
                    <a:pt x="120" y="319"/>
                  </a:lnTo>
                  <a:lnTo>
                    <a:pt x="80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2"/>
                  </a:lnTo>
                  <a:lnTo>
                    <a:pt x="120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97"/>
            <p:cNvSpPr>
              <a:spLocks/>
            </p:cNvSpPr>
            <p:nvPr/>
          </p:nvSpPr>
          <p:spPr bwMode="auto">
            <a:xfrm>
              <a:off x="8686800" y="-42863"/>
              <a:ext cx="255588" cy="1290638"/>
            </a:xfrm>
            <a:custGeom>
              <a:avLst/>
              <a:gdLst>
                <a:gd name="T0" fmla="*/ 162 w 324"/>
                <a:gd name="T1" fmla="*/ 0 h 1627"/>
                <a:gd name="T2" fmla="*/ 206 w 324"/>
                <a:gd name="T3" fmla="*/ 6 h 1627"/>
                <a:gd name="T4" fmla="*/ 244 w 324"/>
                <a:gd name="T5" fmla="*/ 22 h 1627"/>
                <a:gd name="T6" fmla="*/ 278 w 324"/>
                <a:gd name="T7" fmla="*/ 48 h 1627"/>
                <a:gd name="T8" fmla="*/ 302 w 324"/>
                <a:gd name="T9" fmla="*/ 82 h 1627"/>
                <a:gd name="T10" fmla="*/ 320 w 324"/>
                <a:gd name="T11" fmla="*/ 120 h 1627"/>
                <a:gd name="T12" fmla="*/ 324 w 324"/>
                <a:gd name="T13" fmla="*/ 163 h 1627"/>
                <a:gd name="T14" fmla="*/ 324 w 324"/>
                <a:gd name="T15" fmla="*/ 1465 h 1627"/>
                <a:gd name="T16" fmla="*/ 320 w 324"/>
                <a:gd name="T17" fmla="*/ 1507 h 1627"/>
                <a:gd name="T18" fmla="*/ 302 w 324"/>
                <a:gd name="T19" fmla="*/ 1547 h 1627"/>
                <a:gd name="T20" fmla="*/ 278 w 324"/>
                <a:gd name="T21" fmla="*/ 1579 h 1627"/>
                <a:gd name="T22" fmla="*/ 244 w 324"/>
                <a:gd name="T23" fmla="*/ 1605 h 1627"/>
                <a:gd name="T24" fmla="*/ 206 w 324"/>
                <a:gd name="T25" fmla="*/ 1621 h 1627"/>
                <a:gd name="T26" fmla="*/ 162 w 324"/>
                <a:gd name="T27" fmla="*/ 1627 h 1627"/>
                <a:gd name="T28" fmla="*/ 118 w 324"/>
                <a:gd name="T29" fmla="*/ 1621 h 1627"/>
                <a:gd name="T30" fmla="*/ 80 w 324"/>
                <a:gd name="T31" fmla="*/ 1605 h 1627"/>
                <a:gd name="T32" fmla="*/ 46 w 324"/>
                <a:gd name="T33" fmla="*/ 1579 h 1627"/>
                <a:gd name="T34" fmla="*/ 22 w 324"/>
                <a:gd name="T35" fmla="*/ 1547 h 1627"/>
                <a:gd name="T36" fmla="*/ 4 w 324"/>
                <a:gd name="T37" fmla="*/ 1507 h 1627"/>
                <a:gd name="T38" fmla="*/ 0 w 324"/>
                <a:gd name="T39" fmla="*/ 1465 h 1627"/>
                <a:gd name="T40" fmla="*/ 0 w 324"/>
                <a:gd name="T41" fmla="*/ 163 h 1627"/>
                <a:gd name="T42" fmla="*/ 4 w 324"/>
                <a:gd name="T43" fmla="*/ 120 h 1627"/>
                <a:gd name="T44" fmla="*/ 22 w 324"/>
                <a:gd name="T45" fmla="*/ 82 h 1627"/>
                <a:gd name="T46" fmla="*/ 46 w 324"/>
                <a:gd name="T47" fmla="*/ 48 h 1627"/>
                <a:gd name="T48" fmla="*/ 80 w 324"/>
                <a:gd name="T49" fmla="*/ 22 h 1627"/>
                <a:gd name="T50" fmla="*/ 118 w 324"/>
                <a:gd name="T51" fmla="*/ 6 h 1627"/>
                <a:gd name="T52" fmla="*/ 162 w 324"/>
                <a:gd name="T53" fmla="*/ 0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627">
                  <a:moveTo>
                    <a:pt x="162" y="0"/>
                  </a:moveTo>
                  <a:lnTo>
                    <a:pt x="206" y="6"/>
                  </a:lnTo>
                  <a:lnTo>
                    <a:pt x="244" y="22"/>
                  </a:lnTo>
                  <a:lnTo>
                    <a:pt x="278" y="48"/>
                  </a:lnTo>
                  <a:lnTo>
                    <a:pt x="302" y="82"/>
                  </a:lnTo>
                  <a:lnTo>
                    <a:pt x="320" y="120"/>
                  </a:lnTo>
                  <a:lnTo>
                    <a:pt x="324" y="163"/>
                  </a:lnTo>
                  <a:lnTo>
                    <a:pt x="324" y="1465"/>
                  </a:lnTo>
                  <a:lnTo>
                    <a:pt x="320" y="1507"/>
                  </a:lnTo>
                  <a:lnTo>
                    <a:pt x="302" y="1547"/>
                  </a:lnTo>
                  <a:lnTo>
                    <a:pt x="278" y="1579"/>
                  </a:lnTo>
                  <a:lnTo>
                    <a:pt x="244" y="1605"/>
                  </a:lnTo>
                  <a:lnTo>
                    <a:pt x="206" y="1621"/>
                  </a:lnTo>
                  <a:lnTo>
                    <a:pt x="162" y="1627"/>
                  </a:lnTo>
                  <a:lnTo>
                    <a:pt x="118" y="1621"/>
                  </a:lnTo>
                  <a:lnTo>
                    <a:pt x="80" y="1605"/>
                  </a:lnTo>
                  <a:lnTo>
                    <a:pt x="46" y="1579"/>
                  </a:lnTo>
                  <a:lnTo>
                    <a:pt x="22" y="1547"/>
                  </a:lnTo>
                  <a:lnTo>
                    <a:pt x="4" y="1507"/>
                  </a:lnTo>
                  <a:lnTo>
                    <a:pt x="0" y="1465"/>
                  </a:lnTo>
                  <a:lnTo>
                    <a:pt x="0" y="163"/>
                  </a:lnTo>
                  <a:lnTo>
                    <a:pt x="4" y="120"/>
                  </a:lnTo>
                  <a:lnTo>
                    <a:pt x="22" y="82"/>
                  </a:lnTo>
                  <a:lnTo>
                    <a:pt x="46" y="48"/>
                  </a:lnTo>
                  <a:lnTo>
                    <a:pt x="80" y="22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8"/>
            <p:cNvSpPr>
              <a:spLocks/>
            </p:cNvSpPr>
            <p:nvPr/>
          </p:nvSpPr>
          <p:spPr bwMode="auto">
            <a:xfrm>
              <a:off x="9364663" y="541337"/>
              <a:ext cx="989013" cy="989013"/>
            </a:xfrm>
            <a:custGeom>
              <a:avLst/>
              <a:gdLst>
                <a:gd name="T0" fmla="*/ 1067 w 1247"/>
                <a:gd name="T1" fmla="*/ 0 h 1245"/>
                <a:gd name="T2" fmla="*/ 1103 w 1247"/>
                <a:gd name="T3" fmla="*/ 0 h 1245"/>
                <a:gd name="T4" fmla="*/ 1137 w 1247"/>
                <a:gd name="T5" fmla="*/ 7 h 1245"/>
                <a:gd name="T6" fmla="*/ 1171 w 1247"/>
                <a:gd name="T7" fmla="*/ 23 h 1245"/>
                <a:gd name="T8" fmla="*/ 1199 w 1247"/>
                <a:gd name="T9" fmla="*/ 47 h 1245"/>
                <a:gd name="T10" fmla="*/ 1223 w 1247"/>
                <a:gd name="T11" fmla="*/ 75 h 1245"/>
                <a:gd name="T12" fmla="*/ 1239 w 1247"/>
                <a:gd name="T13" fmla="*/ 109 h 1245"/>
                <a:gd name="T14" fmla="*/ 1247 w 1247"/>
                <a:gd name="T15" fmla="*/ 143 h 1245"/>
                <a:gd name="T16" fmla="*/ 1247 w 1247"/>
                <a:gd name="T17" fmla="*/ 179 h 1245"/>
                <a:gd name="T18" fmla="*/ 1239 w 1247"/>
                <a:gd name="T19" fmla="*/ 215 h 1245"/>
                <a:gd name="T20" fmla="*/ 1223 w 1247"/>
                <a:gd name="T21" fmla="*/ 247 h 1245"/>
                <a:gd name="T22" fmla="*/ 1199 w 1247"/>
                <a:gd name="T23" fmla="*/ 277 h 1245"/>
                <a:gd name="T24" fmla="*/ 277 w 1247"/>
                <a:gd name="T25" fmla="*/ 1198 h 1245"/>
                <a:gd name="T26" fmla="*/ 244 w 1247"/>
                <a:gd name="T27" fmla="*/ 1225 h 1245"/>
                <a:gd name="T28" fmla="*/ 204 w 1247"/>
                <a:gd name="T29" fmla="*/ 1239 h 1245"/>
                <a:gd name="T30" fmla="*/ 162 w 1247"/>
                <a:gd name="T31" fmla="*/ 1245 h 1245"/>
                <a:gd name="T32" fmla="*/ 132 w 1247"/>
                <a:gd name="T33" fmla="*/ 1243 h 1245"/>
                <a:gd name="T34" fmla="*/ 102 w 1247"/>
                <a:gd name="T35" fmla="*/ 1233 h 1245"/>
                <a:gd name="T36" fmla="*/ 74 w 1247"/>
                <a:gd name="T37" fmla="*/ 1219 h 1245"/>
                <a:gd name="T38" fmla="*/ 48 w 1247"/>
                <a:gd name="T39" fmla="*/ 1198 h 1245"/>
                <a:gd name="T40" fmla="*/ 24 w 1247"/>
                <a:gd name="T41" fmla="*/ 1170 h 1245"/>
                <a:gd name="T42" fmla="*/ 8 w 1247"/>
                <a:gd name="T43" fmla="*/ 1136 h 1245"/>
                <a:gd name="T44" fmla="*/ 0 w 1247"/>
                <a:gd name="T45" fmla="*/ 1102 h 1245"/>
                <a:gd name="T46" fmla="*/ 0 w 1247"/>
                <a:gd name="T47" fmla="*/ 1066 h 1245"/>
                <a:gd name="T48" fmla="*/ 8 w 1247"/>
                <a:gd name="T49" fmla="*/ 1030 h 1245"/>
                <a:gd name="T50" fmla="*/ 24 w 1247"/>
                <a:gd name="T51" fmla="*/ 998 h 1245"/>
                <a:gd name="T52" fmla="*/ 48 w 1247"/>
                <a:gd name="T53" fmla="*/ 968 h 1245"/>
                <a:gd name="T54" fmla="*/ 970 w 1247"/>
                <a:gd name="T55" fmla="*/ 47 h 1245"/>
                <a:gd name="T56" fmla="*/ 1000 w 1247"/>
                <a:gd name="T57" fmla="*/ 23 h 1245"/>
                <a:gd name="T58" fmla="*/ 1032 w 1247"/>
                <a:gd name="T59" fmla="*/ 7 h 1245"/>
                <a:gd name="T60" fmla="*/ 1067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067" y="0"/>
                  </a:moveTo>
                  <a:lnTo>
                    <a:pt x="1103" y="0"/>
                  </a:lnTo>
                  <a:lnTo>
                    <a:pt x="1137" y="7"/>
                  </a:lnTo>
                  <a:lnTo>
                    <a:pt x="1171" y="23"/>
                  </a:lnTo>
                  <a:lnTo>
                    <a:pt x="1199" y="47"/>
                  </a:lnTo>
                  <a:lnTo>
                    <a:pt x="1223" y="75"/>
                  </a:lnTo>
                  <a:lnTo>
                    <a:pt x="1239" y="109"/>
                  </a:lnTo>
                  <a:lnTo>
                    <a:pt x="1247" y="143"/>
                  </a:lnTo>
                  <a:lnTo>
                    <a:pt x="1247" y="179"/>
                  </a:lnTo>
                  <a:lnTo>
                    <a:pt x="1239" y="215"/>
                  </a:lnTo>
                  <a:lnTo>
                    <a:pt x="1223" y="247"/>
                  </a:lnTo>
                  <a:lnTo>
                    <a:pt x="1199" y="277"/>
                  </a:lnTo>
                  <a:lnTo>
                    <a:pt x="277" y="1198"/>
                  </a:lnTo>
                  <a:lnTo>
                    <a:pt x="244" y="1225"/>
                  </a:lnTo>
                  <a:lnTo>
                    <a:pt x="204" y="1239"/>
                  </a:lnTo>
                  <a:lnTo>
                    <a:pt x="162" y="1245"/>
                  </a:lnTo>
                  <a:lnTo>
                    <a:pt x="132" y="1243"/>
                  </a:lnTo>
                  <a:lnTo>
                    <a:pt x="102" y="1233"/>
                  </a:lnTo>
                  <a:lnTo>
                    <a:pt x="74" y="1219"/>
                  </a:lnTo>
                  <a:lnTo>
                    <a:pt x="48" y="1198"/>
                  </a:lnTo>
                  <a:lnTo>
                    <a:pt x="24" y="1170"/>
                  </a:lnTo>
                  <a:lnTo>
                    <a:pt x="8" y="1136"/>
                  </a:lnTo>
                  <a:lnTo>
                    <a:pt x="0" y="1102"/>
                  </a:lnTo>
                  <a:lnTo>
                    <a:pt x="0" y="1066"/>
                  </a:lnTo>
                  <a:lnTo>
                    <a:pt x="8" y="1030"/>
                  </a:lnTo>
                  <a:lnTo>
                    <a:pt x="24" y="998"/>
                  </a:lnTo>
                  <a:lnTo>
                    <a:pt x="48" y="968"/>
                  </a:lnTo>
                  <a:lnTo>
                    <a:pt x="970" y="47"/>
                  </a:lnTo>
                  <a:lnTo>
                    <a:pt x="1000" y="23"/>
                  </a:lnTo>
                  <a:lnTo>
                    <a:pt x="1032" y="7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99"/>
            <p:cNvSpPr>
              <a:spLocks/>
            </p:cNvSpPr>
            <p:nvPr/>
          </p:nvSpPr>
          <p:spPr bwMode="auto">
            <a:xfrm>
              <a:off x="7275513" y="541337"/>
              <a:ext cx="989013" cy="989013"/>
            </a:xfrm>
            <a:custGeom>
              <a:avLst/>
              <a:gdLst>
                <a:gd name="T0" fmla="*/ 144 w 1247"/>
                <a:gd name="T1" fmla="*/ 0 h 1245"/>
                <a:gd name="T2" fmla="*/ 180 w 1247"/>
                <a:gd name="T3" fmla="*/ 0 h 1245"/>
                <a:gd name="T4" fmla="*/ 216 w 1247"/>
                <a:gd name="T5" fmla="*/ 7 h 1245"/>
                <a:gd name="T6" fmla="*/ 247 w 1247"/>
                <a:gd name="T7" fmla="*/ 23 h 1245"/>
                <a:gd name="T8" fmla="*/ 277 w 1247"/>
                <a:gd name="T9" fmla="*/ 47 h 1245"/>
                <a:gd name="T10" fmla="*/ 1199 w 1247"/>
                <a:gd name="T11" fmla="*/ 968 h 1245"/>
                <a:gd name="T12" fmla="*/ 1223 w 1247"/>
                <a:gd name="T13" fmla="*/ 998 h 1245"/>
                <a:gd name="T14" fmla="*/ 1239 w 1247"/>
                <a:gd name="T15" fmla="*/ 1030 h 1245"/>
                <a:gd name="T16" fmla="*/ 1247 w 1247"/>
                <a:gd name="T17" fmla="*/ 1066 h 1245"/>
                <a:gd name="T18" fmla="*/ 1247 w 1247"/>
                <a:gd name="T19" fmla="*/ 1102 h 1245"/>
                <a:gd name="T20" fmla="*/ 1239 w 1247"/>
                <a:gd name="T21" fmla="*/ 1136 h 1245"/>
                <a:gd name="T22" fmla="*/ 1223 w 1247"/>
                <a:gd name="T23" fmla="*/ 1170 h 1245"/>
                <a:gd name="T24" fmla="*/ 1199 w 1247"/>
                <a:gd name="T25" fmla="*/ 1198 h 1245"/>
                <a:gd name="T26" fmla="*/ 1165 w 1247"/>
                <a:gd name="T27" fmla="*/ 1225 h 1245"/>
                <a:gd name="T28" fmla="*/ 1125 w 1247"/>
                <a:gd name="T29" fmla="*/ 1239 h 1245"/>
                <a:gd name="T30" fmla="*/ 1085 w 1247"/>
                <a:gd name="T31" fmla="*/ 1245 h 1245"/>
                <a:gd name="T32" fmla="*/ 1053 w 1247"/>
                <a:gd name="T33" fmla="*/ 1243 h 1245"/>
                <a:gd name="T34" fmla="*/ 1023 w 1247"/>
                <a:gd name="T35" fmla="*/ 1233 h 1245"/>
                <a:gd name="T36" fmla="*/ 995 w 1247"/>
                <a:gd name="T37" fmla="*/ 1219 h 1245"/>
                <a:gd name="T38" fmla="*/ 970 w 1247"/>
                <a:gd name="T39" fmla="*/ 1198 h 1245"/>
                <a:gd name="T40" fmla="*/ 48 w 1247"/>
                <a:gd name="T41" fmla="*/ 277 h 1245"/>
                <a:gd name="T42" fmla="*/ 24 w 1247"/>
                <a:gd name="T43" fmla="*/ 247 h 1245"/>
                <a:gd name="T44" fmla="*/ 8 w 1247"/>
                <a:gd name="T45" fmla="*/ 215 h 1245"/>
                <a:gd name="T46" fmla="*/ 0 w 1247"/>
                <a:gd name="T47" fmla="*/ 179 h 1245"/>
                <a:gd name="T48" fmla="*/ 0 w 1247"/>
                <a:gd name="T49" fmla="*/ 143 h 1245"/>
                <a:gd name="T50" fmla="*/ 8 w 1247"/>
                <a:gd name="T51" fmla="*/ 109 h 1245"/>
                <a:gd name="T52" fmla="*/ 24 w 1247"/>
                <a:gd name="T53" fmla="*/ 75 h 1245"/>
                <a:gd name="T54" fmla="*/ 48 w 1247"/>
                <a:gd name="T55" fmla="*/ 47 h 1245"/>
                <a:gd name="T56" fmla="*/ 76 w 1247"/>
                <a:gd name="T57" fmla="*/ 23 h 1245"/>
                <a:gd name="T58" fmla="*/ 110 w 1247"/>
                <a:gd name="T59" fmla="*/ 7 h 1245"/>
                <a:gd name="T60" fmla="*/ 144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44" y="0"/>
                  </a:moveTo>
                  <a:lnTo>
                    <a:pt x="180" y="0"/>
                  </a:lnTo>
                  <a:lnTo>
                    <a:pt x="216" y="7"/>
                  </a:lnTo>
                  <a:lnTo>
                    <a:pt x="247" y="23"/>
                  </a:lnTo>
                  <a:lnTo>
                    <a:pt x="277" y="47"/>
                  </a:lnTo>
                  <a:lnTo>
                    <a:pt x="1199" y="968"/>
                  </a:lnTo>
                  <a:lnTo>
                    <a:pt x="1223" y="998"/>
                  </a:lnTo>
                  <a:lnTo>
                    <a:pt x="1239" y="1030"/>
                  </a:lnTo>
                  <a:lnTo>
                    <a:pt x="1247" y="1066"/>
                  </a:lnTo>
                  <a:lnTo>
                    <a:pt x="1247" y="1102"/>
                  </a:lnTo>
                  <a:lnTo>
                    <a:pt x="1239" y="1136"/>
                  </a:lnTo>
                  <a:lnTo>
                    <a:pt x="1223" y="1170"/>
                  </a:lnTo>
                  <a:lnTo>
                    <a:pt x="1199" y="1198"/>
                  </a:lnTo>
                  <a:lnTo>
                    <a:pt x="1165" y="1225"/>
                  </a:lnTo>
                  <a:lnTo>
                    <a:pt x="1125" y="1239"/>
                  </a:lnTo>
                  <a:lnTo>
                    <a:pt x="1085" y="1245"/>
                  </a:lnTo>
                  <a:lnTo>
                    <a:pt x="1053" y="1243"/>
                  </a:lnTo>
                  <a:lnTo>
                    <a:pt x="1023" y="1233"/>
                  </a:lnTo>
                  <a:lnTo>
                    <a:pt x="995" y="1219"/>
                  </a:lnTo>
                  <a:lnTo>
                    <a:pt x="970" y="1198"/>
                  </a:lnTo>
                  <a:lnTo>
                    <a:pt x="48" y="277"/>
                  </a:lnTo>
                  <a:lnTo>
                    <a:pt x="24" y="247"/>
                  </a:lnTo>
                  <a:lnTo>
                    <a:pt x="8" y="215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8" y="109"/>
                  </a:lnTo>
                  <a:lnTo>
                    <a:pt x="24" y="75"/>
                  </a:lnTo>
                  <a:lnTo>
                    <a:pt x="48" y="47"/>
                  </a:lnTo>
                  <a:lnTo>
                    <a:pt x="76" y="23"/>
                  </a:lnTo>
                  <a:lnTo>
                    <a:pt x="110" y="7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00"/>
            <p:cNvSpPr>
              <a:spLocks noEditPoints="1"/>
            </p:cNvSpPr>
            <p:nvPr/>
          </p:nvSpPr>
          <p:spPr bwMode="auto">
            <a:xfrm>
              <a:off x="6869113" y="1601787"/>
              <a:ext cx="3687763" cy="3559176"/>
            </a:xfrm>
            <a:custGeom>
              <a:avLst/>
              <a:gdLst>
                <a:gd name="T0" fmla="*/ 326 w 4646"/>
                <a:gd name="T1" fmla="*/ 2009 h 4485"/>
                <a:gd name="T2" fmla="*/ 336 w 4646"/>
                <a:gd name="T3" fmla="*/ 4043 h 4485"/>
                <a:gd name="T4" fmla="*/ 966 w 4646"/>
                <a:gd name="T5" fmla="*/ 4033 h 4485"/>
                <a:gd name="T6" fmla="*/ 956 w 4646"/>
                <a:gd name="T7" fmla="*/ 1999 h 4485"/>
                <a:gd name="T8" fmla="*/ 2263 w 4646"/>
                <a:gd name="T9" fmla="*/ 985 h 4485"/>
                <a:gd name="T10" fmla="*/ 2183 w 4646"/>
                <a:gd name="T11" fmla="*/ 1381 h 4485"/>
                <a:gd name="T12" fmla="*/ 1947 w 4646"/>
                <a:gd name="T13" fmla="*/ 1720 h 4485"/>
                <a:gd name="T14" fmla="*/ 1652 w 4646"/>
                <a:gd name="T15" fmla="*/ 1946 h 4485"/>
                <a:gd name="T16" fmla="*/ 1435 w 4646"/>
                <a:gd name="T17" fmla="*/ 2051 h 4485"/>
                <a:gd name="T18" fmla="*/ 1315 w 4646"/>
                <a:gd name="T19" fmla="*/ 2093 h 4485"/>
                <a:gd name="T20" fmla="*/ 1289 w 4646"/>
                <a:gd name="T21" fmla="*/ 3841 h 4485"/>
                <a:gd name="T22" fmla="*/ 1337 w 4646"/>
                <a:gd name="T23" fmla="*/ 3979 h 4485"/>
                <a:gd name="T24" fmla="*/ 1522 w 4646"/>
                <a:gd name="T25" fmla="*/ 4138 h 4485"/>
                <a:gd name="T26" fmla="*/ 3663 w 4646"/>
                <a:gd name="T27" fmla="*/ 4158 h 4485"/>
                <a:gd name="T28" fmla="*/ 3886 w 4646"/>
                <a:gd name="T29" fmla="*/ 4092 h 4485"/>
                <a:gd name="T30" fmla="*/ 4006 w 4646"/>
                <a:gd name="T31" fmla="*/ 3977 h 4485"/>
                <a:gd name="T32" fmla="*/ 4054 w 4646"/>
                <a:gd name="T33" fmla="*/ 3855 h 4485"/>
                <a:gd name="T34" fmla="*/ 4066 w 4646"/>
                <a:gd name="T35" fmla="*/ 3781 h 4485"/>
                <a:gd name="T36" fmla="*/ 4319 w 4646"/>
                <a:gd name="T37" fmla="*/ 2107 h 4485"/>
                <a:gd name="T38" fmla="*/ 4231 w 4646"/>
                <a:gd name="T39" fmla="*/ 1910 h 4485"/>
                <a:gd name="T40" fmla="*/ 4028 w 4646"/>
                <a:gd name="T41" fmla="*/ 1792 h 4485"/>
                <a:gd name="T42" fmla="*/ 2793 w 4646"/>
                <a:gd name="T43" fmla="*/ 1764 h 4485"/>
                <a:gd name="T44" fmla="*/ 2711 w 4646"/>
                <a:gd name="T45" fmla="*/ 1625 h 4485"/>
                <a:gd name="T46" fmla="*/ 2685 w 4646"/>
                <a:gd name="T47" fmla="*/ 578 h 4485"/>
                <a:gd name="T48" fmla="*/ 2566 w 4646"/>
                <a:gd name="T49" fmla="*/ 389 h 4485"/>
                <a:gd name="T50" fmla="*/ 2360 w 4646"/>
                <a:gd name="T51" fmla="*/ 325 h 4485"/>
                <a:gd name="T52" fmla="*/ 2426 w 4646"/>
                <a:gd name="T53" fmla="*/ 6 h 4485"/>
                <a:gd name="T54" fmla="*/ 2693 w 4646"/>
                <a:gd name="T55" fmla="*/ 86 h 4485"/>
                <a:gd name="T56" fmla="*/ 2913 w 4646"/>
                <a:gd name="T57" fmla="*/ 295 h 4485"/>
                <a:gd name="T58" fmla="*/ 3023 w 4646"/>
                <a:gd name="T59" fmla="*/ 610 h 4485"/>
                <a:gd name="T60" fmla="*/ 3968 w 4646"/>
                <a:gd name="T61" fmla="*/ 1463 h 4485"/>
                <a:gd name="T62" fmla="*/ 4271 w 4646"/>
                <a:gd name="T63" fmla="*/ 1537 h 4485"/>
                <a:gd name="T64" fmla="*/ 4513 w 4646"/>
                <a:gd name="T65" fmla="*/ 1742 h 4485"/>
                <a:gd name="T66" fmla="*/ 4636 w 4646"/>
                <a:gd name="T67" fmla="*/ 2031 h 4485"/>
                <a:gd name="T68" fmla="*/ 4387 w 4646"/>
                <a:gd name="T69" fmla="*/ 3825 h 4485"/>
                <a:gd name="T70" fmla="*/ 4265 w 4646"/>
                <a:gd name="T71" fmla="*/ 4168 h 4485"/>
                <a:gd name="T72" fmla="*/ 4016 w 4646"/>
                <a:gd name="T73" fmla="*/ 4389 h 4485"/>
                <a:gd name="T74" fmla="*/ 3683 w 4646"/>
                <a:gd name="T75" fmla="*/ 4481 h 4485"/>
                <a:gd name="T76" fmla="*/ 1469 w 4646"/>
                <a:gd name="T77" fmla="*/ 4461 h 4485"/>
                <a:gd name="T78" fmla="*/ 1169 w 4646"/>
                <a:gd name="T79" fmla="*/ 4290 h 4485"/>
                <a:gd name="T80" fmla="*/ 956 w 4646"/>
                <a:gd name="T81" fmla="*/ 4367 h 4485"/>
                <a:gd name="T82" fmla="*/ 166 w 4646"/>
                <a:gd name="T83" fmla="*/ 4322 h 4485"/>
                <a:gd name="T84" fmla="*/ 22 w 4646"/>
                <a:gd name="T85" fmla="*/ 4150 h 4485"/>
                <a:gd name="T86" fmla="*/ 6 w 4646"/>
                <a:gd name="T87" fmla="*/ 1948 h 4485"/>
                <a:gd name="T88" fmla="*/ 120 w 4646"/>
                <a:gd name="T89" fmla="*/ 1752 h 4485"/>
                <a:gd name="T90" fmla="*/ 336 w 4646"/>
                <a:gd name="T91" fmla="*/ 1674 h 4485"/>
                <a:gd name="T92" fmla="*/ 1118 w 4646"/>
                <a:gd name="T93" fmla="*/ 1716 h 4485"/>
                <a:gd name="T94" fmla="*/ 1233 w 4646"/>
                <a:gd name="T95" fmla="*/ 1778 h 4485"/>
                <a:gd name="T96" fmla="*/ 1373 w 4646"/>
                <a:gd name="T97" fmla="*/ 1722 h 4485"/>
                <a:gd name="T98" fmla="*/ 1594 w 4646"/>
                <a:gd name="T99" fmla="*/ 1595 h 4485"/>
                <a:gd name="T100" fmla="*/ 1852 w 4646"/>
                <a:gd name="T101" fmla="*/ 1320 h 4485"/>
                <a:gd name="T102" fmla="*/ 1937 w 4646"/>
                <a:gd name="T103" fmla="*/ 985 h 4485"/>
                <a:gd name="T104" fmla="*/ 1981 w 4646"/>
                <a:gd name="T105" fmla="*/ 82 h 4485"/>
                <a:gd name="T106" fmla="*/ 2081 w 4646"/>
                <a:gd name="T107" fmla="*/ 32 h 4485"/>
                <a:gd name="T108" fmla="*/ 2245 w 4646"/>
                <a:gd name="T109" fmla="*/ 4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6" h="4485">
                  <a:moveTo>
                    <a:pt x="336" y="1999"/>
                  </a:moveTo>
                  <a:lnTo>
                    <a:pt x="330" y="1999"/>
                  </a:lnTo>
                  <a:lnTo>
                    <a:pt x="328" y="2003"/>
                  </a:lnTo>
                  <a:lnTo>
                    <a:pt x="326" y="2009"/>
                  </a:lnTo>
                  <a:lnTo>
                    <a:pt x="326" y="4033"/>
                  </a:lnTo>
                  <a:lnTo>
                    <a:pt x="328" y="4039"/>
                  </a:lnTo>
                  <a:lnTo>
                    <a:pt x="330" y="4041"/>
                  </a:lnTo>
                  <a:lnTo>
                    <a:pt x="336" y="4043"/>
                  </a:lnTo>
                  <a:lnTo>
                    <a:pt x="956" y="4043"/>
                  </a:lnTo>
                  <a:lnTo>
                    <a:pt x="960" y="4041"/>
                  </a:lnTo>
                  <a:lnTo>
                    <a:pt x="964" y="4039"/>
                  </a:lnTo>
                  <a:lnTo>
                    <a:pt x="966" y="4033"/>
                  </a:lnTo>
                  <a:lnTo>
                    <a:pt x="966" y="2009"/>
                  </a:lnTo>
                  <a:lnTo>
                    <a:pt x="964" y="2003"/>
                  </a:lnTo>
                  <a:lnTo>
                    <a:pt x="960" y="1999"/>
                  </a:lnTo>
                  <a:lnTo>
                    <a:pt x="956" y="1999"/>
                  </a:lnTo>
                  <a:lnTo>
                    <a:pt x="336" y="1999"/>
                  </a:lnTo>
                  <a:close/>
                  <a:moveTo>
                    <a:pt x="2310" y="325"/>
                  </a:moveTo>
                  <a:lnTo>
                    <a:pt x="2263" y="327"/>
                  </a:lnTo>
                  <a:lnTo>
                    <a:pt x="2263" y="985"/>
                  </a:lnTo>
                  <a:lnTo>
                    <a:pt x="2257" y="1088"/>
                  </a:lnTo>
                  <a:lnTo>
                    <a:pt x="2243" y="1190"/>
                  </a:lnTo>
                  <a:lnTo>
                    <a:pt x="2217" y="1286"/>
                  </a:lnTo>
                  <a:lnTo>
                    <a:pt x="2183" y="1381"/>
                  </a:lnTo>
                  <a:lnTo>
                    <a:pt x="2139" y="1471"/>
                  </a:lnTo>
                  <a:lnTo>
                    <a:pt x="2083" y="1559"/>
                  </a:lnTo>
                  <a:lnTo>
                    <a:pt x="2021" y="1641"/>
                  </a:lnTo>
                  <a:lnTo>
                    <a:pt x="1947" y="1720"/>
                  </a:lnTo>
                  <a:lnTo>
                    <a:pt x="1866" y="1794"/>
                  </a:lnTo>
                  <a:lnTo>
                    <a:pt x="1776" y="1866"/>
                  </a:lnTo>
                  <a:lnTo>
                    <a:pt x="1712" y="1908"/>
                  </a:lnTo>
                  <a:lnTo>
                    <a:pt x="1652" y="1946"/>
                  </a:lnTo>
                  <a:lnTo>
                    <a:pt x="1592" y="1977"/>
                  </a:lnTo>
                  <a:lnTo>
                    <a:pt x="1534" y="2005"/>
                  </a:lnTo>
                  <a:lnTo>
                    <a:pt x="1483" y="2031"/>
                  </a:lnTo>
                  <a:lnTo>
                    <a:pt x="1435" y="2051"/>
                  </a:lnTo>
                  <a:lnTo>
                    <a:pt x="1393" y="2067"/>
                  </a:lnTo>
                  <a:lnTo>
                    <a:pt x="1359" y="2079"/>
                  </a:lnTo>
                  <a:lnTo>
                    <a:pt x="1333" y="2089"/>
                  </a:lnTo>
                  <a:lnTo>
                    <a:pt x="1315" y="2093"/>
                  </a:lnTo>
                  <a:lnTo>
                    <a:pt x="1307" y="2097"/>
                  </a:lnTo>
                  <a:lnTo>
                    <a:pt x="1299" y="2097"/>
                  </a:lnTo>
                  <a:lnTo>
                    <a:pt x="1289" y="2101"/>
                  </a:lnTo>
                  <a:lnTo>
                    <a:pt x="1289" y="3841"/>
                  </a:lnTo>
                  <a:lnTo>
                    <a:pt x="1291" y="3849"/>
                  </a:lnTo>
                  <a:lnTo>
                    <a:pt x="1295" y="3859"/>
                  </a:lnTo>
                  <a:lnTo>
                    <a:pt x="1309" y="3923"/>
                  </a:lnTo>
                  <a:lnTo>
                    <a:pt x="1337" y="3979"/>
                  </a:lnTo>
                  <a:lnTo>
                    <a:pt x="1371" y="4031"/>
                  </a:lnTo>
                  <a:lnTo>
                    <a:pt x="1415" y="4074"/>
                  </a:lnTo>
                  <a:lnTo>
                    <a:pt x="1467" y="4112"/>
                  </a:lnTo>
                  <a:lnTo>
                    <a:pt x="1522" y="4138"/>
                  </a:lnTo>
                  <a:lnTo>
                    <a:pt x="1582" y="4156"/>
                  </a:lnTo>
                  <a:lnTo>
                    <a:pt x="1646" y="4162"/>
                  </a:lnTo>
                  <a:lnTo>
                    <a:pt x="3587" y="4162"/>
                  </a:lnTo>
                  <a:lnTo>
                    <a:pt x="3663" y="4158"/>
                  </a:lnTo>
                  <a:lnTo>
                    <a:pt x="3731" y="4150"/>
                  </a:lnTo>
                  <a:lnTo>
                    <a:pt x="3791" y="4134"/>
                  </a:lnTo>
                  <a:lnTo>
                    <a:pt x="3842" y="4116"/>
                  </a:lnTo>
                  <a:lnTo>
                    <a:pt x="3886" y="4092"/>
                  </a:lnTo>
                  <a:lnTo>
                    <a:pt x="3926" y="4066"/>
                  </a:lnTo>
                  <a:lnTo>
                    <a:pt x="3958" y="4039"/>
                  </a:lnTo>
                  <a:lnTo>
                    <a:pt x="3984" y="4009"/>
                  </a:lnTo>
                  <a:lnTo>
                    <a:pt x="4006" y="3977"/>
                  </a:lnTo>
                  <a:lnTo>
                    <a:pt x="4024" y="3945"/>
                  </a:lnTo>
                  <a:lnTo>
                    <a:pt x="4036" y="3913"/>
                  </a:lnTo>
                  <a:lnTo>
                    <a:pt x="4046" y="3883"/>
                  </a:lnTo>
                  <a:lnTo>
                    <a:pt x="4054" y="3855"/>
                  </a:lnTo>
                  <a:lnTo>
                    <a:pt x="4060" y="3829"/>
                  </a:lnTo>
                  <a:lnTo>
                    <a:pt x="4062" y="3805"/>
                  </a:lnTo>
                  <a:lnTo>
                    <a:pt x="4066" y="3785"/>
                  </a:lnTo>
                  <a:lnTo>
                    <a:pt x="4066" y="3781"/>
                  </a:lnTo>
                  <a:lnTo>
                    <a:pt x="4066" y="3779"/>
                  </a:lnTo>
                  <a:lnTo>
                    <a:pt x="4317" y="2219"/>
                  </a:lnTo>
                  <a:lnTo>
                    <a:pt x="4321" y="2163"/>
                  </a:lnTo>
                  <a:lnTo>
                    <a:pt x="4319" y="2107"/>
                  </a:lnTo>
                  <a:lnTo>
                    <a:pt x="4307" y="2053"/>
                  </a:lnTo>
                  <a:lnTo>
                    <a:pt x="4289" y="2003"/>
                  </a:lnTo>
                  <a:lnTo>
                    <a:pt x="4265" y="1954"/>
                  </a:lnTo>
                  <a:lnTo>
                    <a:pt x="4231" y="1910"/>
                  </a:lnTo>
                  <a:lnTo>
                    <a:pt x="4193" y="1872"/>
                  </a:lnTo>
                  <a:lnTo>
                    <a:pt x="4142" y="1836"/>
                  </a:lnTo>
                  <a:lnTo>
                    <a:pt x="4086" y="1808"/>
                  </a:lnTo>
                  <a:lnTo>
                    <a:pt x="4028" y="1792"/>
                  </a:lnTo>
                  <a:lnTo>
                    <a:pt x="3968" y="1786"/>
                  </a:lnTo>
                  <a:lnTo>
                    <a:pt x="2875" y="1786"/>
                  </a:lnTo>
                  <a:lnTo>
                    <a:pt x="2831" y="1780"/>
                  </a:lnTo>
                  <a:lnTo>
                    <a:pt x="2793" y="1764"/>
                  </a:lnTo>
                  <a:lnTo>
                    <a:pt x="2759" y="1738"/>
                  </a:lnTo>
                  <a:lnTo>
                    <a:pt x="2735" y="1706"/>
                  </a:lnTo>
                  <a:lnTo>
                    <a:pt x="2717" y="1666"/>
                  </a:lnTo>
                  <a:lnTo>
                    <a:pt x="2711" y="1625"/>
                  </a:lnTo>
                  <a:lnTo>
                    <a:pt x="2711" y="805"/>
                  </a:lnTo>
                  <a:lnTo>
                    <a:pt x="2709" y="722"/>
                  </a:lnTo>
                  <a:lnTo>
                    <a:pt x="2699" y="646"/>
                  </a:lnTo>
                  <a:lnTo>
                    <a:pt x="2685" y="578"/>
                  </a:lnTo>
                  <a:lnTo>
                    <a:pt x="2663" y="518"/>
                  </a:lnTo>
                  <a:lnTo>
                    <a:pt x="2638" y="466"/>
                  </a:lnTo>
                  <a:lnTo>
                    <a:pt x="2604" y="423"/>
                  </a:lnTo>
                  <a:lnTo>
                    <a:pt x="2566" y="389"/>
                  </a:lnTo>
                  <a:lnTo>
                    <a:pt x="2518" y="361"/>
                  </a:lnTo>
                  <a:lnTo>
                    <a:pt x="2466" y="341"/>
                  </a:lnTo>
                  <a:lnTo>
                    <a:pt x="2414" y="329"/>
                  </a:lnTo>
                  <a:lnTo>
                    <a:pt x="2360" y="325"/>
                  </a:lnTo>
                  <a:lnTo>
                    <a:pt x="2310" y="325"/>
                  </a:lnTo>
                  <a:close/>
                  <a:moveTo>
                    <a:pt x="2302" y="0"/>
                  </a:moveTo>
                  <a:lnTo>
                    <a:pt x="2362" y="2"/>
                  </a:lnTo>
                  <a:lnTo>
                    <a:pt x="2426" y="6"/>
                  </a:lnTo>
                  <a:lnTo>
                    <a:pt x="2494" y="16"/>
                  </a:lnTo>
                  <a:lnTo>
                    <a:pt x="2560" y="32"/>
                  </a:lnTo>
                  <a:lnTo>
                    <a:pt x="2628" y="54"/>
                  </a:lnTo>
                  <a:lnTo>
                    <a:pt x="2693" y="86"/>
                  </a:lnTo>
                  <a:lnTo>
                    <a:pt x="2757" y="128"/>
                  </a:lnTo>
                  <a:lnTo>
                    <a:pt x="2817" y="175"/>
                  </a:lnTo>
                  <a:lnTo>
                    <a:pt x="2869" y="231"/>
                  </a:lnTo>
                  <a:lnTo>
                    <a:pt x="2913" y="295"/>
                  </a:lnTo>
                  <a:lnTo>
                    <a:pt x="2951" y="363"/>
                  </a:lnTo>
                  <a:lnTo>
                    <a:pt x="2983" y="439"/>
                  </a:lnTo>
                  <a:lnTo>
                    <a:pt x="3007" y="520"/>
                  </a:lnTo>
                  <a:lnTo>
                    <a:pt x="3023" y="610"/>
                  </a:lnTo>
                  <a:lnTo>
                    <a:pt x="3035" y="706"/>
                  </a:lnTo>
                  <a:lnTo>
                    <a:pt x="3036" y="807"/>
                  </a:lnTo>
                  <a:lnTo>
                    <a:pt x="3036" y="1463"/>
                  </a:lnTo>
                  <a:lnTo>
                    <a:pt x="3968" y="1463"/>
                  </a:lnTo>
                  <a:lnTo>
                    <a:pt x="4046" y="1467"/>
                  </a:lnTo>
                  <a:lnTo>
                    <a:pt x="4124" y="1481"/>
                  </a:lnTo>
                  <a:lnTo>
                    <a:pt x="4199" y="1505"/>
                  </a:lnTo>
                  <a:lnTo>
                    <a:pt x="4271" y="1537"/>
                  </a:lnTo>
                  <a:lnTo>
                    <a:pt x="4341" y="1579"/>
                  </a:lnTo>
                  <a:lnTo>
                    <a:pt x="4405" y="1627"/>
                  </a:lnTo>
                  <a:lnTo>
                    <a:pt x="4463" y="1682"/>
                  </a:lnTo>
                  <a:lnTo>
                    <a:pt x="4513" y="1742"/>
                  </a:lnTo>
                  <a:lnTo>
                    <a:pt x="4555" y="1810"/>
                  </a:lnTo>
                  <a:lnTo>
                    <a:pt x="4590" y="1880"/>
                  </a:lnTo>
                  <a:lnTo>
                    <a:pt x="4616" y="1954"/>
                  </a:lnTo>
                  <a:lnTo>
                    <a:pt x="4636" y="2031"/>
                  </a:lnTo>
                  <a:lnTo>
                    <a:pt x="4646" y="2109"/>
                  </a:lnTo>
                  <a:lnTo>
                    <a:pt x="4646" y="2189"/>
                  </a:lnTo>
                  <a:lnTo>
                    <a:pt x="4638" y="2270"/>
                  </a:lnTo>
                  <a:lnTo>
                    <a:pt x="4387" y="3825"/>
                  </a:lnTo>
                  <a:lnTo>
                    <a:pt x="4371" y="3921"/>
                  </a:lnTo>
                  <a:lnTo>
                    <a:pt x="4343" y="4011"/>
                  </a:lnTo>
                  <a:lnTo>
                    <a:pt x="4309" y="4092"/>
                  </a:lnTo>
                  <a:lnTo>
                    <a:pt x="4265" y="4168"/>
                  </a:lnTo>
                  <a:lnTo>
                    <a:pt x="4213" y="4236"/>
                  </a:lnTo>
                  <a:lnTo>
                    <a:pt x="4154" y="4298"/>
                  </a:lnTo>
                  <a:lnTo>
                    <a:pt x="4086" y="4350"/>
                  </a:lnTo>
                  <a:lnTo>
                    <a:pt x="4016" y="4389"/>
                  </a:lnTo>
                  <a:lnTo>
                    <a:pt x="3940" y="4423"/>
                  </a:lnTo>
                  <a:lnTo>
                    <a:pt x="3860" y="4451"/>
                  </a:lnTo>
                  <a:lnTo>
                    <a:pt x="3775" y="4469"/>
                  </a:lnTo>
                  <a:lnTo>
                    <a:pt x="3683" y="4481"/>
                  </a:lnTo>
                  <a:lnTo>
                    <a:pt x="3587" y="4485"/>
                  </a:lnTo>
                  <a:lnTo>
                    <a:pt x="1646" y="4485"/>
                  </a:lnTo>
                  <a:lnTo>
                    <a:pt x="1556" y="4479"/>
                  </a:lnTo>
                  <a:lnTo>
                    <a:pt x="1469" y="4461"/>
                  </a:lnTo>
                  <a:lnTo>
                    <a:pt x="1387" y="4433"/>
                  </a:lnTo>
                  <a:lnTo>
                    <a:pt x="1307" y="4393"/>
                  </a:lnTo>
                  <a:lnTo>
                    <a:pt x="1235" y="4346"/>
                  </a:lnTo>
                  <a:lnTo>
                    <a:pt x="1169" y="4290"/>
                  </a:lnTo>
                  <a:lnTo>
                    <a:pt x="1123" y="4322"/>
                  </a:lnTo>
                  <a:lnTo>
                    <a:pt x="1072" y="4346"/>
                  </a:lnTo>
                  <a:lnTo>
                    <a:pt x="1016" y="4361"/>
                  </a:lnTo>
                  <a:lnTo>
                    <a:pt x="956" y="4367"/>
                  </a:lnTo>
                  <a:lnTo>
                    <a:pt x="336" y="4367"/>
                  </a:lnTo>
                  <a:lnTo>
                    <a:pt x="276" y="4361"/>
                  </a:lnTo>
                  <a:lnTo>
                    <a:pt x="218" y="4346"/>
                  </a:lnTo>
                  <a:lnTo>
                    <a:pt x="166" y="4322"/>
                  </a:lnTo>
                  <a:lnTo>
                    <a:pt x="120" y="4288"/>
                  </a:lnTo>
                  <a:lnTo>
                    <a:pt x="80" y="4248"/>
                  </a:lnTo>
                  <a:lnTo>
                    <a:pt x="46" y="4202"/>
                  </a:lnTo>
                  <a:lnTo>
                    <a:pt x="22" y="4150"/>
                  </a:lnTo>
                  <a:lnTo>
                    <a:pt x="6" y="4092"/>
                  </a:lnTo>
                  <a:lnTo>
                    <a:pt x="0" y="4033"/>
                  </a:lnTo>
                  <a:lnTo>
                    <a:pt x="0" y="2009"/>
                  </a:lnTo>
                  <a:lnTo>
                    <a:pt x="6" y="1948"/>
                  </a:lnTo>
                  <a:lnTo>
                    <a:pt x="22" y="1892"/>
                  </a:lnTo>
                  <a:lnTo>
                    <a:pt x="46" y="1840"/>
                  </a:lnTo>
                  <a:lnTo>
                    <a:pt x="80" y="1794"/>
                  </a:lnTo>
                  <a:lnTo>
                    <a:pt x="120" y="1752"/>
                  </a:lnTo>
                  <a:lnTo>
                    <a:pt x="166" y="1720"/>
                  </a:lnTo>
                  <a:lnTo>
                    <a:pt x="218" y="1694"/>
                  </a:lnTo>
                  <a:lnTo>
                    <a:pt x="276" y="1680"/>
                  </a:lnTo>
                  <a:lnTo>
                    <a:pt x="336" y="1674"/>
                  </a:lnTo>
                  <a:lnTo>
                    <a:pt x="952" y="1674"/>
                  </a:lnTo>
                  <a:lnTo>
                    <a:pt x="1012" y="1678"/>
                  </a:lnTo>
                  <a:lnTo>
                    <a:pt x="1068" y="1694"/>
                  </a:lnTo>
                  <a:lnTo>
                    <a:pt x="1118" y="1716"/>
                  </a:lnTo>
                  <a:lnTo>
                    <a:pt x="1163" y="1748"/>
                  </a:lnTo>
                  <a:lnTo>
                    <a:pt x="1203" y="1786"/>
                  </a:lnTo>
                  <a:lnTo>
                    <a:pt x="1219" y="1782"/>
                  </a:lnTo>
                  <a:lnTo>
                    <a:pt x="1233" y="1778"/>
                  </a:lnTo>
                  <a:lnTo>
                    <a:pt x="1255" y="1770"/>
                  </a:lnTo>
                  <a:lnTo>
                    <a:pt x="1289" y="1758"/>
                  </a:lnTo>
                  <a:lnTo>
                    <a:pt x="1327" y="1742"/>
                  </a:lnTo>
                  <a:lnTo>
                    <a:pt x="1373" y="1722"/>
                  </a:lnTo>
                  <a:lnTo>
                    <a:pt x="1425" y="1696"/>
                  </a:lnTo>
                  <a:lnTo>
                    <a:pt x="1479" y="1666"/>
                  </a:lnTo>
                  <a:lnTo>
                    <a:pt x="1536" y="1633"/>
                  </a:lnTo>
                  <a:lnTo>
                    <a:pt x="1594" y="1595"/>
                  </a:lnTo>
                  <a:lnTo>
                    <a:pt x="1674" y="1531"/>
                  </a:lnTo>
                  <a:lnTo>
                    <a:pt x="1744" y="1463"/>
                  </a:lnTo>
                  <a:lnTo>
                    <a:pt x="1804" y="1393"/>
                  </a:lnTo>
                  <a:lnTo>
                    <a:pt x="1852" y="1320"/>
                  </a:lnTo>
                  <a:lnTo>
                    <a:pt x="1889" y="1240"/>
                  </a:lnTo>
                  <a:lnTo>
                    <a:pt x="1915" y="1158"/>
                  </a:lnTo>
                  <a:lnTo>
                    <a:pt x="1931" y="1074"/>
                  </a:lnTo>
                  <a:lnTo>
                    <a:pt x="1937" y="985"/>
                  </a:lnTo>
                  <a:lnTo>
                    <a:pt x="1937" y="193"/>
                  </a:lnTo>
                  <a:lnTo>
                    <a:pt x="1943" y="154"/>
                  </a:lnTo>
                  <a:lnTo>
                    <a:pt x="1957" y="116"/>
                  </a:lnTo>
                  <a:lnTo>
                    <a:pt x="1981" y="82"/>
                  </a:lnTo>
                  <a:lnTo>
                    <a:pt x="2013" y="58"/>
                  </a:lnTo>
                  <a:lnTo>
                    <a:pt x="2051" y="40"/>
                  </a:lnTo>
                  <a:lnTo>
                    <a:pt x="2061" y="36"/>
                  </a:lnTo>
                  <a:lnTo>
                    <a:pt x="2081" y="32"/>
                  </a:lnTo>
                  <a:lnTo>
                    <a:pt x="2111" y="24"/>
                  </a:lnTo>
                  <a:lnTo>
                    <a:pt x="2149" y="16"/>
                  </a:lnTo>
                  <a:lnTo>
                    <a:pt x="2193" y="10"/>
                  </a:lnTo>
                  <a:lnTo>
                    <a:pt x="2245" y="4"/>
                  </a:lnTo>
                  <a:lnTo>
                    <a:pt x="2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Freeform 111"/>
          <p:cNvSpPr>
            <a:spLocks noEditPoints="1"/>
          </p:cNvSpPr>
          <p:nvPr/>
        </p:nvSpPr>
        <p:spPr bwMode="auto">
          <a:xfrm>
            <a:off x="4504648" y="3336929"/>
            <a:ext cx="279010" cy="349482"/>
          </a:xfrm>
          <a:custGeom>
            <a:avLst/>
            <a:gdLst>
              <a:gd name="T0" fmla="*/ 333 w 5234"/>
              <a:gd name="T1" fmla="*/ 5775 h 6556"/>
              <a:gd name="T2" fmla="*/ 416 w 5234"/>
              <a:gd name="T3" fmla="*/ 5968 h 6556"/>
              <a:gd name="T4" fmla="*/ 580 w 5234"/>
              <a:gd name="T5" fmla="*/ 6120 h 6556"/>
              <a:gd name="T6" fmla="*/ 801 w 5234"/>
              <a:gd name="T7" fmla="*/ 6211 h 6556"/>
              <a:gd name="T8" fmla="*/ 4264 w 5234"/>
              <a:gd name="T9" fmla="*/ 6229 h 6556"/>
              <a:gd name="T10" fmla="*/ 4513 w 5234"/>
              <a:gd name="T11" fmla="*/ 6187 h 6556"/>
              <a:gd name="T12" fmla="*/ 4718 w 5234"/>
              <a:gd name="T13" fmla="*/ 6076 h 6556"/>
              <a:gd name="T14" fmla="*/ 4856 w 5234"/>
              <a:gd name="T15" fmla="*/ 5908 h 6556"/>
              <a:gd name="T16" fmla="*/ 4909 w 5234"/>
              <a:gd name="T17" fmla="*/ 5703 h 6556"/>
              <a:gd name="T18" fmla="*/ 3900 w 5234"/>
              <a:gd name="T19" fmla="*/ 2179 h 6556"/>
              <a:gd name="T20" fmla="*/ 3852 w 5234"/>
              <a:gd name="T21" fmla="*/ 2294 h 6556"/>
              <a:gd name="T22" fmla="*/ 3736 w 5234"/>
              <a:gd name="T23" fmla="*/ 2342 h 6556"/>
              <a:gd name="T24" fmla="*/ 3623 w 5234"/>
              <a:gd name="T25" fmla="*/ 2294 h 6556"/>
              <a:gd name="T26" fmla="*/ 3575 w 5234"/>
              <a:gd name="T27" fmla="*/ 2179 h 6556"/>
              <a:gd name="T28" fmla="*/ 1659 w 5234"/>
              <a:gd name="T29" fmla="*/ 2179 h 6556"/>
              <a:gd name="T30" fmla="*/ 1611 w 5234"/>
              <a:gd name="T31" fmla="*/ 2294 h 6556"/>
              <a:gd name="T32" fmla="*/ 1498 w 5234"/>
              <a:gd name="T33" fmla="*/ 2342 h 6556"/>
              <a:gd name="T34" fmla="*/ 1382 w 5234"/>
              <a:gd name="T35" fmla="*/ 2294 h 6556"/>
              <a:gd name="T36" fmla="*/ 1334 w 5234"/>
              <a:gd name="T37" fmla="*/ 2179 h 6556"/>
              <a:gd name="T38" fmla="*/ 2617 w 5234"/>
              <a:gd name="T39" fmla="*/ 327 h 6556"/>
              <a:gd name="T40" fmla="*/ 2314 w 5234"/>
              <a:gd name="T41" fmla="*/ 375 h 6556"/>
              <a:gd name="T42" fmla="*/ 2053 w 5234"/>
              <a:gd name="T43" fmla="*/ 510 h 6556"/>
              <a:gd name="T44" fmla="*/ 1846 w 5234"/>
              <a:gd name="T45" fmla="*/ 718 h 6556"/>
              <a:gd name="T46" fmla="*/ 1709 w 5234"/>
              <a:gd name="T47" fmla="*/ 981 h 6556"/>
              <a:gd name="T48" fmla="*/ 1659 w 5234"/>
              <a:gd name="T49" fmla="*/ 1284 h 6556"/>
              <a:gd name="T50" fmla="*/ 3551 w 5234"/>
              <a:gd name="T51" fmla="*/ 1078 h 6556"/>
              <a:gd name="T52" fmla="*/ 3444 w 5234"/>
              <a:gd name="T53" fmla="*/ 799 h 6556"/>
              <a:gd name="T54" fmla="*/ 3258 w 5234"/>
              <a:gd name="T55" fmla="*/ 572 h 6556"/>
              <a:gd name="T56" fmla="*/ 3011 w 5234"/>
              <a:gd name="T57" fmla="*/ 411 h 6556"/>
              <a:gd name="T58" fmla="*/ 2721 w 5234"/>
              <a:gd name="T59" fmla="*/ 331 h 6556"/>
              <a:gd name="T60" fmla="*/ 2741 w 5234"/>
              <a:gd name="T61" fmla="*/ 6 h 6556"/>
              <a:gd name="T62" fmla="*/ 3089 w 5234"/>
              <a:gd name="T63" fmla="*/ 90 h 6556"/>
              <a:gd name="T64" fmla="*/ 3392 w 5234"/>
              <a:gd name="T65" fmla="*/ 261 h 6556"/>
              <a:gd name="T66" fmla="*/ 3637 w 5234"/>
              <a:gd name="T67" fmla="*/ 508 h 6556"/>
              <a:gd name="T68" fmla="*/ 3810 w 5234"/>
              <a:gd name="T69" fmla="*/ 811 h 6556"/>
              <a:gd name="T70" fmla="*/ 3894 w 5234"/>
              <a:gd name="T71" fmla="*/ 1160 h 6556"/>
              <a:gd name="T72" fmla="*/ 4736 w 5234"/>
              <a:gd name="T73" fmla="*/ 1288 h 6556"/>
              <a:gd name="T74" fmla="*/ 4832 w 5234"/>
              <a:gd name="T75" fmla="*/ 1355 h 6556"/>
              <a:gd name="T76" fmla="*/ 5234 w 5234"/>
              <a:gd name="T77" fmla="*/ 5683 h 6556"/>
              <a:gd name="T78" fmla="*/ 5212 w 5234"/>
              <a:gd name="T79" fmla="*/ 5880 h 6556"/>
              <a:gd name="T80" fmla="*/ 5101 w 5234"/>
              <a:gd name="T81" fmla="*/ 6129 h 6556"/>
              <a:gd name="T82" fmla="*/ 4913 w 5234"/>
              <a:gd name="T83" fmla="*/ 6335 h 6556"/>
              <a:gd name="T84" fmla="*/ 4664 w 5234"/>
              <a:gd name="T85" fmla="*/ 6480 h 6556"/>
              <a:gd name="T86" fmla="*/ 4370 w 5234"/>
              <a:gd name="T87" fmla="*/ 6550 h 6556"/>
              <a:gd name="T88" fmla="*/ 864 w 5234"/>
              <a:gd name="T89" fmla="*/ 6550 h 6556"/>
              <a:gd name="T90" fmla="*/ 570 w 5234"/>
              <a:gd name="T91" fmla="*/ 6480 h 6556"/>
              <a:gd name="T92" fmla="*/ 321 w 5234"/>
              <a:gd name="T93" fmla="*/ 6335 h 6556"/>
              <a:gd name="T94" fmla="*/ 133 w 5234"/>
              <a:gd name="T95" fmla="*/ 6129 h 6556"/>
              <a:gd name="T96" fmla="*/ 22 w 5234"/>
              <a:gd name="T97" fmla="*/ 5880 h 6556"/>
              <a:gd name="T98" fmla="*/ 0 w 5234"/>
              <a:gd name="T99" fmla="*/ 5683 h 6556"/>
              <a:gd name="T100" fmla="*/ 404 w 5234"/>
              <a:gd name="T101" fmla="*/ 1355 h 6556"/>
              <a:gd name="T102" fmla="*/ 500 w 5234"/>
              <a:gd name="T103" fmla="*/ 1288 h 6556"/>
              <a:gd name="T104" fmla="*/ 1340 w 5234"/>
              <a:gd name="T105" fmla="*/ 1160 h 6556"/>
              <a:gd name="T106" fmla="*/ 1426 w 5234"/>
              <a:gd name="T107" fmla="*/ 811 h 6556"/>
              <a:gd name="T108" fmla="*/ 1597 w 5234"/>
              <a:gd name="T109" fmla="*/ 508 h 6556"/>
              <a:gd name="T110" fmla="*/ 1842 w 5234"/>
              <a:gd name="T111" fmla="*/ 261 h 6556"/>
              <a:gd name="T112" fmla="*/ 2147 w 5234"/>
              <a:gd name="T113" fmla="*/ 90 h 6556"/>
              <a:gd name="T114" fmla="*/ 2494 w 5234"/>
              <a:gd name="T115" fmla="*/ 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34" h="6556">
                <a:moveTo>
                  <a:pt x="689" y="1609"/>
                </a:moveTo>
                <a:lnTo>
                  <a:pt x="327" y="5703"/>
                </a:lnTo>
                <a:lnTo>
                  <a:pt x="333" y="5775"/>
                </a:lnTo>
                <a:lnTo>
                  <a:pt x="351" y="5842"/>
                </a:lnTo>
                <a:lnTo>
                  <a:pt x="378" y="5908"/>
                </a:lnTo>
                <a:lnTo>
                  <a:pt x="416" y="5968"/>
                </a:lnTo>
                <a:lnTo>
                  <a:pt x="462" y="6024"/>
                </a:lnTo>
                <a:lnTo>
                  <a:pt x="518" y="6076"/>
                </a:lnTo>
                <a:lnTo>
                  <a:pt x="580" y="6120"/>
                </a:lnTo>
                <a:lnTo>
                  <a:pt x="647" y="6157"/>
                </a:lnTo>
                <a:lnTo>
                  <a:pt x="721" y="6187"/>
                </a:lnTo>
                <a:lnTo>
                  <a:pt x="801" y="6211"/>
                </a:lnTo>
                <a:lnTo>
                  <a:pt x="882" y="6225"/>
                </a:lnTo>
                <a:lnTo>
                  <a:pt x="970" y="6229"/>
                </a:lnTo>
                <a:lnTo>
                  <a:pt x="4264" y="6229"/>
                </a:lnTo>
                <a:lnTo>
                  <a:pt x="4352" y="6225"/>
                </a:lnTo>
                <a:lnTo>
                  <a:pt x="4433" y="6211"/>
                </a:lnTo>
                <a:lnTo>
                  <a:pt x="4513" y="6187"/>
                </a:lnTo>
                <a:lnTo>
                  <a:pt x="4587" y="6157"/>
                </a:lnTo>
                <a:lnTo>
                  <a:pt x="4656" y="6120"/>
                </a:lnTo>
                <a:lnTo>
                  <a:pt x="4718" y="6076"/>
                </a:lnTo>
                <a:lnTo>
                  <a:pt x="4772" y="6026"/>
                </a:lnTo>
                <a:lnTo>
                  <a:pt x="4818" y="5970"/>
                </a:lnTo>
                <a:lnTo>
                  <a:pt x="4856" y="5908"/>
                </a:lnTo>
                <a:lnTo>
                  <a:pt x="4884" y="5844"/>
                </a:lnTo>
                <a:lnTo>
                  <a:pt x="4901" y="5775"/>
                </a:lnTo>
                <a:lnTo>
                  <a:pt x="4909" y="5703"/>
                </a:lnTo>
                <a:lnTo>
                  <a:pt x="4545" y="1609"/>
                </a:lnTo>
                <a:lnTo>
                  <a:pt x="3900" y="1609"/>
                </a:lnTo>
                <a:lnTo>
                  <a:pt x="3900" y="2179"/>
                </a:lnTo>
                <a:lnTo>
                  <a:pt x="3894" y="2223"/>
                </a:lnTo>
                <a:lnTo>
                  <a:pt x="3878" y="2262"/>
                </a:lnTo>
                <a:lnTo>
                  <a:pt x="3852" y="2294"/>
                </a:lnTo>
                <a:lnTo>
                  <a:pt x="3820" y="2320"/>
                </a:lnTo>
                <a:lnTo>
                  <a:pt x="3780" y="2336"/>
                </a:lnTo>
                <a:lnTo>
                  <a:pt x="3736" y="2342"/>
                </a:lnTo>
                <a:lnTo>
                  <a:pt x="3695" y="2336"/>
                </a:lnTo>
                <a:lnTo>
                  <a:pt x="3655" y="2320"/>
                </a:lnTo>
                <a:lnTo>
                  <a:pt x="3623" y="2294"/>
                </a:lnTo>
                <a:lnTo>
                  <a:pt x="3597" y="2262"/>
                </a:lnTo>
                <a:lnTo>
                  <a:pt x="3581" y="2223"/>
                </a:lnTo>
                <a:lnTo>
                  <a:pt x="3575" y="2179"/>
                </a:lnTo>
                <a:lnTo>
                  <a:pt x="3575" y="1609"/>
                </a:lnTo>
                <a:lnTo>
                  <a:pt x="1659" y="1609"/>
                </a:lnTo>
                <a:lnTo>
                  <a:pt x="1659" y="2179"/>
                </a:lnTo>
                <a:lnTo>
                  <a:pt x="1655" y="2223"/>
                </a:lnTo>
                <a:lnTo>
                  <a:pt x="1637" y="2262"/>
                </a:lnTo>
                <a:lnTo>
                  <a:pt x="1611" y="2294"/>
                </a:lnTo>
                <a:lnTo>
                  <a:pt x="1579" y="2320"/>
                </a:lnTo>
                <a:lnTo>
                  <a:pt x="1540" y="2336"/>
                </a:lnTo>
                <a:lnTo>
                  <a:pt x="1498" y="2342"/>
                </a:lnTo>
                <a:lnTo>
                  <a:pt x="1454" y="2336"/>
                </a:lnTo>
                <a:lnTo>
                  <a:pt x="1416" y="2320"/>
                </a:lnTo>
                <a:lnTo>
                  <a:pt x="1382" y="2294"/>
                </a:lnTo>
                <a:lnTo>
                  <a:pt x="1356" y="2262"/>
                </a:lnTo>
                <a:lnTo>
                  <a:pt x="1340" y="2223"/>
                </a:lnTo>
                <a:lnTo>
                  <a:pt x="1334" y="2179"/>
                </a:lnTo>
                <a:lnTo>
                  <a:pt x="1334" y="1609"/>
                </a:lnTo>
                <a:lnTo>
                  <a:pt x="689" y="1609"/>
                </a:lnTo>
                <a:close/>
                <a:moveTo>
                  <a:pt x="2617" y="327"/>
                </a:moveTo>
                <a:lnTo>
                  <a:pt x="2513" y="331"/>
                </a:lnTo>
                <a:lnTo>
                  <a:pt x="2412" y="349"/>
                </a:lnTo>
                <a:lnTo>
                  <a:pt x="2314" y="375"/>
                </a:lnTo>
                <a:lnTo>
                  <a:pt x="2223" y="411"/>
                </a:lnTo>
                <a:lnTo>
                  <a:pt x="2135" y="456"/>
                </a:lnTo>
                <a:lnTo>
                  <a:pt x="2053" y="510"/>
                </a:lnTo>
                <a:lnTo>
                  <a:pt x="1978" y="572"/>
                </a:lnTo>
                <a:lnTo>
                  <a:pt x="1908" y="642"/>
                </a:lnTo>
                <a:lnTo>
                  <a:pt x="1846" y="718"/>
                </a:lnTo>
                <a:lnTo>
                  <a:pt x="1792" y="799"/>
                </a:lnTo>
                <a:lnTo>
                  <a:pt x="1747" y="887"/>
                </a:lnTo>
                <a:lnTo>
                  <a:pt x="1709" y="981"/>
                </a:lnTo>
                <a:lnTo>
                  <a:pt x="1683" y="1078"/>
                </a:lnTo>
                <a:lnTo>
                  <a:pt x="1665" y="1178"/>
                </a:lnTo>
                <a:lnTo>
                  <a:pt x="1659" y="1284"/>
                </a:lnTo>
                <a:lnTo>
                  <a:pt x="3575" y="1284"/>
                </a:lnTo>
                <a:lnTo>
                  <a:pt x="3569" y="1178"/>
                </a:lnTo>
                <a:lnTo>
                  <a:pt x="3551" y="1078"/>
                </a:lnTo>
                <a:lnTo>
                  <a:pt x="3525" y="981"/>
                </a:lnTo>
                <a:lnTo>
                  <a:pt x="3489" y="887"/>
                </a:lnTo>
                <a:lnTo>
                  <a:pt x="3444" y="799"/>
                </a:lnTo>
                <a:lnTo>
                  <a:pt x="3388" y="718"/>
                </a:lnTo>
                <a:lnTo>
                  <a:pt x="3326" y="642"/>
                </a:lnTo>
                <a:lnTo>
                  <a:pt x="3258" y="572"/>
                </a:lnTo>
                <a:lnTo>
                  <a:pt x="3181" y="510"/>
                </a:lnTo>
                <a:lnTo>
                  <a:pt x="3099" y="456"/>
                </a:lnTo>
                <a:lnTo>
                  <a:pt x="3011" y="411"/>
                </a:lnTo>
                <a:lnTo>
                  <a:pt x="2920" y="375"/>
                </a:lnTo>
                <a:lnTo>
                  <a:pt x="2822" y="349"/>
                </a:lnTo>
                <a:lnTo>
                  <a:pt x="2721" y="331"/>
                </a:lnTo>
                <a:lnTo>
                  <a:pt x="2617" y="327"/>
                </a:lnTo>
                <a:close/>
                <a:moveTo>
                  <a:pt x="2617" y="0"/>
                </a:moveTo>
                <a:lnTo>
                  <a:pt x="2741" y="6"/>
                </a:lnTo>
                <a:lnTo>
                  <a:pt x="2860" y="24"/>
                </a:lnTo>
                <a:lnTo>
                  <a:pt x="2976" y="52"/>
                </a:lnTo>
                <a:lnTo>
                  <a:pt x="3089" y="90"/>
                </a:lnTo>
                <a:lnTo>
                  <a:pt x="3195" y="138"/>
                </a:lnTo>
                <a:lnTo>
                  <a:pt x="3296" y="195"/>
                </a:lnTo>
                <a:lnTo>
                  <a:pt x="3392" y="261"/>
                </a:lnTo>
                <a:lnTo>
                  <a:pt x="3481" y="337"/>
                </a:lnTo>
                <a:lnTo>
                  <a:pt x="3563" y="419"/>
                </a:lnTo>
                <a:lnTo>
                  <a:pt x="3637" y="508"/>
                </a:lnTo>
                <a:lnTo>
                  <a:pt x="3704" y="602"/>
                </a:lnTo>
                <a:lnTo>
                  <a:pt x="3760" y="704"/>
                </a:lnTo>
                <a:lnTo>
                  <a:pt x="3810" y="811"/>
                </a:lnTo>
                <a:lnTo>
                  <a:pt x="3848" y="923"/>
                </a:lnTo>
                <a:lnTo>
                  <a:pt x="3876" y="1039"/>
                </a:lnTo>
                <a:lnTo>
                  <a:pt x="3894" y="1160"/>
                </a:lnTo>
                <a:lnTo>
                  <a:pt x="3900" y="1284"/>
                </a:lnTo>
                <a:lnTo>
                  <a:pt x="4694" y="1284"/>
                </a:lnTo>
                <a:lnTo>
                  <a:pt x="4736" y="1288"/>
                </a:lnTo>
                <a:lnTo>
                  <a:pt x="4772" y="1302"/>
                </a:lnTo>
                <a:lnTo>
                  <a:pt x="4806" y="1326"/>
                </a:lnTo>
                <a:lnTo>
                  <a:pt x="4832" y="1355"/>
                </a:lnTo>
                <a:lnTo>
                  <a:pt x="4848" y="1391"/>
                </a:lnTo>
                <a:lnTo>
                  <a:pt x="4858" y="1431"/>
                </a:lnTo>
                <a:lnTo>
                  <a:pt x="5234" y="5683"/>
                </a:lnTo>
                <a:lnTo>
                  <a:pt x="5234" y="5697"/>
                </a:lnTo>
                <a:lnTo>
                  <a:pt x="5228" y="5791"/>
                </a:lnTo>
                <a:lnTo>
                  <a:pt x="5212" y="5880"/>
                </a:lnTo>
                <a:lnTo>
                  <a:pt x="5184" y="5968"/>
                </a:lnTo>
                <a:lnTo>
                  <a:pt x="5148" y="6052"/>
                </a:lnTo>
                <a:lnTo>
                  <a:pt x="5101" y="6129"/>
                </a:lnTo>
                <a:lnTo>
                  <a:pt x="5047" y="6203"/>
                </a:lnTo>
                <a:lnTo>
                  <a:pt x="4983" y="6273"/>
                </a:lnTo>
                <a:lnTo>
                  <a:pt x="4913" y="6335"/>
                </a:lnTo>
                <a:lnTo>
                  <a:pt x="4836" y="6391"/>
                </a:lnTo>
                <a:lnTo>
                  <a:pt x="4754" y="6438"/>
                </a:lnTo>
                <a:lnTo>
                  <a:pt x="4664" y="6480"/>
                </a:lnTo>
                <a:lnTo>
                  <a:pt x="4571" y="6512"/>
                </a:lnTo>
                <a:lnTo>
                  <a:pt x="4471" y="6536"/>
                </a:lnTo>
                <a:lnTo>
                  <a:pt x="4370" y="6550"/>
                </a:lnTo>
                <a:lnTo>
                  <a:pt x="4264" y="6556"/>
                </a:lnTo>
                <a:lnTo>
                  <a:pt x="970" y="6556"/>
                </a:lnTo>
                <a:lnTo>
                  <a:pt x="864" y="6550"/>
                </a:lnTo>
                <a:lnTo>
                  <a:pt x="763" y="6536"/>
                </a:lnTo>
                <a:lnTo>
                  <a:pt x="663" y="6512"/>
                </a:lnTo>
                <a:lnTo>
                  <a:pt x="570" y="6480"/>
                </a:lnTo>
                <a:lnTo>
                  <a:pt x="482" y="6438"/>
                </a:lnTo>
                <a:lnTo>
                  <a:pt x="398" y="6391"/>
                </a:lnTo>
                <a:lnTo>
                  <a:pt x="321" y="6335"/>
                </a:lnTo>
                <a:lnTo>
                  <a:pt x="251" y="6273"/>
                </a:lnTo>
                <a:lnTo>
                  <a:pt x="187" y="6203"/>
                </a:lnTo>
                <a:lnTo>
                  <a:pt x="133" y="6129"/>
                </a:lnTo>
                <a:lnTo>
                  <a:pt x="88" y="6052"/>
                </a:lnTo>
                <a:lnTo>
                  <a:pt x="50" y="5968"/>
                </a:lnTo>
                <a:lnTo>
                  <a:pt x="22" y="5880"/>
                </a:lnTo>
                <a:lnTo>
                  <a:pt x="6" y="5791"/>
                </a:lnTo>
                <a:lnTo>
                  <a:pt x="0" y="5697"/>
                </a:lnTo>
                <a:lnTo>
                  <a:pt x="0" y="5683"/>
                </a:lnTo>
                <a:lnTo>
                  <a:pt x="376" y="1431"/>
                </a:lnTo>
                <a:lnTo>
                  <a:pt x="386" y="1391"/>
                </a:lnTo>
                <a:lnTo>
                  <a:pt x="404" y="1355"/>
                </a:lnTo>
                <a:lnTo>
                  <a:pt x="430" y="1326"/>
                </a:lnTo>
                <a:lnTo>
                  <a:pt x="462" y="1302"/>
                </a:lnTo>
                <a:lnTo>
                  <a:pt x="500" y="1288"/>
                </a:lnTo>
                <a:lnTo>
                  <a:pt x="540" y="1284"/>
                </a:lnTo>
                <a:lnTo>
                  <a:pt x="1334" y="1284"/>
                </a:lnTo>
                <a:lnTo>
                  <a:pt x="1340" y="1160"/>
                </a:lnTo>
                <a:lnTo>
                  <a:pt x="1358" y="1039"/>
                </a:lnTo>
                <a:lnTo>
                  <a:pt x="1386" y="923"/>
                </a:lnTo>
                <a:lnTo>
                  <a:pt x="1426" y="811"/>
                </a:lnTo>
                <a:lnTo>
                  <a:pt x="1474" y="704"/>
                </a:lnTo>
                <a:lnTo>
                  <a:pt x="1532" y="602"/>
                </a:lnTo>
                <a:lnTo>
                  <a:pt x="1597" y="508"/>
                </a:lnTo>
                <a:lnTo>
                  <a:pt x="1671" y="419"/>
                </a:lnTo>
                <a:lnTo>
                  <a:pt x="1753" y="337"/>
                </a:lnTo>
                <a:lnTo>
                  <a:pt x="1842" y="261"/>
                </a:lnTo>
                <a:lnTo>
                  <a:pt x="1938" y="195"/>
                </a:lnTo>
                <a:lnTo>
                  <a:pt x="2039" y="138"/>
                </a:lnTo>
                <a:lnTo>
                  <a:pt x="2147" y="90"/>
                </a:lnTo>
                <a:lnTo>
                  <a:pt x="2259" y="52"/>
                </a:lnTo>
                <a:lnTo>
                  <a:pt x="2374" y="24"/>
                </a:lnTo>
                <a:lnTo>
                  <a:pt x="2494" y="6"/>
                </a:lnTo>
                <a:lnTo>
                  <a:pt x="2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16"/>
          <p:cNvSpPr>
            <a:spLocks noEditPoints="1"/>
          </p:cNvSpPr>
          <p:nvPr/>
        </p:nvSpPr>
        <p:spPr bwMode="auto">
          <a:xfrm>
            <a:off x="2253717" y="3348680"/>
            <a:ext cx="314634" cy="341852"/>
          </a:xfrm>
          <a:custGeom>
            <a:avLst/>
            <a:gdLst>
              <a:gd name="T0" fmla="*/ 333 w 6034"/>
              <a:gd name="T1" fmla="*/ 4904 h 6556"/>
              <a:gd name="T2" fmla="*/ 2846 w 6034"/>
              <a:gd name="T3" fmla="*/ 3034 h 6556"/>
              <a:gd name="T4" fmla="*/ 5699 w 6034"/>
              <a:gd name="T5" fmla="*/ 1808 h 6556"/>
              <a:gd name="T6" fmla="*/ 4691 w 6034"/>
              <a:gd name="T7" fmla="*/ 3269 h 6556"/>
              <a:gd name="T8" fmla="*/ 4667 w 6034"/>
              <a:gd name="T9" fmla="*/ 3353 h 6556"/>
              <a:gd name="T10" fmla="*/ 4607 w 6034"/>
              <a:gd name="T11" fmla="*/ 3413 h 6556"/>
              <a:gd name="T12" fmla="*/ 4524 w 6034"/>
              <a:gd name="T13" fmla="*/ 3434 h 6556"/>
              <a:gd name="T14" fmla="*/ 4440 w 6034"/>
              <a:gd name="T15" fmla="*/ 3413 h 6556"/>
              <a:gd name="T16" fmla="*/ 4380 w 6034"/>
              <a:gd name="T17" fmla="*/ 3353 h 6556"/>
              <a:gd name="T18" fmla="*/ 4358 w 6034"/>
              <a:gd name="T19" fmla="*/ 3269 h 6556"/>
              <a:gd name="T20" fmla="*/ 3178 w 6034"/>
              <a:gd name="T21" fmla="*/ 3034 h 6556"/>
              <a:gd name="T22" fmla="*/ 5699 w 6034"/>
              <a:gd name="T23" fmla="*/ 4898 h 6556"/>
              <a:gd name="T24" fmla="*/ 1724 w 6034"/>
              <a:gd name="T25" fmla="*/ 977 h 6556"/>
              <a:gd name="T26" fmla="*/ 3013 w 6034"/>
              <a:gd name="T27" fmla="*/ 2745 h 6556"/>
              <a:gd name="T28" fmla="*/ 1724 w 6034"/>
              <a:gd name="T29" fmla="*/ 977 h 6556"/>
              <a:gd name="T30" fmla="*/ 2104 w 6034"/>
              <a:gd name="T31" fmla="*/ 791 h 6556"/>
              <a:gd name="T32" fmla="*/ 5480 w 6034"/>
              <a:gd name="T33" fmla="*/ 1547 h 6556"/>
              <a:gd name="T34" fmla="*/ 3013 w 6034"/>
              <a:gd name="T35" fmla="*/ 0 h 6556"/>
              <a:gd name="T36" fmla="*/ 3085 w 6034"/>
              <a:gd name="T37" fmla="*/ 18 h 6556"/>
              <a:gd name="T38" fmla="*/ 5936 w 6034"/>
              <a:gd name="T39" fmla="*/ 1395 h 6556"/>
              <a:gd name="T40" fmla="*/ 5994 w 6034"/>
              <a:gd name="T41" fmla="*/ 1441 h 6556"/>
              <a:gd name="T42" fmla="*/ 6028 w 6034"/>
              <a:gd name="T43" fmla="*/ 1509 h 6556"/>
              <a:gd name="T44" fmla="*/ 6032 w 6034"/>
              <a:gd name="T45" fmla="*/ 1547 h 6556"/>
              <a:gd name="T46" fmla="*/ 6034 w 6034"/>
              <a:gd name="T47" fmla="*/ 1551 h 6556"/>
              <a:gd name="T48" fmla="*/ 6030 w 6034"/>
              <a:gd name="T49" fmla="*/ 5043 h 6556"/>
              <a:gd name="T50" fmla="*/ 5998 w 6034"/>
              <a:gd name="T51" fmla="*/ 5109 h 6556"/>
              <a:gd name="T52" fmla="*/ 5940 w 6034"/>
              <a:gd name="T53" fmla="*/ 5155 h 6556"/>
              <a:gd name="T54" fmla="*/ 3087 w 6034"/>
              <a:gd name="T55" fmla="*/ 6538 h 6556"/>
              <a:gd name="T56" fmla="*/ 3085 w 6034"/>
              <a:gd name="T57" fmla="*/ 6540 h 6556"/>
              <a:gd name="T58" fmla="*/ 3071 w 6034"/>
              <a:gd name="T59" fmla="*/ 6544 h 6556"/>
              <a:gd name="T60" fmla="*/ 3067 w 6034"/>
              <a:gd name="T61" fmla="*/ 6546 h 6556"/>
              <a:gd name="T62" fmla="*/ 3053 w 6034"/>
              <a:gd name="T63" fmla="*/ 6550 h 6556"/>
              <a:gd name="T64" fmla="*/ 3049 w 6034"/>
              <a:gd name="T65" fmla="*/ 6552 h 6556"/>
              <a:gd name="T66" fmla="*/ 3041 w 6034"/>
              <a:gd name="T67" fmla="*/ 6554 h 6556"/>
              <a:gd name="T68" fmla="*/ 3031 w 6034"/>
              <a:gd name="T69" fmla="*/ 6554 h 6556"/>
              <a:gd name="T70" fmla="*/ 3019 w 6034"/>
              <a:gd name="T71" fmla="*/ 6556 h 6556"/>
              <a:gd name="T72" fmla="*/ 3007 w 6034"/>
              <a:gd name="T73" fmla="*/ 6556 h 6556"/>
              <a:gd name="T74" fmla="*/ 2995 w 6034"/>
              <a:gd name="T75" fmla="*/ 6554 h 6556"/>
              <a:gd name="T76" fmla="*/ 2987 w 6034"/>
              <a:gd name="T77" fmla="*/ 6554 h 6556"/>
              <a:gd name="T78" fmla="*/ 2977 w 6034"/>
              <a:gd name="T79" fmla="*/ 6552 h 6556"/>
              <a:gd name="T80" fmla="*/ 2973 w 6034"/>
              <a:gd name="T81" fmla="*/ 6550 h 6556"/>
              <a:gd name="T82" fmla="*/ 2959 w 6034"/>
              <a:gd name="T83" fmla="*/ 6546 h 6556"/>
              <a:gd name="T84" fmla="*/ 2955 w 6034"/>
              <a:gd name="T85" fmla="*/ 6544 h 6556"/>
              <a:gd name="T86" fmla="*/ 2943 w 6034"/>
              <a:gd name="T87" fmla="*/ 6540 h 6556"/>
              <a:gd name="T88" fmla="*/ 2941 w 6034"/>
              <a:gd name="T89" fmla="*/ 6538 h 6556"/>
              <a:gd name="T90" fmla="*/ 96 w 6034"/>
              <a:gd name="T91" fmla="*/ 5159 h 6556"/>
              <a:gd name="T92" fmla="*/ 36 w 6034"/>
              <a:gd name="T93" fmla="*/ 5113 h 6556"/>
              <a:gd name="T94" fmla="*/ 6 w 6034"/>
              <a:gd name="T95" fmla="*/ 5047 h 6556"/>
              <a:gd name="T96" fmla="*/ 0 w 6034"/>
              <a:gd name="T97" fmla="*/ 1541 h 6556"/>
              <a:gd name="T98" fmla="*/ 20 w 6034"/>
              <a:gd name="T99" fmla="*/ 1471 h 6556"/>
              <a:gd name="T100" fmla="*/ 64 w 6034"/>
              <a:gd name="T101" fmla="*/ 1415 h 6556"/>
              <a:gd name="T102" fmla="*/ 2941 w 6034"/>
              <a:gd name="T103" fmla="*/ 18 h 6556"/>
              <a:gd name="T104" fmla="*/ 3013 w 6034"/>
              <a:gd name="T105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34" h="6556">
                <a:moveTo>
                  <a:pt x="333" y="1814"/>
                </a:moveTo>
                <a:lnTo>
                  <a:pt x="333" y="4904"/>
                </a:lnTo>
                <a:lnTo>
                  <a:pt x="2846" y="6124"/>
                </a:lnTo>
                <a:lnTo>
                  <a:pt x="2846" y="3034"/>
                </a:lnTo>
                <a:lnTo>
                  <a:pt x="333" y="1814"/>
                </a:lnTo>
                <a:close/>
                <a:moveTo>
                  <a:pt x="5699" y="1808"/>
                </a:moveTo>
                <a:lnTo>
                  <a:pt x="4691" y="2298"/>
                </a:lnTo>
                <a:lnTo>
                  <a:pt x="4691" y="3269"/>
                </a:lnTo>
                <a:lnTo>
                  <a:pt x="4685" y="3313"/>
                </a:lnTo>
                <a:lnTo>
                  <a:pt x="4667" y="3353"/>
                </a:lnTo>
                <a:lnTo>
                  <a:pt x="4641" y="3387"/>
                </a:lnTo>
                <a:lnTo>
                  <a:pt x="4607" y="3413"/>
                </a:lnTo>
                <a:lnTo>
                  <a:pt x="4567" y="3429"/>
                </a:lnTo>
                <a:lnTo>
                  <a:pt x="4524" y="3434"/>
                </a:lnTo>
                <a:lnTo>
                  <a:pt x="4480" y="3429"/>
                </a:lnTo>
                <a:lnTo>
                  <a:pt x="4440" y="3413"/>
                </a:lnTo>
                <a:lnTo>
                  <a:pt x="4406" y="3387"/>
                </a:lnTo>
                <a:lnTo>
                  <a:pt x="4380" y="3353"/>
                </a:lnTo>
                <a:lnTo>
                  <a:pt x="4364" y="3313"/>
                </a:lnTo>
                <a:lnTo>
                  <a:pt x="4358" y="3269"/>
                </a:lnTo>
                <a:lnTo>
                  <a:pt x="4358" y="2460"/>
                </a:lnTo>
                <a:lnTo>
                  <a:pt x="3178" y="3034"/>
                </a:lnTo>
                <a:lnTo>
                  <a:pt x="3178" y="6124"/>
                </a:lnTo>
                <a:lnTo>
                  <a:pt x="5699" y="4898"/>
                </a:lnTo>
                <a:lnTo>
                  <a:pt x="5699" y="1808"/>
                </a:lnTo>
                <a:close/>
                <a:moveTo>
                  <a:pt x="1724" y="977"/>
                </a:moveTo>
                <a:lnTo>
                  <a:pt x="544" y="1547"/>
                </a:lnTo>
                <a:lnTo>
                  <a:pt x="3013" y="2745"/>
                </a:lnTo>
                <a:lnTo>
                  <a:pt x="4191" y="2173"/>
                </a:lnTo>
                <a:lnTo>
                  <a:pt x="1724" y="977"/>
                </a:lnTo>
                <a:close/>
                <a:moveTo>
                  <a:pt x="3013" y="351"/>
                </a:moveTo>
                <a:lnTo>
                  <a:pt x="2104" y="791"/>
                </a:lnTo>
                <a:lnTo>
                  <a:pt x="4571" y="1989"/>
                </a:lnTo>
                <a:lnTo>
                  <a:pt x="5480" y="1547"/>
                </a:lnTo>
                <a:lnTo>
                  <a:pt x="3013" y="351"/>
                </a:lnTo>
                <a:close/>
                <a:moveTo>
                  <a:pt x="3013" y="0"/>
                </a:moveTo>
                <a:lnTo>
                  <a:pt x="3051" y="4"/>
                </a:lnTo>
                <a:lnTo>
                  <a:pt x="3085" y="18"/>
                </a:lnTo>
                <a:lnTo>
                  <a:pt x="5903" y="1383"/>
                </a:lnTo>
                <a:lnTo>
                  <a:pt x="5936" y="1395"/>
                </a:lnTo>
                <a:lnTo>
                  <a:pt x="5968" y="1415"/>
                </a:lnTo>
                <a:lnTo>
                  <a:pt x="5994" y="1441"/>
                </a:lnTo>
                <a:lnTo>
                  <a:pt x="6016" y="1473"/>
                </a:lnTo>
                <a:lnTo>
                  <a:pt x="6028" y="1509"/>
                </a:lnTo>
                <a:lnTo>
                  <a:pt x="6032" y="1547"/>
                </a:lnTo>
                <a:lnTo>
                  <a:pt x="6032" y="1547"/>
                </a:lnTo>
                <a:lnTo>
                  <a:pt x="6032" y="1549"/>
                </a:lnTo>
                <a:lnTo>
                  <a:pt x="6034" y="1551"/>
                </a:lnTo>
                <a:lnTo>
                  <a:pt x="6034" y="5005"/>
                </a:lnTo>
                <a:lnTo>
                  <a:pt x="6030" y="5043"/>
                </a:lnTo>
                <a:lnTo>
                  <a:pt x="6018" y="5077"/>
                </a:lnTo>
                <a:lnTo>
                  <a:pt x="5998" y="5109"/>
                </a:lnTo>
                <a:lnTo>
                  <a:pt x="5972" y="5135"/>
                </a:lnTo>
                <a:lnTo>
                  <a:pt x="5940" y="5155"/>
                </a:lnTo>
                <a:lnTo>
                  <a:pt x="3087" y="6538"/>
                </a:lnTo>
                <a:lnTo>
                  <a:pt x="3087" y="6538"/>
                </a:lnTo>
                <a:lnTo>
                  <a:pt x="3085" y="6540"/>
                </a:lnTo>
                <a:lnTo>
                  <a:pt x="3085" y="6540"/>
                </a:lnTo>
                <a:lnTo>
                  <a:pt x="3079" y="6542"/>
                </a:lnTo>
                <a:lnTo>
                  <a:pt x="3071" y="6544"/>
                </a:lnTo>
                <a:lnTo>
                  <a:pt x="3069" y="6546"/>
                </a:lnTo>
                <a:lnTo>
                  <a:pt x="3067" y="6546"/>
                </a:lnTo>
                <a:lnTo>
                  <a:pt x="3067" y="6546"/>
                </a:lnTo>
                <a:lnTo>
                  <a:pt x="3053" y="6550"/>
                </a:lnTo>
                <a:lnTo>
                  <a:pt x="3051" y="6552"/>
                </a:lnTo>
                <a:lnTo>
                  <a:pt x="3049" y="6552"/>
                </a:lnTo>
                <a:lnTo>
                  <a:pt x="3045" y="6554"/>
                </a:lnTo>
                <a:lnTo>
                  <a:pt x="3041" y="6554"/>
                </a:lnTo>
                <a:lnTo>
                  <a:pt x="3035" y="6554"/>
                </a:lnTo>
                <a:lnTo>
                  <a:pt x="3031" y="6554"/>
                </a:lnTo>
                <a:lnTo>
                  <a:pt x="3025" y="6556"/>
                </a:lnTo>
                <a:lnTo>
                  <a:pt x="3019" y="6556"/>
                </a:lnTo>
                <a:lnTo>
                  <a:pt x="3013" y="6556"/>
                </a:lnTo>
                <a:lnTo>
                  <a:pt x="3007" y="6556"/>
                </a:lnTo>
                <a:lnTo>
                  <a:pt x="3001" y="6554"/>
                </a:lnTo>
                <a:lnTo>
                  <a:pt x="2995" y="6554"/>
                </a:lnTo>
                <a:lnTo>
                  <a:pt x="2991" y="6554"/>
                </a:lnTo>
                <a:lnTo>
                  <a:pt x="2987" y="6554"/>
                </a:lnTo>
                <a:lnTo>
                  <a:pt x="2981" y="6552"/>
                </a:lnTo>
                <a:lnTo>
                  <a:pt x="2977" y="6552"/>
                </a:lnTo>
                <a:lnTo>
                  <a:pt x="2975" y="6552"/>
                </a:lnTo>
                <a:lnTo>
                  <a:pt x="2973" y="6550"/>
                </a:lnTo>
                <a:lnTo>
                  <a:pt x="2961" y="6546"/>
                </a:lnTo>
                <a:lnTo>
                  <a:pt x="2959" y="6546"/>
                </a:lnTo>
                <a:lnTo>
                  <a:pt x="2957" y="6546"/>
                </a:lnTo>
                <a:lnTo>
                  <a:pt x="2955" y="6544"/>
                </a:lnTo>
                <a:lnTo>
                  <a:pt x="2949" y="6542"/>
                </a:lnTo>
                <a:lnTo>
                  <a:pt x="2943" y="6540"/>
                </a:lnTo>
                <a:lnTo>
                  <a:pt x="2941" y="6538"/>
                </a:lnTo>
                <a:lnTo>
                  <a:pt x="2941" y="6538"/>
                </a:lnTo>
                <a:lnTo>
                  <a:pt x="2941" y="6538"/>
                </a:lnTo>
                <a:lnTo>
                  <a:pt x="96" y="5159"/>
                </a:lnTo>
                <a:lnTo>
                  <a:pt x="64" y="5139"/>
                </a:lnTo>
                <a:lnTo>
                  <a:pt x="36" y="5113"/>
                </a:lnTo>
                <a:lnTo>
                  <a:pt x="18" y="5081"/>
                </a:lnTo>
                <a:lnTo>
                  <a:pt x="6" y="5047"/>
                </a:lnTo>
                <a:lnTo>
                  <a:pt x="0" y="5009"/>
                </a:lnTo>
                <a:lnTo>
                  <a:pt x="0" y="1541"/>
                </a:lnTo>
                <a:lnTo>
                  <a:pt x="6" y="1505"/>
                </a:lnTo>
                <a:lnTo>
                  <a:pt x="20" y="1471"/>
                </a:lnTo>
                <a:lnTo>
                  <a:pt x="38" y="1441"/>
                </a:lnTo>
                <a:lnTo>
                  <a:pt x="64" y="1415"/>
                </a:lnTo>
                <a:lnTo>
                  <a:pt x="96" y="1397"/>
                </a:lnTo>
                <a:lnTo>
                  <a:pt x="2941" y="18"/>
                </a:lnTo>
                <a:lnTo>
                  <a:pt x="2975" y="4"/>
                </a:lnTo>
                <a:lnTo>
                  <a:pt x="30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3972360" y="4610104"/>
            <a:ext cx="373862" cy="324620"/>
            <a:chOff x="7246938" y="438150"/>
            <a:chExt cx="5207000" cy="4521201"/>
          </a:xfrm>
          <a:solidFill>
            <a:schemeClr val="bg1"/>
          </a:solidFill>
        </p:grpSpPr>
        <p:sp>
          <p:nvSpPr>
            <p:cNvPr id="42" name="Freeform 121"/>
            <p:cNvSpPr>
              <a:spLocks noEditPoints="1"/>
            </p:cNvSpPr>
            <p:nvPr/>
          </p:nvSpPr>
          <p:spPr bwMode="auto">
            <a:xfrm>
              <a:off x="10101263" y="438150"/>
              <a:ext cx="2352675" cy="1212850"/>
            </a:xfrm>
            <a:custGeom>
              <a:avLst/>
              <a:gdLst>
                <a:gd name="T0" fmla="*/ 1214 w 2965"/>
                <a:gd name="T1" fmla="*/ 342 h 1529"/>
                <a:gd name="T2" fmla="*/ 870 w 2965"/>
                <a:gd name="T3" fmla="*/ 404 h 1529"/>
                <a:gd name="T4" fmla="*/ 601 w 2965"/>
                <a:gd name="T5" fmla="*/ 499 h 1529"/>
                <a:gd name="T6" fmla="*/ 420 w 2965"/>
                <a:gd name="T7" fmla="*/ 612 h 1529"/>
                <a:gd name="T8" fmla="*/ 333 w 2965"/>
                <a:gd name="T9" fmla="*/ 730 h 1529"/>
                <a:gd name="T10" fmla="*/ 351 w 2965"/>
                <a:gd name="T11" fmla="*/ 841 h 1529"/>
                <a:gd name="T12" fmla="*/ 470 w 2965"/>
                <a:gd name="T13" fmla="*/ 960 h 1529"/>
                <a:gd name="T14" fmla="*/ 681 w 2965"/>
                <a:gd name="T15" fmla="*/ 1070 h 1529"/>
                <a:gd name="T16" fmla="*/ 975 w 2965"/>
                <a:gd name="T17" fmla="*/ 1155 h 1529"/>
                <a:gd name="T18" fmla="*/ 1345 w 2965"/>
                <a:gd name="T19" fmla="*/ 1201 h 1529"/>
                <a:gd name="T20" fmla="*/ 1749 w 2965"/>
                <a:gd name="T21" fmla="*/ 1191 h 1529"/>
                <a:gd name="T22" fmla="*/ 2096 w 2965"/>
                <a:gd name="T23" fmla="*/ 1129 h 1529"/>
                <a:gd name="T24" fmla="*/ 2362 w 2965"/>
                <a:gd name="T25" fmla="*/ 1034 h 1529"/>
                <a:gd name="T26" fmla="*/ 2545 w 2965"/>
                <a:gd name="T27" fmla="*/ 921 h 1529"/>
                <a:gd name="T28" fmla="*/ 2631 w 2965"/>
                <a:gd name="T29" fmla="*/ 803 h 1529"/>
                <a:gd name="T30" fmla="*/ 2613 w 2965"/>
                <a:gd name="T31" fmla="*/ 692 h 1529"/>
                <a:gd name="T32" fmla="*/ 2495 w 2965"/>
                <a:gd name="T33" fmla="*/ 575 h 1529"/>
                <a:gd name="T34" fmla="*/ 2283 w 2965"/>
                <a:gd name="T35" fmla="*/ 463 h 1529"/>
                <a:gd name="T36" fmla="*/ 1988 w 2965"/>
                <a:gd name="T37" fmla="*/ 378 h 1529"/>
                <a:gd name="T38" fmla="*/ 1620 w 2965"/>
                <a:gd name="T39" fmla="*/ 332 h 1529"/>
                <a:gd name="T40" fmla="*/ 1630 w 2965"/>
                <a:gd name="T41" fmla="*/ 4 h 1529"/>
                <a:gd name="T42" fmla="*/ 2038 w 2965"/>
                <a:gd name="T43" fmla="*/ 52 h 1529"/>
                <a:gd name="T44" fmla="*/ 2390 w 2965"/>
                <a:gd name="T45" fmla="*/ 153 h 1529"/>
                <a:gd name="T46" fmla="*/ 2671 w 2965"/>
                <a:gd name="T47" fmla="*/ 296 h 1529"/>
                <a:gd name="T48" fmla="*/ 2864 w 2965"/>
                <a:gd name="T49" fmla="*/ 479 h 1529"/>
                <a:gd name="T50" fmla="*/ 2959 w 2965"/>
                <a:gd name="T51" fmla="*/ 690 h 1529"/>
                <a:gd name="T52" fmla="*/ 2939 w 2965"/>
                <a:gd name="T53" fmla="*/ 915 h 1529"/>
                <a:gd name="T54" fmla="*/ 2810 w 2965"/>
                <a:gd name="T55" fmla="*/ 1117 h 1529"/>
                <a:gd name="T56" fmla="*/ 2587 w 2965"/>
                <a:gd name="T57" fmla="*/ 1286 h 1529"/>
                <a:gd name="T58" fmla="*/ 2281 w 2965"/>
                <a:gd name="T59" fmla="*/ 1418 h 1529"/>
                <a:gd name="T60" fmla="*/ 1908 w 2965"/>
                <a:gd name="T61" fmla="*/ 1501 h 1529"/>
                <a:gd name="T62" fmla="*/ 1483 w 2965"/>
                <a:gd name="T63" fmla="*/ 1529 h 1529"/>
                <a:gd name="T64" fmla="*/ 1057 w 2965"/>
                <a:gd name="T65" fmla="*/ 1501 h 1529"/>
                <a:gd name="T66" fmla="*/ 683 w 2965"/>
                <a:gd name="T67" fmla="*/ 1418 h 1529"/>
                <a:gd name="T68" fmla="*/ 378 w 2965"/>
                <a:gd name="T69" fmla="*/ 1286 h 1529"/>
                <a:gd name="T70" fmla="*/ 154 w 2965"/>
                <a:gd name="T71" fmla="*/ 1117 h 1529"/>
                <a:gd name="T72" fmla="*/ 26 w 2965"/>
                <a:gd name="T73" fmla="*/ 915 h 1529"/>
                <a:gd name="T74" fmla="*/ 6 w 2965"/>
                <a:gd name="T75" fmla="*/ 690 h 1529"/>
                <a:gd name="T76" fmla="*/ 100 w 2965"/>
                <a:gd name="T77" fmla="*/ 479 h 1529"/>
                <a:gd name="T78" fmla="*/ 295 w 2965"/>
                <a:gd name="T79" fmla="*/ 296 h 1529"/>
                <a:gd name="T80" fmla="*/ 573 w 2965"/>
                <a:gd name="T81" fmla="*/ 153 h 1529"/>
                <a:gd name="T82" fmla="*/ 926 w 2965"/>
                <a:gd name="T83" fmla="*/ 52 h 1529"/>
                <a:gd name="T84" fmla="*/ 1335 w 2965"/>
                <a:gd name="T85" fmla="*/ 4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3" y="330"/>
                  </a:moveTo>
                  <a:lnTo>
                    <a:pt x="1345" y="332"/>
                  </a:lnTo>
                  <a:lnTo>
                    <a:pt x="1214" y="342"/>
                  </a:lnTo>
                  <a:lnTo>
                    <a:pt x="1091" y="358"/>
                  </a:lnTo>
                  <a:lnTo>
                    <a:pt x="975" y="378"/>
                  </a:lnTo>
                  <a:lnTo>
                    <a:pt x="870" y="404"/>
                  </a:lnTo>
                  <a:lnTo>
                    <a:pt x="770" y="431"/>
                  </a:lnTo>
                  <a:lnTo>
                    <a:pt x="681" y="463"/>
                  </a:lnTo>
                  <a:lnTo>
                    <a:pt x="601" y="499"/>
                  </a:lnTo>
                  <a:lnTo>
                    <a:pt x="532" y="535"/>
                  </a:lnTo>
                  <a:lnTo>
                    <a:pt x="470" y="575"/>
                  </a:lnTo>
                  <a:lnTo>
                    <a:pt x="420" y="612"/>
                  </a:lnTo>
                  <a:lnTo>
                    <a:pt x="380" y="652"/>
                  </a:lnTo>
                  <a:lnTo>
                    <a:pt x="351" y="692"/>
                  </a:lnTo>
                  <a:lnTo>
                    <a:pt x="333" y="730"/>
                  </a:lnTo>
                  <a:lnTo>
                    <a:pt x="327" y="767"/>
                  </a:lnTo>
                  <a:lnTo>
                    <a:pt x="333" y="803"/>
                  </a:lnTo>
                  <a:lnTo>
                    <a:pt x="351" y="841"/>
                  </a:lnTo>
                  <a:lnTo>
                    <a:pt x="380" y="881"/>
                  </a:lnTo>
                  <a:lnTo>
                    <a:pt x="420" y="921"/>
                  </a:lnTo>
                  <a:lnTo>
                    <a:pt x="470" y="960"/>
                  </a:lnTo>
                  <a:lnTo>
                    <a:pt x="532" y="998"/>
                  </a:lnTo>
                  <a:lnTo>
                    <a:pt x="601" y="1034"/>
                  </a:lnTo>
                  <a:lnTo>
                    <a:pt x="681" y="1070"/>
                  </a:lnTo>
                  <a:lnTo>
                    <a:pt x="770" y="1101"/>
                  </a:lnTo>
                  <a:lnTo>
                    <a:pt x="870" y="1129"/>
                  </a:lnTo>
                  <a:lnTo>
                    <a:pt x="975" y="1155"/>
                  </a:lnTo>
                  <a:lnTo>
                    <a:pt x="1091" y="1175"/>
                  </a:lnTo>
                  <a:lnTo>
                    <a:pt x="1214" y="1191"/>
                  </a:lnTo>
                  <a:lnTo>
                    <a:pt x="1345" y="1201"/>
                  </a:lnTo>
                  <a:lnTo>
                    <a:pt x="1483" y="1205"/>
                  </a:lnTo>
                  <a:lnTo>
                    <a:pt x="1620" y="1201"/>
                  </a:lnTo>
                  <a:lnTo>
                    <a:pt x="1749" y="1191"/>
                  </a:lnTo>
                  <a:lnTo>
                    <a:pt x="1873" y="1175"/>
                  </a:lnTo>
                  <a:lnTo>
                    <a:pt x="1988" y="1155"/>
                  </a:lnTo>
                  <a:lnTo>
                    <a:pt x="2096" y="1129"/>
                  </a:lnTo>
                  <a:lnTo>
                    <a:pt x="2193" y="1101"/>
                  </a:lnTo>
                  <a:lnTo>
                    <a:pt x="2283" y="1070"/>
                  </a:lnTo>
                  <a:lnTo>
                    <a:pt x="2362" y="1034"/>
                  </a:lnTo>
                  <a:lnTo>
                    <a:pt x="2434" y="998"/>
                  </a:lnTo>
                  <a:lnTo>
                    <a:pt x="2495" y="960"/>
                  </a:lnTo>
                  <a:lnTo>
                    <a:pt x="2545" y="921"/>
                  </a:lnTo>
                  <a:lnTo>
                    <a:pt x="2585" y="881"/>
                  </a:lnTo>
                  <a:lnTo>
                    <a:pt x="2613" y="841"/>
                  </a:lnTo>
                  <a:lnTo>
                    <a:pt x="2631" y="803"/>
                  </a:lnTo>
                  <a:lnTo>
                    <a:pt x="2637" y="767"/>
                  </a:lnTo>
                  <a:lnTo>
                    <a:pt x="2631" y="730"/>
                  </a:lnTo>
                  <a:lnTo>
                    <a:pt x="2613" y="692"/>
                  </a:lnTo>
                  <a:lnTo>
                    <a:pt x="2585" y="652"/>
                  </a:lnTo>
                  <a:lnTo>
                    <a:pt x="2545" y="612"/>
                  </a:lnTo>
                  <a:lnTo>
                    <a:pt x="2495" y="575"/>
                  </a:lnTo>
                  <a:lnTo>
                    <a:pt x="2434" y="535"/>
                  </a:lnTo>
                  <a:lnTo>
                    <a:pt x="2362" y="499"/>
                  </a:lnTo>
                  <a:lnTo>
                    <a:pt x="2283" y="463"/>
                  </a:lnTo>
                  <a:lnTo>
                    <a:pt x="2193" y="431"/>
                  </a:lnTo>
                  <a:lnTo>
                    <a:pt x="2096" y="404"/>
                  </a:lnTo>
                  <a:lnTo>
                    <a:pt x="1988" y="378"/>
                  </a:lnTo>
                  <a:lnTo>
                    <a:pt x="1873" y="358"/>
                  </a:lnTo>
                  <a:lnTo>
                    <a:pt x="1749" y="342"/>
                  </a:lnTo>
                  <a:lnTo>
                    <a:pt x="1620" y="332"/>
                  </a:lnTo>
                  <a:lnTo>
                    <a:pt x="1483" y="330"/>
                  </a:lnTo>
                  <a:close/>
                  <a:moveTo>
                    <a:pt x="1483" y="0"/>
                  </a:moveTo>
                  <a:lnTo>
                    <a:pt x="1630" y="4"/>
                  </a:lnTo>
                  <a:lnTo>
                    <a:pt x="1771" y="14"/>
                  </a:lnTo>
                  <a:lnTo>
                    <a:pt x="1908" y="30"/>
                  </a:lnTo>
                  <a:lnTo>
                    <a:pt x="2038" y="52"/>
                  </a:lnTo>
                  <a:lnTo>
                    <a:pt x="2163" y="80"/>
                  </a:lnTo>
                  <a:lnTo>
                    <a:pt x="2281" y="113"/>
                  </a:lnTo>
                  <a:lnTo>
                    <a:pt x="2390" y="153"/>
                  </a:lnTo>
                  <a:lnTo>
                    <a:pt x="2493" y="197"/>
                  </a:lnTo>
                  <a:lnTo>
                    <a:pt x="2587" y="245"/>
                  </a:lnTo>
                  <a:lnTo>
                    <a:pt x="2671" y="296"/>
                  </a:lnTo>
                  <a:lnTo>
                    <a:pt x="2746" y="354"/>
                  </a:lnTo>
                  <a:lnTo>
                    <a:pt x="2810" y="414"/>
                  </a:lnTo>
                  <a:lnTo>
                    <a:pt x="2864" y="479"/>
                  </a:lnTo>
                  <a:lnTo>
                    <a:pt x="2907" y="545"/>
                  </a:lnTo>
                  <a:lnTo>
                    <a:pt x="2939" y="616"/>
                  </a:lnTo>
                  <a:lnTo>
                    <a:pt x="2959" y="690"/>
                  </a:lnTo>
                  <a:lnTo>
                    <a:pt x="2965" y="765"/>
                  </a:lnTo>
                  <a:lnTo>
                    <a:pt x="2959" y="841"/>
                  </a:lnTo>
                  <a:lnTo>
                    <a:pt x="2939" y="915"/>
                  </a:lnTo>
                  <a:lnTo>
                    <a:pt x="2907" y="984"/>
                  </a:lnTo>
                  <a:lnTo>
                    <a:pt x="2864" y="1052"/>
                  </a:lnTo>
                  <a:lnTo>
                    <a:pt x="2810" y="1117"/>
                  </a:lnTo>
                  <a:lnTo>
                    <a:pt x="2746" y="1177"/>
                  </a:lnTo>
                  <a:lnTo>
                    <a:pt x="2671" y="1235"/>
                  </a:lnTo>
                  <a:lnTo>
                    <a:pt x="2587" y="1286"/>
                  </a:lnTo>
                  <a:lnTo>
                    <a:pt x="2493" y="1334"/>
                  </a:lnTo>
                  <a:lnTo>
                    <a:pt x="2390" y="1378"/>
                  </a:lnTo>
                  <a:lnTo>
                    <a:pt x="2281" y="1418"/>
                  </a:lnTo>
                  <a:lnTo>
                    <a:pt x="2163" y="1449"/>
                  </a:lnTo>
                  <a:lnTo>
                    <a:pt x="2038" y="1477"/>
                  </a:lnTo>
                  <a:lnTo>
                    <a:pt x="1908" y="1501"/>
                  </a:lnTo>
                  <a:lnTo>
                    <a:pt x="1771" y="1517"/>
                  </a:lnTo>
                  <a:lnTo>
                    <a:pt x="1630" y="1527"/>
                  </a:lnTo>
                  <a:lnTo>
                    <a:pt x="1483" y="1529"/>
                  </a:lnTo>
                  <a:lnTo>
                    <a:pt x="1335" y="1527"/>
                  </a:lnTo>
                  <a:lnTo>
                    <a:pt x="1192" y="1517"/>
                  </a:lnTo>
                  <a:lnTo>
                    <a:pt x="1057" y="1501"/>
                  </a:lnTo>
                  <a:lnTo>
                    <a:pt x="926" y="1477"/>
                  </a:lnTo>
                  <a:lnTo>
                    <a:pt x="800" y="1449"/>
                  </a:lnTo>
                  <a:lnTo>
                    <a:pt x="683" y="1418"/>
                  </a:lnTo>
                  <a:lnTo>
                    <a:pt x="573" y="1378"/>
                  </a:lnTo>
                  <a:lnTo>
                    <a:pt x="472" y="1334"/>
                  </a:lnTo>
                  <a:lnTo>
                    <a:pt x="378" y="1286"/>
                  </a:lnTo>
                  <a:lnTo>
                    <a:pt x="295" y="1235"/>
                  </a:lnTo>
                  <a:lnTo>
                    <a:pt x="219" y="1177"/>
                  </a:lnTo>
                  <a:lnTo>
                    <a:pt x="154" y="1117"/>
                  </a:lnTo>
                  <a:lnTo>
                    <a:pt x="100" y="1052"/>
                  </a:lnTo>
                  <a:lnTo>
                    <a:pt x="56" y="984"/>
                  </a:lnTo>
                  <a:lnTo>
                    <a:pt x="26" y="915"/>
                  </a:lnTo>
                  <a:lnTo>
                    <a:pt x="6" y="841"/>
                  </a:lnTo>
                  <a:lnTo>
                    <a:pt x="0" y="765"/>
                  </a:lnTo>
                  <a:lnTo>
                    <a:pt x="6" y="690"/>
                  </a:lnTo>
                  <a:lnTo>
                    <a:pt x="26" y="616"/>
                  </a:lnTo>
                  <a:lnTo>
                    <a:pt x="56" y="545"/>
                  </a:lnTo>
                  <a:lnTo>
                    <a:pt x="100" y="479"/>
                  </a:lnTo>
                  <a:lnTo>
                    <a:pt x="154" y="414"/>
                  </a:lnTo>
                  <a:lnTo>
                    <a:pt x="219" y="354"/>
                  </a:lnTo>
                  <a:lnTo>
                    <a:pt x="295" y="296"/>
                  </a:lnTo>
                  <a:lnTo>
                    <a:pt x="378" y="245"/>
                  </a:lnTo>
                  <a:lnTo>
                    <a:pt x="472" y="197"/>
                  </a:lnTo>
                  <a:lnTo>
                    <a:pt x="573" y="153"/>
                  </a:lnTo>
                  <a:lnTo>
                    <a:pt x="683" y="113"/>
                  </a:lnTo>
                  <a:lnTo>
                    <a:pt x="800" y="80"/>
                  </a:lnTo>
                  <a:lnTo>
                    <a:pt x="926" y="52"/>
                  </a:lnTo>
                  <a:lnTo>
                    <a:pt x="1057" y="30"/>
                  </a:lnTo>
                  <a:lnTo>
                    <a:pt x="1192" y="14"/>
                  </a:lnTo>
                  <a:lnTo>
                    <a:pt x="1335" y="4"/>
                  </a:lnTo>
                  <a:lnTo>
                    <a:pt x="1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22"/>
            <p:cNvSpPr>
              <a:spLocks/>
            </p:cNvSpPr>
            <p:nvPr/>
          </p:nvSpPr>
          <p:spPr bwMode="auto">
            <a:xfrm>
              <a:off x="10125076" y="1655763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1 h 827"/>
                <a:gd name="T46" fmla="*/ 130 w 2917"/>
                <a:gd name="T47" fmla="*/ 30 h 827"/>
                <a:gd name="T48" fmla="*/ 201 w 2917"/>
                <a:gd name="T49" fmla="*/ 30 h 827"/>
                <a:gd name="T50" fmla="*/ 267 w 2917"/>
                <a:gd name="T51" fmla="*/ 61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6 h 827"/>
                <a:gd name="T76" fmla="*/ 2577 w 2917"/>
                <a:gd name="T77" fmla="*/ 151 h 827"/>
                <a:gd name="T78" fmla="*/ 2617 w 2917"/>
                <a:gd name="T79" fmla="*/ 73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0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5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5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5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1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1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20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3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23"/>
            <p:cNvSpPr>
              <a:spLocks/>
            </p:cNvSpPr>
            <p:nvPr/>
          </p:nvSpPr>
          <p:spPr bwMode="auto">
            <a:xfrm>
              <a:off x="10125076" y="2319338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7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5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3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6 h 827"/>
                <a:gd name="T76" fmla="*/ 2577 w 2917"/>
                <a:gd name="T77" fmla="*/ 149 h 827"/>
                <a:gd name="T78" fmla="*/ 2617 w 2917"/>
                <a:gd name="T79" fmla="*/ 71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7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3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5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5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3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1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24"/>
            <p:cNvSpPr>
              <a:spLocks/>
            </p:cNvSpPr>
            <p:nvPr/>
          </p:nvSpPr>
          <p:spPr bwMode="auto">
            <a:xfrm>
              <a:off x="10125076" y="2978150"/>
              <a:ext cx="2314575" cy="657225"/>
            </a:xfrm>
            <a:custGeom>
              <a:avLst/>
              <a:gdLst>
                <a:gd name="T0" fmla="*/ 2774 w 2917"/>
                <a:gd name="T1" fmla="*/ 2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7 h 827"/>
                <a:gd name="T8" fmla="*/ 2909 w 2917"/>
                <a:gd name="T9" fmla="*/ 219 h 827"/>
                <a:gd name="T10" fmla="*/ 2836 w 2917"/>
                <a:gd name="T11" fmla="*/ 354 h 827"/>
                <a:gd name="T12" fmla="*/ 2720 w 2917"/>
                <a:gd name="T13" fmla="*/ 475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9 h 827"/>
                <a:gd name="T22" fmla="*/ 1596 w 2917"/>
                <a:gd name="T23" fmla="*/ 825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60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2 h 827"/>
                <a:gd name="T46" fmla="*/ 130 w 2917"/>
                <a:gd name="T47" fmla="*/ 30 h 827"/>
                <a:gd name="T48" fmla="*/ 201 w 2917"/>
                <a:gd name="T49" fmla="*/ 32 h 827"/>
                <a:gd name="T50" fmla="*/ 267 w 2917"/>
                <a:gd name="T51" fmla="*/ 62 h 827"/>
                <a:gd name="T52" fmla="*/ 313 w 2917"/>
                <a:gd name="T53" fmla="*/ 121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2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9 h 827"/>
                <a:gd name="T76" fmla="*/ 2577 w 2917"/>
                <a:gd name="T77" fmla="*/ 151 h 827"/>
                <a:gd name="T78" fmla="*/ 2617 w 2917"/>
                <a:gd name="T79" fmla="*/ 74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2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2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7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8"/>
                  </a:lnTo>
                  <a:lnTo>
                    <a:pt x="2836" y="354"/>
                  </a:lnTo>
                  <a:lnTo>
                    <a:pt x="2784" y="415"/>
                  </a:lnTo>
                  <a:lnTo>
                    <a:pt x="2720" y="475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4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9"/>
                  </a:lnTo>
                  <a:lnTo>
                    <a:pt x="1737" y="815"/>
                  </a:lnTo>
                  <a:lnTo>
                    <a:pt x="1596" y="825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60"/>
                  </a:lnTo>
                  <a:lnTo>
                    <a:pt x="2" y="225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2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2"/>
                  </a:lnTo>
                  <a:lnTo>
                    <a:pt x="235" y="44"/>
                  </a:lnTo>
                  <a:lnTo>
                    <a:pt x="267" y="62"/>
                  </a:lnTo>
                  <a:lnTo>
                    <a:pt x="293" y="89"/>
                  </a:lnTo>
                  <a:lnTo>
                    <a:pt x="313" y="121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4"/>
                  </a:lnTo>
                  <a:lnTo>
                    <a:pt x="689" y="382"/>
                  </a:lnTo>
                  <a:lnTo>
                    <a:pt x="794" y="415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3"/>
                  </a:lnTo>
                  <a:lnTo>
                    <a:pt x="2185" y="392"/>
                  </a:lnTo>
                  <a:lnTo>
                    <a:pt x="2278" y="358"/>
                  </a:lnTo>
                  <a:lnTo>
                    <a:pt x="2360" y="320"/>
                  </a:lnTo>
                  <a:lnTo>
                    <a:pt x="2432" y="280"/>
                  </a:lnTo>
                  <a:lnTo>
                    <a:pt x="2493" y="239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4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25"/>
            <p:cNvSpPr>
              <a:spLocks/>
            </p:cNvSpPr>
            <p:nvPr/>
          </p:nvSpPr>
          <p:spPr bwMode="auto">
            <a:xfrm>
              <a:off x="10125076" y="3641725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2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88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7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26"/>
            <p:cNvSpPr>
              <a:spLocks/>
            </p:cNvSpPr>
            <p:nvPr/>
          </p:nvSpPr>
          <p:spPr bwMode="auto">
            <a:xfrm>
              <a:off x="10125076" y="4303713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6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6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6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2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27"/>
            <p:cNvSpPr>
              <a:spLocks/>
            </p:cNvSpPr>
            <p:nvPr/>
          </p:nvSpPr>
          <p:spPr bwMode="auto">
            <a:xfrm>
              <a:off x="7269163" y="2978150"/>
              <a:ext cx="2316163" cy="657225"/>
            </a:xfrm>
            <a:custGeom>
              <a:avLst/>
              <a:gdLst>
                <a:gd name="T0" fmla="*/ 2775 w 2919"/>
                <a:gd name="T1" fmla="*/ 2 h 827"/>
                <a:gd name="T2" fmla="*/ 2845 w 2919"/>
                <a:gd name="T3" fmla="*/ 28 h 827"/>
                <a:gd name="T4" fmla="*/ 2895 w 2919"/>
                <a:gd name="T5" fmla="*/ 79 h 827"/>
                <a:gd name="T6" fmla="*/ 2919 w 2919"/>
                <a:gd name="T7" fmla="*/ 147 h 827"/>
                <a:gd name="T8" fmla="*/ 2909 w 2919"/>
                <a:gd name="T9" fmla="*/ 219 h 827"/>
                <a:gd name="T10" fmla="*/ 2837 w 2919"/>
                <a:gd name="T11" fmla="*/ 354 h 827"/>
                <a:gd name="T12" fmla="*/ 2722 w 2919"/>
                <a:gd name="T13" fmla="*/ 475 h 827"/>
                <a:gd name="T14" fmla="*/ 2565 w 2919"/>
                <a:gd name="T15" fmla="*/ 580 h 827"/>
                <a:gd name="T16" fmla="*/ 2372 w 2919"/>
                <a:gd name="T17" fmla="*/ 672 h 827"/>
                <a:gd name="T18" fmla="*/ 2135 w 2919"/>
                <a:gd name="T19" fmla="*/ 747 h 827"/>
                <a:gd name="T20" fmla="*/ 1874 w 2919"/>
                <a:gd name="T21" fmla="*/ 799 h 827"/>
                <a:gd name="T22" fmla="*/ 1598 w 2919"/>
                <a:gd name="T23" fmla="*/ 825 h 827"/>
                <a:gd name="T24" fmla="*/ 1315 w 2919"/>
                <a:gd name="T25" fmla="*/ 825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90 h 827"/>
                <a:gd name="T38" fmla="*/ 16 w 2919"/>
                <a:gd name="T39" fmla="*/ 260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2 h 827"/>
                <a:gd name="T46" fmla="*/ 131 w 2919"/>
                <a:gd name="T47" fmla="*/ 30 h 827"/>
                <a:gd name="T48" fmla="*/ 203 w 2919"/>
                <a:gd name="T49" fmla="*/ 32 h 827"/>
                <a:gd name="T50" fmla="*/ 266 w 2919"/>
                <a:gd name="T51" fmla="*/ 62 h 827"/>
                <a:gd name="T52" fmla="*/ 312 w 2919"/>
                <a:gd name="T53" fmla="*/ 121 h 827"/>
                <a:gd name="T54" fmla="*/ 386 w 2919"/>
                <a:gd name="T55" fmla="*/ 213 h 827"/>
                <a:gd name="T56" fmla="*/ 513 w 2919"/>
                <a:gd name="T57" fmla="*/ 302 h 827"/>
                <a:gd name="T58" fmla="*/ 690 w 2919"/>
                <a:gd name="T59" fmla="*/ 382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501 h 827"/>
                <a:gd name="T66" fmla="*/ 1729 w 2919"/>
                <a:gd name="T67" fmla="*/ 487 h 827"/>
                <a:gd name="T68" fmla="*/ 1974 w 2919"/>
                <a:gd name="T69" fmla="*/ 449 h 827"/>
                <a:gd name="T70" fmla="*/ 2187 w 2919"/>
                <a:gd name="T71" fmla="*/ 392 h 827"/>
                <a:gd name="T72" fmla="*/ 2362 w 2919"/>
                <a:gd name="T73" fmla="*/ 320 h 827"/>
                <a:gd name="T74" fmla="*/ 2493 w 2919"/>
                <a:gd name="T75" fmla="*/ 239 h 827"/>
                <a:gd name="T76" fmla="*/ 2578 w 2919"/>
                <a:gd name="T77" fmla="*/ 151 h 827"/>
                <a:gd name="T78" fmla="*/ 2618 w 2919"/>
                <a:gd name="T79" fmla="*/ 74 h 827"/>
                <a:gd name="T80" fmla="*/ 2670 w 2919"/>
                <a:gd name="T81" fmla="*/ 24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2"/>
                  </a:lnTo>
                  <a:lnTo>
                    <a:pt x="2811" y="10"/>
                  </a:lnTo>
                  <a:lnTo>
                    <a:pt x="2845" y="28"/>
                  </a:lnTo>
                  <a:lnTo>
                    <a:pt x="2873" y="52"/>
                  </a:lnTo>
                  <a:lnTo>
                    <a:pt x="2895" y="79"/>
                  </a:lnTo>
                  <a:lnTo>
                    <a:pt x="2911" y="111"/>
                  </a:lnTo>
                  <a:lnTo>
                    <a:pt x="2919" y="147"/>
                  </a:lnTo>
                  <a:lnTo>
                    <a:pt x="2919" y="183"/>
                  </a:lnTo>
                  <a:lnTo>
                    <a:pt x="2909" y="219"/>
                  </a:lnTo>
                  <a:lnTo>
                    <a:pt x="2879" y="288"/>
                  </a:lnTo>
                  <a:lnTo>
                    <a:pt x="2837" y="354"/>
                  </a:lnTo>
                  <a:lnTo>
                    <a:pt x="2783" y="415"/>
                  </a:lnTo>
                  <a:lnTo>
                    <a:pt x="2722" y="475"/>
                  </a:lnTo>
                  <a:lnTo>
                    <a:pt x="2648" y="529"/>
                  </a:lnTo>
                  <a:lnTo>
                    <a:pt x="2565" y="580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4"/>
                  </a:lnTo>
                  <a:lnTo>
                    <a:pt x="2135" y="747"/>
                  </a:lnTo>
                  <a:lnTo>
                    <a:pt x="2007" y="775"/>
                  </a:lnTo>
                  <a:lnTo>
                    <a:pt x="1874" y="799"/>
                  </a:lnTo>
                  <a:lnTo>
                    <a:pt x="1737" y="815"/>
                  </a:lnTo>
                  <a:lnTo>
                    <a:pt x="1598" y="825"/>
                  </a:lnTo>
                  <a:lnTo>
                    <a:pt x="1454" y="827"/>
                  </a:lnTo>
                  <a:lnTo>
                    <a:pt x="1315" y="825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90"/>
                  </a:lnTo>
                  <a:lnTo>
                    <a:pt x="54" y="326"/>
                  </a:lnTo>
                  <a:lnTo>
                    <a:pt x="16" y="260"/>
                  </a:lnTo>
                  <a:lnTo>
                    <a:pt x="4" y="225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7"/>
                  </a:lnTo>
                  <a:lnTo>
                    <a:pt x="64" y="62"/>
                  </a:lnTo>
                  <a:lnTo>
                    <a:pt x="95" y="42"/>
                  </a:lnTo>
                  <a:lnTo>
                    <a:pt x="131" y="30"/>
                  </a:lnTo>
                  <a:lnTo>
                    <a:pt x="167" y="26"/>
                  </a:lnTo>
                  <a:lnTo>
                    <a:pt x="203" y="32"/>
                  </a:lnTo>
                  <a:lnTo>
                    <a:pt x="237" y="44"/>
                  </a:lnTo>
                  <a:lnTo>
                    <a:pt x="266" y="62"/>
                  </a:lnTo>
                  <a:lnTo>
                    <a:pt x="292" y="89"/>
                  </a:lnTo>
                  <a:lnTo>
                    <a:pt x="312" y="121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2"/>
                  </a:lnTo>
                  <a:lnTo>
                    <a:pt x="597" y="344"/>
                  </a:lnTo>
                  <a:lnTo>
                    <a:pt x="690" y="382"/>
                  </a:lnTo>
                  <a:lnTo>
                    <a:pt x="796" y="415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7"/>
                  </a:lnTo>
                  <a:lnTo>
                    <a:pt x="1454" y="501"/>
                  </a:lnTo>
                  <a:lnTo>
                    <a:pt x="1594" y="497"/>
                  </a:lnTo>
                  <a:lnTo>
                    <a:pt x="1729" y="487"/>
                  </a:lnTo>
                  <a:lnTo>
                    <a:pt x="1854" y="471"/>
                  </a:lnTo>
                  <a:lnTo>
                    <a:pt x="1974" y="449"/>
                  </a:lnTo>
                  <a:lnTo>
                    <a:pt x="2085" y="423"/>
                  </a:lnTo>
                  <a:lnTo>
                    <a:pt x="2187" y="392"/>
                  </a:lnTo>
                  <a:lnTo>
                    <a:pt x="2278" y="358"/>
                  </a:lnTo>
                  <a:lnTo>
                    <a:pt x="2362" y="320"/>
                  </a:lnTo>
                  <a:lnTo>
                    <a:pt x="2433" y="280"/>
                  </a:lnTo>
                  <a:lnTo>
                    <a:pt x="2493" y="239"/>
                  </a:lnTo>
                  <a:lnTo>
                    <a:pt x="2543" y="195"/>
                  </a:lnTo>
                  <a:lnTo>
                    <a:pt x="2578" y="151"/>
                  </a:lnTo>
                  <a:lnTo>
                    <a:pt x="2600" y="107"/>
                  </a:lnTo>
                  <a:lnTo>
                    <a:pt x="2618" y="74"/>
                  </a:lnTo>
                  <a:lnTo>
                    <a:pt x="2642" y="46"/>
                  </a:lnTo>
                  <a:lnTo>
                    <a:pt x="2670" y="24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28"/>
            <p:cNvSpPr>
              <a:spLocks/>
            </p:cNvSpPr>
            <p:nvPr/>
          </p:nvSpPr>
          <p:spPr bwMode="auto">
            <a:xfrm>
              <a:off x="7269163" y="3641725"/>
              <a:ext cx="2316163" cy="657225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9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2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10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9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88"/>
                  </a:lnTo>
                  <a:lnTo>
                    <a:pt x="54" y="326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5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6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7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1"/>
                  </a:lnTo>
                  <a:lnTo>
                    <a:pt x="2187" y="392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29"/>
            <p:cNvSpPr>
              <a:spLocks/>
            </p:cNvSpPr>
            <p:nvPr/>
          </p:nvSpPr>
          <p:spPr bwMode="auto">
            <a:xfrm>
              <a:off x="7269163" y="4303713"/>
              <a:ext cx="2316163" cy="655638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7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799 h 827"/>
                <a:gd name="T28" fmla="*/ 806 w 2919"/>
                <a:gd name="T29" fmla="*/ 756 h 827"/>
                <a:gd name="T30" fmla="*/ 583 w 2919"/>
                <a:gd name="T31" fmla="*/ 690 h 827"/>
                <a:gd name="T32" fmla="*/ 390 w 2919"/>
                <a:gd name="T33" fmla="*/ 604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5 h 827"/>
                <a:gd name="T42" fmla="*/ 18 w 2919"/>
                <a:gd name="T43" fmla="*/ 115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1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0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8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7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799"/>
                  </a:lnTo>
                  <a:lnTo>
                    <a:pt x="925" y="779"/>
                  </a:lnTo>
                  <a:lnTo>
                    <a:pt x="806" y="756"/>
                  </a:lnTo>
                  <a:lnTo>
                    <a:pt x="690" y="724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4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1" y="388"/>
                  </a:lnTo>
                  <a:lnTo>
                    <a:pt x="54" y="324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5"/>
                  </a:lnTo>
                  <a:lnTo>
                    <a:pt x="6" y="149"/>
                  </a:lnTo>
                  <a:lnTo>
                    <a:pt x="18" y="115"/>
                  </a:lnTo>
                  <a:lnTo>
                    <a:pt x="36" y="86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4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5"/>
                  </a:lnTo>
                  <a:lnTo>
                    <a:pt x="386" y="213"/>
                  </a:lnTo>
                  <a:lnTo>
                    <a:pt x="444" y="256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1"/>
                  </a:lnTo>
                  <a:lnTo>
                    <a:pt x="1034" y="465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5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2"/>
                  </a:lnTo>
                  <a:lnTo>
                    <a:pt x="2187" y="390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7246938" y="1762125"/>
              <a:ext cx="2352675" cy="1212850"/>
            </a:xfrm>
            <a:custGeom>
              <a:avLst/>
              <a:gdLst>
                <a:gd name="T0" fmla="*/ 1214 w 2965"/>
                <a:gd name="T1" fmla="*/ 340 h 1529"/>
                <a:gd name="T2" fmla="*/ 869 w 2965"/>
                <a:gd name="T3" fmla="*/ 400 h 1529"/>
                <a:gd name="T4" fmla="*/ 601 w 2965"/>
                <a:gd name="T5" fmla="*/ 495 h 1529"/>
                <a:gd name="T6" fmla="*/ 420 w 2965"/>
                <a:gd name="T7" fmla="*/ 610 h 1529"/>
                <a:gd name="T8" fmla="*/ 332 w 2965"/>
                <a:gd name="T9" fmla="*/ 728 h 1529"/>
                <a:gd name="T10" fmla="*/ 350 w 2965"/>
                <a:gd name="T11" fmla="*/ 839 h 1529"/>
                <a:gd name="T12" fmla="*/ 470 w 2965"/>
                <a:gd name="T13" fmla="*/ 956 h 1529"/>
                <a:gd name="T14" fmla="*/ 682 w 2965"/>
                <a:gd name="T15" fmla="*/ 1066 h 1529"/>
                <a:gd name="T16" fmla="*/ 977 w 2965"/>
                <a:gd name="T17" fmla="*/ 1153 h 1529"/>
                <a:gd name="T18" fmla="*/ 1345 w 2965"/>
                <a:gd name="T19" fmla="*/ 1197 h 1529"/>
                <a:gd name="T20" fmla="*/ 1751 w 2965"/>
                <a:gd name="T21" fmla="*/ 1189 h 1529"/>
                <a:gd name="T22" fmla="*/ 2095 w 2965"/>
                <a:gd name="T23" fmla="*/ 1127 h 1529"/>
                <a:gd name="T24" fmla="*/ 2364 w 2965"/>
                <a:gd name="T25" fmla="*/ 1032 h 1529"/>
                <a:gd name="T26" fmla="*/ 2545 w 2965"/>
                <a:gd name="T27" fmla="*/ 917 h 1529"/>
                <a:gd name="T28" fmla="*/ 2632 w 2965"/>
                <a:gd name="T29" fmla="*/ 801 h 1529"/>
                <a:gd name="T30" fmla="*/ 2614 w 2965"/>
                <a:gd name="T31" fmla="*/ 688 h 1529"/>
                <a:gd name="T32" fmla="*/ 2495 w 2965"/>
                <a:gd name="T33" fmla="*/ 571 h 1529"/>
                <a:gd name="T34" fmla="*/ 2282 w 2965"/>
                <a:gd name="T35" fmla="*/ 461 h 1529"/>
                <a:gd name="T36" fmla="*/ 1988 w 2965"/>
                <a:gd name="T37" fmla="*/ 376 h 1529"/>
                <a:gd name="T38" fmla="*/ 1620 w 2965"/>
                <a:gd name="T39" fmla="*/ 330 h 1529"/>
                <a:gd name="T40" fmla="*/ 1630 w 2965"/>
                <a:gd name="T41" fmla="*/ 2 h 1529"/>
                <a:gd name="T42" fmla="*/ 2039 w 2965"/>
                <a:gd name="T43" fmla="*/ 52 h 1529"/>
                <a:gd name="T44" fmla="*/ 2392 w 2965"/>
                <a:gd name="T45" fmla="*/ 151 h 1529"/>
                <a:gd name="T46" fmla="*/ 2670 w 2965"/>
                <a:gd name="T47" fmla="*/ 294 h 1529"/>
                <a:gd name="T48" fmla="*/ 2865 w 2965"/>
                <a:gd name="T49" fmla="*/ 477 h 1529"/>
                <a:gd name="T50" fmla="*/ 2959 w 2965"/>
                <a:gd name="T51" fmla="*/ 688 h 1529"/>
                <a:gd name="T52" fmla="*/ 2939 w 2965"/>
                <a:gd name="T53" fmla="*/ 913 h 1529"/>
                <a:gd name="T54" fmla="*/ 2809 w 2965"/>
                <a:gd name="T55" fmla="*/ 1115 h 1529"/>
                <a:gd name="T56" fmla="*/ 2587 w 2965"/>
                <a:gd name="T57" fmla="*/ 1284 h 1529"/>
                <a:gd name="T58" fmla="*/ 2280 w 2965"/>
                <a:gd name="T59" fmla="*/ 1416 h 1529"/>
                <a:gd name="T60" fmla="*/ 1908 w 2965"/>
                <a:gd name="T61" fmla="*/ 1499 h 1529"/>
                <a:gd name="T62" fmla="*/ 1482 w 2965"/>
                <a:gd name="T63" fmla="*/ 1529 h 1529"/>
                <a:gd name="T64" fmla="*/ 1057 w 2965"/>
                <a:gd name="T65" fmla="*/ 1499 h 1529"/>
                <a:gd name="T66" fmla="*/ 684 w 2965"/>
                <a:gd name="T67" fmla="*/ 1416 h 1529"/>
                <a:gd name="T68" fmla="*/ 378 w 2965"/>
                <a:gd name="T69" fmla="*/ 1284 h 1529"/>
                <a:gd name="T70" fmla="*/ 155 w 2965"/>
                <a:gd name="T71" fmla="*/ 1115 h 1529"/>
                <a:gd name="T72" fmla="*/ 26 w 2965"/>
                <a:gd name="T73" fmla="*/ 913 h 1529"/>
                <a:gd name="T74" fmla="*/ 6 w 2965"/>
                <a:gd name="T75" fmla="*/ 688 h 1529"/>
                <a:gd name="T76" fmla="*/ 99 w 2965"/>
                <a:gd name="T77" fmla="*/ 477 h 1529"/>
                <a:gd name="T78" fmla="*/ 294 w 2965"/>
                <a:gd name="T79" fmla="*/ 294 h 1529"/>
                <a:gd name="T80" fmla="*/ 573 w 2965"/>
                <a:gd name="T81" fmla="*/ 151 h 1529"/>
                <a:gd name="T82" fmla="*/ 925 w 2965"/>
                <a:gd name="T83" fmla="*/ 52 h 1529"/>
                <a:gd name="T84" fmla="*/ 1335 w 2965"/>
                <a:gd name="T85" fmla="*/ 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2" y="326"/>
                  </a:moveTo>
                  <a:lnTo>
                    <a:pt x="1345" y="330"/>
                  </a:lnTo>
                  <a:lnTo>
                    <a:pt x="1214" y="340"/>
                  </a:lnTo>
                  <a:lnTo>
                    <a:pt x="1092" y="354"/>
                  </a:lnTo>
                  <a:lnTo>
                    <a:pt x="977" y="376"/>
                  </a:lnTo>
                  <a:lnTo>
                    <a:pt x="869" y="400"/>
                  </a:lnTo>
                  <a:lnTo>
                    <a:pt x="772" y="430"/>
                  </a:lnTo>
                  <a:lnTo>
                    <a:pt x="682" y="461"/>
                  </a:lnTo>
                  <a:lnTo>
                    <a:pt x="601" y="495"/>
                  </a:lnTo>
                  <a:lnTo>
                    <a:pt x="531" y="533"/>
                  </a:lnTo>
                  <a:lnTo>
                    <a:pt x="470" y="571"/>
                  </a:lnTo>
                  <a:lnTo>
                    <a:pt x="420" y="610"/>
                  </a:lnTo>
                  <a:lnTo>
                    <a:pt x="380" y="650"/>
                  </a:lnTo>
                  <a:lnTo>
                    <a:pt x="350" y="688"/>
                  </a:lnTo>
                  <a:lnTo>
                    <a:pt x="332" y="728"/>
                  </a:lnTo>
                  <a:lnTo>
                    <a:pt x="328" y="764"/>
                  </a:lnTo>
                  <a:lnTo>
                    <a:pt x="332" y="801"/>
                  </a:lnTo>
                  <a:lnTo>
                    <a:pt x="350" y="839"/>
                  </a:lnTo>
                  <a:lnTo>
                    <a:pt x="380" y="877"/>
                  </a:lnTo>
                  <a:lnTo>
                    <a:pt x="420" y="917"/>
                  </a:lnTo>
                  <a:lnTo>
                    <a:pt x="470" y="956"/>
                  </a:lnTo>
                  <a:lnTo>
                    <a:pt x="531" y="994"/>
                  </a:lnTo>
                  <a:lnTo>
                    <a:pt x="601" y="1032"/>
                  </a:lnTo>
                  <a:lnTo>
                    <a:pt x="682" y="1066"/>
                  </a:lnTo>
                  <a:lnTo>
                    <a:pt x="772" y="1100"/>
                  </a:lnTo>
                  <a:lnTo>
                    <a:pt x="869" y="1127"/>
                  </a:lnTo>
                  <a:lnTo>
                    <a:pt x="977" y="1153"/>
                  </a:lnTo>
                  <a:lnTo>
                    <a:pt x="1092" y="1173"/>
                  </a:lnTo>
                  <a:lnTo>
                    <a:pt x="1214" y="1189"/>
                  </a:lnTo>
                  <a:lnTo>
                    <a:pt x="1345" y="1197"/>
                  </a:lnTo>
                  <a:lnTo>
                    <a:pt x="1482" y="1201"/>
                  </a:lnTo>
                  <a:lnTo>
                    <a:pt x="1620" y="1197"/>
                  </a:lnTo>
                  <a:lnTo>
                    <a:pt x="1751" y="1189"/>
                  </a:lnTo>
                  <a:lnTo>
                    <a:pt x="1872" y="1173"/>
                  </a:lnTo>
                  <a:lnTo>
                    <a:pt x="1988" y="1153"/>
                  </a:lnTo>
                  <a:lnTo>
                    <a:pt x="2095" y="1127"/>
                  </a:lnTo>
                  <a:lnTo>
                    <a:pt x="2193" y="1100"/>
                  </a:lnTo>
                  <a:lnTo>
                    <a:pt x="2282" y="1066"/>
                  </a:lnTo>
                  <a:lnTo>
                    <a:pt x="2364" y="1032"/>
                  </a:lnTo>
                  <a:lnTo>
                    <a:pt x="2433" y="994"/>
                  </a:lnTo>
                  <a:lnTo>
                    <a:pt x="2495" y="956"/>
                  </a:lnTo>
                  <a:lnTo>
                    <a:pt x="2545" y="917"/>
                  </a:lnTo>
                  <a:lnTo>
                    <a:pt x="2585" y="877"/>
                  </a:lnTo>
                  <a:lnTo>
                    <a:pt x="2614" y="839"/>
                  </a:lnTo>
                  <a:lnTo>
                    <a:pt x="2632" y="801"/>
                  </a:lnTo>
                  <a:lnTo>
                    <a:pt x="2638" y="764"/>
                  </a:lnTo>
                  <a:lnTo>
                    <a:pt x="2632" y="728"/>
                  </a:lnTo>
                  <a:lnTo>
                    <a:pt x="2614" y="688"/>
                  </a:lnTo>
                  <a:lnTo>
                    <a:pt x="2585" y="650"/>
                  </a:lnTo>
                  <a:lnTo>
                    <a:pt x="2545" y="610"/>
                  </a:lnTo>
                  <a:lnTo>
                    <a:pt x="2495" y="571"/>
                  </a:lnTo>
                  <a:lnTo>
                    <a:pt x="2433" y="533"/>
                  </a:lnTo>
                  <a:lnTo>
                    <a:pt x="2364" y="495"/>
                  </a:lnTo>
                  <a:lnTo>
                    <a:pt x="2282" y="461"/>
                  </a:lnTo>
                  <a:lnTo>
                    <a:pt x="2193" y="430"/>
                  </a:lnTo>
                  <a:lnTo>
                    <a:pt x="2095" y="400"/>
                  </a:lnTo>
                  <a:lnTo>
                    <a:pt x="1988" y="376"/>
                  </a:lnTo>
                  <a:lnTo>
                    <a:pt x="1872" y="354"/>
                  </a:lnTo>
                  <a:lnTo>
                    <a:pt x="1751" y="340"/>
                  </a:lnTo>
                  <a:lnTo>
                    <a:pt x="1620" y="330"/>
                  </a:lnTo>
                  <a:lnTo>
                    <a:pt x="1482" y="326"/>
                  </a:lnTo>
                  <a:close/>
                  <a:moveTo>
                    <a:pt x="1482" y="0"/>
                  </a:moveTo>
                  <a:lnTo>
                    <a:pt x="1630" y="2"/>
                  </a:lnTo>
                  <a:lnTo>
                    <a:pt x="1771" y="12"/>
                  </a:lnTo>
                  <a:lnTo>
                    <a:pt x="1908" y="28"/>
                  </a:lnTo>
                  <a:lnTo>
                    <a:pt x="2039" y="52"/>
                  </a:lnTo>
                  <a:lnTo>
                    <a:pt x="2163" y="80"/>
                  </a:lnTo>
                  <a:lnTo>
                    <a:pt x="2280" y="111"/>
                  </a:lnTo>
                  <a:lnTo>
                    <a:pt x="2392" y="151"/>
                  </a:lnTo>
                  <a:lnTo>
                    <a:pt x="2493" y="195"/>
                  </a:lnTo>
                  <a:lnTo>
                    <a:pt x="2587" y="243"/>
                  </a:lnTo>
                  <a:lnTo>
                    <a:pt x="2670" y="294"/>
                  </a:lnTo>
                  <a:lnTo>
                    <a:pt x="2746" y="352"/>
                  </a:lnTo>
                  <a:lnTo>
                    <a:pt x="2809" y="412"/>
                  </a:lnTo>
                  <a:lnTo>
                    <a:pt x="2865" y="477"/>
                  </a:lnTo>
                  <a:lnTo>
                    <a:pt x="2907" y="545"/>
                  </a:lnTo>
                  <a:lnTo>
                    <a:pt x="2939" y="614"/>
                  </a:lnTo>
                  <a:lnTo>
                    <a:pt x="2959" y="688"/>
                  </a:lnTo>
                  <a:lnTo>
                    <a:pt x="2965" y="764"/>
                  </a:lnTo>
                  <a:lnTo>
                    <a:pt x="2959" y="839"/>
                  </a:lnTo>
                  <a:lnTo>
                    <a:pt x="2939" y="913"/>
                  </a:lnTo>
                  <a:lnTo>
                    <a:pt x="2907" y="984"/>
                  </a:lnTo>
                  <a:lnTo>
                    <a:pt x="2865" y="1052"/>
                  </a:lnTo>
                  <a:lnTo>
                    <a:pt x="2809" y="1115"/>
                  </a:lnTo>
                  <a:lnTo>
                    <a:pt x="2746" y="1175"/>
                  </a:lnTo>
                  <a:lnTo>
                    <a:pt x="2670" y="1233"/>
                  </a:lnTo>
                  <a:lnTo>
                    <a:pt x="2587" y="1284"/>
                  </a:lnTo>
                  <a:lnTo>
                    <a:pt x="2493" y="1332"/>
                  </a:lnTo>
                  <a:lnTo>
                    <a:pt x="2392" y="1376"/>
                  </a:lnTo>
                  <a:lnTo>
                    <a:pt x="2280" y="1416"/>
                  </a:lnTo>
                  <a:lnTo>
                    <a:pt x="2163" y="1449"/>
                  </a:lnTo>
                  <a:lnTo>
                    <a:pt x="2039" y="1477"/>
                  </a:lnTo>
                  <a:lnTo>
                    <a:pt x="1908" y="1499"/>
                  </a:lnTo>
                  <a:lnTo>
                    <a:pt x="1771" y="1515"/>
                  </a:lnTo>
                  <a:lnTo>
                    <a:pt x="1630" y="1525"/>
                  </a:lnTo>
                  <a:lnTo>
                    <a:pt x="1482" y="1529"/>
                  </a:lnTo>
                  <a:lnTo>
                    <a:pt x="1335" y="1525"/>
                  </a:lnTo>
                  <a:lnTo>
                    <a:pt x="1194" y="1515"/>
                  </a:lnTo>
                  <a:lnTo>
                    <a:pt x="1057" y="1499"/>
                  </a:lnTo>
                  <a:lnTo>
                    <a:pt x="925" y="1477"/>
                  </a:lnTo>
                  <a:lnTo>
                    <a:pt x="802" y="1449"/>
                  </a:lnTo>
                  <a:lnTo>
                    <a:pt x="684" y="1416"/>
                  </a:lnTo>
                  <a:lnTo>
                    <a:pt x="573" y="1376"/>
                  </a:lnTo>
                  <a:lnTo>
                    <a:pt x="472" y="1332"/>
                  </a:lnTo>
                  <a:lnTo>
                    <a:pt x="378" y="1284"/>
                  </a:lnTo>
                  <a:lnTo>
                    <a:pt x="294" y="1233"/>
                  </a:lnTo>
                  <a:lnTo>
                    <a:pt x="219" y="1175"/>
                  </a:lnTo>
                  <a:lnTo>
                    <a:pt x="155" y="1115"/>
                  </a:lnTo>
                  <a:lnTo>
                    <a:pt x="99" y="1052"/>
                  </a:lnTo>
                  <a:lnTo>
                    <a:pt x="58" y="984"/>
                  </a:lnTo>
                  <a:lnTo>
                    <a:pt x="26" y="913"/>
                  </a:lnTo>
                  <a:lnTo>
                    <a:pt x="6" y="839"/>
                  </a:lnTo>
                  <a:lnTo>
                    <a:pt x="0" y="764"/>
                  </a:lnTo>
                  <a:lnTo>
                    <a:pt x="6" y="688"/>
                  </a:lnTo>
                  <a:lnTo>
                    <a:pt x="26" y="614"/>
                  </a:lnTo>
                  <a:lnTo>
                    <a:pt x="58" y="545"/>
                  </a:lnTo>
                  <a:lnTo>
                    <a:pt x="99" y="477"/>
                  </a:lnTo>
                  <a:lnTo>
                    <a:pt x="155" y="412"/>
                  </a:lnTo>
                  <a:lnTo>
                    <a:pt x="219" y="352"/>
                  </a:lnTo>
                  <a:lnTo>
                    <a:pt x="294" y="294"/>
                  </a:lnTo>
                  <a:lnTo>
                    <a:pt x="378" y="243"/>
                  </a:lnTo>
                  <a:lnTo>
                    <a:pt x="472" y="195"/>
                  </a:lnTo>
                  <a:lnTo>
                    <a:pt x="573" y="151"/>
                  </a:lnTo>
                  <a:lnTo>
                    <a:pt x="684" y="111"/>
                  </a:lnTo>
                  <a:lnTo>
                    <a:pt x="802" y="80"/>
                  </a:lnTo>
                  <a:lnTo>
                    <a:pt x="925" y="52"/>
                  </a:lnTo>
                  <a:lnTo>
                    <a:pt x="1057" y="28"/>
                  </a:lnTo>
                  <a:lnTo>
                    <a:pt x="1194" y="12"/>
                  </a:lnTo>
                  <a:lnTo>
                    <a:pt x="1335" y="2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81050" y="4650415"/>
            <a:ext cx="456028" cy="248868"/>
            <a:chOff x="7721600" y="3265488"/>
            <a:chExt cx="5207001" cy="2841625"/>
          </a:xfrm>
          <a:solidFill>
            <a:schemeClr val="bg1"/>
          </a:solidFill>
        </p:grpSpPr>
        <p:sp>
          <p:nvSpPr>
            <p:cNvPr id="53" name="Freeform 141"/>
            <p:cNvSpPr>
              <a:spLocks noEditPoints="1"/>
            </p:cNvSpPr>
            <p:nvPr/>
          </p:nvSpPr>
          <p:spPr bwMode="auto">
            <a:xfrm>
              <a:off x="8167688" y="32654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42"/>
            <p:cNvSpPr>
              <a:spLocks/>
            </p:cNvSpPr>
            <p:nvPr/>
          </p:nvSpPr>
          <p:spPr bwMode="auto">
            <a:xfrm>
              <a:off x="7721600" y="40751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95097" y="1845715"/>
            <a:ext cx="4467867" cy="4247581"/>
            <a:chOff x="6598468" y="1442409"/>
            <a:chExt cx="4467867" cy="4247581"/>
          </a:xfrm>
        </p:grpSpPr>
        <p:sp>
          <p:nvSpPr>
            <p:cNvPr id="16" name="Rectangle 15"/>
            <p:cNvSpPr/>
            <p:nvPr/>
          </p:nvSpPr>
          <p:spPr>
            <a:xfrm>
              <a:off x="6598468" y="1571318"/>
              <a:ext cx="1043545" cy="104354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4800" b="1" dirty="0"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894612" y="1442409"/>
              <a:ext cx="3171723" cy="1591507"/>
              <a:chOff x="1952033" y="1430087"/>
              <a:chExt cx="3171723" cy="1591507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952033" y="1944376"/>
                <a:ext cx="3171723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This is a sample text.  Insert your desired text here. </a:t>
                </a: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952033" y="1430087"/>
                <a:ext cx="317172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7632616" y="1571318"/>
              <a:ext cx="0" cy="411867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9067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909836" y="6122550"/>
            <a:ext cx="5240192" cy="4388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27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Dodecahedron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39807" y="1412776"/>
            <a:ext cx="4780249" cy="4653969"/>
            <a:chOff x="3170238" y="1096963"/>
            <a:chExt cx="5227638" cy="520700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408363" y="1816100"/>
              <a:ext cx="2368550" cy="2868613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776913" y="1824038"/>
              <a:ext cx="2366963" cy="2874963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91013" y="1816100"/>
              <a:ext cx="3006725" cy="2000250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408363" y="3816350"/>
              <a:ext cx="2368550" cy="2487613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776913" y="3816350"/>
              <a:ext cx="2366963" cy="2484438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3170238" y="1816100"/>
              <a:ext cx="1120775" cy="2868613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297738" y="1824038"/>
              <a:ext cx="1100138" cy="2874963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4291013" y="1096963"/>
              <a:ext cx="3006725" cy="727075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408363" y="4684713"/>
              <a:ext cx="2368550" cy="1619250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776913" y="4699000"/>
              <a:ext cx="2366963" cy="1601788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3991310" y="2632364"/>
              <a:ext cx="1191596" cy="1443172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404350" y="2660076"/>
              <a:ext cx="1174520" cy="1426596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052202" y="2169665"/>
              <a:ext cx="1500998" cy="998552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4203173" y="4318589"/>
              <a:ext cx="1205496" cy="1266094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6152565" y="4352238"/>
              <a:ext cx="1136308" cy="1192704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417061" y="2731658"/>
              <a:ext cx="349142" cy="893624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7800702" y="2755638"/>
              <a:ext cx="342712" cy="895600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5325608" y="1374594"/>
              <a:ext cx="936648" cy="226496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4070867" y="5378014"/>
              <a:ext cx="737844" cy="504424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6660550" y="5455564"/>
              <a:ext cx="737352" cy="498986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60334" y="2454896"/>
            <a:ext cx="360822" cy="442158"/>
            <a:chOff x="6691313" y="-42863"/>
            <a:chExt cx="4246562" cy="5203826"/>
          </a:xfrm>
          <a:solidFill>
            <a:schemeClr val="bg1"/>
          </a:solidFill>
        </p:grpSpPr>
        <p:sp>
          <p:nvSpPr>
            <p:cNvPr id="33" name="Freeform 95"/>
            <p:cNvSpPr>
              <a:spLocks/>
            </p:cNvSpPr>
            <p:nvPr/>
          </p:nvSpPr>
          <p:spPr bwMode="auto">
            <a:xfrm>
              <a:off x="6691313" y="1951037"/>
              <a:ext cx="1292225" cy="257175"/>
            </a:xfrm>
            <a:custGeom>
              <a:avLst/>
              <a:gdLst>
                <a:gd name="T0" fmla="*/ 164 w 1628"/>
                <a:gd name="T1" fmla="*/ 0 h 324"/>
                <a:gd name="T2" fmla="*/ 1466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8 w 1628"/>
                <a:gd name="T23" fmla="*/ 301 h 324"/>
                <a:gd name="T24" fmla="*/ 1508 w 1628"/>
                <a:gd name="T25" fmla="*/ 319 h 324"/>
                <a:gd name="T26" fmla="*/ 1466 w 1628"/>
                <a:gd name="T27" fmla="*/ 324 h 324"/>
                <a:gd name="T28" fmla="*/ 164 w 1628"/>
                <a:gd name="T29" fmla="*/ 324 h 324"/>
                <a:gd name="T30" fmla="*/ 120 w 1628"/>
                <a:gd name="T31" fmla="*/ 319 h 324"/>
                <a:gd name="T32" fmla="*/ 82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2 w 1628"/>
                <a:gd name="T49" fmla="*/ 22 h 324"/>
                <a:gd name="T50" fmla="*/ 120 w 1628"/>
                <a:gd name="T51" fmla="*/ 6 h 324"/>
                <a:gd name="T52" fmla="*/ 164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4" y="0"/>
                  </a:moveTo>
                  <a:lnTo>
                    <a:pt x="1466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8" y="301"/>
                  </a:lnTo>
                  <a:lnTo>
                    <a:pt x="1508" y="319"/>
                  </a:lnTo>
                  <a:lnTo>
                    <a:pt x="1466" y="324"/>
                  </a:lnTo>
                  <a:lnTo>
                    <a:pt x="164" y="324"/>
                  </a:lnTo>
                  <a:lnTo>
                    <a:pt x="120" y="319"/>
                  </a:lnTo>
                  <a:lnTo>
                    <a:pt x="82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0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96"/>
            <p:cNvSpPr>
              <a:spLocks/>
            </p:cNvSpPr>
            <p:nvPr/>
          </p:nvSpPr>
          <p:spPr bwMode="auto">
            <a:xfrm>
              <a:off x="9645650" y="1951037"/>
              <a:ext cx="1292225" cy="257175"/>
            </a:xfrm>
            <a:custGeom>
              <a:avLst/>
              <a:gdLst>
                <a:gd name="T0" fmla="*/ 162 w 1628"/>
                <a:gd name="T1" fmla="*/ 0 h 324"/>
                <a:gd name="T2" fmla="*/ 1464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6 w 1628"/>
                <a:gd name="T23" fmla="*/ 301 h 324"/>
                <a:gd name="T24" fmla="*/ 1508 w 1628"/>
                <a:gd name="T25" fmla="*/ 319 h 324"/>
                <a:gd name="T26" fmla="*/ 1464 w 1628"/>
                <a:gd name="T27" fmla="*/ 324 h 324"/>
                <a:gd name="T28" fmla="*/ 162 w 1628"/>
                <a:gd name="T29" fmla="*/ 324 h 324"/>
                <a:gd name="T30" fmla="*/ 120 w 1628"/>
                <a:gd name="T31" fmla="*/ 319 h 324"/>
                <a:gd name="T32" fmla="*/ 80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0 w 1628"/>
                <a:gd name="T49" fmla="*/ 22 h 324"/>
                <a:gd name="T50" fmla="*/ 120 w 1628"/>
                <a:gd name="T51" fmla="*/ 6 h 324"/>
                <a:gd name="T52" fmla="*/ 162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2" y="0"/>
                  </a:moveTo>
                  <a:lnTo>
                    <a:pt x="1464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6" y="301"/>
                  </a:lnTo>
                  <a:lnTo>
                    <a:pt x="1508" y="319"/>
                  </a:lnTo>
                  <a:lnTo>
                    <a:pt x="1464" y="324"/>
                  </a:lnTo>
                  <a:lnTo>
                    <a:pt x="162" y="324"/>
                  </a:lnTo>
                  <a:lnTo>
                    <a:pt x="120" y="319"/>
                  </a:lnTo>
                  <a:lnTo>
                    <a:pt x="80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2"/>
                  </a:lnTo>
                  <a:lnTo>
                    <a:pt x="120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97"/>
            <p:cNvSpPr>
              <a:spLocks/>
            </p:cNvSpPr>
            <p:nvPr/>
          </p:nvSpPr>
          <p:spPr bwMode="auto">
            <a:xfrm>
              <a:off x="8686800" y="-42863"/>
              <a:ext cx="255588" cy="1290638"/>
            </a:xfrm>
            <a:custGeom>
              <a:avLst/>
              <a:gdLst>
                <a:gd name="T0" fmla="*/ 162 w 324"/>
                <a:gd name="T1" fmla="*/ 0 h 1627"/>
                <a:gd name="T2" fmla="*/ 206 w 324"/>
                <a:gd name="T3" fmla="*/ 6 h 1627"/>
                <a:gd name="T4" fmla="*/ 244 w 324"/>
                <a:gd name="T5" fmla="*/ 22 h 1627"/>
                <a:gd name="T6" fmla="*/ 278 w 324"/>
                <a:gd name="T7" fmla="*/ 48 h 1627"/>
                <a:gd name="T8" fmla="*/ 302 w 324"/>
                <a:gd name="T9" fmla="*/ 82 h 1627"/>
                <a:gd name="T10" fmla="*/ 320 w 324"/>
                <a:gd name="T11" fmla="*/ 120 h 1627"/>
                <a:gd name="T12" fmla="*/ 324 w 324"/>
                <a:gd name="T13" fmla="*/ 163 h 1627"/>
                <a:gd name="T14" fmla="*/ 324 w 324"/>
                <a:gd name="T15" fmla="*/ 1465 h 1627"/>
                <a:gd name="T16" fmla="*/ 320 w 324"/>
                <a:gd name="T17" fmla="*/ 1507 h 1627"/>
                <a:gd name="T18" fmla="*/ 302 w 324"/>
                <a:gd name="T19" fmla="*/ 1547 h 1627"/>
                <a:gd name="T20" fmla="*/ 278 w 324"/>
                <a:gd name="T21" fmla="*/ 1579 h 1627"/>
                <a:gd name="T22" fmla="*/ 244 w 324"/>
                <a:gd name="T23" fmla="*/ 1605 h 1627"/>
                <a:gd name="T24" fmla="*/ 206 w 324"/>
                <a:gd name="T25" fmla="*/ 1621 h 1627"/>
                <a:gd name="T26" fmla="*/ 162 w 324"/>
                <a:gd name="T27" fmla="*/ 1627 h 1627"/>
                <a:gd name="T28" fmla="*/ 118 w 324"/>
                <a:gd name="T29" fmla="*/ 1621 h 1627"/>
                <a:gd name="T30" fmla="*/ 80 w 324"/>
                <a:gd name="T31" fmla="*/ 1605 h 1627"/>
                <a:gd name="T32" fmla="*/ 46 w 324"/>
                <a:gd name="T33" fmla="*/ 1579 h 1627"/>
                <a:gd name="T34" fmla="*/ 22 w 324"/>
                <a:gd name="T35" fmla="*/ 1547 h 1627"/>
                <a:gd name="T36" fmla="*/ 4 w 324"/>
                <a:gd name="T37" fmla="*/ 1507 h 1627"/>
                <a:gd name="T38" fmla="*/ 0 w 324"/>
                <a:gd name="T39" fmla="*/ 1465 h 1627"/>
                <a:gd name="T40" fmla="*/ 0 w 324"/>
                <a:gd name="T41" fmla="*/ 163 h 1627"/>
                <a:gd name="T42" fmla="*/ 4 w 324"/>
                <a:gd name="T43" fmla="*/ 120 h 1627"/>
                <a:gd name="T44" fmla="*/ 22 w 324"/>
                <a:gd name="T45" fmla="*/ 82 h 1627"/>
                <a:gd name="T46" fmla="*/ 46 w 324"/>
                <a:gd name="T47" fmla="*/ 48 h 1627"/>
                <a:gd name="T48" fmla="*/ 80 w 324"/>
                <a:gd name="T49" fmla="*/ 22 h 1627"/>
                <a:gd name="T50" fmla="*/ 118 w 324"/>
                <a:gd name="T51" fmla="*/ 6 h 1627"/>
                <a:gd name="T52" fmla="*/ 162 w 324"/>
                <a:gd name="T53" fmla="*/ 0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627">
                  <a:moveTo>
                    <a:pt x="162" y="0"/>
                  </a:moveTo>
                  <a:lnTo>
                    <a:pt x="206" y="6"/>
                  </a:lnTo>
                  <a:lnTo>
                    <a:pt x="244" y="22"/>
                  </a:lnTo>
                  <a:lnTo>
                    <a:pt x="278" y="48"/>
                  </a:lnTo>
                  <a:lnTo>
                    <a:pt x="302" y="82"/>
                  </a:lnTo>
                  <a:lnTo>
                    <a:pt x="320" y="120"/>
                  </a:lnTo>
                  <a:lnTo>
                    <a:pt x="324" y="163"/>
                  </a:lnTo>
                  <a:lnTo>
                    <a:pt x="324" y="1465"/>
                  </a:lnTo>
                  <a:lnTo>
                    <a:pt x="320" y="1507"/>
                  </a:lnTo>
                  <a:lnTo>
                    <a:pt x="302" y="1547"/>
                  </a:lnTo>
                  <a:lnTo>
                    <a:pt x="278" y="1579"/>
                  </a:lnTo>
                  <a:lnTo>
                    <a:pt x="244" y="1605"/>
                  </a:lnTo>
                  <a:lnTo>
                    <a:pt x="206" y="1621"/>
                  </a:lnTo>
                  <a:lnTo>
                    <a:pt x="162" y="1627"/>
                  </a:lnTo>
                  <a:lnTo>
                    <a:pt x="118" y="1621"/>
                  </a:lnTo>
                  <a:lnTo>
                    <a:pt x="80" y="1605"/>
                  </a:lnTo>
                  <a:lnTo>
                    <a:pt x="46" y="1579"/>
                  </a:lnTo>
                  <a:lnTo>
                    <a:pt x="22" y="1547"/>
                  </a:lnTo>
                  <a:lnTo>
                    <a:pt x="4" y="1507"/>
                  </a:lnTo>
                  <a:lnTo>
                    <a:pt x="0" y="1465"/>
                  </a:lnTo>
                  <a:lnTo>
                    <a:pt x="0" y="163"/>
                  </a:lnTo>
                  <a:lnTo>
                    <a:pt x="4" y="120"/>
                  </a:lnTo>
                  <a:lnTo>
                    <a:pt x="22" y="82"/>
                  </a:lnTo>
                  <a:lnTo>
                    <a:pt x="46" y="48"/>
                  </a:lnTo>
                  <a:lnTo>
                    <a:pt x="80" y="22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98"/>
            <p:cNvSpPr>
              <a:spLocks/>
            </p:cNvSpPr>
            <p:nvPr/>
          </p:nvSpPr>
          <p:spPr bwMode="auto">
            <a:xfrm>
              <a:off x="9364663" y="541337"/>
              <a:ext cx="989013" cy="989013"/>
            </a:xfrm>
            <a:custGeom>
              <a:avLst/>
              <a:gdLst>
                <a:gd name="T0" fmla="*/ 1067 w 1247"/>
                <a:gd name="T1" fmla="*/ 0 h 1245"/>
                <a:gd name="T2" fmla="*/ 1103 w 1247"/>
                <a:gd name="T3" fmla="*/ 0 h 1245"/>
                <a:gd name="T4" fmla="*/ 1137 w 1247"/>
                <a:gd name="T5" fmla="*/ 7 h 1245"/>
                <a:gd name="T6" fmla="*/ 1171 w 1247"/>
                <a:gd name="T7" fmla="*/ 23 h 1245"/>
                <a:gd name="T8" fmla="*/ 1199 w 1247"/>
                <a:gd name="T9" fmla="*/ 47 h 1245"/>
                <a:gd name="T10" fmla="*/ 1223 w 1247"/>
                <a:gd name="T11" fmla="*/ 75 h 1245"/>
                <a:gd name="T12" fmla="*/ 1239 w 1247"/>
                <a:gd name="T13" fmla="*/ 109 h 1245"/>
                <a:gd name="T14" fmla="*/ 1247 w 1247"/>
                <a:gd name="T15" fmla="*/ 143 h 1245"/>
                <a:gd name="T16" fmla="*/ 1247 w 1247"/>
                <a:gd name="T17" fmla="*/ 179 h 1245"/>
                <a:gd name="T18" fmla="*/ 1239 w 1247"/>
                <a:gd name="T19" fmla="*/ 215 h 1245"/>
                <a:gd name="T20" fmla="*/ 1223 w 1247"/>
                <a:gd name="T21" fmla="*/ 247 h 1245"/>
                <a:gd name="T22" fmla="*/ 1199 w 1247"/>
                <a:gd name="T23" fmla="*/ 277 h 1245"/>
                <a:gd name="T24" fmla="*/ 277 w 1247"/>
                <a:gd name="T25" fmla="*/ 1198 h 1245"/>
                <a:gd name="T26" fmla="*/ 244 w 1247"/>
                <a:gd name="T27" fmla="*/ 1225 h 1245"/>
                <a:gd name="T28" fmla="*/ 204 w 1247"/>
                <a:gd name="T29" fmla="*/ 1239 h 1245"/>
                <a:gd name="T30" fmla="*/ 162 w 1247"/>
                <a:gd name="T31" fmla="*/ 1245 h 1245"/>
                <a:gd name="T32" fmla="*/ 132 w 1247"/>
                <a:gd name="T33" fmla="*/ 1243 h 1245"/>
                <a:gd name="T34" fmla="*/ 102 w 1247"/>
                <a:gd name="T35" fmla="*/ 1233 h 1245"/>
                <a:gd name="T36" fmla="*/ 74 w 1247"/>
                <a:gd name="T37" fmla="*/ 1219 h 1245"/>
                <a:gd name="T38" fmla="*/ 48 w 1247"/>
                <a:gd name="T39" fmla="*/ 1198 h 1245"/>
                <a:gd name="T40" fmla="*/ 24 w 1247"/>
                <a:gd name="T41" fmla="*/ 1170 h 1245"/>
                <a:gd name="T42" fmla="*/ 8 w 1247"/>
                <a:gd name="T43" fmla="*/ 1136 h 1245"/>
                <a:gd name="T44" fmla="*/ 0 w 1247"/>
                <a:gd name="T45" fmla="*/ 1102 h 1245"/>
                <a:gd name="T46" fmla="*/ 0 w 1247"/>
                <a:gd name="T47" fmla="*/ 1066 h 1245"/>
                <a:gd name="T48" fmla="*/ 8 w 1247"/>
                <a:gd name="T49" fmla="*/ 1030 h 1245"/>
                <a:gd name="T50" fmla="*/ 24 w 1247"/>
                <a:gd name="T51" fmla="*/ 998 h 1245"/>
                <a:gd name="T52" fmla="*/ 48 w 1247"/>
                <a:gd name="T53" fmla="*/ 968 h 1245"/>
                <a:gd name="T54" fmla="*/ 970 w 1247"/>
                <a:gd name="T55" fmla="*/ 47 h 1245"/>
                <a:gd name="T56" fmla="*/ 1000 w 1247"/>
                <a:gd name="T57" fmla="*/ 23 h 1245"/>
                <a:gd name="T58" fmla="*/ 1032 w 1247"/>
                <a:gd name="T59" fmla="*/ 7 h 1245"/>
                <a:gd name="T60" fmla="*/ 1067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067" y="0"/>
                  </a:moveTo>
                  <a:lnTo>
                    <a:pt x="1103" y="0"/>
                  </a:lnTo>
                  <a:lnTo>
                    <a:pt x="1137" y="7"/>
                  </a:lnTo>
                  <a:lnTo>
                    <a:pt x="1171" y="23"/>
                  </a:lnTo>
                  <a:lnTo>
                    <a:pt x="1199" y="47"/>
                  </a:lnTo>
                  <a:lnTo>
                    <a:pt x="1223" y="75"/>
                  </a:lnTo>
                  <a:lnTo>
                    <a:pt x="1239" y="109"/>
                  </a:lnTo>
                  <a:lnTo>
                    <a:pt x="1247" y="143"/>
                  </a:lnTo>
                  <a:lnTo>
                    <a:pt x="1247" y="179"/>
                  </a:lnTo>
                  <a:lnTo>
                    <a:pt x="1239" y="215"/>
                  </a:lnTo>
                  <a:lnTo>
                    <a:pt x="1223" y="247"/>
                  </a:lnTo>
                  <a:lnTo>
                    <a:pt x="1199" y="277"/>
                  </a:lnTo>
                  <a:lnTo>
                    <a:pt x="277" y="1198"/>
                  </a:lnTo>
                  <a:lnTo>
                    <a:pt x="244" y="1225"/>
                  </a:lnTo>
                  <a:lnTo>
                    <a:pt x="204" y="1239"/>
                  </a:lnTo>
                  <a:lnTo>
                    <a:pt x="162" y="1245"/>
                  </a:lnTo>
                  <a:lnTo>
                    <a:pt x="132" y="1243"/>
                  </a:lnTo>
                  <a:lnTo>
                    <a:pt x="102" y="1233"/>
                  </a:lnTo>
                  <a:lnTo>
                    <a:pt x="74" y="1219"/>
                  </a:lnTo>
                  <a:lnTo>
                    <a:pt x="48" y="1198"/>
                  </a:lnTo>
                  <a:lnTo>
                    <a:pt x="24" y="1170"/>
                  </a:lnTo>
                  <a:lnTo>
                    <a:pt x="8" y="1136"/>
                  </a:lnTo>
                  <a:lnTo>
                    <a:pt x="0" y="1102"/>
                  </a:lnTo>
                  <a:lnTo>
                    <a:pt x="0" y="1066"/>
                  </a:lnTo>
                  <a:lnTo>
                    <a:pt x="8" y="1030"/>
                  </a:lnTo>
                  <a:lnTo>
                    <a:pt x="24" y="998"/>
                  </a:lnTo>
                  <a:lnTo>
                    <a:pt x="48" y="968"/>
                  </a:lnTo>
                  <a:lnTo>
                    <a:pt x="970" y="47"/>
                  </a:lnTo>
                  <a:lnTo>
                    <a:pt x="1000" y="23"/>
                  </a:lnTo>
                  <a:lnTo>
                    <a:pt x="1032" y="7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99"/>
            <p:cNvSpPr>
              <a:spLocks/>
            </p:cNvSpPr>
            <p:nvPr/>
          </p:nvSpPr>
          <p:spPr bwMode="auto">
            <a:xfrm>
              <a:off x="7275513" y="541337"/>
              <a:ext cx="989013" cy="989013"/>
            </a:xfrm>
            <a:custGeom>
              <a:avLst/>
              <a:gdLst>
                <a:gd name="T0" fmla="*/ 144 w 1247"/>
                <a:gd name="T1" fmla="*/ 0 h 1245"/>
                <a:gd name="T2" fmla="*/ 180 w 1247"/>
                <a:gd name="T3" fmla="*/ 0 h 1245"/>
                <a:gd name="T4" fmla="*/ 216 w 1247"/>
                <a:gd name="T5" fmla="*/ 7 h 1245"/>
                <a:gd name="T6" fmla="*/ 247 w 1247"/>
                <a:gd name="T7" fmla="*/ 23 h 1245"/>
                <a:gd name="T8" fmla="*/ 277 w 1247"/>
                <a:gd name="T9" fmla="*/ 47 h 1245"/>
                <a:gd name="T10" fmla="*/ 1199 w 1247"/>
                <a:gd name="T11" fmla="*/ 968 h 1245"/>
                <a:gd name="T12" fmla="*/ 1223 w 1247"/>
                <a:gd name="T13" fmla="*/ 998 h 1245"/>
                <a:gd name="T14" fmla="*/ 1239 w 1247"/>
                <a:gd name="T15" fmla="*/ 1030 h 1245"/>
                <a:gd name="T16" fmla="*/ 1247 w 1247"/>
                <a:gd name="T17" fmla="*/ 1066 h 1245"/>
                <a:gd name="T18" fmla="*/ 1247 w 1247"/>
                <a:gd name="T19" fmla="*/ 1102 h 1245"/>
                <a:gd name="T20" fmla="*/ 1239 w 1247"/>
                <a:gd name="T21" fmla="*/ 1136 h 1245"/>
                <a:gd name="T22" fmla="*/ 1223 w 1247"/>
                <a:gd name="T23" fmla="*/ 1170 h 1245"/>
                <a:gd name="T24" fmla="*/ 1199 w 1247"/>
                <a:gd name="T25" fmla="*/ 1198 h 1245"/>
                <a:gd name="T26" fmla="*/ 1165 w 1247"/>
                <a:gd name="T27" fmla="*/ 1225 h 1245"/>
                <a:gd name="T28" fmla="*/ 1125 w 1247"/>
                <a:gd name="T29" fmla="*/ 1239 h 1245"/>
                <a:gd name="T30" fmla="*/ 1085 w 1247"/>
                <a:gd name="T31" fmla="*/ 1245 h 1245"/>
                <a:gd name="T32" fmla="*/ 1053 w 1247"/>
                <a:gd name="T33" fmla="*/ 1243 h 1245"/>
                <a:gd name="T34" fmla="*/ 1023 w 1247"/>
                <a:gd name="T35" fmla="*/ 1233 h 1245"/>
                <a:gd name="T36" fmla="*/ 995 w 1247"/>
                <a:gd name="T37" fmla="*/ 1219 h 1245"/>
                <a:gd name="T38" fmla="*/ 970 w 1247"/>
                <a:gd name="T39" fmla="*/ 1198 h 1245"/>
                <a:gd name="T40" fmla="*/ 48 w 1247"/>
                <a:gd name="T41" fmla="*/ 277 h 1245"/>
                <a:gd name="T42" fmla="*/ 24 w 1247"/>
                <a:gd name="T43" fmla="*/ 247 h 1245"/>
                <a:gd name="T44" fmla="*/ 8 w 1247"/>
                <a:gd name="T45" fmla="*/ 215 h 1245"/>
                <a:gd name="T46" fmla="*/ 0 w 1247"/>
                <a:gd name="T47" fmla="*/ 179 h 1245"/>
                <a:gd name="T48" fmla="*/ 0 w 1247"/>
                <a:gd name="T49" fmla="*/ 143 h 1245"/>
                <a:gd name="T50" fmla="*/ 8 w 1247"/>
                <a:gd name="T51" fmla="*/ 109 h 1245"/>
                <a:gd name="T52" fmla="*/ 24 w 1247"/>
                <a:gd name="T53" fmla="*/ 75 h 1245"/>
                <a:gd name="T54" fmla="*/ 48 w 1247"/>
                <a:gd name="T55" fmla="*/ 47 h 1245"/>
                <a:gd name="T56" fmla="*/ 76 w 1247"/>
                <a:gd name="T57" fmla="*/ 23 h 1245"/>
                <a:gd name="T58" fmla="*/ 110 w 1247"/>
                <a:gd name="T59" fmla="*/ 7 h 1245"/>
                <a:gd name="T60" fmla="*/ 144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44" y="0"/>
                  </a:moveTo>
                  <a:lnTo>
                    <a:pt x="180" y="0"/>
                  </a:lnTo>
                  <a:lnTo>
                    <a:pt x="216" y="7"/>
                  </a:lnTo>
                  <a:lnTo>
                    <a:pt x="247" y="23"/>
                  </a:lnTo>
                  <a:lnTo>
                    <a:pt x="277" y="47"/>
                  </a:lnTo>
                  <a:lnTo>
                    <a:pt x="1199" y="968"/>
                  </a:lnTo>
                  <a:lnTo>
                    <a:pt x="1223" y="998"/>
                  </a:lnTo>
                  <a:lnTo>
                    <a:pt x="1239" y="1030"/>
                  </a:lnTo>
                  <a:lnTo>
                    <a:pt x="1247" y="1066"/>
                  </a:lnTo>
                  <a:lnTo>
                    <a:pt x="1247" y="1102"/>
                  </a:lnTo>
                  <a:lnTo>
                    <a:pt x="1239" y="1136"/>
                  </a:lnTo>
                  <a:lnTo>
                    <a:pt x="1223" y="1170"/>
                  </a:lnTo>
                  <a:lnTo>
                    <a:pt x="1199" y="1198"/>
                  </a:lnTo>
                  <a:lnTo>
                    <a:pt x="1165" y="1225"/>
                  </a:lnTo>
                  <a:lnTo>
                    <a:pt x="1125" y="1239"/>
                  </a:lnTo>
                  <a:lnTo>
                    <a:pt x="1085" y="1245"/>
                  </a:lnTo>
                  <a:lnTo>
                    <a:pt x="1053" y="1243"/>
                  </a:lnTo>
                  <a:lnTo>
                    <a:pt x="1023" y="1233"/>
                  </a:lnTo>
                  <a:lnTo>
                    <a:pt x="995" y="1219"/>
                  </a:lnTo>
                  <a:lnTo>
                    <a:pt x="970" y="1198"/>
                  </a:lnTo>
                  <a:lnTo>
                    <a:pt x="48" y="277"/>
                  </a:lnTo>
                  <a:lnTo>
                    <a:pt x="24" y="247"/>
                  </a:lnTo>
                  <a:lnTo>
                    <a:pt x="8" y="215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8" y="109"/>
                  </a:lnTo>
                  <a:lnTo>
                    <a:pt x="24" y="75"/>
                  </a:lnTo>
                  <a:lnTo>
                    <a:pt x="48" y="47"/>
                  </a:lnTo>
                  <a:lnTo>
                    <a:pt x="76" y="23"/>
                  </a:lnTo>
                  <a:lnTo>
                    <a:pt x="110" y="7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00"/>
            <p:cNvSpPr>
              <a:spLocks noEditPoints="1"/>
            </p:cNvSpPr>
            <p:nvPr/>
          </p:nvSpPr>
          <p:spPr bwMode="auto">
            <a:xfrm>
              <a:off x="6869113" y="1601787"/>
              <a:ext cx="3687763" cy="3559176"/>
            </a:xfrm>
            <a:custGeom>
              <a:avLst/>
              <a:gdLst>
                <a:gd name="T0" fmla="*/ 326 w 4646"/>
                <a:gd name="T1" fmla="*/ 2009 h 4485"/>
                <a:gd name="T2" fmla="*/ 336 w 4646"/>
                <a:gd name="T3" fmla="*/ 4043 h 4485"/>
                <a:gd name="T4" fmla="*/ 966 w 4646"/>
                <a:gd name="T5" fmla="*/ 4033 h 4485"/>
                <a:gd name="T6" fmla="*/ 956 w 4646"/>
                <a:gd name="T7" fmla="*/ 1999 h 4485"/>
                <a:gd name="T8" fmla="*/ 2263 w 4646"/>
                <a:gd name="T9" fmla="*/ 985 h 4485"/>
                <a:gd name="T10" fmla="*/ 2183 w 4646"/>
                <a:gd name="T11" fmla="*/ 1381 h 4485"/>
                <a:gd name="T12" fmla="*/ 1947 w 4646"/>
                <a:gd name="T13" fmla="*/ 1720 h 4485"/>
                <a:gd name="T14" fmla="*/ 1652 w 4646"/>
                <a:gd name="T15" fmla="*/ 1946 h 4485"/>
                <a:gd name="T16" fmla="*/ 1435 w 4646"/>
                <a:gd name="T17" fmla="*/ 2051 h 4485"/>
                <a:gd name="T18" fmla="*/ 1315 w 4646"/>
                <a:gd name="T19" fmla="*/ 2093 h 4485"/>
                <a:gd name="T20" fmla="*/ 1289 w 4646"/>
                <a:gd name="T21" fmla="*/ 3841 h 4485"/>
                <a:gd name="T22" fmla="*/ 1337 w 4646"/>
                <a:gd name="T23" fmla="*/ 3979 h 4485"/>
                <a:gd name="T24" fmla="*/ 1522 w 4646"/>
                <a:gd name="T25" fmla="*/ 4138 h 4485"/>
                <a:gd name="T26" fmla="*/ 3663 w 4646"/>
                <a:gd name="T27" fmla="*/ 4158 h 4485"/>
                <a:gd name="T28" fmla="*/ 3886 w 4646"/>
                <a:gd name="T29" fmla="*/ 4092 h 4485"/>
                <a:gd name="T30" fmla="*/ 4006 w 4646"/>
                <a:gd name="T31" fmla="*/ 3977 h 4485"/>
                <a:gd name="T32" fmla="*/ 4054 w 4646"/>
                <a:gd name="T33" fmla="*/ 3855 h 4485"/>
                <a:gd name="T34" fmla="*/ 4066 w 4646"/>
                <a:gd name="T35" fmla="*/ 3781 h 4485"/>
                <a:gd name="T36" fmla="*/ 4319 w 4646"/>
                <a:gd name="T37" fmla="*/ 2107 h 4485"/>
                <a:gd name="T38" fmla="*/ 4231 w 4646"/>
                <a:gd name="T39" fmla="*/ 1910 h 4485"/>
                <a:gd name="T40" fmla="*/ 4028 w 4646"/>
                <a:gd name="T41" fmla="*/ 1792 h 4485"/>
                <a:gd name="T42" fmla="*/ 2793 w 4646"/>
                <a:gd name="T43" fmla="*/ 1764 h 4485"/>
                <a:gd name="T44" fmla="*/ 2711 w 4646"/>
                <a:gd name="T45" fmla="*/ 1625 h 4485"/>
                <a:gd name="T46" fmla="*/ 2685 w 4646"/>
                <a:gd name="T47" fmla="*/ 578 h 4485"/>
                <a:gd name="T48" fmla="*/ 2566 w 4646"/>
                <a:gd name="T49" fmla="*/ 389 h 4485"/>
                <a:gd name="T50" fmla="*/ 2360 w 4646"/>
                <a:gd name="T51" fmla="*/ 325 h 4485"/>
                <a:gd name="T52" fmla="*/ 2426 w 4646"/>
                <a:gd name="T53" fmla="*/ 6 h 4485"/>
                <a:gd name="T54" fmla="*/ 2693 w 4646"/>
                <a:gd name="T55" fmla="*/ 86 h 4485"/>
                <a:gd name="T56" fmla="*/ 2913 w 4646"/>
                <a:gd name="T57" fmla="*/ 295 h 4485"/>
                <a:gd name="T58" fmla="*/ 3023 w 4646"/>
                <a:gd name="T59" fmla="*/ 610 h 4485"/>
                <a:gd name="T60" fmla="*/ 3968 w 4646"/>
                <a:gd name="T61" fmla="*/ 1463 h 4485"/>
                <a:gd name="T62" fmla="*/ 4271 w 4646"/>
                <a:gd name="T63" fmla="*/ 1537 h 4485"/>
                <a:gd name="T64" fmla="*/ 4513 w 4646"/>
                <a:gd name="T65" fmla="*/ 1742 h 4485"/>
                <a:gd name="T66" fmla="*/ 4636 w 4646"/>
                <a:gd name="T67" fmla="*/ 2031 h 4485"/>
                <a:gd name="T68" fmla="*/ 4387 w 4646"/>
                <a:gd name="T69" fmla="*/ 3825 h 4485"/>
                <a:gd name="T70" fmla="*/ 4265 w 4646"/>
                <a:gd name="T71" fmla="*/ 4168 h 4485"/>
                <a:gd name="T72" fmla="*/ 4016 w 4646"/>
                <a:gd name="T73" fmla="*/ 4389 h 4485"/>
                <a:gd name="T74" fmla="*/ 3683 w 4646"/>
                <a:gd name="T75" fmla="*/ 4481 h 4485"/>
                <a:gd name="T76" fmla="*/ 1469 w 4646"/>
                <a:gd name="T77" fmla="*/ 4461 h 4485"/>
                <a:gd name="T78" fmla="*/ 1169 w 4646"/>
                <a:gd name="T79" fmla="*/ 4290 h 4485"/>
                <a:gd name="T80" fmla="*/ 956 w 4646"/>
                <a:gd name="T81" fmla="*/ 4367 h 4485"/>
                <a:gd name="T82" fmla="*/ 166 w 4646"/>
                <a:gd name="T83" fmla="*/ 4322 h 4485"/>
                <a:gd name="T84" fmla="*/ 22 w 4646"/>
                <a:gd name="T85" fmla="*/ 4150 h 4485"/>
                <a:gd name="T86" fmla="*/ 6 w 4646"/>
                <a:gd name="T87" fmla="*/ 1948 h 4485"/>
                <a:gd name="T88" fmla="*/ 120 w 4646"/>
                <a:gd name="T89" fmla="*/ 1752 h 4485"/>
                <a:gd name="T90" fmla="*/ 336 w 4646"/>
                <a:gd name="T91" fmla="*/ 1674 h 4485"/>
                <a:gd name="T92" fmla="*/ 1118 w 4646"/>
                <a:gd name="T93" fmla="*/ 1716 h 4485"/>
                <a:gd name="T94" fmla="*/ 1233 w 4646"/>
                <a:gd name="T95" fmla="*/ 1778 h 4485"/>
                <a:gd name="T96" fmla="*/ 1373 w 4646"/>
                <a:gd name="T97" fmla="*/ 1722 h 4485"/>
                <a:gd name="T98" fmla="*/ 1594 w 4646"/>
                <a:gd name="T99" fmla="*/ 1595 h 4485"/>
                <a:gd name="T100" fmla="*/ 1852 w 4646"/>
                <a:gd name="T101" fmla="*/ 1320 h 4485"/>
                <a:gd name="T102" fmla="*/ 1937 w 4646"/>
                <a:gd name="T103" fmla="*/ 985 h 4485"/>
                <a:gd name="T104" fmla="*/ 1981 w 4646"/>
                <a:gd name="T105" fmla="*/ 82 h 4485"/>
                <a:gd name="T106" fmla="*/ 2081 w 4646"/>
                <a:gd name="T107" fmla="*/ 32 h 4485"/>
                <a:gd name="T108" fmla="*/ 2245 w 4646"/>
                <a:gd name="T109" fmla="*/ 4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6" h="4485">
                  <a:moveTo>
                    <a:pt x="336" y="1999"/>
                  </a:moveTo>
                  <a:lnTo>
                    <a:pt x="330" y="1999"/>
                  </a:lnTo>
                  <a:lnTo>
                    <a:pt x="328" y="2003"/>
                  </a:lnTo>
                  <a:lnTo>
                    <a:pt x="326" y="2009"/>
                  </a:lnTo>
                  <a:lnTo>
                    <a:pt x="326" y="4033"/>
                  </a:lnTo>
                  <a:lnTo>
                    <a:pt x="328" y="4039"/>
                  </a:lnTo>
                  <a:lnTo>
                    <a:pt x="330" y="4041"/>
                  </a:lnTo>
                  <a:lnTo>
                    <a:pt x="336" y="4043"/>
                  </a:lnTo>
                  <a:lnTo>
                    <a:pt x="956" y="4043"/>
                  </a:lnTo>
                  <a:lnTo>
                    <a:pt x="960" y="4041"/>
                  </a:lnTo>
                  <a:lnTo>
                    <a:pt x="964" y="4039"/>
                  </a:lnTo>
                  <a:lnTo>
                    <a:pt x="966" y="4033"/>
                  </a:lnTo>
                  <a:lnTo>
                    <a:pt x="966" y="2009"/>
                  </a:lnTo>
                  <a:lnTo>
                    <a:pt x="964" y="2003"/>
                  </a:lnTo>
                  <a:lnTo>
                    <a:pt x="960" y="1999"/>
                  </a:lnTo>
                  <a:lnTo>
                    <a:pt x="956" y="1999"/>
                  </a:lnTo>
                  <a:lnTo>
                    <a:pt x="336" y="1999"/>
                  </a:lnTo>
                  <a:close/>
                  <a:moveTo>
                    <a:pt x="2310" y="325"/>
                  </a:moveTo>
                  <a:lnTo>
                    <a:pt x="2263" y="327"/>
                  </a:lnTo>
                  <a:lnTo>
                    <a:pt x="2263" y="985"/>
                  </a:lnTo>
                  <a:lnTo>
                    <a:pt x="2257" y="1088"/>
                  </a:lnTo>
                  <a:lnTo>
                    <a:pt x="2243" y="1190"/>
                  </a:lnTo>
                  <a:lnTo>
                    <a:pt x="2217" y="1286"/>
                  </a:lnTo>
                  <a:lnTo>
                    <a:pt x="2183" y="1381"/>
                  </a:lnTo>
                  <a:lnTo>
                    <a:pt x="2139" y="1471"/>
                  </a:lnTo>
                  <a:lnTo>
                    <a:pt x="2083" y="1559"/>
                  </a:lnTo>
                  <a:lnTo>
                    <a:pt x="2021" y="1641"/>
                  </a:lnTo>
                  <a:lnTo>
                    <a:pt x="1947" y="1720"/>
                  </a:lnTo>
                  <a:lnTo>
                    <a:pt x="1866" y="1794"/>
                  </a:lnTo>
                  <a:lnTo>
                    <a:pt x="1776" y="1866"/>
                  </a:lnTo>
                  <a:lnTo>
                    <a:pt x="1712" y="1908"/>
                  </a:lnTo>
                  <a:lnTo>
                    <a:pt x="1652" y="1946"/>
                  </a:lnTo>
                  <a:lnTo>
                    <a:pt x="1592" y="1977"/>
                  </a:lnTo>
                  <a:lnTo>
                    <a:pt x="1534" y="2005"/>
                  </a:lnTo>
                  <a:lnTo>
                    <a:pt x="1483" y="2031"/>
                  </a:lnTo>
                  <a:lnTo>
                    <a:pt x="1435" y="2051"/>
                  </a:lnTo>
                  <a:lnTo>
                    <a:pt x="1393" y="2067"/>
                  </a:lnTo>
                  <a:lnTo>
                    <a:pt x="1359" y="2079"/>
                  </a:lnTo>
                  <a:lnTo>
                    <a:pt x="1333" y="2089"/>
                  </a:lnTo>
                  <a:lnTo>
                    <a:pt x="1315" y="2093"/>
                  </a:lnTo>
                  <a:lnTo>
                    <a:pt x="1307" y="2097"/>
                  </a:lnTo>
                  <a:lnTo>
                    <a:pt x="1299" y="2097"/>
                  </a:lnTo>
                  <a:lnTo>
                    <a:pt x="1289" y="2101"/>
                  </a:lnTo>
                  <a:lnTo>
                    <a:pt x="1289" y="3841"/>
                  </a:lnTo>
                  <a:lnTo>
                    <a:pt x="1291" y="3849"/>
                  </a:lnTo>
                  <a:lnTo>
                    <a:pt x="1295" y="3859"/>
                  </a:lnTo>
                  <a:lnTo>
                    <a:pt x="1309" y="3923"/>
                  </a:lnTo>
                  <a:lnTo>
                    <a:pt x="1337" y="3979"/>
                  </a:lnTo>
                  <a:lnTo>
                    <a:pt x="1371" y="4031"/>
                  </a:lnTo>
                  <a:lnTo>
                    <a:pt x="1415" y="4074"/>
                  </a:lnTo>
                  <a:lnTo>
                    <a:pt x="1467" y="4112"/>
                  </a:lnTo>
                  <a:lnTo>
                    <a:pt x="1522" y="4138"/>
                  </a:lnTo>
                  <a:lnTo>
                    <a:pt x="1582" y="4156"/>
                  </a:lnTo>
                  <a:lnTo>
                    <a:pt x="1646" y="4162"/>
                  </a:lnTo>
                  <a:lnTo>
                    <a:pt x="3587" y="4162"/>
                  </a:lnTo>
                  <a:lnTo>
                    <a:pt x="3663" y="4158"/>
                  </a:lnTo>
                  <a:lnTo>
                    <a:pt x="3731" y="4150"/>
                  </a:lnTo>
                  <a:lnTo>
                    <a:pt x="3791" y="4134"/>
                  </a:lnTo>
                  <a:lnTo>
                    <a:pt x="3842" y="4116"/>
                  </a:lnTo>
                  <a:lnTo>
                    <a:pt x="3886" y="4092"/>
                  </a:lnTo>
                  <a:lnTo>
                    <a:pt x="3926" y="4066"/>
                  </a:lnTo>
                  <a:lnTo>
                    <a:pt x="3958" y="4039"/>
                  </a:lnTo>
                  <a:lnTo>
                    <a:pt x="3984" y="4009"/>
                  </a:lnTo>
                  <a:lnTo>
                    <a:pt x="4006" y="3977"/>
                  </a:lnTo>
                  <a:lnTo>
                    <a:pt x="4024" y="3945"/>
                  </a:lnTo>
                  <a:lnTo>
                    <a:pt x="4036" y="3913"/>
                  </a:lnTo>
                  <a:lnTo>
                    <a:pt x="4046" y="3883"/>
                  </a:lnTo>
                  <a:lnTo>
                    <a:pt x="4054" y="3855"/>
                  </a:lnTo>
                  <a:lnTo>
                    <a:pt x="4060" y="3829"/>
                  </a:lnTo>
                  <a:lnTo>
                    <a:pt x="4062" y="3805"/>
                  </a:lnTo>
                  <a:lnTo>
                    <a:pt x="4066" y="3785"/>
                  </a:lnTo>
                  <a:lnTo>
                    <a:pt x="4066" y="3781"/>
                  </a:lnTo>
                  <a:lnTo>
                    <a:pt x="4066" y="3779"/>
                  </a:lnTo>
                  <a:lnTo>
                    <a:pt x="4317" y="2219"/>
                  </a:lnTo>
                  <a:lnTo>
                    <a:pt x="4321" y="2163"/>
                  </a:lnTo>
                  <a:lnTo>
                    <a:pt x="4319" y="2107"/>
                  </a:lnTo>
                  <a:lnTo>
                    <a:pt x="4307" y="2053"/>
                  </a:lnTo>
                  <a:lnTo>
                    <a:pt x="4289" y="2003"/>
                  </a:lnTo>
                  <a:lnTo>
                    <a:pt x="4265" y="1954"/>
                  </a:lnTo>
                  <a:lnTo>
                    <a:pt x="4231" y="1910"/>
                  </a:lnTo>
                  <a:lnTo>
                    <a:pt x="4193" y="1872"/>
                  </a:lnTo>
                  <a:lnTo>
                    <a:pt x="4142" y="1836"/>
                  </a:lnTo>
                  <a:lnTo>
                    <a:pt x="4086" y="1808"/>
                  </a:lnTo>
                  <a:lnTo>
                    <a:pt x="4028" y="1792"/>
                  </a:lnTo>
                  <a:lnTo>
                    <a:pt x="3968" y="1786"/>
                  </a:lnTo>
                  <a:lnTo>
                    <a:pt x="2875" y="1786"/>
                  </a:lnTo>
                  <a:lnTo>
                    <a:pt x="2831" y="1780"/>
                  </a:lnTo>
                  <a:lnTo>
                    <a:pt x="2793" y="1764"/>
                  </a:lnTo>
                  <a:lnTo>
                    <a:pt x="2759" y="1738"/>
                  </a:lnTo>
                  <a:lnTo>
                    <a:pt x="2735" y="1706"/>
                  </a:lnTo>
                  <a:lnTo>
                    <a:pt x="2717" y="1666"/>
                  </a:lnTo>
                  <a:lnTo>
                    <a:pt x="2711" y="1625"/>
                  </a:lnTo>
                  <a:lnTo>
                    <a:pt x="2711" y="805"/>
                  </a:lnTo>
                  <a:lnTo>
                    <a:pt x="2709" y="722"/>
                  </a:lnTo>
                  <a:lnTo>
                    <a:pt x="2699" y="646"/>
                  </a:lnTo>
                  <a:lnTo>
                    <a:pt x="2685" y="578"/>
                  </a:lnTo>
                  <a:lnTo>
                    <a:pt x="2663" y="518"/>
                  </a:lnTo>
                  <a:lnTo>
                    <a:pt x="2638" y="466"/>
                  </a:lnTo>
                  <a:lnTo>
                    <a:pt x="2604" y="423"/>
                  </a:lnTo>
                  <a:lnTo>
                    <a:pt x="2566" y="389"/>
                  </a:lnTo>
                  <a:lnTo>
                    <a:pt x="2518" y="361"/>
                  </a:lnTo>
                  <a:lnTo>
                    <a:pt x="2466" y="341"/>
                  </a:lnTo>
                  <a:lnTo>
                    <a:pt x="2414" y="329"/>
                  </a:lnTo>
                  <a:lnTo>
                    <a:pt x="2360" y="325"/>
                  </a:lnTo>
                  <a:lnTo>
                    <a:pt x="2310" y="325"/>
                  </a:lnTo>
                  <a:close/>
                  <a:moveTo>
                    <a:pt x="2302" y="0"/>
                  </a:moveTo>
                  <a:lnTo>
                    <a:pt x="2362" y="2"/>
                  </a:lnTo>
                  <a:lnTo>
                    <a:pt x="2426" y="6"/>
                  </a:lnTo>
                  <a:lnTo>
                    <a:pt x="2494" y="16"/>
                  </a:lnTo>
                  <a:lnTo>
                    <a:pt x="2560" y="32"/>
                  </a:lnTo>
                  <a:lnTo>
                    <a:pt x="2628" y="54"/>
                  </a:lnTo>
                  <a:lnTo>
                    <a:pt x="2693" y="86"/>
                  </a:lnTo>
                  <a:lnTo>
                    <a:pt x="2757" y="128"/>
                  </a:lnTo>
                  <a:lnTo>
                    <a:pt x="2817" y="175"/>
                  </a:lnTo>
                  <a:lnTo>
                    <a:pt x="2869" y="231"/>
                  </a:lnTo>
                  <a:lnTo>
                    <a:pt x="2913" y="295"/>
                  </a:lnTo>
                  <a:lnTo>
                    <a:pt x="2951" y="363"/>
                  </a:lnTo>
                  <a:lnTo>
                    <a:pt x="2983" y="439"/>
                  </a:lnTo>
                  <a:lnTo>
                    <a:pt x="3007" y="520"/>
                  </a:lnTo>
                  <a:lnTo>
                    <a:pt x="3023" y="610"/>
                  </a:lnTo>
                  <a:lnTo>
                    <a:pt x="3035" y="706"/>
                  </a:lnTo>
                  <a:lnTo>
                    <a:pt x="3036" y="807"/>
                  </a:lnTo>
                  <a:lnTo>
                    <a:pt x="3036" y="1463"/>
                  </a:lnTo>
                  <a:lnTo>
                    <a:pt x="3968" y="1463"/>
                  </a:lnTo>
                  <a:lnTo>
                    <a:pt x="4046" y="1467"/>
                  </a:lnTo>
                  <a:lnTo>
                    <a:pt x="4124" y="1481"/>
                  </a:lnTo>
                  <a:lnTo>
                    <a:pt x="4199" y="1505"/>
                  </a:lnTo>
                  <a:lnTo>
                    <a:pt x="4271" y="1537"/>
                  </a:lnTo>
                  <a:lnTo>
                    <a:pt x="4341" y="1579"/>
                  </a:lnTo>
                  <a:lnTo>
                    <a:pt x="4405" y="1627"/>
                  </a:lnTo>
                  <a:lnTo>
                    <a:pt x="4463" y="1682"/>
                  </a:lnTo>
                  <a:lnTo>
                    <a:pt x="4513" y="1742"/>
                  </a:lnTo>
                  <a:lnTo>
                    <a:pt x="4555" y="1810"/>
                  </a:lnTo>
                  <a:lnTo>
                    <a:pt x="4590" y="1880"/>
                  </a:lnTo>
                  <a:lnTo>
                    <a:pt x="4616" y="1954"/>
                  </a:lnTo>
                  <a:lnTo>
                    <a:pt x="4636" y="2031"/>
                  </a:lnTo>
                  <a:lnTo>
                    <a:pt x="4646" y="2109"/>
                  </a:lnTo>
                  <a:lnTo>
                    <a:pt x="4646" y="2189"/>
                  </a:lnTo>
                  <a:lnTo>
                    <a:pt x="4638" y="2270"/>
                  </a:lnTo>
                  <a:lnTo>
                    <a:pt x="4387" y="3825"/>
                  </a:lnTo>
                  <a:lnTo>
                    <a:pt x="4371" y="3921"/>
                  </a:lnTo>
                  <a:lnTo>
                    <a:pt x="4343" y="4011"/>
                  </a:lnTo>
                  <a:lnTo>
                    <a:pt x="4309" y="4092"/>
                  </a:lnTo>
                  <a:lnTo>
                    <a:pt x="4265" y="4168"/>
                  </a:lnTo>
                  <a:lnTo>
                    <a:pt x="4213" y="4236"/>
                  </a:lnTo>
                  <a:lnTo>
                    <a:pt x="4154" y="4298"/>
                  </a:lnTo>
                  <a:lnTo>
                    <a:pt x="4086" y="4350"/>
                  </a:lnTo>
                  <a:lnTo>
                    <a:pt x="4016" y="4389"/>
                  </a:lnTo>
                  <a:lnTo>
                    <a:pt x="3940" y="4423"/>
                  </a:lnTo>
                  <a:lnTo>
                    <a:pt x="3860" y="4451"/>
                  </a:lnTo>
                  <a:lnTo>
                    <a:pt x="3775" y="4469"/>
                  </a:lnTo>
                  <a:lnTo>
                    <a:pt x="3683" y="4481"/>
                  </a:lnTo>
                  <a:lnTo>
                    <a:pt x="3587" y="4485"/>
                  </a:lnTo>
                  <a:lnTo>
                    <a:pt x="1646" y="4485"/>
                  </a:lnTo>
                  <a:lnTo>
                    <a:pt x="1556" y="4479"/>
                  </a:lnTo>
                  <a:lnTo>
                    <a:pt x="1469" y="4461"/>
                  </a:lnTo>
                  <a:lnTo>
                    <a:pt x="1387" y="4433"/>
                  </a:lnTo>
                  <a:lnTo>
                    <a:pt x="1307" y="4393"/>
                  </a:lnTo>
                  <a:lnTo>
                    <a:pt x="1235" y="4346"/>
                  </a:lnTo>
                  <a:lnTo>
                    <a:pt x="1169" y="4290"/>
                  </a:lnTo>
                  <a:lnTo>
                    <a:pt x="1123" y="4322"/>
                  </a:lnTo>
                  <a:lnTo>
                    <a:pt x="1072" y="4346"/>
                  </a:lnTo>
                  <a:lnTo>
                    <a:pt x="1016" y="4361"/>
                  </a:lnTo>
                  <a:lnTo>
                    <a:pt x="956" y="4367"/>
                  </a:lnTo>
                  <a:lnTo>
                    <a:pt x="336" y="4367"/>
                  </a:lnTo>
                  <a:lnTo>
                    <a:pt x="276" y="4361"/>
                  </a:lnTo>
                  <a:lnTo>
                    <a:pt x="218" y="4346"/>
                  </a:lnTo>
                  <a:lnTo>
                    <a:pt x="166" y="4322"/>
                  </a:lnTo>
                  <a:lnTo>
                    <a:pt x="120" y="4288"/>
                  </a:lnTo>
                  <a:lnTo>
                    <a:pt x="80" y="4248"/>
                  </a:lnTo>
                  <a:lnTo>
                    <a:pt x="46" y="4202"/>
                  </a:lnTo>
                  <a:lnTo>
                    <a:pt x="22" y="4150"/>
                  </a:lnTo>
                  <a:lnTo>
                    <a:pt x="6" y="4092"/>
                  </a:lnTo>
                  <a:lnTo>
                    <a:pt x="0" y="4033"/>
                  </a:lnTo>
                  <a:lnTo>
                    <a:pt x="0" y="2009"/>
                  </a:lnTo>
                  <a:lnTo>
                    <a:pt x="6" y="1948"/>
                  </a:lnTo>
                  <a:lnTo>
                    <a:pt x="22" y="1892"/>
                  </a:lnTo>
                  <a:lnTo>
                    <a:pt x="46" y="1840"/>
                  </a:lnTo>
                  <a:lnTo>
                    <a:pt x="80" y="1794"/>
                  </a:lnTo>
                  <a:lnTo>
                    <a:pt x="120" y="1752"/>
                  </a:lnTo>
                  <a:lnTo>
                    <a:pt x="166" y="1720"/>
                  </a:lnTo>
                  <a:lnTo>
                    <a:pt x="218" y="1694"/>
                  </a:lnTo>
                  <a:lnTo>
                    <a:pt x="276" y="1680"/>
                  </a:lnTo>
                  <a:lnTo>
                    <a:pt x="336" y="1674"/>
                  </a:lnTo>
                  <a:lnTo>
                    <a:pt x="952" y="1674"/>
                  </a:lnTo>
                  <a:lnTo>
                    <a:pt x="1012" y="1678"/>
                  </a:lnTo>
                  <a:lnTo>
                    <a:pt x="1068" y="1694"/>
                  </a:lnTo>
                  <a:lnTo>
                    <a:pt x="1118" y="1716"/>
                  </a:lnTo>
                  <a:lnTo>
                    <a:pt x="1163" y="1748"/>
                  </a:lnTo>
                  <a:lnTo>
                    <a:pt x="1203" y="1786"/>
                  </a:lnTo>
                  <a:lnTo>
                    <a:pt x="1219" y="1782"/>
                  </a:lnTo>
                  <a:lnTo>
                    <a:pt x="1233" y="1778"/>
                  </a:lnTo>
                  <a:lnTo>
                    <a:pt x="1255" y="1770"/>
                  </a:lnTo>
                  <a:lnTo>
                    <a:pt x="1289" y="1758"/>
                  </a:lnTo>
                  <a:lnTo>
                    <a:pt x="1327" y="1742"/>
                  </a:lnTo>
                  <a:lnTo>
                    <a:pt x="1373" y="1722"/>
                  </a:lnTo>
                  <a:lnTo>
                    <a:pt x="1425" y="1696"/>
                  </a:lnTo>
                  <a:lnTo>
                    <a:pt x="1479" y="1666"/>
                  </a:lnTo>
                  <a:lnTo>
                    <a:pt x="1536" y="1633"/>
                  </a:lnTo>
                  <a:lnTo>
                    <a:pt x="1594" y="1595"/>
                  </a:lnTo>
                  <a:lnTo>
                    <a:pt x="1674" y="1531"/>
                  </a:lnTo>
                  <a:lnTo>
                    <a:pt x="1744" y="1463"/>
                  </a:lnTo>
                  <a:lnTo>
                    <a:pt x="1804" y="1393"/>
                  </a:lnTo>
                  <a:lnTo>
                    <a:pt x="1852" y="1320"/>
                  </a:lnTo>
                  <a:lnTo>
                    <a:pt x="1889" y="1240"/>
                  </a:lnTo>
                  <a:lnTo>
                    <a:pt x="1915" y="1158"/>
                  </a:lnTo>
                  <a:lnTo>
                    <a:pt x="1931" y="1074"/>
                  </a:lnTo>
                  <a:lnTo>
                    <a:pt x="1937" y="985"/>
                  </a:lnTo>
                  <a:lnTo>
                    <a:pt x="1937" y="193"/>
                  </a:lnTo>
                  <a:lnTo>
                    <a:pt x="1943" y="154"/>
                  </a:lnTo>
                  <a:lnTo>
                    <a:pt x="1957" y="116"/>
                  </a:lnTo>
                  <a:lnTo>
                    <a:pt x="1981" y="82"/>
                  </a:lnTo>
                  <a:lnTo>
                    <a:pt x="2013" y="58"/>
                  </a:lnTo>
                  <a:lnTo>
                    <a:pt x="2051" y="40"/>
                  </a:lnTo>
                  <a:lnTo>
                    <a:pt x="2061" y="36"/>
                  </a:lnTo>
                  <a:lnTo>
                    <a:pt x="2081" y="32"/>
                  </a:lnTo>
                  <a:lnTo>
                    <a:pt x="2111" y="24"/>
                  </a:lnTo>
                  <a:lnTo>
                    <a:pt x="2149" y="16"/>
                  </a:lnTo>
                  <a:lnTo>
                    <a:pt x="2193" y="10"/>
                  </a:lnTo>
                  <a:lnTo>
                    <a:pt x="2245" y="4"/>
                  </a:lnTo>
                  <a:lnTo>
                    <a:pt x="2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Freeform 111"/>
          <p:cNvSpPr>
            <a:spLocks noEditPoints="1"/>
          </p:cNvSpPr>
          <p:nvPr/>
        </p:nvSpPr>
        <p:spPr bwMode="auto">
          <a:xfrm>
            <a:off x="4504648" y="3336929"/>
            <a:ext cx="279010" cy="349482"/>
          </a:xfrm>
          <a:custGeom>
            <a:avLst/>
            <a:gdLst>
              <a:gd name="T0" fmla="*/ 333 w 5234"/>
              <a:gd name="T1" fmla="*/ 5775 h 6556"/>
              <a:gd name="T2" fmla="*/ 416 w 5234"/>
              <a:gd name="T3" fmla="*/ 5968 h 6556"/>
              <a:gd name="T4" fmla="*/ 580 w 5234"/>
              <a:gd name="T5" fmla="*/ 6120 h 6556"/>
              <a:gd name="T6" fmla="*/ 801 w 5234"/>
              <a:gd name="T7" fmla="*/ 6211 h 6556"/>
              <a:gd name="T8" fmla="*/ 4264 w 5234"/>
              <a:gd name="T9" fmla="*/ 6229 h 6556"/>
              <a:gd name="T10" fmla="*/ 4513 w 5234"/>
              <a:gd name="T11" fmla="*/ 6187 h 6556"/>
              <a:gd name="T12" fmla="*/ 4718 w 5234"/>
              <a:gd name="T13" fmla="*/ 6076 h 6556"/>
              <a:gd name="T14" fmla="*/ 4856 w 5234"/>
              <a:gd name="T15" fmla="*/ 5908 h 6556"/>
              <a:gd name="T16" fmla="*/ 4909 w 5234"/>
              <a:gd name="T17" fmla="*/ 5703 h 6556"/>
              <a:gd name="T18" fmla="*/ 3900 w 5234"/>
              <a:gd name="T19" fmla="*/ 2179 h 6556"/>
              <a:gd name="T20" fmla="*/ 3852 w 5234"/>
              <a:gd name="T21" fmla="*/ 2294 h 6556"/>
              <a:gd name="T22" fmla="*/ 3736 w 5234"/>
              <a:gd name="T23" fmla="*/ 2342 h 6556"/>
              <a:gd name="T24" fmla="*/ 3623 w 5234"/>
              <a:gd name="T25" fmla="*/ 2294 h 6556"/>
              <a:gd name="T26" fmla="*/ 3575 w 5234"/>
              <a:gd name="T27" fmla="*/ 2179 h 6556"/>
              <a:gd name="T28" fmla="*/ 1659 w 5234"/>
              <a:gd name="T29" fmla="*/ 2179 h 6556"/>
              <a:gd name="T30" fmla="*/ 1611 w 5234"/>
              <a:gd name="T31" fmla="*/ 2294 h 6556"/>
              <a:gd name="T32" fmla="*/ 1498 w 5234"/>
              <a:gd name="T33" fmla="*/ 2342 h 6556"/>
              <a:gd name="T34" fmla="*/ 1382 w 5234"/>
              <a:gd name="T35" fmla="*/ 2294 h 6556"/>
              <a:gd name="T36" fmla="*/ 1334 w 5234"/>
              <a:gd name="T37" fmla="*/ 2179 h 6556"/>
              <a:gd name="T38" fmla="*/ 2617 w 5234"/>
              <a:gd name="T39" fmla="*/ 327 h 6556"/>
              <a:gd name="T40" fmla="*/ 2314 w 5234"/>
              <a:gd name="T41" fmla="*/ 375 h 6556"/>
              <a:gd name="T42" fmla="*/ 2053 w 5234"/>
              <a:gd name="T43" fmla="*/ 510 h 6556"/>
              <a:gd name="T44" fmla="*/ 1846 w 5234"/>
              <a:gd name="T45" fmla="*/ 718 h 6556"/>
              <a:gd name="T46" fmla="*/ 1709 w 5234"/>
              <a:gd name="T47" fmla="*/ 981 h 6556"/>
              <a:gd name="T48" fmla="*/ 1659 w 5234"/>
              <a:gd name="T49" fmla="*/ 1284 h 6556"/>
              <a:gd name="T50" fmla="*/ 3551 w 5234"/>
              <a:gd name="T51" fmla="*/ 1078 h 6556"/>
              <a:gd name="T52" fmla="*/ 3444 w 5234"/>
              <a:gd name="T53" fmla="*/ 799 h 6556"/>
              <a:gd name="T54" fmla="*/ 3258 w 5234"/>
              <a:gd name="T55" fmla="*/ 572 h 6556"/>
              <a:gd name="T56" fmla="*/ 3011 w 5234"/>
              <a:gd name="T57" fmla="*/ 411 h 6556"/>
              <a:gd name="T58" fmla="*/ 2721 w 5234"/>
              <a:gd name="T59" fmla="*/ 331 h 6556"/>
              <a:gd name="T60" fmla="*/ 2741 w 5234"/>
              <a:gd name="T61" fmla="*/ 6 h 6556"/>
              <a:gd name="T62" fmla="*/ 3089 w 5234"/>
              <a:gd name="T63" fmla="*/ 90 h 6556"/>
              <a:gd name="T64" fmla="*/ 3392 w 5234"/>
              <a:gd name="T65" fmla="*/ 261 h 6556"/>
              <a:gd name="T66" fmla="*/ 3637 w 5234"/>
              <a:gd name="T67" fmla="*/ 508 h 6556"/>
              <a:gd name="T68" fmla="*/ 3810 w 5234"/>
              <a:gd name="T69" fmla="*/ 811 h 6556"/>
              <a:gd name="T70" fmla="*/ 3894 w 5234"/>
              <a:gd name="T71" fmla="*/ 1160 h 6556"/>
              <a:gd name="T72" fmla="*/ 4736 w 5234"/>
              <a:gd name="T73" fmla="*/ 1288 h 6556"/>
              <a:gd name="T74" fmla="*/ 4832 w 5234"/>
              <a:gd name="T75" fmla="*/ 1355 h 6556"/>
              <a:gd name="T76" fmla="*/ 5234 w 5234"/>
              <a:gd name="T77" fmla="*/ 5683 h 6556"/>
              <a:gd name="T78" fmla="*/ 5212 w 5234"/>
              <a:gd name="T79" fmla="*/ 5880 h 6556"/>
              <a:gd name="T80" fmla="*/ 5101 w 5234"/>
              <a:gd name="T81" fmla="*/ 6129 h 6556"/>
              <a:gd name="T82" fmla="*/ 4913 w 5234"/>
              <a:gd name="T83" fmla="*/ 6335 h 6556"/>
              <a:gd name="T84" fmla="*/ 4664 w 5234"/>
              <a:gd name="T85" fmla="*/ 6480 h 6556"/>
              <a:gd name="T86" fmla="*/ 4370 w 5234"/>
              <a:gd name="T87" fmla="*/ 6550 h 6556"/>
              <a:gd name="T88" fmla="*/ 864 w 5234"/>
              <a:gd name="T89" fmla="*/ 6550 h 6556"/>
              <a:gd name="T90" fmla="*/ 570 w 5234"/>
              <a:gd name="T91" fmla="*/ 6480 h 6556"/>
              <a:gd name="T92" fmla="*/ 321 w 5234"/>
              <a:gd name="T93" fmla="*/ 6335 h 6556"/>
              <a:gd name="T94" fmla="*/ 133 w 5234"/>
              <a:gd name="T95" fmla="*/ 6129 h 6556"/>
              <a:gd name="T96" fmla="*/ 22 w 5234"/>
              <a:gd name="T97" fmla="*/ 5880 h 6556"/>
              <a:gd name="T98" fmla="*/ 0 w 5234"/>
              <a:gd name="T99" fmla="*/ 5683 h 6556"/>
              <a:gd name="T100" fmla="*/ 404 w 5234"/>
              <a:gd name="T101" fmla="*/ 1355 h 6556"/>
              <a:gd name="T102" fmla="*/ 500 w 5234"/>
              <a:gd name="T103" fmla="*/ 1288 h 6556"/>
              <a:gd name="T104" fmla="*/ 1340 w 5234"/>
              <a:gd name="T105" fmla="*/ 1160 h 6556"/>
              <a:gd name="T106" fmla="*/ 1426 w 5234"/>
              <a:gd name="T107" fmla="*/ 811 h 6556"/>
              <a:gd name="T108" fmla="*/ 1597 w 5234"/>
              <a:gd name="T109" fmla="*/ 508 h 6556"/>
              <a:gd name="T110" fmla="*/ 1842 w 5234"/>
              <a:gd name="T111" fmla="*/ 261 h 6556"/>
              <a:gd name="T112" fmla="*/ 2147 w 5234"/>
              <a:gd name="T113" fmla="*/ 90 h 6556"/>
              <a:gd name="T114" fmla="*/ 2494 w 5234"/>
              <a:gd name="T115" fmla="*/ 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34" h="6556">
                <a:moveTo>
                  <a:pt x="689" y="1609"/>
                </a:moveTo>
                <a:lnTo>
                  <a:pt x="327" y="5703"/>
                </a:lnTo>
                <a:lnTo>
                  <a:pt x="333" y="5775"/>
                </a:lnTo>
                <a:lnTo>
                  <a:pt x="351" y="5842"/>
                </a:lnTo>
                <a:lnTo>
                  <a:pt x="378" y="5908"/>
                </a:lnTo>
                <a:lnTo>
                  <a:pt x="416" y="5968"/>
                </a:lnTo>
                <a:lnTo>
                  <a:pt x="462" y="6024"/>
                </a:lnTo>
                <a:lnTo>
                  <a:pt x="518" y="6076"/>
                </a:lnTo>
                <a:lnTo>
                  <a:pt x="580" y="6120"/>
                </a:lnTo>
                <a:lnTo>
                  <a:pt x="647" y="6157"/>
                </a:lnTo>
                <a:lnTo>
                  <a:pt x="721" y="6187"/>
                </a:lnTo>
                <a:lnTo>
                  <a:pt x="801" y="6211"/>
                </a:lnTo>
                <a:lnTo>
                  <a:pt x="882" y="6225"/>
                </a:lnTo>
                <a:lnTo>
                  <a:pt x="970" y="6229"/>
                </a:lnTo>
                <a:lnTo>
                  <a:pt x="4264" y="6229"/>
                </a:lnTo>
                <a:lnTo>
                  <a:pt x="4352" y="6225"/>
                </a:lnTo>
                <a:lnTo>
                  <a:pt x="4433" y="6211"/>
                </a:lnTo>
                <a:lnTo>
                  <a:pt x="4513" y="6187"/>
                </a:lnTo>
                <a:lnTo>
                  <a:pt x="4587" y="6157"/>
                </a:lnTo>
                <a:lnTo>
                  <a:pt x="4656" y="6120"/>
                </a:lnTo>
                <a:lnTo>
                  <a:pt x="4718" y="6076"/>
                </a:lnTo>
                <a:lnTo>
                  <a:pt x="4772" y="6026"/>
                </a:lnTo>
                <a:lnTo>
                  <a:pt x="4818" y="5970"/>
                </a:lnTo>
                <a:lnTo>
                  <a:pt x="4856" y="5908"/>
                </a:lnTo>
                <a:lnTo>
                  <a:pt x="4884" y="5844"/>
                </a:lnTo>
                <a:lnTo>
                  <a:pt x="4901" y="5775"/>
                </a:lnTo>
                <a:lnTo>
                  <a:pt x="4909" y="5703"/>
                </a:lnTo>
                <a:lnTo>
                  <a:pt x="4545" y="1609"/>
                </a:lnTo>
                <a:lnTo>
                  <a:pt x="3900" y="1609"/>
                </a:lnTo>
                <a:lnTo>
                  <a:pt x="3900" y="2179"/>
                </a:lnTo>
                <a:lnTo>
                  <a:pt x="3894" y="2223"/>
                </a:lnTo>
                <a:lnTo>
                  <a:pt x="3878" y="2262"/>
                </a:lnTo>
                <a:lnTo>
                  <a:pt x="3852" y="2294"/>
                </a:lnTo>
                <a:lnTo>
                  <a:pt x="3820" y="2320"/>
                </a:lnTo>
                <a:lnTo>
                  <a:pt x="3780" y="2336"/>
                </a:lnTo>
                <a:lnTo>
                  <a:pt x="3736" y="2342"/>
                </a:lnTo>
                <a:lnTo>
                  <a:pt x="3695" y="2336"/>
                </a:lnTo>
                <a:lnTo>
                  <a:pt x="3655" y="2320"/>
                </a:lnTo>
                <a:lnTo>
                  <a:pt x="3623" y="2294"/>
                </a:lnTo>
                <a:lnTo>
                  <a:pt x="3597" y="2262"/>
                </a:lnTo>
                <a:lnTo>
                  <a:pt x="3581" y="2223"/>
                </a:lnTo>
                <a:lnTo>
                  <a:pt x="3575" y="2179"/>
                </a:lnTo>
                <a:lnTo>
                  <a:pt x="3575" y="1609"/>
                </a:lnTo>
                <a:lnTo>
                  <a:pt x="1659" y="1609"/>
                </a:lnTo>
                <a:lnTo>
                  <a:pt x="1659" y="2179"/>
                </a:lnTo>
                <a:lnTo>
                  <a:pt x="1655" y="2223"/>
                </a:lnTo>
                <a:lnTo>
                  <a:pt x="1637" y="2262"/>
                </a:lnTo>
                <a:lnTo>
                  <a:pt x="1611" y="2294"/>
                </a:lnTo>
                <a:lnTo>
                  <a:pt x="1579" y="2320"/>
                </a:lnTo>
                <a:lnTo>
                  <a:pt x="1540" y="2336"/>
                </a:lnTo>
                <a:lnTo>
                  <a:pt x="1498" y="2342"/>
                </a:lnTo>
                <a:lnTo>
                  <a:pt x="1454" y="2336"/>
                </a:lnTo>
                <a:lnTo>
                  <a:pt x="1416" y="2320"/>
                </a:lnTo>
                <a:lnTo>
                  <a:pt x="1382" y="2294"/>
                </a:lnTo>
                <a:lnTo>
                  <a:pt x="1356" y="2262"/>
                </a:lnTo>
                <a:lnTo>
                  <a:pt x="1340" y="2223"/>
                </a:lnTo>
                <a:lnTo>
                  <a:pt x="1334" y="2179"/>
                </a:lnTo>
                <a:lnTo>
                  <a:pt x="1334" y="1609"/>
                </a:lnTo>
                <a:lnTo>
                  <a:pt x="689" y="1609"/>
                </a:lnTo>
                <a:close/>
                <a:moveTo>
                  <a:pt x="2617" y="327"/>
                </a:moveTo>
                <a:lnTo>
                  <a:pt x="2513" y="331"/>
                </a:lnTo>
                <a:lnTo>
                  <a:pt x="2412" y="349"/>
                </a:lnTo>
                <a:lnTo>
                  <a:pt x="2314" y="375"/>
                </a:lnTo>
                <a:lnTo>
                  <a:pt x="2223" y="411"/>
                </a:lnTo>
                <a:lnTo>
                  <a:pt x="2135" y="456"/>
                </a:lnTo>
                <a:lnTo>
                  <a:pt x="2053" y="510"/>
                </a:lnTo>
                <a:lnTo>
                  <a:pt x="1978" y="572"/>
                </a:lnTo>
                <a:lnTo>
                  <a:pt x="1908" y="642"/>
                </a:lnTo>
                <a:lnTo>
                  <a:pt x="1846" y="718"/>
                </a:lnTo>
                <a:lnTo>
                  <a:pt x="1792" y="799"/>
                </a:lnTo>
                <a:lnTo>
                  <a:pt x="1747" y="887"/>
                </a:lnTo>
                <a:lnTo>
                  <a:pt x="1709" y="981"/>
                </a:lnTo>
                <a:lnTo>
                  <a:pt x="1683" y="1078"/>
                </a:lnTo>
                <a:lnTo>
                  <a:pt x="1665" y="1178"/>
                </a:lnTo>
                <a:lnTo>
                  <a:pt x="1659" y="1284"/>
                </a:lnTo>
                <a:lnTo>
                  <a:pt x="3575" y="1284"/>
                </a:lnTo>
                <a:lnTo>
                  <a:pt x="3569" y="1178"/>
                </a:lnTo>
                <a:lnTo>
                  <a:pt x="3551" y="1078"/>
                </a:lnTo>
                <a:lnTo>
                  <a:pt x="3525" y="981"/>
                </a:lnTo>
                <a:lnTo>
                  <a:pt x="3489" y="887"/>
                </a:lnTo>
                <a:lnTo>
                  <a:pt x="3444" y="799"/>
                </a:lnTo>
                <a:lnTo>
                  <a:pt x="3388" y="718"/>
                </a:lnTo>
                <a:lnTo>
                  <a:pt x="3326" y="642"/>
                </a:lnTo>
                <a:lnTo>
                  <a:pt x="3258" y="572"/>
                </a:lnTo>
                <a:lnTo>
                  <a:pt x="3181" y="510"/>
                </a:lnTo>
                <a:lnTo>
                  <a:pt x="3099" y="456"/>
                </a:lnTo>
                <a:lnTo>
                  <a:pt x="3011" y="411"/>
                </a:lnTo>
                <a:lnTo>
                  <a:pt x="2920" y="375"/>
                </a:lnTo>
                <a:lnTo>
                  <a:pt x="2822" y="349"/>
                </a:lnTo>
                <a:lnTo>
                  <a:pt x="2721" y="331"/>
                </a:lnTo>
                <a:lnTo>
                  <a:pt x="2617" y="327"/>
                </a:lnTo>
                <a:close/>
                <a:moveTo>
                  <a:pt x="2617" y="0"/>
                </a:moveTo>
                <a:lnTo>
                  <a:pt x="2741" y="6"/>
                </a:lnTo>
                <a:lnTo>
                  <a:pt x="2860" y="24"/>
                </a:lnTo>
                <a:lnTo>
                  <a:pt x="2976" y="52"/>
                </a:lnTo>
                <a:lnTo>
                  <a:pt x="3089" y="90"/>
                </a:lnTo>
                <a:lnTo>
                  <a:pt x="3195" y="138"/>
                </a:lnTo>
                <a:lnTo>
                  <a:pt x="3296" y="195"/>
                </a:lnTo>
                <a:lnTo>
                  <a:pt x="3392" y="261"/>
                </a:lnTo>
                <a:lnTo>
                  <a:pt x="3481" y="337"/>
                </a:lnTo>
                <a:lnTo>
                  <a:pt x="3563" y="419"/>
                </a:lnTo>
                <a:lnTo>
                  <a:pt x="3637" y="508"/>
                </a:lnTo>
                <a:lnTo>
                  <a:pt x="3704" y="602"/>
                </a:lnTo>
                <a:lnTo>
                  <a:pt x="3760" y="704"/>
                </a:lnTo>
                <a:lnTo>
                  <a:pt x="3810" y="811"/>
                </a:lnTo>
                <a:lnTo>
                  <a:pt x="3848" y="923"/>
                </a:lnTo>
                <a:lnTo>
                  <a:pt x="3876" y="1039"/>
                </a:lnTo>
                <a:lnTo>
                  <a:pt x="3894" y="1160"/>
                </a:lnTo>
                <a:lnTo>
                  <a:pt x="3900" y="1284"/>
                </a:lnTo>
                <a:lnTo>
                  <a:pt x="4694" y="1284"/>
                </a:lnTo>
                <a:lnTo>
                  <a:pt x="4736" y="1288"/>
                </a:lnTo>
                <a:lnTo>
                  <a:pt x="4772" y="1302"/>
                </a:lnTo>
                <a:lnTo>
                  <a:pt x="4806" y="1326"/>
                </a:lnTo>
                <a:lnTo>
                  <a:pt x="4832" y="1355"/>
                </a:lnTo>
                <a:lnTo>
                  <a:pt x="4848" y="1391"/>
                </a:lnTo>
                <a:lnTo>
                  <a:pt x="4858" y="1431"/>
                </a:lnTo>
                <a:lnTo>
                  <a:pt x="5234" y="5683"/>
                </a:lnTo>
                <a:lnTo>
                  <a:pt x="5234" y="5697"/>
                </a:lnTo>
                <a:lnTo>
                  <a:pt x="5228" y="5791"/>
                </a:lnTo>
                <a:lnTo>
                  <a:pt x="5212" y="5880"/>
                </a:lnTo>
                <a:lnTo>
                  <a:pt x="5184" y="5968"/>
                </a:lnTo>
                <a:lnTo>
                  <a:pt x="5148" y="6052"/>
                </a:lnTo>
                <a:lnTo>
                  <a:pt x="5101" y="6129"/>
                </a:lnTo>
                <a:lnTo>
                  <a:pt x="5047" y="6203"/>
                </a:lnTo>
                <a:lnTo>
                  <a:pt x="4983" y="6273"/>
                </a:lnTo>
                <a:lnTo>
                  <a:pt x="4913" y="6335"/>
                </a:lnTo>
                <a:lnTo>
                  <a:pt x="4836" y="6391"/>
                </a:lnTo>
                <a:lnTo>
                  <a:pt x="4754" y="6438"/>
                </a:lnTo>
                <a:lnTo>
                  <a:pt x="4664" y="6480"/>
                </a:lnTo>
                <a:lnTo>
                  <a:pt x="4571" y="6512"/>
                </a:lnTo>
                <a:lnTo>
                  <a:pt x="4471" y="6536"/>
                </a:lnTo>
                <a:lnTo>
                  <a:pt x="4370" y="6550"/>
                </a:lnTo>
                <a:lnTo>
                  <a:pt x="4264" y="6556"/>
                </a:lnTo>
                <a:lnTo>
                  <a:pt x="970" y="6556"/>
                </a:lnTo>
                <a:lnTo>
                  <a:pt x="864" y="6550"/>
                </a:lnTo>
                <a:lnTo>
                  <a:pt x="763" y="6536"/>
                </a:lnTo>
                <a:lnTo>
                  <a:pt x="663" y="6512"/>
                </a:lnTo>
                <a:lnTo>
                  <a:pt x="570" y="6480"/>
                </a:lnTo>
                <a:lnTo>
                  <a:pt x="482" y="6438"/>
                </a:lnTo>
                <a:lnTo>
                  <a:pt x="398" y="6391"/>
                </a:lnTo>
                <a:lnTo>
                  <a:pt x="321" y="6335"/>
                </a:lnTo>
                <a:lnTo>
                  <a:pt x="251" y="6273"/>
                </a:lnTo>
                <a:lnTo>
                  <a:pt x="187" y="6203"/>
                </a:lnTo>
                <a:lnTo>
                  <a:pt x="133" y="6129"/>
                </a:lnTo>
                <a:lnTo>
                  <a:pt x="88" y="6052"/>
                </a:lnTo>
                <a:lnTo>
                  <a:pt x="50" y="5968"/>
                </a:lnTo>
                <a:lnTo>
                  <a:pt x="22" y="5880"/>
                </a:lnTo>
                <a:lnTo>
                  <a:pt x="6" y="5791"/>
                </a:lnTo>
                <a:lnTo>
                  <a:pt x="0" y="5697"/>
                </a:lnTo>
                <a:lnTo>
                  <a:pt x="0" y="5683"/>
                </a:lnTo>
                <a:lnTo>
                  <a:pt x="376" y="1431"/>
                </a:lnTo>
                <a:lnTo>
                  <a:pt x="386" y="1391"/>
                </a:lnTo>
                <a:lnTo>
                  <a:pt x="404" y="1355"/>
                </a:lnTo>
                <a:lnTo>
                  <a:pt x="430" y="1326"/>
                </a:lnTo>
                <a:lnTo>
                  <a:pt x="462" y="1302"/>
                </a:lnTo>
                <a:lnTo>
                  <a:pt x="500" y="1288"/>
                </a:lnTo>
                <a:lnTo>
                  <a:pt x="540" y="1284"/>
                </a:lnTo>
                <a:lnTo>
                  <a:pt x="1334" y="1284"/>
                </a:lnTo>
                <a:lnTo>
                  <a:pt x="1340" y="1160"/>
                </a:lnTo>
                <a:lnTo>
                  <a:pt x="1358" y="1039"/>
                </a:lnTo>
                <a:lnTo>
                  <a:pt x="1386" y="923"/>
                </a:lnTo>
                <a:lnTo>
                  <a:pt x="1426" y="811"/>
                </a:lnTo>
                <a:lnTo>
                  <a:pt x="1474" y="704"/>
                </a:lnTo>
                <a:lnTo>
                  <a:pt x="1532" y="602"/>
                </a:lnTo>
                <a:lnTo>
                  <a:pt x="1597" y="508"/>
                </a:lnTo>
                <a:lnTo>
                  <a:pt x="1671" y="419"/>
                </a:lnTo>
                <a:lnTo>
                  <a:pt x="1753" y="337"/>
                </a:lnTo>
                <a:lnTo>
                  <a:pt x="1842" y="261"/>
                </a:lnTo>
                <a:lnTo>
                  <a:pt x="1938" y="195"/>
                </a:lnTo>
                <a:lnTo>
                  <a:pt x="2039" y="138"/>
                </a:lnTo>
                <a:lnTo>
                  <a:pt x="2147" y="90"/>
                </a:lnTo>
                <a:lnTo>
                  <a:pt x="2259" y="52"/>
                </a:lnTo>
                <a:lnTo>
                  <a:pt x="2374" y="24"/>
                </a:lnTo>
                <a:lnTo>
                  <a:pt x="2494" y="6"/>
                </a:lnTo>
                <a:lnTo>
                  <a:pt x="2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116"/>
          <p:cNvSpPr>
            <a:spLocks noEditPoints="1"/>
          </p:cNvSpPr>
          <p:nvPr/>
        </p:nvSpPr>
        <p:spPr bwMode="auto">
          <a:xfrm>
            <a:off x="2253717" y="3348680"/>
            <a:ext cx="314634" cy="341852"/>
          </a:xfrm>
          <a:custGeom>
            <a:avLst/>
            <a:gdLst>
              <a:gd name="T0" fmla="*/ 333 w 6034"/>
              <a:gd name="T1" fmla="*/ 4904 h 6556"/>
              <a:gd name="T2" fmla="*/ 2846 w 6034"/>
              <a:gd name="T3" fmla="*/ 3034 h 6556"/>
              <a:gd name="T4" fmla="*/ 5699 w 6034"/>
              <a:gd name="T5" fmla="*/ 1808 h 6556"/>
              <a:gd name="T6" fmla="*/ 4691 w 6034"/>
              <a:gd name="T7" fmla="*/ 3269 h 6556"/>
              <a:gd name="T8" fmla="*/ 4667 w 6034"/>
              <a:gd name="T9" fmla="*/ 3353 h 6556"/>
              <a:gd name="T10" fmla="*/ 4607 w 6034"/>
              <a:gd name="T11" fmla="*/ 3413 h 6556"/>
              <a:gd name="T12" fmla="*/ 4524 w 6034"/>
              <a:gd name="T13" fmla="*/ 3434 h 6556"/>
              <a:gd name="T14" fmla="*/ 4440 w 6034"/>
              <a:gd name="T15" fmla="*/ 3413 h 6556"/>
              <a:gd name="T16" fmla="*/ 4380 w 6034"/>
              <a:gd name="T17" fmla="*/ 3353 h 6556"/>
              <a:gd name="T18" fmla="*/ 4358 w 6034"/>
              <a:gd name="T19" fmla="*/ 3269 h 6556"/>
              <a:gd name="T20" fmla="*/ 3178 w 6034"/>
              <a:gd name="T21" fmla="*/ 3034 h 6556"/>
              <a:gd name="T22" fmla="*/ 5699 w 6034"/>
              <a:gd name="T23" fmla="*/ 4898 h 6556"/>
              <a:gd name="T24" fmla="*/ 1724 w 6034"/>
              <a:gd name="T25" fmla="*/ 977 h 6556"/>
              <a:gd name="T26" fmla="*/ 3013 w 6034"/>
              <a:gd name="T27" fmla="*/ 2745 h 6556"/>
              <a:gd name="T28" fmla="*/ 1724 w 6034"/>
              <a:gd name="T29" fmla="*/ 977 h 6556"/>
              <a:gd name="T30" fmla="*/ 2104 w 6034"/>
              <a:gd name="T31" fmla="*/ 791 h 6556"/>
              <a:gd name="T32" fmla="*/ 5480 w 6034"/>
              <a:gd name="T33" fmla="*/ 1547 h 6556"/>
              <a:gd name="T34" fmla="*/ 3013 w 6034"/>
              <a:gd name="T35" fmla="*/ 0 h 6556"/>
              <a:gd name="T36" fmla="*/ 3085 w 6034"/>
              <a:gd name="T37" fmla="*/ 18 h 6556"/>
              <a:gd name="T38" fmla="*/ 5936 w 6034"/>
              <a:gd name="T39" fmla="*/ 1395 h 6556"/>
              <a:gd name="T40" fmla="*/ 5994 w 6034"/>
              <a:gd name="T41" fmla="*/ 1441 h 6556"/>
              <a:gd name="T42" fmla="*/ 6028 w 6034"/>
              <a:gd name="T43" fmla="*/ 1509 h 6556"/>
              <a:gd name="T44" fmla="*/ 6032 w 6034"/>
              <a:gd name="T45" fmla="*/ 1547 h 6556"/>
              <a:gd name="T46" fmla="*/ 6034 w 6034"/>
              <a:gd name="T47" fmla="*/ 1551 h 6556"/>
              <a:gd name="T48" fmla="*/ 6030 w 6034"/>
              <a:gd name="T49" fmla="*/ 5043 h 6556"/>
              <a:gd name="T50" fmla="*/ 5998 w 6034"/>
              <a:gd name="T51" fmla="*/ 5109 h 6556"/>
              <a:gd name="T52" fmla="*/ 5940 w 6034"/>
              <a:gd name="T53" fmla="*/ 5155 h 6556"/>
              <a:gd name="T54" fmla="*/ 3087 w 6034"/>
              <a:gd name="T55" fmla="*/ 6538 h 6556"/>
              <a:gd name="T56" fmla="*/ 3085 w 6034"/>
              <a:gd name="T57" fmla="*/ 6540 h 6556"/>
              <a:gd name="T58" fmla="*/ 3071 w 6034"/>
              <a:gd name="T59" fmla="*/ 6544 h 6556"/>
              <a:gd name="T60" fmla="*/ 3067 w 6034"/>
              <a:gd name="T61" fmla="*/ 6546 h 6556"/>
              <a:gd name="T62" fmla="*/ 3053 w 6034"/>
              <a:gd name="T63" fmla="*/ 6550 h 6556"/>
              <a:gd name="T64" fmla="*/ 3049 w 6034"/>
              <a:gd name="T65" fmla="*/ 6552 h 6556"/>
              <a:gd name="T66" fmla="*/ 3041 w 6034"/>
              <a:gd name="T67" fmla="*/ 6554 h 6556"/>
              <a:gd name="T68" fmla="*/ 3031 w 6034"/>
              <a:gd name="T69" fmla="*/ 6554 h 6556"/>
              <a:gd name="T70" fmla="*/ 3019 w 6034"/>
              <a:gd name="T71" fmla="*/ 6556 h 6556"/>
              <a:gd name="T72" fmla="*/ 3007 w 6034"/>
              <a:gd name="T73" fmla="*/ 6556 h 6556"/>
              <a:gd name="T74" fmla="*/ 2995 w 6034"/>
              <a:gd name="T75" fmla="*/ 6554 h 6556"/>
              <a:gd name="T76" fmla="*/ 2987 w 6034"/>
              <a:gd name="T77" fmla="*/ 6554 h 6556"/>
              <a:gd name="T78" fmla="*/ 2977 w 6034"/>
              <a:gd name="T79" fmla="*/ 6552 h 6556"/>
              <a:gd name="T80" fmla="*/ 2973 w 6034"/>
              <a:gd name="T81" fmla="*/ 6550 h 6556"/>
              <a:gd name="T82" fmla="*/ 2959 w 6034"/>
              <a:gd name="T83" fmla="*/ 6546 h 6556"/>
              <a:gd name="T84" fmla="*/ 2955 w 6034"/>
              <a:gd name="T85" fmla="*/ 6544 h 6556"/>
              <a:gd name="T86" fmla="*/ 2943 w 6034"/>
              <a:gd name="T87" fmla="*/ 6540 h 6556"/>
              <a:gd name="T88" fmla="*/ 2941 w 6034"/>
              <a:gd name="T89" fmla="*/ 6538 h 6556"/>
              <a:gd name="T90" fmla="*/ 96 w 6034"/>
              <a:gd name="T91" fmla="*/ 5159 h 6556"/>
              <a:gd name="T92" fmla="*/ 36 w 6034"/>
              <a:gd name="T93" fmla="*/ 5113 h 6556"/>
              <a:gd name="T94" fmla="*/ 6 w 6034"/>
              <a:gd name="T95" fmla="*/ 5047 h 6556"/>
              <a:gd name="T96" fmla="*/ 0 w 6034"/>
              <a:gd name="T97" fmla="*/ 1541 h 6556"/>
              <a:gd name="T98" fmla="*/ 20 w 6034"/>
              <a:gd name="T99" fmla="*/ 1471 h 6556"/>
              <a:gd name="T100" fmla="*/ 64 w 6034"/>
              <a:gd name="T101" fmla="*/ 1415 h 6556"/>
              <a:gd name="T102" fmla="*/ 2941 w 6034"/>
              <a:gd name="T103" fmla="*/ 18 h 6556"/>
              <a:gd name="T104" fmla="*/ 3013 w 6034"/>
              <a:gd name="T105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34" h="6556">
                <a:moveTo>
                  <a:pt x="333" y="1814"/>
                </a:moveTo>
                <a:lnTo>
                  <a:pt x="333" y="4904"/>
                </a:lnTo>
                <a:lnTo>
                  <a:pt x="2846" y="6124"/>
                </a:lnTo>
                <a:lnTo>
                  <a:pt x="2846" y="3034"/>
                </a:lnTo>
                <a:lnTo>
                  <a:pt x="333" y="1814"/>
                </a:lnTo>
                <a:close/>
                <a:moveTo>
                  <a:pt x="5699" y="1808"/>
                </a:moveTo>
                <a:lnTo>
                  <a:pt x="4691" y="2298"/>
                </a:lnTo>
                <a:lnTo>
                  <a:pt x="4691" y="3269"/>
                </a:lnTo>
                <a:lnTo>
                  <a:pt x="4685" y="3313"/>
                </a:lnTo>
                <a:lnTo>
                  <a:pt x="4667" y="3353"/>
                </a:lnTo>
                <a:lnTo>
                  <a:pt x="4641" y="3387"/>
                </a:lnTo>
                <a:lnTo>
                  <a:pt x="4607" y="3413"/>
                </a:lnTo>
                <a:lnTo>
                  <a:pt x="4567" y="3429"/>
                </a:lnTo>
                <a:lnTo>
                  <a:pt x="4524" y="3434"/>
                </a:lnTo>
                <a:lnTo>
                  <a:pt x="4480" y="3429"/>
                </a:lnTo>
                <a:lnTo>
                  <a:pt x="4440" y="3413"/>
                </a:lnTo>
                <a:lnTo>
                  <a:pt x="4406" y="3387"/>
                </a:lnTo>
                <a:lnTo>
                  <a:pt x="4380" y="3353"/>
                </a:lnTo>
                <a:lnTo>
                  <a:pt x="4364" y="3313"/>
                </a:lnTo>
                <a:lnTo>
                  <a:pt x="4358" y="3269"/>
                </a:lnTo>
                <a:lnTo>
                  <a:pt x="4358" y="2460"/>
                </a:lnTo>
                <a:lnTo>
                  <a:pt x="3178" y="3034"/>
                </a:lnTo>
                <a:lnTo>
                  <a:pt x="3178" y="6124"/>
                </a:lnTo>
                <a:lnTo>
                  <a:pt x="5699" y="4898"/>
                </a:lnTo>
                <a:lnTo>
                  <a:pt x="5699" y="1808"/>
                </a:lnTo>
                <a:close/>
                <a:moveTo>
                  <a:pt x="1724" y="977"/>
                </a:moveTo>
                <a:lnTo>
                  <a:pt x="544" y="1547"/>
                </a:lnTo>
                <a:lnTo>
                  <a:pt x="3013" y="2745"/>
                </a:lnTo>
                <a:lnTo>
                  <a:pt x="4191" y="2173"/>
                </a:lnTo>
                <a:lnTo>
                  <a:pt x="1724" y="977"/>
                </a:lnTo>
                <a:close/>
                <a:moveTo>
                  <a:pt x="3013" y="351"/>
                </a:moveTo>
                <a:lnTo>
                  <a:pt x="2104" y="791"/>
                </a:lnTo>
                <a:lnTo>
                  <a:pt x="4571" y="1989"/>
                </a:lnTo>
                <a:lnTo>
                  <a:pt x="5480" y="1547"/>
                </a:lnTo>
                <a:lnTo>
                  <a:pt x="3013" y="351"/>
                </a:lnTo>
                <a:close/>
                <a:moveTo>
                  <a:pt x="3013" y="0"/>
                </a:moveTo>
                <a:lnTo>
                  <a:pt x="3051" y="4"/>
                </a:lnTo>
                <a:lnTo>
                  <a:pt x="3085" y="18"/>
                </a:lnTo>
                <a:lnTo>
                  <a:pt x="5903" y="1383"/>
                </a:lnTo>
                <a:lnTo>
                  <a:pt x="5936" y="1395"/>
                </a:lnTo>
                <a:lnTo>
                  <a:pt x="5968" y="1415"/>
                </a:lnTo>
                <a:lnTo>
                  <a:pt x="5994" y="1441"/>
                </a:lnTo>
                <a:lnTo>
                  <a:pt x="6016" y="1473"/>
                </a:lnTo>
                <a:lnTo>
                  <a:pt x="6028" y="1509"/>
                </a:lnTo>
                <a:lnTo>
                  <a:pt x="6032" y="1547"/>
                </a:lnTo>
                <a:lnTo>
                  <a:pt x="6032" y="1547"/>
                </a:lnTo>
                <a:lnTo>
                  <a:pt x="6032" y="1549"/>
                </a:lnTo>
                <a:lnTo>
                  <a:pt x="6034" y="1551"/>
                </a:lnTo>
                <a:lnTo>
                  <a:pt x="6034" y="5005"/>
                </a:lnTo>
                <a:lnTo>
                  <a:pt x="6030" y="5043"/>
                </a:lnTo>
                <a:lnTo>
                  <a:pt x="6018" y="5077"/>
                </a:lnTo>
                <a:lnTo>
                  <a:pt x="5998" y="5109"/>
                </a:lnTo>
                <a:lnTo>
                  <a:pt x="5972" y="5135"/>
                </a:lnTo>
                <a:lnTo>
                  <a:pt x="5940" y="5155"/>
                </a:lnTo>
                <a:lnTo>
                  <a:pt x="3087" y="6538"/>
                </a:lnTo>
                <a:lnTo>
                  <a:pt x="3087" y="6538"/>
                </a:lnTo>
                <a:lnTo>
                  <a:pt x="3085" y="6540"/>
                </a:lnTo>
                <a:lnTo>
                  <a:pt x="3085" y="6540"/>
                </a:lnTo>
                <a:lnTo>
                  <a:pt x="3079" y="6542"/>
                </a:lnTo>
                <a:lnTo>
                  <a:pt x="3071" y="6544"/>
                </a:lnTo>
                <a:lnTo>
                  <a:pt x="3069" y="6546"/>
                </a:lnTo>
                <a:lnTo>
                  <a:pt x="3067" y="6546"/>
                </a:lnTo>
                <a:lnTo>
                  <a:pt x="3067" y="6546"/>
                </a:lnTo>
                <a:lnTo>
                  <a:pt x="3053" y="6550"/>
                </a:lnTo>
                <a:lnTo>
                  <a:pt x="3051" y="6552"/>
                </a:lnTo>
                <a:lnTo>
                  <a:pt x="3049" y="6552"/>
                </a:lnTo>
                <a:lnTo>
                  <a:pt x="3045" y="6554"/>
                </a:lnTo>
                <a:lnTo>
                  <a:pt x="3041" y="6554"/>
                </a:lnTo>
                <a:lnTo>
                  <a:pt x="3035" y="6554"/>
                </a:lnTo>
                <a:lnTo>
                  <a:pt x="3031" y="6554"/>
                </a:lnTo>
                <a:lnTo>
                  <a:pt x="3025" y="6556"/>
                </a:lnTo>
                <a:lnTo>
                  <a:pt x="3019" y="6556"/>
                </a:lnTo>
                <a:lnTo>
                  <a:pt x="3013" y="6556"/>
                </a:lnTo>
                <a:lnTo>
                  <a:pt x="3007" y="6556"/>
                </a:lnTo>
                <a:lnTo>
                  <a:pt x="3001" y="6554"/>
                </a:lnTo>
                <a:lnTo>
                  <a:pt x="2995" y="6554"/>
                </a:lnTo>
                <a:lnTo>
                  <a:pt x="2991" y="6554"/>
                </a:lnTo>
                <a:lnTo>
                  <a:pt x="2987" y="6554"/>
                </a:lnTo>
                <a:lnTo>
                  <a:pt x="2981" y="6552"/>
                </a:lnTo>
                <a:lnTo>
                  <a:pt x="2977" y="6552"/>
                </a:lnTo>
                <a:lnTo>
                  <a:pt x="2975" y="6552"/>
                </a:lnTo>
                <a:lnTo>
                  <a:pt x="2973" y="6550"/>
                </a:lnTo>
                <a:lnTo>
                  <a:pt x="2961" y="6546"/>
                </a:lnTo>
                <a:lnTo>
                  <a:pt x="2959" y="6546"/>
                </a:lnTo>
                <a:lnTo>
                  <a:pt x="2957" y="6546"/>
                </a:lnTo>
                <a:lnTo>
                  <a:pt x="2955" y="6544"/>
                </a:lnTo>
                <a:lnTo>
                  <a:pt x="2949" y="6542"/>
                </a:lnTo>
                <a:lnTo>
                  <a:pt x="2943" y="6540"/>
                </a:lnTo>
                <a:lnTo>
                  <a:pt x="2941" y="6538"/>
                </a:lnTo>
                <a:lnTo>
                  <a:pt x="2941" y="6538"/>
                </a:lnTo>
                <a:lnTo>
                  <a:pt x="2941" y="6538"/>
                </a:lnTo>
                <a:lnTo>
                  <a:pt x="96" y="5159"/>
                </a:lnTo>
                <a:lnTo>
                  <a:pt x="64" y="5139"/>
                </a:lnTo>
                <a:lnTo>
                  <a:pt x="36" y="5113"/>
                </a:lnTo>
                <a:lnTo>
                  <a:pt x="18" y="5081"/>
                </a:lnTo>
                <a:lnTo>
                  <a:pt x="6" y="5047"/>
                </a:lnTo>
                <a:lnTo>
                  <a:pt x="0" y="5009"/>
                </a:lnTo>
                <a:lnTo>
                  <a:pt x="0" y="1541"/>
                </a:lnTo>
                <a:lnTo>
                  <a:pt x="6" y="1505"/>
                </a:lnTo>
                <a:lnTo>
                  <a:pt x="20" y="1471"/>
                </a:lnTo>
                <a:lnTo>
                  <a:pt x="38" y="1441"/>
                </a:lnTo>
                <a:lnTo>
                  <a:pt x="64" y="1415"/>
                </a:lnTo>
                <a:lnTo>
                  <a:pt x="96" y="1397"/>
                </a:lnTo>
                <a:lnTo>
                  <a:pt x="2941" y="18"/>
                </a:lnTo>
                <a:lnTo>
                  <a:pt x="2975" y="4"/>
                </a:lnTo>
                <a:lnTo>
                  <a:pt x="30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3972360" y="4610104"/>
            <a:ext cx="373862" cy="324620"/>
            <a:chOff x="7246938" y="438150"/>
            <a:chExt cx="5207000" cy="4521201"/>
          </a:xfrm>
          <a:solidFill>
            <a:schemeClr val="bg1"/>
          </a:solidFill>
        </p:grpSpPr>
        <p:sp>
          <p:nvSpPr>
            <p:cNvPr id="42" name="Freeform 121"/>
            <p:cNvSpPr>
              <a:spLocks noEditPoints="1"/>
            </p:cNvSpPr>
            <p:nvPr/>
          </p:nvSpPr>
          <p:spPr bwMode="auto">
            <a:xfrm>
              <a:off x="10101263" y="438150"/>
              <a:ext cx="2352675" cy="1212850"/>
            </a:xfrm>
            <a:custGeom>
              <a:avLst/>
              <a:gdLst>
                <a:gd name="T0" fmla="*/ 1214 w 2965"/>
                <a:gd name="T1" fmla="*/ 342 h 1529"/>
                <a:gd name="T2" fmla="*/ 870 w 2965"/>
                <a:gd name="T3" fmla="*/ 404 h 1529"/>
                <a:gd name="T4" fmla="*/ 601 w 2965"/>
                <a:gd name="T5" fmla="*/ 499 h 1529"/>
                <a:gd name="T6" fmla="*/ 420 w 2965"/>
                <a:gd name="T7" fmla="*/ 612 h 1529"/>
                <a:gd name="T8" fmla="*/ 333 w 2965"/>
                <a:gd name="T9" fmla="*/ 730 h 1529"/>
                <a:gd name="T10" fmla="*/ 351 w 2965"/>
                <a:gd name="T11" fmla="*/ 841 h 1529"/>
                <a:gd name="T12" fmla="*/ 470 w 2965"/>
                <a:gd name="T13" fmla="*/ 960 h 1529"/>
                <a:gd name="T14" fmla="*/ 681 w 2965"/>
                <a:gd name="T15" fmla="*/ 1070 h 1529"/>
                <a:gd name="T16" fmla="*/ 975 w 2965"/>
                <a:gd name="T17" fmla="*/ 1155 h 1529"/>
                <a:gd name="T18" fmla="*/ 1345 w 2965"/>
                <a:gd name="T19" fmla="*/ 1201 h 1529"/>
                <a:gd name="T20" fmla="*/ 1749 w 2965"/>
                <a:gd name="T21" fmla="*/ 1191 h 1529"/>
                <a:gd name="T22" fmla="*/ 2096 w 2965"/>
                <a:gd name="T23" fmla="*/ 1129 h 1529"/>
                <a:gd name="T24" fmla="*/ 2362 w 2965"/>
                <a:gd name="T25" fmla="*/ 1034 h 1529"/>
                <a:gd name="T26" fmla="*/ 2545 w 2965"/>
                <a:gd name="T27" fmla="*/ 921 h 1529"/>
                <a:gd name="T28" fmla="*/ 2631 w 2965"/>
                <a:gd name="T29" fmla="*/ 803 h 1529"/>
                <a:gd name="T30" fmla="*/ 2613 w 2965"/>
                <a:gd name="T31" fmla="*/ 692 h 1529"/>
                <a:gd name="T32" fmla="*/ 2495 w 2965"/>
                <a:gd name="T33" fmla="*/ 575 h 1529"/>
                <a:gd name="T34" fmla="*/ 2283 w 2965"/>
                <a:gd name="T35" fmla="*/ 463 h 1529"/>
                <a:gd name="T36" fmla="*/ 1988 w 2965"/>
                <a:gd name="T37" fmla="*/ 378 h 1529"/>
                <a:gd name="T38" fmla="*/ 1620 w 2965"/>
                <a:gd name="T39" fmla="*/ 332 h 1529"/>
                <a:gd name="T40" fmla="*/ 1630 w 2965"/>
                <a:gd name="T41" fmla="*/ 4 h 1529"/>
                <a:gd name="T42" fmla="*/ 2038 w 2965"/>
                <a:gd name="T43" fmla="*/ 52 h 1529"/>
                <a:gd name="T44" fmla="*/ 2390 w 2965"/>
                <a:gd name="T45" fmla="*/ 153 h 1529"/>
                <a:gd name="T46" fmla="*/ 2671 w 2965"/>
                <a:gd name="T47" fmla="*/ 296 h 1529"/>
                <a:gd name="T48" fmla="*/ 2864 w 2965"/>
                <a:gd name="T49" fmla="*/ 479 h 1529"/>
                <a:gd name="T50" fmla="*/ 2959 w 2965"/>
                <a:gd name="T51" fmla="*/ 690 h 1529"/>
                <a:gd name="T52" fmla="*/ 2939 w 2965"/>
                <a:gd name="T53" fmla="*/ 915 h 1529"/>
                <a:gd name="T54" fmla="*/ 2810 w 2965"/>
                <a:gd name="T55" fmla="*/ 1117 h 1529"/>
                <a:gd name="T56" fmla="*/ 2587 w 2965"/>
                <a:gd name="T57" fmla="*/ 1286 h 1529"/>
                <a:gd name="T58" fmla="*/ 2281 w 2965"/>
                <a:gd name="T59" fmla="*/ 1418 h 1529"/>
                <a:gd name="T60" fmla="*/ 1908 w 2965"/>
                <a:gd name="T61" fmla="*/ 1501 h 1529"/>
                <a:gd name="T62" fmla="*/ 1483 w 2965"/>
                <a:gd name="T63" fmla="*/ 1529 h 1529"/>
                <a:gd name="T64" fmla="*/ 1057 w 2965"/>
                <a:gd name="T65" fmla="*/ 1501 h 1529"/>
                <a:gd name="T66" fmla="*/ 683 w 2965"/>
                <a:gd name="T67" fmla="*/ 1418 h 1529"/>
                <a:gd name="T68" fmla="*/ 378 w 2965"/>
                <a:gd name="T69" fmla="*/ 1286 h 1529"/>
                <a:gd name="T70" fmla="*/ 154 w 2965"/>
                <a:gd name="T71" fmla="*/ 1117 h 1529"/>
                <a:gd name="T72" fmla="*/ 26 w 2965"/>
                <a:gd name="T73" fmla="*/ 915 h 1529"/>
                <a:gd name="T74" fmla="*/ 6 w 2965"/>
                <a:gd name="T75" fmla="*/ 690 h 1529"/>
                <a:gd name="T76" fmla="*/ 100 w 2965"/>
                <a:gd name="T77" fmla="*/ 479 h 1529"/>
                <a:gd name="T78" fmla="*/ 295 w 2965"/>
                <a:gd name="T79" fmla="*/ 296 h 1529"/>
                <a:gd name="T80" fmla="*/ 573 w 2965"/>
                <a:gd name="T81" fmla="*/ 153 h 1529"/>
                <a:gd name="T82" fmla="*/ 926 w 2965"/>
                <a:gd name="T83" fmla="*/ 52 h 1529"/>
                <a:gd name="T84" fmla="*/ 1335 w 2965"/>
                <a:gd name="T85" fmla="*/ 4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3" y="330"/>
                  </a:moveTo>
                  <a:lnTo>
                    <a:pt x="1345" y="332"/>
                  </a:lnTo>
                  <a:lnTo>
                    <a:pt x="1214" y="342"/>
                  </a:lnTo>
                  <a:lnTo>
                    <a:pt x="1091" y="358"/>
                  </a:lnTo>
                  <a:lnTo>
                    <a:pt x="975" y="378"/>
                  </a:lnTo>
                  <a:lnTo>
                    <a:pt x="870" y="404"/>
                  </a:lnTo>
                  <a:lnTo>
                    <a:pt x="770" y="431"/>
                  </a:lnTo>
                  <a:lnTo>
                    <a:pt x="681" y="463"/>
                  </a:lnTo>
                  <a:lnTo>
                    <a:pt x="601" y="499"/>
                  </a:lnTo>
                  <a:lnTo>
                    <a:pt x="532" y="535"/>
                  </a:lnTo>
                  <a:lnTo>
                    <a:pt x="470" y="575"/>
                  </a:lnTo>
                  <a:lnTo>
                    <a:pt x="420" y="612"/>
                  </a:lnTo>
                  <a:lnTo>
                    <a:pt x="380" y="652"/>
                  </a:lnTo>
                  <a:lnTo>
                    <a:pt x="351" y="692"/>
                  </a:lnTo>
                  <a:lnTo>
                    <a:pt x="333" y="730"/>
                  </a:lnTo>
                  <a:lnTo>
                    <a:pt x="327" y="767"/>
                  </a:lnTo>
                  <a:lnTo>
                    <a:pt x="333" y="803"/>
                  </a:lnTo>
                  <a:lnTo>
                    <a:pt x="351" y="841"/>
                  </a:lnTo>
                  <a:lnTo>
                    <a:pt x="380" y="881"/>
                  </a:lnTo>
                  <a:lnTo>
                    <a:pt x="420" y="921"/>
                  </a:lnTo>
                  <a:lnTo>
                    <a:pt x="470" y="960"/>
                  </a:lnTo>
                  <a:lnTo>
                    <a:pt x="532" y="998"/>
                  </a:lnTo>
                  <a:lnTo>
                    <a:pt x="601" y="1034"/>
                  </a:lnTo>
                  <a:lnTo>
                    <a:pt x="681" y="1070"/>
                  </a:lnTo>
                  <a:lnTo>
                    <a:pt x="770" y="1101"/>
                  </a:lnTo>
                  <a:lnTo>
                    <a:pt x="870" y="1129"/>
                  </a:lnTo>
                  <a:lnTo>
                    <a:pt x="975" y="1155"/>
                  </a:lnTo>
                  <a:lnTo>
                    <a:pt x="1091" y="1175"/>
                  </a:lnTo>
                  <a:lnTo>
                    <a:pt x="1214" y="1191"/>
                  </a:lnTo>
                  <a:lnTo>
                    <a:pt x="1345" y="1201"/>
                  </a:lnTo>
                  <a:lnTo>
                    <a:pt x="1483" y="1205"/>
                  </a:lnTo>
                  <a:lnTo>
                    <a:pt x="1620" y="1201"/>
                  </a:lnTo>
                  <a:lnTo>
                    <a:pt x="1749" y="1191"/>
                  </a:lnTo>
                  <a:lnTo>
                    <a:pt x="1873" y="1175"/>
                  </a:lnTo>
                  <a:lnTo>
                    <a:pt x="1988" y="1155"/>
                  </a:lnTo>
                  <a:lnTo>
                    <a:pt x="2096" y="1129"/>
                  </a:lnTo>
                  <a:lnTo>
                    <a:pt x="2193" y="1101"/>
                  </a:lnTo>
                  <a:lnTo>
                    <a:pt x="2283" y="1070"/>
                  </a:lnTo>
                  <a:lnTo>
                    <a:pt x="2362" y="1034"/>
                  </a:lnTo>
                  <a:lnTo>
                    <a:pt x="2434" y="998"/>
                  </a:lnTo>
                  <a:lnTo>
                    <a:pt x="2495" y="960"/>
                  </a:lnTo>
                  <a:lnTo>
                    <a:pt x="2545" y="921"/>
                  </a:lnTo>
                  <a:lnTo>
                    <a:pt x="2585" y="881"/>
                  </a:lnTo>
                  <a:lnTo>
                    <a:pt x="2613" y="841"/>
                  </a:lnTo>
                  <a:lnTo>
                    <a:pt x="2631" y="803"/>
                  </a:lnTo>
                  <a:lnTo>
                    <a:pt x="2637" y="767"/>
                  </a:lnTo>
                  <a:lnTo>
                    <a:pt x="2631" y="730"/>
                  </a:lnTo>
                  <a:lnTo>
                    <a:pt x="2613" y="692"/>
                  </a:lnTo>
                  <a:lnTo>
                    <a:pt x="2585" y="652"/>
                  </a:lnTo>
                  <a:lnTo>
                    <a:pt x="2545" y="612"/>
                  </a:lnTo>
                  <a:lnTo>
                    <a:pt x="2495" y="575"/>
                  </a:lnTo>
                  <a:lnTo>
                    <a:pt x="2434" y="535"/>
                  </a:lnTo>
                  <a:lnTo>
                    <a:pt x="2362" y="499"/>
                  </a:lnTo>
                  <a:lnTo>
                    <a:pt x="2283" y="463"/>
                  </a:lnTo>
                  <a:lnTo>
                    <a:pt x="2193" y="431"/>
                  </a:lnTo>
                  <a:lnTo>
                    <a:pt x="2096" y="404"/>
                  </a:lnTo>
                  <a:lnTo>
                    <a:pt x="1988" y="378"/>
                  </a:lnTo>
                  <a:lnTo>
                    <a:pt x="1873" y="358"/>
                  </a:lnTo>
                  <a:lnTo>
                    <a:pt x="1749" y="342"/>
                  </a:lnTo>
                  <a:lnTo>
                    <a:pt x="1620" y="332"/>
                  </a:lnTo>
                  <a:lnTo>
                    <a:pt x="1483" y="330"/>
                  </a:lnTo>
                  <a:close/>
                  <a:moveTo>
                    <a:pt x="1483" y="0"/>
                  </a:moveTo>
                  <a:lnTo>
                    <a:pt x="1630" y="4"/>
                  </a:lnTo>
                  <a:lnTo>
                    <a:pt x="1771" y="14"/>
                  </a:lnTo>
                  <a:lnTo>
                    <a:pt x="1908" y="30"/>
                  </a:lnTo>
                  <a:lnTo>
                    <a:pt x="2038" y="52"/>
                  </a:lnTo>
                  <a:lnTo>
                    <a:pt x="2163" y="80"/>
                  </a:lnTo>
                  <a:lnTo>
                    <a:pt x="2281" y="113"/>
                  </a:lnTo>
                  <a:lnTo>
                    <a:pt x="2390" y="153"/>
                  </a:lnTo>
                  <a:lnTo>
                    <a:pt x="2493" y="197"/>
                  </a:lnTo>
                  <a:lnTo>
                    <a:pt x="2587" y="245"/>
                  </a:lnTo>
                  <a:lnTo>
                    <a:pt x="2671" y="296"/>
                  </a:lnTo>
                  <a:lnTo>
                    <a:pt x="2746" y="354"/>
                  </a:lnTo>
                  <a:lnTo>
                    <a:pt x="2810" y="414"/>
                  </a:lnTo>
                  <a:lnTo>
                    <a:pt x="2864" y="479"/>
                  </a:lnTo>
                  <a:lnTo>
                    <a:pt x="2907" y="545"/>
                  </a:lnTo>
                  <a:lnTo>
                    <a:pt x="2939" y="616"/>
                  </a:lnTo>
                  <a:lnTo>
                    <a:pt x="2959" y="690"/>
                  </a:lnTo>
                  <a:lnTo>
                    <a:pt x="2965" y="765"/>
                  </a:lnTo>
                  <a:lnTo>
                    <a:pt x="2959" y="841"/>
                  </a:lnTo>
                  <a:lnTo>
                    <a:pt x="2939" y="915"/>
                  </a:lnTo>
                  <a:lnTo>
                    <a:pt x="2907" y="984"/>
                  </a:lnTo>
                  <a:lnTo>
                    <a:pt x="2864" y="1052"/>
                  </a:lnTo>
                  <a:lnTo>
                    <a:pt x="2810" y="1117"/>
                  </a:lnTo>
                  <a:lnTo>
                    <a:pt x="2746" y="1177"/>
                  </a:lnTo>
                  <a:lnTo>
                    <a:pt x="2671" y="1235"/>
                  </a:lnTo>
                  <a:lnTo>
                    <a:pt x="2587" y="1286"/>
                  </a:lnTo>
                  <a:lnTo>
                    <a:pt x="2493" y="1334"/>
                  </a:lnTo>
                  <a:lnTo>
                    <a:pt x="2390" y="1378"/>
                  </a:lnTo>
                  <a:lnTo>
                    <a:pt x="2281" y="1418"/>
                  </a:lnTo>
                  <a:lnTo>
                    <a:pt x="2163" y="1449"/>
                  </a:lnTo>
                  <a:lnTo>
                    <a:pt x="2038" y="1477"/>
                  </a:lnTo>
                  <a:lnTo>
                    <a:pt x="1908" y="1501"/>
                  </a:lnTo>
                  <a:lnTo>
                    <a:pt x="1771" y="1517"/>
                  </a:lnTo>
                  <a:lnTo>
                    <a:pt x="1630" y="1527"/>
                  </a:lnTo>
                  <a:lnTo>
                    <a:pt x="1483" y="1529"/>
                  </a:lnTo>
                  <a:lnTo>
                    <a:pt x="1335" y="1527"/>
                  </a:lnTo>
                  <a:lnTo>
                    <a:pt x="1192" y="1517"/>
                  </a:lnTo>
                  <a:lnTo>
                    <a:pt x="1057" y="1501"/>
                  </a:lnTo>
                  <a:lnTo>
                    <a:pt x="926" y="1477"/>
                  </a:lnTo>
                  <a:lnTo>
                    <a:pt x="800" y="1449"/>
                  </a:lnTo>
                  <a:lnTo>
                    <a:pt x="683" y="1418"/>
                  </a:lnTo>
                  <a:lnTo>
                    <a:pt x="573" y="1378"/>
                  </a:lnTo>
                  <a:lnTo>
                    <a:pt x="472" y="1334"/>
                  </a:lnTo>
                  <a:lnTo>
                    <a:pt x="378" y="1286"/>
                  </a:lnTo>
                  <a:lnTo>
                    <a:pt x="295" y="1235"/>
                  </a:lnTo>
                  <a:lnTo>
                    <a:pt x="219" y="1177"/>
                  </a:lnTo>
                  <a:lnTo>
                    <a:pt x="154" y="1117"/>
                  </a:lnTo>
                  <a:lnTo>
                    <a:pt x="100" y="1052"/>
                  </a:lnTo>
                  <a:lnTo>
                    <a:pt x="56" y="984"/>
                  </a:lnTo>
                  <a:lnTo>
                    <a:pt x="26" y="915"/>
                  </a:lnTo>
                  <a:lnTo>
                    <a:pt x="6" y="841"/>
                  </a:lnTo>
                  <a:lnTo>
                    <a:pt x="0" y="765"/>
                  </a:lnTo>
                  <a:lnTo>
                    <a:pt x="6" y="690"/>
                  </a:lnTo>
                  <a:lnTo>
                    <a:pt x="26" y="616"/>
                  </a:lnTo>
                  <a:lnTo>
                    <a:pt x="56" y="545"/>
                  </a:lnTo>
                  <a:lnTo>
                    <a:pt x="100" y="479"/>
                  </a:lnTo>
                  <a:lnTo>
                    <a:pt x="154" y="414"/>
                  </a:lnTo>
                  <a:lnTo>
                    <a:pt x="219" y="354"/>
                  </a:lnTo>
                  <a:lnTo>
                    <a:pt x="295" y="296"/>
                  </a:lnTo>
                  <a:lnTo>
                    <a:pt x="378" y="245"/>
                  </a:lnTo>
                  <a:lnTo>
                    <a:pt x="472" y="197"/>
                  </a:lnTo>
                  <a:lnTo>
                    <a:pt x="573" y="153"/>
                  </a:lnTo>
                  <a:lnTo>
                    <a:pt x="683" y="113"/>
                  </a:lnTo>
                  <a:lnTo>
                    <a:pt x="800" y="80"/>
                  </a:lnTo>
                  <a:lnTo>
                    <a:pt x="926" y="52"/>
                  </a:lnTo>
                  <a:lnTo>
                    <a:pt x="1057" y="30"/>
                  </a:lnTo>
                  <a:lnTo>
                    <a:pt x="1192" y="14"/>
                  </a:lnTo>
                  <a:lnTo>
                    <a:pt x="1335" y="4"/>
                  </a:lnTo>
                  <a:lnTo>
                    <a:pt x="1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22"/>
            <p:cNvSpPr>
              <a:spLocks/>
            </p:cNvSpPr>
            <p:nvPr/>
          </p:nvSpPr>
          <p:spPr bwMode="auto">
            <a:xfrm>
              <a:off x="10125076" y="1655763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1 h 827"/>
                <a:gd name="T46" fmla="*/ 130 w 2917"/>
                <a:gd name="T47" fmla="*/ 30 h 827"/>
                <a:gd name="T48" fmla="*/ 201 w 2917"/>
                <a:gd name="T49" fmla="*/ 30 h 827"/>
                <a:gd name="T50" fmla="*/ 267 w 2917"/>
                <a:gd name="T51" fmla="*/ 61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6 h 827"/>
                <a:gd name="T76" fmla="*/ 2577 w 2917"/>
                <a:gd name="T77" fmla="*/ 151 h 827"/>
                <a:gd name="T78" fmla="*/ 2617 w 2917"/>
                <a:gd name="T79" fmla="*/ 73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0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5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5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5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1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1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20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3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23"/>
            <p:cNvSpPr>
              <a:spLocks/>
            </p:cNvSpPr>
            <p:nvPr/>
          </p:nvSpPr>
          <p:spPr bwMode="auto">
            <a:xfrm>
              <a:off x="10125076" y="2319338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7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5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3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6 h 827"/>
                <a:gd name="T76" fmla="*/ 2577 w 2917"/>
                <a:gd name="T77" fmla="*/ 149 h 827"/>
                <a:gd name="T78" fmla="*/ 2617 w 2917"/>
                <a:gd name="T79" fmla="*/ 71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7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3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5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5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3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1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24"/>
            <p:cNvSpPr>
              <a:spLocks/>
            </p:cNvSpPr>
            <p:nvPr/>
          </p:nvSpPr>
          <p:spPr bwMode="auto">
            <a:xfrm>
              <a:off x="10125076" y="2978150"/>
              <a:ext cx="2314575" cy="657225"/>
            </a:xfrm>
            <a:custGeom>
              <a:avLst/>
              <a:gdLst>
                <a:gd name="T0" fmla="*/ 2774 w 2917"/>
                <a:gd name="T1" fmla="*/ 2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7 h 827"/>
                <a:gd name="T8" fmla="*/ 2909 w 2917"/>
                <a:gd name="T9" fmla="*/ 219 h 827"/>
                <a:gd name="T10" fmla="*/ 2836 w 2917"/>
                <a:gd name="T11" fmla="*/ 354 h 827"/>
                <a:gd name="T12" fmla="*/ 2720 w 2917"/>
                <a:gd name="T13" fmla="*/ 475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9 h 827"/>
                <a:gd name="T22" fmla="*/ 1596 w 2917"/>
                <a:gd name="T23" fmla="*/ 825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60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2 h 827"/>
                <a:gd name="T46" fmla="*/ 130 w 2917"/>
                <a:gd name="T47" fmla="*/ 30 h 827"/>
                <a:gd name="T48" fmla="*/ 201 w 2917"/>
                <a:gd name="T49" fmla="*/ 32 h 827"/>
                <a:gd name="T50" fmla="*/ 267 w 2917"/>
                <a:gd name="T51" fmla="*/ 62 h 827"/>
                <a:gd name="T52" fmla="*/ 313 w 2917"/>
                <a:gd name="T53" fmla="*/ 121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2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9 h 827"/>
                <a:gd name="T76" fmla="*/ 2577 w 2917"/>
                <a:gd name="T77" fmla="*/ 151 h 827"/>
                <a:gd name="T78" fmla="*/ 2617 w 2917"/>
                <a:gd name="T79" fmla="*/ 74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2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2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7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8"/>
                  </a:lnTo>
                  <a:lnTo>
                    <a:pt x="2836" y="354"/>
                  </a:lnTo>
                  <a:lnTo>
                    <a:pt x="2784" y="415"/>
                  </a:lnTo>
                  <a:lnTo>
                    <a:pt x="2720" y="475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4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9"/>
                  </a:lnTo>
                  <a:lnTo>
                    <a:pt x="1737" y="815"/>
                  </a:lnTo>
                  <a:lnTo>
                    <a:pt x="1596" y="825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60"/>
                  </a:lnTo>
                  <a:lnTo>
                    <a:pt x="2" y="225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2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2"/>
                  </a:lnTo>
                  <a:lnTo>
                    <a:pt x="235" y="44"/>
                  </a:lnTo>
                  <a:lnTo>
                    <a:pt x="267" y="62"/>
                  </a:lnTo>
                  <a:lnTo>
                    <a:pt x="293" y="89"/>
                  </a:lnTo>
                  <a:lnTo>
                    <a:pt x="313" y="121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4"/>
                  </a:lnTo>
                  <a:lnTo>
                    <a:pt x="689" y="382"/>
                  </a:lnTo>
                  <a:lnTo>
                    <a:pt x="794" y="415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3"/>
                  </a:lnTo>
                  <a:lnTo>
                    <a:pt x="2185" y="392"/>
                  </a:lnTo>
                  <a:lnTo>
                    <a:pt x="2278" y="358"/>
                  </a:lnTo>
                  <a:lnTo>
                    <a:pt x="2360" y="320"/>
                  </a:lnTo>
                  <a:lnTo>
                    <a:pt x="2432" y="280"/>
                  </a:lnTo>
                  <a:lnTo>
                    <a:pt x="2493" y="239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4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25"/>
            <p:cNvSpPr>
              <a:spLocks/>
            </p:cNvSpPr>
            <p:nvPr/>
          </p:nvSpPr>
          <p:spPr bwMode="auto">
            <a:xfrm>
              <a:off x="10125076" y="3641725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2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88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7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26"/>
            <p:cNvSpPr>
              <a:spLocks/>
            </p:cNvSpPr>
            <p:nvPr/>
          </p:nvSpPr>
          <p:spPr bwMode="auto">
            <a:xfrm>
              <a:off x="10125076" y="4303713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6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6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6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2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27"/>
            <p:cNvSpPr>
              <a:spLocks/>
            </p:cNvSpPr>
            <p:nvPr/>
          </p:nvSpPr>
          <p:spPr bwMode="auto">
            <a:xfrm>
              <a:off x="7269163" y="2978150"/>
              <a:ext cx="2316163" cy="657225"/>
            </a:xfrm>
            <a:custGeom>
              <a:avLst/>
              <a:gdLst>
                <a:gd name="T0" fmla="*/ 2775 w 2919"/>
                <a:gd name="T1" fmla="*/ 2 h 827"/>
                <a:gd name="T2" fmla="*/ 2845 w 2919"/>
                <a:gd name="T3" fmla="*/ 28 h 827"/>
                <a:gd name="T4" fmla="*/ 2895 w 2919"/>
                <a:gd name="T5" fmla="*/ 79 h 827"/>
                <a:gd name="T6" fmla="*/ 2919 w 2919"/>
                <a:gd name="T7" fmla="*/ 147 h 827"/>
                <a:gd name="T8" fmla="*/ 2909 w 2919"/>
                <a:gd name="T9" fmla="*/ 219 h 827"/>
                <a:gd name="T10" fmla="*/ 2837 w 2919"/>
                <a:gd name="T11" fmla="*/ 354 h 827"/>
                <a:gd name="T12" fmla="*/ 2722 w 2919"/>
                <a:gd name="T13" fmla="*/ 475 h 827"/>
                <a:gd name="T14" fmla="*/ 2565 w 2919"/>
                <a:gd name="T15" fmla="*/ 580 h 827"/>
                <a:gd name="T16" fmla="*/ 2372 w 2919"/>
                <a:gd name="T17" fmla="*/ 672 h 827"/>
                <a:gd name="T18" fmla="*/ 2135 w 2919"/>
                <a:gd name="T19" fmla="*/ 747 h 827"/>
                <a:gd name="T20" fmla="*/ 1874 w 2919"/>
                <a:gd name="T21" fmla="*/ 799 h 827"/>
                <a:gd name="T22" fmla="*/ 1598 w 2919"/>
                <a:gd name="T23" fmla="*/ 825 h 827"/>
                <a:gd name="T24" fmla="*/ 1315 w 2919"/>
                <a:gd name="T25" fmla="*/ 825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90 h 827"/>
                <a:gd name="T38" fmla="*/ 16 w 2919"/>
                <a:gd name="T39" fmla="*/ 260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2 h 827"/>
                <a:gd name="T46" fmla="*/ 131 w 2919"/>
                <a:gd name="T47" fmla="*/ 30 h 827"/>
                <a:gd name="T48" fmla="*/ 203 w 2919"/>
                <a:gd name="T49" fmla="*/ 32 h 827"/>
                <a:gd name="T50" fmla="*/ 266 w 2919"/>
                <a:gd name="T51" fmla="*/ 62 h 827"/>
                <a:gd name="T52" fmla="*/ 312 w 2919"/>
                <a:gd name="T53" fmla="*/ 121 h 827"/>
                <a:gd name="T54" fmla="*/ 386 w 2919"/>
                <a:gd name="T55" fmla="*/ 213 h 827"/>
                <a:gd name="T56" fmla="*/ 513 w 2919"/>
                <a:gd name="T57" fmla="*/ 302 h 827"/>
                <a:gd name="T58" fmla="*/ 690 w 2919"/>
                <a:gd name="T59" fmla="*/ 382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501 h 827"/>
                <a:gd name="T66" fmla="*/ 1729 w 2919"/>
                <a:gd name="T67" fmla="*/ 487 h 827"/>
                <a:gd name="T68" fmla="*/ 1974 w 2919"/>
                <a:gd name="T69" fmla="*/ 449 h 827"/>
                <a:gd name="T70" fmla="*/ 2187 w 2919"/>
                <a:gd name="T71" fmla="*/ 392 h 827"/>
                <a:gd name="T72" fmla="*/ 2362 w 2919"/>
                <a:gd name="T73" fmla="*/ 320 h 827"/>
                <a:gd name="T74" fmla="*/ 2493 w 2919"/>
                <a:gd name="T75" fmla="*/ 239 h 827"/>
                <a:gd name="T76" fmla="*/ 2578 w 2919"/>
                <a:gd name="T77" fmla="*/ 151 h 827"/>
                <a:gd name="T78" fmla="*/ 2618 w 2919"/>
                <a:gd name="T79" fmla="*/ 74 h 827"/>
                <a:gd name="T80" fmla="*/ 2670 w 2919"/>
                <a:gd name="T81" fmla="*/ 24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2"/>
                  </a:lnTo>
                  <a:lnTo>
                    <a:pt x="2811" y="10"/>
                  </a:lnTo>
                  <a:lnTo>
                    <a:pt x="2845" y="28"/>
                  </a:lnTo>
                  <a:lnTo>
                    <a:pt x="2873" y="52"/>
                  </a:lnTo>
                  <a:lnTo>
                    <a:pt x="2895" y="79"/>
                  </a:lnTo>
                  <a:lnTo>
                    <a:pt x="2911" y="111"/>
                  </a:lnTo>
                  <a:lnTo>
                    <a:pt x="2919" y="147"/>
                  </a:lnTo>
                  <a:lnTo>
                    <a:pt x="2919" y="183"/>
                  </a:lnTo>
                  <a:lnTo>
                    <a:pt x="2909" y="219"/>
                  </a:lnTo>
                  <a:lnTo>
                    <a:pt x="2879" y="288"/>
                  </a:lnTo>
                  <a:lnTo>
                    <a:pt x="2837" y="354"/>
                  </a:lnTo>
                  <a:lnTo>
                    <a:pt x="2783" y="415"/>
                  </a:lnTo>
                  <a:lnTo>
                    <a:pt x="2722" y="475"/>
                  </a:lnTo>
                  <a:lnTo>
                    <a:pt x="2648" y="529"/>
                  </a:lnTo>
                  <a:lnTo>
                    <a:pt x="2565" y="580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4"/>
                  </a:lnTo>
                  <a:lnTo>
                    <a:pt x="2135" y="747"/>
                  </a:lnTo>
                  <a:lnTo>
                    <a:pt x="2007" y="775"/>
                  </a:lnTo>
                  <a:lnTo>
                    <a:pt x="1874" y="799"/>
                  </a:lnTo>
                  <a:lnTo>
                    <a:pt x="1737" y="815"/>
                  </a:lnTo>
                  <a:lnTo>
                    <a:pt x="1598" y="825"/>
                  </a:lnTo>
                  <a:lnTo>
                    <a:pt x="1454" y="827"/>
                  </a:lnTo>
                  <a:lnTo>
                    <a:pt x="1315" y="825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90"/>
                  </a:lnTo>
                  <a:lnTo>
                    <a:pt x="54" y="326"/>
                  </a:lnTo>
                  <a:lnTo>
                    <a:pt x="16" y="260"/>
                  </a:lnTo>
                  <a:lnTo>
                    <a:pt x="4" y="225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7"/>
                  </a:lnTo>
                  <a:lnTo>
                    <a:pt x="64" y="62"/>
                  </a:lnTo>
                  <a:lnTo>
                    <a:pt x="95" y="42"/>
                  </a:lnTo>
                  <a:lnTo>
                    <a:pt x="131" y="30"/>
                  </a:lnTo>
                  <a:lnTo>
                    <a:pt x="167" y="26"/>
                  </a:lnTo>
                  <a:lnTo>
                    <a:pt x="203" y="32"/>
                  </a:lnTo>
                  <a:lnTo>
                    <a:pt x="237" y="44"/>
                  </a:lnTo>
                  <a:lnTo>
                    <a:pt x="266" y="62"/>
                  </a:lnTo>
                  <a:lnTo>
                    <a:pt x="292" y="89"/>
                  </a:lnTo>
                  <a:lnTo>
                    <a:pt x="312" y="121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2"/>
                  </a:lnTo>
                  <a:lnTo>
                    <a:pt x="597" y="344"/>
                  </a:lnTo>
                  <a:lnTo>
                    <a:pt x="690" y="382"/>
                  </a:lnTo>
                  <a:lnTo>
                    <a:pt x="796" y="415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7"/>
                  </a:lnTo>
                  <a:lnTo>
                    <a:pt x="1454" y="501"/>
                  </a:lnTo>
                  <a:lnTo>
                    <a:pt x="1594" y="497"/>
                  </a:lnTo>
                  <a:lnTo>
                    <a:pt x="1729" y="487"/>
                  </a:lnTo>
                  <a:lnTo>
                    <a:pt x="1854" y="471"/>
                  </a:lnTo>
                  <a:lnTo>
                    <a:pt x="1974" y="449"/>
                  </a:lnTo>
                  <a:lnTo>
                    <a:pt x="2085" y="423"/>
                  </a:lnTo>
                  <a:lnTo>
                    <a:pt x="2187" y="392"/>
                  </a:lnTo>
                  <a:lnTo>
                    <a:pt x="2278" y="358"/>
                  </a:lnTo>
                  <a:lnTo>
                    <a:pt x="2362" y="320"/>
                  </a:lnTo>
                  <a:lnTo>
                    <a:pt x="2433" y="280"/>
                  </a:lnTo>
                  <a:lnTo>
                    <a:pt x="2493" y="239"/>
                  </a:lnTo>
                  <a:lnTo>
                    <a:pt x="2543" y="195"/>
                  </a:lnTo>
                  <a:lnTo>
                    <a:pt x="2578" y="151"/>
                  </a:lnTo>
                  <a:lnTo>
                    <a:pt x="2600" y="107"/>
                  </a:lnTo>
                  <a:lnTo>
                    <a:pt x="2618" y="74"/>
                  </a:lnTo>
                  <a:lnTo>
                    <a:pt x="2642" y="46"/>
                  </a:lnTo>
                  <a:lnTo>
                    <a:pt x="2670" y="24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28"/>
            <p:cNvSpPr>
              <a:spLocks/>
            </p:cNvSpPr>
            <p:nvPr/>
          </p:nvSpPr>
          <p:spPr bwMode="auto">
            <a:xfrm>
              <a:off x="7269163" y="3641725"/>
              <a:ext cx="2316163" cy="657225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9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2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10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9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88"/>
                  </a:lnTo>
                  <a:lnTo>
                    <a:pt x="54" y="326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5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6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7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1"/>
                  </a:lnTo>
                  <a:lnTo>
                    <a:pt x="2187" y="392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29"/>
            <p:cNvSpPr>
              <a:spLocks/>
            </p:cNvSpPr>
            <p:nvPr/>
          </p:nvSpPr>
          <p:spPr bwMode="auto">
            <a:xfrm>
              <a:off x="7269163" y="4303713"/>
              <a:ext cx="2316163" cy="655638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7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799 h 827"/>
                <a:gd name="T28" fmla="*/ 806 w 2919"/>
                <a:gd name="T29" fmla="*/ 756 h 827"/>
                <a:gd name="T30" fmla="*/ 583 w 2919"/>
                <a:gd name="T31" fmla="*/ 690 h 827"/>
                <a:gd name="T32" fmla="*/ 390 w 2919"/>
                <a:gd name="T33" fmla="*/ 604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5 h 827"/>
                <a:gd name="T42" fmla="*/ 18 w 2919"/>
                <a:gd name="T43" fmla="*/ 115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1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0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8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7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799"/>
                  </a:lnTo>
                  <a:lnTo>
                    <a:pt x="925" y="779"/>
                  </a:lnTo>
                  <a:lnTo>
                    <a:pt x="806" y="756"/>
                  </a:lnTo>
                  <a:lnTo>
                    <a:pt x="690" y="724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4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1" y="388"/>
                  </a:lnTo>
                  <a:lnTo>
                    <a:pt x="54" y="324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5"/>
                  </a:lnTo>
                  <a:lnTo>
                    <a:pt x="6" y="149"/>
                  </a:lnTo>
                  <a:lnTo>
                    <a:pt x="18" y="115"/>
                  </a:lnTo>
                  <a:lnTo>
                    <a:pt x="36" y="86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4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5"/>
                  </a:lnTo>
                  <a:lnTo>
                    <a:pt x="386" y="213"/>
                  </a:lnTo>
                  <a:lnTo>
                    <a:pt x="444" y="256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1"/>
                  </a:lnTo>
                  <a:lnTo>
                    <a:pt x="1034" y="465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5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2"/>
                  </a:lnTo>
                  <a:lnTo>
                    <a:pt x="2187" y="390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7246938" y="1762125"/>
              <a:ext cx="2352675" cy="1212850"/>
            </a:xfrm>
            <a:custGeom>
              <a:avLst/>
              <a:gdLst>
                <a:gd name="T0" fmla="*/ 1214 w 2965"/>
                <a:gd name="T1" fmla="*/ 340 h 1529"/>
                <a:gd name="T2" fmla="*/ 869 w 2965"/>
                <a:gd name="T3" fmla="*/ 400 h 1529"/>
                <a:gd name="T4" fmla="*/ 601 w 2965"/>
                <a:gd name="T5" fmla="*/ 495 h 1529"/>
                <a:gd name="T6" fmla="*/ 420 w 2965"/>
                <a:gd name="T7" fmla="*/ 610 h 1529"/>
                <a:gd name="T8" fmla="*/ 332 w 2965"/>
                <a:gd name="T9" fmla="*/ 728 h 1529"/>
                <a:gd name="T10" fmla="*/ 350 w 2965"/>
                <a:gd name="T11" fmla="*/ 839 h 1529"/>
                <a:gd name="T12" fmla="*/ 470 w 2965"/>
                <a:gd name="T13" fmla="*/ 956 h 1529"/>
                <a:gd name="T14" fmla="*/ 682 w 2965"/>
                <a:gd name="T15" fmla="*/ 1066 h 1529"/>
                <a:gd name="T16" fmla="*/ 977 w 2965"/>
                <a:gd name="T17" fmla="*/ 1153 h 1529"/>
                <a:gd name="T18" fmla="*/ 1345 w 2965"/>
                <a:gd name="T19" fmla="*/ 1197 h 1529"/>
                <a:gd name="T20" fmla="*/ 1751 w 2965"/>
                <a:gd name="T21" fmla="*/ 1189 h 1529"/>
                <a:gd name="T22" fmla="*/ 2095 w 2965"/>
                <a:gd name="T23" fmla="*/ 1127 h 1529"/>
                <a:gd name="T24" fmla="*/ 2364 w 2965"/>
                <a:gd name="T25" fmla="*/ 1032 h 1529"/>
                <a:gd name="T26" fmla="*/ 2545 w 2965"/>
                <a:gd name="T27" fmla="*/ 917 h 1529"/>
                <a:gd name="T28" fmla="*/ 2632 w 2965"/>
                <a:gd name="T29" fmla="*/ 801 h 1529"/>
                <a:gd name="T30" fmla="*/ 2614 w 2965"/>
                <a:gd name="T31" fmla="*/ 688 h 1529"/>
                <a:gd name="T32" fmla="*/ 2495 w 2965"/>
                <a:gd name="T33" fmla="*/ 571 h 1529"/>
                <a:gd name="T34" fmla="*/ 2282 w 2965"/>
                <a:gd name="T35" fmla="*/ 461 h 1529"/>
                <a:gd name="T36" fmla="*/ 1988 w 2965"/>
                <a:gd name="T37" fmla="*/ 376 h 1529"/>
                <a:gd name="T38" fmla="*/ 1620 w 2965"/>
                <a:gd name="T39" fmla="*/ 330 h 1529"/>
                <a:gd name="T40" fmla="*/ 1630 w 2965"/>
                <a:gd name="T41" fmla="*/ 2 h 1529"/>
                <a:gd name="T42" fmla="*/ 2039 w 2965"/>
                <a:gd name="T43" fmla="*/ 52 h 1529"/>
                <a:gd name="T44" fmla="*/ 2392 w 2965"/>
                <a:gd name="T45" fmla="*/ 151 h 1529"/>
                <a:gd name="T46" fmla="*/ 2670 w 2965"/>
                <a:gd name="T47" fmla="*/ 294 h 1529"/>
                <a:gd name="T48" fmla="*/ 2865 w 2965"/>
                <a:gd name="T49" fmla="*/ 477 h 1529"/>
                <a:gd name="T50" fmla="*/ 2959 w 2965"/>
                <a:gd name="T51" fmla="*/ 688 h 1529"/>
                <a:gd name="T52" fmla="*/ 2939 w 2965"/>
                <a:gd name="T53" fmla="*/ 913 h 1529"/>
                <a:gd name="T54" fmla="*/ 2809 w 2965"/>
                <a:gd name="T55" fmla="*/ 1115 h 1529"/>
                <a:gd name="T56" fmla="*/ 2587 w 2965"/>
                <a:gd name="T57" fmla="*/ 1284 h 1529"/>
                <a:gd name="T58" fmla="*/ 2280 w 2965"/>
                <a:gd name="T59" fmla="*/ 1416 h 1529"/>
                <a:gd name="T60" fmla="*/ 1908 w 2965"/>
                <a:gd name="T61" fmla="*/ 1499 h 1529"/>
                <a:gd name="T62" fmla="*/ 1482 w 2965"/>
                <a:gd name="T63" fmla="*/ 1529 h 1529"/>
                <a:gd name="T64" fmla="*/ 1057 w 2965"/>
                <a:gd name="T65" fmla="*/ 1499 h 1529"/>
                <a:gd name="T66" fmla="*/ 684 w 2965"/>
                <a:gd name="T67" fmla="*/ 1416 h 1529"/>
                <a:gd name="T68" fmla="*/ 378 w 2965"/>
                <a:gd name="T69" fmla="*/ 1284 h 1529"/>
                <a:gd name="T70" fmla="*/ 155 w 2965"/>
                <a:gd name="T71" fmla="*/ 1115 h 1529"/>
                <a:gd name="T72" fmla="*/ 26 w 2965"/>
                <a:gd name="T73" fmla="*/ 913 h 1529"/>
                <a:gd name="T74" fmla="*/ 6 w 2965"/>
                <a:gd name="T75" fmla="*/ 688 h 1529"/>
                <a:gd name="T76" fmla="*/ 99 w 2965"/>
                <a:gd name="T77" fmla="*/ 477 h 1529"/>
                <a:gd name="T78" fmla="*/ 294 w 2965"/>
                <a:gd name="T79" fmla="*/ 294 h 1529"/>
                <a:gd name="T80" fmla="*/ 573 w 2965"/>
                <a:gd name="T81" fmla="*/ 151 h 1529"/>
                <a:gd name="T82" fmla="*/ 925 w 2965"/>
                <a:gd name="T83" fmla="*/ 52 h 1529"/>
                <a:gd name="T84" fmla="*/ 1335 w 2965"/>
                <a:gd name="T85" fmla="*/ 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2" y="326"/>
                  </a:moveTo>
                  <a:lnTo>
                    <a:pt x="1345" y="330"/>
                  </a:lnTo>
                  <a:lnTo>
                    <a:pt x="1214" y="340"/>
                  </a:lnTo>
                  <a:lnTo>
                    <a:pt x="1092" y="354"/>
                  </a:lnTo>
                  <a:lnTo>
                    <a:pt x="977" y="376"/>
                  </a:lnTo>
                  <a:lnTo>
                    <a:pt x="869" y="400"/>
                  </a:lnTo>
                  <a:lnTo>
                    <a:pt x="772" y="430"/>
                  </a:lnTo>
                  <a:lnTo>
                    <a:pt x="682" y="461"/>
                  </a:lnTo>
                  <a:lnTo>
                    <a:pt x="601" y="495"/>
                  </a:lnTo>
                  <a:lnTo>
                    <a:pt x="531" y="533"/>
                  </a:lnTo>
                  <a:lnTo>
                    <a:pt x="470" y="571"/>
                  </a:lnTo>
                  <a:lnTo>
                    <a:pt x="420" y="610"/>
                  </a:lnTo>
                  <a:lnTo>
                    <a:pt x="380" y="650"/>
                  </a:lnTo>
                  <a:lnTo>
                    <a:pt x="350" y="688"/>
                  </a:lnTo>
                  <a:lnTo>
                    <a:pt x="332" y="728"/>
                  </a:lnTo>
                  <a:lnTo>
                    <a:pt x="328" y="764"/>
                  </a:lnTo>
                  <a:lnTo>
                    <a:pt x="332" y="801"/>
                  </a:lnTo>
                  <a:lnTo>
                    <a:pt x="350" y="839"/>
                  </a:lnTo>
                  <a:lnTo>
                    <a:pt x="380" y="877"/>
                  </a:lnTo>
                  <a:lnTo>
                    <a:pt x="420" y="917"/>
                  </a:lnTo>
                  <a:lnTo>
                    <a:pt x="470" y="956"/>
                  </a:lnTo>
                  <a:lnTo>
                    <a:pt x="531" y="994"/>
                  </a:lnTo>
                  <a:lnTo>
                    <a:pt x="601" y="1032"/>
                  </a:lnTo>
                  <a:lnTo>
                    <a:pt x="682" y="1066"/>
                  </a:lnTo>
                  <a:lnTo>
                    <a:pt x="772" y="1100"/>
                  </a:lnTo>
                  <a:lnTo>
                    <a:pt x="869" y="1127"/>
                  </a:lnTo>
                  <a:lnTo>
                    <a:pt x="977" y="1153"/>
                  </a:lnTo>
                  <a:lnTo>
                    <a:pt x="1092" y="1173"/>
                  </a:lnTo>
                  <a:lnTo>
                    <a:pt x="1214" y="1189"/>
                  </a:lnTo>
                  <a:lnTo>
                    <a:pt x="1345" y="1197"/>
                  </a:lnTo>
                  <a:lnTo>
                    <a:pt x="1482" y="1201"/>
                  </a:lnTo>
                  <a:lnTo>
                    <a:pt x="1620" y="1197"/>
                  </a:lnTo>
                  <a:lnTo>
                    <a:pt x="1751" y="1189"/>
                  </a:lnTo>
                  <a:lnTo>
                    <a:pt x="1872" y="1173"/>
                  </a:lnTo>
                  <a:lnTo>
                    <a:pt x="1988" y="1153"/>
                  </a:lnTo>
                  <a:lnTo>
                    <a:pt x="2095" y="1127"/>
                  </a:lnTo>
                  <a:lnTo>
                    <a:pt x="2193" y="1100"/>
                  </a:lnTo>
                  <a:lnTo>
                    <a:pt x="2282" y="1066"/>
                  </a:lnTo>
                  <a:lnTo>
                    <a:pt x="2364" y="1032"/>
                  </a:lnTo>
                  <a:lnTo>
                    <a:pt x="2433" y="994"/>
                  </a:lnTo>
                  <a:lnTo>
                    <a:pt x="2495" y="956"/>
                  </a:lnTo>
                  <a:lnTo>
                    <a:pt x="2545" y="917"/>
                  </a:lnTo>
                  <a:lnTo>
                    <a:pt x="2585" y="877"/>
                  </a:lnTo>
                  <a:lnTo>
                    <a:pt x="2614" y="839"/>
                  </a:lnTo>
                  <a:lnTo>
                    <a:pt x="2632" y="801"/>
                  </a:lnTo>
                  <a:lnTo>
                    <a:pt x="2638" y="764"/>
                  </a:lnTo>
                  <a:lnTo>
                    <a:pt x="2632" y="728"/>
                  </a:lnTo>
                  <a:lnTo>
                    <a:pt x="2614" y="688"/>
                  </a:lnTo>
                  <a:lnTo>
                    <a:pt x="2585" y="650"/>
                  </a:lnTo>
                  <a:lnTo>
                    <a:pt x="2545" y="610"/>
                  </a:lnTo>
                  <a:lnTo>
                    <a:pt x="2495" y="571"/>
                  </a:lnTo>
                  <a:lnTo>
                    <a:pt x="2433" y="533"/>
                  </a:lnTo>
                  <a:lnTo>
                    <a:pt x="2364" y="495"/>
                  </a:lnTo>
                  <a:lnTo>
                    <a:pt x="2282" y="461"/>
                  </a:lnTo>
                  <a:lnTo>
                    <a:pt x="2193" y="430"/>
                  </a:lnTo>
                  <a:lnTo>
                    <a:pt x="2095" y="400"/>
                  </a:lnTo>
                  <a:lnTo>
                    <a:pt x="1988" y="376"/>
                  </a:lnTo>
                  <a:lnTo>
                    <a:pt x="1872" y="354"/>
                  </a:lnTo>
                  <a:lnTo>
                    <a:pt x="1751" y="340"/>
                  </a:lnTo>
                  <a:lnTo>
                    <a:pt x="1620" y="330"/>
                  </a:lnTo>
                  <a:lnTo>
                    <a:pt x="1482" y="326"/>
                  </a:lnTo>
                  <a:close/>
                  <a:moveTo>
                    <a:pt x="1482" y="0"/>
                  </a:moveTo>
                  <a:lnTo>
                    <a:pt x="1630" y="2"/>
                  </a:lnTo>
                  <a:lnTo>
                    <a:pt x="1771" y="12"/>
                  </a:lnTo>
                  <a:lnTo>
                    <a:pt x="1908" y="28"/>
                  </a:lnTo>
                  <a:lnTo>
                    <a:pt x="2039" y="52"/>
                  </a:lnTo>
                  <a:lnTo>
                    <a:pt x="2163" y="80"/>
                  </a:lnTo>
                  <a:lnTo>
                    <a:pt x="2280" y="111"/>
                  </a:lnTo>
                  <a:lnTo>
                    <a:pt x="2392" y="151"/>
                  </a:lnTo>
                  <a:lnTo>
                    <a:pt x="2493" y="195"/>
                  </a:lnTo>
                  <a:lnTo>
                    <a:pt x="2587" y="243"/>
                  </a:lnTo>
                  <a:lnTo>
                    <a:pt x="2670" y="294"/>
                  </a:lnTo>
                  <a:lnTo>
                    <a:pt x="2746" y="352"/>
                  </a:lnTo>
                  <a:lnTo>
                    <a:pt x="2809" y="412"/>
                  </a:lnTo>
                  <a:lnTo>
                    <a:pt x="2865" y="477"/>
                  </a:lnTo>
                  <a:lnTo>
                    <a:pt x="2907" y="545"/>
                  </a:lnTo>
                  <a:lnTo>
                    <a:pt x="2939" y="614"/>
                  </a:lnTo>
                  <a:lnTo>
                    <a:pt x="2959" y="688"/>
                  </a:lnTo>
                  <a:lnTo>
                    <a:pt x="2965" y="764"/>
                  </a:lnTo>
                  <a:lnTo>
                    <a:pt x="2959" y="839"/>
                  </a:lnTo>
                  <a:lnTo>
                    <a:pt x="2939" y="913"/>
                  </a:lnTo>
                  <a:lnTo>
                    <a:pt x="2907" y="984"/>
                  </a:lnTo>
                  <a:lnTo>
                    <a:pt x="2865" y="1052"/>
                  </a:lnTo>
                  <a:lnTo>
                    <a:pt x="2809" y="1115"/>
                  </a:lnTo>
                  <a:lnTo>
                    <a:pt x="2746" y="1175"/>
                  </a:lnTo>
                  <a:lnTo>
                    <a:pt x="2670" y="1233"/>
                  </a:lnTo>
                  <a:lnTo>
                    <a:pt x="2587" y="1284"/>
                  </a:lnTo>
                  <a:lnTo>
                    <a:pt x="2493" y="1332"/>
                  </a:lnTo>
                  <a:lnTo>
                    <a:pt x="2392" y="1376"/>
                  </a:lnTo>
                  <a:lnTo>
                    <a:pt x="2280" y="1416"/>
                  </a:lnTo>
                  <a:lnTo>
                    <a:pt x="2163" y="1449"/>
                  </a:lnTo>
                  <a:lnTo>
                    <a:pt x="2039" y="1477"/>
                  </a:lnTo>
                  <a:lnTo>
                    <a:pt x="1908" y="1499"/>
                  </a:lnTo>
                  <a:lnTo>
                    <a:pt x="1771" y="1515"/>
                  </a:lnTo>
                  <a:lnTo>
                    <a:pt x="1630" y="1525"/>
                  </a:lnTo>
                  <a:lnTo>
                    <a:pt x="1482" y="1529"/>
                  </a:lnTo>
                  <a:lnTo>
                    <a:pt x="1335" y="1525"/>
                  </a:lnTo>
                  <a:lnTo>
                    <a:pt x="1194" y="1515"/>
                  </a:lnTo>
                  <a:lnTo>
                    <a:pt x="1057" y="1499"/>
                  </a:lnTo>
                  <a:lnTo>
                    <a:pt x="925" y="1477"/>
                  </a:lnTo>
                  <a:lnTo>
                    <a:pt x="802" y="1449"/>
                  </a:lnTo>
                  <a:lnTo>
                    <a:pt x="684" y="1416"/>
                  </a:lnTo>
                  <a:lnTo>
                    <a:pt x="573" y="1376"/>
                  </a:lnTo>
                  <a:lnTo>
                    <a:pt x="472" y="1332"/>
                  </a:lnTo>
                  <a:lnTo>
                    <a:pt x="378" y="1284"/>
                  </a:lnTo>
                  <a:lnTo>
                    <a:pt x="294" y="1233"/>
                  </a:lnTo>
                  <a:lnTo>
                    <a:pt x="219" y="1175"/>
                  </a:lnTo>
                  <a:lnTo>
                    <a:pt x="155" y="1115"/>
                  </a:lnTo>
                  <a:lnTo>
                    <a:pt x="99" y="1052"/>
                  </a:lnTo>
                  <a:lnTo>
                    <a:pt x="58" y="984"/>
                  </a:lnTo>
                  <a:lnTo>
                    <a:pt x="26" y="913"/>
                  </a:lnTo>
                  <a:lnTo>
                    <a:pt x="6" y="839"/>
                  </a:lnTo>
                  <a:lnTo>
                    <a:pt x="0" y="764"/>
                  </a:lnTo>
                  <a:lnTo>
                    <a:pt x="6" y="688"/>
                  </a:lnTo>
                  <a:lnTo>
                    <a:pt x="26" y="614"/>
                  </a:lnTo>
                  <a:lnTo>
                    <a:pt x="58" y="545"/>
                  </a:lnTo>
                  <a:lnTo>
                    <a:pt x="99" y="477"/>
                  </a:lnTo>
                  <a:lnTo>
                    <a:pt x="155" y="412"/>
                  </a:lnTo>
                  <a:lnTo>
                    <a:pt x="219" y="352"/>
                  </a:lnTo>
                  <a:lnTo>
                    <a:pt x="294" y="294"/>
                  </a:lnTo>
                  <a:lnTo>
                    <a:pt x="378" y="243"/>
                  </a:lnTo>
                  <a:lnTo>
                    <a:pt x="472" y="195"/>
                  </a:lnTo>
                  <a:lnTo>
                    <a:pt x="573" y="151"/>
                  </a:lnTo>
                  <a:lnTo>
                    <a:pt x="684" y="111"/>
                  </a:lnTo>
                  <a:lnTo>
                    <a:pt x="802" y="80"/>
                  </a:lnTo>
                  <a:lnTo>
                    <a:pt x="925" y="52"/>
                  </a:lnTo>
                  <a:lnTo>
                    <a:pt x="1057" y="28"/>
                  </a:lnTo>
                  <a:lnTo>
                    <a:pt x="1194" y="12"/>
                  </a:lnTo>
                  <a:lnTo>
                    <a:pt x="1335" y="2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81050" y="4650415"/>
            <a:ext cx="456028" cy="248868"/>
            <a:chOff x="7721600" y="3265488"/>
            <a:chExt cx="5207001" cy="2841625"/>
          </a:xfrm>
          <a:solidFill>
            <a:schemeClr val="bg1"/>
          </a:solidFill>
        </p:grpSpPr>
        <p:sp>
          <p:nvSpPr>
            <p:cNvPr id="53" name="Freeform 141"/>
            <p:cNvSpPr>
              <a:spLocks noEditPoints="1"/>
            </p:cNvSpPr>
            <p:nvPr/>
          </p:nvSpPr>
          <p:spPr bwMode="auto">
            <a:xfrm>
              <a:off x="8167688" y="32654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42"/>
            <p:cNvSpPr>
              <a:spLocks/>
            </p:cNvSpPr>
            <p:nvPr/>
          </p:nvSpPr>
          <p:spPr bwMode="auto">
            <a:xfrm>
              <a:off x="7721600" y="40751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95097" y="1845715"/>
            <a:ext cx="4467867" cy="4247581"/>
            <a:chOff x="6598468" y="1442409"/>
            <a:chExt cx="4467867" cy="4247581"/>
          </a:xfrm>
        </p:grpSpPr>
        <p:sp>
          <p:nvSpPr>
            <p:cNvPr id="16" name="Rectangle 15"/>
            <p:cNvSpPr/>
            <p:nvPr/>
          </p:nvSpPr>
          <p:spPr>
            <a:xfrm>
              <a:off x="6598468" y="1571318"/>
              <a:ext cx="1043545" cy="104354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4800" b="1" dirty="0"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894612" y="1442409"/>
              <a:ext cx="3171723" cy="1591507"/>
              <a:chOff x="1952033" y="1430087"/>
              <a:chExt cx="3171723" cy="1591507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952033" y="1944376"/>
                <a:ext cx="3171723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 Insert your desired text here. This is a sample text.  Insert your desired text here. </a:t>
                </a: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952033" y="1430087"/>
                <a:ext cx="317172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Option</a:t>
                </a:r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7632616" y="1571318"/>
              <a:ext cx="0" cy="411867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6731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Useful Icons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439631" y="1785626"/>
            <a:ext cx="669827" cy="691992"/>
            <a:chOff x="-171451" y="1806575"/>
            <a:chExt cx="5037138" cy="52038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-171451" y="1806575"/>
              <a:ext cx="5037138" cy="5203825"/>
            </a:xfrm>
            <a:custGeom>
              <a:avLst/>
              <a:gdLst>
                <a:gd name="T0" fmla="*/ 866 w 6346"/>
                <a:gd name="T1" fmla="*/ 6070 h 6556"/>
                <a:gd name="T2" fmla="*/ 1462 w 6346"/>
                <a:gd name="T3" fmla="*/ 5677 h 6556"/>
                <a:gd name="T4" fmla="*/ 1538 w 6346"/>
                <a:gd name="T5" fmla="*/ 5669 h 6556"/>
                <a:gd name="T6" fmla="*/ 1611 w 6346"/>
                <a:gd name="T7" fmla="*/ 5695 h 6556"/>
                <a:gd name="T8" fmla="*/ 3071 w 6346"/>
                <a:gd name="T9" fmla="*/ 5695 h 6556"/>
                <a:gd name="T10" fmla="*/ 3145 w 6346"/>
                <a:gd name="T11" fmla="*/ 5669 h 6556"/>
                <a:gd name="T12" fmla="*/ 3221 w 6346"/>
                <a:gd name="T13" fmla="*/ 5677 h 6556"/>
                <a:gd name="T14" fmla="*/ 3988 w 6346"/>
                <a:gd name="T15" fmla="*/ 6183 h 6556"/>
                <a:gd name="T16" fmla="*/ 4751 w 6346"/>
                <a:gd name="T17" fmla="*/ 5677 h 6556"/>
                <a:gd name="T18" fmla="*/ 4828 w 6346"/>
                <a:gd name="T19" fmla="*/ 5669 h 6556"/>
                <a:gd name="T20" fmla="*/ 4902 w 6346"/>
                <a:gd name="T21" fmla="*/ 5695 h 6556"/>
                <a:gd name="T22" fmla="*/ 5464 w 6346"/>
                <a:gd name="T23" fmla="*/ 335 h 6556"/>
                <a:gd name="T24" fmla="*/ 167 w 6346"/>
                <a:gd name="T25" fmla="*/ 0 h 6556"/>
                <a:gd name="T26" fmla="*/ 6217 w 6346"/>
                <a:gd name="T27" fmla="*/ 6 h 6556"/>
                <a:gd name="T28" fmla="*/ 6282 w 6346"/>
                <a:gd name="T29" fmla="*/ 40 h 6556"/>
                <a:gd name="T30" fmla="*/ 6328 w 6346"/>
                <a:gd name="T31" fmla="*/ 98 h 6556"/>
                <a:gd name="T32" fmla="*/ 6346 w 6346"/>
                <a:gd name="T33" fmla="*/ 173 h 6556"/>
                <a:gd name="T34" fmla="*/ 6322 w 6346"/>
                <a:gd name="T35" fmla="*/ 257 h 6556"/>
                <a:gd name="T36" fmla="*/ 6262 w 6346"/>
                <a:gd name="T37" fmla="*/ 317 h 6556"/>
                <a:gd name="T38" fmla="*/ 6179 w 6346"/>
                <a:gd name="T39" fmla="*/ 341 h 6556"/>
                <a:gd name="T40" fmla="*/ 5798 w 6346"/>
                <a:gd name="T41" fmla="*/ 6389 h 6556"/>
                <a:gd name="T42" fmla="*/ 5784 w 6346"/>
                <a:gd name="T43" fmla="*/ 6458 h 6556"/>
                <a:gd name="T44" fmla="*/ 5740 w 6346"/>
                <a:gd name="T45" fmla="*/ 6516 h 6556"/>
                <a:gd name="T46" fmla="*/ 5673 w 6346"/>
                <a:gd name="T47" fmla="*/ 6550 h 6556"/>
                <a:gd name="T48" fmla="*/ 5599 w 6346"/>
                <a:gd name="T49" fmla="*/ 6552 h 6556"/>
                <a:gd name="T50" fmla="*/ 5539 w 6346"/>
                <a:gd name="T51" fmla="*/ 6528 h 6556"/>
                <a:gd name="T52" fmla="*/ 4079 w 6346"/>
                <a:gd name="T53" fmla="*/ 6526 h 6556"/>
                <a:gd name="T54" fmla="*/ 4008 w 6346"/>
                <a:gd name="T55" fmla="*/ 6554 h 6556"/>
                <a:gd name="T56" fmla="*/ 3930 w 6346"/>
                <a:gd name="T57" fmla="*/ 6544 h 6556"/>
                <a:gd name="T58" fmla="*/ 3163 w 6346"/>
                <a:gd name="T59" fmla="*/ 6040 h 6556"/>
                <a:gd name="T60" fmla="*/ 2400 w 6346"/>
                <a:gd name="T61" fmla="*/ 6544 h 6556"/>
                <a:gd name="T62" fmla="*/ 2322 w 6346"/>
                <a:gd name="T63" fmla="*/ 6552 h 6556"/>
                <a:gd name="T64" fmla="*/ 2249 w 6346"/>
                <a:gd name="T65" fmla="*/ 6526 h 6556"/>
                <a:gd name="T66" fmla="*/ 791 w 6346"/>
                <a:gd name="T67" fmla="*/ 6524 h 6556"/>
                <a:gd name="T68" fmla="*/ 723 w 6346"/>
                <a:gd name="T69" fmla="*/ 6550 h 6556"/>
                <a:gd name="T70" fmla="*/ 651 w 6346"/>
                <a:gd name="T71" fmla="*/ 6546 h 6556"/>
                <a:gd name="T72" fmla="*/ 588 w 6346"/>
                <a:gd name="T73" fmla="*/ 6512 h 6556"/>
                <a:gd name="T74" fmla="*/ 546 w 6346"/>
                <a:gd name="T75" fmla="*/ 6454 h 6556"/>
                <a:gd name="T76" fmla="*/ 530 w 6346"/>
                <a:gd name="T77" fmla="*/ 6385 h 6556"/>
                <a:gd name="T78" fmla="*/ 167 w 6346"/>
                <a:gd name="T79" fmla="*/ 337 h 6556"/>
                <a:gd name="T80" fmla="*/ 84 w 6346"/>
                <a:gd name="T81" fmla="*/ 313 h 6556"/>
                <a:gd name="T82" fmla="*/ 24 w 6346"/>
                <a:gd name="T83" fmla="*/ 253 h 6556"/>
                <a:gd name="T84" fmla="*/ 0 w 6346"/>
                <a:gd name="T85" fmla="*/ 167 h 6556"/>
                <a:gd name="T86" fmla="*/ 24 w 6346"/>
                <a:gd name="T87" fmla="*/ 84 h 6556"/>
                <a:gd name="T88" fmla="*/ 84 w 6346"/>
                <a:gd name="T89" fmla="*/ 24 h 6556"/>
                <a:gd name="T90" fmla="*/ 167 w 6346"/>
                <a:gd name="T91" fmla="*/ 0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46" h="6556">
                  <a:moveTo>
                    <a:pt x="866" y="335"/>
                  </a:moveTo>
                  <a:lnTo>
                    <a:pt x="866" y="6070"/>
                  </a:lnTo>
                  <a:lnTo>
                    <a:pt x="1426" y="5695"/>
                  </a:lnTo>
                  <a:lnTo>
                    <a:pt x="1462" y="5677"/>
                  </a:lnTo>
                  <a:lnTo>
                    <a:pt x="1500" y="5669"/>
                  </a:lnTo>
                  <a:lnTo>
                    <a:pt x="1538" y="5669"/>
                  </a:lnTo>
                  <a:lnTo>
                    <a:pt x="1576" y="5677"/>
                  </a:lnTo>
                  <a:lnTo>
                    <a:pt x="1611" y="5695"/>
                  </a:lnTo>
                  <a:lnTo>
                    <a:pt x="2342" y="6181"/>
                  </a:lnTo>
                  <a:lnTo>
                    <a:pt x="3071" y="5695"/>
                  </a:lnTo>
                  <a:lnTo>
                    <a:pt x="3107" y="5677"/>
                  </a:lnTo>
                  <a:lnTo>
                    <a:pt x="3145" y="5669"/>
                  </a:lnTo>
                  <a:lnTo>
                    <a:pt x="3183" y="5669"/>
                  </a:lnTo>
                  <a:lnTo>
                    <a:pt x="3221" y="5677"/>
                  </a:lnTo>
                  <a:lnTo>
                    <a:pt x="3257" y="5695"/>
                  </a:lnTo>
                  <a:lnTo>
                    <a:pt x="3988" y="6183"/>
                  </a:lnTo>
                  <a:lnTo>
                    <a:pt x="4717" y="5695"/>
                  </a:lnTo>
                  <a:lnTo>
                    <a:pt x="4751" y="5677"/>
                  </a:lnTo>
                  <a:lnTo>
                    <a:pt x="4790" y="5669"/>
                  </a:lnTo>
                  <a:lnTo>
                    <a:pt x="4828" y="5669"/>
                  </a:lnTo>
                  <a:lnTo>
                    <a:pt x="4866" y="5677"/>
                  </a:lnTo>
                  <a:lnTo>
                    <a:pt x="4902" y="5695"/>
                  </a:lnTo>
                  <a:lnTo>
                    <a:pt x="5466" y="6072"/>
                  </a:lnTo>
                  <a:lnTo>
                    <a:pt x="5464" y="335"/>
                  </a:lnTo>
                  <a:lnTo>
                    <a:pt x="866" y="335"/>
                  </a:lnTo>
                  <a:close/>
                  <a:moveTo>
                    <a:pt x="167" y="0"/>
                  </a:moveTo>
                  <a:lnTo>
                    <a:pt x="6179" y="0"/>
                  </a:lnTo>
                  <a:lnTo>
                    <a:pt x="6217" y="6"/>
                  </a:lnTo>
                  <a:lnTo>
                    <a:pt x="6252" y="18"/>
                  </a:lnTo>
                  <a:lnTo>
                    <a:pt x="6282" y="40"/>
                  </a:lnTo>
                  <a:lnTo>
                    <a:pt x="6308" y="66"/>
                  </a:lnTo>
                  <a:lnTo>
                    <a:pt x="6328" y="98"/>
                  </a:lnTo>
                  <a:lnTo>
                    <a:pt x="6342" y="134"/>
                  </a:lnTo>
                  <a:lnTo>
                    <a:pt x="6346" y="173"/>
                  </a:lnTo>
                  <a:lnTo>
                    <a:pt x="6340" y="217"/>
                  </a:lnTo>
                  <a:lnTo>
                    <a:pt x="6322" y="257"/>
                  </a:lnTo>
                  <a:lnTo>
                    <a:pt x="6296" y="291"/>
                  </a:lnTo>
                  <a:lnTo>
                    <a:pt x="6262" y="317"/>
                  </a:lnTo>
                  <a:lnTo>
                    <a:pt x="6223" y="335"/>
                  </a:lnTo>
                  <a:lnTo>
                    <a:pt x="6179" y="341"/>
                  </a:lnTo>
                  <a:lnTo>
                    <a:pt x="5796" y="341"/>
                  </a:lnTo>
                  <a:lnTo>
                    <a:pt x="5798" y="6389"/>
                  </a:lnTo>
                  <a:lnTo>
                    <a:pt x="5794" y="6424"/>
                  </a:lnTo>
                  <a:lnTo>
                    <a:pt x="5784" y="6458"/>
                  </a:lnTo>
                  <a:lnTo>
                    <a:pt x="5766" y="6488"/>
                  </a:lnTo>
                  <a:lnTo>
                    <a:pt x="5740" y="6516"/>
                  </a:lnTo>
                  <a:lnTo>
                    <a:pt x="5711" y="6536"/>
                  </a:lnTo>
                  <a:lnTo>
                    <a:pt x="5673" y="6550"/>
                  </a:lnTo>
                  <a:lnTo>
                    <a:pt x="5631" y="6556"/>
                  </a:lnTo>
                  <a:lnTo>
                    <a:pt x="5599" y="6552"/>
                  </a:lnTo>
                  <a:lnTo>
                    <a:pt x="5569" y="6544"/>
                  </a:lnTo>
                  <a:lnTo>
                    <a:pt x="5539" y="6528"/>
                  </a:lnTo>
                  <a:lnTo>
                    <a:pt x="4808" y="6042"/>
                  </a:lnTo>
                  <a:lnTo>
                    <a:pt x="4079" y="6526"/>
                  </a:lnTo>
                  <a:lnTo>
                    <a:pt x="4045" y="6544"/>
                  </a:lnTo>
                  <a:lnTo>
                    <a:pt x="4008" y="6554"/>
                  </a:lnTo>
                  <a:lnTo>
                    <a:pt x="3968" y="6554"/>
                  </a:lnTo>
                  <a:lnTo>
                    <a:pt x="3930" y="6544"/>
                  </a:lnTo>
                  <a:lnTo>
                    <a:pt x="3894" y="6526"/>
                  </a:lnTo>
                  <a:lnTo>
                    <a:pt x="3163" y="6040"/>
                  </a:lnTo>
                  <a:lnTo>
                    <a:pt x="2436" y="6526"/>
                  </a:lnTo>
                  <a:lnTo>
                    <a:pt x="2400" y="6544"/>
                  </a:lnTo>
                  <a:lnTo>
                    <a:pt x="2362" y="6552"/>
                  </a:lnTo>
                  <a:lnTo>
                    <a:pt x="2322" y="6552"/>
                  </a:lnTo>
                  <a:lnTo>
                    <a:pt x="2285" y="6544"/>
                  </a:lnTo>
                  <a:lnTo>
                    <a:pt x="2249" y="6526"/>
                  </a:lnTo>
                  <a:lnTo>
                    <a:pt x="1518" y="6038"/>
                  </a:lnTo>
                  <a:lnTo>
                    <a:pt x="791" y="6524"/>
                  </a:lnTo>
                  <a:lnTo>
                    <a:pt x="757" y="6540"/>
                  </a:lnTo>
                  <a:lnTo>
                    <a:pt x="723" y="6550"/>
                  </a:lnTo>
                  <a:lnTo>
                    <a:pt x="687" y="6552"/>
                  </a:lnTo>
                  <a:lnTo>
                    <a:pt x="651" y="6546"/>
                  </a:lnTo>
                  <a:lnTo>
                    <a:pt x="617" y="6532"/>
                  </a:lnTo>
                  <a:lnTo>
                    <a:pt x="588" y="6512"/>
                  </a:lnTo>
                  <a:lnTo>
                    <a:pt x="564" y="6484"/>
                  </a:lnTo>
                  <a:lnTo>
                    <a:pt x="546" y="6454"/>
                  </a:lnTo>
                  <a:lnTo>
                    <a:pt x="534" y="6421"/>
                  </a:lnTo>
                  <a:lnTo>
                    <a:pt x="530" y="6385"/>
                  </a:lnTo>
                  <a:lnTo>
                    <a:pt x="530" y="337"/>
                  </a:lnTo>
                  <a:lnTo>
                    <a:pt x="167" y="337"/>
                  </a:lnTo>
                  <a:lnTo>
                    <a:pt x="124" y="331"/>
                  </a:lnTo>
                  <a:lnTo>
                    <a:pt x="84" y="313"/>
                  </a:lnTo>
                  <a:lnTo>
                    <a:pt x="50" y="287"/>
                  </a:lnTo>
                  <a:lnTo>
                    <a:pt x="24" y="253"/>
                  </a:lnTo>
                  <a:lnTo>
                    <a:pt x="6" y="213"/>
                  </a:lnTo>
                  <a:lnTo>
                    <a:pt x="0" y="167"/>
                  </a:lnTo>
                  <a:lnTo>
                    <a:pt x="6" y="124"/>
                  </a:lnTo>
                  <a:lnTo>
                    <a:pt x="24" y="84"/>
                  </a:lnTo>
                  <a:lnTo>
                    <a:pt x="50" y="50"/>
                  </a:lnTo>
                  <a:lnTo>
                    <a:pt x="84" y="24"/>
                  </a:lnTo>
                  <a:lnTo>
                    <a:pt x="124" y="6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995362" y="3667125"/>
              <a:ext cx="1660525" cy="268288"/>
            </a:xfrm>
            <a:custGeom>
              <a:avLst/>
              <a:gdLst>
                <a:gd name="T0" fmla="*/ 167 w 2091"/>
                <a:gd name="T1" fmla="*/ 0 h 337"/>
                <a:gd name="T2" fmla="*/ 1924 w 2091"/>
                <a:gd name="T3" fmla="*/ 0 h 337"/>
                <a:gd name="T4" fmla="*/ 1968 w 2091"/>
                <a:gd name="T5" fmla="*/ 6 h 337"/>
                <a:gd name="T6" fmla="*/ 2008 w 2091"/>
                <a:gd name="T7" fmla="*/ 24 h 337"/>
                <a:gd name="T8" fmla="*/ 2042 w 2091"/>
                <a:gd name="T9" fmla="*/ 50 h 337"/>
                <a:gd name="T10" fmla="*/ 2070 w 2091"/>
                <a:gd name="T11" fmla="*/ 84 h 337"/>
                <a:gd name="T12" fmla="*/ 2085 w 2091"/>
                <a:gd name="T13" fmla="*/ 124 h 337"/>
                <a:gd name="T14" fmla="*/ 2091 w 2091"/>
                <a:gd name="T15" fmla="*/ 168 h 337"/>
                <a:gd name="T16" fmla="*/ 2085 w 2091"/>
                <a:gd name="T17" fmla="*/ 213 h 337"/>
                <a:gd name="T18" fmla="*/ 2070 w 2091"/>
                <a:gd name="T19" fmla="*/ 253 h 337"/>
                <a:gd name="T20" fmla="*/ 2042 w 2091"/>
                <a:gd name="T21" fmla="*/ 287 h 337"/>
                <a:gd name="T22" fmla="*/ 2008 w 2091"/>
                <a:gd name="T23" fmla="*/ 313 h 337"/>
                <a:gd name="T24" fmla="*/ 1968 w 2091"/>
                <a:gd name="T25" fmla="*/ 331 h 337"/>
                <a:gd name="T26" fmla="*/ 1924 w 2091"/>
                <a:gd name="T27" fmla="*/ 337 h 337"/>
                <a:gd name="T28" fmla="*/ 167 w 2091"/>
                <a:gd name="T29" fmla="*/ 337 h 337"/>
                <a:gd name="T30" fmla="*/ 121 w 2091"/>
                <a:gd name="T31" fmla="*/ 331 h 337"/>
                <a:gd name="T32" fmla="*/ 82 w 2091"/>
                <a:gd name="T33" fmla="*/ 313 h 337"/>
                <a:gd name="T34" fmla="*/ 48 w 2091"/>
                <a:gd name="T35" fmla="*/ 287 h 337"/>
                <a:gd name="T36" fmla="*/ 22 w 2091"/>
                <a:gd name="T37" fmla="*/ 253 h 337"/>
                <a:gd name="T38" fmla="*/ 6 w 2091"/>
                <a:gd name="T39" fmla="*/ 213 h 337"/>
                <a:gd name="T40" fmla="*/ 0 w 2091"/>
                <a:gd name="T41" fmla="*/ 168 h 337"/>
                <a:gd name="T42" fmla="*/ 6 w 2091"/>
                <a:gd name="T43" fmla="*/ 124 h 337"/>
                <a:gd name="T44" fmla="*/ 22 w 2091"/>
                <a:gd name="T45" fmla="*/ 84 h 337"/>
                <a:gd name="T46" fmla="*/ 48 w 2091"/>
                <a:gd name="T47" fmla="*/ 50 h 337"/>
                <a:gd name="T48" fmla="*/ 82 w 2091"/>
                <a:gd name="T49" fmla="*/ 24 h 337"/>
                <a:gd name="T50" fmla="*/ 123 w 2091"/>
                <a:gd name="T51" fmla="*/ 6 h 337"/>
                <a:gd name="T52" fmla="*/ 167 w 2091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91" h="337">
                  <a:moveTo>
                    <a:pt x="167" y="0"/>
                  </a:moveTo>
                  <a:lnTo>
                    <a:pt x="1924" y="0"/>
                  </a:lnTo>
                  <a:lnTo>
                    <a:pt x="1968" y="6"/>
                  </a:lnTo>
                  <a:lnTo>
                    <a:pt x="2008" y="24"/>
                  </a:lnTo>
                  <a:lnTo>
                    <a:pt x="2042" y="50"/>
                  </a:lnTo>
                  <a:lnTo>
                    <a:pt x="2070" y="84"/>
                  </a:lnTo>
                  <a:lnTo>
                    <a:pt x="2085" y="124"/>
                  </a:lnTo>
                  <a:lnTo>
                    <a:pt x="2091" y="168"/>
                  </a:lnTo>
                  <a:lnTo>
                    <a:pt x="2085" y="213"/>
                  </a:lnTo>
                  <a:lnTo>
                    <a:pt x="2070" y="253"/>
                  </a:lnTo>
                  <a:lnTo>
                    <a:pt x="2042" y="287"/>
                  </a:lnTo>
                  <a:lnTo>
                    <a:pt x="2008" y="313"/>
                  </a:lnTo>
                  <a:lnTo>
                    <a:pt x="1968" y="331"/>
                  </a:lnTo>
                  <a:lnTo>
                    <a:pt x="1924" y="337"/>
                  </a:lnTo>
                  <a:lnTo>
                    <a:pt x="167" y="337"/>
                  </a:lnTo>
                  <a:lnTo>
                    <a:pt x="121" y="331"/>
                  </a:lnTo>
                  <a:lnTo>
                    <a:pt x="82" y="313"/>
                  </a:lnTo>
                  <a:lnTo>
                    <a:pt x="48" y="287"/>
                  </a:lnTo>
                  <a:lnTo>
                    <a:pt x="22" y="253"/>
                  </a:lnTo>
                  <a:lnTo>
                    <a:pt x="6" y="213"/>
                  </a:lnTo>
                  <a:lnTo>
                    <a:pt x="0" y="168"/>
                  </a:lnTo>
                  <a:lnTo>
                    <a:pt x="6" y="124"/>
                  </a:lnTo>
                  <a:lnTo>
                    <a:pt x="22" y="84"/>
                  </a:lnTo>
                  <a:lnTo>
                    <a:pt x="48" y="50"/>
                  </a:lnTo>
                  <a:lnTo>
                    <a:pt x="82" y="24"/>
                  </a:lnTo>
                  <a:lnTo>
                    <a:pt x="123" y="6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995362" y="4130675"/>
              <a:ext cx="1311275" cy="266700"/>
            </a:xfrm>
            <a:custGeom>
              <a:avLst/>
              <a:gdLst>
                <a:gd name="T0" fmla="*/ 167 w 1651"/>
                <a:gd name="T1" fmla="*/ 0 h 335"/>
                <a:gd name="T2" fmla="*/ 1484 w 1651"/>
                <a:gd name="T3" fmla="*/ 0 h 335"/>
                <a:gd name="T4" fmla="*/ 1528 w 1651"/>
                <a:gd name="T5" fmla="*/ 6 h 335"/>
                <a:gd name="T6" fmla="*/ 1568 w 1651"/>
                <a:gd name="T7" fmla="*/ 22 h 335"/>
                <a:gd name="T8" fmla="*/ 1601 w 1651"/>
                <a:gd name="T9" fmla="*/ 50 h 335"/>
                <a:gd name="T10" fmla="*/ 1629 w 1651"/>
                <a:gd name="T11" fmla="*/ 84 h 335"/>
                <a:gd name="T12" fmla="*/ 1645 w 1651"/>
                <a:gd name="T13" fmla="*/ 124 h 335"/>
                <a:gd name="T14" fmla="*/ 1651 w 1651"/>
                <a:gd name="T15" fmla="*/ 168 h 335"/>
                <a:gd name="T16" fmla="*/ 1645 w 1651"/>
                <a:gd name="T17" fmla="*/ 211 h 335"/>
                <a:gd name="T18" fmla="*/ 1629 w 1651"/>
                <a:gd name="T19" fmla="*/ 251 h 335"/>
                <a:gd name="T20" fmla="*/ 1601 w 1651"/>
                <a:gd name="T21" fmla="*/ 285 h 335"/>
                <a:gd name="T22" fmla="*/ 1568 w 1651"/>
                <a:gd name="T23" fmla="*/ 313 h 335"/>
                <a:gd name="T24" fmla="*/ 1528 w 1651"/>
                <a:gd name="T25" fmla="*/ 329 h 335"/>
                <a:gd name="T26" fmla="*/ 1484 w 1651"/>
                <a:gd name="T27" fmla="*/ 335 h 335"/>
                <a:gd name="T28" fmla="*/ 167 w 1651"/>
                <a:gd name="T29" fmla="*/ 335 h 335"/>
                <a:gd name="T30" fmla="*/ 121 w 1651"/>
                <a:gd name="T31" fmla="*/ 329 h 335"/>
                <a:gd name="T32" fmla="*/ 82 w 1651"/>
                <a:gd name="T33" fmla="*/ 313 h 335"/>
                <a:gd name="T34" fmla="*/ 48 w 1651"/>
                <a:gd name="T35" fmla="*/ 285 h 335"/>
                <a:gd name="T36" fmla="*/ 22 w 1651"/>
                <a:gd name="T37" fmla="*/ 251 h 335"/>
                <a:gd name="T38" fmla="*/ 6 w 1651"/>
                <a:gd name="T39" fmla="*/ 211 h 335"/>
                <a:gd name="T40" fmla="*/ 0 w 1651"/>
                <a:gd name="T41" fmla="*/ 168 h 335"/>
                <a:gd name="T42" fmla="*/ 6 w 1651"/>
                <a:gd name="T43" fmla="*/ 124 h 335"/>
                <a:gd name="T44" fmla="*/ 22 w 1651"/>
                <a:gd name="T45" fmla="*/ 84 h 335"/>
                <a:gd name="T46" fmla="*/ 48 w 1651"/>
                <a:gd name="T47" fmla="*/ 50 h 335"/>
                <a:gd name="T48" fmla="*/ 82 w 1651"/>
                <a:gd name="T49" fmla="*/ 22 h 335"/>
                <a:gd name="T50" fmla="*/ 123 w 1651"/>
                <a:gd name="T51" fmla="*/ 6 h 335"/>
                <a:gd name="T52" fmla="*/ 167 w 1651"/>
                <a:gd name="T5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335">
                  <a:moveTo>
                    <a:pt x="167" y="0"/>
                  </a:moveTo>
                  <a:lnTo>
                    <a:pt x="1484" y="0"/>
                  </a:lnTo>
                  <a:lnTo>
                    <a:pt x="1528" y="6"/>
                  </a:lnTo>
                  <a:lnTo>
                    <a:pt x="1568" y="22"/>
                  </a:lnTo>
                  <a:lnTo>
                    <a:pt x="1601" y="50"/>
                  </a:lnTo>
                  <a:lnTo>
                    <a:pt x="1629" y="84"/>
                  </a:lnTo>
                  <a:lnTo>
                    <a:pt x="1645" y="124"/>
                  </a:lnTo>
                  <a:lnTo>
                    <a:pt x="1651" y="168"/>
                  </a:lnTo>
                  <a:lnTo>
                    <a:pt x="1645" y="211"/>
                  </a:lnTo>
                  <a:lnTo>
                    <a:pt x="1629" y="251"/>
                  </a:lnTo>
                  <a:lnTo>
                    <a:pt x="1601" y="285"/>
                  </a:lnTo>
                  <a:lnTo>
                    <a:pt x="1568" y="313"/>
                  </a:lnTo>
                  <a:lnTo>
                    <a:pt x="1528" y="329"/>
                  </a:lnTo>
                  <a:lnTo>
                    <a:pt x="1484" y="335"/>
                  </a:lnTo>
                  <a:lnTo>
                    <a:pt x="167" y="335"/>
                  </a:lnTo>
                  <a:lnTo>
                    <a:pt x="121" y="329"/>
                  </a:lnTo>
                  <a:lnTo>
                    <a:pt x="82" y="313"/>
                  </a:lnTo>
                  <a:lnTo>
                    <a:pt x="48" y="285"/>
                  </a:lnTo>
                  <a:lnTo>
                    <a:pt x="22" y="251"/>
                  </a:lnTo>
                  <a:lnTo>
                    <a:pt x="6" y="211"/>
                  </a:lnTo>
                  <a:lnTo>
                    <a:pt x="0" y="168"/>
                  </a:lnTo>
                  <a:lnTo>
                    <a:pt x="6" y="124"/>
                  </a:lnTo>
                  <a:lnTo>
                    <a:pt x="22" y="84"/>
                  </a:lnTo>
                  <a:lnTo>
                    <a:pt x="48" y="50"/>
                  </a:lnTo>
                  <a:lnTo>
                    <a:pt x="82" y="22"/>
                  </a:lnTo>
                  <a:lnTo>
                    <a:pt x="123" y="6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086100" y="3667125"/>
              <a:ext cx="614363" cy="268288"/>
            </a:xfrm>
            <a:custGeom>
              <a:avLst/>
              <a:gdLst>
                <a:gd name="T0" fmla="*/ 170 w 775"/>
                <a:gd name="T1" fmla="*/ 0 h 337"/>
                <a:gd name="T2" fmla="*/ 608 w 775"/>
                <a:gd name="T3" fmla="*/ 0 h 337"/>
                <a:gd name="T4" fmla="*/ 652 w 775"/>
                <a:gd name="T5" fmla="*/ 6 h 337"/>
                <a:gd name="T6" fmla="*/ 691 w 775"/>
                <a:gd name="T7" fmla="*/ 24 h 337"/>
                <a:gd name="T8" fmla="*/ 725 w 775"/>
                <a:gd name="T9" fmla="*/ 50 h 337"/>
                <a:gd name="T10" fmla="*/ 753 w 775"/>
                <a:gd name="T11" fmla="*/ 84 h 337"/>
                <a:gd name="T12" fmla="*/ 769 w 775"/>
                <a:gd name="T13" fmla="*/ 124 h 337"/>
                <a:gd name="T14" fmla="*/ 775 w 775"/>
                <a:gd name="T15" fmla="*/ 168 h 337"/>
                <a:gd name="T16" fmla="*/ 769 w 775"/>
                <a:gd name="T17" fmla="*/ 213 h 337"/>
                <a:gd name="T18" fmla="*/ 753 w 775"/>
                <a:gd name="T19" fmla="*/ 253 h 337"/>
                <a:gd name="T20" fmla="*/ 725 w 775"/>
                <a:gd name="T21" fmla="*/ 287 h 337"/>
                <a:gd name="T22" fmla="*/ 691 w 775"/>
                <a:gd name="T23" fmla="*/ 313 h 337"/>
                <a:gd name="T24" fmla="*/ 652 w 775"/>
                <a:gd name="T25" fmla="*/ 331 h 337"/>
                <a:gd name="T26" fmla="*/ 608 w 775"/>
                <a:gd name="T27" fmla="*/ 337 h 337"/>
                <a:gd name="T28" fmla="*/ 170 w 775"/>
                <a:gd name="T29" fmla="*/ 337 h 337"/>
                <a:gd name="T30" fmla="*/ 124 w 775"/>
                <a:gd name="T31" fmla="*/ 331 h 337"/>
                <a:gd name="T32" fmla="*/ 84 w 775"/>
                <a:gd name="T33" fmla="*/ 313 h 337"/>
                <a:gd name="T34" fmla="*/ 50 w 775"/>
                <a:gd name="T35" fmla="*/ 287 h 337"/>
                <a:gd name="T36" fmla="*/ 24 w 775"/>
                <a:gd name="T37" fmla="*/ 253 h 337"/>
                <a:gd name="T38" fmla="*/ 6 w 775"/>
                <a:gd name="T39" fmla="*/ 213 h 337"/>
                <a:gd name="T40" fmla="*/ 0 w 775"/>
                <a:gd name="T41" fmla="*/ 168 h 337"/>
                <a:gd name="T42" fmla="*/ 6 w 775"/>
                <a:gd name="T43" fmla="*/ 124 h 337"/>
                <a:gd name="T44" fmla="*/ 24 w 775"/>
                <a:gd name="T45" fmla="*/ 84 h 337"/>
                <a:gd name="T46" fmla="*/ 50 w 775"/>
                <a:gd name="T47" fmla="*/ 50 h 337"/>
                <a:gd name="T48" fmla="*/ 84 w 775"/>
                <a:gd name="T49" fmla="*/ 24 h 337"/>
                <a:gd name="T50" fmla="*/ 124 w 775"/>
                <a:gd name="T51" fmla="*/ 6 h 337"/>
                <a:gd name="T52" fmla="*/ 170 w 775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5" h="337">
                  <a:moveTo>
                    <a:pt x="170" y="0"/>
                  </a:moveTo>
                  <a:lnTo>
                    <a:pt x="608" y="0"/>
                  </a:lnTo>
                  <a:lnTo>
                    <a:pt x="652" y="6"/>
                  </a:lnTo>
                  <a:lnTo>
                    <a:pt x="691" y="24"/>
                  </a:lnTo>
                  <a:lnTo>
                    <a:pt x="725" y="50"/>
                  </a:lnTo>
                  <a:lnTo>
                    <a:pt x="753" y="84"/>
                  </a:lnTo>
                  <a:lnTo>
                    <a:pt x="769" y="124"/>
                  </a:lnTo>
                  <a:lnTo>
                    <a:pt x="775" y="168"/>
                  </a:lnTo>
                  <a:lnTo>
                    <a:pt x="769" y="213"/>
                  </a:lnTo>
                  <a:lnTo>
                    <a:pt x="753" y="253"/>
                  </a:lnTo>
                  <a:lnTo>
                    <a:pt x="725" y="287"/>
                  </a:lnTo>
                  <a:lnTo>
                    <a:pt x="691" y="313"/>
                  </a:lnTo>
                  <a:lnTo>
                    <a:pt x="652" y="331"/>
                  </a:lnTo>
                  <a:lnTo>
                    <a:pt x="608" y="337"/>
                  </a:lnTo>
                  <a:lnTo>
                    <a:pt x="170" y="337"/>
                  </a:lnTo>
                  <a:lnTo>
                    <a:pt x="124" y="331"/>
                  </a:lnTo>
                  <a:lnTo>
                    <a:pt x="84" y="313"/>
                  </a:lnTo>
                  <a:lnTo>
                    <a:pt x="50" y="287"/>
                  </a:lnTo>
                  <a:lnTo>
                    <a:pt x="24" y="253"/>
                  </a:lnTo>
                  <a:lnTo>
                    <a:pt x="6" y="213"/>
                  </a:lnTo>
                  <a:lnTo>
                    <a:pt x="0" y="168"/>
                  </a:lnTo>
                  <a:lnTo>
                    <a:pt x="6" y="124"/>
                  </a:lnTo>
                  <a:lnTo>
                    <a:pt x="24" y="84"/>
                  </a:lnTo>
                  <a:lnTo>
                    <a:pt x="50" y="50"/>
                  </a:lnTo>
                  <a:lnTo>
                    <a:pt x="84" y="24"/>
                  </a:lnTo>
                  <a:lnTo>
                    <a:pt x="124" y="6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86100" y="4130675"/>
              <a:ext cx="614363" cy="266700"/>
            </a:xfrm>
            <a:custGeom>
              <a:avLst/>
              <a:gdLst>
                <a:gd name="T0" fmla="*/ 170 w 775"/>
                <a:gd name="T1" fmla="*/ 0 h 335"/>
                <a:gd name="T2" fmla="*/ 608 w 775"/>
                <a:gd name="T3" fmla="*/ 0 h 335"/>
                <a:gd name="T4" fmla="*/ 652 w 775"/>
                <a:gd name="T5" fmla="*/ 6 h 335"/>
                <a:gd name="T6" fmla="*/ 691 w 775"/>
                <a:gd name="T7" fmla="*/ 22 h 335"/>
                <a:gd name="T8" fmla="*/ 725 w 775"/>
                <a:gd name="T9" fmla="*/ 50 h 335"/>
                <a:gd name="T10" fmla="*/ 753 w 775"/>
                <a:gd name="T11" fmla="*/ 84 h 335"/>
                <a:gd name="T12" fmla="*/ 769 w 775"/>
                <a:gd name="T13" fmla="*/ 124 h 335"/>
                <a:gd name="T14" fmla="*/ 775 w 775"/>
                <a:gd name="T15" fmla="*/ 168 h 335"/>
                <a:gd name="T16" fmla="*/ 769 w 775"/>
                <a:gd name="T17" fmla="*/ 211 h 335"/>
                <a:gd name="T18" fmla="*/ 753 w 775"/>
                <a:gd name="T19" fmla="*/ 251 h 335"/>
                <a:gd name="T20" fmla="*/ 725 w 775"/>
                <a:gd name="T21" fmla="*/ 285 h 335"/>
                <a:gd name="T22" fmla="*/ 691 w 775"/>
                <a:gd name="T23" fmla="*/ 313 h 335"/>
                <a:gd name="T24" fmla="*/ 652 w 775"/>
                <a:gd name="T25" fmla="*/ 329 h 335"/>
                <a:gd name="T26" fmla="*/ 608 w 775"/>
                <a:gd name="T27" fmla="*/ 335 h 335"/>
                <a:gd name="T28" fmla="*/ 170 w 775"/>
                <a:gd name="T29" fmla="*/ 335 h 335"/>
                <a:gd name="T30" fmla="*/ 124 w 775"/>
                <a:gd name="T31" fmla="*/ 329 h 335"/>
                <a:gd name="T32" fmla="*/ 84 w 775"/>
                <a:gd name="T33" fmla="*/ 313 h 335"/>
                <a:gd name="T34" fmla="*/ 50 w 775"/>
                <a:gd name="T35" fmla="*/ 285 h 335"/>
                <a:gd name="T36" fmla="*/ 24 w 775"/>
                <a:gd name="T37" fmla="*/ 251 h 335"/>
                <a:gd name="T38" fmla="*/ 6 w 775"/>
                <a:gd name="T39" fmla="*/ 211 h 335"/>
                <a:gd name="T40" fmla="*/ 0 w 775"/>
                <a:gd name="T41" fmla="*/ 168 h 335"/>
                <a:gd name="T42" fmla="*/ 6 w 775"/>
                <a:gd name="T43" fmla="*/ 124 h 335"/>
                <a:gd name="T44" fmla="*/ 24 w 775"/>
                <a:gd name="T45" fmla="*/ 84 h 335"/>
                <a:gd name="T46" fmla="*/ 50 w 775"/>
                <a:gd name="T47" fmla="*/ 50 h 335"/>
                <a:gd name="T48" fmla="*/ 84 w 775"/>
                <a:gd name="T49" fmla="*/ 22 h 335"/>
                <a:gd name="T50" fmla="*/ 124 w 775"/>
                <a:gd name="T51" fmla="*/ 6 h 335"/>
                <a:gd name="T52" fmla="*/ 170 w 775"/>
                <a:gd name="T5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5" h="335">
                  <a:moveTo>
                    <a:pt x="170" y="0"/>
                  </a:moveTo>
                  <a:lnTo>
                    <a:pt x="608" y="0"/>
                  </a:lnTo>
                  <a:lnTo>
                    <a:pt x="652" y="6"/>
                  </a:lnTo>
                  <a:lnTo>
                    <a:pt x="691" y="22"/>
                  </a:lnTo>
                  <a:lnTo>
                    <a:pt x="725" y="50"/>
                  </a:lnTo>
                  <a:lnTo>
                    <a:pt x="753" y="84"/>
                  </a:lnTo>
                  <a:lnTo>
                    <a:pt x="769" y="124"/>
                  </a:lnTo>
                  <a:lnTo>
                    <a:pt x="775" y="168"/>
                  </a:lnTo>
                  <a:lnTo>
                    <a:pt x="769" y="211"/>
                  </a:lnTo>
                  <a:lnTo>
                    <a:pt x="753" y="251"/>
                  </a:lnTo>
                  <a:lnTo>
                    <a:pt x="725" y="285"/>
                  </a:lnTo>
                  <a:lnTo>
                    <a:pt x="691" y="313"/>
                  </a:lnTo>
                  <a:lnTo>
                    <a:pt x="652" y="329"/>
                  </a:lnTo>
                  <a:lnTo>
                    <a:pt x="608" y="335"/>
                  </a:lnTo>
                  <a:lnTo>
                    <a:pt x="170" y="335"/>
                  </a:lnTo>
                  <a:lnTo>
                    <a:pt x="124" y="329"/>
                  </a:lnTo>
                  <a:lnTo>
                    <a:pt x="84" y="313"/>
                  </a:lnTo>
                  <a:lnTo>
                    <a:pt x="50" y="285"/>
                  </a:lnTo>
                  <a:lnTo>
                    <a:pt x="24" y="251"/>
                  </a:lnTo>
                  <a:lnTo>
                    <a:pt x="6" y="211"/>
                  </a:lnTo>
                  <a:lnTo>
                    <a:pt x="0" y="168"/>
                  </a:lnTo>
                  <a:lnTo>
                    <a:pt x="6" y="124"/>
                  </a:lnTo>
                  <a:lnTo>
                    <a:pt x="24" y="84"/>
                  </a:lnTo>
                  <a:lnTo>
                    <a:pt x="50" y="50"/>
                  </a:lnTo>
                  <a:lnTo>
                    <a:pt x="84" y="22"/>
                  </a:lnTo>
                  <a:lnTo>
                    <a:pt x="124" y="6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995362" y="2598738"/>
              <a:ext cx="1660525" cy="266700"/>
            </a:xfrm>
            <a:custGeom>
              <a:avLst/>
              <a:gdLst>
                <a:gd name="T0" fmla="*/ 167 w 2091"/>
                <a:gd name="T1" fmla="*/ 0 h 335"/>
                <a:gd name="T2" fmla="*/ 1924 w 2091"/>
                <a:gd name="T3" fmla="*/ 0 h 335"/>
                <a:gd name="T4" fmla="*/ 1968 w 2091"/>
                <a:gd name="T5" fmla="*/ 6 h 335"/>
                <a:gd name="T6" fmla="*/ 2008 w 2091"/>
                <a:gd name="T7" fmla="*/ 22 h 335"/>
                <a:gd name="T8" fmla="*/ 2042 w 2091"/>
                <a:gd name="T9" fmla="*/ 47 h 335"/>
                <a:gd name="T10" fmla="*/ 2070 w 2091"/>
                <a:gd name="T11" fmla="*/ 81 h 335"/>
                <a:gd name="T12" fmla="*/ 2085 w 2091"/>
                <a:gd name="T13" fmla="*/ 121 h 335"/>
                <a:gd name="T14" fmla="*/ 2091 w 2091"/>
                <a:gd name="T15" fmla="*/ 167 h 335"/>
                <a:gd name="T16" fmla="*/ 2085 w 2091"/>
                <a:gd name="T17" fmla="*/ 211 h 335"/>
                <a:gd name="T18" fmla="*/ 2070 w 2091"/>
                <a:gd name="T19" fmla="*/ 251 h 335"/>
                <a:gd name="T20" fmla="*/ 2042 w 2091"/>
                <a:gd name="T21" fmla="*/ 285 h 335"/>
                <a:gd name="T22" fmla="*/ 2008 w 2091"/>
                <a:gd name="T23" fmla="*/ 311 h 335"/>
                <a:gd name="T24" fmla="*/ 1968 w 2091"/>
                <a:gd name="T25" fmla="*/ 329 h 335"/>
                <a:gd name="T26" fmla="*/ 1924 w 2091"/>
                <a:gd name="T27" fmla="*/ 335 h 335"/>
                <a:gd name="T28" fmla="*/ 167 w 2091"/>
                <a:gd name="T29" fmla="*/ 335 h 335"/>
                <a:gd name="T30" fmla="*/ 121 w 2091"/>
                <a:gd name="T31" fmla="*/ 329 h 335"/>
                <a:gd name="T32" fmla="*/ 82 w 2091"/>
                <a:gd name="T33" fmla="*/ 311 h 335"/>
                <a:gd name="T34" fmla="*/ 48 w 2091"/>
                <a:gd name="T35" fmla="*/ 285 h 335"/>
                <a:gd name="T36" fmla="*/ 22 w 2091"/>
                <a:gd name="T37" fmla="*/ 251 h 335"/>
                <a:gd name="T38" fmla="*/ 6 w 2091"/>
                <a:gd name="T39" fmla="*/ 211 h 335"/>
                <a:gd name="T40" fmla="*/ 0 w 2091"/>
                <a:gd name="T41" fmla="*/ 167 h 335"/>
                <a:gd name="T42" fmla="*/ 6 w 2091"/>
                <a:gd name="T43" fmla="*/ 121 h 335"/>
                <a:gd name="T44" fmla="*/ 22 w 2091"/>
                <a:gd name="T45" fmla="*/ 81 h 335"/>
                <a:gd name="T46" fmla="*/ 48 w 2091"/>
                <a:gd name="T47" fmla="*/ 47 h 335"/>
                <a:gd name="T48" fmla="*/ 82 w 2091"/>
                <a:gd name="T49" fmla="*/ 22 h 335"/>
                <a:gd name="T50" fmla="*/ 123 w 2091"/>
                <a:gd name="T51" fmla="*/ 6 h 335"/>
                <a:gd name="T52" fmla="*/ 167 w 2091"/>
                <a:gd name="T5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91" h="335">
                  <a:moveTo>
                    <a:pt x="167" y="0"/>
                  </a:moveTo>
                  <a:lnTo>
                    <a:pt x="1924" y="0"/>
                  </a:lnTo>
                  <a:lnTo>
                    <a:pt x="1968" y="6"/>
                  </a:lnTo>
                  <a:lnTo>
                    <a:pt x="2008" y="22"/>
                  </a:lnTo>
                  <a:lnTo>
                    <a:pt x="2042" y="47"/>
                  </a:lnTo>
                  <a:lnTo>
                    <a:pt x="2070" y="81"/>
                  </a:lnTo>
                  <a:lnTo>
                    <a:pt x="2085" y="121"/>
                  </a:lnTo>
                  <a:lnTo>
                    <a:pt x="2091" y="167"/>
                  </a:lnTo>
                  <a:lnTo>
                    <a:pt x="2085" y="211"/>
                  </a:lnTo>
                  <a:lnTo>
                    <a:pt x="2070" y="251"/>
                  </a:lnTo>
                  <a:lnTo>
                    <a:pt x="2042" y="285"/>
                  </a:lnTo>
                  <a:lnTo>
                    <a:pt x="2008" y="311"/>
                  </a:lnTo>
                  <a:lnTo>
                    <a:pt x="1968" y="329"/>
                  </a:lnTo>
                  <a:lnTo>
                    <a:pt x="1924" y="335"/>
                  </a:lnTo>
                  <a:lnTo>
                    <a:pt x="167" y="335"/>
                  </a:lnTo>
                  <a:lnTo>
                    <a:pt x="121" y="329"/>
                  </a:lnTo>
                  <a:lnTo>
                    <a:pt x="82" y="311"/>
                  </a:lnTo>
                  <a:lnTo>
                    <a:pt x="48" y="285"/>
                  </a:lnTo>
                  <a:lnTo>
                    <a:pt x="22" y="251"/>
                  </a:lnTo>
                  <a:lnTo>
                    <a:pt x="6" y="211"/>
                  </a:lnTo>
                  <a:lnTo>
                    <a:pt x="0" y="167"/>
                  </a:lnTo>
                  <a:lnTo>
                    <a:pt x="6" y="121"/>
                  </a:lnTo>
                  <a:lnTo>
                    <a:pt x="22" y="81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3" y="6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995362" y="3059113"/>
              <a:ext cx="1311275" cy="268288"/>
            </a:xfrm>
            <a:custGeom>
              <a:avLst/>
              <a:gdLst>
                <a:gd name="T0" fmla="*/ 167 w 1651"/>
                <a:gd name="T1" fmla="*/ 0 h 337"/>
                <a:gd name="T2" fmla="*/ 1484 w 1651"/>
                <a:gd name="T3" fmla="*/ 0 h 337"/>
                <a:gd name="T4" fmla="*/ 1528 w 1651"/>
                <a:gd name="T5" fmla="*/ 6 h 337"/>
                <a:gd name="T6" fmla="*/ 1568 w 1651"/>
                <a:gd name="T7" fmla="*/ 24 h 337"/>
                <a:gd name="T8" fmla="*/ 1601 w 1651"/>
                <a:gd name="T9" fmla="*/ 50 h 337"/>
                <a:gd name="T10" fmla="*/ 1629 w 1651"/>
                <a:gd name="T11" fmla="*/ 83 h 337"/>
                <a:gd name="T12" fmla="*/ 1645 w 1651"/>
                <a:gd name="T13" fmla="*/ 123 h 337"/>
                <a:gd name="T14" fmla="*/ 1651 w 1651"/>
                <a:gd name="T15" fmla="*/ 169 h 337"/>
                <a:gd name="T16" fmla="*/ 1645 w 1651"/>
                <a:gd name="T17" fmla="*/ 213 h 337"/>
                <a:gd name="T18" fmla="*/ 1629 w 1651"/>
                <a:gd name="T19" fmla="*/ 253 h 337"/>
                <a:gd name="T20" fmla="*/ 1601 w 1651"/>
                <a:gd name="T21" fmla="*/ 287 h 337"/>
                <a:gd name="T22" fmla="*/ 1568 w 1651"/>
                <a:gd name="T23" fmla="*/ 313 h 337"/>
                <a:gd name="T24" fmla="*/ 1528 w 1651"/>
                <a:gd name="T25" fmla="*/ 331 h 337"/>
                <a:gd name="T26" fmla="*/ 1484 w 1651"/>
                <a:gd name="T27" fmla="*/ 337 h 337"/>
                <a:gd name="T28" fmla="*/ 167 w 1651"/>
                <a:gd name="T29" fmla="*/ 337 h 337"/>
                <a:gd name="T30" fmla="*/ 121 w 1651"/>
                <a:gd name="T31" fmla="*/ 331 h 337"/>
                <a:gd name="T32" fmla="*/ 82 w 1651"/>
                <a:gd name="T33" fmla="*/ 313 h 337"/>
                <a:gd name="T34" fmla="*/ 48 w 1651"/>
                <a:gd name="T35" fmla="*/ 287 h 337"/>
                <a:gd name="T36" fmla="*/ 22 w 1651"/>
                <a:gd name="T37" fmla="*/ 253 h 337"/>
                <a:gd name="T38" fmla="*/ 6 w 1651"/>
                <a:gd name="T39" fmla="*/ 213 h 337"/>
                <a:gd name="T40" fmla="*/ 0 w 1651"/>
                <a:gd name="T41" fmla="*/ 169 h 337"/>
                <a:gd name="T42" fmla="*/ 6 w 1651"/>
                <a:gd name="T43" fmla="*/ 123 h 337"/>
                <a:gd name="T44" fmla="*/ 22 w 1651"/>
                <a:gd name="T45" fmla="*/ 83 h 337"/>
                <a:gd name="T46" fmla="*/ 48 w 1651"/>
                <a:gd name="T47" fmla="*/ 50 h 337"/>
                <a:gd name="T48" fmla="*/ 82 w 1651"/>
                <a:gd name="T49" fmla="*/ 24 h 337"/>
                <a:gd name="T50" fmla="*/ 123 w 1651"/>
                <a:gd name="T51" fmla="*/ 6 h 337"/>
                <a:gd name="T52" fmla="*/ 167 w 1651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337">
                  <a:moveTo>
                    <a:pt x="167" y="0"/>
                  </a:moveTo>
                  <a:lnTo>
                    <a:pt x="1484" y="0"/>
                  </a:lnTo>
                  <a:lnTo>
                    <a:pt x="1528" y="6"/>
                  </a:lnTo>
                  <a:lnTo>
                    <a:pt x="1568" y="24"/>
                  </a:lnTo>
                  <a:lnTo>
                    <a:pt x="1601" y="50"/>
                  </a:lnTo>
                  <a:lnTo>
                    <a:pt x="1629" y="83"/>
                  </a:lnTo>
                  <a:lnTo>
                    <a:pt x="1645" y="123"/>
                  </a:lnTo>
                  <a:lnTo>
                    <a:pt x="1651" y="169"/>
                  </a:lnTo>
                  <a:lnTo>
                    <a:pt x="1645" y="213"/>
                  </a:lnTo>
                  <a:lnTo>
                    <a:pt x="1629" y="253"/>
                  </a:lnTo>
                  <a:lnTo>
                    <a:pt x="1601" y="287"/>
                  </a:lnTo>
                  <a:lnTo>
                    <a:pt x="1568" y="313"/>
                  </a:lnTo>
                  <a:lnTo>
                    <a:pt x="1528" y="331"/>
                  </a:lnTo>
                  <a:lnTo>
                    <a:pt x="1484" y="337"/>
                  </a:lnTo>
                  <a:lnTo>
                    <a:pt x="167" y="337"/>
                  </a:lnTo>
                  <a:lnTo>
                    <a:pt x="121" y="331"/>
                  </a:lnTo>
                  <a:lnTo>
                    <a:pt x="82" y="313"/>
                  </a:lnTo>
                  <a:lnTo>
                    <a:pt x="48" y="287"/>
                  </a:lnTo>
                  <a:lnTo>
                    <a:pt x="22" y="253"/>
                  </a:lnTo>
                  <a:lnTo>
                    <a:pt x="6" y="213"/>
                  </a:lnTo>
                  <a:lnTo>
                    <a:pt x="0" y="169"/>
                  </a:lnTo>
                  <a:lnTo>
                    <a:pt x="6" y="123"/>
                  </a:lnTo>
                  <a:lnTo>
                    <a:pt x="22" y="83"/>
                  </a:lnTo>
                  <a:lnTo>
                    <a:pt x="48" y="50"/>
                  </a:lnTo>
                  <a:lnTo>
                    <a:pt x="82" y="24"/>
                  </a:lnTo>
                  <a:lnTo>
                    <a:pt x="123" y="6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3086100" y="2598738"/>
              <a:ext cx="614363" cy="266700"/>
            </a:xfrm>
            <a:custGeom>
              <a:avLst/>
              <a:gdLst>
                <a:gd name="T0" fmla="*/ 170 w 775"/>
                <a:gd name="T1" fmla="*/ 0 h 335"/>
                <a:gd name="T2" fmla="*/ 608 w 775"/>
                <a:gd name="T3" fmla="*/ 0 h 335"/>
                <a:gd name="T4" fmla="*/ 652 w 775"/>
                <a:gd name="T5" fmla="*/ 6 h 335"/>
                <a:gd name="T6" fmla="*/ 691 w 775"/>
                <a:gd name="T7" fmla="*/ 22 h 335"/>
                <a:gd name="T8" fmla="*/ 725 w 775"/>
                <a:gd name="T9" fmla="*/ 47 h 335"/>
                <a:gd name="T10" fmla="*/ 753 w 775"/>
                <a:gd name="T11" fmla="*/ 81 h 335"/>
                <a:gd name="T12" fmla="*/ 769 w 775"/>
                <a:gd name="T13" fmla="*/ 121 h 335"/>
                <a:gd name="T14" fmla="*/ 775 w 775"/>
                <a:gd name="T15" fmla="*/ 167 h 335"/>
                <a:gd name="T16" fmla="*/ 769 w 775"/>
                <a:gd name="T17" fmla="*/ 211 h 335"/>
                <a:gd name="T18" fmla="*/ 753 w 775"/>
                <a:gd name="T19" fmla="*/ 251 h 335"/>
                <a:gd name="T20" fmla="*/ 725 w 775"/>
                <a:gd name="T21" fmla="*/ 285 h 335"/>
                <a:gd name="T22" fmla="*/ 691 w 775"/>
                <a:gd name="T23" fmla="*/ 311 h 335"/>
                <a:gd name="T24" fmla="*/ 652 w 775"/>
                <a:gd name="T25" fmla="*/ 329 h 335"/>
                <a:gd name="T26" fmla="*/ 608 w 775"/>
                <a:gd name="T27" fmla="*/ 335 h 335"/>
                <a:gd name="T28" fmla="*/ 170 w 775"/>
                <a:gd name="T29" fmla="*/ 335 h 335"/>
                <a:gd name="T30" fmla="*/ 124 w 775"/>
                <a:gd name="T31" fmla="*/ 329 h 335"/>
                <a:gd name="T32" fmla="*/ 84 w 775"/>
                <a:gd name="T33" fmla="*/ 311 h 335"/>
                <a:gd name="T34" fmla="*/ 50 w 775"/>
                <a:gd name="T35" fmla="*/ 285 h 335"/>
                <a:gd name="T36" fmla="*/ 24 w 775"/>
                <a:gd name="T37" fmla="*/ 251 h 335"/>
                <a:gd name="T38" fmla="*/ 6 w 775"/>
                <a:gd name="T39" fmla="*/ 211 h 335"/>
                <a:gd name="T40" fmla="*/ 0 w 775"/>
                <a:gd name="T41" fmla="*/ 167 h 335"/>
                <a:gd name="T42" fmla="*/ 6 w 775"/>
                <a:gd name="T43" fmla="*/ 121 h 335"/>
                <a:gd name="T44" fmla="*/ 24 w 775"/>
                <a:gd name="T45" fmla="*/ 81 h 335"/>
                <a:gd name="T46" fmla="*/ 50 w 775"/>
                <a:gd name="T47" fmla="*/ 47 h 335"/>
                <a:gd name="T48" fmla="*/ 84 w 775"/>
                <a:gd name="T49" fmla="*/ 22 h 335"/>
                <a:gd name="T50" fmla="*/ 124 w 775"/>
                <a:gd name="T51" fmla="*/ 6 h 335"/>
                <a:gd name="T52" fmla="*/ 170 w 775"/>
                <a:gd name="T5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5" h="335">
                  <a:moveTo>
                    <a:pt x="170" y="0"/>
                  </a:moveTo>
                  <a:lnTo>
                    <a:pt x="608" y="0"/>
                  </a:lnTo>
                  <a:lnTo>
                    <a:pt x="652" y="6"/>
                  </a:lnTo>
                  <a:lnTo>
                    <a:pt x="691" y="22"/>
                  </a:lnTo>
                  <a:lnTo>
                    <a:pt x="725" y="47"/>
                  </a:lnTo>
                  <a:lnTo>
                    <a:pt x="753" y="81"/>
                  </a:lnTo>
                  <a:lnTo>
                    <a:pt x="769" y="121"/>
                  </a:lnTo>
                  <a:lnTo>
                    <a:pt x="775" y="167"/>
                  </a:lnTo>
                  <a:lnTo>
                    <a:pt x="769" y="211"/>
                  </a:lnTo>
                  <a:lnTo>
                    <a:pt x="753" y="251"/>
                  </a:lnTo>
                  <a:lnTo>
                    <a:pt x="725" y="285"/>
                  </a:lnTo>
                  <a:lnTo>
                    <a:pt x="691" y="311"/>
                  </a:lnTo>
                  <a:lnTo>
                    <a:pt x="652" y="329"/>
                  </a:lnTo>
                  <a:lnTo>
                    <a:pt x="608" y="335"/>
                  </a:lnTo>
                  <a:lnTo>
                    <a:pt x="170" y="335"/>
                  </a:lnTo>
                  <a:lnTo>
                    <a:pt x="124" y="329"/>
                  </a:lnTo>
                  <a:lnTo>
                    <a:pt x="84" y="311"/>
                  </a:lnTo>
                  <a:lnTo>
                    <a:pt x="50" y="285"/>
                  </a:lnTo>
                  <a:lnTo>
                    <a:pt x="24" y="251"/>
                  </a:lnTo>
                  <a:lnTo>
                    <a:pt x="6" y="211"/>
                  </a:lnTo>
                  <a:lnTo>
                    <a:pt x="0" y="167"/>
                  </a:lnTo>
                  <a:lnTo>
                    <a:pt x="6" y="121"/>
                  </a:lnTo>
                  <a:lnTo>
                    <a:pt x="24" y="81"/>
                  </a:lnTo>
                  <a:lnTo>
                    <a:pt x="50" y="47"/>
                  </a:lnTo>
                  <a:lnTo>
                    <a:pt x="84" y="22"/>
                  </a:lnTo>
                  <a:lnTo>
                    <a:pt x="124" y="6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3086100" y="3059113"/>
              <a:ext cx="614363" cy="268288"/>
            </a:xfrm>
            <a:custGeom>
              <a:avLst/>
              <a:gdLst>
                <a:gd name="T0" fmla="*/ 170 w 775"/>
                <a:gd name="T1" fmla="*/ 0 h 337"/>
                <a:gd name="T2" fmla="*/ 608 w 775"/>
                <a:gd name="T3" fmla="*/ 0 h 337"/>
                <a:gd name="T4" fmla="*/ 652 w 775"/>
                <a:gd name="T5" fmla="*/ 6 h 337"/>
                <a:gd name="T6" fmla="*/ 691 w 775"/>
                <a:gd name="T7" fmla="*/ 24 h 337"/>
                <a:gd name="T8" fmla="*/ 725 w 775"/>
                <a:gd name="T9" fmla="*/ 50 h 337"/>
                <a:gd name="T10" fmla="*/ 753 w 775"/>
                <a:gd name="T11" fmla="*/ 83 h 337"/>
                <a:gd name="T12" fmla="*/ 769 w 775"/>
                <a:gd name="T13" fmla="*/ 123 h 337"/>
                <a:gd name="T14" fmla="*/ 775 w 775"/>
                <a:gd name="T15" fmla="*/ 169 h 337"/>
                <a:gd name="T16" fmla="*/ 769 w 775"/>
                <a:gd name="T17" fmla="*/ 213 h 337"/>
                <a:gd name="T18" fmla="*/ 753 w 775"/>
                <a:gd name="T19" fmla="*/ 253 h 337"/>
                <a:gd name="T20" fmla="*/ 725 w 775"/>
                <a:gd name="T21" fmla="*/ 287 h 337"/>
                <a:gd name="T22" fmla="*/ 691 w 775"/>
                <a:gd name="T23" fmla="*/ 313 h 337"/>
                <a:gd name="T24" fmla="*/ 652 w 775"/>
                <a:gd name="T25" fmla="*/ 331 h 337"/>
                <a:gd name="T26" fmla="*/ 608 w 775"/>
                <a:gd name="T27" fmla="*/ 337 h 337"/>
                <a:gd name="T28" fmla="*/ 170 w 775"/>
                <a:gd name="T29" fmla="*/ 337 h 337"/>
                <a:gd name="T30" fmla="*/ 124 w 775"/>
                <a:gd name="T31" fmla="*/ 331 h 337"/>
                <a:gd name="T32" fmla="*/ 84 w 775"/>
                <a:gd name="T33" fmla="*/ 313 h 337"/>
                <a:gd name="T34" fmla="*/ 50 w 775"/>
                <a:gd name="T35" fmla="*/ 287 h 337"/>
                <a:gd name="T36" fmla="*/ 24 w 775"/>
                <a:gd name="T37" fmla="*/ 253 h 337"/>
                <a:gd name="T38" fmla="*/ 6 w 775"/>
                <a:gd name="T39" fmla="*/ 213 h 337"/>
                <a:gd name="T40" fmla="*/ 0 w 775"/>
                <a:gd name="T41" fmla="*/ 169 h 337"/>
                <a:gd name="T42" fmla="*/ 6 w 775"/>
                <a:gd name="T43" fmla="*/ 123 h 337"/>
                <a:gd name="T44" fmla="*/ 24 w 775"/>
                <a:gd name="T45" fmla="*/ 83 h 337"/>
                <a:gd name="T46" fmla="*/ 50 w 775"/>
                <a:gd name="T47" fmla="*/ 50 h 337"/>
                <a:gd name="T48" fmla="*/ 84 w 775"/>
                <a:gd name="T49" fmla="*/ 24 h 337"/>
                <a:gd name="T50" fmla="*/ 124 w 775"/>
                <a:gd name="T51" fmla="*/ 6 h 337"/>
                <a:gd name="T52" fmla="*/ 170 w 775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5" h="337">
                  <a:moveTo>
                    <a:pt x="170" y="0"/>
                  </a:moveTo>
                  <a:lnTo>
                    <a:pt x="608" y="0"/>
                  </a:lnTo>
                  <a:lnTo>
                    <a:pt x="652" y="6"/>
                  </a:lnTo>
                  <a:lnTo>
                    <a:pt x="691" y="24"/>
                  </a:lnTo>
                  <a:lnTo>
                    <a:pt x="725" y="50"/>
                  </a:lnTo>
                  <a:lnTo>
                    <a:pt x="753" y="83"/>
                  </a:lnTo>
                  <a:lnTo>
                    <a:pt x="769" y="123"/>
                  </a:lnTo>
                  <a:lnTo>
                    <a:pt x="775" y="169"/>
                  </a:lnTo>
                  <a:lnTo>
                    <a:pt x="769" y="213"/>
                  </a:lnTo>
                  <a:lnTo>
                    <a:pt x="753" y="253"/>
                  </a:lnTo>
                  <a:lnTo>
                    <a:pt x="725" y="287"/>
                  </a:lnTo>
                  <a:lnTo>
                    <a:pt x="691" y="313"/>
                  </a:lnTo>
                  <a:lnTo>
                    <a:pt x="652" y="331"/>
                  </a:lnTo>
                  <a:lnTo>
                    <a:pt x="608" y="337"/>
                  </a:lnTo>
                  <a:lnTo>
                    <a:pt x="170" y="337"/>
                  </a:lnTo>
                  <a:lnTo>
                    <a:pt x="124" y="331"/>
                  </a:lnTo>
                  <a:lnTo>
                    <a:pt x="84" y="313"/>
                  </a:lnTo>
                  <a:lnTo>
                    <a:pt x="50" y="287"/>
                  </a:lnTo>
                  <a:lnTo>
                    <a:pt x="24" y="253"/>
                  </a:lnTo>
                  <a:lnTo>
                    <a:pt x="6" y="213"/>
                  </a:lnTo>
                  <a:lnTo>
                    <a:pt x="0" y="169"/>
                  </a:lnTo>
                  <a:lnTo>
                    <a:pt x="6" y="123"/>
                  </a:lnTo>
                  <a:lnTo>
                    <a:pt x="24" y="83"/>
                  </a:lnTo>
                  <a:lnTo>
                    <a:pt x="50" y="50"/>
                  </a:lnTo>
                  <a:lnTo>
                    <a:pt x="84" y="24"/>
                  </a:lnTo>
                  <a:lnTo>
                    <a:pt x="124" y="6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995362" y="4749800"/>
              <a:ext cx="1660525" cy="266700"/>
            </a:xfrm>
            <a:custGeom>
              <a:avLst/>
              <a:gdLst>
                <a:gd name="T0" fmla="*/ 167 w 2091"/>
                <a:gd name="T1" fmla="*/ 0 h 336"/>
                <a:gd name="T2" fmla="*/ 1924 w 2091"/>
                <a:gd name="T3" fmla="*/ 0 h 336"/>
                <a:gd name="T4" fmla="*/ 1968 w 2091"/>
                <a:gd name="T5" fmla="*/ 6 h 336"/>
                <a:gd name="T6" fmla="*/ 2008 w 2091"/>
                <a:gd name="T7" fmla="*/ 24 h 336"/>
                <a:gd name="T8" fmla="*/ 2042 w 2091"/>
                <a:gd name="T9" fmla="*/ 49 h 336"/>
                <a:gd name="T10" fmla="*/ 2070 w 2091"/>
                <a:gd name="T11" fmla="*/ 83 h 336"/>
                <a:gd name="T12" fmla="*/ 2085 w 2091"/>
                <a:gd name="T13" fmla="*/ 123 h 336"/>
                <a:gd name="T14" fmla="*/ 2091 w 2091"/>
                <a:gd name="T15" fmla="*/ 169 h 336"/>
                <a:gd name="T16" fmla="*/ 2085 w 2091"/>
                <a:gd name="T17" fmla="*/ 213 h 336"/>
                <a:gd name="T18" fmla="*/ 2070 w 2091"/>
                <a:gd name="T19" fmla="*/ 253 h 336"/>
                <a:gd name="T20" fmla="*/ 2042 w 2091"/>
                <a:gd name="T21" fmla="*/ 287 h 336"/>
                <a:gd name="T22" fmla="*/ 2008 w 2091"/>
                <a:gd name="T23" fmla="*/ 313 h 336"/>
                <a:gd name="T24" fmla="*/ 1968 w 2091"/>
                <a:gd name="T25" fmla="*/ 330 h 336"/>
                <a:gd name="T26" fmla="*/ 1924 w 2091"/>
                <a:gd name="T27" fmla="*/ 336 h 336"/>
                <a:gd name="T28" fmla="*/ 167 w 2091"/>
                <a:gd name="T29" fmla="*/ 336 h 336"/>
                <a:gd name="T30" fmla="*/ 121 w 2091"/>
                <a:gd name="T31" fmla="*/ 330 h 336"/>
                <a:gd name="T32" fmla="*/ 82 w 2091"/>
                <a:gd name="T33" fmla="*/ 313 h 336"/>
                <a:gd name="T34" fmla="*/ 48 w 2091"/>
                <a:gd name="T35" fmla="*/ 287 h 336"/>
                <a:gd name="T36" fmla="*/ 22 w 2091"/>
                <a:gd name="T37" fmla="*/ 253 h 336"/>
                <a:gd name="T38" fmla="*/ 6 w 2091"/>
                <a:gd name="T39" fmla="*/ 213 h 336"/>
                <a:gd name="T40" fmla="*/ 0 w 2091"/>
                <a:gd name="T41" fmla="*/ 169 h 336"/>
                <a:gd name="T42" fmla="*/ 6 w 2091"/>
                <a:gd name="T43" fmla="*/ 123 h 336"/>
                <a:gd name="T44" fmla="*/ 22 w 2091"/>
                <a:gd name="T45" fmla="*/ 83 h 336"/>
                <a:gd name="T46" fmla="*/ 48 w 2091"/>
                <a:gd name="T47" fmla="*/ 49 h 336"/>
                <a:gd name="T48" fmla="*/ 82 w 2091"/>
                <a:gd name="T49" fmla="*/ 24 h 336"/>
                <a:gd name="T50" fmla="*/ 123 w 2091"/>
                <a:gd name="T51" fmla="*/ 6 h 336"/>
                <a:gd name="T52" fmla="*/ 167 w 2091"/>
                <a:gd name="T5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91" h="336">
                  <a:moveTo>
                    <a:pt x="167" y="0"/>
                  </a:moveTo>
                  <a:lnTo>
                    <a:pt x="1924" y="0"/>
                  </a:lnTo>
                  <a:lnTo>
                    <a:pt x="1968" y="6"/>
                  </a:lnTo>
                  <a:lnTo>
                    <a:pt x="2008" y="24"/>
                  </a:lnTo>
                  <a:lnTo>
                    <a:pt x="2042" y="49"/>
                  </a:lnTo>
                  <a:lnTo>
                    <a:pt x="2070" y="83"/>
                  </a:lnTo>
                  <a:lnTo>
                    <a:pt x="2085" y="123"/>
                  </a:lnTo>
                  <a:lnTo>
                    <a:pt x="2091" y="169"/>
                  </a:lnTo>
                  <a:lnTo>
                    <a:pt x="2085" y="213"/>
                  </a:lnTo>
                  <a:lnTo>
                    <a:pt x="2070" y="253"/>
                  </a:lnTo>
                  <a:lnTo>
                    <a:pt x="2042" y="287"/>
                  </a:lnTo>
                  <a:lnTo>
                    <a:pt x="2008" y="313"/>
                  </a:lnTo>
                  <a:lnTo>
                    <a:pt x="1968" y="330"/>
                  </a:lnTo>
                  <a:lnTo>
                    <a:pt x="1924" y="336"/>
                  </a:lnTo>
                  <a:lnTo>
                    <a:pt x="167" y="336"/>
                  </a:lnTo>
                  <a:lnTo>
                    <a:pt x="121" y="330"/>
                  </a:lnTo>
                  <a:lnTo>
                    <a:pt x="82" y="313"/>
                  </a:lnTo>
                  <a:lnTo>
                    <a:pt x="48" y="287"/>
                  </a:lnTo>
                  <a:lnTo>
                    <a:pt x="22" y="253"/>
                  </a:lnTo>
                  <a:lnTo>
                    <a:pt x="6" y="213"/>
                  </a:lnTo>
                  <a:lnTo>
                    <a:pt x="0" y="169"/>
                  </a:lnTo>
                  <a:lnTo>
                    <a:pt x="6" y="123"/>
                  </a:lnTo>
                  <a:lnTo>
                    <a:pt x="22" y="83"/>
                  </a:lnTo>
                  <a:lnTo>
                    <a:pt x="48" y="49"/>
                  </a:lnTo>
                  <a:lnTo>
                    <a:pt x="82" y="24"/>
                  </a:lnTo>
                  <a:lnTo>
                    <a:pt x="123" y="6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995362" y="5211763"/>
              <a:ext cx="1311275" cy="266700"/>
            </a:xfrm>
            <a:custGeom>
              <a:avLst/>
              <a:gdLst>
                <a:gd name="T0" fmla="*/ 167 w 1651"/>
                <a:gd name="T1" fmla="*/ 0 h 337"/>
                <a:gd name="T2" fmla="*/ 1484 w 1651"/>
                <a:gd name="T3" fmla="*/ 0 h 337"/>
                <a:gd name="T4" fmla="*/ 1528 w 1651"/>
                <a:gd name="T5" fmla="*/ 6 h 337"/>
                <a:gd name="T6" fmla="*/ 1568 w 1651"/>
                <a:gd name="T7" fmla="*/ 24 h 337"/>
                <a:gd name="T8" fmla="*/ 1601 w 1651"/>
                <a:gd name="T9" fmla="*/ 49 h 337"/>
                <a:gd name="T10" fmla="*/ 1629 w 1651"/>
                <a:gd name="T11" fmla="*/ 83 h 337"/>
                <a:gd name="T12" fmla="*/ 1645 w 1651"/>
                <a:gd name="T13" fmla="*/ 123 h 337"/>
                <a:gd name="T14" fmla="*/ 1651 w 1651"/>
                <a:gd name="T15" fmla="*/ 167 h 337"/>
                <a:gd name="T16" fmla="*/ 1645 w 1651"/>
                <a:gd name="T17" fmla="*/ 213 h 337"/>
                <a:gd name="T18" fmla="*/ 1629 w 1651"/>
                <a:gd name="T19" fmla="*/ 253 h 337"/>
                <a:gd name="T20" fmla="*/ 1601 w 1651"/>
                <a:gd name="T21" fmla="*/ 287 h 337"/>
                <a:gd name="T22" fmla="*/ 1568 w 1651"/>
                <a:gd name="T23" fmla="*/ 313 h 337"/>
                <a:gd name="T24" fmla="*/ 1528 w 1651"/>
                <a:gd name="T25" fmla="*/ 331 h 337"/>
                <a:gd name="T26" fmla="*/ 1484 w 1651"/>
                <a:gd name="T27" fmla="*/ 337 h 337"/>
                <a:gd name="T28" fmla="*/ 167 w 1651"/>
                <a:gd name="T29" fmla="*/ 337 h 337"/>
                <a:gd name="T30" fmla="*/ 121 w 1651"/>
                <a:gd name="T31" fmla="*/ 331 h 337"/>
                <a:gd name="T32" fmla="*/ 82 w 1651"/>
                <a:gd name="T33" fmla="*/ 313 h 337"/>
                <a:gd name="T34" fmla="*/ 48 w 1651"/>
                <a:gd name="T35" fmla="*/ 287 h 337"/>
                <a:gd name="T36" fmla="*/ 22 w 1651"/>
                <a:gd name="T37" fmla="*/ 253 h 337"/>
                <a:gd name="T38" fmla="*/ 6 w 1651"/>
                <a:gd name="T39" fmla="*/ 213 h 337"/>
                <a:gd name="T40" fmla="*/ 0 w 1651"/>
                <a:gd name="T41" fmla="*/ 167 h 337"/>
                <a:gd name="T42" fmla="*/ 6 w 1651"/>
                <a:gd name="T43" fmla="*/ 123 h 337"/>
                <a:gd name="T44" fmla="*/ 22 w 1651"/>
                <a:gd name="T45" fmla="*/ 83 h 337"/>
                <a:gd name="T46" fmla="*/ 48 w 1651"/>
                <a:gd name="T47" fmla="*/ 49 h 337"/>
                <a:gd name="T48" fmla="*/ 82 w 1651"/>
                <a:gd name="T49" fmla="*/ 24 h 337"/>
                <a:gd name="T50" fmla="*/ 123 w 1651"/>
                <a:gd name="T51" fmla="*/ 6 h 337"/>
                <a:gd name="T52" fmla="*/ 167 w 1651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1" h="337">
                  <a:moveTo>
                    <a:pt x="167" y="0"/>
                  </a:moveTo>
                  <a:lnTo>
                    <a:pt x="1484" y="0"/>
                  </a:lnTo>
                  <a:lnTo>
                    <a:pt x="1528" y="6"/>
                  </a:lnTo>
                  <a:lnTo>
                    <a:pt x="1568" y="24"/>
                  </a:lnTo>
                  <a:lnTo>
                    <a:pt x="1601" y="49"/>
                  </a:lnTo>
                  <a:lnTo>
                    <a:pt x="1629" y="83"/>
                  </a:lnTo>
                  <a:lnTo>
                    <a:pt x="1645" y="123"/>
                  </a:lnTo>
                  <a:lnTo>
                    <a:pt x="1651" y="167"/>
                  </a:lnTo>
                  <a:lnTo>
                    <a:pt x="1645" y="213"/>
                  </a:lnTo>
                  <a:lnTo>
                    <a:pt x="1629" y="253"/>
                  </a:lnTo>
                  <a:lnTo>
                    <a:pt x="1601" y="287"/>
                  </a:lnTo>
                  <a:lnTo>
                    <a:pt x="1568" y="313"/>
                  </a:lnTo>
                  <a:lnTo>
                    <a:pt x="1528" y="331"/>
                  </a:lnTo>
                  <a:lnTo>
                    <a:pt x="1484" y="337"/>
                  </a:lnTo>
                  <a:lnTo>
                    <a:pt x="167" y="337"/>
                  </a:lnTo>
                  <a:lnTo>
                    <a:pt x="121" y="331"/>
                  </a:lnTo>
                  <a:lnTo>
                    <a:pt x="82" y="313"/>
                  </a:lnTo>
                  <a:lnTo>
                    <a:pt x="48" y="287"/>
                  </a:lnTo>
                  <a:lnTo>
                    <a:pt x="22" y="253"/>
                  </a:lnTo>
                  <a:lnTo>
                    <a:pt x="6" y="213"/>
                  </a:lnTo>
                  <a:lnTo>
                    <a:pt x="0" y="167"/>
                  </a:lnTo>
                  <a:lnTo>
                    <a:pt x="6" y="123"/>
                  </a:lnTo>
                  <a:lnTo>
                    <a:pt x="22" y="83"/>
                  </a:lnTo>
                  <a:lnTo>
                    <a:pt x="48" y="49"/>
                  </a:lnTo>
                  <a:lnTo>
                    <a:pt x="82" y="24"/>
                  </a:lnTo>
                  <a:lnTo>
                    <a:pt x="123" y="6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3086100" y="4749800"/>
              <a:ext cx="614363" cy="266700"/>
            </a:xfrm>
            <a:custGeom>
              <a:avLst/>
              <a:gdLst>
                <a:gd name="T0" fmla="*/ 170 w 775"/>
                <a:gd name="T1" fmla="*/ 0 h 336"/>
                <a:gd name="T2" fmla="*/ 608 w 775"/>
                <a:gd name="T3" fmla="*/ 0 h 336"/>
                <a:gd name="T4" fmla="*/ 652 w 775"/>
                <a:gd name="T5" fmla="*/ 6 h 336"/>
                <a:gd name="T6" fmla="*/ 691 w 775"/>
                <a:gd name="T7" fmla="*/ 24 h 336"/>
                <a:gd name="T8" fmla="*/ 725 w 775"/>
                <a:gd name="T9" fmla="*/ 49 h 336"/>
                <a:gd name="T10" fmla="*/ 753 w 775"/>
                <a:gd name="T11" fmla="*/ 83 h 336"/>
                <a:gd name="T12" fmla="*/ 769 w 775"/>
                <a:gd name="T13" fmla="*/ 123 h 336"/>
                <a:gd name="T14" fmla="*/ 775 w 775"/>
                <a:gd name="T15" fmla="*/ 169 h 336"/>
                <a:gd name="T16" fmla="*/ 769 w 775"/>
                <a:gd name="T17" fmla="*/ 213 h 336"/>
                <a:gd name="T18" fmla="*/ 753 w 775"/>
                <a:gd name="T19" fmla="*/ 253 h 336"/>
                <a:gd name="T20" fmla="*/ 725 w 775"/>
                <a:gd name="T21" fmla="*/ 287 h 336"/>
                <a:gd name="T22" fmla="*/ 691 w 775"/>
                <a:gd name="T23" fmla="*/ 313 h 336"/>
                <a:gd name="T24" fmla="*/ 652 w 775"/>
                <a:gd name="T25" fmla="*/ 330 h 336"/>
                <a:gd name="T26" fmla="*/ 608 w 775"/>
                <a:gd name="T27" fmla="*/ 336 h 336"/>
                <a:gd name="T28" fmla="*/ 170 w 775"/>
                <a:gd name="T29" fmla="*/ 336 h 336"/>
                <a:gd name="T30" fmla="*/ 124 w 775"/>
                <a:gd name="T31" fmla="*/ 330 h 336"/>
                <a:gd name="T32" fmla="*/ 84 w 775"/>
                <a:gd name="T33" fmla="*/ 313 h 336"/>
                <a:gd name="T34" fmla="*/ 50 w 775"/>
                <a:gd name="T35" fmla="*/ 287 h 336"/>
                <a:gd name="T36" fmla="*/ 24 w 775"/>
                <a:gd name="T37" fmla="*/ 253 h 336"/>
                <a:gd name="T38" fmla="*/ 6 w 775"/>
                <a:gd name="T39" fmla="*/ 213 h 336"/>
                <a:gd name="T40" fmla="*/ 0 w 775"/>
                <a:gd name="T41" fmla="*/ 169 h 336"/>
                <a:gd name="T42" fmla="*/ 6 w 775"/>
                <a:gd name="T43" fmla="*/ 123 h 336"/>
                <a:gd name="T44" fmla="*/ 24 w 775"/>
                <a:gd name="T45" fmla="*/ 83 h 336"/>
                <a:gd name="T46" fmla="*/ 50 w 775"/>
                <a:gd name="T47" fmla="*/ 49 h 336"/>
                <a:gd name="T48" fmla="*/ 84 w 775"/>
                <a:gd name="T49" fmla="*/ 24 h 336"/>
                <a:gd name="T50" fmla="*/ 124 w 775"/>
                <a:gd name="T51" fmla="*/ 6 h 336"/>
                <a:gd name="T52" fmla="*/ 170 w 775"/>
                <a:gd name="T5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5" h="336">
                  <a:moveTo>
                    <a:pt x="170" y="0"/>
                  </a:moveTo>
                  <a:lnTo>
                    <a:pt x="608" y="0"/>
                  </a:lnTo>
                  <a:lnTo>
                    <a:pt x="652" y="6"/>
                  </a:lnTo>
                  <a:lnTo>
                    <a:pt x="691" y="24"/>
                  </a:lnTo>
                  <a:lnTo>
                    <a:pt x="725" y="49"/>
                  </a:lnTo>
                  <a:lnTo>
                    <a:pt x="753" y="83"/>
                  </a:lnTo>
                  <a:lnTo>
                    <a:pt x="769" y="123"/>
                  </a:lnTo>
                  <a:lnTo>
                    <a:pt x="775" y="169"/>
                  </a:lnTo>
                  <a:lnTo>
                    <a:pt x="769" y="213"/>
                  </a:lnTo>
                  <a:lnTo>
                    <a:pt x="753" y="253"/>
                  </a:lnTo>
                  <a:lnTo>
                    <a:pt x="725" y="287"/>
                  </a:lnTo>
                  <a:lnTo>
                    <a:pt x="691" y="313"/>
                  </a:lnTo>
                  <a:lnTo>
                    <a:pt x="652" y="330"/>
                  </a:lnTo>
                  <a:lnTo>
                    <a:pt x="608" y="336"/>
                  </a:lnTo>
                  <a:lnTo>
                    <a:pt x="170" y="336"/>
                  </a:lnTo>
                  <a:lnTo>
                    <a:pt x="124" y="330"/>
                  </a:lnTo>
                  <a:lnTo>
                    <a:pt x="84" y="313"/>
                  </a:lnTo>
                  <a:lnTo>
                    <a:pt x="50" y="287"/>
                  </a:lnTo>
                  <a:lnTo>
                    <a:pt x="24" y="253"/>
                  </a:lnTo>
                  <a:lnTo>
                    <a:pt x="6" y="213"/>
                  </a:lnTo>
                  <a:lnTo>
                    <a:pt x="0" y="169"/>
                  </a:lnTo>
                  <a:lnTo>
                    <a:pt x="6" y="123"/>
                  </a:lnTo>
                  <a:lnTo>
                    <a:pt x="24" y="83"/>
                  </a:lnTo>
                  <a:lnTo>
                    <a:pt x="50" y="49"/>
                  </a:lnTo>
                  <a:lnTo>
                    <a:pt x="84" y="24"/>
                  </a:lnTo>
                  <a:lnTo>
                    <a:pt x="124" y="6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3086100" y="5211763"/>
              <a:ext cx="614363" cy="266700"/>
            </a:xfrm>
            <a:custGeom>
              <a:avLst/>
              <a:gdLst>
                <a:gd name="T0" fmla="*/ 170 w 775"/>
                <a:gd name="T1" fmla="*/ 0 h 337"/>
                <a:gd name="T2" fmla="*/ 608 w 775"/>
                <a:gd name="T3" fmla="*/ 0 h 337"/>
                <a:gd name="T4" fmla="*/ 652 w 775"/>
                <a:gd name="T5" fmla="*/ 6 h 337"/>
                <a:gd name="T6" fmla="*/ 691 w 775"/>
                <a:gd name="T7" fmla="*/ 24 h 337"/>
                <a:gd name="T8" fmla="*/ 725 w 775"/>
                <a:gd name="T9" fmla="*/ 49 h 337"/>
                <a:gd name="T10" fmla="*/ 753 w 775"/>
                <a:gd name="T11" fmla="*/ 83 h 337"/>
                <a:gd name="T12" fmla="*/ 769 w 775"/>
                <a:gd name="T13" fmla="*/ 123 h 337"/>
                <a:gd name="T14" fmla="*/ 775 w 775"/>
                <a:gd name="T15" fmla="*/ 167 h 337"/>
                <a:gd name="T16" fmla="*/ 769 w 775"/>
                <a:gd name="T17" fmla="*/ 213 h 337"/>
                <a:gd name="T18" fmla="*/ 753 w 775"/>
                <a:gd name="T19" fmla="*/ 253 h 337"/>
                <a:gd name="T20" fmla="*/ 725 w 775"/>
                <a:gd name="T21" fmla="*/ 287 h 337"/>
                <a:gd name="T22" fmla="*/ 691 w 775"/>
                <a:gd name="T23" fmla="*/ 313 h 337"/>
                <a:gd name="T24" fmla="*/ 652 w 775"/>
                <a:gd name="T25" fmla="*/ 331 h 337"/>
                <a:gd name="T26" fmla="*/ 608 w 775"/>
                <a:gd name="T27" fmla="*/ 337 h 337"/>
                <a:gd name="T28" fmla="*/ 170 w 775"/>
                <a:gd name="T29" fmla="*/ 337 h 337"/>
                <a:gd name="T30" fmla="*/ 124 w 775"/>
                <a:gd name="T31" fmla="*/ 331 h 337"/>
                <a:gd name="T32" fmla="*/ 84 w 775"/>
                <a:gd name="T33" fmla="*/ 313 h 337"/>
                <a:gd name="T34" fmla="*/ 50 w 775"/>
                <a:gd name="T35" fmla="*/ 287 h 337"/>
                <a:gd name="T36" fmla="*/ 24 w 775"/>
                <a:gd name="T37" fmla="*/ 253 h 337"/>
                <a:gd name="T38" fmla="*/ 6 w 775"/>
                <a:gd name="T39" fmla="*/ 213 h 337"/>
                <a:gd name="T40" fmla="*/ 0 w 775"/>
                <a:gd name="T41" fmla="*/ 167 h 337"/>
                <a:gd name="T42" fmla="*/ 6 w 775"/>
                <a:gd name="T43" fmla="*/ 123 h 337"/>
                <a:gd name="T44" fmla="*/ 24 w 775"/>
                <a:gd name="T45" fmla="*/ 83 h 337"/>
                <a:gd name="T46" fmla="*/ 50 w 775"/>
                <a:gd name="T47" fmla="*/ 49 h 337"/>
                <a:gd name="T48" fmla="*/ 84 w 775"/>
                <a:gd name="T49" fmla="*/ 24 h 337"/>
                <a:gd name="T50" fmla="*/ 124 w 775"/>
                <a:gd name="T51" fmla="*/ 6 h 337"/>
                <a:gd name="T52" fmla="*/ 170 w 775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5" h="337">
                  <a:moveTo>
                    <a:pt x="170" y="0"/>
                  </a:moveTo>
                  <a:lnTo>
                    <a:pt x="608" y="0"/>
                  </a:lnTo>
                  <a:lnTo>
                    <a:pt x="652" y="6"/>
                  </a:lnTo>
                  <a:lnTo>
                    <a:pt x="691" y="24"/>
                  </a:lnTo>
                  <a:lnTo>
                    <a:pt x="725" y="49"/>
                  </a:lnTo>
                  <a:lnTo>
                    <a:pt x="753" y="83"/>
                  </a:lnTo>
                  <a:lnTo>
                    <a:pt x="769" y="123"/>
                  </a:lnTo>
                  <a:lnTo>
                    <a:pt x="775" y="167"/>
                  </a:lnTo>
                  <a:lnTo>
                    <a:pt x="769" y="213"/>
                  </a:lnTo>
                  <a:lnTo>
                    <a:pt x="753" y="253"/>
                  </a:lnTo>
                  <a:lnTo>
                    <a:pt x="725" y="287"/>
                  </a:lnTo>
                  <a:lnTo>
                    <a:pt x="691" y="313"/>
                  </a:lnTo>
                  <a:lnTo>
                    <a:pt x="652" y="331"/>
                  </a:lnTo>
                  <a:lnTo>
                    <a:pt x="608" y="337"/>
                  </a:lnTo>
                  <a:lnTo>
                    <a:pt x="170" y="337"/>
                  </a:lnTo>
                  <a:lnTo>
                    <a:pt x="124" y="331"/>
                  </a:lnTo>
                  <a:lnTo>
                    <a:pt x="84" y="313"/>
                  </a:lnTo>
                  <a:lnTo>
                    <a:pt x="50" y="287"/>
                  </a:lnTo>
                  <a:lnTo>
                    <a:pt x="24" y="253"/>
                  </a:lnTo>
                  <a:lnTo>
                    <a:pt x="6" y="213"/>
                  </a:lnTo>
                  <a:lnTo>
                    <a:pt x="0" y="167"/>
                  </a:lnTo>
                  <a:lnTo>
                    <a:pt x="6" y="123"/>
                  </a:lnTo>
                  <a:lnTo>
                    <a:pt x="24" y="83"/>
                  </a:lnTo>
                  <a:lnTo>
                    <a:pt x="50" y="49"/>
                  </a:lnTo>
                  <a:lnTo>
                    <a:pt x="84" y="24"/>
                  </a:lnTo>
                  <a:lnTo>
                    <a:pt x="124" y="6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400723" y="3322659"/>
            <a:ext cx="747643" cy="652820"/>
            <a:chOff x="1357313" y="3260725"/>
            <a:chExt cx="5207000" cy="45466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3" name="Freeform 23"/>
            <p:cNvSpPr>
              <a:spLocks noEditPoints="1"/>
            </p:cNvSpPr>
            <p:nvPr/>
          </p:nvSpPr>
          <p:spPr bwMode="auto">
            <a:xfrm>
              <a:off x="3997326" y="5737225"/>
              <a:ext cx="1411288" cy="1244600"/>
            </a:xfrm>
            <a:custGeom>
              <a:avLst/>
              <a:gdLst>
                <a:gd name="T0" fmla="*/ 410 w 1777"/>
                <a:gd name="T1" fmla="*/ 326 h 1568"/>
                <a:gd name="T2" fmla="*/ 358 w 1777"/>
                <a:gd name="T3" fmla="*/ 356 h 1568"/>
                <a:gd name="T4" fmla="*/ 326 w 1777"/>
                <a:gd name="T5" fmla="*/ 410 h 1568"/>
                <a:gd name="T6" fmla="*/ 322 w 1777"/>
                <a:gd name="T7" fmla="*/ 1126 h 1568"/>
                <a:gd name="T8" fmla="*/ 338 w 1777"/>
                <a:gd name="T9" fmla="*/ 1186 h 1568"/>
                <a:gd name="T10" fmla="*/ 382 w 1777"/>
                <a:gd name="T11" fmla="*/ 1229 h 1568"/>
                <a:gd name="T12" fmla="*/ 441 w 1777"/>
                <a:gd name="T13" fmla="*/ 1245 h 1568"/>
                <a:gd name="T14" fmla="*/ 1365 w 1777"/>
                <a:gd name="T15" fmla="*/ 1241 h 1568"/>
                <a:gd name="T16" fmla="*/ 1418 w 1777"/>
                <a:gd name="T17" fmla="*/ 1211 h 1568"/>
                <a:gd name="T18" fmla="*/ 1450 w 1777"/>
                <a:gd name="T19" fmla="*/ 1158 h 1568"/>
                <a:gd name="T20" fmla="*/ 1454 w 1777"/>
                <a:gd name="T21" fmla="*/ 441 h 1568"/>
                <a:gd name="T22" fmla="*/ 1438 w 1777"/>
                <a:gd name="T23" fmla="*/ 382 h 1568"/>
                <a:gd name="T24" fmla="*/ 1395 w 1777"/>
                <a:gd name="T25" fmla="*/ 338 h 1568"/>
                <a:gd name="T26" fmla="*/ 1333 w 1777"/>
                <a:gd name="T27" fmla="*/ 320 h 1568"/>
                <a:gd name="T28" fmla="*/ 441 w 1777"/>
                <a:gd name="T29" fmla="*/ 0 h 1568"/>
                <a:gd name="T30" fmla="*/ 1404 w 1777"/>
                <a:gd name="T31" fmla="*/ 6 h 1568"/>
                <a:gd name="T32" fmla="*/ 1536 w 1777"/>
                <a:gd name="T33" fmla="*/ 49 h 1568"/>
                <a:gd name="T34" fmla="*/ 1645 w 1777"/>
                <a:gd name="T35" fmla="*/ 129 h 1568"/>
                <a:gd name="T36" fmla="*/ 1727 w 1777"/>
                <a:gd name="T37" fmla="*/ 238 h 1568"/>
                <a:gd name="T38" fmla="*/ 1771 w 1777"/>
                <a:gd name="T39" fmla="*/ 370 h 1568"/>
                <a:gd name="T40" fmla="*/ 1777 w 1777"/>
                <a:gd name="T41" fmla="*/ 1126 h 1568"/>
                <a:gd name="T42" fmla="*/ 1753 w 1777"/>
                <a:gd name="T43" fmla="*/ 1265 h 1568"/>
                <a:gd name="T44" fmla="*/ 1691 w 1777"/>
                <a:gd name="T45" fmla="*/ 1386 h 1568"/>
                <a:gd name="T46" fmla="*/ 1594 w 1777"/>
                <a:gd name="T47" fmla="*/ 1482 h 1568"/>
                <a:gd name="T48" fmla="*/ 1472 w 1777"/>
                <a:gd name="T49" fmla="*/ 1546 h 1568"/>
                <a:gd name="T50" fmla="*/ 1333 w 1777"/>
                <a:gd name="T51" fmla="*/ 1568 h 1568"/>
                <a:gd name="T52" fmla="*/ 370 w 1777"/>
                <a:gd name="T53" fmla="*/ 1562 h 1568"/>
                <a:gd name="T54" fmla="*/ 239 w 1777"/>
                <a:gd name="T55" fmla="*/ 1518 h 1568"/>
                <a:gd name="T56" fmla="*/ 129 w 1777"/>
                <a:gd name="T57" fmla="*/ 1438 h 1568"/>
                <a:gd name="T58" fmla="*/ 50 w 1777"/>
                <a:gd name="T59" fmla="*/ 1329 h 1568"/>
                <a:gd name="T60" fmla="*/ 6 w 1777"/>
                <a:gd name="T61" fmla="*/ 1197 h 1568"/>
                <a:gd name="T62" fmla="*/ 0 w 1777"/>
                <a:gd name="T63" fmla="*/ 441 h 1568"/>
                <a:gd name="T64" fmla="*/ 22 w 1777"/>
                <a:gd name="T65" fmla="*/ 302 h 1568"/>
                <a:gd name="T66" fmla="*/ 85 w 1777"/>
                <a:gd name="T67" fmla="*/ 181 h 1568"/>
                <a:gd name="T68" fmla="*/ 181 w 1777"/>
                <a:gd name="T69" fmla="*/ 85 h 1568"/>
                <a:gd name="T70" fmla="*/ 302 w 1777"/>
                <a:gd name="T71" fmla="*/ 22 h 1568"/>
                <a:gd name="T72" fmla="*/ 441 w 1777"/>
                <a:gd name="T7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7" h="1568">
                  <a:moveTo>
                    <a:pt x="441" y="320"/>
                  </a:moveTo>
                  <a:lnTo>
                    <a:pt x="410" y="326"/>
                  </a:lnTo>
                  <a:lnTo>
                    <a:pt x="382" y="338"/>
                  </a:lnTo>
                  <a:lnTo>
                    <a:pt x="358" y="356"/>
                  </a:lnTo>
                  <a:lnTo>
                    <a:pt x="338" y="380"/>
                  </a:lnTo>
                  <a:lnTo>
                    <a:pt x="326" y="410"/>
                  </a:lnTo>
                  <a:lnTo>
                    <a:pt x="322" y="441"/>
                  </a:lnTo>
                  <a:lnTo>
                    <a:pt x="322" y="1126"/>
                  </a:lnTo>
                  <a:lnTo>
                    <a:pt x="326" y="1158"/>
                  </a:lnTo>
                  <a:lnTo>
                    <a:pt x="338" y="1186"/>
                  </a:lnTo>
                  <a:lnTo>
                    <a:pt x="356" y="1209"/>
                  </a:lnTo>
                  <a:lnTo>
                    <a:pt x="382" y="1229"/>
                  </a:lnTo>
                  <a:lnTo>
                    <a:pt x="410" y="1241"/>
                  </a:lnTo>
                  <a:lnTo>
                    <a:pt x="441" y="1245"/>
                  </a:lnTo>
                  <a:lnTo>
                    <a:pt x="1333" y="1245"/>
                  </a:lnTo>
                  <a:lnTo>
                    <a:pt x="1365" y="1241"/>
                  </a:lnTo>
                  <a:lnTo>
                    <a:pt x="1395" y="1229"/>
                  </a:lnTo>
                  <a:lnTo>
                    <a:pt x="1418" y="1211"/>
                  </a:lnTo>
                  <a:lnTo>
                    <a:pt x="1436" y="1186"/>
                  </a:lnTo>
                  <a:lnTo>
                    <a:pt x="1450" y="1158"/>
                  </a:lnTo>
                  <a:lnTo>
                    <a:pt x="1454" y="1126"/>
                  </a:lnTo>
                  <a:lnTo>
                    <a:pt x="1454" y="441"/>
                  </a:lnTo>
                  <a:lnTo>
                    <a:pt x="1450" y="410"/>
                  </a:lnTo>
                  <a:lnTo>
                    <a:pt x="1438" y="382"/>
                  </a:lnTo>
                  <a:lnTo>
                    <a:pt x="1418" y="356"/>
                  </a:lnTo>
                  <a:lnTo>
                    <a:pt x="1395" y="338"/>
                  </a:lnTo>
                  <a:lnTo>
                    <a:pt x="1365" y="326"/>
                  </a:lnTo>
                  <a:lnTo>
                    <a:pt x="1333" y="320"/>
                  </a:lnTo>
                  <a:lnTo>
                    <a:pt x="441" y="320"/>
                  </a:lnTo>
                  <a:close/>
                  <a:moveTo>
                    <a:pt x="441" y="0"/>
                  </a:moveTo>
                  <a:lnTo>
                    <a:pt x="1333" y="0"/>
                  </a:lnTo>
                  <a:lnTo>
                    <a:pt x="1404" y="6"/>
                  </a:lnTo>
                  <a:lnTo>
                    <a:pt x="1472" y="22"/>
                  </a:lnTo>
                  <a:lnTo>
                    <a:pt x="1536" y="49"/>
                  </a:lnTo>
                  <a:lnTo>
                    <a:pt x="1594" y="85"/>
                  </a:lnTo>
                  <a:lnTo>
                    <a:pt x="1645" y="129"/>
                  </a:lnTo>
                  <a:lnTo>
                    <a:pt x="1691" y="181"/>
                  </a:lnTo>
                  <a:lnTo>
                    <a:pt x="1727" y="238"/>
                  </a:lnTo>
                  <a:lnTo>
                    <a:pt x="1753" y="302"/>
                  </a:lnTo>
                  <a:lnTo>
                    <a:pt x="1771" y="370"/>
                  </a:lnTo>
                  <a:lnTo>
                    <a:pt x="1777" y="441"/>
                  </a:lnTo>
                  <a:lnTo>
                    <a:pt x="1777" y="1126"/>
                  </a:lnTo>
                  <a:lnTo>
                    <a:pt x="1771" y="1197"/>
                  </a:lnTo>
                  <a:lnTo>
                    <a:pt x="1753" y="1265"/>
                  </a:lnTo>
                  <a:lnTo>
                    <a:pt x="1727" y="1329"/>
                  </a:lnTo>
                  <a:lnTo>
                    <a:pt x="1691" y="1386"/>
                  </a:lnTo>
                  <a:lnTo>
                    <a:pt x="1645" y="1438"/>
                  </a:lnTo>
                  <a:lnTo>
                    <a:pt x="1594" y="1482"/>
                  </a:lnTo>
                  <a:lnTo>
                    <a:pt x="1536" y="1518"/>
                  </a:lnTo>
                  <a:lnTo>
                    <a:pt x="1472" y="1546"/>
                  </a:lnTo>
                  <a:lnTo>
                    <a:pt x="1404" y="1562"/>
                  </a:lnTo>
                  <a:lnTo>
                    <a:pt x="1333" y="1568"/>
                  </a:lnTo>
                  <a:lnTo>
                    <a:pt x="441" y="1568"/>
                  </a:lnTo>
                  <a:lnTo>
                    <a:pt x="370" y="1562"/>
                  </a:lnTo>
                  <a:lnTo>
                    <a:pt x="302" y="1546"/>
                  </a:lnTo>
                  <a:lnTo>
                    <a:pt x="239" y="1518"/>
                  </a:lnTo>
                  <a:lnTo>
                    <a:pt x="181" y="1482"/>
                  </a:lnTo>
                  <a:lnTo>
                    <a:pt x="129" y="1438"/>
                  </a:lnTo>
                  <a:lnTo>
                    <a:pt x="85" y="1386"/>
                  </a:lnTo>
                  <a:lnTo>
                    <a:pt x="50" y="1329"/>
                  </a:lnTo>
                  <a:lnTo>
                    <a:pt x="22" y="1265"/>
                  </a:lnTo>
                  <a:lnTo>
                    <a:pt x="6" y="1197"/>
                  </a:lnTo>
                  <a:lnTo>
                    <a:pt x="0" y="1126"/>
                  </a:lnTo>
                  <a:lnTo>
                    <a:pt x="0" y="441"/>
                  </a:lnTo>
                  <a:lnTo>
                    <a:pt x="6" y="370"/>
                  </a:lnTo>
                  <a:lnTo>
                    <a:pt x="22" y="302"/>
                  </a:lnTo>
                  <a:lnTo>
                    <a:pt x="50" y="238"/>
                  </a:lnTo>
                  <a:lnTo>
                    <a:pt x="85" y="181"/>
                  </a:lnTo>
                  <a:lnTo>
                    <a:pt x="129" y="129"/>
                  </a:lnTo>
                  <a:lnTo>
                    <a:pt x="181" y="85"/>
                  </a:lnTo>
                  <a:lnTo>
                    <a:pt x="239" y="49"/>
                  </a:lnTo>
                  <a:lnTo>
                    <a:pt x="302" y="22"/>
                  </a:lnTo>
                  <a:lnTo>
                    <a:pt x="370" y="6"/>
                  </a:lnTo>
                  <a:lnTo>
                    <a:pt x="4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24"/>
            <p:cNvSpPr>
              <a:spLocks noEditPoints="1"/>
            </p:cNvSpPr>
            <p:nvPr/>
          </p:nvSpPr>
          <p:spPr bwMode="auto">
            <a:xfrm>
              <a:off x="1357313" y="3260725"/>
              <a:ext cx="5207000" cy="4546600"/>
            </a:xfrm>
            <a:custGeom>
              <a:avLst/>
              <a:gdLst>
                <a:gd name="T0" fmla="*/ 1827 w 6560"/>
                <a:gd name="T1" fmla="*/ 3528 h 5728"/>
                <a:gd name="T2" fmla="*/ 2704 w 6560"/>
                <a:gd name="T3" fmla="*/ 5406 h 5728"/>
                <a:gd name="T4" fmla="*/ 2616 w 6560"/>
                <a:gd name="T5" fmla="*/ 3492 h 5728"/>
                <a:gd name="T6" fmla="*/ 1721 w 6560"/>
                <a:gd name="T7" fmla="*/ 2401 h 5728"/>
                <a:gd name="T8" fmla="*/ 1345 w 6560"/>
                <a:gd name="T9" fmla="*/ 2728 h 5728"/>
                <a:gd name="T10" fmla="*/ 885 w 6560"/>
                <a:gd name="T11" fmla="*/ 2817 h 5728"/>
                <a:gd name="T12" fmla="*/ 1478 w 6560"/>
                <a:gd name="T13" fmla="*/ 3512 h 5728"/>
                <a:gd name="T14" fmla="*/ 1705 w 6560"/>
                <a:gd name="T15" fmla="*/ 3207 h 5728"/>
                <a:gd name="T16" fmla="*/ 2473 w 6560"/>
                <a:gd name="T17" fmla="*/ 3120 h 5728"/>
                <a:gd name="T18" fmla="*/ 2833 w 6560"/>
                <a:gd name="T19" fmla="*/ 3255 h 5728"/>
                <a:gd name="T20" fmla="*/ 3018 w 6560"/>
                <a:gd name="T21" fmla="*/ 3589 h 5728"/>
                <a:gd name="T22" fmla="*/ 5619 w 6560"/>
                <a:gd name="T23" fmla="*/ 2817 h 5728"/>
                <a:gd name="T24" fmla="*/ 5127 w 6560"/>
                <a:gd name="T25" fmla="*/ 2678 h 5728"/>
                <a:gd name="T26" fmla="*/ 4777 w 6560"/>
                <a:gd name="T27" fmla="*/ 2483 h 5728"/>
                <a:gd name="T28" fmla="*/ 4369 w 6560"/>
                <a:gd name="T29" fmla="*/ 2766 h 5728"/>
                <a:gd name="T30" fmla="*/ 3850 w 6560"/>
                <a:gd name="T31" fmla="*/ 2793 h 5728"/>
                <a:gd name="T32" fmla="*/ 3410 w 6560"/>
                <a:gd name="T33" fmla="*/ 2557 h 5728"/>
                <a:gd name="T34" fmla="*/ 3076 w 6560"/>
                <a:gd name="T35" fmla="*/ 2622 h 5728"/>
                <a:gd name="T36" fmla="*/ 2608 w 6560"/>
                <a:gd name="T37" fmla="*/ 2811 h 5728"/>
                <a:gd name="T38" fmla="*/ 2097 w 6560"/>
                <a:gd name="T39" fmla="*/ 2728 h 5728"/>
                <a:gd name="T40" fmla="*/ 1721 w 6560"/>
                <a:gd name="T41" fmla="*/ 2401 h 5728"/>
                <a:gd name="T42" fmla="*/ 5139 w 6560"/>
                <a:gd name="T43" fmla="*/ 2268 h 5728"/>
                <a:gd name="T44" fmla="*/ 5458 w 6560"/>
                <a:gd name="T45" fmla="*/ 2475 h 5728"/>
                <a:gd name="T46" fmla="*/ 5854 w 6560"/>
                <a:gd name="T47" fmla="*/ 2449 h 5728"/>
                <a:gd name="T48" fmla="*/ 6144 w 6560"/>
                <a:gd name="T49" fmla="*/ 2204 h 5728"/>
                <a:gd name="T50" fmla="*/ 3452 w 6560"/>
                <a:gd name="T51" fmla="*/ 1986 h 5728"/>
                <a:gd name="T52" fmla="*/ 3631 w 6560"/>
                <a:gd name="T53" fmla="*/ 2324 h 5728"/>
                <a:gd name="T54" fmla="*/ 3977 w 6560"/>
                <a:gd name="T55" fmla="*/ 2489 h 5728"/>
                <a:gd name="T56" fmla="*/ 4363 w 6560"/>
                <a:gd name="T57" fmla="*/ 2415 h 5728"/>
                <a:gd name="T58" fmla="*/ 4622 w 6560"/>
                <a:gd name="T59" fmla="*/ 2135 h 5728"/>
                <a:gd name="T60" fmla="*/ 1910 w 6560"/>
                <a:gd name="T61" fmla="*/ 2063 h 5728"/>
                <a:gd name="T62" fmla="*/ 2131 w 6560"/>
                <a:gd name="T63" fmla="*/ 2372 h 5728"/>
                <a:gd name="T64" fmla="*/ 2501 w 6560"/>
                <a:gd name="T65" fmla="*/ 2495 h 5728"/>
                <a:gd name="T66" fmla="*/ 2871 w 6560"/>
                <a:gd name="T67" fmla="*/ 2372 h 5728"/>
                <a:gd name="T68" fmla="*/ 3090 w 6560"/>
                <a:gd name="T69" fmla="*/ 2063 h 5728"/>
                <a:gd name="T70" fmla="*/ 380 w 6560"/>
                <a:gd name="T71" fmla="*/ 2135 h 5728"/>
                <a:gd name="T72" fmla="*/ 637 w 6560"/>
                <a:gd name="T73" fmla="*/ 2415 h 5728"/>
                <a:gd name="T74" fmla="*/ 1023 w 6560"/>
                <a:gd name="T75" fmla="*/ 2489 h 5728"/>
                <a:gd name="T76" fmla="*/ 1369 w 6560"/>
                <a:gd name="T77" fmla="*/ 2324 h 5728"/>
                <a:gd name="T78" fmla="*/ 1550 w 6560"/>
                <a:gd name="T79" fmla="*/ 1986 h 5728"/>
                <a:gd name="T80" fmla="*/ 5328 w 6560"/>
                <a:gd name="T81" fmla="*/ 324 h 5728"/>
                <a:gd name="T82" fmla="*/ 5490 w 6560"/>
                <a:gd name="T83" fmla="*/ 16 h 5728"/>
                <a:gd name="T84" fmla="*/ 6554 w 6560"/>
                <a:gd name="T85" fmla="*/ 1836 h 5728"/>
                <a:gd name="T86" fmla="*/ 6474 w 6560"/>
                <a:gd name="T87" fmla="*/ 2270 h 5728"/>
                <a:gd name="T88" fmla="*/ 6164 w 6560"/>
                <a:gd name="T89" fmla="*/ 2642 h 5728"/>
                <a:gd name="T90" fmla="*/ 5995 w 6560"/>
                <a:gd name="T91" fmla="*/ 5567 h 5728"/>
                <a:gd name="T92" fmla="*/ 5878 w 6560"/>
                <a:gd name="T93" fmla="*/ 5722 h 5728"/>
                <a:gd name="T94" fmla="*/ 611 w 6560"/>
                <a:gd name="T95" fmla="*/ 5680 h 5728"/>
                <a:gd name="T96" fmla="*/ 476 w 6560"/>
                <a:gd name="T97" fmla="*/ 2694 h 5728"/>
                <a:gd name="T98" fmla="*/ 131 w 6560"/>
                <a:gd name="T99" fmla="*/ 2356 h 5728"/>
                <a:gd name="T100" fmla="*/ 0 w 6560"/>
                <a:gd name="T101" fmla="*/ 1876 h 5728"/>
                <a:gd name="T102" fmla="*/ 1041 w 6560"/>
                <a:gd name="T103" fmla="*/ 32 h 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60" h="5728">
                  <a:moveTo>
                    <a:pt x="2006" y="3440"/>
                  </a:moveTo>
                  <a:lnTo>
                    <a:pt x="1954" y="3448"/>
                  </a:lnTo>
                  <a:lnTo>
                    <a:pt x="1906" y="3464"/>
                  </a:lnTo>
                  <a:lnTo>
                    <a:pt x="1862" y="3492"/>
                  </a:lnTo>
                  <a:lnTo>
                    <a:pt x="1827" y="3528"/>
                  </a:lnTo>
                  <a:lnTo>
                    <a:pt x="1801" y="3569"/>
                  </a:lnTo>
                  <a:lnTo>
                    <a:pt x="1783" y="3617"/>
                  </a:lnTo>
                  <a:lnTo>
                    <a:pt x="1777" y="3671"/>
                  </a:lnTo>
                  <a:lnTo>
                    <a:pt x="1777" y="5406"/>
                  </a:lnTo>
                  <a:lnTo>
                    <a:pt x="2704" y="5406"/>
                  </a:lnTo>
                  <a:lnTo>
                    <a:pt x="2704" y="3671"/>
                  </a:lnTo>
                  <a:lnTo>
                    <a:pt x="2698" y="3617"/>
                  </a:lnTo>
                  <a:lnTo>
                    <a:pt x="2680" y="3569"/>
                  </a:lnTo>
                  <a:lnTo>
                    <a:pt x="2652" y="3526"/>
                  </a:lnTo>
                  <a:lnTo>
                    <a:pt x="2616" y="3492"/>
                  </a:lnTo>
                  <a:lnTo>
                    <a:pt x="2575" y="3464"/>
                  </a:lnTo>
                  <a:lnTo>
                    <a:pt x="2527" y="3448"/>
                  </a:lnTo>
                  <a:lnTo>
                    <a:pt x="2475" y="3440"/>
                  </a:lnTo>
                  <a:lnTo>
                    <a:pt x="2006" y="3440"/>
                  </a:lnTo>
                  <a:close/>
                  <a:moveTo>
                    <a:pt x="1721" y="2401"/>
                  </a:moveTo>
                  <a:lnTo>
                    <a:pt x="1661" y="2483"/>
                  </a:lnTo>
                  <a:lnTo>
                    <a:pt x="1592" y="2557"/>
                  </a:lnTo>
                  <a:lnTo>
                    <a:pt x="1516" y="2622"/>
                  </a:lnTo>
                  <a:lnTo>
                    <a:pt x="1433" y="2678"/>
                  </a:lnTo>
                  <a:lnTo>
                    <a:pt x="1345" y="2728"/>
                  </a:lnTo>
                  <a:lnTo>
                    <a:pt x="1250" y="2766"/>
                  </a:lnTo>
                  <a:lnTo>
                    <a:pt x="1150" y="2793"/>
                  </a:lnTo>
                  <a:lnTo>
                    <a:pt x="1047" y="2811"/>
                  </a:lnTo>
                  <a:lnTo>
                    <a:pt x="941" y="2817"/>
                  </a:lnTo>
                  <a:lnTo>
                    <a:pt x="885" y="2817"/>
                  </a:lnTo>
                  <a:lnTo>
                    <a:pt x="885" y="5408"/>
                  </a:lnTo>
                  <a:lnTo>
                    <a:pt x="1454" y="5408"/>
                  </a:lnTo>
                  <a:lnTo>
                    <a:pt x="1454" y="3671"/>
                  </a:lnTo>
                  <a:lnTo>
                    <a:pt x="1460" y="3589"/>
                  </a:lnTo>
                  <a:lnTo>
                    <a:pt x="1478" y="3512"/>
                  </a:lnTo>
                  <a:lnTo>
                    <a:pt x="1506" y="3438"/>
                  </a:lnTo>
                  <a:lnTo>
                    <a:pt x="1544" y="3370"/>
                  </a:lnTo>
                  <a:lnTo>
                    <a:pt x="1590" y="3309"/>
                  </a:lnTo>
                  <a:lnTo>
                    <a:pt x="1643" y="3255"/>
                  </a:lnTo>
                  <a:lnTo>
                    <a:pt x="1705" y="3207"/>
                  </a:lnTo>
                  <a:lnTo>
                    <a:pt x="1773" y="3171"/>
                  </a:lnTo>
                  <a:lnTo>
                    <a:pt x="1846" y="3144"/>
                  </a:lnTo>
                  <a:lnTo>
                    <a:pt x="1924" y="3126"/>
                  </a:lnTo>
                  <a:lnTo>
                    <a:pt x="2006" y="3120"/>
                  </a:lnTo>
                  <a:lnTo>
                    <a:pt x="2473" y="3120"/>
                  </a:lnTo>
                  <a:lnTo>
                    <a:pt x="2555" y="3126"/>
                  </a:lnTo>
                  <a:lnTo>
                    <a:pt x="2632" y="3144"/>
                  </a:lnTo>
                  <a:lnTo>
                    <a:pt x="2706" y="3171"/>
                  </a:lnTo>
                  <a:lnTo>
                    <a:pt x="2774" y="3209"/>
                  </a:lnTo>
                  <a:lnTo>
                    <a:pt x="2833" y="3255"/>
                  </a:lnTo>
                  <a:lnTo>
                    <a:pt x="2889" y="3309"/>
                  </a:lnTo>
                  <a:lnTo>
                    <a:pt x="2935" y="3370"/>
                  </a:lnTo>
                  <a:lnTo>
                    <a:pt x="2973" y="3438"/>
                  </a:lnTo>
                  <a:lnTo>
                    <a:pt x="3000" y="3512"/>
                  </a:lnTo>
                  <a:lnTo>
                    <a:pt x="3018" y="3589"/>
                  </a:lnTo>
                  <a:lnTo>
                    <a:pt x="3024" y="3671"/>
                  </a:lnTo>
                  <a:lnTo>
                    <a:pt x="3024" y="5406"/>
                  </a:lnTo>
                  <a:lnTo>
                    <a:pt x="5673" y="5406"/>
                  </a:lnTo>
                  <a:lnTo>
                    <a:pt x="5673" y="2817"/>
                  </a:lnTo>
                  <a:lnTo>
                    <a:pt x="5619" y="2817"/>
                  </a:lnTo>
                  <a:lnTo>
                    <a:pt x="5511" y="2811"/>
                  </a:lnTo>
                  <a:lnTo>
                    <a:pt x="5408" y="2793"/>
                  </a:lnTo>
                  <a:lnTo>
                    <a:pt x="5310" y="2766"/>
                  </a:lnTo>
                  <a:lnTo>
                    <a:pt x="5215" y="2728"/>
                  </a:lnTo>
                  <a:lnTo>
                    <a:pt x="5127" y="2678"/>
                  </a:lnTo>
                  <a:lnTo>
                    <a:pt x="5044" y="2622"/>
                  </a:lnTo>
                  <a:lnTo>
                    <a:pt x="4968" y="2557"/>
                  </a:lnTo>
                  <a:lnTo>
                    <a:pt x="4899" y="2483"/>
                  </a:lnTo>
                  <a:lnTo>
                    <a:pt x="4839" y="2401"/>
                  </a:lnTo>
                  <a:lnTo>
                    <a:pt x="4777" y="2483"/>
                  </a:lnTo>
                  <a:lnTo>
                    <a:pt x="4710" y="2557"/>
                  </a:lnTo>
                  <a:lnTo>
                    <a:pt x="4634" y="2622"/>
                  </a:lnTo>
                  <a:lnTo>
                    <a:pt x="4550" y="2678"/>
                  </a:lnTo>
                  <a:lnTo>
                    <a:pt x="4463" y="2728"/>
                  </a:lnTo>
                  <a:lnTo>
                    <a:pt x="4369" y="2766"/>
                  </a:lnTo>
                  <a:lnTo>
                    <a:pt x="4270" y="2793"/>
                  </a:lnTo>
                  <a:lnTo>
                    <a:pt x="4166" y="2811"/>
                  </a:lnTo>
                  <a:lnTo>
                    <a:pt x="4059" y="2817"/>
                  </a:lnTo>
                  <a:lnTo>
                    <a:pt x="3954" y="2811"/>
                  </a:lnTo>
                  <a:lnTo>
                    <a:pt x="3850" y="2793"/>
                  </a:lnTo>
                  <a:lnTo>
                    <a:pt x="3753" y="2766"/>
                  </a:lnTo>
                  <a:lnTo>
                    <a:pt x="3657" y="2728"/>
                  </a:lnTo>
                  <a:lnTo>
                    <a:pt x="3570" y="2678"/>
                  </a:lnTo>
                  <a:lnTo>
                    <a:pt x="3486" y="2622"/>
                  </a:lnTo>
                  <a:lnTo>
                    <a:pt x="3410" y="2557"/>
                  </a:lnTo>
                  <a:lnTo>
                    <a:pt x="3341" y="2483"/>
                  </a:lnTo>
                  <a:lnTo>
                    <a:pt x="3281" y="2401"/>
                  </a:lnTo>
                  <a:lnTo>
                    <a:pt x="3219" y="2483"/>
                  </a:lnTo>
                  <a:lnTo>
                    <a:pt x="3152" y="2557"/>
                  </a:lnTo>
                  <a:lnTo>
                    <a:pt x="3076" y="2622"/>
                  </a:lnTo>
                  <a:lnTo>
                    <a:pt x="2992" y="2678"/>
                  </a:lnTo>
                  <a:lnTo>
                    <a:pt x="2903" y="2728"/>
                  </a:lnTo>
                  <a:lnTo>
                    <a:pt x="2809" y="2766"/>
                  </a:lnTo>
                  <a:lnTo>
                    <a:pt x="2710" y="2793"/>
                  </a:lnTo>
                  <a:lnTo>
                    <a:pt x="2608" y="2811"/>
                  </a:lnTo>
                  <a:lnTo>
                    <a:pt x="2501" y="2817"/>
                  </a:lnTo>
                  <a:lnTo>
                    <a:pt x="2394" y="2811"/>
                  </a:lnTo>
                  <a:lnTo>
                    <a:pt x="2292" y="2793"/>
                  </a:lnTo>
                  <a:lnTo>
                    <a:pt x="2193" y="2766"/>
                  </a:lnTo>
                  <a:lnTo>
                    <a:pt x="2097" y="2728"/>
                  </a:lnTo>
                  <a:lnTo>
                    <a:pt x="2010" y="2678"/>
                  </a:lnTo>
                  <a:lnTo>
                    <a:pt x="1926" y="2622"/>
                  </a:lnTo>
                  <a:lnTo>
                    <a:pt x="1850" y="2557"/>
                  </a:lnTo>
                  <a:lnTo>
                    <a:pt x="1781" y="2483"/>
                  </a:lnTo>
                  <a:lnTo>
                    <a:pt x="1721" y="2401"/>
                  </a:lnTo>
                  <a:close/>
                  <a:moveTo>
                    <a:pt x="5010" y="1988"/>
                  </a:moveTo>
                  <a:lnTo>
                    <a:pt x="5028" y="2063"/>
                  </a:lnTo>
                  <a:lnTo>
                    <a:pt x="5058" y="2137"/>
                  </a:lnTo>
                  <a:lnTo>
                    <a:pt x="5094" y="2204"/>
                  </a:lnTo>
                  <a:lnTo>
                    <a:pt x="5139" y="2268"/>
                  </a:lnTo>
                  <a:lnTo>
                    <a:pt x="5191" y="2324"/>
                  </a:lnTo>
                  <a:lnTo>
                    <a:pt x="5249" y="2374"/>
                  </a:lnTo>
                  <a:lnTo>
                    <a:pt x="5314" y="2415"/>
                  </a:lnTo>
                  <a:lnTo>
                    <a:pt x="5384" y="2449"/>
                  </a:lnTo>
                  <a:lnTo>
                    <a:pt x="5458" y="2475"/>
                  </a:lnTo>
                  <a:lnTo>
                    <a:pt x="5537" y="2491"/>
                  </a:lnTo>
                  <a:lnTo>
                    <a:pt x="5619" y="2497"/>
                  </a:lnTo>
                  <a:lnTo>
                    <a:pt x="5700" y="2491"/>
                  </a:lnTo>
                  <a:lnTo>
                    <a:pt x="5778" y="2475"/>
                  </a:lnTo>
                  <a:lnTo>
                    <a:pt x="5854" y="2449"/>
                  </a:lnTo>
                  <a:lnTo>
                    <a:pt x="5923" y="2415"/>
                  </a:lnTo>
                  <a:lnTo>
                    <a:pt x="5987" y="2374"/>
                  </a:lnTo>
                  <a:lnTo>
                    <a:pt x="6047" y="2324"/>
                  </a:lnTo>
                  <a:lnTo>
                    <a:pt x="6098" y="2266"/>
                  </a:lnTo>
                  <a:lnTo>
                    <a:pt x="6144" y="2204"/>
                  </a:lnTo>
                  <a:lnTo>
                    <a:pt x="6180" y="2137"/>
                  </a:lnTo>
                  <a:lnTo>
                    <a:pt x="6210" y="2063"/>
                  </a:lnTo>
                  <a:lnTo>
                    <a:pt x="6228" y="1988"/>
                  </a:lnTo>
                  <a:lnTo>
                    <a:pt x="5010" y="1988"/>
                  </a:lnTo>
                  <a:close/>
                  <a:moveTo>
                    <a:pt x="3452" y="1986"/>
                  </a:moveTo>
                  <a:lnTo>
                    <a:pt x="3470" y="2063"/>
                  </a:lnTo>
                  <a:lnTo>
                    <a:pt x="3498" y="2135"/>
                  </a:lnTo>
                  <a:lnTo>
                    <a:pt x="3536" y="2204"/>
                  </a:lnTo>
                  <a:lnTo>
                    <a:pt x="3579" y="2266"/>
                  </a:lnTo>
                  <a:lnTo>
                    <a:pt x="3631" y="2324"/>
                  </a:lnTo>
                  <a:lnTo>
                    <a:pt x="3691" y="2372"/>
                  </a:lnTo>
                  <a:lnTo>
                    <a:pt x="3755" y="2415"/>
                  </a:lnTo>
                  <a:lnTo>
                    <a:pt x="3826" y="2449"/>
                  </a:lnTo>
                  <a:lnTo>
                    <a:pt x="3900" y="2473"/>
                  </a:lnTo>
                  <a:lnTo>
                    <a:pt x="3977" y="2489"/>
                  </a:lnTo>
                  <a:lnTo>
                    <a:pt x="4059" y="2495"/>
                  </a:lnTo>
                  <a:lnTo>
                    <a:pt x="4141" y="2489"/>
                  </a:lnTo>
                  <a:lnTo>
                    <a:pt x="4220" y="2473"/>
                  </a:lnTo>
                  <a:lnTo>
                    <a:pt x="4294" y="2449"/>
                  </a:lnTo>
                  <a:lnTo>
                    <a:pt x="4363" y="2415"/>
                  </a:lnTo>
                  <a:lnTo>
                    <a:pt x="4429" y="2372"/>
                  </a:lnTo>
                  <a:lnTo>
                    <a:pt x="4487" y="2324"/>
                  </a:lnTo>
                  <a:lnTo>
                    <a:pt x="4540" y="2266"/>
                  </a:lnTo>
                  <a:lnTo>
                    <a:pt x="4584" y="2204"/>
                  </a:lnTo>
                  <a:lnTo>
                    <a:pt x="4622" y="2135"/>
                  </a:lnTo>
                  <a:lnTo>
                    <a:pt x="4650" y="2063"/>
                  </a:lnTo>
                  <a:lnTo>
                    <a:pt x="4668" y="1986"/>
                  </a:lnTo>
                  <a:lnTo>
                    <a:pt x="3452" y="1986"/>
                  </a:lnTo>
                  <a:close/>
                  <a:moveTo>
                    <a:pt x="1892" y="1986"/>
                  </a:moveTo>
                  <a:lnTo>
                    <a:pt x="1910" y="2063"/>
                  </a:lnTo>
                  <a:lnTo>
                    <a:pt x="1938" y="2135"/>
                  </a:lnTo>
                  <a:lnTo>
                    <a:pt x="1976" y="2204"/>
                  </a:lnTo>
                  <a:lnTo>
                    <a:pt x="2022" y="2266"/>
                  </a:lnTo>
                  <a:lnTo>
                    <a:pt x="2073" y="2324"/>
                  </a:lnTo>
                  <a:lnTo>
                    <a:pt x="2131" y="2372"/>
                  </a:lnTo>
                  <a:lnTo>
                    <a:pt x="2197" y="2415"/>
                  </a:lnTo>
                  <a:lnTo>
                    <a:pt x="2266" y="2449"/>
                  </a:lnTo>
                  <a:lnTo>
                    <a:pt x="2342" y="2473"/>
                  </a:lnTo>
                  <a:lnTo>
                    <a:pt x="2419" y="2489"/>
                  </a:lnTo>
                  <a:lnTo>
                    <a:pt x="2501" y="2495"/>
                  </a:lnTo>
                  <a:lnTo>
                    <a:pt x="2583" y="2489"/>
                  </a:lnTo>
                  <a:lnTo>
                    <a:pt x="2660" y="2473"/>
                  </a:lnTo>
                  <a:lnTo>
                    <a:pt x="2736" y="2449"/>
                  </a:lnTo>
                  <a:lnTo>
                    <a:pt x="2805" y="2415"/>
                  </a:lnTo>
                  <a:lnTo>
                    <a:pt x="2871" y="2372"/>
                  </a:lnTo>
                  <a:lnTo>
                    <a:pt x="2929" y="2324"/>
                  </a:lnTo>
                  <a:lnTo>
                    <a:pt x="2981" y="2266"/>
                  </a:lnTo>
                  <a:lnTo>
                    <a:pt x="3026" y="2204"/>
                  </a:lnTo>
                  <a:lnTo>
                    <a:pt x="3062" y="2135"/>
                  </a:lnTo>
                  <a:lnTo>
                    <a:pt x="3090" y="2063"/>
                  </a:lnTo>
                  <a:lnTo>
                    <a:pt x="3110" y="1986"/>
                  </a:lnTo>
                  <a:lnTo>
                    <a:pt x="1892" y="1986"/>
                  </a:lnTo>
                  <a:close/>
                  <a:moveTo>
                    <a:pt x="332" y="1986"/>
                  </a:moveTo>
                  <a:lnTo>
                    <a:pt x="352" y="2063"/>
                  </a:lnTo>
                  <a:lnTo>
                    <a:pt x="380" y="2135"/>
                  </a:lnTo>
                  <a:lnTo>
                    <a:pt x="416" y="2204"/>
                  </a:lnTo>
                  <a:lnTo>
                    <a:pt x="462" y="2266"/>
                  </a:lnTo>
                  <a:lnTo>
                    <a:pt x="513" y="2324"/>
                  </a:lnTo>
                  <a:lnTo>
                    <a:pt x="571" y="2374"/>
                  </a:lnTo>
                  <a:lnTo>
                    <a:pt x="637" y="2415"/>
                  </a:lnTo>
                  <a:lnTo>
                    <a:pt x="706" y="2449"/>
                  </a:lnTo>
                  <a:lnTo>
                    <a:pt x="780" y="2475"/>
                  </a:lnTo>
                  <a:lnTo>
                    <a:pt x="860" y="2489"/>
                  </a:lnTo>
                  <a:lnTo>
                    <a:pt x="941" y="2495"/>
                  </a:lnTo>
                  <a:lnTo>
                    <a:pt x="1023" y="2489"/>
                  </a:lnTo>
                  <a:lnTo>
                    <a:pt x="1100" y="2473"/>
                  </a:lnTo>
                  <a:lnTo>
                    <a:pt x="1176" y="2449"/>
                  </a:lnTo>
                  <a:lnTo>
                    <a:pt x="1246" y="2415"/>
                  </a:lnTo>
                  <a:lnTo>
                    <a:pt x="1311" y="2372"/>
                  </a:lnTo>
                  <a:lnTo>
                    <a:pt x="1369" y="2324"/>
                  </a:lnTo>
                  <a:lnTo>
                    <a:pt x="1423" y="2266"/>
                  </a:lnTo>
                  <a:lnTo>
                    <a:pt x="1466" y="2204"/>
                  </a:lnTo>
                  <a:lnTo>
                    <a:pt x="1504" y="2135"/>
                  </a:lnTo>
                  <a:lnTo>
                    <a:pt x="1532" y="2063"/>
                  </a:lnTo>
                  <a:lnTo>
                    <a:pt x="1550" y="1986"/>
                  </a:lnTo>
                  <a:lnTo>
                    <a:pt x="332" y="1986"/>
                  </a:lnTo>
                  <a:close/>
                  <a:moveTo>
                    <a:pt x="1230" y="324"/>
                  </a:moveTo>
                  <a:lnTo>
                    <a:pt x="468" y="1665"/>
                  </a:lnTo>
                  <a:lnTo>
                    <a:pt x="6092" y="1665"/>
                  </a:lnTo>
                  <a:lnTo>
                    <a:pt x="5328" y="324"/>
                  </a:lnTo>
                  <a:lnTo>
                    <a:pt x="1230" y="324"/>
                  </a:lnTo>
                  <a:close/>
                  <a:moveTo>
                    <a:pt x="1136" y="0"/>
                  </a:moveTo>
                  <a:lnTo>
                    <a:pt x="5424" y="0"/>
                  </a:lnTo>
                  <a:lnTo>
                    <a:pt x="5458" y="4"/>
                  </a:lnTo>
                  <a:lnTo>
                    <a:pt x="5490" y="16"/>
                  </a:lnTo>
                  <a:lnTo>
                    <a:pt x="5517" y="32"/>
                  </a:lnTo>
                  <a:lnTo>
                    <a:pt x="5543" y="56"/>
                  </a:lnTo>
                  <a:lnTo>
                    <a:pt x="5563" y="82"/>
                  </a:lnTo>
                  <a:lnTo>
                    <a:pt x="6538" y="1799"/>
                  </a:lnTo>
                  <a:lnTo>
                    <a:pt x="6554" y="1836"/>
                  </a:lnTo>
                  <a:lnTo>
                    <a:pt x="6560" y="1876"/>
                  </a:lnTo>
                  <a:lnTo>
                    <a:pt x="6554" y="1982"/>
                  </a:lnTo>
                  <a:lnTo>
                    <a:pt x="6538" y="2081"/>
                  </a:lnTo>
                  <a:lnTo>
                    <a:pt x="6510" y="2179"/>
                  </a:lnTo>
                  <a:lnTo>
                    <a:pt x="6474" y="2270"/>
                  </a:lnTo>
                  <a:lnTo>
                    <a:pt x="6427" y="2358"/>
                  </a:lnTo>
                  <a:lnTo>
                    <a:pt x="6373" y="2439"/>
                  </a:lnTo>
                  <a:lnTo>
                    <a:pt x="6311" y="2513"/>
                  </a:lnTo>
                  <a:lnTo>
                    <a:pt x="6242" y="2583"/>
                  </a:lnTo>
                  <a:lnTo>
                    <a:pt x="6164" y="2642"/>
                  </a:lnTo>
                  <a:lnTo>
                    <a:pt x="6082" y="2696"/>
                  </a:lnTo>
                  <a:lnTo>
                    <a:pt x="5995" y="2740"/>
                  </a:lnTo>
                  <a:lnTo>
                    <a:pt x="5995" y="2748"/>
                  </a:lnTo>
                  <a:lnTo>
                    <a:pt x="5995" y="2758"/>
                  </a:lnTo>
                  <a:lnTo>
                    <a:pt x="5995" y="5567"/>
                  </a:lnTo>
                  <a:lnTo>
                    <a:pt x="5989" y="5609"/>
                  </a:lnTo>
                  <a:lnTo>
                    <a:pt x="5973" y="5648"/>
                  </a:lnTo>
                  <a:lnTo>
                    <a:pt x="5947" y="5680"/>
                  </a:lnTo>
                  <a:lnTo>
                    <a:pt x="5915" y="5706"/>
                  </a:lnTo>
                  <a:lnTo>
                    <a:pt x="5878" y="5722"/>
                  </a:lnTo>
                  <a:lnTo>
                    <a:pt x="5834" y="5728"/>
                  </a:lnTo>
                  <a:lnTo>
                    <a:pt x="724" y="5728"/>
                  </a:lnTo>
                  <a:lnTo>
                    <a:pt x="680" y="5722"/>
                  </a:lnTo>
                  <a:lnTo>
                    <a:pt x="643" y="5706"/>
                  </a:lnTo>
                  <a:lnTo>
                    <a:pt x="611" y="5680"/>
                  </a:lnTo>
                  <a:lnTo>
                    <a:pt x="585" y="5648"/>
                  </a:lnTo>
                  <a:lnTo>
                    <a:pt x="569" y="5609"/>
                  </a:lnTo>
                  <a:lnTo>
                    <a:pt x="563" y="5567"/>
                  </a:lnTo>
                  <a:lnTo>
                    <a:pt x="563" y="2738"/>
                  </a:lnTo>
                  <a:lnTo>
                    <a:pt x="476" y="2694"/>
                  </a:lnTo>
                  <a:lnTo>
                    <a:pt x="394" y="2640"/>
                  </a:lnTo>
                  <a:lnTo>
                    <a:pt x="316" y="2579"/>
                  </a:lnTo>
                  <a:lnTo>
                    <a:pt x="247" y="2511"/>
                  </a:lnTo>
                  <a:lnTo>
                    <a:pt x="185" y="2437"/>
                  </a:lnTo>
                  <a:lnTo>
                    <a:pt x="131" y="2356"/>
                  </a:lnTo>
                  <a:lnTo>
                    <a:pt x="86" y="2268"/>
                  </a:lnTo>
                  <a:lnTo>
                    <a:pt x="50" y="2177"/>
                  </a:lnTo>
                  <a:lnTo>
                    <a:pt x="22" y="2081"/>
                  </a:lnTo>
                  <a:lnTo>
                    <a:pt x="6" y="1980"/>
                  </a:lnTo>
                  <a:lnTo>
                    <a:pt x="0" y="1876"/>
                  </a:lnTo>
                  <a:lnTo>
                    <a:pt x="6" y="1836"/>
                  </a:lnTo>
                  <a:lnTo>
                    <a:pt x="22" y="1799"/>
                  </a:lnTo>
                  <a:lnTo>
                    <a:pt x="997" y="82"/>
                  </a:lnTo>
                  <a:lnTo>
                    <a:pt x="1015" y="54"/>
                  </a:lnTo>
                  <a:lnTo>
                    <a:pt x="1041" y="32"/>
                  </a:lnTo>
                  <a:lnTo>
                    <a:pt x="1068" y="14"/>
                  </a:lnTo>
                  <a:lnTo>
                    <a:pt x="1102" y="4"/>
                  </a:lnTo>
                  <a:lnTo>
                    <a:pt x="1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9" name="Freeform 29"/>
          <p:cNvSpPr>
            <a:spLocks noEditPoints="1"/>
          </p:cNvSpPr>
          <p:nvPr/>
        </p:nvSpPr>
        <p:spPr bwMode="auto">
          <a:xfrm>
            <a:off x="1414397" y="4872678"/>
            <a:ext cx="720294" cy="719417"/>
          </a:xfrm>
          <a:custGeom>
            <a:avLst/>
            <a:gdLst>
              <a:gd name="T0" fmla="*/ 1392 w 6560"/>
              <a:gd name="T1" fmla="*/ 1332 h 6552"/>
              <a:gd name="T2" fmla="*/ 1334 w 6560"/>
              <a:gd name="T3" fmla="*/ 1389 h 6552"/>
              <a:gd name="T4" fmla="*/ 1464 w 6560"/>
              <a:gd name="T5" fmla="*/ 2167 h 6552"/>
              <a:gd name="T6" fmla="*/ 1781 w 6560"/>
              <a:gd name="T7" fmla="*/ 2103 h 6552"/>
              <a:gd name="T8" fmla="*/ 2003 w 6560"/>
              <a:gd name="T9" fmla="*/ 1947 h 6552"/>
              <a:gd name="T10" fmla="*/ 2148 w 6560"/>
              <a:gd name="T11" fmla="*/ 1932 h 6552"/>
              <a:gd name="T12" fmla="*/ 2254 w 6560"/>
              <a:gd name="T13" fmla="*/ 2037 h 6552"/>
              <a:gd name="T14" fmla="*/ 2238 w 6560"/>
              <a:gd name="T15" fmla="*/ 2181 h 6552"/>
              <a:gd name="T16" fmla="*/ 1971 w 6560"/>
              <a:gd name="T17" fmla="*/ 2390 h 6552"/>
              <a:gd name="T18" fmla="*/ 1578 w 6560"/>
              <a:gd name="T19" fmla="*/ 2502 h 6552"/>
              <a:gd name="T20" fmla="*/ 1261 w 6560"/>
              <a:gd name="T21" fmla="*/ 2488 h 6552"/>
              <a:gd name="T22" fmla="*/ 1247 w 6560"/>
              <a:gd name="T23" fmla="*/ 3413 h 6552"/>
              <a:gd name="T24" fmla="*/ 3917 w 6560"/>
              <a:gd name="T25" fmla="*/ 6108 h 6552"/>
              <a:gd name="T26" fmla="*/ 4161 w 6560"/>
              <a:gd name="T27" fmla="*/ 6207 h 6552"/>
              <a:gd name="T28" fmla="*/ 4426 w 6560"/>
              <a:gd name="T29" fmla="*/ 6173 h 6552"/>
              <a:gd name="T30" fmla="*/ 6069 w 6560"/>
              <a:gd name="T31" fmla="*/ 4587 h 6552"/>
              <a:gd name="T32" fmla="*/ 6201 w 6560"/>
              <a:gd name="T33" fmla="*/ 4357 h 6552"/>
              <a:gd name="T34" fmla="*/ 6201 w 6560"/>
              <a:gd name="T35" fmla="*/ 4090 h 6552"/>
              <a:gd name="T36" fmla="*/ 6069 w 6560"/>
              <a:gd name="T37" fmla="*/ 3863 h 6552"/>
              <a:gd name="T38" fmla="*/ 3375 w 6560"/>
              <a:gd name="T39" fmla="*/ 1228 h 6552"/>
              <a:gd name="T40" fmla="*/ 1147 w 6560"/>
              <a:gd name="T41" fmla="*/ 4 h 6552"/>
              <a:gd name="T42" fmla="*/ 1574 w 6560"/>
              <a:gd name="T43" fmla="*/ 112 h 6552"/>
              <a:gd name="T44" fmla="*/ 1973 w 6560"/>
              <a:gd name="T45" fmla="*/ 361 h 6552"/>
              <a:gd name="T46" fmla="*/ 2112 w 6560"/>
              <a:gd name="T47" fmla="*/ 546 h 6552"/>
              <a:gd name="T48" fmla="*/ 2064 w 6560"/>
              <a:gd name="T49" fmla="*/ 684 h 6552"/>
              <a:gd name="T50" fmla="*/ 1925 w 6560"/>
              <a:gd name="T51" fmla="*/ 734 h 6552"/>
              <a:gd name="T52" fmla="*/ 1747 w 6560"/>
              <a:gd name="T53" fmla="*/ 614 h 6552"/>
              <a:gd name="T54" fmla="*/ 1412 w 6560"/>
              <a:gd name="T55" fmla="*/ 411 h 6552"/>
              <a:gd name="T56" fmla="*/ 1061 w 6560"/>
              <a:gd name="T57" fmla="*/ 337 h 6552"/>
              <a:gd name="T58" fmla="*/ 738 w 6560"/>
              <a:gd name="T59" fmla="*/ 397 h 6552"/>
              <a:gd name="T60" fmla="*/ 485 w 6560"/>
              <a:gd name="T61" fmla="*/ 590 h 6552"/>
              <a:gd name="T62" fmla="*/ 357 w 6560"/>
              <a:gd name="T63" fmla="*/ 873 h 6552"/>
              <a:gd name="T64" fmla="*/ 363 w 6560"/>
              <a:gd name="T65" fmla="*/ 1232 h 6552"/>
              <a:gd name="T66" fmla="*/ 541 w 6560"/>
              <a:gd name="T67" fmla="*/ 1636 h 6552"/>
              <a:gd name="T68" fmla="*/ 862 w 6560"/>
              <a:gd name="T69" fmla="*/ 1959 h 6552"/>
              <a:gd name="T70" fmla="*/ 1027 w 6560"/>
              <a:gd name="T71" fmla="*/ 1238 h 6552"/>
              <a:gd name="T72" fmla="*/ 1189 w 6560"/>
              <a:gd name="T73" fmla="*/ 1050 h 6552"/>
              <a:gd name="T74" fmla="*/ 3211 w 6560"/>
              <a:gd name="T75" fmla="*/ 869 h 6552"/>
              <a:gd name="T76" fmla="*/ 3494 w 6560"/>
              <a:gd name="T77" fmla="*/ 909 h 6552"/>
              <a:gd name="T78" fmla="*/ 3762 w 6560"/>
              <a:gd name="T79" fmla="*/ 1078 h 6552"/>
              <a:gd name="T80" fmla="*/ 6474 w 6560"/>
              <a:gd name="T81" fmla="*/ 3855 h 6552"/>
              <a:gd name="T82" fmla="*/ 6560 w 6560"/>
              <a:gd name="T83" fmla="*/ 4226 h 6552"/>
              <a:gd name="T84" fmla="*/ 6476 w 6560"/>
              <a:gd name="T85" fmla="*/ 4595 h 6552"/>
              <a:gd name="T86" fmla="*/ 4835 w 6560"/>
              <a:gd name="T87" fmla="*/ 6303 h 6552"/>
              <a:gd name="T88" fmla="*/ 4514 w 6560"/>
              <a:gd name="T89" fmla="*/ 6504 h 6552"/>
              <a:gd name="T90" fmla="*/ 4135 w 6560"/>
              <a:gd name="T91" fmla="*/ 6546 h 6552"/>
              <a:gd name="T92" fmla="*/ 3780 w 6560"/>
              <a:gd name="T93" fmla="*/ 6422 h 6552"/>
              <a:gd name="T94" fmla="*/ 1023 w 6560"/>
              <a:gd name="T95" fmla="*/ 3692 h 6552"/>
              <a:gd name="T96" fmla="*/ 884 w 6560"/>
              <a:gd name="T97" fmla="*/ 3379 h 6552"/>
              <a:gd name="T98" fmla="*/ 824 w 6560"/>
              <a:gd name="T99" fmla="*/ 2336 h 6552"/>
              <a:gd name="T100" fmla="*/ 449 w 6560"/>
              <a:gd name="T101" fmla="*/ 2057 h 6552"/>
              <a:gd name="T102" fmla="*/ 146 w 6560"/>
              <a:gd name="T103" fmla="*/ 1636 h 6552"/>
              <a:gd name="T104" fmla="*/ 6 w 6560"/>
              <a:gd name="T105" fmla="*/ 1160 h 6552"/>
              <a:gd name="T106" fmla="*/ 40 w 6560"/>
              <a:gd name="T107" fmla="*/ 732 h 6552"/>
              <a:gd name="T108" fmla="*/ 225 w 6560"/>
              <a:gd name="T109" fmla="*/ 369 h 6552"/>
              <a:gd name="T110" fmla="*/ 543 w 6560"/>
              <a:gd name="T111" fmla="*/ 114 h 6552"/>
              <a:gd name="T112" fmla="*/ 935 w 6560"/>
              <a:gd name="T113" fmla="*/ 4 h 6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60" h="6552">
                <a:moveTo>
                  <a:pt x="3259" y="1210"/>
                </a:moveTo>
                <a:lnTo>
                  <a:pt x="3245" y="1210"/>
                </a:lnTo>
                <a:lnTo>
                  <a:pt x="3233" y="1210"/>
                </a:lnTo>
                <a:lnTo>
                  <a:pt x="1392" y="1332"/>
                </a:lnTo>
                <a:lnTo>
                  <a:pt x="1370" y="1337"/>
                </a:lnTo>
                <a:lnTo>
                  <a:pt x="1352" y="1351"/>
                </a:lnTo>
                <a:lnTo>
                  <a:pt x="1338" y="1367"/>
                </a:lnTo>
                <a:lnTo>
                  <a:pt x="1334" y="1389"/>
                </a:lnTo>
                <a:lnTo>
                  <a:pt x="1282" y="2149"/>
                </a:lnTo>
                <a:lnTo>
                  <a:pt x="1330" y="2157"/>
                </a:lnTo>
                <a:lnTo>
                  <a:pt x="1378" y="2163"/>
                </a:lnTo>
                <a:lnTo>
                  <a:pt x="1464" y="2167"/>
                </a:lnTo>
                <a:lnTo>
                  <a:pt x="1550" y="2163"/>
                </a:lnTo>
                <a:lnTo>
                  <a:pt x="1632" y="2151"/>
                </a:lnTo>
                <a:lnTo>
                  <a:pt x="1707" y="2131"/>
                </a:lnTo>
                <a:lnTo>
                  <a:pt x="1781" y="2103"/>
                </a:lnTo>
                <a:lnTo>
                  <a:pt x="1851" y="2067"/>
                </a:lnTo>
                <a:lnTo>
                  <a:pt x="1915" y="2023"/>
                </a:lnTo>
                <a:lnTo>
                  <a:pt x="1973" y="1971"/>
                </a:lnTo>
                <a:lnTo>
                  <a:pt x="2003" y="1947"/>
                </a:lnTo>
                <a:lnTo>
                  <a:pt x="2036" y="1932"/>
                </a:lnTo>
                <a:lnTo>
                  <a:pt x="2074" y="1924"/>
                </a:lnTo>
                <a:lnTo>
                  <a:pt x="2110" y="1924"/>
                </a:lnTo>
                <a:lnTo>
                  <a:pt x="2148" y="1932"/>
                </a:lnTo>
                <a:lnTo>
                  <a:pt x="2182" y="1947"/>
                </a:lnTo>
                <a:lnTo>
                  <a:pt x="2212" y="1971"/>
                </a:lnTo>
                <a:lnTo>
                  <a:pt x="2238" y="2001"/>
                </a:lnTo>
                <a:lnTo>
                  <a:pt x="2254" y="2037"/>
                </a:lnTo>
                <a:lnTo>
                  <a:pt x="2262" y="2073"/>
                </a:lnTo>
                <a:lnTo>
                  <a:pt x="2262" y="2111"/>
                </a:lnTo>
                <a:lnTo>
                  <a:pt x="2254" y="2147"/>
                </a:lnTo>
                <a:lnTo>
                  <a:pt x="2238" y="2181"/>
                </a:lnTo>
                <a:lnTo>
                  <a:pt x="2212" y="2213"/>
                </a:lnTo>
                <a:lnTo>
                  <a:pt x="2138" y="2280"/>
                </a:lnTo>
                <a:lnTo>
                  <a:pt x="2056" y="2338"/>
                </a:lnTo>
                <a:lnTo>
                  <a:pt x="1971" y="2390"/>
                </a:lnTo>
                <a:lnTo>
                  <a:pt x="1879" y="2432"/>
                </a:lnTo>
                <a:lnTo>
                  <a:pt x="1783" y="2464"/>
                </a:lnTo>
                <a:lnTo>
                  <a:pt x="1681" y="2488"/>
                </a:lnTo>
                <a:lnTo>
                  <a:pt x="1578" y="2502"/>
                </a:lnTo>
                <a:lnTo>
                  <a:pt x="1472" y="2506"/>
                </a:lnTo>
                <a:lnTo>
                  <a:pt x="1408" y="2504"/>
                </a:lnTo>
                <a:lnTo>
                  <a:pt x="1344" y="2500"/>
                </a:lnTo>
                <a:lnTo>
                  <a:pt x="1261" y="2488"/>
                </a:lnTo>
                <a:lnTo>
                  <a:pt x="1211" y="3229"/>
                </a:lnTo>
                <a:lnTo>
                  <a:pt x="1213" y="3293"/>
                </a:lnTo>
                <a:lnTo>
                  <a:pt x="1225" y="3355"/>
                </a:lnTo>
                <a:lnTo>
                  <a:pt x="1247" y="3413"/>
                </a:lnTo>
                <a:lnTo>
                  <a:pt x="1278" y="3468"/>
                </a:lnTo>
                <a:lnTo>
                  <a:pt x="1320" y="3516"/>
                </a:lnTo>
                <a:lnTo>
                  <a:pt x="3867" y="6062"/>
                </a:lnTo>
                <a:lnTo>
                  <a:pt x="3917" y="6108"/>
                </a:lnTo>
                <a:lnTo>
                  <a:pt x="3973" y="6143"/>
                </a:lnTo>
                <a:lnTo>
                  <a:pt x="4033" y="6173"/>
                </a:lnTo>
                <a:lnTo>
                  <a:pt x="4095" y="6195"/>
                </a:lnTo>
                <a:lnTo>
                  <a:pt x="4161" y="6207"/>
                </a:lnTo>
                <a:lnTo>
                  <a:pt x="4228" y="6213"/>
                </a:lnTo>
                <a:lnTo>
                  <a:pt x="4296" y="6207"/>
                </a:lnTo>
                <a:lnTo>
                  <a:pt x="4362" y="6195"/>
                </a:lnTo>
                <a:lnTo>
                  <a:pt x="4426" y="6173"/>
                </a:lnTo>
                <a:lnTo>
                  <a:pt x="4486" y="6143"/>
                </a:lnTo>
                <a:lnTo>
                  <a:pt x="4540" y="6108"/>
                </a:lnTo>
                <a:lnTo>
                  <a:pt x="4591" y="6062"/>
                </a:lnTo>
                <a:lnTo>
                  <a:pt x="6069" y="4587"/>
                </a:lnTo>
                <a:lnTo>
                  <a:pt x="6113" y="4535"/>
                </a:lnTo>
                <a:lnTo>
                  <a:pt x="6151" y="4481"/>
                </a:lnTo>
                <a:lnTo>
                  <a:pt x="6179" y="4421"/>
                </a:lnTo>
                <a:lnTo>
                  <a:pt x="6201" y="4357"/>
                </a:lnTo>
                <a:lnTo>
                  <a:pt x="6215" y="4292"/>
                </a:lnTo>
                <a:lnTo>
                  <a:pt x="6219" y="4224"/>
                </a:lnTo>
                <a:lnTo>
                  <a:pt x="6215" y="4156"/>
                </a:lnTo>
                <a:lnTo>
                  <a:pt x="6201" y="4090"/>
                </a:lnTo>
                <a:lnTo>
                  <a:pt x="6179" y="4028"/>
                </a:lnTo>
                <a:lnTo>
                  <a:pt x="6151" y="3969"/>
                </a:lnTo>
                <a:lnTo>
                  <a:pt x="6113" y="3913"/>
                </a:lnTo>
                <a:lnTo>
                  <a:pt x="6069" y="3863"/>
                </a:lnTo>
                <a:lnTo>
                  <a:pt x="3522" y="1318"/>
                </a:lnTo>
                <a:lnTo>
                  <a:pt x="3478" y="1280"/>
                </a:lnTo>
                <a:lnTo>
                  <a:pt x="3429" y="1250"/>
                </a:lnTo>
                <a:lnTo>
                  <a:pt x="3375" y="1228"/>
                </a:lnTo>
                <a:lnTo>
                  <a:pt x="3317" y="1214"/>
                </a:lnTo>
                <a:lnTo>
                  <a:pt x="3259" y="1210"/>
                </a:lnTo>
                <a:close/>
                <a:moveTo>
                  <a:pt x="1041" y="0"/>
                </a:moveTo>
                <a:lnTo>
                  <a:pt x="1147" y="4"/>
                </a:lnTo>
                <a:lnTo>
                  <a:pt x="1255" y="18"/>
                </a:lnTo>
                <a:lnTo>
                  <a:pt x="1360" y="40"/>
                </a:lnTo>
                <a:lnTo>
                  <a:pt x="1468" y="72"/>
                </a:lnTo>
                <a:lnTo>
                  <a:pt x="1574" y="112"/>
                </a:lnTo>
                <a:lnTo>
                  <a:pt x="1677" y="161"/>
                </a:lnTo>
                <a:lnTo>
                  <a:pt x="1779" y="219"/>
                </a:lnTo>
                <a:lnTo>
                  <a:pt x="1877" y="285"/>
                </a:lnTo>
                <a:lnTo>
                  <a:pt x="1973" y="361"/>
                </a:lnTo>
                <a:lnTo>
                  <a:pt x="2064" y="444"/>
                </a:lnTo>
                <a:lnTo>
                  <a:pt x="2088" y="474"/>
                </a:lnTo>
                <a:lnTo>
                  <a:pt x="2104" y="508"/>
                </a:lnTo>
                <a:lnTo>
                  <a:pt x="2112" y="546"/>
                </a:lnTo>
                <a:lnTo>
                  <a:pt x="2112" y="582"/>
                </a:lnTo>
                <a:lnTo>
                  <a:pt x="2104" y="620"/>
                </a:lnTo>
                <a:lnTo>
                  <a:pt x="2088" y="654"/>
                </a:lnTo>
                <a:lnTo>
                  <a:pt x="2064" y="684"/>
                </a:lnTo>
                <a:lnTo>
                  <a:pt x="2032" y="710"/>
                </a:lnTo>
                <a:lnTo>
                  <a:pt x="1999" y="726"/>
                </a:lnTo>
                <a:lnTo>
                  <a:pt x="1963" y="734"/>
                </a:lnTo>
                <a:lnTo>
                  <a:pt x="1925" y="734"/>
                </a:lnTo>
                <a:lnTo>
                  <a:pt x="1889" y="726"/>
                </a:lnTo>
                <a:lnTo>
                  <a:pt x="1855" y="710"/>
                </a:lnTo>
                <a:lnTo>
                  <a:pt x="1823" y="684"/>
                </a:lnTo>
                <a:lnTo>
                  <a:pt x="1747" y="614"/>
                </a:lnTo>
                <a:lnTo>
                  <a:pt x="1667" y="552"/>
                </a:lnTo>
                <a:lnTo>
                  <a:pt x="1584" y="496"/>
                </a:lnTo>
                <a:lnTo>
                  <a:pt x="1498" y="450"/>
                </a:lnTo>
                <a:lnTo>
                  <a:pt x="1412" y="411"/>
                </a:lnTo>
                <a:lnTo>
                  <a:pt x="1324" y="379"/>
                </a:lnTo>
                <a:lnTo>
                  <a:pt x="1237" y="357"/>
                </a:lnTo>
                <a:lnTo>
                  <a:pt x="1149" y="343"/>
                </a:lnTo>
                <a:lnTo>
                  <a:pt x="1061" y="337"/>
                </a:lnTo>
                <a:lnTo>
                  <a:pt x="977" y="339"/>
                </a:lnTo>
                <a:lnTo>
                  <a:pt x="894" y="349"/>
                </a:lnTo>
                <a:lnTo>
                  <a:pt x="814" y="369"/>
                </a:lnTo>
                <a:lnTo>
                  <a:pt x="738" y="397"/>
                </a:lnTo>
                <a:lnTo>
                  <a:pt x="666" y="433"/>
                </a:lnTo>
                <a:lnTo>
                  <a:pt x="598" y="478"/>
                </a:lnTo>
                <a:lnTo>
                  <a:pt x="537" y="532"/>
                </a:lnTo>
                <a:lnTo>
                  <a:pt x="485" y="590"/>
                </a:lnTo>
                <a:lnTo>
                  <a:pt x="441" y="654"/>
                </a:lnTo>
                <a:lnTo>
                  <a:pt x="405" y="722"/>
                </a:lnTo>
                <a:lnTo>
                  <a:pt x="377" y="795"/>
                </a:lnTo>
                <a:lnTo>
                  <a:pt x="357" y="873"/>
                </a:lnTo>
                <a:lnTo>
                  <a:pt x="345" y="955"/>
                </a:lnTo>
                <a:lnTo>
                  <a:pt x="341" y="1038"/>
                </a:lnTo>
                <a:lnTo>
                  <a:pt x="345" y="1126"/>
                </a:lnTo>
                <a:lnTo>
                  <a:pt x="363" y="1232"/>
                </a:lnTo>
                <a:lnTo>
                  <a:pt x="391" y="1337"/>
                </a:lnTo>
                <a:lnTo>
                  <a:pt x="431" y="1439"/>
                </a:lnTo>
                <a:lnTo>
                  <a:pt x="481" y="1541"/>
                </a:lnTo>
                <a:lnTo>
                  <a:pt x="541" y="1636"/>
                </a:lnTo>
                <a:lnTo>
                  <a:pt x="610" y="1728"/>
                </a:lnTo>
                <a:lnTo>
                  <a:pt x="690" y="1816"/>
                </a:lnTo>
                <a:lnTo>
                  <a:pt x="774" y="1892"/>
                </a:lnTo>
                <a:lnTo>
                  <a:pt x="862" y="1959"/>
                </a:lnTo>
                <a:lnTo>
                  <a:pt x="953" y="2017"/>
                </a:lnTo>
                <a:lnTo>
                  <a:pt x="997" y="1365"/>
                </a:lnTo>
                <a:lnTo>
                  <a:pt x="1007" y="1300"/>
                </a:lnTo>
                <a:lnTo>
                  <a:pt x="1027" y="1238"/>
                </a:lnTo>
                <a:lnTo>
                  <a:pt x="1055" y="1182"/>
                </a:lnTo>
                <a:lnTo>
                  <a:pt x="1093" y="1130"/>
                </a:lnTo>
                <a:lnTo>
                  <a:pt x="1137" y="1086"/>
                </a:lnTo>
                <a:lnTo>
                  <a:pt x="1189" y="1050"/>
                </a:lnTo>
                <a:lnTo>
                  <a:pt x="1245" y="1021"/>
                </a:lnTo>
                <a:lnTo>
                  <a:pt x="1306" y="1001"/>
                </a:lnTo>
                <a:lnTo>
                  <a:pt x="1370" y="991"/>
                </a:lnTo>
                <a:lnTo>
                  <a:pt x="3211" y="869"/>
                </a:lnTo>
                <a:lnTo>
                  <a:pt x="3259" y="869"/>
                </a:lnTo>
                <a:lnTo>
                  <a:pt x="3339" y="873"/>
                </a:lnTo>
                <a:lnTo>
                  <a:pt x="3417" y="887"/>
                </a:lnTo>
                <a:lnTo>
                  <a:pt x="3494" y="909"/>
                </a:lnTo>
                <a:lnTo>
                  <a:pt x="3566" y="939"/>
                </a:lnTo>
                <a:lnTo>
                  <a:pt x="3636" y="977"/>
                </a:lnTo>
                <a:lnTo>
                  <a:pt x="3702" y="1025"/>
                </a:lnTo>
                <a:lnTo>
                  <a:pt x="3762" y="1078"/>
                </a:lnTo>
                <a:lnTo>
                  <a:pt x="6307" y="3624"/>
                </a:lnTo>
                <a:lnTo>
                  <a:pt x="6373" y="3696"/>
                </a:lnTo>
                <a:lnTo>
                  <a:pt x="6428" y="3773"/>
                </a:lnTo>
                <a:lnTo>
                  <a:pt x="6474" y="3855"/>
                </a:lnTo>
                <a:lnTo>
                  <a:pt x="6510" y="3943"/>
                </a:lnTo>
                <a:lnTo>
                  <a:pt x="6538" y="4034"/>
                </a:lnTo>
                <a:lnTo>
                  <a:pt x="6554" y="4128"/>
                </a:lnTo>
                <a:lnTo>
                  <a:pt x="6560" y="4226"/>
                </a:lnTo>
                <a:lnTo>
                  <a:pt x="6554" y="4322"/>
                </a:lnTo>
                <a:lnTo>
                  <a:pt x="6538" y="4417"/>
                </a:lnTo>
                <a:lnTo>
                  <a:pt x="6512" y="4507"/>
                </a:lnTo>
                <a:lnTo>
                  <a:pt x="6476" y="4595"/>
                </a:lnTo>
                <a:lnTo>
                  <a:pt x="6430" y="4678"/>
                </a:lnTo>
                <a:lnTo>
                  <a:pt x="6375" y="4756"/>
                </a:lnTo>
                <a:lnTo>
                  <a:pt x="6311" y="4828"/>
                </a:lnTo>
                <a:lnTo>
                  <a:pt x="4835" y="6303"/>
                </a:lnTo>
                <a:lnTo>
                  <a:pt x="4763" y="6367"/>
                </a:lnTo>
                <a:lnTo>
                  <a:pt x="4685" y="6422"/>
                </a:lnTo>
                <a:lnTo>
                  <a:pt x="4601" y="6468"/>
                </a:lnTo>
                <a:lnTo>
                  <a:pt x="4514" y="6504"/>
                </a:lnTo>
                <a:lnTo>
                  <a:pt x="4422" y="6530"/>
                </a:lnTo>
                <a:lnTo>
                  <a:pt x="4328" y="6546"/>
                </a:lnTo>
                <a:lnTo>
                  <a:pt x="4232" y="6552"/>
                </a:lnTo>
                <a:lnTo>
                  <a:pt x="4135" y="6546"/>
                </a:lnTo>
                <a:lnTo>
                  <a:pt x="4041" y="6530"/>
                </a:lnTo>
                <a:lnTo>
                  <a:pt x="3949" y="6504"/>
                </a:lnTo>
                <a:lnTo>
                  <a:pt x="3861" y="6468"/>
                </a:lnTo>
                <a:lnTo>
                  <a:pt x="3780" y="6422"/>
                </a:lnTo>
                <a:lnTo>
                  <a:pt x="3702" y="6367"/>
                </a:lnTo>
                <a:lnTo>
                  <a:pt x="3628" y="6303"/>
                </a:lnTo>
                <a:lnTo>
                  <a:pt x="1081" y="3757"/>
                </a:lnTo>
                <a:lnTo>
                  <a:pt x="1023" y="3692"/>
                </a:lnTo>
                <a:lnTo>
                  <a:pt x="975" y="3620"/>
                </a:lnTo>
                <a:lnTo>
                  <a:pt x="933" y="3544"/>
                </a:lnTo>
                <a:lnTo>
                  <a:pt x="904" y="3462"/>
                </a:lnTo>
                <a:lnTo>
                  <a:pt x="884" y="3379"/>
                </a:lnTo>
                <a:lnTo>
                  <a:pt x="874" y="3293"/>
                </a:lnTo>
                <a:lnTo>
                  <a:pt x="874" y="3205"/>
                </a:lnTo>
                <a:lnTo>
                  <a:pt x="927" y="2388"/>
                </a:lnTo>
                <a:lnTo>
                  <a:pt x="824" y="2336"/>
                </a:lnTo>
                <a:lnTo>
                  <a:pt x="724" y="2278"/>
                </a:lnTo>
                <a:lnTo>
                  <a:pt x="628" y="2213"/>
                </a:lnTo>
                <a:lnTo>
                  <a:pt x="535" y="2139"/>
                </a:lnTo>
                <a:lnTo>
                  <a:pt x="449" y="2057"/>
                </a:lnTo>
                <a:lnTo>
                  <a:pt x="357" y="1959"/>
                </a:lnTo>
                <a:lnTo>
                  <a:pt x="277" y="1858"/>
                </a:lnTo>
                <a:lnTo>
                  <a:pt x="205" y="1750"/>
                </a:lnTo>
                <a:lnTo>
                  <a:pt x="146" y="1636"/>
                </a:lnTo>
                <a:lnTo>
                  <a:pt x="94" y="1523"/>
                </a:lnTo>
                <a:lnTo>
                  <a:pt x="54" y="1403"/>
                </a:lnTo>
                <a:lnTo>
                  <a:pt x="24" y="1284"/>
                </a:lnTo>
                <a:lnTo>
                  <a:pt x="6" y="1160"/>
                </a:lnTo>
                <a:lnTo>
                  <a:pt x="0" y="1048"/>
                </a:lnTo>
                <a:lnTo>
                  <a:pt x="4" y="939"/>
                </a:lnTo>
                <a:lnTo>
                  <a:pt x="18" y="833"/>
                </a:lnTo>
                <a:lnTo>
                  <a:pt x="40" y="732"/>
                </a:lnTo>
                <a:lnTo>
                  <a:pt x="72" y="634"/>
                </a:lnTo>
                <a:lnTo>
                  <a:pt x="114" y="540"/>
                </a:lnTo>
                <a:lnTo>
                  <a:pt x="166" y="452"/>
                </a:lnTo>
                <a:lnTo>
                  <a:pt x="225" y="369"/>
                </a:lnTo>
                <a:lnTo>
                  <a:pt x="295" y="293"/>
                </a:lnTo>
                <a:lnTo>
                  <a:pt x="373" y="223"/>
                </a:lnTo>
                <a:lnTo>
                  <a:pt x="455" y="163"/>
                </a:lnTo>
                <a:lnTo>
                  <a:pt x="543" y="114"/>
                </a:lnTo>
                <a:lnTo>
                  <a:pt x="636" y="72"/>
                </a:lnTo>
                <a:lnTo>
                  <a:pt x="732" y="40"/>
                </a:lnTo>
                <a:lnTo>
                  <a:pt x="834" y="18"/>
                </a:lnTo>
                <a:lnTo>
                  <a:pt x="935" y="4"/>
                </a:lnTo>
                <a:lnTo>
                  <a:pt x="1041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10110079" y="3440327"/>
            <a:ext cx="640098" cy="625070"/>
            <a:chOff x="3116263" y="3760788"/>
            <a:chExt cx="5207000" cy="5084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 34"/>
            <p:cNvSpPr>
              <a:spLocks/>
            </p:cNvSpPr>
            <p:nvPr/>
          </p:nvSpPr>
          <p:spPr bwMode="auto">
            <a:xfrm>
              <a:off x="3116263" y="3760788"/>
              <a:ext cx="5207000" cy="5084763"/>
            </a:xfrm>
            <a:custGeom>
              <a:avLst/>
              <a:gdLst>
                <a:gd name="T0" fmla="*/ 5486 w 6560"/>
                <a:gd name="T1" fmla="*/ 0 h 6406"/>
                <a:gd name="T2" fmla="*/ 5571 w 6560"/>
                <a:gd name="T3" fmla="*/ 24 h 6406"/>
                <a:gd name="T4" fmla="*/ 5633 w 6560"/>
                <a:gd name="T5" fmla="*/ 85 h 6406"/>
                <a:gd name="T6" fmla="*/ 5657 w 6560"/>
                <a:gd name="T7" fmla="*/ 171 h 6406"/>
                <a:gd name="T8" fmla="*/ 5651 w 6560"/>
                <a:gd name="T9" fmla="*/ 4760 h 6406"/>
                <a:gd name="T10" fmla="*/ 5605 w 6560"/>
                <a:gd name="T11" fmla="*/ 4833 h 6406"/>
                <a:gd name="T12" fmla="*/ 5531 w 6560"/>
                <a:gd name="T13" fmla="*/ 4877 h 6406"/>
                <a:gd name="T14" fmla="*/ 5442 w 6560"/>
                <a:gd name="T15" fmla="*/ 4877 h 6406"/>
                <a:gd name="T16" fmla="*/ 5366 w 6560"/>
                <a:gd name="T17" fmla="*/ 4833 h 6406"/>
                <a:gd name="T18" fmla="*/ 5322 w 6560"/>
                <a:gd name="T19" fmla="*/ 4760 h 6406"/>
                <a:gd name="T20" fmla="*/ 5316 w 6560"/>
                <a:gd name="T21" fmla="*/ 340 h 6406"/>
                <a:gd name="T22" fmla="*/ 340 w 6560"/>
                <a:gd name="T23" fmla="*/ 5203 h 6406"/>
                <a:gd name="T24" fmla="*/ 362 w 6560"/>
                <a:gd name="T25" fmla="*/ 5402 h 6406"/>
                <a:gd name="T26" fmla="*/ 428 w 6560"/>
                <a:gd name="T27" fmla="*/ 5583 h 6406"/>
                <a:gd name="T28" fmla="*/ 529 w 6560"/>
                <a:gd name="T29" fmla="*/ 5744 h 6406"/>
                <a:gd name="T30" fmla="*/ 663 w 6560"/>
                <a:gd name="T31" fmla="*/ 5877 h 6406"/>
                <a:gd name="T32" fmla="*/ 824 w 6560"/>
                <a:gd name="T33" fmla="*/ 5979 h 6406"/>
                <a:gd name="T34" fmla="*/ 1007 w 6560"/>
                <a:gd name="T35" fmla="*/ 6044 h 6406"/>
                <a:gd name="T36" fmla="*/ 1204 w 6560"/>
                <a:gd name="T37" fmla="*/ 6068 h 6406"/>
                <a:gd name="T38" fmla="*/ 5458 w 6560"/>
                <a:gd name="T39" fmla="*/ 6062 h 6406"/>
                <a:gd name="T40" fmla="*/ 5649 w 6560"/>
                <a:gd name="T41" fmla="*/ 6016 h 6406"/>
                <a:gd name="T42" fmla="*/ 5820 w 6560"/>
                <a:gd name="T43" fmla="*/ 5933 h 6406"/>
                <a:gd name="T44" fmla="*/ 5967 w 6560"/>
                <a:gd name="T45" fmla="*/ 5814 h 6406"/>
                <a:gd name="T46" fmla="*/ 6086 w 6560"/>
                <a:gd name="T47" fmla="*/ 5666 h 6406"/>
                <a:gd name="T48" fmla="*/ 6170 w 6560"/>
                <a:gd name="T49" fmla="*/ 5495 h 6406"/>
                <a:gd name="T50" fmla="*/ 6216 w 6560"/>
                <a:gd name="T51" fmla="*/ 5305 h 6406"/>
                <a:gd name="T52" fmla="*/ 6222 w 6560"/>
                <a:gd name="T53" fmla="*/ 696 h 6406"/>
                <a:gd name="T54" fmla="*/ 6244 w 6560"/>
                <a:gd name="T55" fmla="*/ 610 h 6406"/>
                <a:gd name="T56" fmla="*/ 6305 w 6560"/>
                <a:gd name="T57" fmla="*/ 549 h 6406"/>
                <a:gd name="T58" fmla="*/ 6391 w 6560"/>
                <a:gd name="T59" fmla="*/ 527 h 6406"/>
                <a:gd name="T60" fmla="*/ 6476 w 6560"/>
                <a:gd name="T61" fmla="*/ 549 h 6406"/>
                <a:gd name="T62" fmla="*/ 6538 w 6560"/>
                <a:gd name="T63" fmla="*/ 610 h 6406"/>
                <a:gd name="T64" fmla="*/ 6560 w 6560"/>
                <a:gd name="T65" fmla="*/ 696 h 6406"/>
                <a:gd name="T66" fmla="*/ 6554 w 6560"/>
                <a:gd name="T67" fmla="*/ 5324 h 6406"/>
                <a:gd name="T68" fmla="*/ 6506 w 6560"/>
                <a:gd name="T69" fmla="*/ 5559 h 6406"/>
                <a:gd name="T70" fmla="*/ 6415 w 6560"/>
                <a:gd name="T71" fmla="*/ 5776 h 6406"/>
                <a:gd name="T72" fmla="*/ 6283 w 6560"/>
                <a:gd name="T73" fmla="*/ 5967 h 6406"/>
                <a:gd name="T74" fmla="*/ 6120 w 6560"/>
                <a:gd name="T75" fmla="*/ 6130 h 6406"/>
                <a:gd name="T76" fmla="*/ 5929 w 6560"/>
                <a:gd name="T77" fmla="*/ 6261 h 6406"/>
                <a:gd name="T78" fmla="*/ 5712 w 6560"/>
                <a:gd name="T79" fmla="*/ 6352 h 6406"/>
                <a:gd name="T80" fmla="*/ 5478 w 6560"/>
                <a:gd name="T81" fmla="*/ 6400 h 6406"/>
                <a:gd name="T82" fmla="*/ 1204 w 6560"/>
                <a:gd name="T83" fmla="*/ 6406 h 6406"/>
                <a:gd name="T84" fmla="*/ 961 w 6560"/>
                <a:gd name="T85" fmla="*/ 6380 h 6406"/>
                <a:gd name="T86" fmla="*/ 736 w 6560"/>
                <a:gd name="T87" fmla="*/ 6311 h 6406"/>
                <a:gd name="T88" fmla="*/ 531 w 6560"/>
                <a:gd name="T89" fmla="*/ 6199 h 6406"/>
                <a:gd name="T90" fmla="*/ 352 w 6560"/>
                <a:gd name="T91" fmla="*/ 6052 h 6406"/>
                <a:gd name="T92" fmla="*/ 205 w 6560"/>
                <a:gd name="T93" fmla="*/ 5875 h 6406"/>
                <a:gd name="T94" fmla="*/ 96 w 6560"/>
                <a:gd name="T95" fmla="*/ 5670 h 6406"/>
                <a:gd name="T96" fmla="*/ 24 w 6560"/>
                <a:gd name="T97" fmla="*/ 5444 h 6406"/>
                <a:gd name="T98" fmla="*/ 0 w 6560"/>
                <a:gd name="T99" fmla="*/ 5203 h 6406"/>
                <a:gd name="T100" fmla="*/ 6 w 6560"/>
                <a:gd name="T101" fmla="*/ 125 h 6406"/>
                <a:gd name="T102" fmla="*/ 50 w 6560"/>
                <a:gd name="T103" fmla="*/ 52 h 6406"/>
                <a:gd name="T104" fmla="*/ 125 w 6560"/>
                <a:gd name="T105" fmla="*/ 8 h 6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0" h="6406">
                  <a:moveTo>
                    <a:pt x="169" y="0"/>
                  </a:moveTo>
                  <a:lnTo>
                    <a:pt x="5486" y="0"/>
                  </a:lnTo>
                  <a:lnTo>
                    <a:pt x="5531" y="8"/>
                  </a:lnTo>
                  <a:lnTo>
                    <a:pt x="5571" y="24"/>
                  </a:lnTo>
                  <a:lnTo>
                    <a:pt x="5605" y="52"/>
                  </a:lnTo>
                  <a:lnTo>
                    <a:pt x="5633" y="85"/>
                  </a:lnTo>
                  <a:lnTo>
                    <a:pt x="5651" y="125"/>
                  </a:lnTo>
                  <a:lnTo>
                    <a:pt x="5657" y="171"/>
                  </a:lnTo>
                  <a:lnTo>
                    <a:pt x="5657" y="4714"/>
                  </a:lnTo>
                  <a:lnTo>
                    <a:pt x="5651" y="4760"/>
                  </a:lnTo>
                  <a:lnTo>
                    <a:pt x="5633" y="4800"/>
                  </a:lnTo>
                  <a:lnTo>
                    <a:pt x="5605" y="4833"/>
                  </a:lnTo>
                  <a:lnTo>
                    <a:pt x="5571" y="4861"/>
                  </a:lnTo>
                  <a:lnTo>
                    <a:pt x="5531" y="4877"/>
                  </a:lnTo>
                  <a:lnTo>
                    <a:pt x="5486" y="4883"/>
                  </a:lnTo>
                  <a:lnTo>
                    <a:pt x="5442" y="4877"/>
                  </a:lnTo>
                  <a:lnTo>
                    <a:pt x="5400" y="4861"/>
                  </a:lnTo>
                  <a:lnTo>
                    <a:pt x="5366" y="4833"/>
                  </a:lnTo>
                  <a:lnTo>
                    <a:pt x="5338" y="4800"/>
                  </a:lnTo>
                  <a:lnTo>
                    <a:pt x="5322" y="4760"/>
                  </a:lnTo>
                  <a:lnTo>
                    <a:pt x="5316" y="4714"/>
                  </a:lnTo>
                  <a:lnTo>
                    <a:pt x="5316" y="340"/>
                  </a:lnTo>
                  <a:lnTo>
                    <a:pt x="340" y="340"/>
                  </a:lnTo>
                  <a:lnTo>
                    <a:pt x="340" y="5203"/>
                  </a:lnTo>
                  <a:lnTo>
                    <a:pt x="346" y="5305"/>
                  </a:lnTo>
                  <a:lnTo>
                    <a:pt x="362" y="5402"/>
                  </a:lnTo>
                  <a:lnTo>
                    <a:pt x="390" y="5495"/>
                  </a:lnTo>
                  <a:lnTo>
                    <a:pt x="428" y="5583"/>
                  </a:lnTo>
                  <a:lnTo>
                    <a:pt x="474" y="5666"/>
                  </a:lnTo>
                  <a:lnTo>
                    <a:pt x="529" y="5744"/>
                  </a:lnTo>
                  <a:lnTo>
                    <a:pt x="593" y="5814"/>
                  </a:lnTo>
                  <a:lnTo>
                    <a:pt x="663" y="5877"/>
                  </a:lnTo>
                  <a:lnTo>
                    <a:pt x="740" y="5933"/>
                  </a:lnTo>
                  <a:lnTo>
                    <a:pt x="824" y="5979"/>
                  </a:lnTo>
                  <a:lnTo>
                    <a:pt x="913" y="6016"/>
                  </a:lnTo>
                  <a:lnTo>
                    <a:pt x="1007" y="6044"/>
                  </a:lnTo>
                  <a:lnTo>
                    <a:pt x="1102" y="6062"/>
                  </a:lnTo>
                  <a:lnTo>
                    <a:pt x="1204" y="6068"/>
                  </a:lnTo>
                  <a:lnTo>
                    <a:pt x="5356" y="6068"/>
                  </a:lnTo>
                  <a:lnTo>
                    <a:pt x="5458" y="6062"/>
                  </a:lnTo>
                  <a:lnTo>
                    <a:pt x="5555" y="6044"/>
                  </a:lnTo>
                  <a:lnTo>
                    <a:pt x="5649" y="6016"/>
                  </a:lnTo>
                  <a:lnTo>
                    <a:pt x="5736" y="5979"/>
                  </a:lnTo>
                  <a:lnTo>
                    <a:pt x="5820" y="5933"/>
                  </a:lnTo>
                  <a:lnTo>
                    <a:pt x="5897" y="5877"/>
                  </a:lnTo>
                  <a:lnTo>
                    <a:pt x="5967" y="5814"/>
                  </a:lnTo>
                  <a:lnTo>
                    <a:pt x="6031" y="5744"/>
                  </a:lnTo>
                  <a:lnTo>
                    <a:pt x="6086" y="5666"/>
                  </a:lnTo>
                  <a:lnTo>
                    <a:pt x="6132" y="5583"/>
                  </a:lnTo>
                  <a:lnTo>
                    <a:pt x="6170" y="5495"/>
                  </a:lnTo>
                  <a:lnTo>
                    <a:pt x="6198" y="5402"/>
                  </a:lnTo>
                  <a:lnTo>
                    <a:pt x="6216" y="5305"/>
                  </a:lnTo>
                  <a:lnTo>
                    <a:pt x="6222" y="5203"/>
                  </a:lnTo>
                  <a:lnTo>
                    <a:pt x="6222" y="696"/>
                  </a:lnTo>
                  <a:lnTo>
                    <a:pt x="6228" y="650"/>
                  </a:lnTo>
                  <a:lnTo>
                    <a:pt x="6244" y="610"/>
                  </a:lnTo>
                  <a:lnTo>
                    <a:pt x="6272" y="577"/>
                  </a:lnTo>
                  <a:lnTo>
                    <a:pt x="6305" y="549"/>
                  </a:lnTo>
                  <a:lnTo>
                    <a:pt x="6345" y="533"/>
                  </a:lnTo>
                  <a:lnTo>
                    <a:pt x="6391" y="527"/>
                  </a:lnTo>
                  <a:lnTo>
                    <a:pt x="6437" y="533"/>
                  </a:lnTo>
                  <a:lnTo>
                    <a:pt x="6476" y="549"/>
                  </a:lnTo>
                  <a:lnTo>
                    <a:pt x="6510" y="577"/>
                  </a:lnTo>
                  <a:lnTo>
                    <a:pt x="6538" y="610"/>
                  </a:lnTo>
                  <a:lnTo>
                    <a:pt x="6554" y="650"/>
                  </a:lnTo>
                  <a:lnTo>
                    <a:pt x="6560" y="696"/>
                  </a:lnTo>
                  <a:lnTo>
                    <a:pt x="6560" y="5203"/>
                  </a:lnTo>
                  <a:lnTo>
                    <a:pt x="6554" y="5324"/>
                  </a:lnTo>
                  <a:lnTo>
                    <a:pt x="6534" y="5444"/>
                  </a:lnTo>
                  <a:lnTo>
                    <a:pt x="6506" y="5559"/>
                  </a:lnTo>
                  <a:lnTo>
                    <a:pt x="6465" y="5670"/>
                  </a:lnTo>
                  <a:lnTo>
                    <a:pt x="6415" y="5776"/>
                  </a:lnTo>
                  <a:lnTo>
                    <a:pt x="6353" y="5875"/>
                  </a:lnTo>
                  <a:lnTo>
                    <a:pt x="6283" y="5967"/>
                  </a:lnTo>
                  <a:lnTo>
                    <a:pt x="6206" y="6052"/>
                  </a:lnTo>
                  <a:lnTo>
                    <a:pt x="6120" y="6130"/>
                  </a:lnTo>
                  <a:lnTo>
                    <a:pt x="6029" y="6199"/>
                  </a:lnTo>
                  <a:lnTo>
                    <a:pt x="5929" y="6261"/>
                  </a:lnTo>
                  <a:lnTo>
                    <a:pt x="5824" y="6311"/>
                  </a:lnTo>
                  <a:lnTo>
                    <a:pt x="5712" y="6352"/>
                  </a:lnTo>
                  <a:lnTo>
                    <a:pt x="5599" y="6380"/>
                  </a:lnTo>
                  <a:lnTo>
                    <a:pt x="5478" y="6400"/>
                  </a:lnTo>
                  <a:lnTo>
                    <a:pt x="5356" y="6406"/>
                  </a:lnTo>
                  <a:lnTo>
                    <a:pt x="1204" y="6406"/>
                  </a:lnTo>
                  <a:lnTo>
                    <a:pt x="1080" y="6400"/>
                  </a:lnTo>
                  <a:lnTo>
                    <a:pt x="961" y="6380"/>
                  </a:lnTo>
                  <a:lnTo>
                    <a:pt x="846" y="6352"/>
                  </a:lnTo>
                  <a:lnTo>
                    <a:pt x="736" y="6311"/>
                  </a:lnTo>
                  <a:lnTo>
                    <a:pt x="631" y="6261"/>
                  </a:lnTo>
                  <a:lnTo>
                    <a:pt x="531" y="6199"/>
                  </a:lnTo>
                  <a:lnTo>
                    <a:pt x="438" y="6130"/>
                  </a:lnTo>
                  <a:lnTo>
                    <a:pt x="352" y="6052"/>
                  </a:lnTo>
                  <a:lnTo>
                    <a:pt x="275" y="5967"/>
                  </a:lnTo>
                  <a:lnTo>
                    <a:pt x="205" y="5875"/>
                  </a:lnTo>
                  <a:lnTo>
                    <a:pt x="145" y="5776"/>
                  </a:lnTo>
                  <a:lnTo>
                    <a:pt x="96" y="5670"/>
                  </a:lnTo>
                  <a:lnTo>
                    <a:pt x="54" y="5559"/>
                  </a:lnTo>
                  <a:lnTo>
                    <a:pt x="24" y="5444"/>
                  </a:lnTo>
                  <a:lnTo>
                    <a:pt x="6" y="5324"/>
                  </a:lnTo>
                  <a:lnTo>
                    <a:pt x="0" y="5203"/>
                  </a:lnTo>
                  <a:lnTo>
                    <a:pt x="0" y="171"/>
                  </a:lnTo>
                  <a:lnTo>
                    <a:pt x="6" y="125"/>
                  </a:lnTo>
                  <a:lnTo>
                    <a:pt x="24" y="85"/>
                  </a:lnTo>
                  <a:lnTo>
                    <a:pt x="50" y="52"/>
                  </a:lnTo>
                  <a:lnTo>
                    <a:pt x="84" y="24"/>
                  </a:lnTo>
                  <a:lnTo>
                    <a:pt x="125" y="8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3743326" y="4538663"/>
              <a:ext cx="3209925" cy="269875"/>
            </a:xfrm>
            <a:custGeom>
              <a:avLst/>
              <a:gdLst>
                <a:gd name="T0" fmla="*/ 169 w 4045"/>
                <a:gd name="T1" fmla="*/ 0 h 340"/>
                <a:gd name="T2" fmla="*/ 3874 w 4045"/>
                <a:gd name="T3" fmla="*/ 0 h 340"/>
                <a:gd name="T4" fmla="*/ 3920 w 4045"/>
                <a:gd name="T5" fmla="*/ 6 h 340"/>
                <a:gd name="T6" fmla="*/ 3959 w 4045"/>
                <a:gd name="T7" fmla="*/ 24 h 340"/>
                <a:gd name="T8" fmla="*/ 3995 w 4045"/>
                <a:gd name="T9" fmla="*/ 50 h 340"/>
                <a:gd name="T10" fmla="*/ 4021 w 4045"/>
                <a:gd name="T11" fmla="*/ 84 h 340"/>
                <a:gd name="T12" fmla="*/ 4039 w 4045"/>
                <a:gd name="T13" fmla="*/ 125 h 340"/>
                <a:gd name="T14" fmla="*/ 4045 w 4045"/>
                <a:gd name="T15" fmla="*/ 171 h 340"/>
                <a:gd name="T16" fmla="*/ 4039 w 4045"/>
                <a:gd name="T17" fmla="*/ 215 h 340"/>
                <a:gd name="T18" fmla="*/ 4021 w 4045"/>
                <a:gd name="T19" fmla="*/ 257 h 340"/>
                <a:gd name="T20" fmla="*/ 3995 w 4045"/>
                <a:gd name="T21" fmla="*/ 290 h 340"/>
                <a:gd name="T22" fmla="*/ 3959 w 4045"/>
                <a:gd name="T23" fmla="*/ 316 h 340"/>
                <a:gd name="T24" fmla="*/ 3920 w 4045"/>
                <a:gd name="T25" fmla="*/ 334 h 340"/>
                <a:gd name="T26" fmla="*/ 3874 w 4045"/>
                <a:gd name="T27" fmla="*/ 340 h 340"/>
                <a:gd name="T28" fmla="*/ 169 w 4045"/>
                <a:gd name="T29" fmla="*/ 340 h 340"/>
                <a:gd name="T30" fmla="*/ 123 w 4045"/>
                <a:gd name="T31" fmla="*/ 334 h 340"/>
                <a:gd name="T32" fmla="*/ 83 w 4045"/>
                <a:gd name="T33" fmla="*/ 316 h 340"/>
                <a:gd name="T34" fmla="*/ 50 w 4045"/>
                <a:gd name="T35" fmla="*/ 290 h 340"/>
                <a:gd name="T36" fmla="*/ 22 w 4045"/>
                <a:gd name="T37" fmla="*/ 257 h 340"/>
                <a:gd name="T38" fmla="*/ 6 w 4045"/>
                <a:gd name="T39" fmla="*/ 215 h 340"/>
                <a:gd name="T40" fmla="*/ 0 w 4045"/>
                <a:gd name="T41" fmla="*/ 171 h 340"/>
                <a:gd name="T42" fmla="*/ 6 w 4045"/>
                <a:gd name="T43" fmla="*/ 125 h 340"/>
                <a:gd name="T44" fmla="*/ 22 w 4045"/>
                <a:gd name="T45" fmla="*/ 84 h 340"/>
                <a:gd name="T46" fmla="*/ 50 w 4045"/>
                <a:gd name="T47" fmla="*/ 50 h 340"/>
                <a:gd name="T48" fmla="*/ 83 w 4045"/>
                <a:gd name="T49" fmla="*/ 24 h 340"/>
                <a:gd name="T50" fmla="*/ 123 w 4045"/>
                <a:gd name="T51" fmla="*/ 6 h 340"/>
                <a:gd name="T52" fmla="*/ 169 w 4045"/>
                <a:gd name="T5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45" h="340">
                  <a:moveTo>
                    <a:pt x="169" y="0"/>
                  </a:moveTo>
                  <a:lnTo>
                    <a:pt x="3874" y="0"/>
                  </a:lnTo>
                  <a:lnTo>
                    <a:pt x="3920" y="6"/>
                  </a:lnTo>
                  <a:lnTo>
                    <a:pt x="3959" y="24"/>
                  </a:lnTo>
                  <a:lnTo>
                    <a:pt x="3995" y="50"/>
                  </a:lnTo>
                  <a:lnTo>
                    <a:pt x="4021" y="84"/>
                  </a:lnTo>
                  <a:lnTo>
                    <a:pt x="4039" y="125"/>
                  </a:lnTo>
                  <a:lnTo>
                    <a:pt x="4045" y="171"/>
                  </a:lnTo>
                  <a:lnTo>
                    <a:pt x="4039" y="215"/>
                  </a:lnTo>
                  <a:lnTo>
                    <a:pt x="4021" y="257"/>
                  </a:lnTo>
                  <a:lnTo>
                    <a:pt x="3995" y="290"/>
                  </a:lnTo>
                  <a:lnTo>
                    <a:pt x="3959" y="316"/>
                  </a:lnTo>
                  <a:lnTo>
                    <a:pt x="3920" y="334"/>
                  </a:lnTo>
                  <a:lnTo>
                    <a:pt x="3874" y="340"/>
                  </a:lnTo>
                  <a:lnTo>
                    <a:pt x="169" y="340"/>
                  </a:lnTo>
                  <a:lnTo>
                    <a:pt x="123" y="334"/>
                  </a:lnTo>
                  <a:lnTo>
                    <a:pt x="83" y="316"/>
                  </a:lnTo>
                  <a:lnTo>
                    <a:pt x="50" y="290"/>
                  </a:lnTo>
                  <a:lnTo>
                    <a:pt x="22" y="257"/>
                  </a:lnTo>
                  <a:lnTo>
                    <a:pt x="6" y="215"/>
                  </a:lnTo>
                  <a:lnTo>
                    <a:pt x="0" y="171"/>
                  </a:lnTo>
                  <a:lnTo>
                    <a:pt x="6" y="125"/>
                  </a:lnTo>
                  <a:lnTo>
                    <a:pt x="22" y="84"/>
                  </a:lnTo>
                  <a:lnTo>
                    <a:pt x="50" y="50"/>
                  </a:lnTo>
                  <a:lnTo>
                    <a:pt x="83" y="24"/>
                  </a:lnTo>
                  <a:lnTo>
                    <a:pt x="123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3743326" y="7286625"/>
              <a:ext cx="3208338" cy="269875"/>
            </a:xfrm>
            <a:custGeom>
              <a:avLst/>
              <a:gdLst>
                <a:gd name="T0" fmla="*/ 169 w 4043"/>
                <a:gd name="T1" fmla="*/ 0 h 340"/>
                <a:gd name="T2" fmla="*/ 3874 w 4043"/>
                <a:gd name="T3" fmla="*/ 0 h 340"/>
                <a:gd name="T4" fmla="*/ 3920 w 4043"/>
                <a:gd name="T5" fmla="*/ 6 h 340"/>
                <a:gd name="T6" fmla="*/ 3959 w 4043"/>
                <a:gd name="T7" fmla="*/ 24 h 340"/>
                <a:gd name="T8" fmla="*/ 3993 w 4043"/>
                <a:gd name="T9" fmla="*/ 49 h 340"/>
                <a:gd name="T10" fmla="*/ 4019 w 4043"/>
                <a:gd name="T11" fmla="*/ 85 h 340"/>
                <a:gd name="T12" fmla="*/ 4037 w 4043"/>
                <a:gd name="T13" fmla="*/ 125 h 340"/>
                <a:gd name="T14" fmla="*/ 4043 w 4043"/>
                <a:gd name="T15" fmla="*/ 171 h 340"/>
                <a:gd name="T16" fmla="*/ 4037 w 4043"/>
                <a:gd name="T17" fmla="*/ 214 h 340"/>
                <a:gd name="T18" fmla="*/ 4019 w 4043"/>
                <a:gd name="T19" fmla="*/ 256 h 340"/>
                <a:gd name="T20" fmla="*/ 3993 w 4043"/>
                <a:gd name="T21" fmla="*/ 290 h 340"/>
                <a:gd name="T22" fmla="*/ 3959 w 4043"/>
                <a:gd name="T23" fmla="*/ 318 h 340"/>
                <a:gd name="T24" fmla="*/ 3918 w 4043"/>
                <a:gd name="T25" fmla="*/ 334 h 340"/>
                <a:gd name="T26" fmla="*/ 3874 w 4043"/>
                <a:gd name="T27" fmla="*/ 340 h 340"/>
                <a:gd name="T28" fmla="*/ 169 w 4043"/>
                <a:gd name="T29" fmla="*/ 340 h 340"/>
                <a:gd name="T30" fmla="*/ 123 w 4043"/>
                <a:gd name="T31" fmla="*/ 334 h 340"/>
                <a:gd name="T32" fmla="*/ 83 w 4043"/>
                <a:gd name="T33" fmla="*/ 318 h 340"/>
                <a:gd name="T34" fmla="*/ 50 w 4043"/>
                <a:gd name="T35" fmla="*/ 290 h 340"/>
                <a:gd name="T36" fmla="*/ 22 w 4043"/>
                <a:gd name="T37" fmla="*/ 256 h 340"/>
                <a:gd name="T38" fmla="*/ 6 w 4043"/>
                <a:gd name="T39" fmla="*/ 214 h 340"/>
                <a:gd name="T40" fmla="*/ 0 w 4043"/>
                <a:gd name="T41" fmla="*/ 171 h 340"/>
                <a:gd name="T42" fmla="*/ 6 w 4043"/>
                <a:gd name="T43" fmla="*/ 125 h 340"/>
                <a:gd name="T44" fmla="*/ 22 w 4043"/>
                <a:gd name="T45" fmla="*/ 85 h 340"/>
                <a:gd name="T46" fmla="*/ 50 w 4043"/>
                <a:gd name="T47" fmla="*/ 49 h 340"/>
                <a:gd name="T48" fmla="*/ 83 w 4043"/>
                <a:gd name="T49" fmla="*/ 24 h 340"/>
                <a:gd name="T50" fmla="*/ 123 w 4043"/>
                <a:gd name="T51" fmla="*/ 6 h 340"/>
                <a:gd name="T52" fmla="*/ 169 w 4043"/>
                <a:gd name="T5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43" h="340">
                  <a:moveTo>
                    <a:pt x="169" y="0"/>
                  </a:moveTo>
                  <a:lnTo>
                    <a:pt x="3874" y="0"/>
                  </a:lnTo>
                  <a:lnTo>
                    <a:pt x="3920" y="6"/>
                  </a:lnTo>
                  <a:lnTo>
                    <a:pt x="3959" y="24"/>
                  </a:lnTo>
                  <a:lnTo>
                    <a:pt x="3993" y="49"/>
                  </a:lnTo>
                  <a:lnTo>
                    <a:pt x="4019" y="85"/>
                  </a:lnTo>
                  <a:lnTo>
                    <a:pt x="4037" y="125"/>
                  </a:lnTo>
                  <a:lnTo>
                    <a:pt x="4043" y="171"/>
                  </a:lnTo>
                  <a:lnTo>
                    <a:pt x="4037" y="214"/>
                  </a:lnTo>
                  <a:lnTo>
                    <a:pt x="4019" y="256"/>
                  </a:lnTo>
                  <a:lnTo>
                    <a:pt x="3993" y="290"/>
                  </a:lnTo>
                  <a:lnTo>
                    <a:pt x="3959" y="318"/>
                  </a:lnTo>
                  <a:lnTo>
                    <a:pt x="3918" y="334"/>
                  </a:lnTo>
                  <a:lnTo>
                    <a:pt x="3874" y="340"/>
                  </a:lnTo>
                  <a:lnTo>
                    <a:pt x="169" y="340"/>
                  </a:lnTo>
                  <a:lnTo>
                    <a:pt x="123" y="334"/>
                  </a:lnTo>
                  <a:lnTo>
                    <a:pt x="83" y="318"/>
                  </a:lnTo>
                  <a:lnTo>
                    <a:pt x="50" y="290"/>
                  </a:lnTo>
                  <a:lnTo>
                    <a:pt x="22" y="256"/>
                  </a:lnTo>
                  <a:lnTo>
                    <a:pt x="6" y="214"/>
                  </a:lnTo>
                  <a:lnTo>
                    <a:pt x="0" y="171"/>
                  </a:lnTo>
                  <a:lnTo>
                    <a:pt x="6" y="125"/>
                  </a:lnTo>
                  <a:lnTo>
                    <a:pt x="22" y="85"/>
                  </a:lnTo>
                  <a:lnTo>
                    <a:pt x="50" y="49"/>
                  </a:lnTo>
                  <a:lnTo>
                    <a:pt x="83" y="24"/>
                  </a:lnTo>
                  <a:lnTo>
                    <a:pt x="123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 37"/>
            <p:cNvSpPr>
              <a:spLocks/>
            </p:cNvSpPr>
            <p:nvPr/>
          </p:nvSpPr>
          <p:spPr bwMode="auto">
            <a:xfrm>
              <a:off x="4208463" y="7977188"/>
              <a:ext cx="2744788" cy="269875"/>
            </a:xfrm>
            <a:custGeom>
              <a:avLst/>
              <a:gdLst>
                <a:gd name="T0" fmla="*/ 169 w 3458"/>
                <a:gd name="T1" fmla="*/ 0 h 340"/>
                <a:gd name="T2" fmla="*/ 3287 w 3458"/>
                <a:gd name="T3" fmla="*/ 0 h 340"/>
                <a:gd name="T4" fmla="*/ 3333 w 3458"/>
                <a:gd name="T5" fmla="*/ 6 h 340"/>
                <a:gd name="T6" fmla="*/ 3372 w 3458"/>
                <a:gd name="T7" fmla="*/ 23 h 340"/>
                <a:gd name="T8" fmla="*/ 3408 w 3458"/>
                <a:gd name="T9" fmla="*/ 49 h 340"/>
                <a:gd name="T10" fmla="*/ 3434 w 3458"/>
                <a:gd name="T11" fmla="*/ 85 h 340"/>
                <a:gd name="T12" fmla="*/ 3452 w 3458"/>
                <a:gd name="T13" fmla="*/ 125 h 340"/>
                <a:gd name="T14" fmla="*/ 3458 w 3458"/>
                <a:gd name="T15" fmla="*/ 171 h 340"/>
                <a:gd name="T16" fmla="*/ 3452 w 3458"/>
                <a:gd name="T17" fmla="*/ 214 h 340"/>
                <a:gd name="T18" fmla="*/ 3434 w 3458"/>
                <a:gd name="T19" fmla="*/ 256 h 340"/>
                <a:gd name="T20" fmla="*/ 3408 w 3458"/>
                <a:gd name="T21" fmla="*/ 290 h 340"/>
                <a:gd name="T22" fmla="*/ 3372 w 3458"/>
                <a:gd name="T23" fmla="*/ 316 h 340"/>
                <a:gd name="T24" fmla="*/ 3333 w 3458"/>
                <a:gd name="T25" fmla="*/ 334 h 340"/>
                <a:gd name="T26" fmla="*/ 3287 w 3458"/>
                <a:gd name="T27" fmla="*/ 340 h 340"/>
                <a:gd name="T28" fmla="*/ 169 w 3458"/>
                <a:gd name="T29" fmla="*/ 340 h 340"/>
                <a:gd name="T30" fmla="*/ 125 w 3458"/>
                <a:gd name="T31" fmla="*/ 334 h 340"/>
                <a:gd name="T32" fmla="*/ 83 w 3458"/>
                <a:gd name="T33" fmla="*/ 316 h 340"/>
                <a:gd name="T34" fmla="*/ 50 w 3458"/>
                <a:gd name="T35" fmla="*/ 290 h 340"/>
                <a:gd name="T36" fmla="*/ 24 w 3458"/>
                <a:gd name="T37" fmla="*/ 256 h 340"/>
                <a:gd name="T38" fmla="*/ 6 w 3458"/>
                <a:gd name="T39" fmla="*/ 214 h 340"/>
                <a:gd name="T40" fmla="*/ 0 w 3458"/>
                <a:gd name="T41" fmla="*/ 171 h 340"/>
                <a:gd name="T42" fmla="*/ 6 w 3458"/>
                <a:gd name="T43" fmla="*/ 125 h 340"/>
                <a:gd name="T44" fmla="*/ 24 w 3458"/>
                <a:gd name="T45" fmla="*/ 85 h 340"/>
                <a:gd name="T46" fmla="*/ 50 w 3458"/>
                <a:gd name="T47" fmla="*/ 49 h 340"/>
                <a:gd name="T48" fmla="*/ 83 w 3458"/>
                <a:gd name="T49" fmla="*/ 23 h 340"/>
                <a:gd name="T50" fmla="*/ 125 w 3458"/>
                <a:gd name="T51" fmla="*/ 6 h 340"/>
                <a:gd name="T52" fmla="*/ 169 w 3458"/>
                <a:gd name="T5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58" h="340">
                  <a:moveTo>
                    <a:pt x="169" y="0"/>
                  </a:moveTo>
                  <a:lnTo>
                    <a:pt x="3287" y="0"/>
                  </a:lnTo>
                  <a:lnTo>
                    <a:pt x="3333" y="6"/>
                  </a:lnTo>
                  <a:lnTo>
                    <a:pt x="3372" y="23"/>
                  </a:lnTo>
                  <a:lnTo>
                    <a:pt x="3408" y="49"/>
                  </a:lnTo>
                  <a:lnTo>
                    <a:pt x="3434" y="85"/>
                  </a:lnTo>
                  <a:lnTo>
                    <a:pt x="3452" y="125"/>
                  </a:lnTo>
                  <a:lnTo>
                    <a:pt x="3458" y="171"/>
                  </a:lnTo>
                  <a:lnTo>
                    <a:pt x="3452" y="214"/>
                  </a:lnTo>
                  <a:lnTo>
                    <a:pt x="3434" y="256"/>
                  </a:lnTo>
                  <a:lnTo>
                    <a:pt x="3408" y="290"/>
                  </a:lnTo>
                  <a:lnTo>
                    <a:pt x="3372" y="316"/>
                  </a:lnTo>
                  <a:lnTo>
                    <a:pt x="3333" y="334"/>
                  </a:lnTo>
                  <a:lnTo>
                    <a:pt x="3287" y="340"/>
                  </a:lnTo>
                  <a:lnTo>
                    <a:pt x="169" y="340"/>
                  </a:lnTo>
                  <a:lnTo>
                    <a:pt x="125" y="334"/>
                  </a:lnTo>
                  <a:lnTo>
                    <a:pt x="83" y="316"/>
                  </a:lnTo>
                  <a:lnTo>
                    <a:pt x="50" y="290"/>
                  </a:lnTo>
                  <a:lnTo>
                    <a:pt x="24" y="256"/>
                  </a:lnTo>
                  <a:lnTo>
                    <a:pt x="6" y="214"/>
                  </a:lnTo>
                  <a:lnTo>
                    <a:pt x="0" y="171"/>
                  </a:lnTo>
                  <a:lnTo>
                    <a:pt x="6" y="125"/>
                  </a:lnTo>
                  <a:lnTo>
                    <a:pt x="24" y="85"/>
                  </a:lnTo>
                  <a:lnTo>
                    <a:pt x="50" y="49"/>
                  </a:lnTo>
                  <a:lnTo>
                    <a:pt x="83" y="23"/>
                  </a:lnTo>
                  <a:lnTo>
                    <a:pt x="125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 38"/>
            <p:cNvSpPr>
              <a:spLocks noEditPoints="1"/>
            </p:cNvSpPr>
            <p:nvPr/>
          </p:nvSpPr>
          <p:spPr bwMode="auto">
            <a:xfrm>
              <a:off x="3697288" y="5145088"/>
              <a:ext cx="1735138" cy="1727200"/>
            </a:xfrm>
            <a:custGeom>
              <a:avLst/>
              <a:gdLst>
                <a:gd name="T0" fmla="*/ 340 w 2187"/>
                <a:gd name="T1" fmla="*/ 340 h 2177"/>
                <a:gd name="T2" fmla="*/ 340 w 2187"/>
                <a:gd name="T3" fmla="*/ 1837 h 2177"/>
                <a:gd name="T4" fmla="*/ 1847 w 2187"/>
                <a:gd name="T5" fmla="*/ 1837 h 2177"/>
                <a:gd name="T6" fmla="*/ 1847 w 2187"/>
                <a:gd name="T7" fmla="*/ 340 h 2177"/>
                <a:gd name="T8" fmla="*/ 340 w 2187"/>
                <a:gd name="T9" fmla="*/ 340 h 2177"/>
                <a:gd name="T10" fmla="*/ 169 w 2187"/>
                <a:gd name="T11" fmla="*/ 0 h 2177"/>
                <a:gd name="T12" fmla="*/ 2016 w 2187"/>
                <a:gd name="T13" fmla="*/ 0 h 2177"/>
                <a:gd name="T14" fmla="*/ 2062 w 2187"/>
                <a:gd name="T15" fmla="*/ 6 h 2177"/>
                <a:gd name="T16" fmla="*/ 2101 w 2187"/>
                <a:gd name="T17" fmla="*/ 22 h 2177"/>
                <a:gd name="T18" fmla="*/ 2135 w 2187"/>
                <a:gd name="T19" fmla="*/ 49 h 2177"/>
                <a:gd name="T20" fmla="*/ 2163 w 2187"/>
                <a:gd name="T21" fmla="*/ 83 h 2177"/>
                <a:gd name="T22" fmla="*/ 2179 w 2187"/>
                <a:gd name="T23" fmla="*/ 125 h 2177"/>
                <a:gd name="T24" fmla="*/ 2187 w 2187"/>
                <a:gd name="T25" fmla="*/ 169 h 2177"/>
                <a:gd name="T26" fmla="*/ 2187 w 2187"/>
                <a:gd name="T27" fmla="*/ 2006 h 2177"/>
                <a:gd name="T28" fmla="*/ 2179 w 2187"/>
                <a:gd name="T29" fmla="*/ 2052 h 2177"/>
                <a:gd name="T30" fmla="*/ 2163 w 2187"/>
                <a:gd name="T31" fmla="*/ 2091 h 2177"/>
                <a:gd name="T32" fmla="*/ 2135 w 2187"/>
                <a:gd name="T33" fmla="*/ 2127 h 2177"/>
                <a:gd name="T34" fmla="*/ 2101 w 2187"/>
                <a:gd name="T35" fmla="*/ 2153 h 2177"/>
                <a:gd name="T36" fmla="*/ 2062 w 2187"/>
                <a:gd name="T37" fmla="*/ 2171 h 2177"/>
                <a:gd name="T38" fmla="*/ 2016 w 2187"/>
                <a:gd name="T39" fmla="*/ 2177 h 2177"/>
                <a:gd name="T40" fmla="*/ 169 w 2187"/>
                <a:gd name="T41" fmla="*/ 2177 h 2177"/>
                <a:gd name="T42" fmla="*/ 126 w 2187"/>
                <a:gd name="T43" fmla="*/ 2171 h 2177"/>
                <a:gd name="T44" fmla="*/ 84 w 2187"/>
                <a:gd name="T45" fmla="*/ 2153 h 2177"/>
                <a:gd name="T46" fmla="*/ 50 w 2187"/>
                <a:gd name="T47" fmla="*/ 2127 h 2177"/>
                <a:gd name="T48" fmla="*/ 24 w 2187"/>
                <a:gd name="T49" fmla="*/ 2091 h 2177"/>
                <a:gd name="T50" fmla="*/ 6 w 2187"/>
                <a:gd name="T51" fmla="*/ 2052 h 2177"/>
                <a:gd name="T52" fmla="*/ 0 w 2187"/>
                <a:gd name="T53" fmla="*/ 2006 h 2177"/>
                <a:gd name="T54" fmla="*/ 0 w 2187"/>
                <a:gd name="T55" fmla="*/ 169 h 2177"/>
                <a:gd name="T56" fmla="*/ 6 w 2187"/>
                <a:gd name="T57" fmla="*/ 125 h 2177"/>
                <a:gd name="T58" fmla="*/ 24 w 2187"/>
                <a:gd name="T59" fmla="*/ 83 h 2177"/>
                <a:gd name="T60" fmla="*/ 50 w 2187"/>
                <a:gd name="T61" fmla="*/ 49 h 2177"/>
                <a:gd name="T62" fmla="*/ 84 w 2187"/>
                <a:gd name="T63" fmla="*/ 22 h 2177"/>
                <a:gd name="T64" fmla="*/ 126 w 2187"/>
                <a:gd name="T65" fmla="*/ 6 h 2177"/>
                <a:gd name="T66" fmla="*/ 169 w 2187"/>
                <a:gd name="T67" fmla="*/ 0 h 2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87" h="2177">
                  <a:moveTo>
                    <a:pt x="340" y="340"/>
                  </a:moveTo>
                  <a:lnTo>
                    <a:pt x="340" y="1837"/>
                  </a:lnTo>
                  <a:lnTo>
                    <a:pt x="1847" y="1837"/>
                  </a:lnTo>
                  <a:lnTo>
                    <a:pt x="1847" y="340"/>
                  </a:lnTo>
                  <a:lnTo>
                    <a:pt x="340" y="340"/>
                  </a:lnTo>
                  <a:close/>
                  <a:moveTo>
                    <a:pt x="169" y="0"/>
                  </a:moveTo>
                  <a:lnTo>
                    <a:pt x="2016" y="0"/>
                  </a:lnTo>
                  <a:lnTo>
                    <a:pt x="2062" y="6"/>
                  </a:lnTo>
                  <a:lnTo>
                    <a:pt x="2101" y="22"/>
                  </a:lnTo>
                  <a:lnTo>
                    <a:pt x="2135" y="49"/>
                  </a:lnTo>
                  <a:lnTo>
                    <a:pt x="2163" y="83"/>
                  </a:lnTo>
                  <a:lnTo>
                    <a:pt x="2179" y="125"/>
                  </a:lnTo>
                  <a:lnTo>
                    <a:pt x="2187" y="169"/>
                  </a:lnTo>
                  <a:lnTo>
                    <a:pt x="2187" y="2006"/>
                  </a:lnTo>
                  <a:lnTo>
                    <a:pt x="2179" y="2052"/>
                  </a:lnTo>
                  <a:lnTo>
                    <a:pt x="2163" y="2091"/>
                  </a:lnTo>
                  <a:lnTo>
                    <a:pt x="2135" y="2127"/>
                  </a:lnTo>
                  <a:lnTo>
                    <a:pt x="2101" y="2153"/>
                  </a:lnTo>
                  <a:lnTo>
                    <a:pt x="2062" y="2171"/>
                  </a:lnTo>
                  <a:lnTo>
                    <a:pt x="2016" y="2177"/>
                  </a:lnTo>
                  <a:lnTo>
                    <a:pt x="169" y="2177"/>
                  </a:lnTo>
                  <a:lnTo>
                    <a:pt x="126" y="2171"/>
                  </a:lnTo>
                  <a:lnTo>
                    <a:pt x="84" y="2153"/>
                  </a:lnTo>
                  <a:lnTo>
                    <a:pt x="50" y="2127"/>
                  </a:lnTo>
                  <a:lnTo>
                    <a:pt x="24" y="2091"/>
                  </a:lnTo>
                  <a:lnTo>
                    <a:pt x="6" y="2052"/>
                  </a:lnTo>
                  <a:lnTo>
                    <a:pt x="0" y="2006"/>
                  </a:lnTo>
                  <a:lnTo>
                    <a:pt x="0" y="169"/>
                  </a:lnTo>
                  <a:lnTo>
                    <a:pt x="6" y="125"/>
                  </a:lnTo>
                  <a:lnTo>
                    <a:pt x="24" y="83"/>
                  </a:lnTo>
                  <a:lnTo>
                    <a:pt x="50" y="49"/>
                  </a:lnTo>
                  <a:lnTo>
                    <a:pt x="84" y="22"/>
                  </a:lnTo>
                  <a:lnTo>
                    <a:pt x="126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8" name="Freeform 39"/>
            <p:cNvSpPr>
              <a:spLocks/>
            </p:cNvSpPr>
            <p:nvPr/>
          </p:nvSpPr>
          <p:spPr bwMode="auto">
            <a:xfrm>
              <a:off x="5784851" y="5278438"/>
              <a:ext cx="1239838" cy="269875"/>
            </a:xfrm>
            <a:custGeom>
              <a:avLst/>
              <a:gdLst>
                <a:gd name="T0" fmla="*/ 169 w 1561"/>
                <a:gd name="T1" fmla="*/ 0 h 340"/>
                <a:gd name="T2" fmla="*/ 1392 w 1561"/>
                <a:gd name="T3" fmla="*/ 0 h 340"/>
                <a:gd name="T4" fmla="*/ 1432 w 1561"/>
                <a:gd name="T5" fmla="*/ 4 h 340"/>
                <a:gd name="T6" fmla="*/ 1468 w 1561"/>
                <a:gd name="T7" fmla="*/ 18 h 340"/>
                <a:gd name="T8" fmla="*/ 1498 w 1561"/>
                <a:gd name="T9" fmla="*/ 37 h 340"/>
                <a:gd name="T10" fmla="*/ 1526 w 1561"/>
                <a:gd name="T11" fmla="*/ 63 h 340"/>
                <a:gd name="T12" fmla="*/ 1546 w 1561"/>
                <a:gd name="T13" fmla="*/ 95 h 340"/>
                <a:gd name="T14" fmla="*/ 1558 w 1561"/>
                <a:gd name="T15" fmla="*/ 131 h 340"/>
                <a:gd name="T16" fmla="*/ 1561 w 1561"/>
                <a:gd name="T17" fmla="*/ 171 h 340"/>
                <a:gd name="T18" fmla="*/ 1556 w 1561"/>
                <a:gd name="T19" fmla="*/ 214 h 340"/>
                <a:gd name="T20" fmla="*/ 1540 w 1561"/>
                <a:gd name="T21" fmla="*/ 256 h 340"/>
                <a:gd name="T22" fmla="*/ 1512 w 1561"/>
                <a:gd name="T23" fmla="*/ 290 h 340"/>
                <a:gd name="T24" fmla="*/ 1478 w 1561"/>
                <a:gd name="T25" fmla="*/ 316 h 340"/>
                <a:gd name="T26" fmla="*/ 1436 w 1561"/>
                <a:gd name="T27" fmla="*/ 334 h 340"/>
                <a:gd name="T28" fmla="*/ 1392 w 1561"/>
                <a:gd name="T29" fmla="*/ 340 h 340"/>
                <a:gd name="T30" fmla="*/ 169 w 1561"/>
                <a:gd name="T31" fmla="*/ 340 h 340"/>
                <a:gd name="T32" fmla="*/ 125 w 1561"/>
                <a:gd name="T33" fmla="*/ 334 h 340"/>
                <a:gd name="T34" fmla="*/ 83 w 1561"/>
                <a:gd name="T35" fmla="*/ 316 h 340"/>
                <a:gd name="T36" fmla="*/ 49 w 1561"/>
                <a:gd name="T37" fmla="*/ 290 h 340"/>
                <a:gd name="T38" fmla="*/ 23 w 1561"/>
                <a:gd name="T39" fmla="*/ 256 h 340"/>
                <a:gd name="T40" fmla="*/ 6 w 1561"/>
                <a:gd name="T41" fmla="*/ 214 h 340"/>
                <a:gd name="T42" fmla="*/ 0 w 1561"/>
                <a:gd name="T43" fmla="*/ 171 h 340"/>
                <a:gd name="T44" fmla="*/ 6 w 1561"/>
                <a:gd name="T45" fmla="*/ 125 h 340"/>
                <a:gd name="T46" fmla="*/ 23 w 1561"/>
                <a:gd name="T47" fmla="*/ 85 h 340"/>
                <a:gd name="T48" fmla="*/ 49 w 1561"/>
                <a:gd name="T49" fmla="*/ 49 h 340"/>
                <a:gd name="T50" fmla="*/ 83 w 1561"/>
                <a:gd name="T51" fmla="*/ 24 h 340"/>
                <a:gd name="T52" fmla="*/ 125 w 1561"/>
                <a:gd name="T53" fmla="*/ 6 h 340"/>
                <a:gd name="T54" fmla="*/ 169 w 1561"/>
                <a:gd name="T5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1" h="340">
                  <a:moveTo>
                    <a:pt x="169" y="0"/>
                  </a:moveTo>
                  <a:lnTo>
                    <a:pt x="1392" y="0"/>
                  </a:lnTo>
                  <a:lnTo>
                    <a:pt x="1432" y="4"/>
                  </a:lnTo>
                  <a:lnTo>
                    <a:pt x="1468" y="18"/>
                  </a:lnTo>
                  <a:lnTo>
                    <a:pt x="1498" y="37"/>
                  </a:lnTo>
                  <a:lnTo>
                    <a:pt x="1526" y="63"/>
                  </a:lnTo>
                  <a:lnTo>
                    <a:pt x="1546" y="95"/>
                  </a:lnTo>
                  <a:lnTo>
                    <a:pt x="1558" y="131"/>
                  </a:lnTo>
                  <a:lnTo>
                    <a:pt x="1561" y="171"/>
                  </a:lnTo>
                  <a:lnTo>
                    <a:pt x="1556" y="214"/>
                  </a:lnTo>
                  <a:lnTo>
                    <a:pt x="1540" y="256"/>
                  </a:lnTo>
                  <a:lnTo>
                    <a:pt x="1512" y="290"/>
                  </a:lnTo>
                  <a:lnTo>
                    <a:pt x="1478" y="316"/>
                  </a:lnTo>
                  <a:lnTo>
                    <a:pt x="1436" y="334"/>
                  </a:lnTo>
                  <a:lnTo>
                    <a:pt x="1392" y="340"/>
                  </a:lnTo>
                  <a:lnTo>
                    <a:pt x="169" y="340"/>
                  </a:lnTo>
                  <a:lnTo>
                    <a:pt x="125" y="334"/>
                  </a:lnTo>
                  <a:lnTo>
                    <a:pt x="83" y="316"/>
                  </a:lnTo>
                  <a:lnTo>
                    <a:pt x="49" y="290"/>
                  </a:lnTo>
                  <a:lnTo>
                    <a:pt x="23" y="256"/>
                  </a:lnTo>
                  <a:lnTo>
                    <a:pt x="6" y="214"/>
                  </a:lnTo>
                  <a:lnTo>
                    <a:pt x="0" y="171"/>
                  </a:lnTo>
                  <a:lnTo>
                    <a:pt x="6" y="125"/>
                  </a:lnTo>
                  <a:lnTo>
                    <a:pt x="23" y="85"/>
                  </a:lnTo>
                  <a:lnTo>
                    <a:pt x="49" y="49"/>
                  </a:lnTo>
                  <a:lnTo>
                    <a:pt x="83" y="24"/>
                  </a:lnTo>
                  <a:lnTo>
                    <a:pt x="125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5784851" y="5888038"/>
              <a:ext cx="1239838" cy="269875"/>
            </a:xfrm>
            <a:custGeom>
              <a:avLst/>
              <a:gdLst>
                <a:gd name="T0" fmla="*/ 169 w 1561"/>
                <a:gd name="T1" fmla="*/ 0 h 340"/>
                <a:gd name="T2" fmla="*/ 1392 w 1561"/>
                <a:gd name="T3" fmla="*/ 0 h 340"/>
                <a:gd name="T4" fmla="*/ 1432 w 1561"/>
                <a:gd name="T5" fmla="*/ 4 h 340"/>
                <a:gd name="T6" fmla="*/ 1468 w 1561"/>
                <a:gd name="T7" fmla="*/ 18 h 340"/>
                <a:gd name="T8" fmla="*/ 1498 w 1561"/>
                <a:gd name="T9" fmla="*/ 38 h 340"/>
                <a:gd name="T10" fmla="*/ 1526 w 1561"/>
                <a:gd name="T11" fmla="*/ 64 h 340"/>
                <a:gd name="T12" fmla="*/ 1546 w 1561"/>
                <a:gd name="T13" fmla="*/ 96 h 340"/>
                <a:gd name="T14" fmla="*/ 1558 w 1561"/>
                <a:gd name="T15" fmla="*/ 131 h 340"/>
                <a:gd name="T16" fmla="*/ 1561 w 1561"/>
                <a:gd name="T17" fmla="*/ 169 h 340"/>
                <a:gd name="T18" fmla="*/ 1556 w 1561"/>
                <a:gd name="T19" fmla="*/ 215 h 340"/>
                <a:gd name="T20" fmla="*/ 1540 w 1561"/>
                <a:gd name="T21" fmla="*/ 257 h 340"/>
                <a:gd name="T22" fmla="*/ 1512 w 1561"/>
                <a:gd name="T23" fmla="*/ 290 h 340"/>
                <a:gd name="T24" fmla="*/ 1478 w 1561"/>
                <a:gd name="T25" fmla="*/ 316 h 340"/>
                <a:gd name="T26" fmla="*/ 1436 w 1561"/>
                <a:gd name="T27" fmla="*/ 334 h 340"/>
                <a:gd name="T28" fmla="*/ 1392 w 1561"/>
                <a:gd name="T29" fmla="*/ 340 h 340"/>
                <a:gd name="T30" fmla="*/ 169 w 1561"/>
                <a:gd name="T31" fmla="*/ 340 h 340"/>
                <a:gd name="T32" fmla="*/ 125 w 1561"/>
                <a:gd name="T33" fmla="*/ 334 h 340"/>
                <a:gd name="T34" fmla="*/ 83 w 1561"/>
                <a:gd name="T35" fmla="*/ 316 h 340"/>
                <a:gd name="T36" fmla="*/ 49 w 1561"/>
                <a:gd name="T37" fmla="*/ 290 h 340"/>
                <a:gd name="T38" fmla="*/ 23 w 1561"/>
                <a:gd name="T39" fmla="*/ 257 h 340"/>
                <a:gd name="T40" fmla="*/ 6 w 1561"/>
                <a:gd name="T41" fmla="*/ 215 h 340"/>
                <a:gd name="T42" fmla="*/ 0 w 1561"/>
                <a:gd name="T43" fmla="*/ 169 h 340"/>
                <a:gd name="T44" fmla="*/ 6 w 1561"/>
                <a:gd name="T45" fmla="*/ 125 h 340"/>
                <a:gd name="T46" fmla="*/ 23 w 1561"/>
                <a:gd name="T47" fmla="*/ 84 h 340"/>
                <a:gd name="T48" fmla="*/ 49 w 1561"/>
                <a:gd name="T49" fmla="*/ 50 h 340"/>
                <a:gd name="T50" fmla="*/ 83 w 1561"/>
                <a:gd name="T51" fmla="*/ 24 h 340"/>
                <a:gd name="T52" fmla="*/ 125 w 1561"/>
                <a:gd name="T53" fmla="*/ 6 h 340"/>
                <a:gd name="T54" fmla="*/ 169 w 1561"/>
                <a:gd name="T5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1" h="340">
                  <a:moveTo>
                    <a:pt x="169" y="0"/>
                  </a:moveTo>
                  <a:lnTo>
                    <a:pt x="1392" y="0"/>
                  </a:lnTo>
                  <a:lnTo>
                    <a:pt x="1432" y="4"/>
                  </a:lnTo>
                  <a:lnTo>
                    <a:pt x="1468" y="18"/>
                  </a:lnTo>
                  <a:lnTo>
                    <a:pt x="1498" y="38"/>
                  </a:lnTo>
                  <a:lnTo>
                    <a:pt x="1526" y="64"/>
                  </a:lnTo>
                  <a:lnTo>
                    <a:pt x="1546" y="96"/>
                  </a:lnTo>
                  <a:lnTo>
                    <a:pt x="1558" y="131"/>
                  </a:lnTo>
                  <a:lnTo>
                    <a:pt x="1561" y="169"/>
                  </a:lnTo>
                  <a:lnTo>
                    <a:pt x="1556" y="215"/>
                  </a:lnTo>
                  <a:lnTo>
                    <a:pt x="1540" y="257"/>
                  </a:lnTo>
                  <a:lnTo>
                    <a:pt x="1512" y="290"/>
                  </a:lnTo>
                  <a:lnTo>
                    <a:pt x="1478" y="316"/>
                  </a:lnTo>
                  <a:lnTo>
                    <a:pt x="1436" y="334"/>
                  </a:lnTo>
                  <a:lnTo>
                    <a:pt x="1392" y="340"/>
                  </a:lnTo>
                  <a:lnTo>
                    <a:pt x="169" y="340"/>
                  </a:lnTo>
                  <a:lnTo>
                    <a:pt x="125" y="334"/>
                  </a:lnTo>
                  <a:lnTo>
                    <a:pt x="83" y="316"/>
                  </a:lnTo>
                  <a:lnTo>
                    <a:pt x="49" y="290"/>
                  </a:lnTo>
                  <a:lnTo>
                    <a:pt x="23" y="257"/>
                  </a:lnTo>
                  <a:lnTo>
                    <a:pt x="6" y="215"/>
                  </a:lnTo>
                  <a:lnTo>
                    <a:pt x="0" y="169"/>
                  </a:lnTo>
                  <a:lnTo>
                    <a:pt x="6" y="125"/>
                  </a:lnTo>
                  <a:lnTo>
                    <a:pt x="23" y="84"/>
                  </a:lnTo>
                  <a:lnTo>
                    <a:pt x="49" y="50"/>
                  </a:lnTo>
                  <a:lnTo>
                    <a:pt x="83" y="24"/>
                  </a:lnTo>
                  <a:lnTo>
                    <a:pt x="125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5784851" y="6535738"/>
              <a:ext cx="1239838" cy="269875"/>
            </a:xfrm>
            <a:custGeom>
              <a:avLst/>
              <a:gdLst>
                <a:gd name="T0" fmla="*/ 169 w 1561"/>
                <a:gd name="T1" fmla="*/ 0 h 340"/>
                <a:gd name="T2" fmla="*/ 1392 w 1561"/>
                <a:gd name="T3" fmla="*/ 0 h 340"/>
                <a:gd name="T4" fmla="*/ 1436 w 1561"/>
                <a:gd name="T5" fmla="*/ 6 h 340"/>
                <a:gd name="T6" fmla="*/ 1478 w 1561"/>
                <a:gd name="T7" fmla="*/ 24 h 340"/>
                <a:gd name="T8" fmla="*/ 1512 w 1561"/>
                <a:gd name="T9" fmla="*/ 50 h 340"/>
                <a:gd name="T10" fmla="*/ 1540 w 1561"/>
                <a:gd name="T11" fmla="*/ 84 h 340"/>
                <a:gd name="T12" fmla="*/ 1556 w 1561"/>
                <a:gd name="T13" fmla="*/ 126 h 340"/>
                <a:gd name="T14" fmla="*/ 1561 w 1561"/>
                <a:gd name="T15" fmla="*/ 171 h 340"/>
                <a:gd name="T16" fmla="*/ 1558 w 1561"/>
                <a:gd name="T17" fmla="*/ 209 h 340"/>
                <a:gd name="T18" fmla="*/ 1546 w 1561"/>
                <a:gd name="T19" fmla="*/ 245 h 340"/>
                <a:gd name="T20" fmla="*/ 1526 w 1561"/>
                <a:gd name="T21" fmla="*/ 277 h 340"/>
                <a:gd name="T22" fmla="*/ 1498 w 1561"/>
                <a:gd name="T23" fmla="*/ 303 h 340"/>
                <a:gd name="T24" fmla="*/ 1468 w 1561"/>
                <a:gd name="T25" fmla="*/ 322 h 340"/>
                <a:gd name="T26" fmla="*/ 1432 w 1561"/>
                <a:gd name="T27" fmla="*/ 336 h 340"/>
                <a:gd name="T28" fmla="*/ 1392 w 1561"/>
                <a:gd name="T29" fmla="*/ 340 h 340"/>
                <a:gd name="T30" fmla="*/ 169 w 1561"/>
                <a:gd name="T31" fmla="*/ 340 h 340"/>
                <a:gd name="T32" fmla="*/ 125 w 1561"/>
                <a:gd name="T33" fmla="*/ 334 h 340"/>
                <a:gd name="T34" fmla="*/ 83 w 1561"/>
                <a:gd name="T35" fmla="*/ 316 h 340"/>
                <a:gd name="T36" fmla="*/ 49 w 1561"/>
                <a:gd name="T37" fmla="*/ 291 h 340"/>
                <a:gd name="T38" fmla="*/ 23 w 1561"/>
                <a:gd name="T39" fmla="*/ 257 h 340"/>
                <a:gd name="T40" fmla="*/ 6 w 1561"/>
                <a:gd name="T41" fmla="*/ 215 h 340"/>
                <a:gd name="T42" fmla="*/ 0 w 1561"/>
                <a:gd name="T43" fmla="*/ 171 h 340"/>
                <a:gd name="T44" fmla="*/ 6 w 1561"/>
                <a:gd name="T45" fmla="*/ 126 h 340"/>
                <a:gd name="T46" fmla="*/ 23 w 1561"/>
                <a:gd name="T47" fmla="*/ 84 h 340"/>
                <a:gd name="T48" fmla="*/ 49 w 1561"/>
                <a:gd name="T49" fmla="*/ 50 h 340"/>
                <a:gd name="T50" fmla="*/ 83 w 1561"/>
                <a:gd name="T51" fmla="*/ 24 h 340"/>
                <a:gd name="T52" fmla="*/ 125 w 1561"/>
                <a:gd name="T53" fmla="*/ 6 h 340"/>
                <a:gd name="T54" fmla="*/ 169 w 1561"/>
                <a:gd name="T5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1" h="340">
                  <a:moveTo>
                    <a:pt x="169" y="0"/>
                  </a:moveTo>
                  <a:lnTo>
                    <a:pt x="1392" y="0"/>
                  </a:lnTo>
                  <a:lnTo>
                    <a:pt x="1436" y="6"/>
                  </a:lnTo>
                  <a:lnTo>
                    <a:pt x="1478" y="24"/>
                  </a:lnTo>
                  <a:lnTo>
                    <a:pt x="1512" y="50"/>
                  </a:lnTo>
                  <a:lnTo>
                    <a:pt x="1540" y="84"/>
                  </a:lnTo>
                  <a:lnTo>
                    <a:pt x="1556" y="126"/>
                  </a:lnTo>
                  <a:lnTo>
                    <a:pt x="1561" y="171"/>
                  </a:lnTo>
                  <a:lnTo>
                    <a:pt x="1558" y="209"/>
                  </a:lnTo>
                  <a:lnTo>
                    <a:pt x="1546" y="245"/>
                  </a:lnTo>
                  <a:lnTo>
                    <a:pt x="1526" y="277"/>
                  </a:lnTo>
                  <a:lnTo>
                    <a:pt x="1498" y="303"/>
                  </a:lnTo>
                  <a:lnTo>
                    <a:pt x="1468" y="322"/>
                  </a:lnTo>
                  <a:lnTo>
                    <a:pt x="1432" y="336"/>
                  </a:lnTo>
                  <a:lnTo>
                    <a:pt x="1392" y="340"/>
                  </a:lnTo>
                  <a:lnTo>
                    <a:pt x="169" y="340"/>
                  </a:lnTo>
                  <a:lnTo>
                    <a:pt x="125" y="334"/>
                  </a:lnTo>
                  <a:lnTo>
                    <a:pt x="83" y="316"/>
                  </a:lnTo>
                  <a:lnTo>
                    <a:pt x="49" y="291"/>
                  </a:lnTo>
                  <a:lnTo>
                    <a:pt x="23" y="257"/>
                  </a:lnTo>
                  <a:lnTo>
                    <a:pt x="6" y="215"/>
                  </a:lnTo>
                  <a:lnTo>
                    <a:pt x="0" y="171"/>
                  </a:lnTo>
                  <a:lnTo>
                    <a:pt x="6" y="126"/>
                  </a:lnTo>
                  <a:lnTo>
                    <a:pt x="23" y="84"/>
                  </a:lnTo>
                  <a:lnTo>
                    <a:pt x="49" y="50"/>
                  </a:lnTo>
                  <a:lnTo>
                    <a:pt x="83" y="24"/>
                  </a:lnTo>
                  <a:lnTo>
                    <a:pt x="125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148145" y="1774288"/>
            <a:ext cx="779296" cy="714669"/>
            <a:chOff x="2220913" y="946150"/>
            <a:chExt cx="5207000" cy="47752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5" name="Freeform 46"/>
            <p:cNvSpPr>
              <a:spLocks/>
            </p:cNvSpPr>
            <p:nvPr/>
          </p:nvSpPr>
          <p:spPr bwMode="auto">
            <a:xfrm>
              <a:off x="2220913" y="946150"/>
              <a:ext cx="5207000" cy="4775200"/>
            </a:xfrm>
            <a:custGeom>
              <a:avLst/>
              <a:gdLst>
                <a:gd name="T0" fmla="*/ 4099 w 6560"/>
                <a:gd name="T1" fmla="*/ 50 h 6016"/>
                <a:gd name="T2" fmla="*/ 4785 w 6560"/>
                <a:gd name="T3" fmla="*/ 265 h 6016"/>
                <a:gd name="T4" fmla="*/ 5404 w 6560"/>
                <a:gd name="T5" fmla="*/ 639 h 6016"/>
                <a:gd name="T6" fmla="*/ 5921 w 6560"/>
                <a:gd name="T7" fmla="*/ 1156 h 6016"/>
                <a:gd name="T8" fmla="*/ 6295 w 6560"/>
                <a:gd name="T9" fmla="*/ 1775 h 6016"/>
                <a:gd name="T10" fmla="*/ 6510 w 6560"/>
                <a:gd name="T11" fmla="*/ 2461 h 6016"/>
                <a:gd name="T12" fmla="*/ 6554 w 6560"/>
                <a:gd name="T13" fmla="*/ 3193 h 6016"/>
                <a:gd name="T14" fmla="*/ 6425 w 6560"/>
                <a:gd name="T15" fmla="*/ 3905 h 6016"/>
                <a:gd name="T16" fmla="*/ 6130 w 6560"/>
                <a:gd name="T17" fmla="*/ 4562 h 6016"/>
                <a:gd name="T18" fmla="*/ 5681 w 6560"/>
                <a:gd name="T19" fmla="*/ 5135 h 6016"/>
                <a:gd name="T20" fmla="*/ 5106 w 6560"/>
                <a:gd name="T21" fmla="*/ 5586 h 6016"/>
                <a:gd name="T22" fmla="*/ 4451 w 6560"/>
                <a:gd name="T23" fmla="*/ 5881 h 6016"/>
                <a:gd name="T24" fmla="*/ 3737 w 6560"/>
                <a:gd name="T25" fmla="*/ 6010 h 6016"/>
                <a:gd name="T26" fmla="*/ 3006 w 6560"/>
                <a:gd name="T27" fmla="*/ 5966 h 6016"/>
                <a:gd name="T28" fmla="*/ 2318 w 6560"/>
                <a:gd name="T29" fmla="*/ 5753 h 6016"/>
                <a:gd name="T30" fmla="*/ 1701 w 6560"/>
                <a:gd name="T31" fmla="*/ 5379 h 6016"/>
                <a:gd name="T32" fmla="*/ 1182 w 6560"/>
                <a:gd name="T33" fmla="*/ 4860 h 6016"/>
                <a:gd name="T34" fmla="*/ 808 w 6560"/>
                <a:gd name="T35" fmla="*/ 4241 h 6016"/>
                <a:gd name="T36" fmla="*/ 593 w 6560"/>
                <a:gd name="T37" fmla="*/ 3555 h 6016"/>
                <a:gd name="T38" fmla="*/ 545 w 6560"/>
                <a:gd name="T39" fmla="*/ 2974 h 6016"/>
                <a:gd name="T40" fmla="*/ 179 w 6560"/>
                <a:gd name="T41" fmla="*/ 3289 h 6016"/>
                <a:gd name="T42" fmla="*/ 48 w 6560"/>
                <a:gd name="T43" fmla="*/ 3243 h 6016"/>
                <a:gd name="T44" fmla="*/ 0 w 6560"/>
                <a:gd name="T45" fmla="*/ 3109 h 6016"/>
                <a:gd name="T46" fmla="*/ 591 w 6560"/>
                <a:gd name="T47" fmla="*/ 2469 h 6016"/>
                <a:gd name="T48" fmla="*/ 724 w 6560"/>
                <a:gd name="T49" fmla="*/ 2421 h 6016"/>
                <a:gd name="T50" fmla="*/ 1363 w 6560"/>
                <a:gd name="T51" fmla="*/ 3012 h 6016"/>
                <a:gd name="T52" fmla="*/ 1411 w 6560"/>
                <a:gd name="T53" fmla="*/ 3145 h 6016"/>
                <a:gd name="T54" fmla="*/ 1329 w 6560"/>
                <a:gd name="T55" fmla="*/ 3269 h 6016"/>
                <a:gd name="T56" fmla="*/ 1188 w 6560"/>
                <a:gd name="T57" fmla="*/ 3277 h 6016"/>
                <a:gd name="T58" fmla="*/ 868 w 6560"/>
                <a:gd name="T59" fmla="*/ 3008 h 6016"/>
                <a:gd name="T60" fmla="*/ 963 w 6560"/>
                <a:gd name="T61" fmla="*/ 3720 h 6016"/>
                <a:gd name="T62" fmla="*/ 1234 w 6560"/>
                <a:gd name="T63" fmla="*/ 4363 h 6016"/>
                <a:gd name="T64" fmla="*/ 1653 w 6560"/>
                <a:gd name="T65" fmla="*/ 4906 h 6016"/>
                <a:gd name="T66" fmla="*/ 2197 w 6560"/>
                <a:gd name="T67" fmla="*/ 5326 h 6016"/>
                <a:gd name="T68" fmla="*/ 2839 w 6560"/>
                <a:gd name="T69" fmla="*/ 5596 h 6016"/>
                <a:gd name="T70" fmla="*/ 3552 w 6560"/>
                <a:gd name="T71" fmla="*/ 5692 h 6016"/>
                <a:gd name="T72" fmla="*/ 4264 w 6560"/>
                <a:gd name="T73" fmla="*/ 5596 h 6016"/>
                <a:gd name="T74" fmla="*/ 4905 w 6560"/>
                <a:gd name="T75" fmla="*/ 5326 h 6016"/>
                <a:gd name="T76" fmla="*/ 5448 w 6560"/>
                <a:gd name="T77" fmla="*/ 4906 h 6016"/>
                <a:gd name="T78" fmla="*/ 5870 w 6560"/>
                <a:gd name="T79" fmla="*/ 4363 h 6016"/>
                <a:gd name="T80" fmla="*/ 6140 w 6560"/>
                <a:gd name="T81" fmla="*/ 3720 h 6016"/>
                <a:gd name="T82" fmla="*/ 6236 w 6560"/>
                <a:gd name="T83" fmla="*/ 3008 h 6016"/>
                <a:gd name="T84" fmla="*/ 6140 w 6560"/>
                <a:gd name="T85" fmla="*/ 2296 h 6016"/>
                <a:gd name="T86" fmla="*/ 5870 w 6560"/>
                <a:gd name="T87" fmla="*/ 1655 h 6016"/>
                <a:gd name="T88" fmla="*/ 5448 w 6560"/>
                <a:gd name="T89" fmla="*/ 1112 h 6016"/>
                <a:gd name="T90" fmla="*/ 4905 w 6560"/>
                <a:gd name="T91" fmla="*/ 692 h 6016"/>
                <a:gd name="T92" fmla="*/ 4264 w 6560"/>
                <a:gd name="T93" fmla="*/ 422 h 6016"/>
                <a:gd name="T94" fmla="*/ 3552 w 6560"/>
                <a:gd name="T95" fmla="*/ 326 h 6016"/>
                <a:gd name="T96" fmla="*/ 2895 w 6560"/>
                <a:gd name="T97" fmla="*/ 406 h 6016"/>
                <a:gd name="T98" fmla="*/ 2286 w 6560"/>
                <a:gd name="T99" fmla="*/ 641 h 6016"/>
                <a:gd name="T100" fmla="*/ 1751 w 6560"/>
                <a:gd name="T101" fmla="*/ 1019 h 6016"/>
                <a:gd name="T102" fmla="*/ 1532 w 6560"/>
                <a:gd name="T103" fmla="*/ 1182 h 6016"/>
                <a:gd name="T104" fmla="*/ 1401 w 6560"/>
                <a:gd name="T105" fmla="*/ 1138 h 6016"/>
                <a:gd name="T106" fmla="*/ 1353 w 6560"/>
                <a:gd name="T107" fmla="*/ 1005 h 6016"/>
                <a:gd name="T108" fmla="*/ 1522 w 6560"/>
                <a:gd name="T109" fmla="*/ 788 h 6016"/>
                <a:gd name="T110" fmla="*/ 2077 w 6560"/>
                <a:gd name="T111" fmla="*/ 384 h 6016"/>
                <a:gd name="T112" fmla="*/ 2702 w 6560"/>
                <a:gd name="T113" fmla="*/ 121 h 6016"/>
                <a:gd name="T114" fmla="*/ 3377 w 6560"/>
                <a:gd name="T115" fmla="*/ 6 h 6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60" h="6016">
                  <a:moveTo>
                    <a:pt x="3552" y="0"/>
                  </a:moveTo>
                  <a:lnTo>
                    <a:pt x="3737" y="6"/>
                  </a:lnTo>
                  <a:lnTo>
                    <a:pt x="3918" y="22"/>
                  </a:lnTo>
                  <a:lnTo>
                    <a:pt x="4099" y="50"/>
                  </a:lnTo>
                  <a:lnTo>
                    <a:pt x="4276" y="88"/>
                  </a:lnTo>
                  <a:lnTo>
                    <a:pt x="4449" y="135"/>
                  </a:lnTo>
                  <a:lnTo>
                    <a:pt x="4620" y="195"/>
                  </a:lnTo>
                  <a:lnTo>
                    <a:pt x="4785" y="265"/>
                  </a:lnTo>
                  <a:lnTo>
                    <a:pt x="4948" y="342"/>
                  </a:lnTo>
                  <a:lnTo>
                    <a:pt x="5106" y="432"/>
                  </a:lnTo>
                  <a:lnTo>
                    <a:pt x="5257" y="529"/>
                  </a:lnTo>
                  <a:lnTo>
                    <a:pt x="5404" y="639"/>
                  </a:lnTo>
                  <a:lnTo>
                    <a:pt x="5543" y="756"/>
                  </a:lnTo>
                  <a:lnTo>
                    <a:pt x="5679" y="881"/>
                  </a:lnTo>
                  <a:lnTo>
                    <a:pt x="5804" y="1017"/>
                  </a:lnTo>
                  <a:lnTo>
                    <a:pt x="5921" y="1156"/>
                  </a:lnTo>
                  <a:lnTo>
                    <a:pt x="6031" y="1303"/>
                  </a:lnTo>
                  <a:lnTo>
                    <a:pt x="6128" y="1454"/>
                  </a:lnTo>
                  <a:lnTo>
                    <a:pt x="6218" y="1611"/>
                  </a:lnTo>
                  <a:lnTo>
                    <a:pt x="6295" y="1775"/>
                  </a:lnTo>
                  <a:lnTo>
                    <a:pt x="6365" y="1940"/>
                  </a:lnTo>
                  <a:lnTo>
                    <a:pt x="6425" y="2111"/>
                  </a:lnTo>
                  <a:lnTo>
                    <a:pt x="6472" y="2284"/>
                  </a:lnTo>
                  <a:lnTo>
                    <a:pt x="6510" y="2461"/>
                  </a:lnTo>
                  <a:lnTo>
                    <a:pt x="6538" y="2642"/>
                  </a:lnTo>
                  <a:lnTo>
                    <a:pt x="6554" y="2825"/>
                  </a:lnTo>
                  <a:lnTo>
                    <a:pt x="6560" y="3008"/>
                  </a:lnTo>
                  <a:lnTo>
                    <a:pt x="6554" y="3193"/>
                  </a:lnTo>
                  <a:lnTo>
                    <a:pt x="6538" y="3376"/>
                  </a:lnTo>
                  <a:lnTo>
                    <a:pt x="6510" y="3555"/>
                  </a:lnTo>
                  <a:lnTo>
                    <a:pt x="6472" y="3732"/>
                  </a:lnTo>
                  <a:lnTo>
                    <a:pt x="6425" y="3905"/>
                  </a:lnTo>
                  <a:lnTo>
                    <a:pt x="6365" y="4076"/>
                  </a:lnTo>
                  <a:lnTo>
                    <a:pt x="6297" y="4241"/>
                  </a:lnTo>
                  <a:lnTo>
                    <a:pt x="6218" y="4405"/>
                  </a:lnTo>
                  <a:lnTo>
                    <a:pt x="6130" y="4562"/>
                  </a:lnTo>
                  <a:lnTo>
                    <a:pt x="6031" y="4713"/>
                  </a:lnTo>
                  <a:lnTo>
                    <a:pt x="5923" y="4860"/>
                  </a:lnTo>
                  <a:lnTo>
                    <a:pt x="5806" y="5001"/>
                  </a:lnTo>
                  <a:lnTo>
                    <a:pt x="5681" y="5135"/>
                  </a:lnTo>
                  <a:lnTo>
                    <a:pt x="5545" y="5262"/>
                  </a:lnTo>
                  <a:lnTo>
                    <a:pt x="5404" y="5379"/>
                  </a:lnTo>
                  <a:lnTo>
                    <a:pt x="5259" y="5487"/>
                  </a:lnTo>
                  <a:lnTo>
                    <a:pt x="5106" y="5586"/>
                  </a:lnTo>
                  <a:lnTo>
                    <a:pt x="4948" y="5674"/>
                  </a:lnTo>
                  <a:lnTo>
                    <a:pt x="4787" y="5753"/>
                  </a:lnTo>
                  <a:lnTo>
                    <a:pt x="4620" y="5821"/>
                  </a:lnTo>
                  <a:lnTo>
                    <a:pt x="4451" y="5881"/>
                  </a:lnTo>
                  <a:lnTo>
                    <a:pt x="4276" y="5929"/>
                  </a:lnTo>
                  <a:lnTo>
                    <a:pt x="4099" y="5966"/>
                  </a:lnTo>
                  <a:lnTo>
                    <a:pt x="3920" y="5994"/>
                  </a:lnTo>
                  <a:lnTo>
                    <a:pt x="3737" y="6010"/>
                  </a:lnTo>
                  <a:lnTo>
                    <a:pt x="3554" y="6016"/>
                  </a:lnTo>
                  <a:lnTo>
                    <a:pt x="3369" y="6010"/>
                  </a:lnTo>
                  <a:lnTo>
                    <a:pt x="3185" y="5994"/>
                  </a:lnTo>
                  <a:lnTo>
                    <a:pt x="3006" y="5966"/>
                  </a:lnTo>
                  <a:lnTo>
                    <a:pt x="2829" y="5929"/>
                  </a:lnTo>
                  <a:lnTo>
                    <a:pt x="2654" y="5881"/>
                  </a:lnTo>
                  <a:lnTo>
                    <a:pt x="2485" y="5821"/>
                  </a:lnTo>
                  <a:lnTo>
                    <a:pt x="2318" y="5753"/>
                  </a:lnTo>
                  <a:lnTo>
                    <a:pt x="2157" y="5674"/>
                  </a:lnTo>
                  <a:lnTo>
                    <a:pt x="2000" y="5586"/>
                  </a:lnTo>
                  <a:lnTo>
                    <a:pt x="1846" y="5487"/>
                  </a:lnTo>
                  <a:lnTo>
                    <a:pt x="1701" y="5379"/>
                  </a:lnTo>
                  <a:lnTo>
                    <a:pt x="1560" y="5262"/>
                  </a:lnTo>
                  <a:lnTo>
                    <a:pt x="1425" y="5135"/>
                  </a:lnTo>
                  <a:lnTo>
                    <a:pt x="1299" y="5001"/>
                  </a:lnTo>
                  <a:lnTo>
                    <a:pt x="1182" y="4860"/>
                  </a:lnTo>
                  <a:lnTo>
                    <a:pt x="1074" y="4713"/>
                  </a:lnTo>
                  <a:lnTo>
                    <a:pt x="975" y="4562"/>
                  </a:lnTo>
                  <a:lnTo>
                    <a:pt x="887" y="4405"/>
                  </a:lnTo>
                  <a:lnTo>
                    <a:pt x="808" y="4241"/>
                  </a:lnTo>
                  <a:lnTo>
                    <a:pt x="738" y="4076"/>
                  </a:lnTo>
                  <a:lnTo>
                    <a:pt x="680" y="3905"/>
                  </a:lnTo>
                  <a:lnTo>
                    <a:pt x="631" y="3732"/>
                  </a:lnTo>
                  <a:lnTo>
                    <a:pt x="593" y="3555"/>
                  </a:lnTo>
                  <a:lnTo>
                    <a:pt x="567" y="3376"/>
                  </a:lnTo>
                  <a:lnTo>
                    <a:pt x="549" y="3193"/>
                  </a:lnTo>
                  <a:lnTo>
                    <a:pt x="545" y="3008"/>
                  </a:lnTo>
                  <a:lnTo>
                    <a:pt x="545" y="2974"/>
                  </a:lnTo>
                  <a:lnTo>
                    <a:pt x="277" y="3243"/>
                  </a:lnTo>
                  <a:lnTo>
                    <a:pt x="247" y="3265"/>
                  </a:lnTo>
                  <a:lnTo>
                    <a:pt x="215" y="3281"/>
                  </a:lnTo>
                  <a:lnTo>
                    <a:pt x="179" y="3289"/>
                  </a:lnTo>
                  <a:lnTo>
                    <a:pt x="145" y="3289"/>
                  </a:lnTo>
                  <a:lnTo>
                    <a:pt x="109" y="3281"/>
                  </a:lnTo>
                  <a:lnTo>
                    <a:pt x="78" y="3265"/>
                  </a:lnTo>
                  <a:lnTo>
                    <a:pt x="48" y="3243"/>
                  </a:lnTo>
                  <a:lnTo>
                    <a:pt x="24" y="3213"/>
                  </a:lnTo>
                  <a:lnTo>
                    <a:pt x="8" y="3179"/>
                  </a:lnTo>
                  <a:lnTo>
                    <a:pt x="0" y="3145"/>
                  </a:lnTo>
                  <a:lnTo>
                    <a:pt x="0" y="3109"/>
                  </a:lnTo>
                  <a:lnTo>
                    <a:pt x="8" y="3074"/>
                  </a:lnTo>
                  <a:lnTo>
                    <a:pt x="24" y="3042"/>
                  </a:lnTo>
                  <a:lnTo>
                    <a:pt x="48" y="3012"/>
                  </a:lnTo>
                  <a:lnTo>
                    <a:pt x="591" y="2469"/>
                  </a:lnTo>
                  <a:lnTo>
                    <a:pt x="621" y="2445"/>
                  </a:lnTo>
                  <a:lnTo>
                    <a:pt x="655" y="2429"/>
                  </a:lnTo>
                  <a:lnTo>
                    <a:pt x="688" y="2421"/>
                  </a:lnTo>
                  <a:lnTo>
                    <a:pt x="724" y="2421"/>
                  </a:lnTo>
                  <a:lnTo>
                    <a:pt x="758" y="2429"/>
                  </a:lnTo>
                  <a:lnTo>
                    <a:pt x="792" y="2445"/>
                  </a:lnTo>
                  <a:lnTo>
                    <a:pt x="822" y="2469"/>
                  </a:lnTo>
                  <a:lnTo>
                    <a:pt x="1363" y="3012"/>
                  </a:lnTo>
                  <a:lnTo>
                    <a:pt x="1387" y="3042"/>
                  </a:lnTo>
                  <a:lnTo>
                    <a:pt x="1403" y="3074"/>
                  </a:lnTo>
                  <a:lnTo>
                    <a:pt x="1411" y="3109"/>
                  </a:lnTo>
                  <a:lnTo>
                    <a:pt x="1411" y="3145"/>
                  </a:lnTo>
                  <a:lnTo>
                    <a:pt x="1403" y="3179"/>
                  </a:lnTo>
                  <a:lnTo>
                    <a:pt x="1387" y="3213"/>
                  </a:lnTo>
                  <a:lnTo>
                    <a:pt x="1363" y="3243"/>
                  </a:lnTo>
                  <a:lnTo>
                    <a:pt x="1329" y="3269"/>
                  </a:lnTo>
                  <a:lnTo>
                    <a:pt x="1289" y="3285"/>
                  </a:lnTo>
                  <a:lnTo>
                    <a:pt x="1250" y="3289"/>
                  </a:lnTo>
                  <a:lnTo>
                    <a:pt x="1218" y="3287"/>
                  </a:lnTo>
                  <a:lnTo>
                    <a:pt x="1188" y="3277"/>
                  </a:lnTo>
                  <a:lnTo>
                    <a:pt x="1160" y="3263"/>
                  </a:lnTo>
                  <a:lnTo>
                    <a:pt x="1134" y="3243"/>
                  </a:lnTo>
                  <a:lnTo>
                    <a:pt x="868" y="2974"/>
                  </a:lnTo>
                  <a:lnTo>
                    <a:pt x="868" y="3008"/>
                  </a:lnTo>
                  <a:lnTo>
                    <a:pt x="873" y="3191"/>
                  </a:lnTo>
                  <a:lnTo>
                    <a:pt x="891" y="3372"/>
                  </a:lnTo>
                  <a:lnTo>
                    <a:pt x="921" y="3549"/>
                  </a:lnTo>
                  <a:lnTo>
                    <a:pt x="963" y="3720"/>
                  </a:lnTo>
                  <a:lnTo>
                    <a:pt x="1015" y="3889"/>
                  </a:lnTo>
                  <a:lnTo>
                    <a:pt x="1078" y="4052"/>
                  </a:lnTo>
                  <a:lnTo>
                    <a:pt x="1150" y="4210"/>
                  </a:lnTo>
                  <a:lnTo>
                    <a:pt x="1234" y="4363"/>
                  </a:lnTo>
                  <a:lnTo>
                    <a:pt x="1325" y="4508"/>
                  </a:lnTo>
                  <a:lnTo>
                    <a:pt x="1427" y="4647"/>
                  </a:lnTo>
                  <a:lnTo>
                    <a:pt x="1536" y="4781"/>
                  </a:lnTo>
                  <a:lnTo>
                    <a:pt x="1653" y="4906"/>
                  </a:lnTo>
                  <a:lnTo>
                    <a:pt x="1779" y="5023"/>
                  </a:lnTo>
                  <a:lnTo>
                    <a:pt x="1912" y="5133"/>
                  </a:lnTo>
                  <a:lnTo>
                    <a:pt x="2051" y="5234"/>
                  </a:lnTo>
                  <a:lnTo>
                    <a:pt x="2197" y="5326"/>
                  </a:lnTo>
                  <a:lnTo>
                    <a:pt x="2350" y="5407"/>
                  </a:lnTo>
                  <a:lnTo>
                    <a:pt x="2507" y="5481"/>
                  </a:lnTo>
                  <a:lnTo>
                    <a:pt x="2670" y="5545"/>
                  </a:lnTo>
                  <a:lnTo>
                    <a:pt x="2839" y="5596"/>
                  </a:lnTo>
                  <a:lnTo>
                    <a:pt x="3010" y="5638"/>
                  </a:lnTo>
                  <a:lnTo>
                    <a:pt x="3187" y="5668"/>
                  </a:lnTo>
                  <a:lnTo>
                    <a:pt x="3369" y="5686"/>
                  </a:lnTo>
                  <a:lnTo>
                    <a:pt x="3552" y="5692"/>
                  </a:lnTo>
                  <a:lnTo>
                    <a:pt x="3735" y="5686"/>
                  </a:lnTo>
                  <a:lnTo>
                    <a:pt x="3916" y="5668"/>
                  </a:lnTo>
                  <a:lnTo>
                    <a:pt x="4091" y="5638"/>
                  </a:lnTo>
                  <a:lnTo>
                    <a:pt x="4264" y="5596"/>
                  </a:lnTo>
                  <a:lnTo>
                    <a:pt x="4433" y="5545"/>
                  </a:lnTo>
                  <a:lnTo>
                    <a:pt x="4596" y="5481"/>
                  </a:lnTo>
                  <a:lnTo>
                    <a:pt x="4753" y="5407"/>
                  </a:lnTo>
                  <a:lnTo>
                    <a:pt x="4905" y="5326"/>
                  </a:lnTo>
                  <a:lnTo>
                    <a:pt x="5052" y="5234"/>
                  </a:lnTo>
                  <a:lnTo>
                    <a:pt x="5191" y="5133"/>
                  </a:lnTo>
                  <a:lnTo>
                    <a:pt x="5322" y="5023"/>
                  </a:lnTo>
                  <a:lnTo>
                    <a:pt x="5448" y="4906"/>
                  </a:lnTo>
                  <a:lnTo>
                    <a:pt x="5567" y="4781"/>
                  </a:lnTo>
                  <a:lnTo>
                    <a:pt x="5677" y="4647"/>
                  </a:lnTo>
                  <a:lnTo>
                    <a:pt x="5776" y="4508"/>
                  </a:lnTo>
                  <a:lnTo>
                    <a:pt x="5870" y="4363"/>
                  </a:lnTo>
                  <a:lnTo>
                    <a:pt x="5951" y="4210"/>
                  </a:lnTo>
                  <a:lnTo>
                    <a:pt x="6025" y="4052"/>
                  </a:lnTo>
                  <a:lnTo>
                    <a:pt x="6086" y="3889"/>
                  </a:lnTo>
                  <a:lnTo>
                    <a:pt x="6140" y="3720"/>
                  </a:lnTo>
                  <a:lnTo>
                    <a:pt x="6182" y="3549"/>
                  </a:lnTo>
                  <a:lnTo>
                    <a:pt x="6212" y="3372"/>
                  </a:lnTo>
                  <a:lnTo>
                    <a:pt x="6230" y="3191"/>
                  </a:lnTo>
                  <a:lnTo>
                    <a:pt x="6236" y="3008"/>
                  </a:lnTo>
                  <a:lnTo>
                    <a:pt x="6230" y="2825"/>
                  </a:lnTo>
                  <a:lnTo>
                    <a:pt x="6212" y="2644"/>
                  </a:lnTo>
                  <a:lnTo>
                    <a:pt x="6182" y="2469"/>
                  </a:lnTo>
                  <a:lnTo>
                    <a:pt x="6140" y="2296"/>
                  </a:lnTo>
                  <a:lnTo>
                    <a:pt x="6086" y="2127"/>
                  </a:lnTo>
                  <a:lnTo>
                    <a:pt x="6025" y="1964"/>
                  </a:lnTo>
                  <a:lnTo>
                    <a:pt x="5951" y="1806"/>
                  </a:lnTo>
                  <a:lnTo>
                    <a:pt x="5870" y="1655"/>
                  </a:lnTo>
                  <a:lnTo>
                    <a:pt x="5776" y="1508"/>
                  </a:lnTo>
                  <a:lnTo>
                    <a:pt x="5677" y="1369"/>
                  </a:lnTo>
                  <a:lnTo>
                    <a:pt x="5567" y="1237"/>
                  </a:lnTo>
                  <a:lnTo>
                    <a:pt x="5448" y="1112"/>
                  </a:lnTo>
                  <a:lnTo>
                    <a:pt x="5322" y="995"/>
                  </a:lnTo>
                  <a:lnTo>
                    <a:pt x="5191" y="885"/>
                  </a:lnTo>
                  <a:lnTo>
                    <a:pt x="5052" y="784"/>
                  </a:lnTo>
                  <a:lnTo>
                    <a:pt x="4905" y="692"/>
                  </a:lnTo>
                  <a:lnTo>
                    <a:pt x="4753" y="609"/>
                  </a:lnTo>
                  <a:lnTo>
                    <a:pt x="4596" y="535"/>
                  </a:lnTo>
                  <a:lnTo>
                    <a:pt x="4433" y="473"/>
                  </a:lnTo>
                  <a:lnTo>
                    <a:pt x="4264" y="422"/>
                  </a:lnTo>
                  <a:lnTo>
                    <a:pt x="4091" y="380"/>
                  </a:lnTo>
                  <a:lnTo>
                    <a:pt x="3916" y="350"/>
                  </a:lnTo>
                  <a:lnTo>
                    <a:pt x="3735" y="332"/>
                  </a:lnTo>
                  <a:lnTo>
                    <a:pt x="3552" y="326"/>
                  </a:lnTo>
                  <a:lnTo>
                    <a:pt x="3384" y="330"/>
                  </a:lnTo>
                  <a:lnTo>
                    <a:pt x="3217" y="346"/>
                  </a:lnTo>
                  <a:lnTo>
                    <a:pt x="3054" y="370"/>
                  </a:lnTo>
                  <a:lnTo>
                    <a:pt x="2895" y="406"/>
                  </a:lnTo>
                  <a:lnTo>
                    <a:pt x="2738" y="450"/>
                  </a:lnTo>
                  <a:lnTo>
                    <a:pt x="2583" y="503"/>
                  </a:lnTo>
                  <a:lnTo>
                    <a:pt x="2433" y="567"/>
                  </a:lnTo>
                  <a:lnTo>
                    <a:pt x="2286" y="641"/>
                  </a:lnTo>
                  <a:lnTo>
                    <a:pt x="2145" y="722"/>
                  </a:lnTo>
                  <a:lnTo>
                    <a:pt x="2008" y="812"/>
                  </a:lnTo>
                  <a:lnTo>
                    <a:pt x="1876" y="911"/>
                  </a:lnTo>
                  <a:lnTo>
                    <a:pt x="1751" y="1019"/>
                  </a:lnTo>
                  <a:lnTo>
                    <a:pt x="1630" y="1136"/>
                  </a:lnTo>
                  <a:lnTo>
                    <a:pt x="1600" y="1158"/>
                  </a:lnTo>
                  <a:lnTo>
                    <a:pt x="1568" y="1174"/>
                  </a:lnTo>
                  <a:lnTo>
                    <a:pt x="1532" y="1182"/>
                  </a:lnTo>
                  <a:lnTo>
                    <a:pt x="1496" y="1184"/>
                  </a:lnTo>
                  <a:lnTo>
                    <a:pt x="1462" y="1176"/>
                  </a:lnTo>
                  <a:lnTo>
                    <a:pt x="1429" y="1160"/>
                  </a:lnTo>
                  <a:lnTo>
                    <a:pt x="1401" y="1138"/>
                  </a:lnTo>
                  <a:lnTo>
                    <a:pt x="1377" y="1108"/>
                  </a:lnTo>
                  <a:lnTo>
                    <a:pt x="1361" y="1076"/>
                  </a:lnTo>
                  <a:lnTo>
                    <a:pt x="1353" y="1040"/>
                  </a:lnTo>
                  <a:lnTo>
                    <a:pt x="1353" y="1005"/>
                  </a:lnTo>
                  <a:lnTo>
                    <a:pt x="1359" y="971"/>
                  </a:lnTo>
                  <a:lnTo>
                    <a:pt x="1375" y="937"/>
                  </a:lnTo>
                  <a:lnTo>
                    <a:pt x="1397" y="909"/>
                  </a:lnTo>
                  <a:lnTo>
                    <a:pt x="1522" y="788"/>
                  </a:lnTo>
                  <a:lnTo>
                    <a:pt x="1653" y="674"/>
                  </a:lnTo>
                  <a:lnTo>
                    <a:pt x="1789" y="569"/>
                  </a:lnTo>
                  <a:lnTo>
                    <a:pt x="1930" y="471"/>
                  </a:lnTo>
                  <a:lnTo>
                    <a:pt x="2077" y="384"/>
                  </a:lnTo>
                  <a:lnTo>
                    <a:pt x="2226" y="304"/>
                  </a:lnTo>
                  <a:lnTo>
                    <a:pt x="2382" y="235"/>
                  </a:lnTo>
                  <a:lnTo>
                    <a:pt x="2539" y="173"/>
                  </a:lnTo>
                  <a:lnTo>
                    <a:pt x="2702" y="121"/>
                  </a:lnTo>
                  <a:lnTo>
                    <a:pt x="2867" y="78"/>
                  </a:lnTo>
                  <a:lnTo>
                    <a:pt x="3034" y="44"/>
                  </a:lnTo>
                  <a:lnTo>
                    <a:pt x="3203" y="20"/>
                  </a:lnTo>
                  <a:lnTo>
                    <a:pt x="3377" y="6"/>
                  </a:lnTo>
                  <a:lnTo>
                    <a:pt x="35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6" name="Freeform 47"/>
            <p:cNvSpPr>
              <a:spLocks/>
            </p:cNvSpPr>
            <p:nvPr/>
          </p:nvSpPr>
          <p:spPr bwMode="auto">
            <a:xfrm>
              <a:off x="4106863" y="2428875"/>
              <a:ext cx="1835150" cy="1833563"/>
            </a:xfrm>
            <a:custGeom>
              <a:avLst/>
              <a:gdLst>
                <a:gd name="T0" fmla="*/ 2168 w 2312"/>
                <a:gd name="T1" fmla="*/ 0 h 2310"/>
                <a:gd name="T2" fmla="*/ 2204 w 2312"/>
                <a:gd name="T3" fmla="*/ 6 h 2310"/>
                <a:gd name="T4" fmla="*/ 2236 w 2312"/>
                <a:gd name="T5" fmla="*/ 22 h 2310"/>
                <a:gd name="T6" fmla="*/ 2266 w 2312"/>
                <a:gd name="T7" fmla="*/ 44 h 2310"/>
                <a:gd name="T8" fmla="*/ 2290 w 2312"/>
                <a:gd name="T9" fmla="*/ 74 h 2310"/>
                <a:gd name="T10" fmla="*/ 2304 w 2312"/>
                <a:gd name="T11" fmla="*/ 108 h 2310"/>
                <a:gd name="T12" fmla="*/ 2312 w 2312"/>
                <a:gd name="T13" fmla="*/ 141 h 2310"/>
                <a:gd name="T14" fmla="*/ 2312 w 2312"/>
                <a:gd name="T15" fmla="*/ 177 h 2310"/>
                <a:gd name="T16" fmla="*/ 2304 w 2312"/>
                <a:gd name="T17" fmla="*/ 211 h 2310"/>
                <a:gd name="T18" fmla="*/ 2290 w 2312"/>
                <a:gd name="T19" fmla="*/ 245 h 2310"/>
                <a:gd name="T20" fmla="*/ 2266 w 2312"/>
                <a:gd name="T21" fmla="*/ 275 h 2310"/>
                <a:gd name="T22" fmla="*/ 276 w 2312"/>
                <a:gd name="T23" fmla="*/ 2264 h 2310"/>
                <a:gd name="T24" fmla="*/ 242 w 2312"/>
                <a:gd name="T25" fmla="*/ 2290 h 2310"/>
                <a:gd name="T26" fmla="*/ 203 w 2312"/>
                <a:gd name="T27" fmla="*/ 2306 h 2310"/>
                <a:gd name="T28" fmla="*/ 161 w 2312"/>
                <a:gd name="T29" fmla="*/ 2310 h 2310"/>
                <a:gd name="T30" fmla="*/ 131 w 2312"/>
                <a:gd name="T31" fmla="*/ 2308 h 2310"/>
                <a:gd name="T32" fmla="*/ 101 w 2312"/>
                <a:gd name="T33" fmla="*/ 2298 h 2310"/>
                <a:gd name="T34" fmla="*/ 71 w 2312"/>
                <a:gd name="T35" fmla="*/ 2284 h 2310"/>
                <a:gd name="T36" fmla="*/ 47 w 2312"/>
                <a:gd name="T37" fmla="*/ 2264 h 2310"/>
                <a:gd name="T38" fmla="*/ 24 w 2312"/>
                <a:gd name="T39" fmla="*/ 2234 h 2310"/>
                <a:gd name="T40" fmla="*/ 8 w 2312"/>
                <a:gd name="T41" fmla="*/ 2200 h 2310"/>
                <a:gd name="T42" fmla="*/ 0 w 2312"/>
                <a:gd name="T43" fmla="*/ 2167 h 2310"/>
                <a:gd name="T44" fmla="*/ 0 w 2312"/>
                <a:gd name="T45" fmla="*/ 2131 h 2310"/>
                <a:gd name="T46" fmla="*/ 8 w 2312"/>
                <a:gd name="T47" fmla="*/ 2095 h 2310"/>
                <a:gd name="T48" fmla="*/ 24 w 2312"/>
                <a:gd name="T49" fmla="*/ 2063 h 2310"/>
                <a:gd name="T50" fmla="*/ 47 w 2312"/>
                <a:gd name="T51" fmla="*/ 2033 h 2310"/>
                <a:gd name="T52" fmla="*/ 2037 w 2312"/>
                <a:gd name="T53" fmla="*/ 46 h 2310"/>
                <a:gd name="T54" fmla="*/ 2065 w 2312"/>
                <a:gd name="T55" fmla="*/ 22 h 2310"/>
                <a:gd name="T56" fmla="*/ 2099 w 2312"/>
                <a:gd name="T57" fmla="*/ 8 h 2310"/>
                <a:gd name="T58" fmla="*/ 2133 w 2312"/>
                <a:gd name="T59" fmla="*/ 0 h 2310"/>
                <a:gd name="T60" fmla="*/ 2168 w 2312"/>
                <a:gd name="T61" fmla="*/ 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12" h="2310">
                  <a:moveTo>
                    <a:pt x="2168" y="0"/>
                  </a:moveTo>
                  <a:lnTo>
                    <a:pt x="2204" y="6"/>
                  </a:lnTo>
                  <a:lnTo>
                    <a:pt x="2236" y="22"/>
                  </a:lnTo>
                  <a:lnTo>
                    <a:pt x="2266" y="44"/>
                  </a:lnTo>
                  <a:lnTo>
                    <a:pt x="2290" y="74"/>
                  </a:lnTo>
                  <a:lnTo>
                    <a:pt x="2304" y="108"/>
                  </a:lnTo>
                  <a:lnTo>
                    <a:pt x="2312" y="141"/>
                  </a:lnTo>
                  <a:lnTo>
                    <a:pt x="2312" y="177"/>
                  </a:lnTo>
                  <a:lnTo>
                    <a:pt x="2304" y="211"/>
                  </a:lnTo>
                  <a:lnTo>
                    <a:pt x="2290" y="245"/>
                  </a:lnTo>
                  <a:lnTo>
                    <a:pt x="2266" y="275"/>
                  </a:lnTo>
                  <a:lnTo>
                    <a:pt x="276" y="2264"/>
                  </a:lnTo>
                  <a:lnTo>
                    <a:pt x="242" y="2290"/>
                  </a:lnTo>
                  <a:lnTo>
                    <a:pt x="203" y="2306"/>
                  </a:lnTo>
                  <a:lnTo>
                    <a:pt x="161" y="2310"/>
                  </a:lnTo>
                  <a:lnTo>
                    <a:pt x="131" y="2308"/>
                  </a:lnTo>
                  <a:lnTo>
                    <a:pt x="101" y="2298"/>
                  </a:lnTo>
                  <a:lnTo>
                    <a:pt x="71" y="2284"/>
                  </a:lnTo>
                  <a:lnTo>
                    <a:pt x="47" y="2264"/>
                  </a:lnTo>
                  <a:lnTo>
                    <a:pt x="24" y="2234"/>
                  </a:lnTo>
                  <a:lnTo>
                    <a:pt x="8" y="2200"/>
                  </a:lnTo>
                  <a:lnTo>
                    <a:pt x="0" y="2167"/>
                  </a:lnTo>
                  <a:lnTo>
                    <a:pt x="0" y="2131"/>
                  </a:lnTo>
                  <a:lnTo>
                    <a:pt x="8" y="2095"/>
                  </a:lnTo>
                  <a:lnTo>
                    <a:pt x="24" y="2063"/>
                  </a:lnTo>
                  <a:lnTo>
                    <a:pt x="47" y="2033"/>
                  </a:lnTo>
                  <a:lnTo>
                    <a:pt x="2037" y="46"/>
                  </a:lnTo>
                  <a:lnTo>
                    <a:pt x="2065" y="22"/>
                  </a:lnTo>
                  <a:lnTo>
                    <a:pt x="2099" y="8"/>
                  </a:lnTo>
                  <a:lnTo>
                    <a:pt x="2133" y="0"/>
                  </a:lnTo>
                  <a:lnTo>
                    <a:pt x="2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Freeform 48"/>
            <p:cNvSpPr>
              <a:spLocks noEditPoints="1"/>
            </p:cNvSpPr>
            <p:nvPr/>
          </p:nvSpPr>
          <p:spPr bwMode="auto">
            <a:xfrm>
              <a:off x="5175251" y="3392488"/>
              <a:ext cx="919163" cy="920750"/>
            </a:xfrm>
            <a:custGeom>
              <a:avLst/>
              <a:gdLst>
                <a:gd name="T0" fmla="*/ 529 w 1158"/>
                <a:gd name="T1" fmla="*/ 330 h 1159"/>
                <a:gd name="T2" fmla="*/ 437 w 1158"/>
                <a:gd name="T3" fmla="*/ 368 h 1159"/>
                <a:gd name="T4" fmla="*/ 366 w 1158"/>
                <a:gd name="T5" fmla="*/ 439 h 1159"/>
                <a:gd name="T6" fmla="*/ 328 w 1158"/>
                <a:gd name="T7" fmla="*/ 533 h 1159"/>
                <a:gd name="T8" fmla="*/ 328 w 1158"/>
                <a:gd name="T9" fmla="*/ 630 h 1159"/>
                <a:gd name="T10" fmla="*/ 366 w 1158"/>
                <a:gd name="T11" fmla="*/ 722 h 1159"/>
                <a:gd name="T12" fmla="*/ 437 w 1158"/>
                <a:gd name="T13" fmla="*/ 793 h 1159"/>
                <a:gd name="T14" fmla="*/ 529 w 1158"/>
                <a:gd name="T15" fmla="*/ 831 h 1159"/>
                <a:gd name="T16" fmla="*/ 628 w 1158"/>
                <a:gd name="T17" fmla="*/ 831 h 1159"/>
                <a:gd name="T18" fmla="*/ 720 w 1158"/>
                <a:gd name="T19" fmla="*/ 793 h 1159"/>
                <a:gd name="T20" fmla="*/ 792 w 1158"/>
                <a:gd name="T21" fmla="*/ 722 h 1159"/>
                <a:gd name="T22" fmla="*/ 829 w 1158"/>
                <a:gd name="T23" fmla="*/ 630 h 1159"/>
                <a:gd name="T24" fmla="*/ 829 w 1158"/>
                <a:gd name="T25" fmla="*/ 533 h 1159"/>
                <a:gd name="T26" fmla="*/ 792 w 1158"/>
                <a:gd name="T27" fmla="*/ 439 h 1159"/>
                <a:gd name="T28" fmla="*/ 720 w 1158"/>
                <a:gd name="T29" fmla="*/ 368 h 1159"/>
                <a:gd name="T30" fmla="*/ 628 w 1158"/>
                <a:gd name="T31" fmla="*/ 330 h 1159"/>
                <a:gd name="T32" fmla="*/ 579 w 1158"/>
                <a:gd name="T33" fmla="*/ 0 h 1159"/>
                <a:gd name="T34" fmla="*/ 730 w 1158"/>
                <a:gd name="T35" fmla="*/ 20 h 1159"/>
                <a:gd name="T36" fmla="*/ 869 w 1158"/>
                <a:gd name="T37" fmla="*/ 77 h 1159"/>
                <a:gd name="T38" fmla="*/ 989 w 1158"/>
                <a:gd name="T39" fmla="*/ 171 h 1159"/>
                <a:gd name="T40" fmla="*/ 1082 w 1158"/>
                <a:gd name="T41" fmla="*/ 294 h 1159"/>
                <a:gd name="T42" fmla="*/ 1140 w 1158"/>
                <a:gd name="T43" fmla="*/ 433 h 1159"/>
                <a:gd name="T44" fmla="*/ 1158 w 1158"/>
                <a:gd name="T45" fmla="*/ 581 h 1159"/>
                <a:gd name="T46" fmla="*/ 1140 w 1158"/>
                <a:gd name="T47" fmla="*/ 728 h 1159"/>
                <a:gd name="T48" fmla="*/ 1082 w 1158"/>
                <a:gd name="T49" fmla="*/ 867 h 1159"/>
                <a:gd name="T50" fmla="*/ 989 w 1158"/>
                <a:gd name="T51" fmla="*/ 990 h 1159"/>
                <a:gd name="T52" fmla="*/ 869 w 1158"/>
                <a:gd name="T53" fmla="*/ 1082 h 1159"/>
                <a:gd name="T54" fmla="*/ 730 w 1158"/>
                <a:gd name="T55" fmla="*/ 1140 h 1159"/>
                <a:gd name="T56" fmla="*/ 579 w 1158"/>
                <a:gd name="T57" fmla="*/ 1159 h 1159"/>
                <a:gd name="T58" fmla="*/ 428 w 1158"/>
                <a:gd name="T59" fmla="*/ 1140 h 1159"/>
                <a:gd name="T60" fmla="*/ 288 w 1158"/>
                <a:gd name="T61" fmla="*/ 1082 h 1159"/>
                <a:gd name="T62" fmla="*/ 169 w 1158"/>
                <a:gd name="T63" fmla="*/ 990 h 1159"/>
                <a:gd name="T64" fmla="*/ 75 w 1158"/>
                <a:gd name="T65" fmla="*/ 867 h 1159"/>
                <a:gd name="T66" fmla="*/ 18 w 1158"/>
                <a:gd name="T67" fmla="*/ 728 h 1159"/>
                <a:gd name="T68" fmla="*/ 0 w 1158"/>
                <a:gd name="T69" fmla="*/ 581 h 1159"/>
                <a:gd name="T70" fmla="*/ 18 w 1158"/>
                <a:gd name="T71" fmla="*/ 433 h 1159"/>
                <a:gd name="T72" fmla="*/ 75 w 1158"/>
                <a:gd name="T73" fmla="*/ 294 h 1159"/>
                <a:gd name="T74" fmla="*/ 169 w 1158"/>
                <a:gd name="T75" fmla="*/ 171 h 1159"/>
                <a:gd name="T76" fmla="*/ 290 w 1158"/>
                <a:gd name="T77" fmla="*/ 77 h 1159"/>
                <a:gd name="T78" fmla="*/ 428 w 1158"/>
                <a:gd name="T79" fmla="*/ 20 h 1159"/>
                <a:gd name="T80" fmla="*/ 579 w 1158"/>
                <a:gd name="T81" fmla="*/ 0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159">
                  <a:moveTo>
                    <a:pt x="579" y="326"/>
                  </a:moveTo>
                  <a:lnTo>
                    <a:pt x="529" y="330"/>
                  </a:lnTo>
                  <a:lnTo>
                    <a:pt x="481" y="344"/>
                  </a:lnTo>
                  <a:lnTo>
                    <a:pt x="437" y="368"/>
                  </a:lnTo>
                  <a:lnTo>
                    <a:pt x="398" y="400"/>
                  </a:lnTo>
                  <a:lnTo>
                    <a:pt x="366" y="439"/>
                  </a:lnTo>
                  <a:lnTo>
                    <a:pt x="342" y="485"/>
                  </a:lnTo>
                  <a:lnTo>
                    <a:pt x="328" y="533"/>
                  </a:lnTo>
                  <a:lnTo>
                    <a:pt x="322" y="581"/>
                  </a:lnTo>
                  <a:lnTo>
                    <a:pt x="328" y="630"/>
                  </a:lnTo>
                  <a:lnTo>
                    <a:pt x="342" y="678"/>
                  </a:lnTo>
                  <a:lnTo>
                    <a:pt x="366" y="722"/>
                  </a:lnTo>
                  <a:lnTo>
                    <a:pt x="398" y="762"/>
                  </a:lnTo>
                  <a:lnTo>
                    <a:pt x="437" y="793"/>
                  </a:lnTo>
                  <a:lnTo>
                    <a:pt x="481" y="817"/>
                  </a:lnTo>
                  <a:lnTo>
                    <a:pt x="529" y="831"/>
                  </a:lnTo>
                  <a:lnTo>
                    <a:pt x="579" y="835"/>
                  </a:lnTo>
                  <a:lnTo>
                    <a:pt x="628" y="831"/>
                  </a:lnTo>
                  <a:lnTo>
                    <a:pt x="676" y="817"/>
                  </a:lnTo>
                  <a:lnTo>
                    <a:pt x="720" y="793"/>
                  </a:lnTo>
                  <a:lnTo>
                    <a:pt x="760" y="762"/>
                  </a:lnTo>
                  <a:lnTo>
                    <a:pt x="792" y="722"/>
                  </a:lnTo>
                  <a:lnTo>
                    <a:pt x="815" y="678"/>
                  </a:lnTo>
                  <a:lnTo>
                    <a:pt x="829" y="630"/>
                  </a:lnTo>
                  <a:lnTo>
                    <a:pt x="833" y="581"/>
                  </a:lnTo>
                  <a:lnTo>
                    <a:pt x="829" y="533"/>
                  </a:lnTo>
                  <a:lnTo>
                    <a:pt x="815" y="485"/>
                  </a:lnTo>
                  <a:lnTo>
                    <a:pt x="792" y="439"/>
                  </a:lnTo>
                  <a:lnTo>
                    <a:pt x="760" y="400"/>
                  </a:lnTo>
                  <a:lnTo>
                    <a:pt x="720" y="368"/>
                  </a:lnTo>
                  <a:lnTo>
                    <a:pt x="676" y="346"/>
                  </a:lnTo>
                  <a:lnTo>
                    <a:pt x="628" y="330"/>
                  </a:lnTo>
                  <a:lnTo>
                    <a:pt x="579" y="326"/>
                  </a:lnTo>
                  <a:close/>
                  <a:moveTo>
                    <a:pt x="579" y="0"/>
                  </a:moveTo>
                  <a:lnTo>
                    <a:pt x="654" y="6"/>
                  </a:lnTo>
                  <a:lnTo>
                    <a:pt x="730" y="20"/>
                  </a:lnTo>
                  <a:lnTo>
                    <a:pt x="802" y="45"/>
                  </a:lnTo>
                  <a:lnTo>
                    <a:pt x="869" y="77"/>
                  </a:lnTo>
                  <a:lnTo>
                    <a:pt x="931" y="121"/>
                  </a:lnTo>
                  <a:lnTo>
                    <a:pt x="989" y="171"/>
                  </a:lnTo>
                  <a:lnTo>
                    <a:pt x="1040" y="230"/>
                  </a:lnTo>
                  <a:lnTo>
                    <a:pt x="1082" y="294"/>
                  </a:lnTo>
                  <a:lnTo>
                    <a:pt x="1116" y="362"/>
                  </a:lnTo>
                  <a:lnTo>
                    <a:pt x="1140" y="433"/>
                  </a:lnTo>
                  <a:lnTo>
                    <a:pt x="1154" y="507"/>
                  </a:lnTo>
                  <a:lnTo>
                    <a:pt x="1158" y="581"/>
                  </a:lnTo>
                  <a:lnTo>
                    <a:pt x="1154" y="654"/>
                  </a:lnTo>
                  <a:lnTo>
                    <a:pt x="1140" y="728"/>
                  </a:lnTo>
                  <a:lnTo>
                    <a:pt x="1116" y="797"/>
                  </a:lnTo>
                  <a:lnTo>
                    <a:pt x="1082" y="867"/>
                  </a:lnTo>
                  <a:lnTo>
                    <a:pt x="1040" y="931"/>
                  </a:lnTo>
                  <a:lnTo>
                    <a:pt x="989" y="990"/>
                  </a:lnTo>
                  <a:lnTo>
                    <a:pt x="931" y="1040"/>
                  </a:lnTo>
                  <a:lnTo>
                    <a:pt x="869" y="1082"/>
                  </a:lnTo>
                  <a:lnTo>
                    <a:pt x="802" y="1116"/>
                  </a:lnTo>
                  <a:lnTo>
                    <a:pt x="730" y="1140"/>
                  </a:lnTo>
                  <a:lnTo>
                    <a:pt x="654" y="1156"/>
                  </a:lnTo>
                  <a:lnTo>
                    <a:pt x="579" y="1159"/>
                  </a:lnTo>
                  <a:lnTo>
                    <a:pt x="501" y="1156"/>
                  </a:lnTo>
                  <a:lnTo>
                    <a:pt x="428" y="1140"/>
                  </a:lnTo>
                  <a:lnTo>
                    <a:pt x="356" y="1116"/>
                  </a:lnTo>
                  <a:lnTo>
                    <a:pt x="288" y="1082"/>
                  </a:lnTo>
                  <a:lnTo>
                    <a:pt x="227" y="1040"/>
                  </a:lnTo>
                  <a:lnTo>
                    <a:pt x="169" y="990"/>
                  </a:lnTo>
                  <a:lnTo>
                    <a:pt x="117" y="931"/>
                  </a:lnTo>
                  <a:lnTo>
                    <a:pt x="75" y="867"/>
                  </a:lnTo>
                  <a:lnTo>
                    <a:pt x="42" y="797"/>
                  </a:lnTo>
                  <a:lnTo>
                    <a:pt x="18" y="728"/>
                  </a:lnTo>
                  <a:lnTo>
                    <a:pt x="4" y="654"/>
                  </a:lnTo>
                  <a:lnTo>
                    <a:pt x="0" y="581"/>
                  </a:lnTo>
                  <a:lnTo>
                    <a:pt x="4" y="507"/>
                  </a:lnTo>
                  <a:lnTo>
                    <a:pt x="18" y="433"/>
                  </a:lnTo>
                  <a:lnTo>
                    <a:pt x="42" y="362"/>
                  </a:lnTo>
                  <a:lnTo>
                    <a:pt x="75" y="294"/>
                  </a:lnTo>
                  <a:lnTo>
                    <a:pt x="117" y="230"/>
                  </a:lnTo>
                  <a:lnTo>
                    <a:pt x="169" y="171"/>
                  </a:lnTo>
                  <a:lnTo>
                    <a:pt x="227" y="121"/>
                  </a:lnTo>
                  <a:lnTo>
                    <a:pt x="290" y="77"/>
                  </a:lnTo>
                  <a:lnTo>
                    <a:pt x="356" y="45"/>
                  </a:lnTo>
                  <a:lnTo>
                    <a:pt x="428" y="20"/>
                  </a:lnTo>
                  <a:lnTo>
                    <a:pt x="501" y="6"/>
                  </a:lnTo>
                  <a:lnTo>
                    <a:pt x="5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 49"/>
            <p:cNvSpPr>
              <a:spLocks noEditPoints="1"/>
            </p:cNvSpPr>
            <p:nvPr/>
          </p:nvSpPr>
          <p:spPr bwMode="auto">
            <a:xfrm>
              <a:off x="3987801" y="2349500"/>
              <a:ext cx="920750" cy="922338"/>
            </a:xfrm>
            <a:custGeom>
              <a:avLst/>
              <a:gdLst>
                <a:gd name="T0" fmla="*/ 530 w 1160"/>
                <a:gd name="T1" fmla="*/ 330 h 1161"/>
                <a:gd name="T2" fmla="*/ 438 w 1160"/>
                <a:gd name="T3" fmla="*/ 368 h 1161"/>
                <a:gd name="T4" fmla="*/ 369 w 1160"/>
                <a:gd name="T5" fmla="*/ 439 h 1161"/>
                <a:gd name="T6" fmla="*/ 331 w 1160"/>
                <a:gd name="T7" fmla="*/ 531 h 1161"/>
                <a:gd name="T8" fmla="*/ 331 w 1160"/>
                <a:gd name="T9" fmla="*/ 632 h 1161"/>
                <a:gd name="T10" fmla="*/ 367 w 1160"/>
                <a:gd name="T11" fmla="*/ 722 h 1161"/>
                <a:gd name="T12" fmla="*/ 438 w 1160"/>
                <a:gd name="T13" fmla="*/ 793 h 1161"/>
                <a:gd name="T14" fmla="*/ 530 w 1160"/>
                <a:gd name="T15" fmla="*/ 831 h 1161"/>
                <a:gd name="T16" fmla="*/ 631 w 1160"/>
                <a:gd name="T17" fmla="*/ 831 h 1161"/>
                <a:gd name="T18" fmla="*/ 723 w 1160"/>
                <a:gd name="T19" fmla="*/ 793 h 1161"/>
                <a:gd name="T20" fmla="*/ 792 w 1160"/>
                <a:gd name="T21" fmla="*/ 722 h 1161"/>
                <a:gd name="T22" fmla="*/ 830 w 1160"/>
                <a:gd name="T23" fmla="*/ 630 h 1161"/>
                <a:gd name="T24" fmla="*/ 830 w 1160"/>
                <a:gd name="T25" fmla="*/ 531 h 1161"/>
                <a:gd name="T26" fmla="*/ 792 w 1160"/>
                <a:gd name="T27" fmla="*/ 439 h 1161"/>
                <a:gd name="T28" fmla="*/ 723 w 1160"/>
                <a:gd name="T29" fmla="*/ 368 h 1161"/>
                <a:gd name="T30" fmla="*/ 631 w 1160"/>
                <a:gd name="T31" fmla="*/ 330 h 1161"/>
                <a:gd name="T32" fmla="*/ 579 w 1160"/>
                <a:gd name="T33" fmla="*/ 0 h 1161"/>
                <a:gd name="T34" fmla="*/ 731 w 1160"/>
                <a:gd name="T35" fmla="*/ 19 h 1161"/>
                <a:gd name="T36" fmla="*/ 870 w 1160"/>
                <a:gd name="T37" fmla="*/ 77 h 1161"/>
                <a:gd name="T38" fmla="*/ 991 w 1160"/>
                <a:gd name="T39" fmla="*/ 171 h 1161"/>
                <a:gd name="T40" fmla="*/ 1083 w 1160"/>
                <a:gd name="T41" fmla="*/ 292 h 1161"/>
                <a:gd name="T42" fmla="*/ 1141 w 1160"/>
                <a:gd name="T43" fmla="*/ 429 h 1161"/>
                <a:gd name="T44" fmla="*/ 1160 w 1160"/>
                <a:gd name="T45" fmla="*/ 581 h 1161"/>
                <a:gd name="T46" fmla="*/ 1141 w 1160"/>
                <a:gd name="T47" fmla="*/ 732 h 1161"/>
                <a:gd name="T48" fmla="*/ 1083 w 1160"/>
                <a:gd name="T49" fmla="*/ 871 h 1161"/>
                <a:gd name="T50" fmla="*/ 991 w 1160"/>
                <a:gd name="T51" fmla="*/ 990 h 1161"/>
                <a:gd name="T52" fmla="*/ 870 w 1160"/>
                <a:gd name="T53" fmla="*/ 1084 h 1161"/>
                <a:gd name="T54" fmla="*/ 731 w 1160"/>
                <a:gd name="T55" fmla="*/ 1142 h 1161"/>
                <a:gd name="T56" fmla="*/ 579 w 1160"/>
                <a:gd name="T57" fmla="*/ 1161 h 1161"/>
                <a:gd name="T58" fmla="*/ 428 w 1160"/>
                <a:gd name="T59" fmla="*/ 1142 h 1161"/>
                <a:gd name="T60" fmla="*/ 291 w 1160"/>
                <a:gd name="T61" fmla="*/ 1084 h 1161"/>
                <a:gd name="T62" fmla="*/ 170 w 1160"/>
                <a:gd name="T63" fmla="*/ 990 h 1161"/>
                <a:gd name="T64" fmla="*/ 78 w 1160"/>
                <a:gd name="T65" fmla="*/ 871 h 1161"/>
                <a:gd name="T66" fmla="*/ 20 w 1160"/>
                <a:gd name="T67" fmla="*/ 732 h 1161"/>
                <a:gd name="T68" fmla="*/ 0 w 1160"/>
                <a:gd name="T69" fmla="*/ 581 h 1161"/>
                <a:gd name="T70" fmla="*/ 20 w 1160"/>
                <a:gd name="T71" fmla="*/ 429 h 1161"/>
                <a:gd name="T72" fmla="*/ 78 w 1160"/>
                <a:gd name="T73" fmla="*/ 292 h 1161"/>
                <a:gd name="T74" fmla="*/ 170 w 1160"/>
                <a:gd name="T75" fmla="*/ 171 h 1161"/>
                <a:gd name="T76" fmla="*/ 291 w 1160"/>
                <a:gd name="T77" fmla="*/ 77 h 1161"/>
                <a:gd name="T78" fmla="*/ 428 w 1160"/>
                <a:gd name="T79" fmla="*/ 19 h 1161"/>
                <a:gd name="T80" fmla="*/ 579 w 1160"/>
                <a:gd name="T81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0" h="1161">
                  <a:moveTo>
                    <a:pt x="579" y="326"/>
                  </a:moveTo>
                  <a:lnTo>
                    <a:pt x="530" y="330"/>
                  </a:lnTo>
                  <a:lnTo>
                    <a:pt x="482" y="344"/>
                  </a:lnTo>
                  <a:lnTo>
                    <a:pt x="438" y="368"/>
                  </a:lnTo>
                  <a:lnTo>
                    <a:pt x="400" y="399"/>
                  </a:lnTo>
                  <a:lnTo>
                    <a:pt x="369" y="439"/>
                  </a:lnTo>
                  <a:lnTo>
                    <a:pt x="345" y="483"/>
                  </a:lnTo>
                  <a:lnTo>
                    <a:pt x="331" y="531"/>
                  </a:lnTo>
                  <a:lnTo>
                    <a:pt x="325" y="581"/>
                  </a:lnTo>
                  <a:lnTo>
                    <a:pt x="331" y="632"/>
                  </a:lnTo>
                  <a:lnTo>
                    <a:pt x="345" y="678"/>
                  </a:lnTo>
                  <a:lnTo>
                    <a:pt x="367" y="722"/>
                  </a:lnTo>
                  <a:lnTo>
                    <a:pt x="400" y="762"/>
                  </a:lnTo>
                  <a:lnTo>
                    <a:pt x="438" y="793"/>
                  </a:lnTo>
                  <a:lnTo>
                    <a:pt x="482" y="817"/>
                  </a:lnTo>
                  <a:lnTo>
                    <a:pt x="530" y="831"/>
                  </a:lnTo>
                  <a:lnTo>
                    <a:pt x="579" y="835"/>
                  </a:lnTo>
                  <a:lnTo>
                    <a:pt x="631" y="831"/>
                  </a:lnTo>
                  <a:lnTo>
                    <a:pt x="679" y="817"/>
                  </a:lnTo>
                  <a:lnTo>
                    <a:pt x="723" y="793"/>
                  </a:lnTo>
                  <a:lnTo>
                    <a:pt x="761" y="762"/>
                  </a:lnTo>
                  <a:lnTo>
                    <a:pt x="792" y="722"/>
                  </a:lnTo>
                  <a:lnTo>
                    <a:pt x="816" y="678"/>
                  </a:lnTo>
                  <a:lnTo>
                    <a:pt x="830" y="630"/>
                  </a:lnTo>
                  <a:lnTo>
                    <a:pt x="836" y="581"/>
                  </a:lnTo>
                  <a:lnTo>
                    <a:pt x="830" y="531"/>
                  </a:lnTo>
                  <a:lnTo>
                    <a:pt x="816" y="483"/>
                  </a:lnTo>
                  <a:lnTo>
                    <a:pt x="792" y="439"/>
                  </a:lnTo>
                  <a:lnTo>
                    <a:pt x="761" y="399"/>
                  </a:lnTo>
                  <a:lnTo>
                    <a:pt x="723" y="368"/>
                  </a:lnTo>
                  <a:lnTo>
                    <a:pt x="679" y="346"/>
                  </a:lnTo>
                  <a:lnTo>
                    <a:pt x="631" y="330"/>
                  </a:lnTo>
                  <a:lnTo>
                    <a:pt x="579" y="326"/>
                  </a:lnTo>
                  <a:close/>
                  <a:moveTo>
                    <a:pt x="579" y="0"/>
                  </a:moveTo>
                  <a:lnTo>
                    <a:pt x="657" y="6"/>
                  </a:lnTo>
                  <a:lnTo>
                    <a:pt x="731" y="19"/>
                  </a:lnTo>
                  <a:lnTo>
                    <a:pt x="802" y="45"/>
                  </a:lnTo>
                  <a:lnTo>
                    <a:pt x="870" y="77"/>
                  </a:lnTo>
                  <a:lnTo>
                    <a:pt x="932" y="121"/>
                  </a:lnTo>
                  <a:lnTo>
                    <a:pt x="991" y="171"/>
                  </a:lnTo>
                  <a:lnTo>
                    <a:pt x="1041" y="228"/>
                  </a:lnTo>
                  <a:lnTo>
                    <a:pt x="1083" y="292"/>
                  </a:lnTo>
                  <a:lnTo>
                    <a:pt x="1117" y="358"/>
                  </a:lnTo>
                  <a:lnTo>
                    <a:pt x="1141" y="429"/>
                  </a:lnTo>
                  <a:lnTo>
                    <a:pt x="1156" y="505"/>
                  </a:lnTo>
                  <a:lnTo>
                    <a:pt x="1160" y="581"/>
                  </a:lnTo>
                  <a:lnTo>
                    <a:pt x="1156" y="658"/>
                  </a:lnTo>
                  <a:lnTo>
                    <a:pt x="1141" y="732"/>
                  </a:lnTo>
                  <a:lnTo>
                    <a:pt x="1117" y="803"/>
                  </a:lnTo>
                  <a:lnTo>
                    <a:pt x="1083" y="871"/>
                  </a:lnTo>
                  <a:lnTo>
                    <a:pt x="1041" y="933"/>
                  </a:lnTo>
                  <a:lnTo>
                    <a:pt x="991" y="990"/>
                  </a:lnTo>
                  <a:lnTo>
                    <a:pt x="934" y="1042"/>
                  </a:lnTo>
                  <a:lnTo>
                    <a:pt x="870" y="1084"/>
                  </a:lnTo>
                  <a:lnTo>
                    <a:pt x="802" y="1118"/>
                  </a:lnTo>
                  <a:lnTo>
                    <a:pt x="731" y="1142"/>
                  </a:lnTo>
                  <a:lnTo>
                    <a:pt x="657" y="1155"/>
                  </a:lnTo>
                  <a:lnTo>
                    <a:pt x="579" y="1161"/>
                  </a:lnTo>
                  <a:lnTo>
                    <a:pt x="504" y="1155"/>
                  </a:lnTo>
                  <a:lnTo>
                    <a:pt x="428" y="1142"/>
                  </a:lnTo>
                  <a:lnTo>
                    <a:pt x="359" y="1118"/>
                  </a:lnTo>
                  <a:lnTo>
                    <a:pt x="291" y="1084"/>
                  </a:lnTo>
                  <a:lnTo>
                    <a:pt x="227" y="1042"/>
                  </a:lnTo>
                  <a:lnTo>
                    <a:pt x="170" y="990"/>
                  </a:lnTo>
                  <a:lnTo>
                    <a:pt x="120" y="933"/>
                  </a:lnTo>
                  <a:lnTo>
                    <a:pt x="78" y="871"/>
                  </a:lnTo>
                  <a:lnTo>
                    <a:pt x="44" y="803"/>
                  </a:lnTo>
                  <a:lnTo>
                    <a:pt x="20" y="732"/>
                  </a:lnTo>
                  <a:lnTo>
                    <a:pt x="4" y="658"/>
                  </a:lnTo>
                  <a:lnTo>
                    <a:pt x="0" y="581"/>
                  </a:lnTo>
                  <a:lnTo>
                    <a:pt x="4" y="505"/>
                  </a:lnTo>
                  <a:lnTo>
                    <a:pt x="20" y="429"/>
                  </a:lnTo>
                  <a:lnTo>
                    <a:pt x="44" y="358"/>
                  </a:lnTo>
                  <a:lnTo>
                    <a:pt x="78" y="292"/>
                  </a:lnTo>
                  <a:lnTo>
                    <a:pt x="120" y="228"/>
                  </a:lnTo>
                  <a:lnTo>
                    <a:pt x="170" y="171"/>
                  </a:lnTo>
                  <a:lnTo>
                    <a:pt x="227" y="121"/>
                  </a:lnTo>
                  <a:lnTo>
                    <a:pt x="291" y="77"/>
                  </a:lnTo>
                  <a:lnTo>
                    <a:pt x="359" y="45"/>
                  </a:lnTo>
                  <a:lnTo>
                    <a:pt x="428" y="19"/>
                  </a:lnTo>
                  <a:lnTo>
                    <a:pt x="504" y="6"/>
                  </a:lnTo>
                  <a:lnTo>
                    <a:pt x="5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146821" y="3337506"/>
            <a:ext cx="726423" cy="725758"/>
            <a:chOff x="3784659" y="2263052"/>
            <a:chExt cx="5207000" cy="5202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3" name="Freeform 54"/>
            <p:cNvSpPr>
              <a:spLocks noEditPoints="1"/>
            </p:cNvSpPr>
            <p:nvPr/>
          </p:nvSpPr>
          <p:spPr bwMode="auto">
            <a:xfrm>
              <a:off x="3784659" y="2263052"/>
              <a:ext cx="5207000" cy="5202238"/>
            </a:xfrm>
            <a:custGeom>
              <a:avLst/>
              <a:gdLst>
                <a:gd name="T0" fmla="*/ 2812 w 6560"/>
                <a:gd name="T1" fmla="*/ 999 h 6554"/>
                <a:gd name="T2" fmla="*/ 2258 w 6560"/>
                <a:gd name="T3" fmla="*/ 1262 h 6554"/>
                <a:gd name="T4" fmla="*/ 1462 w 6560"/>
                <a:gd name="T5" fmla="*/ 993 h 6554"/>
                <a:gd name="T6" fmla="*/ 971 w 6560"/>
                <a:gd name="T7" fmla="*/ 1427 h 6554"/>
                <a:gd name="T8" fmla="*/ 1350 w 6560"/>
                <a:gd name="T9" fmla="*/ 2071 h 6554"/>
                <a:gd name="T10" fmla="*/ 1075 w 6560"/>
                <a:gd name="T11" fmla="*/ 2765 h 6554"/>
                <a:gd name="T12" fmla="*/ 347 w 6560"/>
                <a:gd name="T13" fmla="*/ 2966 h 6554"/>
                <a:gd name="T14" fmla="*/ 379 w 6560"/>
                <a:gd name="T15" fmla="*/ 3636 h 6554"/>
                <a:gd name="T16" fmla="*/ 1141 w 6560"/>
                <a:gd name="T17" fmla="*/ 4009 h 6554"/>
                <a:gd name="T18" fmla="*/ 1352 w 6560"/>
                <a:gd name="T19" fmla="*/ 4585 h 6554"/>
                <a:gd name="T20" fmla="*/ 1414 w 6560"/>
                <a:gd name="T21" fmla="*/ 5575 h 6554"/>
                <a:gd name="T22" fmla="*/ 1997 w 6560"/>
                <a:gd name="T23" fmla="*/ 5225 h 6554"/>
                <a:gd name="T24" fmla="*/ 2423 w 6560"/>
                <a:gd name="T25" fmla="*/ 5370 h 6554"/>
                <a:gd name="T26" fmla="*/ 2838 w 6560"/>
                <a:gd name="T27" fmla="*/ 5599 h 6554"/>
                <a:gd name="T28" fmla="*/ 3590 w 6560"/>
                <a:gd name="T29" fmla="*/ 6219 h 6554"/>
                <a:gd name="T30" fmla="*/ 3778 w 6560"/>
                <a:gd name="T31" fmla="*/ 5500 h 6554"/>
                <a:gd name="T32" fmla="*/ 4464 w 6560"/>
                <a:gd name="T33" fmla="*/ 5209 h 6554"/>
                <a:gd name="T34" fmla="*/ 5120 w 6560"/>
                <a:gd name="T35" fmla="*/ 5581 h 6554"/>
                <a:gd name="T36" fmla="*/ 5583 w 6560"/>
                <a:gd name="T37" fmla="*/ 5103 h 6554"/>
                <a:gd name="T38" fmla="*/ 5228 w 6560"/>
                <a:gd name="T39" fmla="*/ 4423 h 6554"/>
                <a:gd name="T40" fmla="*/ 5531 w 6560"/>
                <a:gd name="T41" fmla="*/ 3749 h 6554"/>
                <a:gd name="T42" fmla="*/ 6227 w 6560"/>
                <a:gd name="T43" fmla="*/ 3568 h 6554"/>
                <a:gd name="T44" fmla="*/ 5563 w 6560"/>
                <a:gd name="T45" fmla="*/ 2825 h 6554"/>
                <a:gd name="T46" fmla="*/ 5301 w 6560"/>
                <a:gd name="T47" fmla="*/ 2270 h 6554"/>
                <a:gd name="T48" fmla="*/ 5575 w 6560"/>
                <a:gd name="T49" fmla="*/ 1473 h 6554"/>
                <a:gd name="T50" fmla="*/ 5130 w 6560"/>
                <a:gd name="T51" fmla="*/ 977 h 6554"/>
                <a:gd name="T52" fmla="*/ 4500 w 6560"/>
                <a:gd name="T53" fmla="*/ 1355 h 6554"/>
                <a:gd name="T54" fmla="*/ 3794 w 6560"/>
                <a:gd name="T55" fmla="*/ 1072 h 6554"/>
                <a:gd name="T56" fmla="*/ 3592 w 6560"/>
                <a:gd name="T57" fmla="*/ 345 h 6554"/>
                <a:gd name="T58" fmla="*/ 3678 w 6560"/>
                <a:gd name="T59" fmla="*/ 20 h 6554"/>
                <a:gd name="T60" fmla="*/ 3937 w 6560"/>
                <a:gd name="T61" fmla="*/ 325 h 6554"/>
                <a:gd name="T62" fmla="*/ 5000 w 6560"/>
                <a:gd name="T63" fmla="*/ 660 h 6554"/>
                <a:gd name="T64" fmla="*/ 5393 w 6560"/>
                <a:gd name="T65" fmla="*/ 755 h 6554"/>
                <a:gd name="T66" fmla="*/ 5914 w 6560"/>
                <a:gd name="T67" fmla="*/ 1497 h 6554"/>
                <a:gd name="T68" fmla="*/ 5760 w 6560"/>
                <a:gd name="T69" fmla="*/ 2526 h 6554"/>
                <a:gd name="T70" fmla="*/ 6518 w 6560"/>
                <a:gd name="T71" fmla="*/ 2811 h 6554"/>
                <a:gd name="T72" fmla="*/ 6518 w 6560"/>
                <a:gd name="T73" fmla="*/ 3741 h 6554"/>
                <a:gd name="T74" fmla="*/ 5762 w 6560"/>
                <a:gd name="T75" fmla="*/ 4029 h 6554"/>
                <a:gd name="T76" fmla="*/ 5916 w 6560"/>
                <a:gd name="T77" fmla="*/ 5057 h 6554"/>
                <a:gd name="T78" fmla="*/ 5395 w 6560"/>
                <a:gd name="T79" fmla="*/ 5799 h 6554"/>
                <a:gd name="T80" fmla="*/ 5002 w 6560"/>
                <a:gd name="T81" fmla="*/ 5894 h 6554"/>
                <a:gd name="T82" fmla="*/ 3953 w 6560"/>
                <a:gd name="T83" fmla="*/ 6231 h 6554"/>
                <a:gd name="T84" fmla="*/ 3692 w 6560"/>
                <a:gd name="T85" fmla="*/ 6534 h 6554"/>
                <a:gd name="T86" fmla="*/ 2762 w 6560"/>
                <a:gd name="T87" fmla="*/ 6480 h 6554"/>
                <a:gd name="T88" fmla="*/ 2372 w 6560"/>
                <a:gd name="T89" fmla="*/ 5705 h 6554"/>
                <a:gd name="T90" fmla="*/ 1450 w 6560"/>
                <a:gd name="T91" fmla="*/ 5924 h 6554"/>
                <a:gd name="T92" fmla="*/ 726 w 6560"/>
                <a:gd name="T93" fmla="*/ 5354 h 6554"/>
                <a:gd name="T94" fmla="*/ 692 w 6560"/>
                <a:gd name="T95" fmla="*/ 4955 h 6554"/>
                <a:gd name="T96" fmla="*/ 323 w 6560"/>
                <a:gd name="T97" fmla="*/ 3965 h 6554"/>
                <a:gd name="T98" fmla="*/ 20 w 6560"/>
                <a:gd name="T99" fmla="*/ 3704 h 6554"/>
                <a:gd name="T100" fmla="*/ 74 w 6560"/>
                <a:gd name="T101" fmla="*/ 2775 h 6554"/>
                <a:gd name="T102" fmla="*/ 848 w 6560"/>
                <a:gd name="T103" fmla="*/ 2380 h 6554"/>
                <a:gd name="T104" fmla="*/ 630 w 6560"/>
                <a:gd name="T105" fmla="*/ 1447 h 6554"/>
                <a:gd name="T106" fmla="*/ 1203 w 6560"/>
                <a:gd name="T107" fmla="*/ 726 h 6554"/>
                <a:gd name="T108" fmla="*/ 1604 w 6560"/>
                <a:gd name="T109" fmla="*/ 692 h 6554"/>
                <a:gd name="T110" fmla="*/ 2591 w 6560"/>
                <a:gd name="T111" fmla="*/ 323 h 6554"/>
                <a:gd name="T112" fmla="*/ 2854 w 6560"/>
                <a:gd name="T113" fmla="*/ 20 h 6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60" h="6554">
                  <a:moveTo>
                    <a:pt x="2976" y="331"/>
                  </a:moveTo>
                  <a:lnTo>
                    <a:pt x="2956" y="335"/>
                  </a:lnTo>
                  <a:lnTo>
                    <a:pt x="2940" y="345"/>
                  </a:lnTo>
                  <a:lnTo>
                    <a:pt x="2928" y="359"/>
                  </a:lnTo>
                  <a:lnTo>
                    <a:pt x="2922" y="377"/>
                  </a:lnTo>
                  <a:lnTo>
                    <a:pt x="2822" y="961"/>
                  </a:lnTo>
                  <a:lnTo>
                    <a:pt x="2812" y="999"/>
                  </a:lnTo>
                  <a:lnTo>
                    <a:pt x="2792" y="1031"/>
                  </a:lnTo>
                  <a:lnTo>
                    <a:pt x="2766" y="1058"/>
                  </a:lnTo>
                  <a:lnTo>
                    <a:pt x="2737" y="1080"/>
                  </a:lnTo>
                  <a:lnTo>
                    <a:pt x="2701" y="1094"/>
                  </a:lnTo>
                  <a:lnTo>
                    <a:pt x="2549" y="1140"/>
                  </a:lnTo>
                  <a:lnTo>
                    <a:pt x="2401" y="1196"/>
                  </a:lnTo>
                  <a:lnTo>
                    <a:pt x="2258" y="1262"/>
                  </a:lnTo>
                  <a:lnTo>
                    <a:pt x="2120" y="1339"/>
                  </a:lnTo>
                  <a:lnTo>
                    <a:pt x="2084" y="1355"/>
                  </a:lnTo>
                  <a:lnTo>
                    <a:pt x="2046" y="1363"/>
                  </a:lnTo>
                  <a:lnTo>
                    <a:pt x="2008" y="1361"/>
                  </a:lnTo>
                  <a:lnTo>
                    <a:pt x="1973" y="1351"/>
                  </a:lnTo>
                  <a:lnTo>
                    <a:pt x="1937" y="1332"/>
                  </a:lnTo>
                  <a:lnTo>
                    <a:pt x="1462" y="993"/>
                  </a:lnTo>
                  <a:lnTo>
                    <a:pt x="1444" y="985"/>
                  </a:lnTo>
                  <a:lnTo>
                    <a:pt x="1430" y="983"/>
                  </a:lnTo>
                  <a:lnTo>
                    <a:pt x="1420" y="985"/>
                  </a:lnTo>
                  <a:lnTo>
                    <a:pt x="1406" y="989"/>
                  </a:lnTo>
                  <a:lnTo>
                    <a:pt x="1390" y="1001"/>
                  </a:lnTo>
                  <a:lnTo>
                    <a:pt x="983" y="1411"/>
                  </a:lnTo>
                  <a:lnTo>
                    <a:pt x="971" y="1427"/>
                  </a:lnTo>
                  <a:lnTo>
                    <a:pt x="967" y="1445"/>
                  </a:lnTo>
                  <a:lnTo>
                    <a:pt x="969" y="1463"/>
                  </a:lnTo>
                  <a:lnTo>
                    <a:pt x="977" y="1481"/>
                  </a:lnTo>
                  <a:lnTo>
                    <a:pt x="1318" y="1963"/>
                  </a:lnTo>
                  <a:lnTo>
                    <a:pt x="1338" y="1997"/>
                  </a:lnTo>
                  <a:lnTo>
                    <a:pt x="1348" y="2035"/>
                  </a:lnTo>
                  <a:lnTo>
                    <a:pt x="1350" y="2071"/>
                  </a:lnTo>
                  <a:lnTo>
                    <a:pt x="1342" y="2109"/>
                  </a:lnTo>
                  <a:lnTo>
                    <a:pt x="1326" y="2145"/>
                  </a:lnTo>
                  <a:lnTo>
                    <a:pt x="1253" y="2284"/>
                  </a:lnTo>
                  <a:lnTo>
                    <a:pt x="1187" y="2428"/>
                  </a:lnTo>
                  <a:lnTo>
                    <a:pt x="1133" y="2575"/>
                  </a:lnTo>
                  <a:lnTo>
                    <a:pt x="1089" y="2727"/>
                  </a:lnTo>
                  <a:lnTo>
                    <a:pt x="1075" y="2765"/>
                  </a:lnTo>
                  <a:lnTo>
                    <a:pt x="1053" y="2795"/>
                  </a:lnTo>
                  <a:lnTo>
                    <a:pt x="1025" y="2821"/>
                  </a:lnTo>
                  <a:lnTo>
                    <a:pt x="991" y="2840"/>
                  </a:lnTo>
                  <a:lnTo>
                    <a:pt x="955" y="2850"/>
                  </a:lnTo>
                  <a:lnTo>
                    <a:pt x="379" y="2946"/>
                  </a:lnTo>
                  <a:lnTo>
                    <a:pt x="361" y="2954"/>
                  </a:lnTo>
                  <a:lnTo>
                    <a:pt x="347" y="2966"/>
                  </a:lnTo>
                  <a:lnTo>
                    <a:pt x="337" y="2982"/>
                  </a:lnTo>
                  <a:lnTo>
                    <a:pt x="333" y="3002"/>
                  </a:lnTo>
                  <a:lnTo>
                    <a:pt x="333" y="3582"/>
                  </a:lnTo>
                  <a:lnTo>
                    <a:pt x="337" y="3600"/>
                  </a:lnTo>
                  <a:lnTo>
                    <a:pt x="347" y="3618"/>
                  </a:lnTo>
                  <a:lnTo>
                    <a:pt x="361" y="3630"/>
                  </a:lnTo>
                  <a:lnTo>
                    <a:pt x="379" y="3636"/>
                  </a:lnTo>
                  <a:lnTo>
                    <a:pt x="963" y="3735"/>
                  </a:lnTo>
                  <a:lnTo>
                    <a:pt x="999" y="3745"/>
                  </a:lnTo>
                  <a:lnTo>
                    <a:pt x="1033" y="3763"/>
                  </a:lnTo>
                  <a:lnTo>
                    <a:pt x="1061" y="3789"/>
                  </a:lnTo>
                  <a:lnTo>
                    <a:pt x="1083" y="3821"/>
                  </a:lnTo>
                  <a:lnTo>
                    <a:pt x="1097" y="3857"/>
                  </a:lnTo>
                  <a:lnTo>
                    <a:pt x="1141" y="4009"/>
                  </a:lnTo>
                  <a:lnTo>
                    <a:pt x="1199" y="4156"/>
                  </a:lnTo>
                  <a:lnTo>
                    <a:pt x="1265" y="4300"/>
                  </a:lnTo>
                  <a:lnTo>
                    <a:pt x="1340" y="4437"/>
                  </a:lnTo>
                  <a:lnTo>
                    <a:pt x="1358" y="4473"/>
                  </a:lnTo>
                  <a:lnTo>
                    <a:pt x="1364" y="4511"/>
                  </a:lnTo>
                  <a:lnTo>
                    <a:pt x="1364" y="4549"/>
                  </a:lnTo>
                  <a:lnTo>
                    <a:pt x="1352" y="4585"/>
                  </a:lnTo>
                  <a:lnTo>
                    <a:pt x="1334" y="4619"/>
                  </a:lnTo>
                  <a:lnTo>
                    <a:pt x="995" y="5095"/>
                  </a:lnTo>
                  <a:lnTo>
                    <a:pt x="985" y="5113"/>
                  </a:lnTo>
                  <a:lnTo>
                    <a:pt x="985" y="5131"/>
                  </a:lnTo>
                  <a:lnTo>
                    <a:pt x="989" y="5149"/>
                  </a:lnTo>
                  <a:lnTo>
                    <a:pt x="1001" y="5165"/>
                  </a:lnTo>
                  <a:lnTo>
                    <a:pt x="1414" y="5575"/>
                  </a:lnTo>
                  <a:lnTo>
                    <a:pt x="1428" y="5587"/>
                  </a:lnTo>
                  <a:lnTo>
                    <a:pt x="1442" y="5591"/>
                  </a:lnTo>
                  <a:lnTo>
                    <a:pt x="1452" y="5593"/>
                  </a:lnTo>
                  <a:lnTo>
                    <a:pt x="1466" y="5591"/>
                  </a:lnTo>
                  <a:lnTo>
                    <a:pt x="1484" y="5583"/>
                  </a:lnTo>
                  <a:lnTo>
                    <a:pt x="1967" y="5242"/>
                  </a:lnTo>
                  <a:lnTo>
                    <a:pt x="1997" y="5225"/>
                  </a:lnTo>
                  <a:lnTo>
                    <a:pt x="2028" y="5215"/>
                  </a:lnTo>
                  <a:lnTo>
                    <a:pt x="2062" y="5211"/>
                  </a:lnTo>
                  <a:lnTo>
                    <a:pt x="2090" y="5213"/>
                  </a:lnTo>
                  <a:lnTo>
                    <a:pt x="2118" y="5221"/>
                  </a:lnTo>
                  <a:lnTo>
                    <a:pt x="2146" y="5232"/>
                  </a:lnTo>
                  <a:lnTo>
                    <a:pt x="2282" y="5306"/>
                  </a:lnTo>
                  <a:lnTo>
                    <a:pt x="2423" y="5370"/>
                  </a:lnTo>
                  <a:lnTo>
                    <a:pt x="2567" y="5422"/>
                  </a:lnTo>
                  <a:lnTo>
                    <a:pt x="2715" y="5466"/>
                  </a:lnTo>
                  <a:lnTo>
                    <a:pt x="2752" y="5480"/>
                  </a:lnTo>
                  <a:lnTo>
                    <a:pt x="2782" y="5502"/>
                  </a:lnTo>
                  <a:lnTo>
                    <a:pt x="2808" y="5529"/>
                  </a:lnTo>
                  <a:lnTo>
                    <a:pt x="2826" y="5561"/>
                  </a:lnTo>
                  <a:lnTo>
                    <a:pt x="2838" y="5599"/>
                  </a:lnTo>
                  <a:lnTo>
                    <a:pt x="2936" y="6177"/>
                  </a:lnTo>
                  <a:lnTo>
                    <a:pt x="2942" y="6195"/>
                  </a:lnTo>
                  <a:lnTo>
                    <a:pt x="2954" y="6211"/>
                  </a:lnTo>
                  <a:lnTo>
                    <a:pt x="2970" y="6219"/>
                  </a:lnTo>
                  <a:lnTo>
                    <a:pt x="2990" y="6223"/>
                  </a:lnTo>
                  <a:lnTo>
                    <a:pt x="3570" y="6223"/>
                  </a:lnTo>
                  <a:lnTo>
                    <a:pt x="3590" y="6219"/>
                  </a:lnTo>
                  <a:lnTo>
                    <a:pt x="3606" y="6211"/>
                  </a:lnTo>
                  <a:lnTo>
                    <a:pt x="3618" y="6195"/>
                  </a:lnTo>
                  <a:lnTo>
                    <a:pt x="3624" y="6177"/>
                  </a:lnTo>
                  <a:lnTo>
                    <a:pt x="3724" y="5599"/>
                  </a:lnTo>
                  <a:lnTo>
                    <a:pt x="3734" y="5561"/>
                  </a:lnTo>
                  <a:lnTo>
                    <a:pt x="3752" y="5527"/>
                  </a:lnTo>
                  <a:lnTo>
                    <a:pt x="3778" y="5500"/>
                  </a:lnTo>
                  <a:lnTo>
                    <a:pt x="3810" y="5480"/>
                  </a:lnTo>
                  <a:lnTo>
                    <a:pt x="3845" y="5466"/>
                  </a:lnTo>
                  <a:lnTo>
                    <a:pt x="3997" y="5420"/>
                  </a:lnTo>
                  <a:lnTo>
                    <a:pt x="4145" y="5366"/>
                  </a:lnTo>
                  <a:lnTo>
                    <a:pt x="4288" y="5300"/>
                  </a:lnTo>
                  <a:lnTo>
                    <a:pt x="4428" y="5223"/>
                  </a:lnTo>
                  <a:lnTo>
                    <a:pt x="4464" y="5209"/>
                  </a:lnTo>
                  <a:lnTo>
                    <a:pt x="4502" y="5201"/>
                  </a:lnTo>
                  <a:lnTo>
                    <a:pt x="4540" y="5203"/>
                  </a:lnTo>
                  <a:lnTo>
                    <a:pt x="4575" y="5213"/>
                  </a:lnTo>
                  <a:lnTo>
                    <a:pt x="4609" y="5232"/>
                  </a:lnTo>
                  <a:lnTo>
                    <a:pt x="5088" y="5571"/>
                  </a:lnTo>
                  <a:lnTo>
                    <a:pt x="5106" y="5579"/>
                  </a:lnTo>
                  <a:lnTo>
                    <a:pt x="5120" y="5581"/>
                  </a:lnTo>
                  <a:lnTo>
                    <a:pt x="5130" y="5581"/>
                  </a:lnTo>
                  <a:lnTo>
                    <a:pt x="5144" y="5575"/>
                  </a:lnTo>
                  <a:lnTo>
                    <a:pt x="5158" y="5565"/>
                  </a:lnTo>
                  <a:lnTo>
                    <a:pt x="5569" y="5155"/>
                  </a:lnTo>
                  <a:lnTo>
                    <a:pt x="5579" y="5139"/>
                  </a:lnTo>
                  <a:lnTo>
                    <a:pt x="5585" y="5121"/>
                  </a:lnTo>
                  <a:lnTo>
                    <a:pt x="5583" y="5103"/>
                  </a:lnTo>
                  <a:lnTo>
                    <a:pt x="5575" y="5085"/>
                  </a:lnTo>
                  <a:lnTo>
                    <a:pt x="5234" y="4605"/>
                  </a:lnTo>
                  <a:lnTo>
                    <a:pt x="5216" y="4571"/>
                  </a:lnTo>
                  <a:lnTo>
                    <a:pt x="5206" y="4535"/>
                  </a:lnTo>
                  <a:lnTo>
                    <a:pt x="5204" y="4497"/>
                  </a:lnTo>
                  <a:lnTo>
                    <a:pt x="5212" y="4459"/>
                  </a:lnTo>
                  <a:lnTo>
                    <a:pt x="5228" y="4423"/>
                  </a:lnTo>
                  <a:lnTo>
                    <a:pt x="5303" y="4284"/>
                  </a:lnTo>
                  <a:lnTo>
                    <a:pt x="5369" y="4140"/>
                  </a:lnTo>
                  <a:lnTo>
                    <a:pt x="5423" y="3993"/>
                  </a:lnTo>
                  <a:lnTo>
                    <a:pt x="5469" y="3841"/>
                  </a:lnTo>
                  <a:lnTo>
                    <a:pt x="5483" y="3805"/>
                  </a:lnTo>
                  <a:lnTo>
                    <a:pt x="5503" y="3773"/>
                  </a:lnTo>
                  <a:lnTo>
                    <a:pt x="5531" y="3749"/>
                  </a:lnTo>
                  <a:lnTo>
                    <a:pt x="5565" y="3730"/>
                  </a:lnTo>
                  <a:lnTo>
                    <a:pt x="5603" y="3720"/>
                  </a:lnTo>
                  <a:lnTo>
                    <a:pt x="6181" y="3622"/>
                  </a:lnTo>
                  <a:lnTo>
                    <a:pt x="6199" y="3616"/>
                  </a:lnTo>
                  <a:lnTo>
                    <a:pt x="6213" y="3604"/>
                  </a:lnTo>
                  <a:lnTo>
                    <a:pt x="6223" y="3586"/>
                  </a:lnTo>
                  <a:lnTo>
                    <a:pt x="6227" y="3568"/>
                  </a:lnTo>
                  <a:lnTo>
                    <a:pt x="6227" y="2988"/>
                  </a:lnTo>
                  <a:lnTo>
                    <a:pt x="6223" y="2970"/>
                  </a:lnTo>
                  <a:lnTo>
                    <a:pt x="6213" y="2954"/>
                  </a:lnTo>
                  <a:lnTo>
                    <a:pt x="6199" y="2940"/>
                  </a:lnTo>
                  <a:lnTo>
                    <a:pt x="6181" y="2934"/>
                  </a:lnTo>
                  <a:lnTo>
                    <a:pt x="5601" y="2836"/>
                  </a:lnTo>
                  <a:lnTo>
                    <a:pt x="5563" y="2825"/>
                  </a:lnTo>
                  <a:lnTo>
                    <a:pt x="5531" y="2807"/>
                  </a:lnTo>
                  <a:lnTo>
                    <a:pt x="5503" y="2781"/>
                  </a:lnTo>
                  <a:lnTo>
                    <a:pt x="5481" y="2751"/>
                  </a:lnTo>
                  <a:lnTo>
                    <a:pt x="5467" y="2713"/>
                  </a:lnTo>
                  <a:lnTo>
                    <a:pt x="5423" y="2561"/>
                  </a:lnTo>
                  <a:lnTo>
                    <a:pt x="5367" y="2414"/>
                  </a:lnTo>
                  <a:lnTo>
                    <a:pt x="5301" y="2270"/>
                  </a:lnTo>
                  <a:lnTo>
                    <a:pt x="5226" y="2131"/>
                  </a:lnTo>
                  <a:lnTo>
                    <a:pt x="5210" y="2097"/>
                  </a:lnTo>
                  <a:lnTo>
                    <a:pt x="5202" y="2059"/>
                  </a:lnTo>
                  <a:lnTo>
                    <a:pt x="5204" y="2021"/>
                  </a:lnTo>
                  <a:lnTo>
                    <a:pt x="5216" y="1983"/>
                  </a:lnTo>
                  <a:lnTo>
                    <a:pt x="5234" y="1949"/>
                  </a:lnTo>
                  <a:lnTo>
                    <a:pt x="5575" y="1473"/>
                  </a:lnTo>
                  <a:lnTo>
                    <a:pt x="5583" y="1455"/>
                  </a:lnTo>
                  <a:lnTo>
                    <a:pt x="5585" y="1435"/>
                  </a:lnTo>
                  <a:lnTo>
                    <a:pt x="5581" y="1417"/>
                  </a:lnTo>
                  <a:lnTo>
                    <a:pt x="5569" y="1401"/>
                  </a:lnTo>
                  <a:lnTo>
                    <a:pt x="5158" y="991"/>
                  </a:lnTo>
                  <a:lnTo>
                    <a:pt x="5144" y="981"/>
                  </a:lnTo>
                  <a:lnTo>
                    <a:pt x="5130" y="977"/>
                  </a:lnTo>
                  <a:lnTo>
                    <a:pt x="5120" y="975"/>
                  </a:lnTo>
                  <a:lnTo>
                    <a:pt x="5106" y="977"/>
                  </a:lnTo>
                  <a:lnTo>
                    <a:pt x="5088" y="985"/>
                  </a:lnTo>
                  <a:lnTo>
                    <a:pt x="4609" y="1326"/>
                  </a:lnTo>
                  <a:lnTo>
                    <a:pt x="4573" y="1343"/>
                  </a:lnTo>
                  <a:lnTo>
                    <a:pt x="4538" y="1353"/>
                  </a:lnTo>
                  <a:lnTo>
                    <a:pt x="4500" y="1355"/>
                  </a:lnTo>
                  <a:lnTo>
                    <a:pt x="4462" y="1347"/>
                  </a:lnTo>
                  <a:lnTo>
                    <a:pt x="4426" y="1332"/>
                  </a:lnTo>
                  <a:lnTo>
                    <a:pt x="4284" y="1254"/>
                  </a:lnTo>
                  <a:lnTo>
                    <a:pt x="4137" y="1188"/>
                  </a:lnTo>
                  <a:lnTo>
                    <a:pt x="3985" y="1132"/>
                  </a:lnTo>
                  <a:lnTo>
                    <a:pt x="3830" y="1086"/>
                  </a:lnTo>
                  <a:lnTo>
                    <a:pt x="3794" y="1072"/>
                  </a:lnTo>
                  <a:lnTo>
                    <a:pt x="3762" y="1052"/>
                  </a:lnTo>
                  <a:lnTo>
                    <a:pt x="3736" y="1023"/>
                  </a:lnTo>
                  <a:lnTo>
                    <a:pt x="3718" y="991"/>
                  </a:lnTo>
                  <a:lnTo>
                    <a:pt x="3706" y="953"/>
                  </a:lnTo>
                  <a:lnTo>
                    <a:pt x="3610" y="377"/>
                  </a:lnTo>
                  <a:lnTo>
                    <a:pt x="3604" y="359"/>
                  </a:lnTo>
                  <a:lnTo>
                    <a:pt x="3592" y="345"/>
                  </a:lnTo>
                  <a:lnTo>
                    <a:pt x="3576" y="335"/>
                  </a:lnTo>
                  <a:lnTo>
                    <a:pt x="3556" y="331"/>
                  </a:lnTo>
                  <a:lnTo>
                    <a:pt x="2976" y="331"/>
                  </a:lnTo>
                  <a:close/>
                  <a:moveTo>
                    <a:pt x="2976" y="0"/>
                  </a:moveTo>
                  <a:lnTo>
                    <a:pt x="3556" y="0"/>
                  </a:lnTo>
                  <a:lnTo>
                    <a:pt x="3618" y="4"/>
                  </a:lnTo>
                  <a:lnTo>
                    <a:pt x="3678" y="20"/>
                  </a:lnTo>
                  <a:lnTo>
                    <a:pt x="3734" y="42"/>
                  </a:lnTo>
                  <a:lnTo>
                    <a:pt x="3784" y="74"/>
                  </a:lnTo>
                  <a:lnTo>
                    <a:pt x="3830" y="112"/>
                  </a:lnTo>
                  <a:lnTo>
                    <a:pt x="3867" y="157"/>
                  </a:lnTo>
                  <a:lnTo>
                    <a:pt x="3899" y="207"/>
                  </a:lnTo>
                  <a:lnTo>
                    <a:pt x="3923" y="263"/>
                  </a:lnTo>
                  <a:lnTo>
                    <a:pt x="3937" y="325"/>
                  </a:lnTo>
                  <a:lnTo>
                    <a:pt x="4017" y="793"/>
                  </a:lnTo>
                  <a:lnTo>
                    <a:pt x="4183" y="849"/>
                  </a:lnTo>
                  <a:lnTo>
                    <a:pt x="4344" y="917"/>
                  </a:lnTo>
                  <a:lnTo>
                    <a:pt x="4500" y="993"/>
                  </a:lnTo>
                  <a:lnTo>
                    <a:pt x="4893" y="714"/>
                  </a:lnTo>
                  <a:lnTo>
                    <a:pt x="4944" y="682"/>
                  </a:lnTo>
                  <a:lnTo>
                    <a:pt x="5000" y="660"/>
                  </a:lnTo>
                  <a:lnTo>
                    <a:pt x="5058" y="646"/>
                  </a:lnTo>
                  <a:lnTo>
                    <a:pt x="5118" y="642"/>
                  </a:lnTo>
                  <a:lnTo>
                    <a:pt x="5180" y="646"/>
                  </a:lnTo>
                  <a:lnTo>
                    <a:pt x="5240" y="660"/>
                  </a:lnTo>
                  <a:lnTo>
                    <a:pt x="5295" y="684"/>
                  </a:lnTo>
                  <a:lnTo>
                    <a:pt x="5347" y="716"/>
                  </a:lnTo>
                  <a:lnTo>
                    <a:pt x="5393" y="755"/>
                  </a:lnTo>
                  <a:lnTo>
                    <a:pt x="5804" y="1166"/>
                  </a:lnTo>
                  <a:lnTo>
                    <a:pt x="5844" y="1212"/>
                  </a:lnTo>
                  <a:lnTo>
                    <a:pt x="5876" y="1264"/>
                  </a:lnTo>
                  <a:lnTo>
                    <a:pt x="5900" y="1320"/>
                  </a:lnTo>
                  <a:lnTo>
                    <a:pt x="5914" y="1377"/>
                  </a:lnTo>
                  <a:lnTo>
                    <a:pt x="5918" y="1437"/>
                  </a:lnTo>
                  <a:lnTo>
                    <a:pt x="5914" y="1497"/>
                  </a:lnTo>
                  <a:lnTo>
                    <a:pt x="5900" y="1555"/>
                  </a:lnTo>
                  <a:lnTo>
                    <a:pt x="5878" y="1611"/>
                  </a:lnTo>
                  <a:lnTo>
                    <a:pt x="5846" y="1664"/>
                  </a:lnTo>
                  <a:lnTo>
                    <a:pt x="5567" y="2057"/>
                  </a:lnTo>
                  <a:lnTo>
                    <a:pt x="5641" y="2209"/>
                  </a:lnTo>
                  <a:lnTo>
                    <a:pt x="5706" y="2366"/>
                  </a:lnTo>
                  <a:lnTo>
                    <a:pt x="5760" y="2526"/>
                  </a:lnTo>
                  <a:lnTo>
                    <a:pt x="6235" y="2605"/>
                  </a:lnTo>
                  <a:lnTo>
                    <a:pt x="6297" y="2621"/>
                  </a:lnTo>
                  <a:lnTo>
                    <a:pt x="6353" y="2645"/>
                  </a:lnTo>
                  <a:lnTo>
                    <a:pt x="6402" y="2677"/>
                  </a:lnTo>
                  <a:lnTo>
                    <a:pt x="6448" y="2715"/>
                  </a:lnTo>
                  <a:lnTo>
                    <a:pt x="6486" y="2761"/>
                  </a:lnTo>
                  <a:lnTo>
                    <a:pt x="6518" y="2811"/>
                  </a:lnTo>
                  <a:lnTo>
                    <a:pt x="6540" y="2864"/>
                  </a:lnTo>
                  <a:lnTo>
                    <a:pt x="6554" y="2924"/>
                  </a:lnTo>
                  <a:lnTo>
                    <a:pt x="6560" y="2984"/>
                  </a:lnTo>
                  <a:lnTo>
                    <a:pt x="6560" y="3566"/>
                  </a:lnTo>
                  <a:lnTo>
                    <a:pt x="6554" y="3628"/>
                  </a:lnTo>
                  <a:lnTo>
                    <a:pt x="6540" y="3686"/>
                  </a:lnTo>
                  <a:lnTo>
                    <a:pt x="6518" y="3741"/>
                  </a:lnTo>
                  <a:lnTo>
                    <a:pt x="6486" y="3793"/>
                  </a:lnTo>
                  <a:lnTo>
                    <a:pt x="6448" y="3837"/>
                  </a:lnTo>
                  <a:lnTo>
                    <a:pt x="6402" y="3877"/>
                  </a:lnTo>
                  <a:lnTo>
                    <a:pt x="6353" y="3909"/>
                  </a:lnTo>
                  <a:lnTo>
                    <a:pt x="6297" y="3933"/>
                  </a:lnTo>
                  <a:lnTo>
                    <a:pt x="6235" y="3949"/>
                  </a:lnTo>
                  <a:lnTo>
                    <a:pt x="5762" y="4029"/>
                  </a:lnTo>
                  <a:lnTo>
                    <a:pt x="5706" y="4188"/>
                  </a:lnTo>
                  <a:lnTo>
                    <a:pt x="5643" y="4343"/>
                  </a:lnTo>
                  <a:lnTo>
                    <a:pt x="5567" y="4495"/>
                  </a:lnTo>
                  <a:lnTo>
                    <a:pt x="5846" y="4890"/>
                  </a:lnTo>
                  <a:lnTo>
                    <a:pt x="5880" y="4941"/>
                  </a:lnTo>
                  <a:lnTo>
                    <a:pt x="5902" y="4999"/>
                  </a:lnTo>
                  <a:lnTo>
                    <a:pt x="5916" y="5057"/>
                  </a:lnTo>
                  <a:lnTo>
                    <a:pt x="5920" y="5117"/>
                  </a:lnTo>
                  <a:lnTo>
                    <a:pt x="5914" y="5177"/>
                  </a:lnTo>
                  <a:lnTo>
                    <a:pt x="5900" y="5234"/>
                  </a:lnTo>
                  <a:lnTo>
                    <a:pt x="5878" y="5288"/>
                  </a:lnTo>
                  <a:lnTo>
                    <a:pt x="5846" y="5342"/>
                  </a:lnTo>
                  <a:lnTo>
                    <a:pt x="5804" y="5388"/>
                  </a:lnTo>
                  <a:lnTo>
                    <a:pt x="5395" y="5799"/>
                  </a:lnTo>
                  <a:lnTo>
                    <a:pt x="5347" y="5838"/>
                  </a:lnTo>
                  <a:lnTo>
                    <a:pt x="5295" y="5870"/>
                  </a:lnTo>
                  <a:lnTo>
                    <a:pt x="5240" y="5894"/>
                  </a:lnTo>
                  <a:lnTo>
                    <a:pt x="5182" y="5908"/>
                  </a:lnTo>
                  <a:lnTo>
                    <a:pt x="5120" y="5912"/>
                  </a:lnTo>
                  <a:lnTo>
                    <a:pt x="5060" y="5908"/>
                  </a:lnTo>
                  <a:lnTo>
                    <a:pt x="5002" y="5894"/>
                  </a:lnTo>
                  <a:lnTo>
                    <a:pt x="4946" y="5870"/>
                  </a:lnTo>
                  <a:lnTo>
                    <a:pt x="4895" y="5840"/>
                  </a:lnTo>
                  <a:lnTo>
                    <a:pt x="4504" y="5561"/>
                  </a:lnTo>
                  <a:lnTo>
                    <a:pt x="4350" y="5637"/>
                  </a:lnTo>
                  <a:lnTo>
                    <a:pt x="4195" y="5701"/>
                  </a:lnTo>
                  <a:lnTo>
                    <a:pt x="4035" y="5755"/>
                  </a:lnTo>
                  <a:lnTo>
                    <a:pt x="3953" y="6231"/>
                  </a:lnTo>
                  <a:lnTo>
                    <a:pt x="3939" y="6291"/>
                  </a:lnTo>
                  <a:lnTo>
                    <a:pt x="3915" y="6347"/>
                  </a:lnTo>
                  <a:lnTo>
                    <a:pt x="3883" y="6399"/>
                  </a:lnTo>
                  <a:lnTo>
                    <a:pt x="3843" y="6442"/>
                  </a:lnTo>
                  <a:lnTo>
                    <a:pt x="3798" y="6480"/>
                  </a:lnTo>
                  <a:lnTo>
                    <a:pt x="3748" y="6512"/>
                  </a:lnTo>
                  <a:lnTo>
                    <a:pt x="3692" y="6534"/>
                  </a:lnTo>
                  <a:lnTo>
                    <a:pt x="3632" y="6548"/>
                  </a:lnTo>
                  <a:lnTo>
                    <a:pt x="3570" y="6554"/>
                  </a:lnTo>
                  <a:lnTo>
                    <a:pt x="2990" y="6554"/>
                  </a:lnTo>
                  <a:lnTo>
                    <a:pt x="2928" y="6548"/>
                  </a:lnTo>
                  <a:lnTo>
                    <a:pt x="2868" y="6534"/>
                  </a:lnTo>
                  <a:lnTo>
                    <a:pt x="2812" y="6512"/>
                  </a:lnTo>
                  <a:lnTo>
                    <a:pt x="2762" y="6480"/>
                  </a:lnTo>
                  <a:lnTo>
                    <a:pt x="2717" y="6442"/>
                  </a:lnTo>
                  <a:lnTo>
                    <a:pt x="2677" y="6399"/>
                  </a:lnTo>
                  <a:lnTo>
                    <a:pt x="2645" y="6347"/>
                  </a:lnTo>
                  <a:lnTo>
                    <a:pt x="2621" y="6291"/>
                  </a:lnTo>
                  <a:lnTo>
                    <a:pt x="2605" y="6231"/>
                  </a:lnTo>
                  <a:lnTo>
                    <a:pt x="2527" y="5757"/>
                  </a:lnTo>
                  <a:lnTo>
                    <a:pt x="2372" y="5705"/>
                  </a:lnTo>
                  <a:lnTo>
                    <a:pt x="2220" y="5643"/>
                  </a:lnTo>
                  <a:lnTo>
                    <a:pt x="2074" y="5571"/>
                  </a:lnTo>
                  <a:lnTo>
                    <a:pt x="1675" y="5852"/>
                  </a:lnTo>
                  <a:lnTo>
                    <a:pt x="1624" y="5884"/>
                  </a:lnTo>
                  <a:lnTo>
                    <a:pt x="1570" y="5906"/>
                  </a:lnTo>
                  <a:lnTo>
                    <a:pt x="1510" y="5920"/>
                  </a:lnTo>
                  <a:lnTo>
                    <a:pt x="1450" y="5924"/>
                  </a:lnTo>
                  <a:lnTo>
                    <a:pt x="1390" y="5920"/>
                  </a:lnTo>
                  <a:lnTo>
                    <a:pt x="1330" y="5906"/>
                  </a:lnTo>
                  <a:lnTo>
                    <a:pt x="1275" y="5882"/>
                  </a:lnTo>
                  <a:lnTo>
                    <a:pt x="1223" y="5850"/>
                  </a:lnTo>
                  <a:lnTo>
                    <a:pt x="1175" y="5811"/>
                  </a:lnTo>
                  <a:lnTo>
                    <a:pt x="766" y="5402"/>
                  </a:lnTo>
                  <a:lnTo>
                    <a:pt x="726" y="5354"/>
                  </a:lnTo>
                  <a:lnTo>
                    <a:pt x="694" y="5302"/>
                  </a:lnTo>
                  <a:lnTo>
                    <a:pt x="670" y="5246"/>
                  </a:lnTo>
                  <a:lnTo>
                    <a:pt x="656" y="5189"/>
                  </a:lnTo>
                  <a:lnTo>
                    <a:pt x="652" y="5129"/>
                  </a:lnTo>
                  <a:lnTo>
                    <a:pt x="656" y="5071"/>
                  </a:lnTo>
                  <a:lnTo>
                    <a:pt x="668" y="5011"/>
                  </a:lnTo>
                  <a:lnTo>
                    <a:pt x="692" y="4955"/>
                  </a:lnTo>
                  <a:lnTo>
                    <a:pt x="724" y="4902"/>
                  </a:lnTo>
                  <a:lnTo>
                    <a:pt x="1001" y="4513"/>
                  </a:lnTo>
                  <a:lnTo>
                    <a:pt x="941" y="4401"/>
                  </a:lnTo>
                  <a:lnTo>
                    <a:pt x="890" y="4286"/>
                  </a:lnTo>
                  <a:lnTo>
                    <a:pt x="844" y="4166"/>
                  </a:lnTo>
                  <a:lnTo>
                    <a:pt x="804" y="4046"/>
                  </a:lnTo>
                  <a:lnTo>
                    <a:pt x="323" y="3965"/>
                  </a:lnTo>
                  <a:lnTo>
                    <a:pt x="263" y="3951"/>
                  </a:lnTo>
                  <a:lnTo>
                    <a:pt x="207" y="3925"/>
                  </a:lnTo>
                  <a:lnTo>
                    <a:pt x="156" y="3893"/>
                  </a:lnTo>
                  <a:lnTo>
                    <a:pt x="112" y="3855"/>
                  </a:lnTo>
                  <a:lnTo>
                    <a:pt x="74" y="3809"/>
                  </a:lnTo>
                  <a:lnTo>
                    <a:pt x="42" y="3759"/>
                  </a:lnTo>
                  <a:lnTo>
                    <a:pt x="20" y="3704"/>
                  </a:lnTo>
                  <a:lnTo>
                    <a:pt x="4" y="3644"/>
                  </a:lnTo>
                  <a:lnTo>
                    <a:pt x="0" y="3582"/>
                  </a:lnTo>
                  <a:lnTo>
                    <a:pt x="0" y="3002"/>
                  </a:lnTo>
                  <a:lnTo>
                    <a:pt x="4" y="2938"/>
                  </a:lnTo>
                  <a:lnTo>
                    <a:pt x="20" y="2880"/>
                  </a:lnTo>
                  <a:lnTo>
                    <a:pt x="42" y="2825"/>
                  </a:lnTo>
                  <a:lnTo>
                    <a:pt x="74" y="2775"/>
                  </a:lnTo>
                  <a:lnTo>
                    <a:pt x="112" y="2729"/>
                  </a:lnTo>
                  <a:lnTo>
                    <a:pt x="158" y="2689"/>
                  </a:lnTo>
                  <a:lnTo>
                    <a:pt x="207" y="2659"/>
                  </a:lnTo>
                  <a:lnTo>
                    <a:pt x="265" y="2635"/>
                  </a:lnTo>
                  <a:lnTo>
                    <a:pt x="325" y="2621"/>
                  </a:lnTo>
                  <a:lnTo>
                    <a:pt x="796" y="2541"/>
                  </a:lnTo>
                  <a:lnTo>
                    <a:pt x="848" y="2380"/>
                  </a:lnTo>
                  <a:lnTo>
                    <a:pt x="912" y="2225"/>
                  </a:lnTo>
                  <a:lnTo>
                    <a:pt x="985" y="2071"/>
                  </a:lnTo>
                  <a:lnTo>
                    <a:pt x="704" y="1674"/>
                  </a:lnTo>
                  <a:lnTo>
                    <a:pt x="670" y="1621"/>
                  </a:lnTo>
                  <a:lnTo>
                    <a:pt x="648" y="1565"/>
                  </a:lnTo>
                  <a:lnTo>
                    <a:pt x="634" y="1507"/>
                  </a:lnTo>
                  <a:lnTo>
                    <a:pt x="630" y="1447"/>
                  </a:lnTo>
                  <a:lnTo>
                    <a:pt x="636" y="1387"/>
                  </a:lnTo>
                  <a:lnTo>
                    <a:pt x="650" y="1330"/>
                  </a:lnTo>
                  <a:lnTo>
                    <a:pt x="672" y="1274"/>
                  </a:lnTo>
                  <a:lnTo>
                    <a:pt x="704" y="1222"/>
                  </a:lnTo>
                  <a:lnTo>
                    <a:pt x="746" y="1174"/>
                  </a:lnTo>
                  <a:lnTo>
                    <a:pt x="1155" y="765"/>
                  </a:lnTo>
                  <a:lnTo>
                    <a:pt x="1203" y="726"/>
                  </a:lnTo>
                  <a:lnTo>
                    <a:pt x="1255" y="694"/>
                  </a:lnTo>
                  <a:lnTo>
                    <a:pt x="1308" y="670"/>
                  </a:lnTo>
                  <a:lnTo>
                    <a:pt x="1368" y="656"/>
                  </a:lnTo>
                  <a:lnTo>
                    <a:pt x="1430" y="652"/>
                  </a:lnTo>
                  <a:lnTo>
                    <a:pt x="1490" y="656"/>
                  </a:lnTo>
                  <a:lnTo>
                    <a:pt x="1548" y="670"/>
                  </a:lnTo>
                  <a:lnTo>
                    <a:pt x="1604" y="692"/>
                  </a:lnTo>
                  <a:lnTo>
                    <a:pt x="1655" y="724"/>
                  </a:lnTo>
                  <a:lnTo>
                    <a:pt x="2042" y="1001"/>
                  </a:lnTo>
                  <a:lnTo>
                    <a:pt x="2156" y="941"/>
                  </a:lnTo>
                  <a:lnTo>
                    <a:pt x="2272" y="889"/>
                  </a:lnTo>
                  <a:lnTo>
                    <a:pt x="2389" y="843"/>
                  </a:lnTo>
                  <a:lnTo>
                    <a:pt x="2509" y="803"/>
                  </a:lnTo>
                  <a:lnTo>
                    <a:pt x="2591" y="323"/>
                  </a:lnTo>
                  <a:lnTo>
                    <a:pt x="2607" y="263"/>
                  </a:lnTo>
                  <a:lnTo>
                    <a:pt x="2631" y="207"/>
                  </a:lnTo>
                  <a:lnTo>
                    <a:pt x="2663" y="155"/>
                  </a:lnTo>
                  <a:lnTo>
                    <a:pt x="2703" y="112"/>
                  </a:lnTo>
                  <a:lnTo>
                    <a:pt x="2748" y="74"/>
                  </a:lnTo>
                  <a:lnTo>
                    <a:pt x="2798" y="42"/>
                  </a:lnTo>
                  <a:lnTo>
                    <a:pt x="2854" y="20"/>
                  </a:lnTo>
                  <a:lnTo>
                    <a:pt x="2914" y="4"/>
                  </a:lnTo>
                  <a:lnTo>
                    <a:pt x="29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auto">
            <a:xfrm>
              <a:off x="5664259" y="3528289"/>
              <a:ext cx="1449388" cy="2673350"/>
            </a:xfrm>
            <a:custGeom>
              <a:avLst/>
              <a:gdLst>
                <a:gd name="T0" fmla="*/ 997 w 1827"/>
                <a:gd name="T1" fmla="*/ 22 h 3366"/>
                <a:gd name="T2" fmla="*/ 1073 w 1827"/>
                <a:gd name="T3" fmla="*/ 121 h 3366"/>
                <a:gd name="T4" fmla="*/ 1503 w 1827"/>
                <a:gd name="T5" fmla="*/ 488 h 3366"/>
                <a:gd name="T6" fmla="*/ 1621 w 1827"/>
                <a:gd name="T7" fmla="*/ 538 h 3366"/>
                <a:gd name="T8" fmla="*/ 1669 w 1827"/>
                <a:gd name="T9" fmla="*/ 655 h 3366"/>
                <a:gd name="T10" fmla="*/ 1621 w 1827"/>
                <a:gd name="T11" fmla="*/ 773 h 3366"/>
                <a:gd name="T12" fmla="*/ 1503 w 1827"/>
                <a:gd name="T13" fmla="*/ 821 h 3366"/>
                <a:gd name="T14" fmla="*/ 556 w 1827"/>
                <a:gd name="T15" fmla="*/ 843 h 3366"/>
                <a:gd name="T16" fmla="*/ 412 w 1827"/>
                <a:gd name="T17" fmla="*/ 944 h 3366"/>
                <a:gd name="T18" fmla="*/ 337 w 1827"/>
                <a:gd name="T19" fmla="*/ 1106 h 3366"/>
                <a:gd name="T20" fmla="*/ 353 w 1827"/>
                <a:gd name="T21" fmla="*/ 1287 h 3366"/>
                <a:gd name="T22" fmla="*/ 454 w 1827"/>
                <a:gd name="T23" fmla="*/ 1431 h 3366"/>
                <a:gd name="T24" fmla="*/ 616 w 1827"/>
                <a:gd name="T25" fmla="*/ 1507 h 3366"/>
                <a:gd name="T26" fmla="*/ 1238 w 1827"/>
                <a:gd name="T27" fmla="*/ 1519 h 3366"/>
                <a:gd name="T28" fmla="*/ 1489 w 1827"/>
                <a:gd name="T29" fmla="*/ 1606 h 3366"/>
                <a:gd name="T30" fmla="*/ 1685 w 1827"/>
                <a:gd name="T31" fmla="*/ 1778 h 3366"/>
                <a:gd name="T32" fmla="*/ 1803 w 1827"/>
                <a:gd name="T33" fmla="*/ 2011 h 3366"/>
                <a:gd name="T34" fmla="*/ 1821 w 1827"/>
                <a:gd name="T35" fmla="*/ 2284 h 3366"/>
                <a:gd name="T36" fmla="*/ 1735 w 1827"/>
                <a:gd name="T37" fmla="*/ 2533 h 3366"/>
                <a:gd name="T38" fmla="*/ 1565 w 1827"/>
                <a:gd name="T39" fmla="*/ 2727 h 3366"/>
                <a:gd name="T40" fmla="*/ 1334 w 1827"/>
                <a:gd name="T41" fmla="*/ 2846 h 3366"/>
                <a:gd name="T42" fmla="*/ 1079 w 1827"/>
                <a:gd name="T43" fmla="*/ 2872 h 3366"/>
                <a:gd name="T44" fmla="*/ 1057 w 1827"/>
                <a:gd name="T45" fmla="*/ 3283 h 3366"/>
                <a:gd name="T46" fmla="*/ 957 w 1827"/>
                <a:gd name="T47" fmla="*/ 3360 h 3366"/>
                <a:gd name="T48" fmla="*/ 827 w 1827"/>
                <a:gd name="T49" fmla="*/ 3342 h 3366"/>
                <a:gd name="T50" fmla="*/ 751 w 1827"/>
                <a:gd name="T51" fmla="*/ 3243 h 3366"/>
                <a:gd name="T52" fmla="*/ 307 w 1827"/>
                <a:gd name="T53" fmla="*/ 2872 h 3366"/>
                <a:gd name="T54" fmla="*/ 189 w 1827"/>
                <a:gd name="T55" fmla="*/ 2822 h 3366"/>
                <a:gd name="T56" fmla="*/ 139 w 1827"/>
                <a:gd name="T57" fmla="*/ 2705 h 3366"/>
                <a:gd name="T58" fmla="*/ 189 w 1827"/>
                <a:gd name="T59" fmla="*/ 2587 h 3366"/>
                <a:gd name="T60" fmla="*/ 307 w 1827"/>
                <a:gd name="T61" fmla="*/ 2539 h 3366"/>
                <a:gd name="T62" fmla="*/ 1268 w 1827"/>
                <a:gd name="T63" fmla="*/ 2517 h 3366"/>
                <a:gd name="T64" fmla="*/ 1412 w 1827"/>
                <a:gd name="T65" fmla="*/ 2416 h 3366"/>
                <a:gd name="T66" fmla="*/ 1487 w 1827"/>
                <a:gd name="T67" fmla="*/ 2254 h 3366"/>
                <a:gd name="T68" fmla="*/ 1471 w 1827"/>
                <a:gd name="T69" fmla="*/ 2073 h 3366"/>
                <a:gd name="T70" fmla="*/ 1370 w 1827"/>
                <a:gd name="T71" fmla="*/ 1927 h 3366"/>
                <a:gd name="T72" fmla="*/ 1208 w 1827"/>
                <a:gd name="T73" fmla="*/ 1851 h 3366"/>
                <a:gd name="T74" fmla="*/ 586 w 1827"/>
                <a:gd name="T75" fmla="*/ 1839 h 3366"/>
                <a:gd name="T76" fmla="*/ 335 w 1827"/>
                <a:gd name="T77" fmla="*/ 1754 h 3366"/>
                <a:gd name="T78" fmla="*/ 141 w 1827"/>
                <a:gd name="T79" fmla="*/ 1582 h 3366"/>
                <a:gd name="T80" fmla="*/ 23 w 1827"/>
                <a:gd name="T81" fmla="*/ 1347 h 3366"/>
                <a:gd name="T82" fmla="*/ 5 w 1827"/>
                <a:gd name="T83" fmla="*/ 1076 h 3366"/>
                <a:gd name="T84" fmla="*/ 91 w 1827"/>
                <a:gd name="T85" fmla="*/ 825 h 3366"/>
                <a:gd name="T86" fmla="*/ 263 w 1827"/>
                <a:gd name="T87" fmla="*/ 630 h 3366"/>
                <a:gd name="T88" fmla="*/ 498 w 1827"/>
                <a:gd name="T89" fmla="*/ 512 h 3366"/>
                <a:gd name="T90" fmla="*/ 745 w 1827"/>
                <a:gd name="T91" fmla="*/ 488 h 3366"/>
                <a:gd name="T92" fmla="*/ 767 w 1827"/>
                <a:gd name="T93" fmla="*/ 81 h 3366"/>
                <a:gd name="T94" fmla="*/ 867 w 1827"/>
                <a:gd name="T95" fmla="*/ 6 h 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7" h="3366">
                  <a:moveTo>
                    <a:pt x="911" y="0"/>
                  </a:moveTo>
                  <a:lnTo>
                    <a:pt x="957" y="6"/>
                  </a:lnTo>
                  <a:lnTo>
                    <a:pt x="997" y="22"/>
                  </a:lnTo>
                  <a:lnTo>
                    <a:pt x="1029" y="47"/>
                  </a:lnTo>
                  <a:lnTo>
                    <a:pt x="1057" y="81"/>
                  </a:lnTo>
                  <a:lnTo>
                    <a:pt x="1073" y="121"/>
                  </a:lnTo>
                  <a:lnTo>
                    <a:pt x="1079" y="165"/>
                  </a:lnTo>
                  <a:lnTo>
                    <a:pt x="1079" y="488"/>
                  </a:lnTo>
                  <a:lnTo>
                    <a:pt x="1503" y="488"/>
                  </a:lnTo>
                  <a:lnTo>
                    <a:pt x="1547" y="494"/>
                  </a:lnTo>
                  <a:lnTo>
                    <a:pt x="1587" y="512"/>
                  </a:lnTo>
                  <a:lnTo>
                    <a:pt x="1621" y="538"/>
                  </a:lnTo>
                  <a:lnTo>
                    <a:pt x="1647" y="572"/>
                  </a:lnTo>
                  <a:lnTo>
                    <a:pt x="1663" y="612"/>
                  </a:lnTo>
                  <a:lnTo>
                    <a:pt x="1669" y="655"/>
                  </a:lnTo>
                  <a:lnTo>
                    <a:pt x="1663" y="699"/>
                  </a:lnTo>
                  <a:lnTo>
                    <a:pt x="1647" y="739"/>
                  </a:lnTo>
                  <a:lnTo>
                    <a:pt x="1621" y="773"/>
                  </a:lnTo>
                  <a:lnTo>
                    <a:pt x="1587" y="799"/>
                  </a:lnTo>
                  <a:lnTo>
                    <a:pt x="1547" y="815"/>
                  </a:lnTo>
                  <a:lnTo>
                    <a:pt x="1503" y="821"/>
                  </a:lnTo>
                  <a:lnTo>
                    <a:pt x="678" y="821"/>
                  </a:lnTo>
                  <a:lnTo>
                    <a:pt x="616" y="827"/>
                  </a:lnTo>
                  <a:lnTo>
                    <a:pt x="556" y="843"/>
                  </a:lnTo>
                  <a:lnTo>
                    <a:pt x="502" y="869"/>
                  </a:lnTo>
                  <a:lnTo>
                    <a:pt x="454" y="903"/>
                  </a:lnTo>
                  <a:lnTo>
                    <a:pt x="412" y="944"/>
                  </a:lnTo>
                  <a:lnTo>
                    <a:pt x="378" y="992"/>
                  </a:lnTo>
                  <a:lnTo>
                    <a:pt x="353" y="1046"/>
                  </a:lnTo>
                  <a:lnTo>
                    <a:pt x="337" y="1106"/>
                  </a:lnTo>
                  <a:lnTo>
                    <a:pt x="331" y="1168"/>
                  </a:lnTo>
                  <a:lnTo>
                    <a:pt x="337" y="1230"/>
                  </a:lnTo>
                  <a:lnTo>
                    <a:pt x="353" y="1287"/>
                  </a:lnTo>
                  <a:lnTo>
                    <a:pt x="378" y="1341"/>
                  </a:lnTo>
                  <a:lnTo>
                    <a:pt x="412" y="1389"/>
                  </a:lnTo>
                  <a:lnTo>
                    <a:pt x="454" y="1431"/>
                  </a:lnTo>
                  <a:lnTo>
                    <a:pt x="502" y="1467"/>
                  </a:lnTo>
                  <a:lnTo>
                    <a:pt x="556" y="1491"/>
                  </a:lnTo>
                  <a:lnTo>
                    <a:pt x="616" y="1507"/>
                  </a:lnTo>
                  <a:lnTo>
                    <a:pt x="678" y="1513"/>
                  </a:lnTo>
                  <a:lnTo>
                    <a:pt x="1144" y="1513"/>
                  </a:lnTo>
                  <a:lnTo>
                    <a:pt x="1238" y="1519"/>
                  </a:lnTo>
                  <a:lnTo>
                    <a:pt x="1326" y="1537"/>
                  </a:lnTo>
                  <a:lnTo>
                    <a:pt x="1410" y="1566"/>
                  </a:lnTo>
                  <a:lnTo>
                    <a:pt x="1489" y="1606"/>
                  </a:lnTo>
                  <a:lnTo>
                    <a:pt x="1561" y="1654"/>
                  </a:lnTo>
                  <a:lnTo>
                    <a:pt x="1627" y="1712"/>
                  </a:lnTo>
                  <a:lnTo>
                    <a:pt x="1685" y="1778"/>
                  </a:lnTo>
                  <a:lnTo>
                    <a:pt x="1733" y="1849"/>
                  </a:lnTo>
                  <a:lnTo>
                    <a:pt x="1773" y="1927"/>
                  </a:lnTo>
                  <a:lnTo>
                    <a:pt x="1803" y="2011"/>
                  </a:lnTo>
                  <a:lnTo>
                    <a:pt x="1821" y="2101"/>
                  </a:lnTo>
                  <a:lnTo>
                    <a:pt x="1827" y="2192"/>
                  </a:lnTo>
                  <a:lnTo>
                    <a:pt x="1821" y="2284"/>
                  </a:lnTo>
                  <a:lnTo>
                    <a:pt x="1803" y="2372"/>
                  </a:lnTo>
                  <a:lnTo>
                    <a:pt x="1773" y="2453"/>
                  </a:lnTo>
                  <a:lnTo>
                    <a:pt x="1735" y="2533"/>
                  </a:lnTo>
                  <a:lnTo>
                    <a:pt x="1687" y="2605"/>
                  </a:lnTo>
                  <a:lnTo>
                    <a:pt x="1629" y="2669"/>
                  </a:lnTo>
                  <a:lnTo>
                    <a:pt x="1565" y="2727"/>
                  </a:lnTo>
                  <a:lnTo>
                    <a:pt x="1493" y="2776"/>
                  </a:lnTo>
                  <a:lnTo>
                    <a:pt x="1416" y="2816"/>
                  </a:lnTo>
                  <a:lnTo>
                    <a:pt x="1334" y="2846"/>
                  </a:lnTo>
                  <a:lnTo>
                    <a:pt x="1246" y="2864"/>
                  </a:lnTo>
                  <a:lnTo>
                    <a:pt x="1154" y="2872"/>
                  </a:lnTo>
                  <a:lnTo>
                    <a:pt x="1079" y="2872"/>
                  </a:lnTo>
                  <a:lnTo>
                    <a:pt x="1079" y="3199"/>
                  </a:lnTo>
                  <a:lnTo>
                    <a:pt x="1073" y="3243"/>
                  </a:lnTo>
                  <a:lnTo>
                    <a:pt x="1057" y="3283"/>
                  </a:lnTo>
                  <a:lnTo>
                    <a:pt x="1029" y="3317"/>
                  </a:lnTo>
                  <a:lnTo>
                    <a:pt x="997" y="3342"/>
                  </a:lnTo>
                  <a:lnTo>
                    <a:pt x="957" y="3360"/>
                  </a:lnTo>
                  <a:lnTo>
                    <a:pt x="911" y="3366"/>
                  </a:lnTo>
                  <a:lnTo>
                    <a:pt x="867" y="3360"/>
                  </a:lnTo>
                  <a:lnTo>
                    <a:pt x="827" y="3342"/>
                  </a:lnTo>
                  <a:lnTo>
                    <a:pt x="793" y="3317"/>
                  </a:lnTo>
                  <a:lnTo>
                    <a:pt x="767" y="3283"/>
                  </a:lnTo>
                  <a:lnTo>
                    <a:pt x="751" y="3243"/>
                  </a:lnTo>
                  <a:lnTo>
                    <a:pt x="745" y="3199"/>
                  </a:lnTo>
                  <a:lnTo>
                    <a:pt x="745" y="2872"/>
                  </a:lnTo>
                  <a:lnTo>
                    <a:pt x="307" y="2872"/>
                  </a:lnTo>
                  <a:lnTo>
                    <a:pt x="261" y="2866"/>
                  </a:lnTo>
                  <a:lnTo>
                    <a:pt x="221" y="2848"/>
                  </a:lnTo>
                  <a:lnTo>
                    <a:pt x="189" y="2822"/>
                  </a:lnTo>
                  <a:lnTo>
                    <a:pt x="161" y="2788"/>
                  </a:lnTo>
                  <a:lnTo>
                    <a:pt x="145" y="2748"/>
                  </a:lnTo>
                  <a:lnTo>
                    <a:pt x="139" y="2705"/>
                  </a:lnTo>
                  <a:lnTo>
                    <a:pt x="145" y="2661"/>
                  </a:lnTo>
                  <a:lnTo>
                    <a:pt x="161" y="2621"/>
                  </a:lnTo>
                  <a:lnTo>
                    <a:pt x="189" y="2587"/>
                  </a:lnTo>
                  <a:lnTo>
                    <a:pt x="221" y="2561"/>
                  </a:lnTo>
                  <a:lnTo>
                    <a:pt x="261" y="2545"/>
                  </a:lnTo>
                  <a:lnTo>
                    <a:pt x="307" y="2539"/>
                  </a:lnTo>
                  <a:lnTo>
                    <a:pt x="1146" y="2539"/>
                  </a:lnTo>
                  <a:lnTo>
                    <a:pt x="1208" y="2533"/>
                  </a:lnTo>
                  <a:lnTo>
                    <a:pt x="1268" y="2517"/>
                  </a:lnTo>
                  <a:lnTo>
                    <a:pt x="1322" y="2491"/>
                  </a:lnTo>
                  <a:lnTo>
                    <a:pt x="1370" y="2457"/>
                  </a:lnTo>
                  <a:lnTo>
                    <a:pt x="1412" y="2416"/>
                  </a:lnTo>
                  <a:lnTo>
                    <a:pt x="1446" y="2366"/>
                  </a:lnTo>
                  <a:lnTo>
                    <a:pt x="1471" y="2312"/>
                  </a:lnTo>
                  <a:lnTo>
                    <a:pt x="1487" y="2254"/>
                  </a:lnTo>
                  <a:lnTo>
                    <a:pt x="1493" y="2192"/>
                  </a:lnTo>
                  <a:lnTo>
                    <a:pt x="1487" y="2131"/>
                  </a:lnTo>
                  <a:lnTo>
                    <a:pt x="1471" y="2073"/>
                  </a:lnTo>
                  <a:lnTo>
                    <a:pt x="1446" y="2019"/>
                  </a:lnTo>
                  <a:lnTo>
                    <a:pt x="1412" y="1969"/>
                  </a:lnTo>
                  <a:lnTo>
                    <a:pt x="1370" y="1927"/>
                  </a:lnTo>
                  <a:lnTo>
                    <a:pt x="1322" y="1893"/>
                  </a:lnTo>
                  <a:lnTo>
                    <a:pt x="1268" y="1867"/>
                  </a:lnTo>
                  <a:lnTo>
                    <a:pt x="1208" y="1851"/>
                  </a:lnTo>
                  <a:lnTo>
                    <a:pt x="1146" y="1847"/>
                  </a:lnTo>
                  <a:lnTo>
                    <a:pt x="678" y="1847"/>
                  </a:lnTo>
                  <a:lnTo>
                    <a:pt x="586" y="1839"/>
                  </a:lnTo>
                  <a:lnTo>
                    <a:pt x="498" y="1822"/>
                  </a:lnTo>
                  <a:lnTo>
                    <a:pt x="414" y="1794"/>
                  </a:lnTo>
                  <a:lnTo>
                    <a:pt x="335" y="1754"/>
                  </a:lnTo>
                  <a:lnTo>
                    <a:pt x="263" y="1704"/>
                  </a:lnTo>
                  <a:lnTo>
                    <a:pt x="197" y="1648"/>
                  </a:lnTo>
                  <a:lnTo>
                    <a:pt x="141" y="1582"/>
                  </a:lnTo>
                  <a:lnTo>
                    <a:pt x="91" y="1511"/>
                  </a:lnTo>
                  <a:lnTo>
                    <a:pt x="51" y="1431"/>
                  </a:lnTo>
                  <a:lnTo>
                    <a:pt x="23" y="1347"/>
                  </a:lnTo>
                  <a:lnTo>
                    <a:pt x="5" y="1259"/>
                  </a:lnTo>
                  <a:lnTo>
                    <a:pt x="0" y="1168"/>
                  </a:lnTo>
                  <a:lnTo>
                    <a:pt x="5" y="1076"/>
                  </a:lnTo>
                  <a:lnTo>
                    <a:pt x="23" y="986"/>
                  </a:lnTo>
                  <a:lnTo>
                    <a:pt x="51" y="903"/>
                  </a:lnTo>
                  <a:lnTo>
                    <a:pt x="91" y="825"/>
                  </a:lnTo>
                  <a:lnTo>
                    <a:pt x="141" y="753"/>
                  </a:lnTo>
                  <a:lnTo>
                    <a:pt x="197" y="687"/>
                  </a:lnTo>
                  <a:lnTo>
                    <a:pt x="263" y="630"/>
                  </a:lnTo>
                  <a:lnTo>
                    <a:pt x="335" y="582"/>
                  </a:lnTo>
                  <a:lnTo>
                    <a:pt x="414" y="542"/>
                  </a:lnTo>
                  <a:lnTo>
                    <a:pt x="498" y="512"/>
                  </a:lnTo>
                  <a:lnTo>
                    <a:pt x="586" y="494"/>
                  </a:lnTo>
                  <a:lnTo>
                    <a:pt x="678" y="488"/>
                  </a:lnTo>
                  <a:lnTo>
                    <a:pt x="745" y="488"/>
                  </a:lnTo>
                  <a:lnTo>
                    <a:pt x="745" y="165"/>
                  </a:lnTo>
                  <a:lnTo>
                    <a:pt x="751" y="121"/>
                  </a:lnTo>
                  <a:lnTo>
                    <a:pt x="767" y="81"/>
                  </a:lnTo>
                  <a:lnTo>
                    <a:pt x="793" y="47"/>
                  </a:lnTo>
                  <a:lnTo>
                    <a:pt x="827" y="22"/>
                  </a:lnTo>
                  <a:lnTo>
                    <a:pt x="867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9" name="Freeform 60"/>
          <p:cNvSpPr>
            <a:spLocks noEditPoints="1"/>
          </p:cNvSpPr>
          <p:nvPr/>
        </p:nvSpPr>
        <p:spPr bwMode="auto">
          <a:xfrm>
            <a:off x="3153235" y="4895745"/>
            <a:ext cx="784501" cy="673282"/>
          </a:xfrm>
          <a:custGeom>
            <a:avLst/>
            <a:gdLst>
              <a:gd name="T0" fmla="*/ 4582 w 6560"/>
              <a:gd name="T1" fmla="*/ 2783 h 5630"/>
              <a:gd name="T2" fmla="*/ 4570 w 6560"/>
              <a:gd name="T3" fmla="*/ 3631 h 5630"/>
              <a:gd name="T4" fmla="*/ 4596 w 6560"/>
              <a:gd name="T5" fmla="*/ 3670 h 5630"/>
              <a:gd name="T6" fmla="*/ 6210 w 6560"/>
              <a:gd name="T7" fmla="*/ 3670 h 5630"/>
              <a:gd name="T8" fmla="*/ 6236 w 6560"/>
              <a:gd name="T9" fmla="*/ 3631 h 5630"/>
              <a:gd name="T10" fmla="*/ 6222 w 6560"/>
              <a:gd name="T11" fmla="*/ 2783 h 5630"/>
              <a:gd name="T12" fmla="*/ 4612 w 6560"/>
              <a:gd name="T13" fmla="*/ 2771 h 5630"/>
              <a:gd name="T14" fmla="*/ 326 w 6560"/>
              <a:gd name="T15" fmla="*/ 5198 h 5630"/>
              <a:gd name="T16" fmla="*/ 394 w 6560"/>
              <a:gd name="T17" fmla="*/ 5286 h 5630"/>
              <a:gd name="T18" fmla="*/ 5342 w 6560"/>
              <a:gd name="T19" fmla="*/ 5306 h 5630"/>
              <a:gd name="T20" fmla="*/ 5529 w 6560"/>
              <a:gd name="T21" fmla="*/ 5254 h 5630"/>
              <a:gd name="T22" fmla="*/ 5663 w 6560"/>
              <a:gd name="T23" fmla="*/ 5121 h 5630"/>
              <a:gd name="T24" fmla="*/ 5712 w 6560"/>
              <a:gd name="T25" fmla="*/ 4934 h 5630"/>
              <a:gd name="T26" fmla="*/ 4546 w 6560"/>
              <a:gd name="T27" fmla="*/ 3991 h 5630"/>
              <a:gd name="T28" fmla="*/ 4375 w 6560"/>
              <a:gd name="T29" fmla="*/ 3909 h 5630"/>
              <a:gd name="T30" fmla="*/ 4268 w 6560"/>
              <a:gd name="T31" fmla="*/ 3758 h 5630"/>
              <a:gd name="T32" fmla="*/ 4246 w 6560"/>
              <a:gd name="T33" fmla="*/ 2813 h 5630"/>
              <a:gd name="T34" fmla="*/ 4296 w 6560"/>
              <a:gd name="T35" fmla="*/ 2630 h 5630"/>
              <a:gd name="T36" fmla="*/ 4427 w 6560"/>
              <a:gd name="T37" fmla="*/ 2499 h 5630"/>
              <a:gd name="T38" fmla="*/ 4612 w 6560"/>
              <a:gd name="T39" fmla="*/ 2449 h 5630"/>
              <a:gd name="T40" fmla="*/ 5706 w 6560"/>
              <a:gd name="T41" fmla="*/ 1444 h 5630"/>
              <a:gd name="T42" fmla="*/ 5627 w 6560"/>
              <a:gd name="T43" fmla="*/ 1271 h 5630"/>
              <a:gd name="T44" fmla="*/ 5472 w 6560"/>
              <a:gd name="T45" fmla="*/ 1162 h 5630"/>
              <a:gd name="T46" fmla="*/ 569 w 6560"/>
              <a:gd name="T47" fmla="*/ 1140 h 5630"/>
              <a:gd name="T48" fmla="*/ 380 w 6560"/>
              <a:gd name="T49" fmla="*/ 1106 h 5630"/>
              <a:gd name="T50" fmla="*/ 519 w 6560"/>
              <a:gd name="T51" fmla="*/ 328 h 5630"/>
              <a:gd name="T52" fmla="*/ 396 w 6560"/>
              <a:gd name="T53" fmla="*/ 396 h 5630"/>
              <a:gd name="T54" fmla="*/ 328 w 6560"/>
              <a:gd name="T55" fmla="*/ 521 h 5630"/>
              <a:gd name="T56" fmla="*/ 342 w 6560"/>
              <a:gd name="T57" fmla="*/ 666 h 5630"/>
              <a:gd name="T58" fmla="*/ 432 w 6560"/>
              <a:gd name="T59" fmla="*/ 774 h 5630"/>
              <a:gd name="T60" fmla="*/ 569 w 6560"/>
              <a:gd name="T61" fmla="*/ 816 h 5630"/>
              <a:gd name="T62" fmla="*/ 4871 w 6560"/>
              <a:gd name="T63" fmla="*/ 428 h 5630"/>
              <a:gd name="T64" fmla="*/ 4805 w 6560"/>
              <a:gd name="T65" fmla="*/ 342 h 5630"/>
              <a:gd name="T66" fmla="*/ 569 w 6560"/>
              <a:gd name="T67" fmla="*/ 322 h 5630"/>
              <a:gd name="T68" fmla="*/ 4807 w 6560"/>
              <a:gd name="T69" fmla="*/ 6 h 5630"/>
              <a:gd name="T70" fmla="*/ 5008 w 6560"/>
              <a:gd name="T71" fmla="*/ 89 h 5630"/>
              <a:gd name="T72" fmla="*/ 5147 w 6560"/>
              <a:gd name="T73" fmla="*/ 253 h 5630"/>
              <a:gd name="T74" fmla="*/ 5199 w 6560"/>
              <a:gd name="T75" fmla="*/ 467 h 5630"/>
              <a:gd name="T76" fmla="*/ 5430 w 6560"/>
              <a:gd name="T77" fmla="*/ 822 h 5630"/>
              <a:gd name="T78" fmla="*/ 5669 w 6560"/>
              <a:gd name="T79" fmla="*/ 897 h 5630"/>
              <a:gd name="T80" fmla="*/ 5860 w 6560"/>
              <a:gd name="T81" fmla="*/ 1050 h 5630"/>
              <a:gd name="T82" fmla="*/ 5989 w 6560"/>
              <a:gd name="T83" fmla="*/ 1259 h 5630"/>
              <a:gd name="T84" fmla="*/ 6037 w 6560"/>
              <a:gd name="T85" fmla="*/ 1510 h 5630"/>
              <a:gd name="T86" fmla="*/ 6258 w 6560"/>
              <a:gd name="T87" fmla="*/ 2455 h 5630"/>
              <a:gd name="T88" fmla="*/ 6429 w 6560"/>
              <a:gd name="T89" fmla="*/ 2535 h 5630"/>
              <a:gd name="T90" fmla="*/ 6536 w 6560"/>
              <a:gd name="T91" fmla="*/ 2686 h 5630"/>
              <a:gd name="T92" fmla="*/ 6560 w 6560"/>
              <a:gd name="T93" fmla="*/ 3631 h 5630"/>
              <a:gd name="T94" fmla="*/ 6510 w 6560"/>
              <a:gd name="T95" fmla="*/ 3816 h 5630"/>
              <a:gd name="T96" fmla="*/ 6379 w 6560"/>
              <a:gd name="T97" fmla="*/ 3947 h 5630"/>
              <a:gd name="T98" fmla="*/ 6194 w 6560"/>
              <a:gd name="T99" fmla="*/ 3997 h 5630"/>
              <a:gd name="T100" fmla="*/ 6033 w 6560"/>
              <a:gd name="T101" fmla="*/ 5021 h 5630"/>
              <a:gd name="T102" fmla="*/ 5957 w 6560"/>
              <a:gd name="T103" fmla="*/ 5260 h 5630"/>
              <a:gd name="T104" fmla="*/ 5804 w 6560"/>
              <a:gd name="T105" fmla="*/ 5453 h 5630"/>
              <a:gd name="T106" fmla="*/ 5595 w 6560"/>
              <a:gd name="T107" fmla="*/ 5582 h 5630"/>
              <a:gd name="T108" fmla="*/ 5344 w 6560"/>
              <a:gd name="T109" fmla="*/ 5630 h 5630"/>
              <a:gd name="T110" fmla="*/ 320 w 6560"/>
              <a:gd name="T111" fmla="*/ 5606 h 5630"/>
              <a:gd name="T112" fmla="*/ 137 w 6560"/>
              <a:gd name="T113" fmla="*/ 5493 h 5630"/>
              <a:gd name="T114" fmla="*/ 24 w 6560"/>
              <a:gd name="T115" fmla="*/ 5310 h 5630"/>
              <a:gd name="T116" fmla="*/ 0 w 6560"/>
              <a:gd name="T117" fmla="*/ 561 h 5630"/>
              <a:gd name="T118" fmla="*/ 56 w 6560"/>
              <a:gd name="T119" fmla="*/ 324 h 5630"/>
              <a:gd name="T120" fmla="*/ 199 w 6560"/>
              <a:gd name="T121" fmla="*/ 137 h 5630"/>
              <a:gd name="T122" fmla="*/ 406 w 6560"/>
              <a:gd name="T123" fmla="*/ 24 h 5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60" h="5630">
                <a:moveTo>
                  <a:pt x="4612" y="2771"/>
                </a:moveTo>
                <a:lnTo>
                  <a:pt x="4596" y="2775"/>
                </a:lnTo>
                <a:lnTo>
                  <a:pt x="4582" y="2783"/>
                </a:lnTo>
                <a:lnTo>
                  <a:pt x="4572" y="2797"/>
                </a:lnTo>
                <a:lnTo>
                  <a:pt x="4570" y="2813"/>
                </a:lnTo>
                <a:lnTo>
                  <a:pt x="4570" y="3631"/>
                </a:lnTo>
                <a:lnTo>
                  <a:pt x="4572" y="3647"/>
                </a:lnTo>
                <a:lnTo>
                  <a:pt x="4582" y="3661"/>
                </a:lnTo>
                <a:lnTo>
                  <a:pt x="4596" y="3670"/>
                </a:lnTo>
                <a:lnTo>
                  <a:pt x="4612" y="3672"/>
                </a:lnTo>
                <a:lnTo>
                  <a:pt x="6192" y="3672"/>
                </a:lnTo>
                <a:lnTo>
                  <a:pt x="6210" y="3670"/>
                </a:lnTo>
                <a:lnTo>
                  <a:pt x="6224" y="3661"/>
                </a:lnTo>
                <a:lnTo>
                  <a:pt x="6232" y="3647"/>
                </a:lnTo>
                <a:lnTo>
                  <a:pt x="6236" y="3631"/>
                </a:lnTo>
                <a:lnTo>
                  <a:pt x="6236" y="2813"/>
                </a:lnTo>
                <a:lnTo>
                  <a:pt x="6232" y="2797"/>
                </a:lnTo>
                <a:lnTo>
                  <a:pt x="6222" y="2783"/>
                </a:lnTo>
                <a:lnTo>
                  <a:pt x="6208" y="2773"/>
                </a:lnTo>
                <a:lnTo>
                  <a:pt x="6192" y="2771"/>
                </a:lnTo>
                <a:lnTo>
                  <a:pt x="4612" y="2771"/>
                </a:lnTo>
                <a:close/>
                <a:moveTo>
                  <a:pt x="322" y="1082"/>
                </a:moveTo>
                <a:lnTo>
                  <a:pt x="322" y="5161"/>
                </a:lnTo>
                <a:lnTo>
                  <a:pt x="326" y="5198"/>
                </a:lnTo>
                <a:lnTo>
                  <a:pt x="342" y="5234"/>
                </a:lnTo>
                <a:lnTo>
                  <a:pt x="364" y="5262"/>
                </a:lnTo>
                <a:lnTo>
                  <a:pt x="394" y="5286"/>
                </a:lnTo>
                <a:lnTo>
                  <a:pt x="428" y="5300"/>
                </a:lnTo>
                <a:lnTo>
                  <a:pt x="468" y="5306"/>
                </a:lnTo>
                <a:lnTo>
                  <a:pt x="5342" y="5306"/>
                </a:lnTo>
                <a:lnTo>
                  <a:pt x="5408" y="5300"/>
                </a:lnTo>
                <a:lnTo>
                  <a:pt x="5472" y="5282"/>
                </a:lnTo>
                <a:lnTo>
                  <a:pt x="5529" y="5254"/>
                </a:lnTo>
                <a:lnTo>
                  <a:pt x="5581" y="5218"/>
                </a:lnTo>
                <a:lnTo>
                  <a:pt x="5627" y="5173"/>
                </a:lnTo>
                <a:lnTo>
                  <a:pt x="5663" y="5121"/>
                </a:lnTo>
                <a:lnTo>
                  <a:pt x="5691" y="5063"/>
                </a:lnTo>
                <a:lnTo>
                  <a:pt x="5706" y="4999"/>
                </a:lnTo>
                <a:lnTo>
                  <a:pt x="5712" y="4934"/>
                </a:lnTo>
                <a:lnTo>
                  <a:pt x="5712" y="3997"/>
                </a:lnTo>
                <a:lnTo>
                  <a:pt x="4612" y="3997"/>
                </a:lnTo>
                <a:lnTo>
                  <a:pt x="4546" y="3991"/>
                </a:lnTo>
                <a:lnTo>
                  <a:pt x="4485" y="3973"/>
                </a:lnTo>
                <a:lnTo>
                  <a:pt x="4427" y="3947"/>
                </a:lnTo>
                <a:lnTo>
                  <a:pt x="4375" y="3909"/>
                </a:lnTo>
                <a:lnTo>
                  <a:pt x="4332" y="3865"/>
                </a:lnTo>
                <a:lnTo>
                  <a:pt x="4296" y="3816"/>
                </a:lnTo>
                <a:lnTo>
                  <a:pt x="4268" y="3758"/>
                </a:lnTo>
                <a:lnTo>
                  <a:pt x="4252" y="3696"/>
                </a:lnTo>
                <a:lnTo>
                  <a:pt x="4246" y="3631"/>
                </a:lnTo>
                <a:lnTo>
                  <a:pt x="4246" y="2813"/>
                </a:lnTo>
                <a:lnTo>
                  <a:pt x="4252" y="2747"/>
                </a:lnTo>
                <a:lnTo>
                  <a:pt x="4268" y="2686"/>
                </a:lnTo>
                <a:lnTo>
                  <a:pt x="4296" y="2630"/>
                </a:lnTo>
                <a:lnTo>
                  <a:pt x="4332" y="2578"/>
                </a:lnTo>
                <a:lnTo>
                  <a:pt x="4375" y="2535"/>
                </a:lnTo>
                <a:lnTo>
                  <a:pt x="4427" y="2499"/>
                </a:lnTo>
                <a:lnTo>
                  <a:pt x="4485" y="2471"/>
                </a:lnTo>
                <a:lnTo>
                  <a:pt x="4546" y="2455"/>
                </a:lnTo>
                <a:lnTo>
                  <a:pt x="4612" y="2449"/>
                </a:lnTo>
                <a:lnTo>
                  <a:pt x="5712" y="2449"/>
                </a:lnTo>
                <a:lnTo>
                  <a:pt x="5712" y="1510"/>
                </a:lnTo>
                <a:lnTo>
                  <a:pt x="5706" y="1444"/>
                </a:lnTo>
                <a:lnTo>
                  <a:pt x="5691" y="1381"/>
                </a:lnTo>
                <a:lnTo>
                  <a:pt x="5663" y="1323"/>
                </a:lnTo>
                <a:lnTo>
                  <a:pt x="5627" y="1271"/>
                </a:lnTo>
                <a:lnTo>
                  <a:pt x="5581" y="1227"/>
                </a:lnTo>
                <a:lnTo>
                  <a:pt x="5529" y="1190"/>
                </a:lnTo>
                <a:lnTo>
                  <a:pt x="5472" y="1162"/>
                </a:lnTo>
                <a:lnTo>
                  <a:pt x="5408" y="1146"/>
                </a:lnTo>
                <a:lnTo>
                  <a:pt x="5342" y="1140"/>
                </a:lnTo>
                <a:lnTo>
                  <a:pt x="569" y="1140"/>
                </a:lnTo>
                <a:lnTo>
                  <a:pt x="503" y="1136"/>
                </a:lnTo>
                <a:lnTo>
                  <a:pt x="440" y="1124"/>
                </a:lnTo>
                <a:lnTo>
                  <a:pt x="380" y="1106"/>
                </a:lnTo>
                <a:lnTo>
                  <a:pt x="322" y="1082"/>
                </a:lnTo>
                <a:close/>
                <a:moveTo>
                  <a:pt x="569" y="322"/>
                </a:moveTo>
                <a:lnTo>
                  <a:pt x="519" y="328"/>
                </a:lnTo>
                <a:lnTo>
                  <a:pt x="474" y="342"/>
                </a:lnTo>
                <a:lnTo>
                  <a:pt x="432" y="366"/>
                </a:lnTo>
                <a:lnTo>
                  <a:pt x="396" y="396"/>
                </a:lnTo>
                <a:lnTo>
                  <a:pt x="364" y="432"/>
                </a:lnTo>
                <a:lnTo>
                  <a:pt x="342" y="473"/>
                </a:lnTo>
                <a:lnTo>
                  <a:pt x="328" y="521"/>
                </a:lnTo>
                <a:lnTo>
                  <a:pt x="322" y="571"/>
                </a:lnTo>
                <a:lnTo>
                  <a:pt x="328" y="621"/>
                </a:lnTo>
                <a:lnTo>
                  <a:pt x="342" y="666"/>
                </a:lnTo>
                <a:lnTo>
                  <a:pt x="364" y="708"/>
                </a:lnTo>
                <a:lnTo>
                  <a:pt x="396" y="744"/>
                </a:lnTo>
                <a:lnTo>
                  <a:pt x="432" y="774"/>
                </a:lnTo>
                <a:lnTo>
                  <a:pt x="474" y="798"/>
                </a:lnTo>
                <a:lnTo>
                  <a:pt x="519" y="812"/>
                </a:lnTo>
                <a:lnTo>
                  <a:pt x="569" y="816"/>
                </a:lnTo>
                <a:lnTo>
                  <a:pt x="4875" y="816"/>
                </a:lnTo>
                <a:lnTo>
                  <a:pt x="4877" y="467"/>
                </a:lnTo>
                <a:lnTo>
                  <a:pt x="4871" y="428"/>
                </a:lnTo>
                <a:lnTo>
                  <a:pt x="4857" y="394"/>
                </a:lnTo>
                <a:lnTo>
                  <a:pt x="4833" y="364"/>
                </a:lnTo>
                <a:lnTo>
                  <a:pt x="4805" y="342"/>
                </a:lnTo>
                <a:lnTo>
                  <a:pt x="4769" y="328"/>
                </a:lnTo>
                <a:lnTo>
                  <a:pt x="4731" y="322"/>
                </a:lnTo>
                <a:lnTo>
                  <a:pt x="569" y="322"/>
                </a:lnTo>
                <a:close/>
                <a:moveTo>
                  <a:pt x="569" y="0"/>
                </a:moveTo>
                <a:lnTo>
                  <a:pt x="4731" y="0"/>
                </a:lnTo>
                <a:lnTo>
                  <a:pt x="4807" y="6"/>
                </a:lnTo>
                <a:lnTo>
                  <a:pt x="4879" y="24"/>
                </a:lnTo>
                <a:lnTo>
                  <a:pt x="4946" y="52"/>
                </a:lnTo>
                <a:lnTo>
                  <a:pt x="5008" y="89"/>
                </a:lnTo>
                <a:lnTo>
                  <a:pt x="5062" y="137"/>
                </a:lnTo>
                <a:lnTo>
                  <a:pt x="5110" y="191"/>
                </a:lnTo>
                <a:lnTo>
                  <a:pt x="5147" y="253"/>
                </a:lnTo>
                <a:lnTo>
                  <a:pt x="5175" y="320"/>
                </a:lnTo>
                <a:lnTo>
                  <a:pt x="5193" y="392"/>
                </a:lnTo>
                <a:lnTo>
                  <a:pt x="5199" y="467"/>
                </a:lnTo>
                <a:lnTo>
                  <a:pt x="5199" y="816"/>
                </a:lnTo>
                <a:lnTo>
                  <a:pt x="5342" y="816"/>
                </a:lnTo>
                <a:lnTo>
                  <a:pt x="5430" y="822"/>
                </a:lnTo>
                <a:lnTo>
                  <a:pt x="5513" y="838"/>
                </a:lnTo>
                <a:lnTo>
                  <a:pt x="5593" y="863"/>
                </a:lnTo>
                <a:lnTo>
                  <a:pt x="5669" y="897"/>
                </a:lnTo>
                <a:lnTo>
                  <a:pt x="5738" y="941"/>
                </a:lnTo>
                <a:lnTo>
                  <a:pt x="5802" y="991"/>
                </a:lnTo>
                <a:lnTo>
                  <a:pt x="5860" y="1050"/>
                </a:lnTo>
                <a:lnTo>
                  <a:pt x="5911" y="1114"/>
                </a:lnTo>
                <a:lnTo>
                  <a:pt x="5955" y="1184"/>
                </a:lnTo>
                <a:lnTo>
                  <a:pt x="5989" y="1259"/>
                </a:lnTo>
                <a:lnTo>
                  <a:pt x="6015" y="1339"/>
                </a:lnTo>
                <a:lnTo>
                  <a:pt x="6031" y="1424"/>
                </a:lnTo>
                <a:lnTo>
                  <a:pt x="6037" y="1510"/>
                </a:lnTo>
                <a:lnTo>
                  <a:pt x="6037" y="2449"/>
                </a:lnTo>
                <a:lnTo>
                  <a:pt x="6192" y="2449"/>
                </a:lnTo>
                <a:lnTo>
                  <a:pt x="6258" y="2455"/>
                </a:lnTo>
                <a:lnTo>
                  <a:pt x="6319" y="2471"/>
                </a:lnTo>
                <a:lnTo>
                  <a:pt x="6377" y="2499"/>
                </a:lnTo>
                <a:lnTo>
                  <a:pt x="6429" y="2535"/>
                </a:lnTo>
                <a:lnTo>
                  <a:pt x="6472" y="2578"/>
                </a:lnTo>
                <a:lnTo>
                  <a:pt x="6508" y="2630"/>
                </a:lnTo>
                <a:lnTo>
                  <a:pt x="6536" y="2686"/>
                </a:lnTo>
                <a:lnTo>
                  <a:pt x="6554" y="2747"/>
                </a:lnTo>
                <a:lnTo>
                  <a:pt x="6560" y="2813"/>
                </a:lnTo>
                <a:lnTo>
                  <a:pt x="6560" y="3631"/>
                </a:lnTo>
                <a:lnTo>
                  <a:pt x="6554" y="3696"/>
                </a:lnTo>
                <a:lnTo>
                  <a:pt x="6536" y="3758"/>
                </a:lnTo>
                <a:lnTo>
                  <a:pt x="6510" y="3816"/>
                </a:lnTo>
                <a:lnTo>
                  <a:pt x="6472" y="3865"/>
                </a:lnTo>
                <a:lnTo>
                  <a:pt x="6429" y="3909"/>
                </a:lnTo>
                <a:lnTo>
                  <a:pt x="6379" y="3947"/>
                </a:lnTo>
                <a:lnTo>
                  <a:pt x="6321" y="3973"/>
                </a:lnTo>
                <a:lnTo>
                  <a:pt x="6260" y="3991"/>
                </a:lnTo>
                <a:lnTo>
                  <a:pt x="6194" y="3997"/>
                </a:lnTo>
                <a:lnTo>
                  <a:pt x="6037" y="3997"/>
                </a:lnTo>
                <a:lnTo>
                  <a:pt x="6037" y="4936"/>
                </a:lnTo>
                <a:lnTo>
                  <a:pt x="6033" y="5021"/>
                </a:lnTo>
                <a:lnTo>
                  <a:pt x="6017" y="5105"/>
                </a:lnTo>
                <a:lnTo>
                  <a:pt x="5991" y="5186"/>
                </a:lnTo>
                <a:lnTo>
                  <a:pt x="5957" y="5260"/>
                </a:lnTo>
                <a:lnTo>
                  <a:pt x="5913" y="5332"/>
                </a:lnTo>
                <a:lnTo>
                  <a:pt x="5862" y="5395"/>
                </a:lnTo>
                <a:lnTo>
                  <a:pt x="5804" y="5453"/>
                </a:lnTo>
                <a:lnTo>
                  <a:pt x="5740" y="5505"/>
                </a:lnTo>
                <a:lnTo>
                  <a:pt x="5671" y="5549"/>
                </a:lnTo>
                <a:lnTo>
                  <a:pt x="5595" y="5582"/>
                </a:lnTo>
                <a:lnTo>
                  <a:pt x="5513" y="5608"/>
                </a:lnTo>
                <a:lnTo>
                  <a:pt x="5430" y="5624"/>
                </a:lnTo>
                <a:lnTo>
                  <a:pt x="5344" y="5630"/>
                </a:lnTo>
                <a:lnTo>
                  <a:pt x="468" y="5630"/>
                </a:lnTo>
                <a:lnTo>
                  <a:pt x="392" y="5622"/>
                </a:lnTo>
                <a:lnTo>
                  <a:pt x="320" y="5606"/>
                </a:lnTo>
                <a:lnTo>
                  <a:pt x="253" y="5576"/>
                </a:lnTo>
                <a:lnTo>
                  <a:pt x="191" y="5539"/>
                </a:lnTo>
                <a:lnTo>
                  <a:pt x="137" y="5493"/>
                </a:lnTo>
                <a:lnTo>
                  <a:pt x="90" y="5437"/>
                </a:lnTo>
                <a:lnTo>
                  <a:pt x="52" y="5375"/>
                </a:lnTo>
                <a:lnTo>
                  <a:pt x="24" y="5310"/>
                </a:lnTo>
                <a:lnTo>
                  <a:pt x="6" y="5236"/>
                </a:lnTo>
                <a:lnTo>
                  <a:pt x="0" y="5161"/>
                </a:lnTo>
                <a:lnTo>
                  <a:pt x="0" y="561"/>
                </a:lnTo>
                <a:lnTo>
                  <a:pt x="8" y="477"/>
                </a:lnTo>
                <a:lnTo>
                  <a:pt x="26" y="398"/>
                </a:lnTo>
                <a:lnTo>
                  <a:pt x="56" y="324"/>
                </a:lnTo>
                <a:lnTo>
                  <a:pt x="94" y="255"/>
                </a:lnTo>
                <a:lnTo>
                  <a:pt x="143" y="193"/>
                </a:lnTo>
                <a:lnTo>
                  <a:pt x="199" y="137"/>
                </a:lnTo>
                <a:lnTo>
                  <a:pt x="263" y="89"/>
                </a:lnTo>
                <a:lnTo>
                  <a:pt x="332" y="52"/>
                </a:lnTo>
                <a:lnTo>
                  <a:pt x="406" y="24"/>
                </a:lnTo>
                <a:lnTo>
                  <a:pt x="485" y="6"/>
                </a:lnTo>
                <a:lnTo>
                  <a:pt x="569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8454852" y="4892901"/>
            <a:ext cx="614759" cy="678970"/>
            <a:chOff x="4365625" y="-282575"/>
            <a:chExt cx="4711700" cy="52038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3" name="Freeform 65"/>
            <p:cNvSpPr>
              <a:spLocks noEditPoints="1"/>
            </p:cNvSpPr>
            <p:nvPr/>
          </p:nvSpPr>
          <p:spPr bwMode="auto">
            <a:xfrm>
              <a:off x="4365625" y="-282575"/>
              <a:ext cx="4711700" cy="4711700"/>
            </a:xfrm>
            <a:custGeom>
              <a:avLst/>
              <a:gdLst>
                <a:gd name="T0" fmla="*/ 997 w 5936"/>
                <a:gd name="T1" fmla="*/ 5348 h 5936"/>
                <a:gd name="T2" fmla="*/ 931 w 5936"/>
                <a:gd name="T3" fmla="*/ 4593 h 5936"/>
                <a:gd name="T4" fmla="*/ 1797 w 5936"/>
                <a:gd name="T5" fmla="*/ 4991 h 5936"/>
                <a:gd name="T6" fmla="*/ 5003 w 5936"/>
                <a:gd name="T7" fmla="*/ 0 h 5936"/>
                <a:gd name="T8" fmla="*/ 5276 w 5936"/>
                <a:gd name="T9" fmla="*/ 40 h 5936"/>
                <a:gd name="T10" fmla="*/ 5521 w 5936"/>
                <a:gd name="T11" fmla="*/ 157 h 5936"/>
                <a:gd name="T12" fmla="*/ 5733 w 5936"/>
                <a:gd name="T13" fmla="*/ 351 h 5936"/>
                <a:gd name="T14" fmla="*/ 5878 w 5936"/>
                <a:gd name="T15" fmla="*/ 606 h 5936"/>
                <a:gd name="T16" fmla="*/ 5936 w 5936"/>
                <a:gd name="T17" fmla="*/ 887 h 5936"/>
                <a:gd name="T18" fmla="*/ 5906 w 5936"/>
                <a:gd name="T19" fmla="*/ 1172 h 5936"/>
                <a:gd name="T20" fmla="*/ 5790 w 5936"/>
                <a:gd name="T21" fmla="*/ 1439 h 5936"/>
                <a:gd name="T22" fmla="*/ 5657 w 5936"/>
                <a:gd name="T23" fmla="*/ 1601 h 5936"/>
                <a:gd name="T24" fmla="*/ 5641 w 5936"/>
                <a:gd name="T25" fmla="*/ 1619 h 5936"/>
                <a:gd name="T26" fmla="*/ 1841 w 5936"/>
                <a:gd name="T27" fmla="*/ 5384 h 5936"/>
                <a:gd name="T28" fmla="*/ 1735 w 5936"/>
                <a:gd name="T29" fmla="*/ 5378 h 5936"/>
                <a:gd name="T30" fmla="*/ 1578 w 5936"/>
                <a:gd name="T31" fmla="*/ 5236 h 5936"/>
                <a:gd name="T32" fmla="*/ 1041 w 5936"/>
                <a:gd name="T33" fmla="*/ 5741 h 5936"/>
                <a:gd name="T34" fmla="*/ 935 w 5936"/>
                <a:gd name="T35" fmla="*/ 5735 h 5936"/>
                <a:gd name="T36" fmla="*/ 676 w 5936"/>
                <a:gd name="T37" fmla="*/ 5494 h 5936"/>
                <a:gd name="T38" fmla="*/ 207 w 5936"/>
                <a:gd name="T39" fmla="*/ 5930 h 5936"/>
                <a:gd name="T40" fmla="*/ 102 w 5936"/>
                <a:gd name="T41" fmla="*/ 5922 h 5936"/>
                <a:gd name="T42" fmla="*/ 24 w 5936"/>
                <a:gd name="T43" fmla="*/ 5856 h 5936"/>
                <a:gd name="T44" fmla="*/ 0 w 5936"/>
                <a:gd name="T45" fmla="*/ 5753 h 5936"/>
                <a:gd name="T46" fmla="*/ 48 w 5936"/>
                <a:gd name="T47" fmla="*/ 5653 h 5936"/>
                <a:gd name="T48" fmla="*/ 211 w 5936"/>
                <a:gd name="T49" fmla="*/ 5019 h 5936"/>
                <a:gd name="T50" fmla="*/ 191 w 5936"/>
                <a:gd name="T51" fmla="*/ 4906 h 5936"/>
                <a:gd name="T52" fmla="*/ 237 w 5936"/>
                <a:gd name="T53" fmla="*/ 4820 h 5936"/>
                <a:gd name="T54" fmla="*/ 566 w 5936"/>
                <a:gd name="T55" fmla="*/ 4222 h 5936"/>
                <a:gd name="T56" fmla="*/ 549 w 5936"/>
                <a:gd name="T57" fmla="*/ 4106 h 5936"/>
                <a:gd name="T58" fmla="*/ 592 w 5936"/>
                <a:gd name="T59" fmla="*/ 4023 h 5936"/>
                <a:gd name="T60" fmla="*/ 1626 w 5936"/>
                <a:gd name="T61" fmla="*/ 2611 h 5936"/>
                <a:gd name="T62" fmla="*/ 1510 w 5936"/>
                <a:gd name="T63" fmla="*/ 2661 h 5936"/>
                <a:gd name="T64" fmla="*/ 1418 w 5936"/>
                <a:gd name="T65" fmla="*/ 2633 h 5936"/>
                <a:gd name="T66" fmla="*/ 1352 w 5936"/>
                <a:gd name="T67" fmla="*/ 2549 h 5936"/>
                <a:gd name="T68" fmla="*/ 1352 w 5936"/>
                <a:gd name="T69" fmla="*/ 2442 h 5936"/>
                <a:gd name="T70" fmla="*/ 3527 w 5936"/>
                <a:gd name="T71" fmla="*/ 243 h 5936"/>
                <a:gd name="T72" fmla="*/ 3626 w 5936"/>
                <a:gd name="T73" fmla="*/ 197 h 5936"/>
                <a:gd name="T74" fmla="*/ 3732 w 5936"/>
                <a:gd name="T75" fmla="*/ 221 h 5936"/>
                <a:gd name="T76" fmla="*/ 5405 w 5936"/>
                <a:gd name="T77" fmla="*/ 1385 h 5936"/>
                <a:gd name="T78" fmla="*/ 5423 w 5936"/>
                <a:gd name="T79" fmla="*/ 1367 h 5936"/>
                <a:gd name="T80" fmla="*/ 5527 w 5936"/>
                <a:gd name="T81" fmla="*/ 1234 h 5936"/>
                <a:gd name="T82" fmla="*/ 5601 w 5936"/>
                <a:gd name="T83" fmla="*/ 1013 h 5936"/>
                <a:gd name="T84" fmla="*/ 5587 w 5936"/>
                <a:gd name="T85" fmla="*/ 781 h 5936"/>
                <a:gd name="T86" fmla="*/ 5483 w 5936"/>
                <a:gd name="T87" fmla="*/ 570 h 5936"/>
                <a:gd name="T88" fmla="*/ 5304 w 5936"/>
                <a:gd name="T89" fmla="*/ 413 h 5936"/>
                <a:gd name="T90" fmla="*/ 5082 w 5936"/>
                <a:gd name="T91" fmla="*/ 337 h 5936"/>
                <a:gd name="T92" fmla="*/ 4845 w 5936"/>
                <a:gd name="T93" fmla="*/ 353 h 5936"/>
                <a:gd name="T94" fmla="*/ 4636 w 5936"/>
                <a:gd name="T95" fmla="*/ 456 h 5936"/>
                <a:gd name="T96" fmla="*/ 4512 w 5936"/>
                <a:gd name="T97" fmla="*/ 548 h 5936"/>
                <a:gd name="T98" fmla="*/ 4404 w 5936"/>
                <a:gd name="T99" fmla="*/ 548 h 5936"/>
                <a:gd name="T100" fmla="*/ 4318 w 5936"/>
                <a:gd name="T101" fmla="*/ 478 h 5936"/>
                <a:gd name="T102" fmla="*/ 4294 w 5936"/>
                <a:gd name="T103" fmla="*/ 373 h 5936"/>
                <a:gd name="T104" fmla="*/ 4342 w 5936"/>
                <a:gd name="T105" fmla="*/ 275 h 5936"/>
                <a:gd name="T106" fmla="*/ 4564 w 5936"/>
                <a:gd name="T107" fmla="*/ 110 h 5936"/>
                <a:gd name="T108" fmla="*/ 4819 w 5936"/>
                <a:gd name="T109" fmla="*/ 18 h 5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936" h="5936">
                  <a:moveTo>
                    <a:pt x="931" y="4593"/>
                  </a:moveTo>
                  <a:lnTo>
                    <a:pt x="586" y="4937"/>
                  </a:lnTo>
                  <a:lnTo>
                    <a:pt x="997" y="5348"/>
                  </a:lnTo>
                  <a:lnTo>
                    <a:pt x="1340" y="5003"/>
                  </a:lnTo>
                  <a:lnTo>
                    <a:pt x="1137" y="4798"/>
                  </a:lnTo>
                  <a:lnTo>
                    <a:pt x="931" y="4593"/>
                  </a:lnTo>
                  <a:close/>
                  <a:moveTo>
                    <a:pt x="4067" y="1017"/>
                  </a:moveTo>
                  <a:lnTo>
                    <a:pt x="943" y="4138"/>
                  </a:lnTo>
                  <a:lnTo>
                    <a:pt x="1797" y="4991"/>
                  </a:lnTo>
                  <a:lnTo>
                    <a:pt x="4921" y="1870"/>
                  </a:lnTo>
                  <a:lnTo>
                    <a:pt x="4067" y="1017"/>
                  </a:lnTo>
                  <a:close/>
                  <a:moveTo>
                    <a:pt x="5003" y="0"/>
                  </a:moveTo>
                  <a:lnTo>
                    <a:pt x="5096" y="4"/>
                  </a:lnTo>
                  <a:lnTo>
                    <a:pt x="5186" y="18"/>
                  </a:lnTo>
                  <a:lnTo>
                    <a:pt x="5276" y="40"/>
                  </a:lnTo>
                  <a:lnTo>
                    <a:pt x="5362" y="72"/>
                  </a:lnTo>
                  <a:lnTo>
                    <a:pt x="5443" y="110"/>
                  </a:lnTo>
                  <a:lnTo>
                    <a:pt x="5521" y="157"/>
                  </a:lnTo>
                  <a:lnTo>
                    <a:pt x="5595" y="211"/>
                  </a:lnTo>
                  <a:lnTo>
                    <a:pt x="5665" y="275"/>
                  </a:lnTo>
                  <a:lnTo>
                    <a:pt x="5733" y="351"/>
                  </a:lnTo>
                  <a:lnTo>
                    <a:pt x="5790" y="431"/>
                  </a:lnTo>
                  <a:lnTo>
                    <a:pt x="5838" y="516"/>
                  </a:lnTo>
                  <a:lnTo>
                    <a:pt x="5878" y="606"/>
                  </a:lnTo>
                  <a:lnTo>
                    <a:pt x="5906" y="698"/>
                  </a:lnTo>
                  <a:lnTo>
                    <a:pt x="5926" y="791"/>
                  </a:lnTo>
                  <a:lnTo>
                    <a:pt x="5936" y="887"/>
                  </a:lnTo>
                  <a:lnTo>
                    <a:pt x="5936" y="983"/>
                  </a:lnTo>
                  <a:lnTo>
                    <a:pt x="5926" y="1076"/>
                  </a:lnTo>
                  <a:lnTo>
                    <a:pt x="5906" y="1172"/>
                  </a:lnTo>
                  <a:lnTo>
                    <a:pt x="5878" y="1264"/>
                  </a:lnTo>
                  <a:lnTo>
                    <a:pt x="5838" y="1353"/>
                  </a:lnTo>
                  <a:lnTo>
                    <a:pt x="5790" y="1439"/>
                  </a:lnTo>
                  <a:lnTo>
                    <a:pt x="5733" y="1519"/>
                  </a:lnTo>
                  <a:lnTo>
                    <a:pt x="5665" y="1597"/>
                  </a:lnTo>
                  <a:lnTo>
                    <a:pt x="5657" y="1601"/>
                  </a:lnTo>
                  <a:lnTo>
                    <a:pt x="5651" y="1607"/>
                  </a:lnTo>
                  <a:lnTo>
                    <a:pt x="5647" y="1613"/>
                  </a:lnTo>
                  <a:lnTo>
                    <a:pt x="5641" y="1619"/>
                  </a:lnTo>
                  <a:lnTo>
                    <a:pt x="1915" y="5342"/>
                  </a:lnTo>
                  <a:lnTo>
                    <a:pt x="1881" y="5368"/>
                  </a:lnTo>
                  <a:lnTo>
                    <a:pt x="1841" y="5384"/>
                  </a:lnTo>
                  <a:lnTo>
                    <a:pt x="1799" y="5390"/>
                  </a:lnTo>
                  <a:lnTo>
                    <a:pt x="1767" y="5386"/>
                  </a:lnTo>
                  <a:lnTo>
                    <a:pt x="1735" y="5378"/>
                  </a:lnTo>
                  <a:lnTo>
                    <a:pt x="1707" y="5362"/>
                  </a:lnTo>
                  <a:lnTo>
                    <a:pt x="1681" y="5342"/>
                  </a:lnTo>
                  <a:lnTo>
                    <a:pt x="1578" y="5236"/>
                  </a:lnTo>
                  <a:lnTo>
                    <a:pt x="1115" y="5699"/>
                  </a:lnTo>
                  <a:lnTo>
                    <a:pt x="1081" y="5725"/>
                  </a:lnTo>
                  <a:lnTo>
                    <a:pt x="1041" y="5741"/>
                  </a:lnTo>
                  <a:lnTo>
                    <a:pt x="997" y="5747"/>
                  </a:lnTo>
                  <a:lnTo>
                    <a:pt x="965" y="5743"/>
                  </a:lnTo>
                  <a:lnTo>
                    <a:pt x="935" y="5735"/>
                  </a:lnTo>
                  <a:lnTo>
                    <a:pt x="908" y="5719"/>
                  </a:lnTo>
                  <a:lnTo>
                    <a:pt x="882" y="5699"/>
                  </a:lnTo>
                  <a:lnTo>
                    <a:pt x="676" y="5494"/>
                  </a:lnTo>
                  <a:lnTo>
                    <a:pt x="281" y="5886"/>
                  </a:lnTo>
                  <a:lnTo>
                    <a:pt x="247" y="5914"/>
                  </a:lnTo>
                  <a:lnTo>
                    <a:pt x="207" y="5930"/>
                  </a:lnTo>
                  <a:lnTo>
                    <a:pt x="166" y="5936"/>
                  </a:lnTo>
                  <a:lnTo>
                    <a:pt x="134" y="5932"/>
                  </a:lnTo>
                  <a:lnTo>
                    <a:pt x="102" y="5922"/>
                  </a:lnTo>
                  <a:lnTo>
                    <a:pt x="74" y="5908"/>
                  </a:lnTo>
                  <a:lnTo>
                    <a:pt x="48" y="5886"/>
                  </a:lnTo>
                  <a:lnTo>
                    <a:pt x="24" y="5856"/>
                  </a:lnTo>
                  <a:lnTo>
                    <a:pt x="8" y="5825"/>
                  </a:lnTo>
                  <a:lnTo>
                    <a:pt x="0" y="5789"/>
                  </a:lnTo>
                  <a:lnTo>
                    <a:pt x="0" y="5753"/>
                  </a:lnTo>
                  <a:lnTo>
                    <a:pt x="8" y="5717"/>
                  </a:lnTo>
                  <a:lnTo>
                    <a:pt x="24" y="5683"/>
                  </a:lnTo>
                  <a:lnTo>
                    <a:pt x="48" y="5653"/>
                  </a:lnTo>
                  <a:lnTo>
                    <a:pt x="441" y="5258"/>
                  </a:lnTo>
                  <a:lnTo>
                    <a:pt x="237" y="5053"/>
                  </a:lnTo>
                  <a:lnTo>
                    <a:pt x="211" y="5019"/>
                  </a:lnTo>
                  <a:lnTo>
                    <a:pt x="193" y="4979"/>
                  </a:lnTo>
                  <a:lnTo>
                    <a:pt x="187" y="4937"/>
                  </a:lnTo>
                  <a:lnTo>
                    <a:pt x="191" y="4906"/>
                  </a:lnTo>
                  <a:lnTo>
                    <a:pt x="199" y="4874"/>
                  </a:lnTo>
                  <a:lnTo>
                    <a:pt x="215" y="4846"/>
                  </a:lnTo>
                  <a:lnTo>
                    <a:pt x="237" y="4820"/>
                  </a:lnTo>
                  <a:lnTo>
                    <a:pt x="698" y="4359"/>
                  </a:lnTo>
                  <a:lnTo>
                    <a:pt x="592" y="4256"/>
                  </a:lnTo>
                  <a:lnTo>
                    <a:pt x="566" y="4222"/>
                  </a:lnTo>
                  <a:lnTo>
                    <a:pt x="551" y="4182"/>
                  </a:lnTo>
                  <a:lnTo>
                    <a:pt x="545" y="4138"/>
                  </a:lnTo>
                  <a:lnTo>
                    <a:pt x="549" y="4106"/>
                  </a:lnTo>
                  <a:lnTo>
                    <a:pt x="557" y="4076"/>
                  </a:lnTo>
                  <a:lnTo>
                    <a:pt x="572" y="4046"/>
                  </a:lnTo>
                  <a:lnTo>
                    <a:pt x="592" y="4023"/>
                  </a:lnTo>
                  <a:lnTo>
                    <a:pt x="3834" y="781"/>
                  </a:lnTo>
                  <a:lnTo>
                    <a:pt x="3644" y="594"/>
                  </a:lnTo>
                  <a:lnTo>
                    <a:pt x="1626" y="2611"/>
                  </a:lnTo>
                  <a:lnTo>
                    <a:pt x="1592" y="2639"/>
                  </a:lnTo>
                  <a:lnTo>
                    <a:pt x="1552" y="2655"/>
                  </a:lnTo>
                  <a:lnTo>
                    <a:pt x="1510" y="2661"/>
                  </a:lnTo>
                  <a:lnTo>
                    <a:pt x="1478" y="2657"/>
                  </a:lnTo>
                  <a:lnTo>
                    <a:pt x="1446" y="2647"/>
                  </a:lnTo>
                  <a:lnTo>
                    <a:pt x="1418" y="2633"/>
                  </a:lnTo>
                  <a:lnTo>
                    <a:pt x="1392" y="2611"/>
                  </a:lnTo>
                  <a:lnTo>
                    <a:pt x="1368" y="2581"/>
                  </a:lnTo>
                  <a:lnTo>
                    <a:pt x="1352" y="2549"/>
                  </a:lnTo>
                  <a:lnTo>
                    <a:pt x="1344" y="2514"/>
                  </a:lnTo>
                  <a:lnTo>
                    <a:pt x="1344" y="2478"/>
                  </a:lnTo>
                  <a:lnTo>
                    <a:pt x="1352" y="2442"/>
                  </a:lnTo>
                  <a:lnTo>
                    <a:pt x="1368" y="2408"/>
                  </a:lnTo>
                  <a:lnTo>
                    <a:pt x="1392" y="2378"/>
                  </a:lnTo>
                  <a:lnTo>
                    <a:pt x="3527" y="243"/>
                  </a:lnTo>
                  <a:lnTo>
                    <a:pt x="3556" y="221"/>
                  </a:lnTo>
                  <a:lnTo>
                    <a:pt x="3590" y="205"/>
                  </a:lnTo>
                  <a:lnTo>
                    <a:pt x="3626" y="197"/>
                  </a:lnTo>
                  <a:lnTo>
                    <a:pt x="3662" y="197"/>
                  </a:lnTo>
                  <a:lnTo>
                    <a:pt x="3698" y="205"/>
                  </a:lnTo>
                  <a:lnTo>
                    <a:pt x="3732" y="221"/>
                  </a:lnTo>
                  <a:lnTo>
                    <a:pt x="3762" y="243"/>
                  </a:lnTo>
                  <a:lnTo>
                    <a:pt x="5156" y="1637"/>
                  </a:lnTo>
                  <a:lnTo>
                    <a:pt x="5405" y="1385"/>
                  </a:lnTo>
                  <a:lnTo>
                    <a:pt x="5413" y="1379"/>
                  </a:lnTo>
                  <a:lnTo>
                    <a:pt x="5419" y="1373"/>
                  </a:lnTo>
                  <a:lnTo>
                    <a:pt x="5423" y="1367"/>
                  </a:lnTo>
                  <a:lnTo>
                    <a:pt x="5429" y="1361"/>
                  </a:lnTo>
                  <a:lnTo>
                    <a:pt x="5483" y="1300"/>
                  </a:lnTo>
                  <a:lnTo>
                    <a:pt x="5527" y="1234"/>
                  </a:lnTo>
                  <a:lnTo>
                    <a:pt x="5563" y="1162"/>
                  </a:lnTo>
                  <a:lnTo>
                    <a:pt x="5587" y="1088"/>
                  </a:lnTo>
                  <a:lnTo>
                    <a:pt x="5601" y="1013"/>
                  </a:lnTo>
                  <a:lnTo>
                    <a:pt x="5607" y="935"/>
                  </a:lnTo>
                  <a:lnTo>
                    <a:pt x="5601" y="857"/>
                  </a:lnTo>
                  <a:lnTo>
                    <a:pt x="5587" y="781"/>
                  </a:lnTo>
                  <a:lnTo>
                    <a:pt x="5563" y="708"/>
                  </a:lnTo>
                  <a:lnTo>
                    <a:pt x="5527" y="638"/>
                  </a:lnTo>
                  <a:lnTo>
                    <a:pt x="5483" y="570"/>
                  </a:lnTo>
                  <a:lnTo>
                    <a:pt x="5429" y="508"/>
                  </a:lnTo>
                  <a:lnTo>
                    <a:pt x="5370" y="456"/>
                  </a:lnTo>
                  <a:lnTo>
                    <a:pt x="5304" y="413"/>
                  </a:lnTo>
                  <a:lnTo>
                    <a:pt x="5234" y="379"/>
                  </a:lnTo>
                  <a:lnTo>
                    <a:pt x="5160" y="353"/>
                  </a:lnTo>
                  <a:lnTo>
                    <a:pt x="5082" y="337"/>
                  </a:lnTo>
                  <a:lnTo>
                    <a:pt x="5003" y="333"/>
                  </a:lnTo>
                  <a:lnTo>
                    <a:pt x="4923" y="337"/>
                  </a:lnTo>
                  <a:lnTo>
                    <a:pt x="4845" y="353"/>
                  </a:lnTo>
                  <a:lnTo>
                    <a:pt x="4771" y="377"/>
                  </a:lnTo>
                  <a:lnTo>
                    <a:pt x="4701" y="413"/>
                  </a:lnTo>
                  <a:lnTo>
                    <a:pt x="4636" y="456"/>
                  </a:lnTo>
                  <a:lnTo>
                    <a:pt x="4576" y="508"/>
                  </a:lnTo>
                  <a:lnTo>
                    <a:pt x="4546" y="532"/>
                  </a:lnTo>
                  <a:lnTo>
                    <a:pt x="4512" y="548"/>
                  </a:lnTo>
                  <a:lnTo>
                    <a:pt x="4476" y="556"/>
                  </a:lnTo>
                  <a:lnTo>
                    <a:pt x="4440" y="556"/>
                  </a:lnTo>
                  <a:lnTo>
                    <a:pt x="4404" y="548"/>
                  </a:lnTo>
                  <a:lnTo>
                    <a:pt x="4372" y="532"/>
                  </a:lnTo>
                  <a:lnTo>
                    <a:pt x="4342" y="508"/>
                  </a:lnTo>
                  <a:lnTo>
                    <a:pt x="4318" y="478"/>
                  </a:lnTo>
                  <a:lnTo>
                    <a:pt x="4302" y="444"/>
                  </a:lnTo>
                  <a:lnTo>
                    <a:pt x="4294" y="409"/>
                  </a:lnTo>
                  <a:lnTo>
                    <a:pt x="4294" y="373"/>
                  </a:lnTo>
                  <a:lnTo>
                    <a:pt x="4302" y="337"/>
                  </a:lnTo>
                  <a:lnTo>
                    <a:pt x="4318" y="305"/>
                  </a:lnTo>
                  <a:lnTo>
                    <a:pt x="4342" y="275"/>
                  </a:lnTo>
                  <a:lnTo>
                    <a:pt x="4410" y="211"/>
                  </a:lnTo>
                  <a:lnTo>
                    <a:pt x="4484" y="157"/>
                  </a:lnTo>
                  <a:lnTo>
                    <a:pt x="4564" y="110"/>
                  </a:lnTo>
                  <a:lnTo>
                    <a:pt x="4645" y="72"/>
                  </a:lnTo>
                  <a:lnTo>
                    <a:pt x="4729" y="40"/>
                  </a:lnTo>
                  <a:lnTo>
                    <a:pt x="4819" y="18"/>
                  </a:lnTo>
                  <a:lnTo>
                    <a:pt x="4909" y="4"/>
                  </a:lnTo>
                  <a:lnTo>
                    <a:pt x="5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 66"/>
            <p:cNvSpPr>
              <a:spLocks/>
            </p:cNvSpPr>
            <p:nvPr/>
          </p:nvSpPr>
          <p:spPr bwMode="auto">
            <a:xfrm>
              <a:off x="4365625" y="4659313"/>
              <a:ext cx="4476750" cy="261938"/>
            </a:xfrm>
            <a:custGeom>
              <a:avLst/>
              <a:gdLst>
                <a:gd name="T0" fmla="*/ 166 w 5641"/>
                <a:gd name="T1" fmla="*/ 0 h 331"/>
                <a:gd name="T2" fmla="*/ 5475 w 5641"/>
                <a:gd name="T3" fmla="*/ 0 h 331"/>
                <a:gd name="T4" fmla="*/ 5519 w 5641"/>
                <a:gd name="T5" fmla="*/ 6 h 331"/>
                <a:gd name="T6" fmla="*/ 5559 w 5641"/>
                <a:gd name="T7" fmla="*/ 24 h 331"/>
                <a:gd name="T8" fmla="*/ 5593 w 5641"/>
                <a:gd name="T9" fmla="*/ 50 h 331"/>
                <a:gd name="T10" fmla="*/ 5619 w 5641"/>
                <a:gd name="T11" fmla="*/ 82 h 331"/>
                <a:gd name="T12" fmla="*/ 5635 w 5641"/>
                <a:gd name="T13" fmla="*/ 122 h 331"/>
                <a:gd name="T14" fmla="*/ 5641 w 5641"/>
                <a:gd name="T15" fmla="*/ 166 h 331"/>
                <a:gd name="T16" fmla="*/ 5635 w 5641"/>
                <a:gd name="T17" fmla="*/ 209 h 331"/>
                <a:gd name="T18" fmla="*/ 5619 w 5641"/>
                <a:gd name="T19" fmla="*/ 249 h 331"/>
                <a:gd name="T20" fmla="*/ 5593 w 5641"/>
                <a:gd name="T21" fmla="*/ 283 h 331"/>
                <a:gd name="T22" fmla="*/ 5559 w 5641"/>
                <a:gd name="T23" fmla="*/ 309 h 331"/>
                <a:gd name="T24" fmla="*/ 5519 w 5641"/>
                <a:gd name="T25" fmla="*/ 325 h 331"/>
                <a:gd name="T26" fmla="*/ 5475 w 5641"/>
                <a:gd name="T27" fmla="*/ 331 h 331"/>
                <a:gd name="T28" fmla="*/ 166 w 5641"/>
                <a:gd name="T29" fmla="*/ 331 h 331"/>
                <a:gd name="T30" fmla="*/ 122 w 5641"/>
                <a:gd name="T31" fmla="*/ 325 h 331"/>
                <a:gd name="T32" fmla="*/ 82 w 5641"/>
                <a:gd name="T33" fmla="*/ 309 h 331"/>
                <a:gd name="T34" fmla="*/ 48 w 5641"/>
                <a:gd name="T35" fmla="*/ 283 h 331"/>
                <a:gd name="T36" fmla="*/ 22 w 5641"/>
                <a:gd name="T37" fmla="*/ 249 h 331"/>
                <a:gd name="T38" fmla="*/ 6 w 5641"/>
                <a:gd name="T39" fmla="*/ 209 h 331"/>
                <a:gd name="T40" fmla="*/ 0 w 5641"/>
                <a:gd name="T41" fmla="*/ 166 h 331"/>
                <a:gd name="T42" fmla="*/ 6 w 5641"/>
                <a:gd name="T43" fmla="*/ 122 h 331"/>
                <a:gd name="T44" fmla="*/ 22 w 5641"/>
                <a:gd name="T45" fmla="*/ 82 h 331"/>
                <a:gd name="T46" fmla="*/ 48 w 5641"/>
                <a:gd name="T47" fmla="*/ 50 h 331"/>
                <a:gd name="T48" fmla="*/ 82 w 5641"/>
                <a:gd name="T49" fmla="*/ 24 h 331"/>
                <a:gd name="T50" fmla="*/ 122 w 5641"/>
                <a:gd name="T51" fmla="*/ 6 h 331"/>
                <a:gd name="T52" fmla="*/ 166 w 5641"/>
                <a:gd name="T5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41" h="331">
                  <a:moveTo>
                    <a:pt x="166" y="0"/>
                  </a:moveTo>
                  <a:lnTo>
                    <a:pt x="5475" y="0"/>
                  </a:lnTo>
                  <a:lnTo>
                    <a:pt x="5519" y="6"/>
                  </a:lnTo>
                  <a:lnTo>
                    <a:pt x="5559" y="24"/>
                  </a:lnTo>
                  <a:lnTo>
                    <a:pt x="5593" y="50"/>
                  </a:lnTo>
                  <a:lnTo>
                    <a:pt x="5619" y="82"/>
                  </a:lnTo>
                  <a:lnTo>
                    <a:pt x="5635" y="122"/>
                  </a:lnTo>
                  <a:lnTo>
                    <a:pt x="5641" y="166"/>
                  </a:lnTo>
                  <a:lnTo>
                    <a:pt x="5635" y="209"/>
                  </a:lnTo>
                  <a:lnTo>
                    <a:pt x="5619" y="249"/>
                  </a:lnTo>
                  <a:lnTo>
                    <a:pt x="5593" y="283"/>
                  </a:lnTo>
                  <a:lnTo>
                    <a:pt x="5559" y="309"/>
                  </a:lnTo>
                  <a:lnTo>
                    <a:pt x="5519" y="325"/>
                  </a:lnTo>
                  <a:lnTo>
                    <a:pt x="5475" y="331"/>
                  </a:lnTo>
                  <a:lnTo>
                    <a:pt x="166" y="331"/>
                  </a:lnTo>
                  <a:lnTo>
                    <a:pt x="122" y="325"/>
                  </a:lnTo>
                  <a:lnTo>
                    <a:pt x="82" y="309"/>
                  </a:lnTo>
                  <a:lnTo>
                    <a:pt x="48" y="283"/>
                  </a:lnTo>
                  <a:lnTo>
                    <a:pt x="22" y="249"/>
                  </a:lnTo>
                  <a:lnTo>
                    <a:pt x="6" y="209"/>
                  </a:lnTo>
                  <a:lnTo>
                    <a:pt x="0" y="166"/>
                  </a:lnTo>
                  <a:lnTo>
                    <a:pt x="6" y="122"/>
                  </a:lnTo>
                  <a:lnTo>
                    <a:pt x="22" y="82"/>
                  </a:lnTo>
                  <a:lnTo>
                    <a:pt x="48" y="50"/>
                  </a:lnTo>
                  <a:lnTo>
                    <a:pt x="82" y="24"/>
                  </a:lnTo>
                  <a:lnTo>
                    <a:pt x="122" y="6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9" name="Freeform 71"/>
          <p:cNvSpPr>
            <a:spLocks noEditPoints="1"/>
          </p:cNvSpPr>
          <p:nvPr/>
        </p:nvSpPr>
        <p:spPr bwMode="auto">
          <a:xfrm>
            <a:off x="4936016" y="1855294"/>
            <a:ext cx="807085" cy="552656"/>
          </a:xfrm>
          <a:custGeom>
            <a:avLst/>
            <a:gdLst>
              <a:gd name="T0" fmla="*/ 5104 w 6560"/>
              <a:gd name="T1" fmla="*/ 3567 h 4492"/>
              <a:gd name="T2" fmla="*/ 4964 w 6560"/>
              <a:gd name="T3" fmla="*/ 3732 h 4492"/>
              <a:gd name="T4" fmla="*/ 4964 w 6560"/>
              <a:gd name="T5" fmla="*/ 3955 h 4492"/>
              <a:gd name="T6" fmla="*/ 5104 w 6560"/>
              <a:gd name="T7" fmla="*/ 4118 h 4492"/>
              <a:gd name="T8" fmla="*/ 5320 w 6560"/>
              <a:gd name="T9" fmla="*/ 4156 h 4492"/>
              <a:gd name="T10" fmla="*/ 5507 w 6560"/>
              <a:gd name="T11" fmla="*/ 4049 h 4492"/>
              <a:gd name="T12" fmla="*/ 5583 w 6560"/>
              <a:gd name="T13" fmla="*/ 3844 h 4492"/>
              <a:gd name="T14" fmla="*/ 5507 w 6560"/>
              <a:gd name="T15" fmla="*/ 3639 h 4492"/>
              <a:gd name="T16" fmla="*/ 5320 w 6560"/>
              <a:gd name="T17" fmla="*/ 3530 h 4492"/>
              <a:gd name="T18" fmla="*/ 1349 w 6560"/>
              <a:gd name="T19" fmla="*/ 3546 h 4492"/>
              <a:gd name="T20" fmla="*/ 1186 w 6560"/>
              <a:gd name="T21" fmla="*/ 3683 h 4492"/>
              <a:gd name="T22" fmla="*/ 1148 w 6560"/>
              <a:gd name="T23" fmla="*/ 3901 h 4492"/>
              <a:gd name="T24" fmla="*/ 1255 w 6560"/>
              <a:gd name="T25" fmla="*/ 4086 h 4492"/>
              <a:gd name="T26" fmla="*/ 1460 w 6560"/>
              <a:gd name="T27" fmla="*/ 4162 h 4492"/>
              <a:gd name="T28" fmla="*/ 1665 w 6560"/>
              <a:gd name="T29" fmla="*/ 4086 h 4492"/>
              <a:gd name="T30" fmla="*/ 1775 w 6560"/>
              <a:gd name="T31" fmla="*/ 3901 h 4492"/>
              <a:gd name="T32" fmla="*/ 1737 w 6560"/>
              <a:gd name="T33" fmla="*/ 3683 h 4492"/>
              <a:gd name="T34" fmla="*/ 1572 w 6560"/>
              <a:gd name="T35" fmla="*/ 3546 h 4492"/>
              <a:gd name="T36" fmla="*/ 4429 w 6560"/>
              <a:gd name="T37" fmla="*/ 3625 h 4492"/>
              <a:gd name="T38" fmla="*/ 4771 w 6560"/>
              <a:gd name="T39" fmla="*/ 3422 h 4492"/>
              <a:gd name="T40" fmla="*/ 5026 w 6560"/>
              <a:gd name="T41" fmla="*/ 3241 h 4492"/>
              <a:gd name="T42" fmla="*/ 5346 w 6560"/>
              <a:gd name="T43" fmla="*/ 3200 h 4492"/>
              <a:gd name="T44" fmla="*/ 5641 w 6560"/>
              <a:gd name="T45" fmla="*/ 3317 h 4492"/>
              <a:gd name="T46" fmla="*/ 5842 w 6560"/>
              <a:gd name="T47" fmla="*/ 3552 h 4492"/>
              <a:gd name="T48" fmla="*/ 6226 w 6560"/>
              <a:gd name="T49" fmla="*/ 1965 h 4492"/>
              <a:gd name="T50" fmla="*/ 6132 w 6560"/>
              <a:gd name="T51" fmla="*/ 1537 h 4492"/>
              <a:gd name="T52" fmla="*/ 5925 w 6560"/>
              <a:gd name="T53" fmla="*/ 1225 h 4492"/>
              <a:gd name="T54" fmla="*/ 5619 w 6560"/>
              <a:gd name="T55" fmla="*/ 1044 h 4492"/>
              <a:gd name="T56" fmla="*/ 4429 w 6560"/>
              <a:gd name="T57" fmla="*/ 1000 h 4492"/>
              <a:gd name="T58" fmla="*/ 881 w 6560"/>
              <a:gd name="T59" fmla="*/ 3554 h 4492"/>
              <a:gd name="T60" fmla="*/ 1084 w 6560"/>
              <a:gd name="T61" fmla="*/ 3317 h 4492"/>
              <a:gd name="T62" fmla="*/ 1379 w 6560"/>
              <a:gd name="T63" fmla="*/ 3202 h 4492"/>
              <a:gd name="T64" fmla="*/ 1699 w 6560"/>
              <a:gd name="T65" fmla="*/ 3241 h 4492"/>
              <a:gd name="T66" fmla="*/ 1952 w 6560"/>
              <a:gd name="T67" fmla="*/ 3424 h 4492"/>
              <a:gd name="T68" fmla="*/ 4099 w 6560"/>
              <a:gd name="T69" fmla="*/ 3627 h 4492"/>
              <a:gd name="T70" fmla="*/ 4264 w 6560"/>
              <a:gd name="T71" fmla="*/ 0 h 4492"/>
              <a:gd name="T72" fmla="*/ 4405 w 6560"/>
              <a:gd name="T73" fmla="*/ 82 h 4492"/>
              <a:gd name="T74" fmla="*/ 5328 w 6560"/>
              <a:gd name="T75" fmla="*/ 670 h 4492"/>
              <a:gd name="T76" fmla="*/ 5762 w 6560"/>
              <a:gd name="T77" fmla="*/ 746 h 4492"/>
              <a:gd name="T78" fmla="*/ 6126 w 6560"/>
              <a:gd name="T79" fmla="*/ 960 h 4492"/>
              <a:gd name="T80" fmla="*/ 6383 w 6560"/>
              <a:gd name="T81" fmla="*/ 1291 h 4492"/>
              <a:gd name="T82" fmla="*/ 6526 w 6560"/>
              <a:gd name="T83" fmla="*/ 1716 h 4492"/>
              <a:gd name="T84" fmla="*/ 6560 w 6560"/>
              <a:gd name="T85" fmla="*/ 3790 h 4492"/>
              <a:gd name="T86" fmla="*/ 6478 w 6560"/>
              <a:gd name="T87" fmla="*/ 3931 h 4492"/>
              <a:gd name="T88" fmla="*/ 5884 w 6560"/>
              <a:gd name="T89" fmla="*/ 4037 h 4492"/>
              <a:gd name="T90" fmla="*/ 5712 w 6560"/>
              <a:gd name="T91" fmla="*/ 4311 h 4492"/>
              <a:gd name="T92" fmla="*/ 5432 w 6560"/>
              <a:gd name="T93" fmla="*/ 4470 h 4492"/>
              <a:gd name="T94" fmla="*/ 5096 w 6560"/>
              <a:gd name="T95" fmla="*/ 4470 h 4492"/>
              <a:gd name="T96" fmla="*/ 4815 w 6560"/>
              <a:gd name="T97" fmla="*/ 4311 h 4492"/>
              <a:gd name="T98" fmla="*/ 4644 w 6560"/>
              <a:gd name="T99" fmla="*/ 4037 h 4492"/>
              <a:gd name="T100" fmla="*/ 2051 w 6560"/>
              <a:gd name="T101" fmla="*/ 4112 h 4492"/>
              <a:gd name="T102" fmla="*/ 1848 w 6560"/>
              <a:gd name="T103" fmla="*/ 4363 h 4492"/>
              <a:gd name="T104" fmla="*/ 1546 w 6560"/>
              <a:gd name="T105" fmla="*/ 4486 h 4492"/>
              <a:gd name="T106" fmla="*/ 1214 w 6560"/>
              <a:gd name="T107" fmla="*/ 4442 h 4492"/>
              <a:gd name="T108" fmla="*/ 957 w 6560"/>
              <a:gd name="T109" fmla="*/ 4251 h 4492"/>
              <a:gd name="T110" fmla="*/ 822 w 6560"/>
              <a:gd name="T111" fmla="*/ 3955 h 4492"/>
              <a:gd name="T112" fmla="*/ 48 w 6560"/>
              <a:gd name="T113" fmla="*/ 3905 h 4492"/>
              <a:gd name="T114" fmla="*/ 0 w 6560"/>
              <a:gd name="T115" fmla="*/ 165 h 4492"/>
              <a:gd name="T116" fmla="*/ 82 w 6560"/>
              <a:gd name="T117" fmla="*/ 24 h 4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4492">
                <a:moveTo>
                  <a:pt x="5263" y="3526"/>
                </a:moveTo>
                <a:lnTo>
                  <a:pt x="5207" y="3530"/>
                </a:lnTo>
                <a:lnTo>
                  <a:pt x="5153" y="3546"/>
                </a:lnTo>
                <a:lnTo>
                  <a:pt x="5104" y="3567"/>
                </a:lnTo>
                <a:lnTo>
                  <a:pt x="5058" y="3599"/>
                </a:lnTo>
                <a:lnTo>
                  <a:pt x="5020" y="3639"/>
                </a:lnTo>
                <a:lnTo>
                  <a:pt x="4988" y="3683"/>
                </a:lnTo>
                <a:lnTo>
                  <a:pt x="4964" y="3732"/>
                </a:lnTo>
                <a:lnTo>
                  <a:pt x="4950" y="3786"/>
                </a:lnTo>
                <a:lnTo>
                  <a:pt x="4944" y="3844"/>
                </a:lnTo>
                <a:lnTo>
                  <a:pt x="4950" y="3901"/>
                </a:lnTo>
                <a:lnTo>
                  <a:pt x="4964" y="3955"/>
                </a:lnTo>
                <a:lnTo>
                  <a:pt x="4988" y="4005"/>
                </a:lnTo>
                <a:lnTo>
                  <a:pt x="5020" y="4049"/>
                </a:lnTo>
                <a:lnTo>
                  <a:pt x="5058" y="4086"/>
                </a:lnTo>
                <a:lnTo>
                  <a:pt x="5104" y="4118"/>
                </a:lnTo>
                <a:lnTo>
                  <a:pt x="5153" y="4142"/>
                </a:lnTo>
                <a:lnTo>
                  <a:pt x="5207" y="4156"/>
                </a:lnTo>
                <a:lnTo>
                  <a:pt x="5263" y="4162"/>
                </a:lnTo>
                <a:lnTo>
                  <a:pt x="5320" y="4156"/>
                </a:lnTo>
                <a:lnTo>
                  <a:pt x="5374" y="4142"/>
                </a:lnTo>
                <a:lnTo>
                  <a:pt x="5424" y="4118"/>
                </a:lnTo>
                <a:lnTo>
                  <a:pt x="5470" y="4086"/>
                </a:lnTo>
                <a:lnTo>
                  <a:pt x="5507" y="4049"/>
                </a:lnTo>
                <a:lnTo>
                  <a:pt x="5539" y="4005"/>
                </a:lnTo>
                <a:lnTo>
                  <a:pt x="5563" y="3955"/>
                </a:lnTo>
                <a:lnTo>
                  <a:pt x="5577" y="3901"/>
                </a:lnTo>
                <a:lnTo>
                  <a:pt x="5583" y="3844"/>
                </a:lnTo>
                <a:lnTo>
                  <a:pt x="5577" y="3786"/>
                </a:lnTo>
                <a:lnTo>
                  <a:pt x="5563" y="3732"/>
                </a:lnTo>
                <a:lnTo>
                  <a:pt x="5539" y="3683"/>
                </a:lnTo>
                <a:lnTo>
                  <a:pt x="5507" y="3639"/>
                </a:lnTo>
                <a:lnTo>
                  <a:pt x="5470" y="3599"/>
                </a:lnTo>
                <a:lnTo>
                  <a:pt x="5424" y="3567"/>
                </a:lnTo>
                <a:lnTo>
                  <a:pt x="5374" y="3546"/>
                </a:lnTo>
                <a:lnTo>
                  <a:pt x="5320" y="3530"/>
                </a:lnTo>
                <a:lnTo>
                  <a:pt x="5263" y="3526"/>
                </a:lnTo>
                <a:close/>
                <a:moveTo>
                  <a:pt x="1460" y="3526"/>
                </a:moveTo>
                <a:lnTo>
                  <a:pt x="1403" y="3530"/>
                </a:lnTo>
                <a:lnTo>
                  <a:pt x="1349" y="3546"/>
                </a:lnTo>
                <a:lnTo>
                  <a:pt x="1299" y="3567"/>
                </a:lnTo>
                <a:lnTo>
                  <a:pt x="1255" y="3599"/>
                </a:lnTo>
                <a:lnTo>
                  <a:pt x="1218" y="3639"/>
                </a:lnTo>
                <a:lnTo>
                  <a:pt x="1186" y="3683"/>
                </a:lnTo>
                <a:lnTo>
                  <a:pt x="1162" y="3732"/>
                </a:lnTo>
                <a:lnTo>
                  <a:pt x="1148" y="3786"/>
                </a:lnTo>
                <a:lnTo>
                  <a:pt x="1142" y="3844"/>
                </a:lnTo>
                <a:lnTo>
                  <a:pt x="1148" y="3901"/>
                </a:lnTo>
                <a:lnTo>
                  <a:pt x="1162" y="3955"/>
                </a:lnTo>
                <a:lnTo>
                  <a:pt x="1186" y="4005"/>
                </a:lnTo>
                <a:lnTo>
                  <a:pt x="1218" y="4049"/>
                </a:lnTo>
                <a:lnTo>
                  <a:pt x="1255" y="4086"/>
                </a:lnTo>
                <a:lnTo>
                  <a:pt x="1299" y="4118"/>
                </a:lnTo>
                <a:lnTo>
                  <a:pt x="1349" y="4142"/>
                </a:lnTo>
                <a:lnTo>
                  <a:pt x="1403" y="4156"/>
                </a:lnTo>
                <a:lnTo>
                  <a:pt x="1460" y="4162"/>
                </a:lnTo>
                <a:lnTo>
                  <a:pt x="1518" y="4156"/>
                </a:lnTo>
                <a:lnTo>
                  <a:pt x="1572" y="4142"/>
                </a:lnTo>
                <a:lnTo>
                  <a:pt x="1622" y="4118"/>
                </a:lnTo>
                <a:lnTo>
                  <a:pt x="1665" y="4086"/>
                </a:lnTo>
                <a:lnTo>
                  <a:pt x="1705" y="4049"/>
                </a:lnTo>
                <a:lnTo>
                  <a:pt x="1737" y="4005"/>
                </a:lnTo>
                <a:lnTo>
                  <a:pt x="1759" y="3955"/>
                </a:lnTo>
                <a:lnTo>
                  <a:pt x="1775" y="3901"/>
                </a:lnTo>
                <a:lnTo>
                  <a:pt x="1779" y="3844"/>
                </a:lnTo>
                <a:lnTo>
                  <a:pt x="1775" y="3786"/>
                </a:lnTo>
                <a:lnTo>
                  <a:pt x="1759" y="3732"/>
                </a:lnTo>
                <a:lnTo>
                  <a:pt x="1737" y="3683"/>
                </a:lnTo>
                <a:lnTo>
                  <a:pt x="1705" y="3639"/>
                </a:lnTo>
                <a:lnTo>
                  <a:pt x="1665" y="3599"/>
                </a:lnTo>
                <a:lnTo>
                  <a:pt x="1622" y="3567"/>
                </a:lnTo>
                <a:lnTo>
                  <a:pt x="1572" y="3546"/>
                </a:lnTo>
                <a:lnTo>
                  <a:pt x="1518" y="3530"/>
                </a:lnTo>
                <a:lnTo>
                  <a:pt x="1460" y="3526"/>
                </a:lnTo>
                <a:close/>
                <a:moveTo>
                  <a:pt x="4429" y="1000"/>
                </a:moveTo>
                <a:lnTo>
                  <a:pt x="4429" y="3625"/>
                </a:lnTo>
                <a:lnTo>
                  <a:pt x="4654" y="3625"/>
                </a:lnTo>
                <a:lnTo>
                  <a:pt x="4684" y="3552"/>
                </a:lnTo>
                <a:lnTo>
                  <a:pt x="4724" y="3484"/>
                </a:lnTo>
                <a:lnTo>
                  <a:pt x="4771" y="3422"/>
                </a:lnTo>
                <a:lnTo>
                  <a:pt x="4827" y="3367"/>
                </a:lnTo>
                <a:lnTo>
                  <a:pt x="4887" y="3317"/>
                </a:lnTo>
                <a:lnTo>
                  <a:pt x="4954" y="3275"/>
                </a:lnTo>
                <a:lnTo>
                  <a:pt x="5026" y="3241"/>
                </a:lnTo>
                <a:lnTo>
                  <a:pt x="5102" y="3215"/>
                </a:lnTo>
                <a:lnTo>
                  <a:pt x="5181" y="3200"/>
                </a:lnTo>
                <a:lnTo>
                  <a:pt x="5263" y="3196"/>
                </a:lnTo>
                <a:lnTo>
                  <a:pt x="5346" y="3200"/>
                </a:lnTo>
                <a:lnTo>
                  <a:pt x="5426" y="3215"/>
                </a:lnTo>
                <a:lnTo>
                  <a:pt x="5502" y="3241"/>
                </a:lnTo>
                <a:lnTo>
                  <a:pt x="5573" y="3275"/>
                </a:lnTo>
                <a:lnTo>
                  <a:pt x="5641" y="3317"/>
                </a:lnTo>
                <a:lnTo>
                  <a:pt x="5700" y="3367"/>
                </a:lnTo>
                <a:lnTo>
                  <a:pt x="5756" y="3422"/>
                </a:lnTo>
                <a:lnTo>
                  <a:pt x="5804" y="3484"/>
                </a:lnTo>
                <a:lnTo>
                  <a:pt x="5842" y="3552"/>
                </a:lnTo>
                <a:lnTo>
                  <a:pt x="5874" y="3625"/>
                </a:lnTo>
                <a:lnTo>
                  <a:pt x="6230" y="3625"/>
                </a:lnTo>
                <a:lnTo>
                  <a:pt x="6230" y="2086"/>
                </a:lnTo>
                <a:lnTo>
                  <a:pt x="6226" y="1965"/>
                </a:lnTo>
                <a:lnTo>
                  <a:pt x="6214" y="1847"/>
                </a:lnTo>
                <a:lnTo>
                  <a:pt x="6194" y="1738"/>
                </a:lnTo>
                <a:lnTo>
                  <a:pt x="6168" y="1635"/>
                </a:lnTo>
                <a:lnTo>
                  <a:pt x="6132" y="1537"/>
                </a:lnTo>
                <a:lnTo>
                  <a:pt x="6090" y="1448"/>
                </a:lnTo>
                <a:lnTo>
                  <a:pt x="6043" y="1366"/>
                </a:lnTo>
                <a:lnTo>
                  <a:pt x="5987" y="1293"/>
                </a:lnTo>
                <a:lnTo>
                  <a:pt x="5925" y="1225"/>
                </a:lnTo>
                <a:lnTo>
                  <a:pt x="5858" y="1167"/>
                </a:lnTo>
                <a:lnTo>
                  <a:pt x="5784" y="1118"/>
                </a:lnTo>
                <a:lnTo>
                  <a:pt x="5704" y="1076"/>
                </a:lnTo>
                <a:lnTo>
                  <a:pt x="5619" y="1044"/>
                </a:lnTo>
                <a:lnTo>
                  <a:pt x="5527" y="1020"/>
                </a:lnTo>
                <a:lnTo>
                  <a:pt x="5432" y="1004"/>
                </a:lnTo>
                <a:lnTo>
                  <a:pt x="5330" y="1000"/>
                </a:lnTo>
                <a:lnTo>
                  <a:pt x="4429" y="1000"/>
                </a:lnTo>
                <a:close/>
                <a:moveTo>
                  <a:pt x="330" y="330"/>
                </a:moveTo>
                <a:lnTo>
                  <a:pt x="330" y="3627"/>
                </a:lnTo>
                <a:lnTo>
                  <a:pt x="852" y="3627"/>
                </a:lnTo>
                <a:lnTo>
                  <a:pt x="881" y="3554"/>
                </a:lnTo>
                <a:lnTo>
                  <a:pt x="921" y="3486"/>
                </a:lnTo>
                <a:lnTo>
                  <a:pt x="969" y="3424"/>
                </a:lnTo>
                <a:lnTo>
                  <a:pt x="1023" y="3367"/>
                </a:lnTo>
                <a:lnTo>
                  <a:pt x="1084" y="3317"/>
                </a:lnTo>
                <a:lnTo>
                  <a:pt x="1150" y="3275"/>
                </a:lnTo>
                <a:lnTo>
                  <a:pt x="1222" y="3241"/>
                </a:lnTo>
                <a:lnTo>
                  <a:pt x="1299" y="3217"/>
                </a:lnTo>
                <a:lnTo>
                  <a:pt x="1379" y="3202"/>
                </a:lnTo>
                <a:lnTo>
                  <a:pt x="1460" y="3196"/>
                </a:lnTo>
                <a:lnTo>
                  <a:pt x="1544" y="3202"/>
                </a:lnTo>
                <a:lnTo>
                  <a:pt x="1624" y="3217"/>
                </a:lnTo>
                <a:lnTo>
                  <a:pt x="1699" y="3241"/>
                </a:lnTo>
                <a:lnTo>
                  <a:pt x="1771" y="3275"/>
                </a:lnTo>
                <a:lnTo>
                  <a:pt x="1838" y="3317"/>
                </a:lnTo>
                <a:lnTo>
                  <a:pt x="1898" y="3367"/>
                </a:lnTo>
                <a:lnTo>
                  <a:pt x="1952" y="3424"/>
                </a:lnTo>
                <a:lnTo>
                  <a:pt x="2000" y="3486"/>
                </a:lnTo>
                <a:lnTo>
                  <a:pt x="2039" y="3554"/>
                </a:lnTo>
                <a:lnTo>
                  <a:pt x="2071" y="3627"/>
                </a:lnTo>
                <a:lnTo>
                  <a:pt x="4099" y="3627"/>
                </a:lnTo>
                <a:lnTo>
                  <a:pt x="4099" y="330"/>
                </a:lnTo>
                <a:lnTo>
                  <a:pt x="330" y="330"/>
                </a:lnTo>
                <a:close/>
                <a:moveTo>
                  <a:pt x="165" y="0"/>
                </a:moveTo>
                <a:lnTo>
                  <a:pt x="4264" y="0"/>
                </a:lnTo>
                <a:lnTo>
                  <a:pt x="4308" y="6"/>
                </a:lnTo>
                <a:lnTo>
                  <a:pt x="4345" y="24"/>
                </a:lnTo>
                <a:lnTo>
                  <a:pt x="4379" y="50"/>
                </a:lnTo>
                <a:lnTo>
                  <a:pt x="4405" y="82"/>
                </a:lnTo>
                <a:lnTo>
                  <a:pt x="4423" y="121"/>
                </a:lnTo>
                <a:lnTo>
                  <a:pt x="4427" y="165"/>
                </a:lnTo>
                <a:lnTo>
                  <a:pt x="4427" y="670"/>
                </a:lnTo>
                <a:lnTo>
                  <a:pt x="5328" y="670"/>
                </a:lnTo>
                <a:lnTo>
                  <a:pt x="5442" y="676"/>
                </a:lnTo>
                <a:lnTo>
                  <a:pt x="5553" y="690"/>
                </a:lnTo>
                <a:lnTo>
                  <a:pt x="5659" y="712"/>
                </a:lnTo>
                <a:lnTo>
                  <a:pt x="5762" y="746"/>
                </a:lnTo>
                <a:lnTo>
                  <a:pt x="5862" y="785"/>
                </a:lnTo>
                <a:lnTo>
                  <a:pt x="5955" y="837"/>
                </a:lnTo>
                <a:lnTo>
                  <a:pt x="6043" y="895"/>
                </a:lnTo>
                <a:lnTo>
                  <a:pt x="6126" y="960"/>
                </a:lnTo>
                <a:lnTo>
                  <a:pt x="6202" y="1036"/>
                </a:lnTo>
                <a:lnTo>
                  <a:pt x="6270" y="1116"/>
                </a:lnTo>
                <a:lnTo>
                  <a:pt x="6329" y="1199"/>
                </a:lnTo>
                <a:lnTo>
                  <a:pt x="6383" y="1291"/>
                </a:lnTo>
                <a:lnTo>
                  <a:pt x="6429" y="1390"/>
                </a:lnTo>
                <a:lnTo>
                  <a:pt x="6468" y="1491"/>
                </a:lnTo>
                <a:lnTo>
                  <a:pt x="6500" y="1601"/>
                </a:lnTo>
                <a:lnTo>
                  <a:pt x="6526" y="1716"/>
                </a:lnTo>
                <a:lnTo>
                  <a:pt x="6544" y="1833"/>
                </a:lnTo>
                <a:lnTo>
                  <a:pt x="6556" y="1959"/>
                </a:lnTo>
                <a:lnTo>
                  <a:pt x="6560" y="2086"/>
                </a:lnTo>
                <a:lnTo>
                  <a:pt x="6560" y="3790"/>
                </a:lnTo>
                <a:lnTo>
                  <a:pt x="6554" y="3834"/>
                </a:lnTo>
                <a:lnTo>
                  <a:pt x="6536" y="3874"/>
                </a:lnTo>
                <a:lnTo>
                  <a:pt x="6510" y="3905"/>
                </a:lnTo>
                <a:lnTo>
                  <a:pt x="6478" y="3931"/>
                </a:lnTo>
                <a:lnTo>
                  <a:pt x="6439" y="3949"/>
                </a:lnTo>
                <a:lnTo>
                  <a:pt x="6395" y="3955"/>
                </a:lnTo>
                <a:lnTo>
                  <a:pt x="5903" y="3955"/>
                </a:lnTo>
                <a:lnTo>
                  <a:pt x="5884" y="4037"/>
                </a:lnTo>
                <a:lnTo>
                  <a:pt x="5854" y="4112"/>
                </a:lnTo>
                <a:lnTo>
                  <a:pt x="5814" y="4184"/>
                </a:lnTo>
                <a:lnTo>
                  <a:pt x="5768" y="4251"/>
                </a:lnTo>
                <a:lnTo>
                  <a:pt x="5712" y="4311"/>
                </a:lnTo>
                <a:lnTo>
                  <a:pt x="5651" y="4363"/>
                </a:lnTo>
                <a:lnTo>
                  <a:pt x="5583" y="4407"/>
                </a:lnTo>
                <a:lnTo>
                  <a:pt x="5509" y="4442"/>
                </a:lnTo>
                <a:lnTo>
                  <a:pt x="5432" y="4470"/>
                </a:lnTo>
                <a:lnTo>
                  <a:pt x="5350" y="4486"/>
                </a:lnTo>
                <a:lnTo>
                  <a:pt x="5263" y="4492"/>
                </a:lnTo>
                <a:lnTo>
                  <a:pt x="5177" y="4486"/>
                </a:lnTo>
                <a:lnTo>
                  <a:pt x="5096" y="4470"/>
                </a:lnTo>
                <a:lnTo>
                  <a:pt x="5018" y="4442"/>
                </a:lnTo>
                <a:lnTo>
                  <a:pt x="4944" y="4407"/>
                </a:lnTo>
                <a:lnTo>
                  <a:pt x="4875" y="4363"/>
                </a:lnTo>
                <a:lnTo>
                  <a:pt x="4815" y="4311"/>
                </a:lnTo>
                <a:lnTo>
                  <a:pt x="4759" y="4251"/>
                </a:lnTo>
                <a:lnTo>
                  <a:pt x="4712" y="4184"/>
                </a:lnTo>
                <a:lnTo>
                  <a:pt x="4674" y="4112"/>
                </a:lnTo>
                <a:lnTo>
                  <a:pt x="4644" y="4037"/>
                </a:lnTo>
                <a:lnTo>
                  <a:pt x="4624" y="3955"/>
                </a:lnTo>
                <a:lnTo>
                  <a:pt x="2099" y="3955"/>
                </a:lnTo>
                <a:lnTo>
                  <a:pt x="2079" y="4037"/>
                </a:lnTo>
                <a:lnTo>
                  <a:pt x="2051" y="4112"/>
                </a:lnTo>
                <a:lnTo>
                  <a:pt x="2012" y="4184"/>
                </a:lnTo>
                <a:lnTo>
                  <a:pt x="1966" y="4251"/>
                </a:lnTo>
                <a:lnTo>
                  <a:pt x="1910" y="4311"/>
                </a:lnTo>
                <a:lnTo>
                  <a:pt x="1848" y="4363"/>
                </a:lnTo>
                <a:lnTo>
                  <a:pt x="1781" y="4407"/>
                </a:lnTo>
                <a:lnTo>
                  <a:pt x="1707" y="4442"/>
                </a:lnTo>
                <a:lnTo>
                  <a:pt x="1630" y="4470"/>
                </a:lnTo>
                <a:lnTo>
                  <a:pt x="1546" y="4486"/>
                </a:lnTo>
                <a:lnTo>
                  <a:pt x="1460" y="4492"/>
                </a:lnTo>
                <a:lnTo>
                  <a:pt x="1375" y="4486"/>
                </a:lnTo>
                <a:lnTo>
                  <a:pt x="1293" y="4470"/>
                </a:lnTo>
                <a:lnTo>
                  <a:pt x="1214" y="4442"/>
                </a:lnTo>
                <a:lnTo>
                  <a:pt x="1140" y="4407"/>
                </a:lnTo>
                <a:lnTo>
                  <a:pt x="1072" y="4363"/>
                </a:lnTo>
                <a:lnTo>
                  <a:pt x="1011" y="4311"/>
                </a:lnTo>
                <a:lnTo>
                  <a:pt x="957" y="4251"/>
                </a:lnTo>
                <a:lnTo>
                  <a:pt x="909" y="4184"/>
                </a:lnTo>
                <a:lnTo>
                  <a:pt x="871" y="4112"/>
                </a:lnTo>
                <a:lnTo>
                  <a:pt x="842" y="4037"/>
                </a:lnTo>
                <a:lnTo>
                  <a:pt x="822" y="3955"/>
                </a:lnTo>
                <a:lnTo>
                  <a:pt x="165" y="3955"/>
                </a:lnTo>
                <a:lnTo>
                  <a:pt x="121" y="3949"/>
                </a:lnTo>
                <a:lnTo>
                  <a:pt x="82" y="3931"/>
                </a:lnTo>
                <a:lnTo>
                  <a:pt x="48" y="3905"/>
                </a:lnTo>
                <a:lnTo>
                  <a:pt x="22" y="3874"/>
                </a:lnTo>
                <a:lnTo>
                  <a:pt x="6" y="3834"/>
                </a:lnTo>
                <a:lnTo>
                  <a:pt x="0" y="3790"/>
                </a:lnTo>
                <a:lnTo>
                  <a:pt x="0" y="165"/>
                </a:lnTo>
                <a:lnTo>
                  <a:pt x="6" y="121"/>
                </a:lnTo>
                <a:lnTo>
                  <a:pt x="22" y="82"/>
                </a:lnTo>
                <a:lnTo>
                  <a:pt x="48" y="50"/>
                </a:lnTo>
                <a:lnTo>
                  <a:pt x="82" y="24"/>
                </a:lnTo>
                <a:lnTo>
                  <a:pt x="121" y="6"/>
                </a:lnTo>
                <a:lnTo>
                  <a:pt x="165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4871699" y="3391189"/>
            <a:ext cx="817145" cy="608873"/>
            <a:chOff x="4187825" y="2949575"/>
            <a:chExt cx="5207000" cy="38798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3" name="Freeform 76"/>
            <p:cNvSpPr>
              <a:spLocks noEditPoints="1"/>
            </p:cNvSpPr>
            <p:nvPr/>
          </p:nvSpPr>
          <p:spPr bwMode="auto">
            <a:xfrm>
              <a:off x="4187825" y="2949575"/>
              <a:ext cx="4868863" cy="3325813"/>
            </a:xfrm>
            <a:custGeom>
              <a:avLst/>
              <a:gdLst>
                <a:gd name="T0" fmla="*/ 418 w 6134"/>
                <a:gd name="T1" fmla="*/ 328 h 4191"/>
                <a:gd name="T2" fmla="*/ 360 w 6134"/>
                <a:gd name="T3" fmla="*/ 360 h 4191"/>
                <a:gd name="T4" fmla="*/ 326 w 6134"/>
                <a:gd name="T5" fmla="*/ 417 h 4191"/>
                <a:gd name="T6" fmla="*/ 320 w 6134"/>
                <a:gd name="T7" fmla="*/ 968 h 4191"/>
                <a:gd name="T8" fmla="*/ 5812 w 6134"/>
                <a:gd name="T9" fmla="*/ 451 h 4191"/>
                <a:gd name="T10" fmla="*/ 5794 w 6134"/>
                <a:gd name="T11" fmla="*/ 387 h 4191"/>
                <a:gd name="T12" fmla="*/ 5748 w 6134"/>
                <a:gd name="T13" fmla="*/ 340 h 4191"/>
                <a:gd name="T14" fmla="*/ 5683 w 6134"/>
                <a:gd name="T15" fmla="*/ 322 h 4191"/>
                <a:gd name="T16" fmla="*/ 452 w 6134"/>
                <a:gd name="T17" fmla="*/ 0 h 4191"/>
                <a:gd name="T18" fmla="*/ 5756 w 6134"/>
                <a:gd name="T19" fmla="*/ 6 h 4191"/>
                <a:gd name="T20" fmla="*/ 5889 w 6134"/>
                <a:gd name="T21" fmla="*/ 52 h 4191"/>
                <a:gd name="T22" fmla="*/ 6001 w 6134"/>
                <a:gd name="T23" fmla="*/ 133 h 4191"/>
                <a:gd name="T24" fmla="*/ 6082 w 6134"/>
                <a:gd name="T25" fmla="*/ 244 h 4191"/>
                <a:gd name="T26" fmla="*/ 6128 w 6134"/>
                <a:gd name="T27" fmla="*/ 379 h 4191"/>
                <a:gd name="T28" fmla="*/ 6134 w 6134"/>
                <a:gd name="T29" fmla="*/ 1611 h 4191"/>
                <a:gd name="T30" fmla="*/ 6112 w 6134"/>
                <a:gd name="T31" fmla="*/ 1693 h 4191"/>
                <a:gd name="T32" fmla="*/ 6053 w 6134"/>
                <a:gd name="T33" fmla="*/ 1751 h 4191"/>
                <a:gd name="T34" fmla="*/ 5973 w 6134"/>
                <a:gd name="T35" fmla="*/ 1772 h 4191"/>
                <a:gd name="T36" fmla="*/ 5891 w 6134"/>
                <a:gd name="T37" fmla="*/ 1751 h 4191"/>
                <a:gd name="T38" fmla="*/ 5834 w 6134"/>
                <a:gd name="T39" fmla="*/ 1693 h 4191"/>
                <a:gd name="T40" fmla="*/ 5812 w 6134"/>
                <a:gd name="T41" fmla="*/ 1611 h 4191"/>
                <a:gd name="T42" fmla="*/ 322 w 6134"/>
                <a:gd name="T43" fmla="*/ 1290 h 4191"/>
                <a:gd name="T44" fmla="*/ 326 w 6134"/>
                <a:gd name="T45" fmla="*/ 3775 h 4191"/>
                <a:gd name="T46" fmla="*/ 360 w 6134"/>
                <a:gd name="T47" fmla="*/ 3831 h 4191"/>
                <a:gd name="T48" fmla="*/ 418 w 6134"/>
                <a:gd name="T49" fmla="*/ 3865 h 4191"/>
                <a:gd name="T50" fmla="*/ 3564 w 6134"/>
                <a:gd name="T51" fmla="*/ 3869 h 4191"/>
                <a:gd name="T52" fmla="*/ 3645 w 6134"/>
                <a:gd name="T53" fmla="*/ 3891 h 4191"/>
                <a:gd name="T54" fmla="*/ 3703 w 6134"/>
                <a:gd name="T55" fmla="*/ 3948 h 4191"/>
                <a:gd name="T56" fmla="*/ 3727 w 6134"/>
                <a:gd name="T57" fmla="*/ 4030 h 4191"/>
                <a:gd name="T58" fmla="*/ 3703 w 6134"/>
                <a:gd name="T59" fmla="*/ 4111 h 4191"/>
                <a:gd name="T60" fmla="*/ 3645 w 6134"/>
                <a:gd name="T61" fmla="*/ 4169 h 4191"/>
                <a:gd name="T62" fmla="*/ 3566 w 6134"/>
                <a:gd name="T63" fmla="*/ 4191 h 4191"/>
                <a:gd name="T64" fmla="*/ 378 w 6134"/>
                <a:gd name="T65" fmla="*/ 4185 h 4191"/>
                <a:gd name="T66" fmla="*/ 245 w 6134"/>
                <a:gd name="T67" fmla="*/ 4141 h 4191"/>
                <a:gd name="T68" fmla="*/ 133 w 6134"/>
                <a:gd name="T69" fmla="*/ 4060 h 4191"/>
                <a:gd name="T70" fmla="*/ 50 w 6134"/>
                <a:gd name="T71" fmla="*/ 3946 h 4191"/>
                <a:gd name="T72" fmla="*/ 6 w 6134"/>
                <a:gd name="T73" fmla="*/ 3813 h 4191"/>
                <a:gd name="T74" fmla="*/ 0 w 6134"/>
                <a:gd name="T75" fmla="*/ 451 h 4191"/>
                <a:gd name="T76" fmla="*/ 24 w 6134"/>
                <a:gd name="T77" fmla="*/ 310 h 4191"/>
                <a:gd name="T78" fmla="*/ 88 w 6134"/>
                <a:gd name="T79" fmla="*/ 185 h 4191"/>
                <a:gd name="T80" fmla="*/ 185 w 6134"/>
                <a:gd name="T81" fmla="*/ 87 h 4191"/>
                <a:gd name="T82" fmla="*/ 308 w 6134"/>
                <a:gd name="T83" fmla="*/ 24 h 4191"/>
                <a:gd name="T84" fmla="*/ 452 w 6134"/>
                <a:gd name="T85" fmla="*/ 0 h 4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34" h="4191">
                  <a:moveTo>
                    <a:pt x="452" y="322"/>
                  </a:moveTo>
                  <a:lnTo>
                    <a:pt x="418" y="328"/>
                  </a:lnTo>
                  <a:lnTo>
                    <a:pt x="386" y="340"/>
                  </a:lnTo>
                  <a:lnTo>
                    <a:pt x="360" y="360"/>
                  </a:lnTo>
                  <a:lnTo>
                    <a:pt x="338" y="387"/>
                  </a:lnTo>
                  <a:lnTo>
                    <a:pt x="326" y="417"/>
                  </a:lnTo>
                  <a:lnTo>
                    <a:pt x="320" y="451"/>
                  </a:lnTo>
                  <a:lnTo>
                    <a:pt x="320" y="968"/>
                  </a:lnTo>
                  <a:lnTo>
                    <a:pt x="5812" y="968"/>
                  </a:lnTo>
                  <a:lnTo>
                    <a:pt x="5812" y="451"/>
                  </a:lnTo>
                  <a:lnTo>
                    <a:pt x="5806" y="417"/>
                  </a:lnTo>
                  <a:lnTo>
                    <a:pt x="5794" y="387"/>
                  </a:lnTo>
                  <a:lnTo>
                    <a:pt x="5774" y="360"/>
                  </a:lnTo>
                  <a:lnTo>
                    <a:pt x="5748" y="340"/>
                  </a:lnTo>
                  <a:lnTo>
                    <a:pt x="5716" y="328"/>
                  </a:lnTo>
                  <a:lnTo>
                    <a:pt x="5683" y="322"/>
                  </a:lnTo>
                  <a:lnTo>
                    <a:pt x="452" y="322"/>
                  </a:lnTo>
                  <a:close/>
                  <a:moveTo>
                    <a:pt x="452" y="0"/>
                  </a:moveTo>
                  <a:lnTo>
                    <a:pt x="5683" y="0"/>
                  </a:lnTo>
                  <a:lnTo>
                    <a:pt x="5756" y="6"/>
                  </a:lnTo>
                  <a:lnTo>
                    <a:pt x="5824" y="24"/>
                  </a:lnTo>
                  <a:lnTo>
                    <a:pt x="5889" y="52"/>
                  </a:lnTo>
                  <a:lnTo>
                    <a:pt x="5949" y="87"/>
                  </a:lnTo>
                  <a:lnTo>
                    <a:pt x="6001" y="133"/>
                  </a:lnTo>
                  <a:lnTo>
                    <a:pt x="6047" y="185"/>
                  </a:lnTo>
                  <a:lnTo>
                    <a:pt x="6082" y="244"/>
                  </a:lnTo>
                  <a:lnTo>
                    <a:pt x="6110" y="310"/>
                  </a:lnTo>
                  <a:lnTo>
                    <a:pt x="6128" y="379"/>
                  </a:lnTo>
                  <a:lnTo>
                    <a:pt x="6134" y="451"/>
                  </a:lnTo>
                  <a:lnTo>
                    <a:pt x="6134" y="1611"/>
                  </a:lnTo>
                  <a:lnTo>
                    <a:pt x="6128" y="1655"/>
                  </a:lnTo>
                  <a:lnTo>
                    <a:pt x="6112" y="1693"/>
                  </a:lnTo>
                  <a:lnTo>
                    <a:pt x="6086" y="1727"/>
                  </a:lnTo>
                  <a:lnTo>
                    <a:pt x="6053" y="1751"/>
                  </a:lnTo>
                  <a:lnTo>
                    <a:pt x="6015" y="1768"/>
                  </a:lnTo>
                  <a:lnTo>
                    <a:pt x="5973" y="1772"/>
                  </a:lnTo>
                  <a:lnTo>
                    <a:pt x="5929" y="1768"/>
                  </a:lnTo>
                  <a:lnTo>
                    <a:pt x="5891" y="1751"/>
                  </a:lnTo>
                  <a:lnTo>
                    <a:pt x="5858" y="1727"/>
                  </a:lnTo>
                  <a:lnTo>
                    <a:pt x="5834" y="1693"/>
                  </a:lnTo>
                  <a:lnTo>
                    <a:pt x="5818" y="1655"/>
                  </a:lnTo>
                  <a:lnTo>
                    <a:pt x="5812" y="1611"/>
                  </a:lnTo>
                  <a:lnTo>
                    <a:pt x="5812" y="1290"/>
                  </a:lnTo>
                  <a:lnTo>
                    <a:pt x="322" y="1290"/>
                  </a:lnTo>
                  <a:lnTo>
                    <a:pt x="322" y="3740"/>
                  </a:lnTo>
                  <a:lnTo>
                    <a:pt x="326" y="3775"/>
                  </a:lnTo>
                  <a:lnTo>
                    <a:pt x="340" y="3805"/>
                  </a:lnTo>
                  <a:lnTo>
                    <a:pt x="360" y="3831"/>
                  </a:lnTo>
                  <a:lnTo>
                    <a:pt x="386" y="3851"/>
                  </a:lnTo>
                  <a:lnTo>
                    <a:pt x="418" y="3865"/>
                  </a:lnTo>
                  <a:lnTo>
                    <a:pt x="452" y="3869"/>
                  </a:lnTo>
                  <a:lnTo>
                    <a:pt x="3564" y="3869"/>
                  </a:lnTo>
                  <a:lnTo>
                    <a:pt x="3607" y="3875"/>
                  </a:lnTo>
                  <a:lnTo>
                    <a:pt x="3645" y="3891"/>
                  </a:lnTo>
                  <a:lnTo>
                    <a:pt x="3679" y="3916"/>
                  </a:lnTo>
                  <a:lnTo>
                    <a:pt x="3703" y="3948"/>
                  </a:lnTo>
                  <a:lnTo>
                    <a:pt x="3721" y="3988"/>
                  </a:lnTo>
                  <a:lnTo>
                    <a:pt x="3727" y="4030"/>
                  </a:lnTo>
                  <a:lnTo>
                    <a:pt x="3721" y="4073"/>
                  </a:lnTo>
                  <a:lnTo>
                    <a:pt x="3703" y="4111"/>
                  </a:lnTo>
                  <a:lnTo>
                    <a:pt x="3679" y="4143"/>
                  </a:lnTo>
                  <a:lnTo>
                    <a:pt x="3645" y="4169"/>
                  </a:lnTo>
                  <a:lnTo>
                    <a:pt x="3607" y="4185"/>
                  </a:lnTo>
                  <a:lnTo>
                    <a:pt x="3566" y="4191"/>
                  </a:lnTo>
                  <a:lnTo>
                    <a:pt x="452" y="4191"/>
                  </a:lnTo>
                  <a:lnTo>
                    <a:pt x="378" y="4185"/>
                  </a:lnTo>
                  <a:lnTo>
                    <a:pt x="308" y="4169"/>
                  </a:lnTo>
                  <a:lnTo>
                    <a:pt x="245" y="4141"/>
                  </a:lnTo>
                  <a:lnTo>
                    <a:pt x="185" y="4103"/>
                  </a:lnTo>
                  <a:lnTo>
                    <a:pt x="133" y="4060"/>
                  </a:lnTo>
                  <a:lnTo>
                    <a:pt x="88" y="4006"/>
                  </a:lnTo>
                  <a:lnTo>
                    <a:pt x="50" y="3946"/>
                  </a:lnTo>
                  <a:lnTo>
                    <a:pt x="24" y="3883"/>
                  </a:lnTo>
                  <a:lnTo>
                    <a:pt x="6" y="3813"/>
                  </a:lnTo>
                  <a:lnTo>
                    <a:pt x="0" y="3740"/>
                  </a:lnTo>
                  <a:lnTo>
                    <a:pt x="0" y="451"/>
                  </a:lnTo>
                  <a:lnTo>
                    <a:pt x="6" y="379"/>
                  </a:lnTo>
                  <a:lnTo>
                    <a:pt x="24" y="310"/>
                  </a:lnTo>
                  <a:lnTo>
                    <a:pt x="50" y="244"/>
                  </a:lnTo>
                  <a:lnTo>
                    <a:pt x="88" y="185"/>
                  </a:lnTo>
                  <a:lnTo>
                    <a:pt x="131" y="133"/>
                  </a:lnTo>
                  <a:lnTo>
                    <a:pt x="185" y="87"/>
                  </a:lnTo>
                  <a:lnTo>
                    <a:pt x="245" y="52"/>
                  </a:lnTo>
                  <a:lnTo>
                    <a:pt x="308" y="24"/>
                  </a:lnTo>
                  <a:lnTo>
                    <a:pt x="378" y="6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4" name="Freeform 77"/>
            <p:cNvSpPr>
              <a:spLocks/>
            </p:cNvSpPr>
            <p:nvPr/>
          </p:nvSpPr>
          <p:spPr bwMode="auto">
            <a:xfrm>
              <a:off x="4954588" y="4794250"/>
              <a:ext cx="1795463" cy="255588"/>
            </a:xfrm>
            <a:custGeom>
              <a:avLst/>
              <a:gdLst>
                <a:gd name="T0" fmla="*/ 161 w 2260"/>
                <a:gd name="T1" fmla="*/ 0 h 322"/>
                <a:gd name="T2" fmla="*/ 2099 w 2260"/>
                <a:gd name="T3" fmla="*/ 0 h 322"/>
                <a:gd name="T4" fmla="*/ 2141 w 2260"/>
                <a:gd name="T5" fmla="*/ 6 h 322"/>
                <a:gd name="T6" fmla="*/ 2181 w 2260"/>
                <a:gd name="T7" fmla="*/ 22 h 322"/>
                <a:gd name="T8" fmla="*/ 2213 w 2260"/>
                <a:gd name="T9" fmla="*/ 48 h 322"/>
                <a:gd name="T10" fmla="*/ 2238 w 2260"/>
                <a:gd name="T11" fmla="*/ 79 h 322"/>
                <a:gd name="T12" fmla="*/ 2254 w 2260"/>
                <a:gd name="T13" fmla="*/ 119 h 322"/>
                <a:gd name="T14" fmla="*/ 2260 w 2260"/>
                <a:gd name="T15" fmla="*/ 161 h 322"/>
                <a:gd name="T16" fmla="*/ 2254 w 2260"/>
                <a:gd name="T17" fmla="*/ 202 h 322"/>
                <a:gd name="T18" fmla="*/ 2238 w 2260"/>
                <a:gd name="T19" fmla="*/ 242 h 322"/>
                <a:gd name="T20" fmla="*/ 2215 w 2260"/>
                <a:gd name="T21" fmla="*/ 274 h 322"/>
                <a:gd name="T22" fmla="*/ 2181 w 2260"/>
                <a:gd name="T23" fmla="*/ 300 h 322"/>
                <a:gd name="T24" fmla="*/ 2143 w 2260"/>
                <a:gd name="T25" fmla="*/ 316 h 322"/>
                <a:gd name="T26" fmla="*/ 2099 w 2260"/>
                <a:gd name="T27" fmla="*/ 322 h 322"/>
                <a:gd name="T28" fmla="*/ 161 w 2260"/>
                <a:gd name="T29" fmla="*/ 322 h 322"/>
                <a:gd name="T30" fmla="*/ 119 w 2260"/>
                <a:gd name="T31" fmla="*/ 316 h 322"/>
                <a:gd name="T32" fmla="*/ 80 w 2260"/>
                <a:gd name="T33" fmla="*/ 300 h 322"/>
                <a:gd name="T34" fmla="*/ 48 w 2260"/>
                <a:gd name="T35" fmla="*/ 274 h 322"/>
                <a:gd name="T36" fmla="*/ 22 w 2260"/>
                <a:gd name="T37" fmla="*/ 242 h 322"/>
                <a:gd name="T38" fmla="*/ 6 w 2260"/>
                <a:gd name="T39" fmla="*/ 202 h 322"/>
                <a:gd name="T40" fmla="*/ 0 w 2260"/>
                <a:gd name="T41" fmla="*/ 161 h 322"/>
                <a:gd name="T42" fmla="*/ 6 w 2260"/>
                <a:gd name="T43" fmla="*/ 119 h 322"/>
                <a:gd name="T44" fmla="*/ 22 w 2260"/>
                <a:gd name="T45" fmla="*/ 79 h 322"/>
                <a:gd name="T46" fmla="*/ 48 w 2260"/>
                <a:gd name="T47" fmla="*/ 48 h 322"/>
                <a:gd name="T48" fmla="*/ 80 w 2260"/>
                <a:gd name="T49" fmla="*/ 22 h 322"/>
                <a:gd name="T50" fmla="*/ 119 w 2260"/>
                <a:gd name="T51" fmla="*/ 6 h 322"/>
                <a:gd name="T52" fmla="*/ 161 w 2260"/>
                <a:gd name="T5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60" h="322">
                  <a:moveTo>
                    <a:pt x="161" y="0"/>
                  </a:moveTo>
                  <a:lnTo>
                    <a:pt x="2099" y="0"/>
                  </a:lnTo>
                  <a:lnTo>
                    <a:pt x="2141" y="6"/>
                  </a:lnTo>
                  <a:lnTo>
                    <a:pt x="2181" y="22"/>
                  </a:lnTo>
                  <a:lnTo>
                    <a:pt x="2213" y="48"/>
                  </a:lnTo>
                  <a:lnTo>
                    <a:pt x="2238" y="79"/>
                  </a:lnTo>
                  <a:lnTo>
                    <a:pt x="2254" y="119"/>
                  </a:lnTo>
                  <a:lnTo>
                    <a:pt x="2260" y="161"/>
                  </a:lnTo>
                  <a:lnTo>
                    <a:pt x="2254" y="202"/>
                  </a:lnTo>
                  <a:lnTo>
                    <a:pt x="2238" y="242"/>
                  </a:lnTo>
                  <a:lnTo>
                    <a:pt x="2215" y="274"/>
                  </a:lnTo>
                  <a:lnTo>
                    <a:pt x="2181" y="300"/>
                  </a:lnTo>
                  <a:lnTo>
                    <a:pt x="2143" y="316"/>
                  </a:lnTo>
                  <a:lnTo>
                    <a:pt x="2099" y="322"/>
                  </a:lnTo>
                  <a:lnTo>
                    <a:pt x="161" y="322"/>
                  </a:lnTo>
                  <a:lnTo>
                    <a:pt x="119" y="316"/>
                  </a:lnTo>
                  <a:lnTo>
                    <a:pt x="80" y="300"/>
                  </a:lnTo>
                  <a:lnTo>
                    <a:pt x="48" y="274"/>
                  </a:lnTo>
                  <a:lnTo>
                    <a:pt x="22" y="242"/>
                  </a:lnTo>
                  <a:lnTo>
                    <a:pt x="6" y="202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8"/>
                  </a:lnTo>
                  <a:lnTo>
                    <a:pt x="80" y="22"/>
                  </a:lnTo>
                  <a:lnTo>
                    <a:pt x="119" y="6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5" name="Freeform 78"/>
            <p:cNvSpPr>
              <a:spLocks/>
            </p:cNvSpPr>
            <p:nvPr/>
          </p:nvSpPr>
          <p:spPr bwMode="auto">
            <a:xfrm>
              <a:off x="4954588" y="5253038"/>
              <a:ext cx="873125" cy="254000"/>
            </a:xfrm>
            <a:custGeom>
              <a:avLst/>
              <a:gdLst>
                <a:gd name="T0" fmla="*/ 161 w 1098"/>
                <a:gd name="T1" fmla="*/ 0 h 322"/>
                <a:gd name="T2" fmla="*/ 937 w 1098"/>
                <a:gd name="T3" fmla="*/ 0 h 322"/>
                <a:gd name="T4" fmla="*/ 979 w 1098"/>
                <a:gd name="T5" fmla="*/ 6 h 322"/>
                <a:gd name="T6" fmla="*/ 1019 w 1098"/>
                <a:gd name="T7" fmla="*/ 22 h 322"/>
                <a:gd name="T8" fmla="*/ 1051 w 1098"/>
                <a:gd name="T9" fmla="*/ 48 h 322"/>
                <a:gd name="T10" fmla="*/ 1076 w 1098"/>
                <a:gd name="T11" fmla="*/ 82 h 322"/>
                <a:gd name="T12" fmla="*/ 1092 w 1098"/>
                <a:gd name="T13" fmla="*/ 119 h 322"/>
                <a:gd name="T14" fmla="*/ 1098 w 1098"/>
                <a:gd name="T15" fmla="*/ 161 h 322"/>
                <a:gd name="T16" fmla="*/ 1092 w 1098"/>
                <a:gd name="T17" fmla="*/ 205 h 322"/>
                <a:gd name="T18" fmla="*/ 1076 w 1098"/>
                <a:gd name="T19" fmla="*/ 242 h 322"/>
                <a:gd name="T20" fmla="*/ 1051 w 1098"/>
                <a:gd name="T21" fmla="*/ 276 h 322"/>
                <a:gd name="T22" fmla="*/ 1019 w 1098"/>
                <a:gd name="T23" fmla="*/ 300 h 322"/>
                <a:gd name="T24" fmla="*/ 979 w 1098"/>
                <a:gd name="T25" fmla="*/ 316 h 322"/>
                <a:gd name="T26" fmla="*/ 937 w 1098"/>
                <a:gd name="T27" fmla="*/ 322 h 322"/>
                <a:gd name="T28" fmla="*/ 161 w 1098"/>
                <a:gd name="T29" fmla="*/ 322 h 322"/>
                <a:gd name="T30" fmla="*/ 119 w 1098"/>
                <a:gd name="T31" fmla="*/ 316 h 322"/>
                <a:gd name="T32" fmla="*/ 80 w 1098"/>
                <a:gd name="T33" fmla="*/ 300 h 322"/>
                <a:gd name="T34" fmla="*/ 48 w 1098"/>
                <a:gd name="T35" fmla="*/ 276 h 322"/>
                <a:gd name="T36" fmla="*/ 22 w 1098"/>
                <a:gd name="T37" fmla="*/ 242 h 322"/>
                <a:gd name="T38" fmla="*/ 6 w 1098"/>
                <a:gd name="T39" fmla="*/ 205 h 322"/>
                <a:gd name="T40" fmla="*/ 0 w 1098"/>
                <a:gd name="T41" fmla="*/ 161 h 322"/>
                <a:gd name="T42" fmla="*/ 6 w 1098"/>
                <a:gd name="T43" fmla="*/ 119 h 322"/>
                <a:gd name="T44" fmla="*/ 22 w 1098"/>
                <a:gd name="T45" fmla="*/ 82 h 322"/>
                <a:gd name="T46" fmla="*/ 48 w 1098"/>
                <a:gd name="T47" fmla="*/ 48 h 322"/>
                <a:gd name="T48" fmla="*/ 80 w 1098"/>
                <a:gd name="T49" fmla="*/ 22 h 322"/>
                <a:gd name="T50" fmla="*/ 119 w 1098"/>
                <a:gd name="T51" fmla="*/ 6 h 322"/>
                <a:gd name="T52" fmla="*/ 161 w 1098"/>
                <a:gd name="T5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98" h="322">
                  <a:moveTo>
                    <a:pt x="161" y="0"/>
                  </a:moveTo>
                  <a:lnTo>
                    <a:pt x="937" y="0"/>
                  </a:lnTo>
                  <a:lnTo>
                    <a:pt x="979" y="6"/>
                  </a:lnTo>
                  <a:lnTo>
                    <a:pt x="1019" y="22"/>
                  </a:lnTo>
                  <a:lnTo>
                    <a:pt x="1051" y="48"/>
                  </a:lnTo>
                  <a:lnTo>
                    <a:pt x="1076" y="82"/>
                  </a:lnTo>
                  <a:lnTo>
                    <a:pt x="1092" y="119"/>
                  </a:lnTo>
                  <a:lnTo>
                    <a:pt x="1098" y="161"/>
                  </a:lnTo>
                  <a:lnTo>
                    <a:pt x="1092" y="205"/>
                  </a:lnTo>
                  <a:lnTo>
                    <a:pt x="1076" y="242"/>
                  </a:lnTo>
                  <a:lnTo>
                    <a:pt x="1051" y="276"/>
                  </a:lnTo>
                  <a:lnTo>
                    <a:pt x="1019" y="300"/>
                  </a:lnTo>
                  <a:lnTo>
                    <a:pt x="979" y="316"/>
                  </a:lnTo>
                  <a:lnTo>
                    <a:pt x="937" y="322"/>
                  </a:lnTo>
                  <a:lnTo>
                    <a:pt x="161" y="322"/>
                  </a:lnTo>
                  <a:lnTo>
                    <a:pt x="119" y="316"/>
                  </a:lnTo>
                  <a:lnTo>
                    <a:pt x="80" y="300"/>
                  </a:lnTo>
                  <a:lnTo>
                    <a:pt x="48" y="276"/>
                  </a:lnTo>
                  <a:lnTo>
                    <a:pt x="22" y="242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82"/>
                  </a:lnTo>
                  <a:lnTo>
                    <a:pt x="48" y="48"/>
                  </a:lnTo>
                  <a:lnTo>
                    <a:pt x="80" y="22"/>
                  </a:lnTo>
                  <a:lnTo>
                    <a:pt x="119" y="6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 79"/>
            <p:cNvSpPr>
              <a:spLocks/>
            </p:cNvSpPr>
            <p:nvPr/>
          </p:nvSpPr>
          <p:spPr bwMode="auto">
            <a:xfrm>
              <a:off x="4941888" y="4330700"/>
              <a:ext cx="1793875" cy="255588"/>
            </a:xfrm>
            <a:custGeom>
              <a:avLst/>
              <a:gdLst>
                <a:gd name="T0" fmla="*/ 161 w 2260"/>
                <a:gd name="T1" fmla="*/ 0 h 322"/>
                <a:gd name="T2" fmla="*/ 2099 w 2260"/>
                <a:gd name="T3" fmla="*/ 0 h 322"/>
                <a:gd name="T4" fmla="*/ 2141 w 2260"/>
                <a:gd name="T5" fmla="*/ 6 h 322"/>
                <a:gd name="T6" fmla="*/ 2179 w 2260"/>
                <a:gd name="T7" fmla="*/ 21 h 322"/>
                <a:gd name="T8" fmla="*/ 2213 w 2260"/>
                <a:gd name="T9" fmla="*/ 47 h 322"/>
                <a:gd name="T10" fmla="*/ 2236 w 2260"/>
                <a:gd name="T11" fmla="*/ 79 h 322"/>
                <a:gd name="T12" fmla="*/ 2254 w 2260"/>
                <a:gd name="T13" fmla="*/ 119 h 322"/>
                <a:gd name="T14" fmla="*/ 2260 w 2260"/>
                <a:gd name="T15" fmla="*/ 161 h 322"/>
                <a:gd name="T16" fmla="*/ 2254 w 2260"/>
                <a:gd name="T17" fmla="*/ 204 h 322"/>
                <a:gd name="T18" fmla="*/ 2236 w 2260"/>
                <a:gd name="T19" fmla="*/ 242 h 322"/>
                <a:gd name="T20" fmla="*/ 2213 w 2260"/>
                <a:gd name="T21" fmla="*/ 274 h 322"/>
                <a:gd name="T22" fmla="*/ 2179 w 2260"/>
                <a:gd name="T23" fmla="*/ 300 h 322"/>
                <a:gd name="T24" fmla="*/ 2141 w 2260"/>
                <a:gd name="T25" fmla="*/ 316 h 322"/>
                <a:gd name="T26" fmla="*/ 2099 w 2260"/>
                <a:gd name="T27" fmla="*/ 322 h 322"/>
                <a:gd name="T28" fmla="*/ 161 w 2260"/>
                <a:gd name="T29" fmla="*/ 322 h 322"/>
                <a:gd name="T30" fmla="*/ 117 w 2260"/>
                <a:gd name="T31" fmla="*/ 316 h 322"/>
                <a:gd name="T32" fmla="*/ 80 w 2260"/>
                <a:gd name="T33" fmla="*/ 300 h 322"/>
                <a:gd name="T34" fmla="*/ 46 w 2260"/>
                <a:gd name="T35" fmla="*/ 274 h 322"/>
                <a:gd name="T36" fmla="*/ 22 w 2260"/>
                <a:gd name="T37" fmla="*/ 242 h 322"/>
                <a:gd name="T38" fmla="*/ 6 w 2260"/>
                <a:gd name="T39" fmla="*/ 204 h 322"/>
                <a:gd name="T40" fmla="*/ 0 w 2260"/>
                <a:gd name="T41" fmla="*/ 161 h 322"/>
                <a:gd name="T42" fmla="*/ 6 w 2260"/>
                <a:gd name="T43" fmla="*/ 119 h 322"/>
                <a:gd name="T44" fmla="*/ 22 w 2260"/>
                <a:gd name="T45" fmla="*/ 79 h 322"/>
                <a:gd name="T46" fmla="*/ 48 w 2260"/>
                <a:gd name="T47" fmla="*/ 47 h 322"/>
                <a:gd name="T48" fmla="*/ 80 w 2260"/>
                <a:gd name="T49" fmla="*/ 21 h 322"/>
                <a:gd name="T50" fmla="*/ 117 w 2260"/>
                <a:gd name="T51" fmla="*/ 6 h 322"/>
                <a:gd name="T52" fmla="*/ 161 w 2260"/>
                <a:gd name="T5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60" h="322">
                  <a:moveTo>
                    <a:pt x="161" y="0"/>
                  </a:moveTo>
                  <a:lnTo>
                    <a:pt x="2099" y="0"/>
                  </a:lnTo>
                  <a:lnTo>
                    <a:pt x="2141" y="6"/>
                  </a:lnTo>
                  <a:lnTo>
                    <a:pt x="2179" y="21"/>
                  </a:lnTo>
                  <a:lnTo>
                    <a:pt x="2213" y="47"/>
                  </a:lnTo>
                  <a:lnTo>
                    <a:pt x="2236" y="79"/>
                  </a:lnTo>
                  <a:lnTo>
                    <a:pt x="2254" y="119"/>
                  </a:lnTo>
                  <a:lnTo>
                    <a:pt x="2260" y="161"/>
                  </a:lnTo>
                  <a:lnTo>
                    <a:pt x="2254" y="204"/>
                  </a:lnTo>
                  <a:lnTo>
                    <a:pt x="2236" y="242"/>
                  </a:lnTo>
                  <a:lnTo>
                    <a:pt x="2213" y="274"/>
                  </a:lnTo>
                  <a:lnTo>
                    <a:pt x="2179" y="300"/>
                  </a:lnTo>
                  <a:lnTo>
                    <a:pt x="2141" y="316"/>
                  </a:lnTo>
                  <a:lnTo>
                    <a:pt x="2099" y="322"/>
                  </a:lnTo>
                  <a:lnTo>
                    <a:pt x="161" y="322"/>
                  </a:lnTo>
                  <a:lnTo>
                    <a:pt x="117" y="316"/>
                  </a:lnTo>
                  <a:lnTo>
                    <a:pt x="80" y="300"/>
                  </a:lnTo>
                  <a:lnTo>
                    <a:pt x="46" y="274"/>
                  </a:lnTo>
                  <a:lnTo>
                    <a:pt x="22" y="242"/>
                  </a:lnTo>
                  <a:lnTo>
                    <a:pt x="6" y="204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1"/>
                  </a:lnTo>
                  <a:lnTo>
                    <a:pt x="117" y="6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 80"/>
            <p:cNvSpPr>
              <a:spLocks noEditPoints="1"/>
            </p:cNvSpPr>
            <p:nvPr/>
          </p:nvSpPr>
          <p:spPr bwMode="auto">
            <a:xfrm>
              <a:off x="7419975" y="4498975"/>
              <a:ext cx="1974850" cy="2330450"/>
            </a:xfrm>
            <a:custGeom>
              <a:avLst/>
              <a:gdLst>
                <a:gd name="T0" fmla="*/ 322 w 2487"/>
                <a:gd name="T1" fmla="*/ 2615 h 2937"/>
                <a:gd name="T2" fmla="*/ 2165 w 2487"/>
                <a:gd name="T3" fmla="*/ 1540 h 2937"/>
                <a:gd name="T4" fmla="*/ 1243 w 2487"/>
                <a:gd name="T5" fmla="*/ 320 h 2937"/>
                <a:gd name="T6" fmla="*/ 1092 w 2487"/>
                <a:gd name="T7" fmla="*/ 342 h 2937"/>
                <a:gd name="T8" fmla="*/ 959 w 2487"/>
                <a:gd name="T9" fmla="*/ 404 h 2937"/>
                <a:gd name="T10" fmla="*/ 848 w 2487"/>
                <a:gd name="T11" fmla="*/ 501 h 2937"/>
                <a:gd name="T12" fmla="*/ 768 w 2487"/>
                <a:gd name="T13" fmla="*/ 622 h 2937"/>
                <a:gd name="T14" fmla="*/ 726 w 2487"/>
                <a:gd name="T15" fmla="*/ 765 h 2937"/>
                <a:gd name="T16" fmla="*/ 720 w 2487"/>
                <a:gd name="T17" fmla="*/ 1218 h 2937"/>
                <a:gd name="T18" fmla="*/ 1767 w 2487"/>
                <a:gd name="T19" fmla="*/ 843 h 2937"/>
                <a:gd name="T20" fmla="*/ 1745 w 2487"/>
                <a:gd name="T21" fmla="*/ 692 h 2937"/>
                <a:gd name="T22" fmla="*/ 1683 w 2487"/>
                <a:gd name="T23" fmla="*/ 559 h 2937"/>
                <a:gd name="T24" fmla="*/ 1588 w 2487"/>
                <a:gd name="T25" fmla="*/ 449 h 2937"/>
                <a:gd name="T26" fmla="*/ 1464 w 2487"/>
                <a:gd name="T27" fmla="*/ 368 h 2937"/>
                <a:gd name="T28" fmla="*/ 1321 w 2487"/>
                <a:gd name="T29" fmla="*/ 326 h 2937"/>
                <a:gd name="T30" fmla="*/ 1243 w 2487"/>
                <a:gd name="T31" fmla="*/ 0 h 2937"/>
                <a:gd name="T32" fmla="*/ 1436 w 2487"/>
                <a:gd name="T33" fmla="*/ 22 h 2937"/>
                <a:gd name="T34" fmla="*/ 1616 w 2487"/>
                <a:gd name="T35" fmla="*/ 86 h 2937"/>
                <a:gd name="T36" fmla="*/ 1773 w 2487"/>
                <a:gd name="T37" fmla="*/ 185 h 2937"/>
                <a:gd name="T38" fmla="*/ 1904 w 2487"/>
                <a:gd name="T39" fmla="*/ 316 h 2937"/>
                <a:gd name="T40" fmla="*/ 2004 w 2487"/>
                <a:gd name="T41" fmla="*/ 473 h 2937"/>
                <a:gd name="T42" fmla="*/ 2067 w 2487"/>
                <a:gd name="T43" fmla="*/ 652 h 2937"/>
                <a:gd name="T44" fmla="*/ 2091 w 2487"/>
                <a:gd name="T45" fmla="*/ 845 h 2937"/>
                <a:gd name="T46" fmla="*/ 2326 w 2487"/>
                <a:gd name="T47" fmla="*/ 1220 h 2937"/>
                <a:gd name="T48" fmla="*/ 2407 w 2487"/>
                <a:gd name="T49" fmla="*/ 1242 h 2937"/>
                <a:gd name="T50" fmla="*/ 2465 w 2487"/>
                <a:gd name="T51" fmla="*/ 1300 h 2937"/>
                <a:gd name="T52" fmla="*/ 2487 w 2487"/>
                <a:gd name="T53" fmla="*/ 1381 h 2937"/>
                <a:gd name="T54" fmla="*/ 2481 w 2487"/>
                <a:gd name="T55" fmla="*/ 2820 h 2937"/>
                <a:gd name="T56" fmla="*/ 2439 w 2487"/>
                <a:gd name="T57" fmla="*/ 2891 h 2937"/>
                <a:gd name="T58" fmla="*/ 2368 w 2487"/>
                <a:gd name="T59" fmla="*/ 2933 h 2937"/>
                <a:gd name="T60" fmla="*/ 161 w 2487"/>
                <a:gd name="T61" fmla="*/ 2937 h 2937"/>
                <a:gd name="T62" fmla="*/ 79 w 2487"/>
                <a:gd name="T63" fmla="*/ 2915 h 2937"/>
                <a:gd name="T64" fmla="*/ 22 w 2487"/>
                <a:gd name="T65" fmla="*/ 2858 h 2937"/>
                <a:gd name="T66" fmla="*/ 0 w 2487"/>
                <a:gd name="T67" fmla="*/ 2776 h 2937"/>
                <a:gd name="T68" fmla="*/ 6 w 2487"/>
                <a:gd name="T69" fmla="*/ 1340 h 2937"/>
                <a:gd name="T70" fmla="*/ 48 w 2487"/>
                <a:gd name="T71" fmla="*/ 1268 h 2937"/>
                <a:gd name="T72" fmla="*/ 117 w 2487"/>
                <a:gd name="T73" fmla="*/ 1226 h 2937"/>
                <a:gd name="T74" fmla="*/ 398 w 2487"/>
                <a:gd name="T75" fmla="*/ 1220 h 2937"/>
                <a:gd name="T76" fmla="*/ 404 w 2487"/>
                <a:gd name="T77" fmla="*/ 745 h 2937"/>
                <a:gd name="T78" fmla="*/ 448 w 2487"/>
                <a:gd name="T79" fmla="*/ 561 h 2937"/>
                <a:gd name="T80" fmla="*/ 529 w 2487"/>
                <a:gd name="T81" fmla="*/ 392 h 2937"/>
                <a:gd name="T82" fmla="*/ 647 w 2487"/>
                <a:gd name="T83" fmla="*/ 247 h 2937"/>
                <a:gd name="T84" fmla="*/ 790 w 2487"/>
                <a:gd name="T85" fmla="*/ 131 h 2937"/>
                <a:gd name="T86" fmla="*/ 959 w 2487"/>
                <a:gd name="T87" fmla="*/ 48 h 2937"/>
                <a:gd name="T88" fmla="*/ 1146 w 2487"/>
                <a:gd name="T89" fmla="*/ 4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87" h="2937">
                  <a:moveTo>
                    <a:pt x="322" y="1540"/>
                  </a:moveTo>
                  <a:lnTo>
                    <a:pt x="322" y="2615"/>
                  </a:lnTo>
                  <a:lnTo>
                    <a:pt x="2165" y="2615"/>
                  </a:lnTo>
                  <a:lnTo>
                    <a:pt x="2165" y="1540"/>
                  </a:lnTo>
                  <a:lnTo>
                    <a:pt x="322" y="1540"/>
                  </a:lnTo>
                  <a:close/>
                  <a:moveTo>
                    <a:pt x="1243" y="320"/>
                  </a:moveTo>
                  <a:lnTo>
                    <a:pt x="1166" y="326"/>
                  </a:lnTo>
                  <a:lnTo>
                    <a:pt x="1092" y="342"/>
                  </a:lnTo>
                  <a:lnTo>
                    <a:pt x="1023" y="368"/>
                  </a:lnTo>
                  <a:lnTo>
                    <a:pt x="959" y="404"/>
                  </a:lnTo>
                  <a:lnTo>
                    <a:pt x="899" y="449"/>
                  </a:lnTo>
                  <a:lnTo>
                    <a:pt x="848" y="501"/>
                  </a:lnTo>
                  <a:lnTo>
                    <a:pt x="804" y="559"/>
                  </a:lnTo>
                  <a:lnTo>
                    <a:pt x="768" y="622"/>
                  </a:lnTo>
                  <a:lnTo>
                    <a:pt x="742" y="692"/>
                  </a:lnTo>
                  <a:lnTo>
                    <a:pt x="726" y="765"/>
                  </a:lnTo>
                  <a:lnTo>
                    <a:pt x="720" y="843"/>
                  </a:lnTo>
                  <a:lnTo>
                    <a:pt x="720" y="1218"/>
                  </a:lnTo>
                  <a:lnTo>
                    <a:pt x="1767" y="1218"/>
                  </a:lnTo>
                  <a:lnTo>
                    <a:pt x="1767" y="843"/>
                  </a:lnTo>
                  <a:lnTo>
                    <a:pt x="1763" y="765"/>
                  </a:lnTo>
                  <a:lnTo>
                    <a:pt x="1745" y="692"/>
                  </a:lnTo>
                  <a:lnTo>
                    <a:pt x="1719" y="622"/>
                  </a:lnTo>
                  <a:lnTo>
                    <a:pt x="1683" y="559"/>
                  </a:lnTo>
                  <a:lnTo>
                    <a:pt x="1639" y="501"/>
                  </a:lnTo>
                  <a:lnTo>
                    <a:pt x="1588" y="449"/>
                  </a:lnTo>
                  <a:lnTo>
                    <a:pt x="1528" y="404"/>
                  </a:lnTo>
                  <a:lnTo>
                    <a:pt x="1464" y="368"/>
                  </a:lnTo>
                  <a:lnTo>
                    <a:pt x="1395" y="342"/>
                  </a:lnTo>
                  <a:lnTo>
                    <a:pt x="1321" y="326"/>
                  </a:lnTo>
                  <a:lnTo>
                    <a:pt x="1243" y="320"/>
                  </a:lnTo>
                  <a:close/>
                  <a:moveTo>
                    <a:pt x="1243" y="0"/>
                  </a:moveTo>
                  <a:lnTo>
                    <a:pt x="1343" y="4"/>
                  </a:lnTo>
                  <a:lnTo>
                    <a:pt x="1436" y="22"/>
                  </a:lnTo>
                  <a:lnTo>
                    <a:pt x="1528" y="48"/>
                  </a:lnTo>
                  <a:lnTo>
                    <a:pt x="1616" y="86"/>
                  </a:lnTo>
                  <a:lnTo>
                    <a:pt x="1697" y="131"/>
                  </a:lnTo>
                  <a:lnTo>
                    <a:pt x="1773" y="185"/>
                  </a:lnTo>
                  <a:lnTo>
                    <a:pt x="1842" y="247"/>
                  </a:lnTo>
                  <a:lnTo>
                    <a:pt x="1904" y="316"/>
                  </a:lnTo>
                  <a:lnTo>
                    <a:pt x="1958" y="392"/>
                  </a:lnTo>
                  <a:lnTo>
                    <a:pt x="2004" y="473"/>
                  </a:lnTo>
                  <a:lnTo>
                    <a:pt x="2041" y="561"/>
                  </a:lnTo>
                  <a:lnTo>
                    <a:pt x="2067" y="652"/>
                  </a:lnTo>
                  <a:lnTo>
                    <a:pt x="2085" y="745"/>
                  </a:lnTo>
                  <a:lnTo>
                    <a:pt x="2091" y="845"/>
                  </a:lnTo>
                  <a:lnTo>
                    <a:pt x="2091" y="1220"/>
                  </a:lnTo>
                  <a:lnTo>
                    <a:pt x="2326" y="1220"/>
                  </a:lnTo>
                  <a:lnTo>
                    <a:pt x="2370" y="1226"/>
                  </a:lnTo>
                  <a:lnTo>
                    <a:pt x="2407" y="1242"/>
                  </a:lnTo>
                  <a:lnTo>
                    <a:pt x="2441" y="1268"/>
                  </a:lnTo>
                  <a:lnTo>
                    <a:pt x="2465" y="1300"/>
                  </a:lnTo>
                  <a:lnTo>
                    <a:pt x="2481" y="1338"/>
                  </a:lnTo>
                  <a:lnTo>
                    <a:pt x="2487" y="1381"/>
                  </a:lnTo>
                  <a:lnTo>
                    <a:pt x="2487" y="2776"/>
                  </a:lnTo>
                  <a:lnTo>
                    <a:pt x="2481" y="2820"/>
                  </a:lnTo>
                  <a:lnTo>
                    <a:pt x="2465" y="2858"/>
                  </a:lnTo>
                  <a:lnTo>
                    <a:pt x="2439" y="2891"/>
                  </a:lnTo>
                  <a:lnTo>
                    <a:pt x="2407" y="2915"/>
                  </a:lnTo>
                  <a:lnTo>
                    <a:pt x="2368" y="2933"/>
                  </a:lnTo>
                  <a:lnTo>
                    <a:pt x="2326" y="2937"/>
                  </a:lnTo>
                  <a:lnTo>
                    <a:pt x="161" y="2937"/>
                  </a:lnTo>
                  <a:lnTo>
                    <a:pt x="117" y="2933"/>
                  </a:lnTo>
                  <a:lnTo>
                    <a:pt x="79" y="2915"/>
                  </a:lnTo>
                  <a:lnTo>
                    <a:pt x="48" y="2891"/>
                  </a:lnTo>
                  <a:lnTo>
                    <a:pt x="22" y="2858"/>
                  </a:lnTo>
                  <a:lnTo>
                    <a:pt x="6" y="2820"/>
                  </a:lnTo>
                  <a:lnTo>
                    <a:pt x="0" y="2776"/>
                  </a:lnTo>
                  <a:lnTo>
                    <a:pt x="0" y="1381"/>
                  </a:lnTo>
                  <a:lnTo>
                    <a:pt x="6" y="1340"/>
                  </a:lnTo>
                  <a:lnTo>
                    <a:pt x="22" y="1300"/>
                  </a:lnTo>
                  <a:lnTo>
                    <a:pt x="48" y="1268"/>
                  </a:lnTo>
                  <a:lnTo>
                    <a:pt x="79" y="1242"/>
                  </a:lnTo>
                  <a:lnTo>
                    <a:pt x="117" y="1226"/>
                  </a:lnTo>
                  <a:lnTo>
                    <a:pt x="161" y="1220"/>
                  </a:lnTo>
                  <a:lnTo>
                    <a:pt x="398" y="1220"/>
                  </a:lnTo>
                  <a:lnTo>
                    <a:pt x="398" y="845"/>
                  </a:lnTo>
                  <a:lnTo>
                    <a:pt x="404" y="745"/>
                  </a:lnTo>
                  <a:lnTo>
                    <a:pt x="420" y="652"/>
                  </a:lnTo>
                  <a:lnTo>
                    <a:pt x="448" y="561"/>
                  </a:lnTo>
                  <a:lnTo>
                    <a:pt x="483" y="473"/>
                  </a:lnTo>
                  <a:lnTo>
                    <a:pt x="529" y="392"/>
                  </a:lnTo>
                  <a:lnTo>
                    <a:pt x="583" y="316"/>
                  </a:lnTo>
                  <a:lnTo>
                    <a:pt x="647" y="247"/>
                  </a:lnTo>
                  <a:lnTo>
                    <a:pt x="714" y="185"/>
                  </a:lnTo>
                  <a:lnTo>
                    <a:pt x="790" y="131"/>
                  </a:lnTo>
                  <a:lnTo>
                    <a:pt x="871" y="86"/>
                  </a:lnTo>
                  <a:lnTo>
                    <a:pt x="959" y="48"/>
                  </a:lnTo>
                  <a:lnTo>
                    <a:pt x="1050" y="22"/>
                  </a:lnTo>
                  <a:lnTo>
                    <a:pt x="1146" y="4"/>
                  </a:lnTo>
                  <a:lnTo>
                    <a:pt x="1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4956280" y="4937991"/>
            <a:ext cx="851138" cy="588791"/>
            <a:chOff x="6310313" y="-812800"/>
            <a:chExt cx="5207000" cy="3602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2" name="Freeform 85"/>
            <p:cNvSpPr>
              <a:spLocks noEditPoints="1"/>
            </p:cNvSpPr>
            <p:nvPr/>
          </p:nvSpPr>
          <p:spPr bwMode="auto">
            <a:xfrm>
              <a:off x="6310313" y="349250"/>
              <a:ext cx="4089400" cy="2439988"/>
            </a:xfrm>
            <a:custGeom>
              <a:avLst/>
              <a:gdLst>
                <a:gd name="T0" fmla="*/ 326 w 5151"/>
                <a:gd name="T1" fmla="*/ 326 h 3074"/>
                <a:gd name="T2" fmla="*/ 326 w 5151"/>
                <a:gd name="T3" fmla="*/ 2748 h 3074"/>
                <a:gd name="T4" fmla="*/ 4825 w 5151"/>
                <a:gd name="T5" fmla="*/ 2748 h 3074"/>
                <a:gd name="T6" fmla="*/ 4825 w 5151"/>
                <a:gd name="T7" fmla="*/ 326 h 3074"/>
                <a:gd name="T8" fmla="*/ 326 w 5151"/>
                <a:gd name="T9" fmla="*/ 326 h 3074"/>
                <a:gd name="T10" fmla="*/ 163 w 5151"/>
                <a:gd name="T11" fmla="*/ 0 h 3074"/>
                <a:gd name="T12" fmla="*/ 4988 w 5151"/>
                <a:gd name="T13" fmla="*/ 0 h 3074"/>
                <a:gd name="T14" fmla="*/ 5030 w 5151"/>
                <a:gd name="T15" fmla="*/ 6 h 3074"/>
                <a:gd name="T16" fmla="*/ 5070 w 5151"/>
                <a:gd name="T17" fmla="*/ 21 h 3074"/>
                <a:gd name="T18" fmla="*/ 5104 w 5151"/>
                <a:gd name="T19" fmla="*/ 47 h 3074"/>
                <a:gd name="T20" fmla="*/ 5127 w 5151"/>
                <a:gd name="T21" fmla="*/ 79 h 3074"/>
                <a:gd name="T22" fmla="*/ 5145 w 5151"/>
                <a:gd name="T23" fmla="*/ 119 h 3074"/>
                <a:gd name="T24" fmla="*/ 5151 w 5151"/>
                <a:gd name="T25" fmla="*/ 163 h 3074"/>
                <a:gd name="T26" fmla="*/ 5151 w 5151"/>
                <a:gd name="T27" fmla="*/ 2911 h 3074"/>
                <a:gd name="T28" fmla="*/ 5145 w 5151"/>
                <a:gd name="T29" fmla="*/ 2955 h 3074"/>
                <a:gd name="T30" fmla="*/ 5127 w 5151"/>
                <a:gd name="T31" fmla="*/ 2993 h 3074"/>
                <a:gd name="T32" fmla="*/ 5104 w 5151"/>
                <a:gd name="T33" fmla="*/ 3026 h 3074"/>
                <a:gd name="T34" fmla="*/ 5070 w 5151"/>
                <a:gd name="T35" fmla="*/ 3052 h 3074"/>
                <a:gd name="T36" fmla="*/ 5030 w 5151"/>
                <a:gd name="T37" fmla="*/ 3068 h 3074"/>
                <a:gd name="T38" fmla="*/ 4988 w 5151"/>
                <a:gd name="T39" fmla="*/ 3074 h 3074"/>
                <a:gd name="T40" fmla="*/ 163 w 5151"/>
                <a:gd name="T41" fmla="*/ 3074 h 3074"/>
                <a:gd name="T42" fmla="*/ 119 w 5151"/>
                <a:gd name="T43" fmla="*/ 3068 h 3074"/>
                <a:gd name="T44" fmla="*/ 82 w 5151"/>
                <a:gd name="T45" fmla="*/ 3052 h 3074"/>
                <a:gd name="T46" fmla="*/ 48 w 5151"/>
                <a:gd name="T47" fmla="*/ 3026 h 3074"/>
                <a:gd name="T48" fmla="*/ 22 w 5151"/>
                <a:gd name="T49" fmla="*/ 2993 h 3074"/>
                <a:gd name="T50" fmla="*/ 6 w 5151"/>
                <a:gd name="T51" fmla="*/ 2955 h 3074"/>
                <a:gd name="T52" fmla="*/ 0 w 5151"/>
                <a:gd name="T53" fmla="*/ 2911 h 3074"/>
                <a:gd name="T54" fmla="*/ 0 w 5151"/>
                <a:gd name="T55" fmla="*/ 163 h 3074"/>
                <a:gd name="T56" fmla="*/ 6 w 5151"/>
                <a:gd name="T57" fmla="*/ 119 h 3074"/>
                <a:gd name="T58" fmla="*/ 22 w 5151"/>
                <a:gd name="T59" fmla="*/ 79 h 3074"/>
                <a:gd name="T60" fmla="*/ 48 w 5151"/>
                <a:gd name="T61" fmla="*/ 47 h 3074"/>
                <a:gd name="T62" fmla="*/ 82 w 5151"/>
                <a:gd name="T63" fmla="*/ 21 h 3074"/>
                <a:gd name="T64" fmla="*/ 119 w 5151"/>
                <a:gd name="T65" fmla="*/ 6 h 3074"/>
                <a:gd name="T66" fmla="*/ 163 w 5151"/>
                <a:gd name="T67" fmla="*/ 0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51" h="3074">
                  <a:moveTo>
                    <a:pt x="326" y="326"/>
                  </a:moveTo>
                  <a:lnTo>
                    <a:pt x="326" y="2748"/>
                  </a:lnTo>
                  <a:lnTo>
                    <a:pt x="4825" y="2748"/>
                  </a:lnTo>
                  <a:lnTo>
                    <a:pt x="4825" y="326"/>
                  </a:lnTo>
                  <a:lnTo>
                    <a:pt x="326" y="326"/>
                  </a:lnTo>
                  <a:close/>
                  <a:moveTo>
                    <a:pt x="163" y="0"/>
                  </a:moveTo>
                  <a:lnTo>
                    <a:pt x="4988" y="0"/>
                  </a:lnTo>
                  <a:lnTo>
                    <a:pt x="5030" y="6"/>
                  </a:lnTo>
                  <a:lnTo>
                    <a:pt x="5070" y="21"/>
                  </a:lnTo>
                  <a:lnTo>
                    <a:pt x="5104" y="47"/>
                  </a:lnTo>
                  <a:lnTo>
                    <a:pt x="5127" y="79"/>
                  </a:lnTo>
                  <a:lnTo>
                    <a:pt x="5145" y="119"/>
                  </a:lnTo>
                  <a:lnTo>
                    <a:pt x="5151" y="163"/>
                  </a:lnTo>
                  <a:lnTo>
                    <a:pt x="5151" y="2911"/>
                  </a:lnTo>
                  <a:lnTo>
                    <a:pt x="5145" y="2955"/>
                  </a:lnTo>
                  <a:lnTo>
                    <a:pt x="5127" y="2993"/>
                  </a:lnTo>
                  <a:lnTo>
                    <a:pt x="5104" y="3026"/>
                  </a:lnTo>
                  <a:lnTo>
                    <a:pt x="5070" y="3052"/>
                  </a:lnTo>
                  <a:lnTo>
                    <a:pt x="5030" y="3068"/>
                  </a:lnTo>
                  <a:lnTo>
                    <a:pt x="4988" y="3074"/>
                  </a:lnTo>
                  <a:lnTo>
                    <a:pt x="163" y="3074"/>
                  </a:lnTo>
                  <a:lnTo>
                    <a:pt x="119" y="3068"/>
                  </a:lnTo>
                  <a:lnTo>
                    <a:pt x="82" y="3052"/>
                  </a:lnTo>
                  <a:lnTo>
                    <a:pt x="48" y="3026"/>
                  </a:lnTo>
                  <a:lnTo>
                    <a:pt x="22" y="2993"/>
                  </a:lnTo>
                  <a:lnTo>
                    <a:pt x="6" y="2955"/>
                  </a:lnTo>
                  <a:lnTo>
                    <a:pt x="0" y="2911"/>
                  </a:lnTo>
                  <a:lnTo>
                    <a:pt x="0" y="163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1"/>
                  </a:lnTo>
                  <a:lnTo>
                    <a:pt x="119" y="6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3" name="Freeform 86"/>
            <p:cNvSpPr>
              <a:spLocks/>
            </p:cNvSpPr>
            <p:nvPr/>
          </p:nvSpPr>
          <p:spPr bwMode="auto">
            <a:xfrm>
              <a:off x="7051676" y="1436688"/>
              <a:ext cx="579438" cy="258763"/>
            </a:xfrm>
            <a:custGeom>
              <a:avLst/>
              <a:gdLst>
                <a:gd name="T0" fmla="*/ 163 w 730"/>
                <a:gd name="T1" fmla="*/ 0 h 326"/>
                <a:gd name="T2" fmla="*/ 569 w 730"/>
                <a:gd name="T3" fmla="*/ 0 h 326"/>
                <a:gd name="T4" fmla="*/ 611 w 730"/>
                <a:gd name="T5" fmla="*/ 6 h 326"/>
                <a:gd name="T6" fmla="*/ 651 w 730"/>
                <a:gd name="T7" fmla="*/ 22 h 326"/>
                <a:gd name="T8" fmla="*/ 683 w 730"/>
                <a:gd name="T9" fmla="*/ 48 h 326"/>
                <a:gd name="T10" fmla="*/ 708 w 730"/>
                <a:gd name="T11" fmla="*/ 81 h 326"/>
                <a:gd name="T12" fmla="*/ 726 w 730"/>
                <a:gd name="T13" fmla="*/ 119 h 326"/>
                <a:gd name="T14" fmla="*/ 730 w 730"/>
                <a:gd name="T15" fmla="*/ 163 h 326"/>
                <a:gd name="T16" fmla="*/ 726 w 730"/>
                <a:gd name="T17" fmla="*/ 207 h 326"/>
                <a:gd name="T18" fmla="*/ 708 w 730"/>
                <a:gd name="T19" fmla="*/ 244 h 326"/>
                <a:gd name="T20" fmla="*/ 683 w 730"/>
                <a:gd name="T21" fmla="*/ 278 h 326"/>
                <a:gd name="T22" fmla="*/ 651 w 730"/>
                <a:gd name="T23" fmla="*/ 302 h 326"/>
                <a:gd name="T24" fmla="*/ 611 w 730"/>
                <a:gd name="T25" fmla="*/ 320 h 326"/>
                <a:gd name="T26" fmla="*/ 569 w 730"/>
                <a:gd name="T27" fmla="*/ 326 h 326"/>
                <a:gd name="T28" fmla="*/ 163 w 730"/>
                <a:gd name="T29" fmla="*/ 326 h 326"/>
                <a:gd name="T30" fmla="*/ 120 w 730"/>
                <a:gd name="T31" fmla="*/ 320 h 326"/>
                <a:gd name="T32" fmla="*/ 82 w 730"/>
                <a:gd name="T33" fmla="*/ 302 h 326"/>
                <a:gd name="T34" fmla="*/ 48 w 730"/>
                <a:gd name="T35" fmla="*/ 278 h 326"/>
                <a:gd name="T36" fmla="*/ 22 w 730"/>
                <a:gd name="T37" fmla="*/ 244 h 326"/>
                <a:gd name="T38" fmla="*/ 6 w 730"/>
                <a:gd name="T39" fmla="*/ 207 h 326"/>
                <a:gd name="T40" fmla="*/ 0 w 730"/>
                <a:gd name="T41" fmla="*/ 163 h 326"/>
                <a:gd name="T42" fmla="*/ 6 w 730"/>
                <a:gd name="T43" fmla="*/ 119 h 326"/>
                <a:gd name="T44" fmla="*/ 24 w 730"/>
                <a:gd name="T45" fmla="*/ 81 h 326"/>
                <a:gd name="T46" fmla="*/ 48 w 730"/>
                <a:gd name="T47" fmla="*/ 48 h 326"/>
                <a:gd name="T48" fmla="*/ 82 w 730"/>
                <a:gd name="T49" fmla="*/ 22 h 326"/>
                <a:gd name="T50" fmla="*/ 122 w 730"/>
                <a:gd name="T51" fmla="*/ 6 h 326"/>
                <a:gd name="T52" fmla="*/ 163 w 730"/>
                <a:gd name="T53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0" h="326">
                  <a:moveTo>
                    <a:pt x="163" y="0"/>
                  </a:moveTo>
                  <a:lnTo>
                    <a:pt x="569" y="0"/>
                  </a:lnTo>
                  <a:lnTo>
                    <a:pt x="611" y="6"/>
                  </a:lnTo>
                  <a:lnTo>
                    <a:pt x="651" y="22"/>
                  </a:lnTo>
                  <a:lnTo>
                    <a:pt x="683" y="48"/>
                  </a:lnTo>
                  <a:lnTo>
                    <a:pt x="708" y="81"/>
                  </a:lnTo>
                  <a:lnTo>
                    <a:pt x="726" y="119"/>
                  </a:lnTo>
                  <a:lnTo>
                    <a:pt x="730" y="163"/>
                  </a:lnTo>
                  <a:lnTo>
                    <a:pt x="726" y="207"/>
                  </a:lnTo>
                  <a:lnTo>
                    <a:pt x="708" y="244"/>
                  </a:lnTo>
                  <a:lnTo>
                    <a:pt x="683" y="278"/>
                  </a:lnTo>
                  <a:lnTo>
                    <a:pt x="651" y="302"/>
                  </a:lnTo>
                  <a:lnTo>
                    <a:pt x="611" y="320"/>
                  </a:lnTo>
                  <a:lnTo>
                    <a:pt x="569" y="326"/>
                  </a:lnTo>
                  <a:lnTo>
                    <a:pt x="163" y="326"/>
                  </a:lnTo>
                  <a:lnTo>
                    <a:pt x="120" y="320"/>
                  </a:lnTo>
                  <a:lnTo>
                    <a:pt x="82" y="302"/>
                  </a:lnTo>
                  <a:lnTo>
                    <a:pt x="48" y="278"/>
                  </a:lnTo>
                  <a:lnTo>
                    <a:pt x="22" y="244"/>
                  </a:lnTo>
                  <a:lnTo>
                    <a:pt x="6" y="207"/>
                  </a:lnTo>
                  <a:lnTo>
                    <a:pt x="0" y="163"/>
                  </a:lnTo>
                  <a:lnTo>
                    <a:pt x="6" y="119"/>
                  </a:lnTo>
                  <a:lnTo>
                    <a:pt x="24" y="81"/>
                  </a:lnTo>
                  <a:lnTo>
                    <a:pt x="48" y="48"/>
                  </a:lnTo>
                  <a:lnTo>
                    <a:pt x="82" y="22"/>
                  </a:lnTo>
                  <a:lnTo>
                    <a:pt x="122" y="6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 87"/>
            <p:cNvSpPr>
              <a:spLocks/>
            </p:cNvSpPr>
            <p:nvPr/>
          </p:nvSpPr>
          <p:spPr bwMode="auto">
            <a:xfrm>
              <a:off x="6867526" y="-233363"/>
              <a:ext cx="4089400" cy="2439988"/>
            </a:xfrm>
            <a:custGeom>
              <a:avLst/>
              <a:gdLst>
                <a:gd name="T0" fmla="*/ 164 w 5152"/>
                <a:gd name="T1" fmla="*/ 0 h 3074"/>
                <a:gd name="T2" fmla="*/ 4989 w 5152"/>
                <a:gd name="T3" fmla="*/ 0 h 3074"/>
                <a:gd name="T4" fmla="*/ 5032 w 5152"/>
                <a:gd name="T5" fmla="*/ 6 h 3074"/>
                <a:gd name="T6" fmla="*/ 5070 w 5152"/>
                <a:gd name="T7" fmla="*/ 22 h 3074"/>
                <a:gd name="T8" fmla="*/ 5104 w 5152"/>
                <a:gd name="T9" fmla="*/ 48 h 3074"/>
                <a:gd name="T10" fmla="*/ 5130 w 5152"/>
                <a:gd name="T11" fmla="*/ 79 h 3074"/>
                <a:gd name="T12" fmla="*/ 5146 w 5152"/>
                <a:gd name="T13" fmla="*/ 119 h 3074"/>
                <a:gd name="T14" fmla="*/ 5152 w 5152"/>
                <a:gd name="T15" fmla="*/ 163 h 3074"/>
                <a:gd name="T16" fmla="*/ 5152 w 5152"/>
                <a:gd name="T17" fmla="*/ 2911 h 3074"/>
                <a:gd name="T18" fmla="*/ 5146 w 5152"/>
                <a:gd name="T19" fmla="*/ 2955 h 3074"/>
                <a:gd name="T20" fmla="*/ 5130 w 5152"/>
                <a:gd name="T21" fmla="*/ 2993 h 3074"/>
                <a:gd name="T22" fmla="*/ 5104 w 5152"/>
                <a:gd name="T23" fmla="*/ 3027 h 3074"/>
                <a:gd name="T24" fmla="*/ 5070 w 5152"/>
                <a:gd name="T25" fmla="*/ 3052 h 3074"/>
                <a:gd name="T26" fmla="*/ 5032 w 5152"/>
                <a:gd name="T27" fmla="*/ 3068 h 3074"/>
                <a:gd name="T28" fmla="*/ 4989 w 5152"/>
                <a:gd name="T29" fmla="*/ 3074 h 3074"/>
                <a:gd name="T30" fmla="*/ 4945 w 5152"/>
                <a:gd name="T31" fmla="*/ 3068 h 3074"/>
                <a:gd name="T32" fmla="*/ 4907 w 5152"/>
                <a:gd name="T33" fmla="*/ 3052 h 3074"/>
                <a:gd name="T34" fmla="*/ 4873 w 5152"/>
                <a:gd name="T35" fmla="*/ 3027 h 3074"/>
                <a:gd name="T36" fmla="*/ 4847 w 5152"/>
                <a:gd name="T37" fmla="*/ 2993 h 3074"/>
                <a:gd name="T38" fmla="*/ 4831 w 5152"/>
                <a:gd name="T39" fmla="*/ 2955 h 3074"/>
                <a:gd name="T40" fmla="*/ 4825 w 5152"/>
                <a:gd name="T41" fmla="*/ 2911 h 3074"/>
                <a:gd name="T42" fmla="*/ 4825 w 5152"/>
                <a:gd name="T43" fmla="*/ 324 h 3074"/>
                <a:gd name="T44" fmla="*/ 164 w 5152"/>
                <a:gd name="T45" fmla="*/ 324 h 3074"/>
                <a:gd name="T46" fmla="*/ 122 w 5152"/>
                <a:gd name="T47" fmla="*/ 320 h 3074"/>
                <a:gd name="T48" fmla="*/ 82 w 5152"/>
                <a:gd name="T49" fmla="*/ 302 h 3074"/>
                <a:gd name="T50" fmla="*/ 48 w 5152"/>
                <a:gd name="T51" fmla="*/ 276 h 3074"/>
                <a:gd name="T52" fmla="*/ 24 w 5152"/>
                <a:gd name="T53" fmla="*/ 244 h 3074"/>
                <a:gd name="T54" fmla="*/ 6 w 5152"/>
                <a:gd name="T55" fmla="*/ 205 h 3074"/>
                <a:gd name="T56" fmla="*/ 0 w 5152"/>
                <a:gd name="T57" fmla="*/ 163 h 3074"/>
                <a:gd name="T58" fmla="*/ 6 w 5152"/>
                <a:gd name="T59" fmla="*/ 119 h 3074"/>
                <a:gd name="T60" fmla="*/ 24 w 5152"/>
                <a:gd name="T61" fmla="*/ 79 h 3074"/>
                <a:gd name="T62" fmla="*/ 48 w 5152"/>
                <a:gd name="T63" fmla="*/ 48 h 3074"/>
                <a:gd name="T64" fmla="*/ 82 w 5152"/>
                <a:gd name="T65" fmla="*/ 22 h 3074"/>
                <a:gd name="T66" fmla="*/ 122 w 5152"/>
                <a:gd name="T67" fmla="*/ 6 h 3074"/>
                <a:gd name="T68" fmla="*/ 164 w 5152"/>
                <a:gd name="T69" fmla="*/ 0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52" h="3074">
                  <a:moveTo>
                    <a:pt x="164" y="0"/>
                  </a:moveTo>
                  <a:lnTo>
                    <a:pt x="4989" y="0"/>
                  </a:lnTo>
                  <a:lnTo>
                    <a:pt x="5032" y="6"/>
                  </a:lnTo>
                  <a:lnTo>
                    <a:pt x="5070" y="22"/>
                  </a:lnTo>
                  <a:lnTo>
                    <a:pt x="5104" y="48"/>
                  </a:lnTo>
                  <a:lnTo>
                    <a:pt x="5130" y="79"/>
                  </a:lnTo>
                  <a:lnTo>
                    <a:pt x="5146" y="119"/>
                  </a:lnTo>
                  <a:lnTo>
                    <a:pt x="5152" y="163"/>
                  </a:lnTo>
                  <a:lnTo>
                    <a:pt x="5152" y="2911"/>
                  </a:lnTo>
                  <a:lnTo>
                    <a:pt x="5146" y="2955"/>
                  </a:lnTo>
                  <a:lnTo>
                    <a:pt x="5130" y="2993"/>
                  </a:lnTo>
                  <a:lnTo>
                    <a:pt x="5104" y="3027"/>
                  </a:lnTo>
                  <a:lnTo>
                    <a:pt x="5070" y="3052"/>
                  </a:lnTo>
                  <a:lnTo>
                    <a:pt x="5032" y="3068"/>
                  </a:lnTo>
                  <a:lnTo>
                    <a:pt x="4989" y="3074"/>
                  </a:lnTo>
                  <a:lnTo>
                    <a:pt x="4945" y="3068"/>
                  </a:lnTo>
                  <a:lnTo>
                    <a:pt x="4907" y="3052"/>
                  </a:lnTo>
                  <a:lnTo>
                    <a:pt x="4873" y="3027"/>
                  </a:lnTo>
                  <a:lnTo>
                    <a:pt x="4847" y="2993"/>
                  </a:lnTo>
                  <a:lnTo>
                    <a:pt x="4831" y="2955"/>
                  </a:lnTo>
                  <a:lnTo>
                    <a:pt x="4825" y="2911"/>
                  </a:lnTo>
                  <a:lnTo>
                    <a:pt x="4825" y="324"/>
                  </a:lnTo>
                  <a:lnTo>
                    <a:pt x="164" y="324"/>
                  </a:lnTo>
                  <a:lnTo>
                    <a:pt x="122" y="320"/>
                  </a:lnTo>
                  <a:lnTo>
                    <a:pt x="82" y="302"/>
                  </a:lnTo>
                  <a:lnTo>
                    <a:pt x="48" y="276"/>
                  </a:lnTo>
                  <a:lnTo>
                    <a:pt x="24" y="244"/>
                  </a:lnTo>
                  <a:lnTo>
                    <a:pt x="6" y="205"/>
                  </a:lnTo>
                  <a:lnTo>
                    <a:pt x="0" y="163"/>
                  </a:lnTo>
                  <a:lnTo>
                    <a:pt x="6" y="119"/>
                  </a:lnTo>
                  <a:lnTo>
                    <a:pt x="24" y="79"/>
                  </a:lnTo>
                  <a:lnTo>
                    <a:pt x="48" y="48"/>
                  </a:lnTo>
                  <a:lnTo>
                    <a:pt x="82" y="22"/>
                  </a:lnTo>
                  <a:lnTo>
                    <a:pt x="122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 88"/>
            <p:cNvSpPr>
              <a:spLocks/>
            </p:cNvSpPr>
            <p:nvPr/>
          </p:nvSpPr>
          <p:spPr bwMode="auto">
            <a:xfrm>
              <a:off x="7427913" y="-812800"/>
              <a:ext cx="4089400" cy="2439988"/>
            </a:xfrm>
            <a:custGeom>
              <a:avLst/>
              <a:gdLst>
                <a:gd name="T0" fmla="*/ 163 w 5151"/>
                <a:gd name="T1" fmla="*/ 0 h 3074"/>
                <a:gd name="T2" fmla="*/ 4988 w 5151"/>
                <a:gd name="T3" fmla="*/ 0 h 3074"/>
                <a:gd name="T4" fmla="*/ 5032 w 5151"/>
                <a:gd name="T5" fmla="*/ 6 h 3074"/>
                <a:gd name="T6" fmla="*/ 5069 w 5151"/>
                <a:gd name="T7" fmla="*/ 24 h 3074"/>
                <a:gd name="T8" fmla="*/ 5103 w 5151"/>
                <a:gd name="T9" fmla="*/ 48 h 3074"/>
                <a:gd name="T10" fmla="*/ 5129 w 5151"/>
                <a:gd name="T11" fmla="*/ 82 h 3074"/>
                <a:gd name="T12" fmla="*/ 5145 w 5151"/>
                <a:gd name="T13" fmla="*/ 121 h 3074"/>
                <a:gd name="T14" fmla="*/ 5151 w 5151"/>
                <a:gd name="T15" fmla="*/ 163 h 3074"/>
                <a:gd name="T16" fmla="*/ 5151 w 5151"/>
                <a:gd name="T17" fmla="*/ 2913 h 3074"/>
                <a:gd name="T18" fmla="*/ 5145 w 5151"/>
                <a:gd name="T19" fmla="*/ 2955 h 3074"/>
                <a:gd name="T20" fmla="*/ 5129 w 5151"/>
                <a:gd name="T21" fmla="*/ 2995 h 3074"/>
                <a:gd name="T22" fmla="*/ 5103 w 5151"/>
                <a:gd name="T23" fmla="*/ 3027 h 3074"/>
                <a:gd name="T24" fmla="*/ 5069 w 5151"/>
                <a:gd name="T25" fmla="*/ 3053 h 3074"/>
                <a:gd name="T26" fmla="*/ 5032 w 5151"/>
                <a:gd name="T27" fmla="*/ 3068 h 3074"/>
                <a:gd name="T28" fmla="*/ 4988 w 5151"/>
                <a:gd name="T29" fmla="*/ 3074 h 3074"/>
                <a:gd name="T30" fmla="*/ 4944 w 5151"/>
                <a:gd name="T31" fmla="*/ 3068 h 3074"/>
                <a:gd name="T32" fmla="*/ 4906 w 5151"/>
                <a:gd name="T33" fmla="*/ 3053 h 3074"/>
                <a:gd name="T34" fmla="*/ 4872 w 5151"/>
                <a:gd name="T35" fmla="*/ 3027 h 3074"/>
                <a:gd name="T36" fmla="*/ 4847 w 5151"/>
                <a:gd name="T37" fmla="*/ 2995 h 3074"/>
                <a:gd name="T38" fmla="*/ 4831 w 5151"/>
                <a:gd name="T39" fmla="*/ 2955 h 3074"/>
                <a:gd name="T40" fmla="*/ 4825 w 5151"/>
                <a:gd name="T41" fmla="*/ 2913 h 3074"/>
                <a:gd name="T42" fmla="*/ 4825 w 5151"/>
                <a:gd name="T43" fmla="*/ 326 h 3074"/>
                <a:gd name="T44" fmla="*/ 163 w 5151"/>
                <a:gd name="T45" fmla="*/ 326 h 3074"/>
                <a:gd name="T46" fmla="*/ 119 w 5151"/>
                <a:gd name="T47" fmla="*/ 320 h 3074"/>
                <a:gd name="T48" fmla="*/ 81 w 5151"/>
                <a:gd name="T49" fmla="*/ 304 h 3074"/>
                <a:gd name="T50" fmla="*/ 47 w 5151"/>
                <a:gd name="T51" fmla="*/ 278 h 3074"/>
                <a:gd name="T52" fmla="*/ 22 w 5151"/>
                <a:gd name="T53" fmla="*/ 245 h 3074"/>
                <a:gd name="T54" fmla="*/ 6 w 5151"/>
                <a:gd name="T55" fmla="*/ 207 h 3074"/>
                <a:gd name="T56" fmla="*/ 0 w 5151"/>
                <a:gd name="T57" fmla="*/ 163 h 3074"/>
                <a:gd name="T58" fmla="*/ 6 w 5151"/>
                <a:gd name="T59" fmla="*/ 121 h 3074"/>
                <a:gd name="T60" fmla="*/ 22 w 5151"/>
                <a:gd name="T61" fmla="*/ 82 h 3074"/>
                <a:gd name="T62" fmla="*/ 47 w 5151"/>
                <a:gd name="T63" fmla="*/ 48 h 3074"/>
                <a:gd name="T64" fmla="*/ 81 w 5151"/>
                <a:gd name="T65" fmla="*/ 24 h 3074"/>
                <a:gd name="T66" fmla="*/ 119 w 5151"/>
                <a:gd name="T67" fmla="*/ 6 h 3074"/>
                <a:gd name="T68" fmla="*/ 163 w 5151"/>
                <a:gd name="T69" fmla="*/ 0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51" h="3074">
                  <a:moveTo>
                    <a:pt x="163" y="0"/>
                  </a:moveTo>
                  <a:lnTo>
                    <a:pt x="4988" y="0"/>
                  </a:lnTo>
                  <a:lnTo>
                    <a:pt x="5032" y="6"/>
                  </a:lnTo>
                  <a:lnTo>
                    <a:pt x="5069" y="24"/>
                  </a:lnTo>
                  <a:lnTo>
                    <a:pt x="5103" y="48"/>
                  </a:lnTo>
                  <a:lnTo>
                    <a:pt x="5129" y="82"/>
                  </a:lnTo>
                  <a:lnTo>
                    <a:pt x="5145" y="121"/>
                  </a:lnTo>
                  <a:lnTo>
                    <a:pt x="5151" y="163"/>
                  </a:lnTo>
                  <a:lnTo>
                    <a:pt x="5151" y="2913"/>
                  </a:lnTo>
                  <a:lnTo>
                    <a:pt x="5145" y="2955"/>
                  </a:lnTo>
                  <a:lnTo>
                    <a:pt x="5129" y="2995"/>
                  </a:lnTo>
                  <a:lnTo>
                    <a:pt x="5103" y="3027"/>
                  </a:lnTo>
                  <a:lnTo>
                    <a:pt x="5069" y="3053"/>
                  </a:lnTo>
                  <a:lnTo>
                    <a:pt x="5032" y="3068"/>
                  </a:lnTo>
                  <a:lnTo>
                    <a:pt x="4988" y="3074"/>
                  </a:lnTo>
                  <a:lnTo>
                    <a:pt x="4944" y="3068"/>
                  </a:lnTo>
                  <a:lnTo>
                    <a:pt x="4906" y="3053"/>
                  </a:lnTo>
                  <a:lnTo>
                    <a:pt x="4872" y="3027"/>
                  </a:lnTo>
                  <a:lnTo>
                    <a:pt x="4847" y="2995"/>
                  </a:lnTo>
                  <a:lnTo>
                    <a:pt x="4831" y="2955"/>
                  </a:lnTo>
                  <a:lnTo>
                    <a:pt x="4825" y="2913"/>
                  </a:lnTo>
                  <a:lnTo>
                    <a:pt x="4825" y="326"/>
                  </a:lnTo>
                  <a:lnTo>
                    <a:pt x="163" y="326"/>
                  </a:lnTo>
                  <a:lnTo>
                    <a:pt x="119" y="320"/>
                  </a:lnTo>
                  <a:lnTo>
                    <a:pt x="81" y="304"/>
                  </a:lnTo>
                  <a:lnTo>
                    <a:pt x="47" y="278"/>
                  </a:lnTo>
                  <a:lnTo>
                    <a:pt x="22" y="245"/>
                  </a:lnTo>
                  <a:lnTo>
                    <a:pt x="6" y="207"/>
                  </a:lnTo>
                  <a:lnTo>
                    <a:pt x="0" y="163"/>
                  </a:lnTo>
                  <a:lnTo>
                    <a:pt x="6" y="121"/>
                  </a:lnTo>
                  <a:lnTo>
                    <a:pt x="22" y="82"/>
                  </a:lnTo>
                  <a:lnTo>
                    <a:pt x="47" y="48"/>
                  </a:lnTo>
                  <a:lnTo>
                    <a:pt x="81" y="24"/>
                  </a:lnTo>
                  <a:lnTo>
                    <a:pt x="119" y="6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 89"/>
            <p:cNvSpPr>
              <a:spLocks/>
            </p:cNvSpPr>
            <p:nvPr/>
          </p:nvSpPr>
          <p:spPr bwMode="auto">
            <a:xfrm>
              <a:off x="9077326" y="1436688"/>
              <a:ext cx="579438" cy="258763"/>
            </a:xfrm>
            <a:custGeom>
              <a:avLst/>
              <a:gdLst>
                <a:gd name="T0" fmla="*/ 163 w 730"/>
                <a:gd name="T1" fmla="*/ 0 h 326"/>
                <a:gd name="T2" fmla="*/ 567 w 730"/>
                <a:gd name="T3" fmla="*/ 0 h 326"/>
                <a:gd name="T4" fmla="*/ 611 w 730"/>
                <a:gd name="T5" fmla="*/ 6 h 326"/>
                <a:gd name="T6" fmla="*/ 651 w 730"/>
                <a:gd name="T7" fmla="*/ 22 h 326"/>
                <a:gd name="T8" fmla="*/ 682 w 730"/>
                <a:gd name="T9" fmla="*/ 48 h 326"/>
                <a:gd name="T10" fmla="*/ 708 w 730"/>
                <a:gd name="T11" fmla="*/ 81 h 326"/>
                <a:gd name="T12" fmla="*/ 724 w 730"/>
                <a:gd name="T13" fmla="*/ 119 h 326"/>
                <a:gd name="T14" fmla="*/ 730 w 730"/>
                <a:gd name="T15" fmla="*/ 163 h 326"/>
                <a:gd name="T16" fmla="*/ 724 w 730"/>
                <a:gd name="T17" fmla="*/ 207 h 326"/>
                <a:gd name="T18" fmla="*/ 708 w 730"/>
                <a:gd name="T19" fmla="*/ 244 h 326"/>
                <a:gd name="T20" fmla="*/ 682 w 730"/>
                <a:gd name="T21" fmla="*/ 278 h 326"/>
                <a:gd name="T22" fmla="*/ 651 w 730"/>
                <a:gd name="T23" fmla="*/ 302 h 326"/>
                <a:gd name="T24" fmla="*/ 611 w 730"/>
                <a:gd name="T25" fmla="*/ 320 h 326"/>
                <a:gd name="T26" fmla="*/ 567 w 730"/>
                <a:gd name="T27" fmla="*/ 326 h 326"/>
                <a:gd name="T28" fmla="*/ 163 w 730"/>
                <a:gd name="T29" fmla="*/ 326 h 326"/>
                <a:gd name="T30" fmla="*/ 119 w 730"/>
                <a:gd name="T31" fmla="*/ 320 h 326"/>
                <a:gd name="T32" fmla="*/ 82 w 730"/>
                <a:gd name="T33" fmla="*/ 302 h 326"/>
                <a:gd name="T34" fmla="*/ 48 w 730"/>
                <a:gd name="T35" fmla="*/ 278 h 326"/>
                <a:gd name="T36" fmla="*/ 22 w 730"/>
                <a:gd name="T37" fmla="*/ 244 h 326"/>
                <a:gd name="T38" fmla="*/ 6 w 730"/>
                <a:gd name="T39" fmla="*/ 207 h 326"/>
                <a:gd name="T40" fmla="*/ 0 w 730"/>
                <a:gd name="T41" fmla="*/ 163 h 326"/>
                <a:gd name="T42" fmla="*/ 6 w 730"/>
                <a:gd name="T43" fmla="*/ 119 h 326"/>
                <a:gd name="T44" fmla="*/ 22 w 730"/>
                <a:gd name="T45" fmla="*/ 81 h 326"/>
                <a:gd name="T46" fmla="*/ 48 w 730"/>
                <a:gd name="T47" fmla="*/ 48 h 326"/>
                <a:gd name="T48" fmla="*/ 82 w 730"/>
                <a:gd name="T49" fmla="*/ 22 h 326"/>
                <a:gd name="T50" fmla="*/ 119 w 730"/>
                <a:gd name="T51" fmla="*/ 6 h 326"/>
                <a:gd name="T52" fmla="*/ 163 w 730"/>
                <a:gd name="T53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0" h="326">
                  <a:moveTo>
                    <a:pt x="163" y="0"/>
                  </a:moveTo>
                  <a:lnTo>
                    <a:pt x="567" y="0"/>
                  </a:lnTo>
                  <a:lnTo>
                    <a:pt x="611" y="6"/>
                  </a:lnTo>
                  <a:lnTo>
                    <a:pt x="651" y="22"/>
                  </a:lnTo>
                  <a:lnTo>
                    <a:pt x="682" y="48"/>
                  </a:lnTo>
                  <a:lnTo>
                    <a:pt x="708" y="81"/>
                  </a:lnTo>
                  <a:lnTo>
                    <a:pt x="724" y="119"/>
                  </a:lnTo>
                  <a:lnTo>
                    <a:pt x="730" y="163"/>
                  </a:lnTo>
                  <a:lnTo>
                    <a:pt x="724" y="207"/>
                  </a:lnTo>
                  <a:lnTo>
                    <a:pt x="708" y="244"/>
                  </a:lnTo>
                  <a:lnTo>
                    <a:pt x="682" y="278"/>
                  </a:lnTo>
                  <a:lnTo>
                    <a:pt x="651" y="302"/>
                  </a:lnTo>
                  <a:lnTo>
                    <a:pt x="611" y="320"/>
                  </a:lnTo>
                  <a:lnTo>
                    <a:pt x="567" y="326"/>
                  </a:lnTo>
                  <a:lnTo>
                    <a:pt x="163" y="326"/>
                  </a:lnTo>
                  <a:lnTo>
                    <a:pt x="119" y="320"/>
                  </a:lnTo>
                  <a:lnTo>
                    <a:pt x="82" y="302"/>
                  </a:lnTo>
                  <a:lnTo>
                    <a:pt x="48" y="278"/>
                  </a:lnTo>
                  <a:lnTo>
                    <a:pt x="22" y="244"/>
                  </a:lnTo>
                  <a:lnTo>
                    <a:pt x="6" y="207"/>
                  </a:lnTo>
                  <a:lnTo>
                    <a:pt x="0" y="163"/>
                  </a:lnTo>
                  <a:lnTo>
                    <a:pt x="6" y="119"/>
                  </a:lnTo>
                  <a:lnTo>
                    <a:pt x="22" y="81"/>
                  </a:lnTo>
                  <a:lnTo>
                    <a:pt x="48" y="48"/>
                  </a:lnTo>
                  <a:lnTo>
                    <a:pt x="82" y="22"/>
                  </a:lnTo>
                  <a:lnTo>
                    <a:pt x="119" y="6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 90"/>
            <p:cNvSpPr>
              <a:spLocks/>
            </p:cNvSpPr>
            <p:nvPr/>
          </p:nvSpPr>
          <p:spPr bwMode="auto">
            <a:xfrm>
              <a:off x="7902576" y="782637"/>
              <a:ext cx="904875" cy="1573213"/>
            </a:xfrm>
            <a:custGeom>
              <a:avLst/>
              <a:gdLst>
                <a:gd name="T0" fmla="*/ 612 w 1140"/>
                <a:gd name="T1" fmla="*/ 5 h 1980"/>
                <a:gd name="T2" fmla="*/ 684 w 1140"/>
                <a:gd name="T3" fmla="*/ 49 h 1980"/>
                <a:gd name="T4" fmla="*/ 726 w 1140"/>
                <a:gd name="T5" fmla="*/ 121 h 1980"/>
                <a:gd name="T6" fmla="*/ 732 w 1140"/>
                <a:gd name="T7" fmla="*/ 266 h 1980"/>
                <a:gd name="T8" fmla="*/ 935 w 1140"/>
                <a:gd name="T9" fmla="*/ 272 h 1980"/>
                <a:gd name="T10" fmla="*/ 1006 w 1140"/>
                <a:gd name="T11" fmla="*/ 314 h 1980"/>
                <a:gd name="T12" fmla="*/ 1048 w 1140"/>
                <a:gd name="T13" fmla="*/ 385 h 1980"/>
                <a:gd name="T14" fmla="*/ 1048 w 1140"/>
                <a:gd name="T15" fmla="*/ 473 h 1980"/>
                <a:gd name="T16" fmla="*/ 1006 w 1140"/>
                <a:gd name="T17" fmla="*/ 544 h 1980"/>
                <a:gd name="T18" fmla="*/ 935 w 1140"/>
                <a:gd name="T19" fmla="*/ 586 h 1980"/>
                <a:gd name="T20" fmla="*/ 441 w 1140"/>
                <a:gd name="T21" fmla="*/ 592 h 1980"/>
                <a:gd name="T22" fmla="*/ 382 w 1140"/>
                <a:gd name="T23" fmla="*/ 608 h 1980"/>
                <a:gd name="T24" fmla="*/ 340 w 1140"/>
                <a:gd name="T25" fmla="*/ 650 h 1980"/>
                <a:gd name="T26" fmla="*/ 324 w 1140"/>
                <a:gd name="T27" fmla="*/ 709 h 1980"/>
                <a:gd name="T28" fmla="*/ 342 w 1140"/>
                <a:gd name="T29" fmla="*/ 767 h 1980"/>
                <a:gd name="T30" fmla="*/ 384 w 1140"/>
                <a:gd name="T31" fmla="*/ 809 h 1980"/>
                <a:gd name="T32" fmla="*/ 441 w 1140"/>
                <a:gd name="T33" fmla="*/ 825 h 1980"/>
                <a:gd name="T34" fmla="*/ 768 w 1140"/>
                <a:gd name="T35" fmla="*/ 831 h 1980"/>
                <a:gd name="T36" fmla="*/ 901 w 1140"/>
                <a:gd name="T37" fmla="*/ 875 h 1980"/>
                <a:gd name="T38" fmla="*/ 1010 w 1140"/>
                <a:gd name="T39" fmla="*/ 954 h 1980"/>
                <a:gd name="T40" fmla="*/ 1090 w 1140"/>
                <a:gd name="T41" fmla="*/ 1065 h 1980"/>
                <a:gd name="T42" fmla="*/ 1134 w 1140"/>
                <a:gd name="T43" fmla="*/ 1197 h 1980"/>
                <a:gd name="T44" fmla="*/ 1134 w 1140"/>
                <a:gd name="T45" fmla="*/ 1336 h 1980"/>
                <a:gd name="T46" fmla="*/ 1094 w 1140"/>
                <a:gd name="T47" fmla="*/ 1461 h 1980"/>
                <a:gd name="T48" fmla="*/ 1020 w 1140"/>
                <a:gd name="T49" fmla="*/ 1569 h 1980"/>
                <a:gd name="T50" fmla="*/ 921 w 1140"/>
                <a:gd name="T51" fmla="*/ 1650 h 1980"/>
                <a:gd name="T52" fmla="*/ 799 w 1140"/>
                <a:gd name="T53" fmla="*/ 1698 h 1980"/>
                <a:gd name="T54" fmla="*/ 732 w 1140"/>
                <a:gd name="T55" fmla="*/ 1817 h 1980"/>
                <a:gd name="T56" fmla="*/ 710 w 1140"/>
                <a:gd name="T57" fmla="*/ 1899 h 1980"/>
                <a:gd name="T58" fmla="*/ 652 w 1140"/>
                <a:gd name="T59" fmla="*/ 1958 h 1980"/>
                <a:gd name="T60" fmla="*/ 569 w 1140"/>
                <a:gd name="T61" fmla="*/ 1980 h 1980"/>
                <a:gd name="T62" fmla="*/ 487 w 1140"/>
                <a:gd name="T63" fmla="*/ 1958 h 1980"/>
                <a:gd name="T64" fmla="*/ 429 w 1140"/>
                <a:gd name="T65" fmla="*/ 1899 h 1980"/>
                <a:gd name="T66" fmla="*/ 406 w 1140"/>
                <a:gd name="T67" fmla="*/ 1817 h 1980"/>
                <a:gd name="T68" fmla="*/ 238 w 1140"/>
                <a:gd name="T69" fmla="*/ 1710 h 1980"/>
                <a:gd name="T70" fmla="*/ 157 w 1140"/>
                <a:gd name="T71" fmla="*/ 1688 h 1980"/>
                <a:gd name="T72" fmla="*/ 99 w 1140"/>
                <a:gd name="T73" fmla="*/ 1630 h 1980"/>
                <a:gd name="T74" fmla="*/ 77 w 1140"/>
                <a:gd name="T75" fmla="*/ 1547 h 1980"/>
                <a:gd name="T76" fmla="*/ 99 w 1140"/>
                <a:gd name="T77" fmla="*/ 1465 h 1980"/>
                <a:gd name="T78" fmla="*/ 157 w 1140"/>
                <a:gd name="T79" fmla="*/ 1407 h 1980"/>
                <a:gd name="T80" fmla="*/ 238 w 1140"/>
                <a:gd name="T81" fmla="*/ 1384 h 1980"/>
                <a:gd name="T82" fmla="*/ 734 w 1140"/>
                <a:gd name="T83" fmla="*/ 1378 h 1980"/>
                <a:gd name="T84" fmla="*/ 792 w 1140"/>
                <a:gd name="T85" fmla="*/ 1338 h 1980"/>
                <a:gd name="T86" fmla="*/ 813 w 1140"/>
                <a:gd name="T87" fmla="*/ 1268 h 1980"/>
                <a:gd name="T88" fmla="*/ 797 w 1140"/>
                <a:gd name="T89" fmla="*/ 1209 h 1980"/>
                <a:gd name="T90" fmla="*/ 756 w 1140"/>
                <a:gd name="T91" fmla="*/ 1167 h 1980"/>
                <a:gd name="T92" fmla="*/ 696 w 1140"/>
                <a:gd name="T93" fmla="*/ 1151 h 1980"/>
                <a:gd name="T94" fmla="*/ 370 w 1140"/>
                <a:gd name="T95" fmla="*/ 1145 h 1980"/>
                <a:gd name="T96" fmla="*/ 238 w 1140"/>
                <a:gd name="T97" fmla="*/ 1101 h 1980"/>
                <a:gd name="T98" fmla="*/ 129 w 1140"/>
                <a:gd name="T99" fmla="*/ 1022 h 1980"/>
                <a:gd name="T100" fmla="*/ 49 w 1140"/>
                <a:gd name="T101" fmla="*/ 912 h 1980"/>
                <a:gd name="T102" fmla="*/ 6 w 1140"/>
                <a:gd name="T103" fmla="*/ 781 h 1980"/>
                <a:gd name="T104" fmla="*/ 4 w 1140"/>
                <a:gd name="T105" fmla="*/ 642 h 1980"/>
                <a:gd name="T106" fmla="*/ 43 w 1140"/>
                <a:gd name="T107" fmla="*/ 517 h 1980"/>
                <a:gd name="T108" fmla="*/ 117 w 1140"/>
                <a:gd name="T109" fmla="*/ 409 h 1980"/>
                <a:gd name="T110" fmla="*/ 218 w 1140"/>
                <a:gd name="T111" fmla="*/ 328 h 1980"/>
                <a:gd name="T112" fmla="*/ 340 w 1140"/>
                <a:gd name="T113" fmla="*/ 280 h 1980"/>
                <a:gd name="T114" fmla="*/ 406 w 1140"/>
                <a:gd name="T115" fmla="*/ 163 h 1980"/>
                <a:gd name="T116" fmla="*/ 429 w 1140"/>
                <a:gd name="T117" fmla="*/ 81 h 1980"/>
                <a:gd name="T118" fmla="*/ 487 w 1140"/>
                <a:gd name="T119" fmla="*/ 23 h 1980"/>
                <a:gd name="T120" fmla="*/ 569 w 1140"/>
                <a:gd name="T121" fmla="*/ 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0" h="1980">
                  <a:moveTo>
                    <a:pt x="569" y="0"/>
                  </a:moveTo>
                  <a:lnTo>
                    <a:pt x="612" y="5"/>
                  </a:lnTo>
                  <a:lnTo>
                    <a:pt x="652" y="23"/>
                  </a:lnTo>
                  <a:lnTo>
                    <a:pt x="684" y="49"/>
                  </a:lnTo>
                  <a:lnTo>
                    <a:pt x="710" y="81"/>
                  </a:lnTo>
                  <a:lnTo>
                    <a:pt x="726" y="121"/>
                  </a:lnTo>
                  <a:lnTo>
                    <a:pt x="732" y="163"/>
                  </a:lnTo>
                  <a:lnTo>
                    <a:pt x="732" y="266"/>
                  </a:lnTo>
                  <a:lnTo>
                    <a:pt x="891" y="266"/>
                  </a:lnTo>
                  <a:lnTo>
                    <a:pt x="935" y="272"/>
                  </a:lnTo>
                  <a:lnTo>
                    <a:pt x="973" y="288"/>
                  </a:lnTo>
                  <a:lnTo>
                    <a:pt x="1006" y="314"/>
                  </a:lnTo>
                  <a:lnTo>
                    <a:pt x="1032" y="348"/>
                  </a:lnTo>
                  <a:lnTo>
                    <a:pt x="1048" y="385"/>
                  </a:lnTo>
                  <a:lnTo>
                    <a:pt x="1054" y="429"/>
                  </a:lnTo>
                  <a:lnTo>
                    <a:pt x="1048" y="473"/>
                  </a:lnTo>
                  <a:lnTo>
                    <a:pt x="1032" y="511"/>
                  </a:lnTo>
                  <a:lnTo>
                    <a:pt x="1006" y="544"/>
                  </a:lnTo>
                  <a:lnTo>
                    <a:pt x="973" y="570"/>
                  </a:lnTo>
                  <a:lnTo>
                    <a:pt x="935" y="586"/>
                  </a:lnTo>
                  <a:lnTo>
                    <a:pt x="891" y="592"/>
                  </a:lnTo>
                  <a:lnTo>
                    <a:pt x="441" y="592"/>
                  </a:lnTo>
                  <a:lnTo>
                    <a:pt x="409" y="596"/>
                  </a:lnTo>
                  <a:lnTo>
                    <a:pt x="382" y="608"/>
                  </a:lnTo>
                  <a:lnTo>
                    <a:pt x="360" y="626"/>
                  </a:lnTo>
                  <a:lnTo>
                    <a:pt x="340" y="650"/>
                  </a:lnTo>
                  <a:lnTo>
                    <a:pt x="330" y="678"/>
                  </a:lnTo>
                  <a:lnTo>
                    <a:pt x="324" y="709"/>
                  </a:lnTo>
                  <a:lnTo>
                    <a:pt x="330" y="739"/>
                  </a:lnTo>
                  <a:lnTo>
                    <a:pt x="342" y="767"/>
                  </a:lnTo>
                  <a:lnTo>
                    <a:pt x="360" y="791"/>
                  </a:lnTo>
                  <a:lnTo>
                    <a:pt x="384" y="809"/>
                  </a:lnTo>
                  <a:lnTo>
                    <a:pt x="411" y="821"/>
                  </a:lnTo>
                  <a:lnTo>
                    <a:pt x="441" y="825"/>
                  </a:lnTo>
                  <a:lnTo>
                    <a:pt x="696" y="825"/>
                  </a:lnTo>
                  <a:lnTo>
                    <a:pt x="768" y="831"/>
                  </a:lnTo>
                  <a:lnTo>
                    <a:pt x="837" y="849"/>
                  </a:lnTo>
                  <a:lnTo>
                    <a:pt x="901" y="875"/>
                  </a:lnTo>
                  <a:lnTo>
                    <a:pt x="959" y="910"/>
                  </a:lnTo>
                  <a:lnTo>
                    <a:pt x="1010" y="954"/>
                  </a:lnTo>
                  <a:lnTo>
                    <a:pt x="1054" y="1006"/>
                  </a:lnTo>
                  <a:lnTo>
                    <a:pt x="1090" y="1065"/>
                  </a:lnTo>
                  <a:lnTo>
                    <a:pt x="1116" y="1127"/>
                  </a:lnTo>
                  <a:lnTo>
                    <a:pt x="1134" y="1197"/>
                  </a:lnTo>
                  <a:lnTo>
                    <a:pt x="1140" y="1268"/>
                  </a:lnTo>
                  <a:lnTo>
                    <a:pt x="1134" y="1336"/>
                  </a:lnTo>
                  <a:lnTo>
                    <a:pt x="1118" y="1402"/>
                  </a:lnTo>
                  <a:lnTo>
                    <a:pt x="1094" y="1461"/>
                  </a:lnTo>
                  <a:lnTo>
                    <a:pt x="1062" y="1519"/>
                  </a:lnTo>
                  <a:lnTo>
                    <a:pt x="1020" y="1569"/>
                  </a:lnTo>
                  <a:lnTo>
                    <a:pt x="973" y="1612"/>
                  </a:lnTo>
                  <a:lnTo>
                    <a:pt x="921" y="1650"/>
                  </a:lnTo>
                  <a:lnTo>
                    <a:pt x="861" y="1678"/>
                  </a:lnTo>
                  <a:lnTo>
                    <a:pt x="799" y="1698"/>
                  </a:lnTo>
                  <a:lnTo>
                    <a:pt x="732" y="1710"/>
                  </a:lnTo>
                  <a:lnTo>
                    <a:pt x="732" y="1817"/>
                  </a:lnTo>
                  <a:lnTo>
                    <a:pt x="726" y="1861"/>
                  </a:lnTo>
                  <a:lnTo>
                    <a:pt x="710" y="1899"/>
                  </a:lnTo>
                  <a:lnTo>
                    <a:pt x="684" y="1932"/>
                  </a:lnTo>
                  <a:lnTo>
                    <a:pt x="652" y="1958"/>
                  </a:lnTo>
                  <a:lnTo>
                    <a:pt x="612" y="1974"/>
                  </a:lnTo>
                  <a:lnTo>
                    <a:pt x="569" y="1980"/>
                  </a:lnTo>
                  <a:lnTo>
                    <a:pt x="527" y="1974"/>
                  </a:lnTo>
                  <a:lnTo>
                    <a:pt x="487" y="1958"/>
                  </a:lnTo>
                  <a:lnTo>
                    <a:pt x="453" y="1932"/>
                  </a:lnTo>
                  <a:lnTo>
                    <a:pt x="429" y="1899"/>
                  </a:lnTo>
                  <a:lnTo>
                    <a:pt x="411" y="1861"/>
                  </a:lnTo>
                  <a:lnTo>
                    <a:pt x="406" y="1817"/>
                  </a:lnTo>
                  <a:lnTo>
                    <a:pt x="406" y="1710"/>
                  </a:lnTo>
                  <a:lnTo>
                    <a:pt x="238" y="1710"/>
                  </a:lnTo>
                  <a:lnTo>
                    <a:pt x="197" y="1704"/>
                  </a:lnTo>
                  <a:lnTo>
                    <a:pt x="157" y="1688"/>
                  </a:lnTo>
                  <a:lnTo>
                    <a:pt x="125" y="1662"/>
                  </a:lnTo>
                  <a:lnTo>
                    <a:pt x="99" y="1630"/>
                  </a:lnTo>
                  <a:lnTo>
                    <a:pt x="83" y="1590"/>
                  </a:lnTo>
                  <a:lnTo>
                    <a:pt x="77" y="1547"/>
                  </a:lnTo>
                  <a:lnTo>
                    <a:pt x="83" y="1505"/>
                  </a:lnTo>
                  <a:lnTo>
                    <a:pt x="99" y="1465"/>
                  </a:lnTo>
                  <a:lnTo>
                    <a:pt x="125" y="1431"/>
                  </a:lnTo>
                  <a:lnTo>
                    <a:pt x="157" y="1407"/>
                  </a:lnTo>
                  <a:lnTo>
                    <a:pt x="197" y="1390"/>
                  </a:lnTo>
                  <a:lnTo>
                    <a:pt x="238" y="1384"/>
                  </a:lnTo>
                  <a:lnTo>
                    <a:pt x="696" y="1384"/>
                  </a:lnTo>
                  <a:lnTo>
                    <a:pt x="734" y="1378"/>
                  </a:lnTo>
                  <a:lnTo>
                    <a:pt x="766" y="1362"/>
                  </a:lnTo>
                  <a:lnTo>
                    <a:pt x="792" y="1338"/>
                  </a:lnTo>
                  <a:lnTo>
                    <a:pt x="807" y="1304"/>
                  </a:lnTo>
                  <a:lnTo>
                    <a:pt x="813" y="1268"/>
                  </a:lnTo>
                  <a:lnTo>
                    <a:pt x="809" y="1236"/>
                  </a:lnTo>
                  <a:lnTo>
                    <a:pt x="797" y="1209"/>
                  </a:lnTo>
                  <a:lnTo>
                    <a:pt x="780" y="1185"/>
                  </a:lnTo>
                  <a:lnTo>
                    <a:pt x="756" y="1167"/>
                  </a:lnTo>
                  <a:lnTo>
                    <a:pt x="728" y="1155"/>
                  </a:lnTo>
                  <a:lnTo>
                    <a:pt x="696" y="1151"/>
                  </a:lnTo>
                  <a:lnTo>
                    <a:pt x="441" y="1151"/>
                  </a:lnTo>
                  <a:lnTo>
                    <a:pt x="370" y="1145"/>
                  </a:lnTo>
                  <a:lnTo>
                    <a:pt x="302" y="1129"/>
                  </a:lnTo>
                  <a:lnTo>
                    <a:pt x="238" y="1101"/>
                  </a:lnTo>
                  <a:lnTo>
                    <a:pt x="181" y="1065"/>
                  </a:lnTo>
                  <a:lnTo>
                    <a:pt x="129" y="1022"/>
                  </a:lnTo>
                  <a:lnTo>
                    <a:pt x="85" y="970"/>
                  </a:lnTo>
                  <a:lnTo>
                    <a:pt x="49" y="912"/>
                  </a:lnTo>
                  <a:lnTo>
                    <a:pt x="21" y="849"/>
                  </a:lnTo>
                  <a:lnTo>
                    <a:pt x="6" y="781"/>
                  </a:lnTo>
                  <a:lnTo>
                    <a:pt x="0" y="709"/>
                  </a:lnTo>
                  <a:lnTo>
                    <a:pt x="4" y="642"/>
                  </a:lnTo>
                  <a:lnTo>
                    <a:pt x="20" y="576"/>
                  </a:lnTo>
                  <a:lnTo>
                    <a:pt x="43" y="517"/>
                  </a:lnTo>
                  <a:lnTo>
                    <a:pt x="77" y="459"/>
                  </a:lnTo>
                  <a:lnTo>
                    <a:pt x="117" y="409"/>
                  </a:lnTo>
                  <a:lnTo>
                    <a:pt x="165" y="365"/>
                  </a:lnTo>
                  <a:lnTo>
                    <a:pt x="218" y="328"/>
                  </a:lnTo>
                  <a:lnTo>
                    <a:pt x="276" y="300"/>
                  </a:lnTo>
                  <a:lnTo>
                    <a:pt x="340" y="280"/>
                  </a:lnTo>
                  <a:lnTo>
                    <a:pt x="406" y="270"/>
                  </a:lnTo>
                  <a:lnTo>
                    <a:pt x="406" y="163"/>
                  </a:lnTo>
                  <a:lnTo>
                    <a:pt x="411" y="121"/>
                  </a:lnTo>
                  <a:lnTo>
                    <a:pt x="429" y="81"/>
                  </a:lnTo>
                  <a:lnTo>
                    <a:pt x="453" y="49"/>
                  </a:lnTo>
                  <a:lnTo>
                    <a:pt x="487" y="23"/>
                  </a:lnTo>
                  <a:lnTo>
                    <a:pt x="527" y="5"/>
                  </a:lnTo>
                  <a:lnTo>
                    <a:pt x="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0126112" y="4850035"/>
            <a:ext cx="624034" cy="764702"/>
            <a:chOff x="6691313" y="-42863"/>
            <a:chExt cx="4246562" cy="52038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2" name="Freeform 95"/>
            <p:cNvSpPr>
              <a:spLocks/>
            </p:cNvSpPr>
            <p:nvPr/>
          </p:nvSpPr>
          <p:spPr bwMode="auto">
            <a:xfrm>
              <a:off x="6691313" y="1951037"/>
              <a:ext cx="1292225" cy="257175"/>
            </a:xfrm>
            <a:custGeom>
              <a:avLst/>
              <a:gdLst>
                <a:gd name="T0" fmla="*/ 164 w 1628"/>
                <a:gd name="T1" fmla="*/ 0 h 324"/>
                <a:gd name="T2" fmla="*/ 1466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8 w 1628"/>
                <a:gd name="T23" fmla="*/ 301 h 324"/>
                <a:gd name="T24" fmla="*/ 1508 w 1628"/>
                <a:gd name="T25" fmla="*/ 319 h 324"/>
                <a:gd name="T26" fmla="*/ 1466 w 1628"/>
                <a:gd name="T27" fmla="*/ 324 h 324"/>
                <a:gd name="T28" fmla="*/ 164 w 1628"/>
                <a:gd name="T29" fmla="*/ 324 h 324"/>
                <a:gd name="T30" fmla="*/ 120 w 1628"/>
                <a:gd name="T31" fmla="*/ 319 h 324"/>
                <a:gd name="T32" fmla="*/ 82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2 w 1628"/>
                <a:gd name="T49" fmla="*/ 22 h 324"/>
                <a:gd name="T50" fmla="*/ 120 w 1628"/>
                <a:gd name="T51" fmla="*/ 6 h 324"/>
                <a:gd name="T52" fmla="*/ 164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4" y="0"/>
                  </a:moveTo>
                  <a:lnTo>
                    <a:pt x="1466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8" y="301"/>
                  </a:lnTo>
                  <a:lnTo>
                    <a:pt x="1508" y="319"/>
                  </a:lnTo>
                  <a:lnTo>
                    <a:pt x="1466" y="324"/>
                  </a:lnTo>
                  <a:lnTo>
                    <a:pt x="164" y="324"/>
                  </a:lnTo>
                  <a:lnTo>
                    <a:pt x="120" y="319"/>
                  </a:lnTo>
                  <a:lnTo>
                    <a:pt x="82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2" y="22"/>
                  </a:lnTo>
                  <a:lnTo>
                    <a:pt x="120" y="6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3" name="Freeform 96"/>
            <p:cNvSpPr>
              <a:spLocks/>
            </p:cNvSpPr>
            <p:nvPr/>
          </p:nvSpPr>
          <p:spPr bwMode="auto">
            <a:xfrm>
              <a:off x="9645650" y="1951037"/>
              <a:ext cx="1292225" cy="257175"/>
            </a:xfrm>
            <a:custGeom>
              <a:avLst/>
              <a:gdLst>
                <a:gd name="T0" fmla="*/ 162 w 1628"/>
                <a:gd name="T1" fmla="*/ 0 h 324"/>
                <a:gd name="T2" fmla="*/ 1464 w 1628"/>
                <a:gd name="T3" fmla="*/ 0 h 324"/>
                <a:gd name="T4" fmla="*/ 1508 w 1628"/>
                <a:gd name="T5" fmla="*/ 6 h 324"/>
                <a:gd name="T6" fmla="*/ 1548 w 1628"/>
                <a:gd name="T7" fmla="*/ 22 h 324"/>
                <a:gd name="T8" fmla="*/ 1580 w 1628"/>
                <a:gd name="T9" fmla="*/ 47 h 324"/>
                <a:gd name="T10" fmla="*/ 1606 w 1628"/>
                <a:gd name="T11" fmla="*/ 79 h 324"/>
                <a:gd name="T12" fmla="*/ 1622 w 1628"/>
                <a:gd name="T13" fmla="*/ 119 h 324"/>
                <a:gd name="T14" fmla="*/ 1628 w 1628"/>
                <a:gd name="T15" fmla="*/ 161 h 324"/>
                <a:gd name="T16" fmla="*/ 1622 w 1628"/>
                <a:gd name="T17" fmla="*/ 205 h 324"/>
                <a:gd name="T18" fmla="*/ 1606 w 1628"/>
                <a:gd name="T19" fmla="*/ 243 h 324"/>
                <a:gd name="T20" fmla="*/ 1580 w 1628"/>
                <a:gd name="T21" fmla="*/ 277 h 324"/>
                <a:gd name="T22" fmla="*/ 1546 w 1628"/>
                <a:gd name="T23" fmla="*/ 301 h 324"/>
                <a:gd name="T24" fmla="*/ 1508 w 1628"/>
                <a:gd name="T25" fmla="*/ 319 h 324"/>
                <a:gd name="T26" fmla="*/ 1464 w 1628"/>
                <a:gd name="T27" fmla="*/ 324 h 324"/>
                <a:gd name="T28" fmla="*/ 162 w 1628"/>
                <a:gd name="T29" fmla="*/ 324 h 324"/>
                <a:gd name="T30" fmla="*/ 120 w 1628"/>
                <a:gd name="T31" fmla="*/ 319 h 324"/>
                <a:gd name="T32" fmla="*/ 80 w 1628"/>
                <a:gd name="T33" fmla="*/ 301 h 324"/>
                <a:gd name="T34" fmla="*/ 48 w 1628"/>
                <a:gd name="T35" fmla="*/ 277 h 324"/>
                <a:gd name="T36" fmla="*/ 22 w 1628"/>
                <a:gd name="T37" fmla="*/ 243 h 324"/>
                <a:gd name="T38" fmla="*/ 6 w 1628"/>
                <a:gd name="T39" fmla="*/ 205 h 324"/>
                <a:gd name="T40" fmla="*/ 0 w 1628"/>
                <a:gd name="T41" fmla="*/ 161 h 324"/>
                <a:gd name="T42" fmla="*/ 6 w 1628"/>
                <a:gd name="T43" fmla="*/ 119 h 324"/>
                <a:gd name="T44" fmla="*/ 22 w 1628"/>
                <a:gd name="T45" fmla="*/ 79 h 324"/>
                <a:gd name="T46" fmla="*/ 48 w 1628"/>
                <a:gd name="T47" fmla="*/ 47 h 324"/>
                <a:gd name="T48" fmla="*/ 80 w 1628"/>
                <a:gd name="T49" fmla="*/ 22 h 324"/>
                <a:gd name="T50" fmla="*/ 120 w 1628"/>
                <a:gd name="T51" fmla="*/ 6 h 324"/>
                <a:gd name="T52" fmla="*/ 162 w 1628"/>
                <a:gd name="T5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28" h="324">
                  <a:moveTo>
                    <a:pt x="162" y="0"/>
                  </a:moveTo>
                  <a:lnTo>
                    <a:pt x="1464" y="0"/>
                  </a:lnTo>
                  <a:lnTo>
                    <a:pt x="1508" y="6"/>
                  </a:lnTo>
                  <a:lnTo>
                    <a:pt x="1548" y="22"/>
                  </a:lnTo>
                  <a:lnTo>
                    <a:pt x="1580" y="47"/>
                  </a:lnTo>
                  <a:lnTo>
                    <a:pt x="1606" y="79"/>
                  </a:lnTo>
                  <a:lnTo>
                    <a:pt x="1622" y="119"/>
                  </a:lnTo>
                  <a:lnTo>
                    <a:pt x="1628" y="161"/>
                  </a:lnTo>
                  <a:lnTo>
                    <a:pt x="1622" y="205"/>
                  </a:lnTo>
                  <a:lnTo>
                    <a:pt x="1606" y="243"/>
                  </a:lnTo>
                  <a:lnTo>
                    <a:pt x="1580" y="277"/>
                  </a:lnTo>
                  <a:lnTo>
                    <a:pt x="1546" y="301"/>
                  </a:lnTo>
                  <a:lnTo>
                    <a:pt x="1508" y="319"/>
                  </a:lnTo>
                  <a:lnTo>
                    <a:pt x="1464" y="324"/>
                  </a:lnTo>
                  <a:lnTo>
                    <a:pt x="162" y="324"/>
                  </a:lnTo>
                  <a:lnTo>
                    <a:pt x="120" y="319"/>
                  </a:lnTo>
                  <a:lnTo>
                    <a:pt x="80" y="301"/>
                  </a:lnTo>
                  <a:lnTo>
                    <a:pt x="48" y="277"/>
                  </a:lnTo>
                  <a:lnTo>
                    <a:pt x="22" y="243"/>
                  </a:lnTo>
                  <a:lnTo>
                    <a:pt x="6" y="205"/>
                  </a:lnTo>
                  <a:lnTo>
                    <a:pt x="0" y="161"/>
                  </a:lnTo>
                  <a:lnTo>
                    <a:pt x="6" y="119"/>
                  </a:lnTo>
                  <a:lnTo>
                    <a:pt x="22" y="79"/>
                  </a:lnTo>
                  <a:lnTo>
                    <a:pt x="48" y="47"/>
                  </a:lnTo>
                  <a:lnTo>
                    <a:pt x="80" y="22"/>
                  </a:lnTo>
                  <a:lnTo>
                    <a:pt x="120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4" name="Freeform 97"/>
            <p:cNvSpPr>
              <a:spLocks/>
            </p:cNvSpPr>
            <p:nvPr/>
          </p:nvSpPr>
          <p:spPr bwMode="auto">
            <a:xfrm>
              <a:off x="8686800" y="-42863"/>
              <a:ext cx="255588" cy="1290638"/>
            </a:xfrm>
            <a:custGeom>
              <a:avLst/>
              <a:gdLst>
                <a:gd name="T0" fmla="*/ 162 w 324"/>
                <a:gd name="T1" fmla="*/ 0 h 1627"/>
                <a:gd name="T2" fmla="*/ 206 w 324"/>
                <a:gd name="T3" fmla="*/ 6 h 1627"/>
                <a:gd name="T4" fmla="*/ 244 w 324"/>
                <a:gd name="T5" fmla="*/ 22 h 1627"/>
                <a:gd name="T6" fmla="*/ 278 w 324"/>
                <a:gd name="T7" fmla="*/ 48 h 1627"/>
                <a:gd name="T8" fmla="*/ 302 w 324"/>
                <a:gd name="T9" fmla="*/ 82 h 1627"/>
                <a:gd name="T10" fmla="*/ 320 w 324"/>
                <a:gd name="T11" fmla="*/ 120 h 1627"/>
                <a:gd name="T12" fmla="*/ 324 w 324"/>
                <a:gd name="T13" fmla="*/ 163 h 1627"/>
                <a:gd name="T14" fmla="*/ 324 w 324"/>
                <a:gd name="T15" fmla="*/ 1465 h 1627"/>
                <a:gd name="T16" fmla="*/ 320 w 324"/>
                <a:gd name="T17" fmla="*/ 1507 h 1627"/>
                <a:gd name="T18" fmla="*/ 302 w 324"/>
                <a:gd name="T19" fmla="*/ 1547 h 1627"/>
                <a:gd name="T20" fmla="*/ 278 w 324"/>
                <a:gd name="T21" fmla="*/ 1579 h 1627"/>
                <a:gd name="T22" fmla="*/ 244 w 324"/>
                <a:gd name="T23" fmla="*/ 1605 h 1627"/>
                <a:gd name="T24" fmla="*/ 206 w 324"/>
                <a:gd name="T25" fmla="*/ 1621 h 1627"/>
                <a:gd name="T26" fmla="*/ 162 w 324"/>
                <a:gd name="T27" fmla="*/ 1627 h 1627"/>
                <a:gd name="T28" fmla="*/ 118 w 324"/>
                <a:gd name="T29" fmla="*/ 1621 h 1627"/>
                <a:gd name="T30" fmla="*/ 80 w 324"/>
                <a:gd name="T31" fmla="*/ 1605 h 1627"/>
                <a:gd name="T32" fmla="*/ 46 w 324"/>
                <a:gd name="T33" fmla="*/ 1579 h 1627"/>
                <a:gd name="T34" fmla="*/ 22 w 324"/>
                <a:gd name="T35" fmla="*/ 1547 h 1627"/>
                <a:gd name="T36" fmla="*/ 4 w 324"/>
                <a:gd name="T37" fmla="*/ 1507 h 1627"/>
                <a:gd name="T38" fmla="*/ 0 w 324"/>
                <a:gd name="T39" fmla="*/ 1465 h 1627"/>
                <a:gd name="T40" fmla="*/ 0 w 324"/>
                <a:gd name="T41" fmla="*/ 163 h 1627"/>
                <a:gd name="T42" fmla="*/ 4 w 324"/>
                <a:gd name="T43" fmla="*/ 120 h 1627"/>
                <a:gd name="T44" fmla="*/ 22 w 324"/>
                <a:gd name="T45" fmla="*/ 82 h 1627"/>
                <a:gd name="T46" fmla="*/ 46 w 324"/>
                <a:gd name="T47" fmla="*/ 48 h 1627"/>
                <a:gd name="T48" fmla="*/ 80 w 324"/>
                <a:gd name="T49" fmla="*/ 22 h 1627"/>
                <a:gd name="T50" fmla="*/ 118 w 324"/>
                <a:gd name="T51" fmla="*/ 6 h 1627"/>
                <a:gd name="T52" fmla="*/ 162 w 324"/>
                <a:gd name="T53" fmla="*/ 0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627">
                  <a:moveTo>
                    <a:pt x="162" y="0"/>
                  </a:moveTo>
                  <a:lnTo>
                    <a:pt x="206" y="6"/>
                  </a:lnTo>
                  <a:lnTo>
                    <a:pt x="244" y="22"/>
                  </a:lnTo>
                  <a:lnTo>
                    <a:pt x="278" y="48"/>
                  </a:lnTo>
                  <a:lnTo>
                    <a:pt x="302" y="82"/>
                  </a:lnTo>
                  <a:lnTo>
                    <a:pt x="320" y="120"/>
                  </a:lnTo>
                  <a:lnTo>
                    <a:pt x="324" y="163"/>
                  </a:lnTo>
                  <a:lnTo>
                    <a:pt x="324" y="1465"/>
                  </a:lnTo>
                  <a:lnTo>
                    <a:pt x="320" y="1507"/>
                  </a:lnTo>
                  <a:lnTo>
                    <a:pt x="302" y="1547"/>
                  </a:lnTo>
                  <a:lnTo>
                    <a:pt x="278" y="1579"/>
                  </a:lnTo>
                  <a:lnTo>
                    <a:pt x="244" y="1605"/>
                  </a:lnTo>
                  <a:lnTo>
                    <a:pt x="206" y="1621"/>
                  </a:lnTo>
                  <a:lnTo>
                    <a:pt x="162" y="1627"/>
                  </a:lnTo>
                  <a:lnTo>
                    <a:pt x="118" y="1621"/>
                  </a:lnTo>
                  <a:lnTo>
                    <a:pt x="80" y="1605"/>
                  </a:lnTo>
                  <a:lnTo>
                    <a:pt x="46" y="1579"/>
                  </a:lnTo>
                  <a:lnTo>
                    <a:pt x="22" y="1547"/>
                  </a:lnTo>
                  <a:lnTo>
                    <a:pt x="4" y="1507"/>
                  </a:lnTo>
                  <a:lnTo>
                    <a:pt x="0" y="1465"/>
                  </a:lnTo>
                  <a:lnTo>
                    <a:pt x="0" y="163"/>
                  </a:lnTo>
                  <a:lnTo>
                    <a:pt x="4" y="120"/>
                  </a:lnTo>
                  <a:lnTo>
                    <a:pt x="22" y="82"/>
                  </a:lnTo>
                  <a:lnTo>
                    <a:pt x="46" y="48"/>
                  </a:lnTo>
                  <a:lnTo>
                    <a:pt x="80" y="22"/>
                  </a:lnTo>
                  <a:lnTo>
                    <a:pt x="118" y="6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5" name="Freeform 98"/>
            <p:cNvSpPr>
              <a:spLocks/>
            </p:cNvSpPr>
            <p:nvPr/>
          </p:nvSpPr>
          <p:spPr bwMode="auto">
            <a:xfrm>
              <a:off x="9364663" y="541337"/>
              <a:ext cx="989013" cy="989013"/>
            </a:xfrm>
            <a:custGeom>
              <a:avLst/>
              <a:gdLst>
                <a:gd name="T0" fmla="*/ 1067 w 1247"/>
                <a:gd name="T1" fmla="*/ 0 h 1245"/>
                <a:gd name="T2" fmla="*/ 1103 w 1247"/>
                <a:gd name="T3" fmla="*/ 0 h 1245"/>
                <a:gd name="T4" fmla="*/ 1137 w 1247"/>
                <a:gd name="T5" fmla="*/ 7 h 1245"/>
                <a:gd name="T6" fmla="*/ 1171 w 1247"/>
                <a:gd name="T7" fmla="*/ 23 h 1245"/>
                <a:gd name="T8" fmla="*/ 1199 w 1247"/>
                <a:gd name="T9" fmla="*/ 47 h 1245"/>
                <a:gd name="T10" fmla="*/ 1223 w 1247"/>
                <a:gd name="T11" fmla="*/ 75 h 1245"/>
                <a:gd name="T12" fmla="*/ 1239 w 1247"/>
                <a:gd name="T13" fmla="*/ 109 h 1245"/>
                <a:gd name="T14" fmla="*/ 1247 w 1247"/>
                <a:gd name="T15" fmla="*/ 143 h 1245"/>
                <a:gd name="T16" fmla="*/ 1247 w 1247"/>
                <a:gd name="T17" fmla="*/ 179 h 1245"/>
                <a:gd name="T18" fmla="*/ 1239 w 1247"/>
                <a:gd name="T19" fmla="*/ 215 h 1245"/>
                <a:gd name="T20" fmla="*/ 1223 w 1247"/>
                <a:gd name="T21" fmla="*/ 247 h 1245"/>
                <a:gd name="T22" fmla="*/ 1199 w 1247"/>
                <a:gd name="T23" fmla="*/ 277 h 1245"/>
                <a:gd name="T24" fmla="*/ 277 w 1247"/>
                <a:gd name="T25" fmla="*/ 1198 h 1245"/>
                <a:gd name="T26" fmla="*/ 244 w 1247"/>
                <a:gd name="T27" fmla="*/ 1225 h 1245"/>
                <a:gd name="T28" fmla="*/ 204 w 1247"/>
                <a:gd name="T29" fmla="*/ 1239 h 1245"/>
                <a:gd name="T30" fmla="*/ 162 w 1247"/>
                <a:gd name="T31" fmla="*/ 1245 h 1245"/>
                <a:gd name="T32" fmla="*/ 132 w 1247"/>
                <a:gd name="T33" fmla="*/ 1243 h 1245"/>
                <a:gd name="T34" fmla="*/ 102 w 1247"/>
                <a:gd name="T35" fmla="*/ 1233 h 1245"/>
                <a:gd name="T36" fmla="*/ 74 w 1247"/>
                <a:gd name="T37" fmla="*/ 1219 h 1245"/>
                <a:gd name="T38" fmla="*/ 48 w 1247"/>
                <a:gd name="T39" fmla="*/ 1198 h 1245"/>
                <a:gd name="T40" fmla="*/ 24 w 1247"/>
                <a:gd name="T41" fmla="*/ 1170 h 1245"/>
                <a:gd name="T42" fmla="*/ 8 w 1247"/>
                <a:gd name="T43" fmla="*/ 1136 h 1245"/>
                <a:gd name="T44" fmla="*/ 0 w 1247"/>
                <a:gd name="T45" fmla="*/ 1102 h 1245"/>
                <a:gd name="T46" fmla="*/ 0 w 1247"/>
                <a:gd name="T47" fmla="*/ 1066 h 1245"/>
                <a:gd name="T48" fmla="*/ 8 w 1247"/>
                <a:gd name="T49" fmla="*/ 1030 h 1245"/>
                <a:gd name="T50" fmla="*/ 24 w 1247"/>
                <a:gd name="T51" fmla="*/ 998 h 1245"/>
                <a:gd name="T52" fmla="*/ 48 w 1247"/>
                <a:gd name="T53" fmla="*/ 968 h 1245"/>
                <a:gd name="T54" fmla="*/ 970 w 1247"/>
                <a:gd name="T55" fmla="*/ 47 h 1245"/>
                <a:gd name="T56" fmla="*/ 1000 w 1247"/>
                <a:gd name="T57" fmla="*/ 23 h 1245"/>
                <a:gd name="T58" fmla="*/ 1032 w 1247"/>
                <a:gd name="T59" fmla="*/ 7 h 1245"/>
                <a:gd name="T60" fmla="*/ 1067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067" y="0"/>
                  </a:moveTo>
                  <a:lnTo>
                    <a:pt x="1103" y="0"/>
                  </a:lnTo>
                  <a:lnTo>
                    <a:pt x="1137" y="7"/>
                  </a:lnTo>
                  <a:lnTo>
                    <a:pt x="1171" y="23"/>
                  </a:lnTo>
                  <a:lnTo>
                    <a:pt x="1199" y="47"/>
                  </a:lnTo>
                  <a:lnTo>
                    <a:pt x="1223" y="75"/>
                  </a:lnTo>
                  <a:lnTo>
                    <a:pt x="1239" y="109"/>
                  </a:lnTo>
                  <a:lnTo>
                    <a:pt x="1247" y="143"/>
                  </a:lnTo>
                  <a:lnTo>
                    <a:pt x="1247" y="179"/>
                  </a:lnTo>
                  <a:lnTo>
                    <a:pt x="1239" y="215"/>
                  </a:lnTo>
                  <a:lnTo>
                    <a:pt x="1223" y="247"/>
                  </a:lnTo>
                  <a:lnTo>
                    <a:pt x="1199" y="277"/>
                  </a:lnTo>
                  <a:lnTo>
                    <a:pt x="277" y="1198"/>
                  </a:lnTo>
                  <a:lnTo>
                    <a:pt x="244" y="1225"/>
                  </a:lnTo>
                  <a:lnTo>
                    <a:pt x="204" y="1239"/>
                  </a:lnTo>
                  <a:lnTo>
                    <a:pt x="162" y="1245"/>
                  </a:lnTo>
                  <a:lnTo>
                    <a:pt x="132" y="1243"/>
                  </a:lnTo>
                  <a:lnTo>
                    <a:pt x="102" y="1233"/>
                  </a:lnTo>
                  <a:lnTo>
                    <a:pt x="74" y="1219"/>
                  </a:lnTo>
                  <a:lnTo>
                    <a:pt x="48" y="1198"/>
                  </a:lnTo>
                  <a:lnTo>
                    <a:pt x="24" y="1170"/>
                  </a:lnTo>
                  <a:lnTo>
                    <a:pt x="8" y="1136"/>
                  </a:lnTo>
                  <a:lnTo>
                    <a:pt x="0" y="1102"/>
                  </a:lnTo>
                  <a:lnTo>
                    <a:pt x="0" y="1066"/>
                  </a:lnTo>
                  <a:lnTo>
                    <a:pt x="8" y="1030"/>
                  </a:lnTo>
                  <a:lnTo>
                    <a:pt x="24" y="998"/>
                  </a:lnTo>
                  <a:lnTo>
                    <a:pt x="48" y="968"/>
                  </a:lnTo>
                  <a:lnTo>
                    <a:pt x="970" y="47"/>
                  </a:lnTo>
                  <a:lnTo>
                    <a:pt x="1000" y="23"/>
                  </a:lnTo>
                  <a:lnTo>
                    <a:pt x="1032" y="7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6" name="Freeform 99"/>
            <p:cNvSpPr>
              <a:spLocks/>
            </p:cNvSpPr>
            <p:nvPr/>
          </p:nvSpPr>
          <p:spPr bwMode="auto">
            <a:xfrm>
              <a:off x="7275513" y="541337"/>
              <a:ext cx="989013" cy="989013"/>
            </a:xfrm>
            <a:custGeom>
              <a:avLst/>
              <a:gdLst>
                <a:gd name="T0" fmla="*/ 144 w 1247"/>
                <a:gd name="T1" fmla="*/ 0 h 1245"/>
                <a:gd name="T2" fmla="*/ 180 w 1247"/>
                <a:gd name="T3" fmla="*/ 0 h 1245"/>
                <a:gd name="T4" fmla="*/ 216 w 1247"/>
                <a:gd name="T5" fmla="*/ 7 h 1245"/>
                <a:gd name="T6" fmla="*/ 247 w 1247"/>
                <a:gd name="T7" fmla="*/ 23 h 1245"/>
                <a:gd name="T8" fmla="*/ 277 w 1247"/>
                <a:gd name="T9" fmla="*/ 47 h 1245"/>
                <a:gd name="T10" fmla="*/ 1199 w 1247"/>
                <a:gd name="T11" fmla="*/ 968 h 1245"/>
                <a:gd name="T12" fmla="*/ 1223 w 1247"/>
                <a:gd name="T13" fmla="*/ 998 h 1245"/>
                <a:gd name="T14" fmla="*/ 1239 w 1247"/>
                <a:gd name="T15" fmla="*/ 1030 h 1245"/>
                <a:gd name="T16" fmla="*/ 1247 w 1247"/>
                <a:gd name="T17" fmla="*/ 1066 h 1245"/>
                <a:gd name="T18" fmla="*/ 1247 w 1247"/>
                <a:gd name="T19" fmla="*/ 1102 h 1245"/>
                <a:gd name="T20" fmla="*/ 1239 w 1247"/>
                <a:gd name="T21" fmla="*/ 1136 h 1245"/>
                <a:gd name="T22" fmla="*/ 1223 w 1247"/>
                <a:gd name="T23" fmla="*/ 1170 h 1245"/>
                <a:gd name="T24" fmla="*/ 1199 w 1247"/>
                <a:gd name="T25" fmla="*/ 1198 h 1245"/>
                <a:gd name="T26" fmla="*/ 1165 w 1247"/>
                <a:gd name="T27" fmla="*/ 1225 h 1245"/>
                <a:gd name="T28" fmla="*/ 1125 w 1247"/>
                <a:gd name="T29" fmla="*/ 1239 h 1245"/>
                <a:gd name="T30" fmla="*/ 1085 w 1247"/>
                <a:gd name="T31" fmla="*/ 1245 h 1245"/>
                <a:gd name="T32" fmla="*/ 1053 w 1247"/>
                <a:gd name="T33" fmla="*/ 1243 h 1245"/>
                <a:gd name="T34" fmla="*/ 1023 w 1247"/>
                <a:gd name="T35" fmla="*/ 1233 h 1245"/>
                <a:gd name="T36" fmla="*/ 995 w 1247"/>
                <a:gd name="T37" fmla="*/ 1219 h 1245"/>
                <a:gd name="T38" fmla="*/ 970 w 1247"/>
                <a:gd name="T39" fmla="*/ 1198 h 1245"/>
                <a:gd name="T40" fmla="*/ 48 w 1247"/>
                <a:gd name="T41" fmla="*/ 277 h 1245"/>
                <a:gd name="T42" fmla="*/ 24 w 1247"/>
                <a:gd name="T43" fmla="*/ 247 h 1245"/>
                <a:gd name="T44" fmla="*/ 8 w 1247"/>
                <a:gd name="T45" fmla="*/ 215 h 1245"/>
                <a:gd name="T46" fmla="*/ 0 w 1247"/>
                <a:gd name="T47" fmla="*/ 179 h 1245"/>
                <a:gd name="T48" fmla="*/ 0 w 1247"/>
                <a:gd name="T49" fmla="*/ 143 h 1245"/>
                <a:gd name="T50" fmla="*/ 8 w 1247"/>
                <a:gd name="T51" fmla="*/ 109 h 1245"/>
                <a:gd name="T52" fmla="*/ 24 w 1247"/>
                <a:gd name="T53" fmla="*/ 75 h 1245"/>
                <a:gd name="T54" fmla="*/ 48 w 1247"/>
                <a:gd name="T55" fmla="*/ 47 h 1245"/>
                <a:gd name="T56" fmla="*/ 76 w 1247"/>
                <a:gd name="T57" fmla="*/ 23 h 1245"/>
                <a:gd name="T58" fmla="*/ 110 w 1247"/>
                <a:gd name="T59" fmla="*/ 7 h 1245"/>
                <a:gd name="T60" fmla="*/ 144 w 1247"/>
                <a:gd name="T6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245">
                  <a:moveTo>
                    <a:pt x="144" y="0"/>
                  </a:moveTo>
                  <a:lnTo>
                    <a:pt x="180" y="0"/>
                  </a:lnTo>
                  <a:lnTo>
                    <a:pt x="216" y="7"/>
                  </a:lnTo>
                  <a:lnTo>
                    <a:pt x="247" y="23"/>
                  </a:lnTo>
                  <a:lnTo>
                    <a:pt x="277" y="47"/>
                  </a:lnTo>
                  <a:lnTo>
                    <a:pt x="1199" y="968"/>
                  </a:lnTo>
                  <a:lnTo>
                    <a:pt x="1223" y="998"/>
                  </a:lnTo>
                  <a:lnTo>
                    <a:pt x="1239" y="1030"/>
                  </a:lnTo>
                  <a:lnTo>
                    <a:pt x="1247" y="1066"/>
                  </a:lnTo>
                  <a:lnTo>
                    <a:pt x="1247" y="1102"/>
                  </a:lnTo>
                  <a:lnTo>
                    <a:pt x="1239" y="1136"/>
                  </a:lnTo>
                  <a:lnTo>
                    <a:pt x="1223" y="1170"/>
                  </a:lnTo>
                  <a:lnTo>
                    <a:pt x="1199" y="1198"/>
                  </a:lnTo>
                  <a:lnTo>
                    <a:pt x="1165" y="1225"/>
                  </a:lnTo>
                  <a:lnTo>
                    <a:pt x="1125" y="1239"/>
                  </a:lnTo>
                  <a:lnTo>
                    <a:pt x="1085" y="1245"/>
                  </a:lnTo>
                  <a:lnTo>
                    <a:pt x="1053" y="1243"/>
                  </a:lnTo>
                  <a:lnTo>
                    <a:pt x="1023" y="1233"/>
                  </a:lnTo>
                  <a:lnTo>
                    <a:pt x="995" y="1219"/>
                  </a:lnTo>
                  <a:lnTo>
                    <a:pt x="970" y="1198"/>
                  </a:lnTo>
                  <a:lnTo>
                    <a:pt x="48" y="277"/>
                  </a:lnTo>
                  <a:lnTo>
                    <a:pt x="24" y="247"/>
                  </a:lnTo>
                  <a:lnTo>
                    <a:pt x="8" y="215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8" y="109"/>
                  </a:lnTo>
                  <a:lnTo>
                    <a:pt x="24" y="75"/>
                  </a:lnTo>
                  <a:lnTo>
                    <a:pt x="48" y="47"/>
                  </a:lnTo>
                  <a:lnTo>
                    <a:pt x="76" y="23"/>
                  </a:lnTo>
                  <a:lnTo>
                    <a:pt x="110" y="7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7" name="Freeform 100"/>
            <p:cNvSpPr>
              <a:spLocks noEditPoints="1"/>
            </p:cNvSpPr>
            <p:nvPr/>
          </p:nvSpPr>
          <p:spPr bwMode="auto">
            <a:xfrm>
              <a:off x="6869113" y="1601787"/>
              <a:ext cx="3687763" cy="3559176"/>
            </a:xfrm>
            <a:custGeom>
              <a:avLst/>
              <a:gdLst>
                <a:gd name="T0" fmla="*/ 326 w 4646"/>
                <a:gd name="T1" fmla="*/ 2009 h 4485"/>
                <a:gd name="T2" fmla="*/ 336 w 4646"/>
                <a:gd name="T3" fmla="*/ 4043 h 4485"/>
                <a:gd name="T4" fmla="*/ 966 w 4646"/>
                <a:gd name="T5" fmla="*/ 4033 h 4485"/>
                <a:gd name="T6" fmla="*/ 956 w 4646"/>
                <a:gd name="T7" fmla="*/ 1999 h 4485"/>
                <a:gd name="T8" fmla="*/ 2263 w 4646"/>
                <a:gd name="T9" fmla="*/ 985 h 4485"/>
                <a:gd name="T10" fmla="*/ 2183 w 4646"/>
                <a:gd name="T11" fmla="*/ 1381 h 4485"/>
                <a:gd name="T12" fmla="*/ 1947 w 4646"/>
                <a:gd name="T13" fmla="*/ 1720 h 4485"/>
                <a:gd name="T14" fmla="*/ 1652 w 4646"/>
                <a:gd name="T15" fmla="*/ 1946 h 4485"/>
                <a:gd name="T16" fmla="*/ 1435 w 4646"/>
                <a:gd name="T17" fmla="*/ 2051 h 4485"/>
                <a:gd name="T18" fmla="*/ 1315 w 4646"/>
                <a:gd name="T19" fmla="*/ 2093 h 4485"/>
                <a:gd name="T20" fmla="*/ 1289 w 4646"/>
                <a:gd name="T21" fmla="*/ 3841 h 4485"/>
                <a:gd name="T22" fmla="*/ 1337 w 4646"/>
                <a:gd name="T23" fmla="*/ 3979 h 4485"/>
                <a:gd name="T24" fmla="*/ 1522 w 4646"/>
                <a:gd name="T25" fmla="*/ 4138 h 4485"/>
                <a:gd name="T26" fmla="*/ 3663 w 4646"/>
                <a:gd name="T27" fmla="*/ 4158 h 4485"/>
                <a:gd name="T28" fmla="*/ 3886 w 4646"/>
                <a:gd name="T29" fmla="*/ 4092 h 4485"/>
                <a:gd name="T30" fmla="*/ 4006 w 4646"/>
                <a:gd name="T31" fmla="*/ 3977 h 4485"/>
                <a:gd name="T32" fmla="*/ 4054 w 4646"/>
                <a:gd name="T33" fmla="*/ 3855 h 4485"/>
                <a:gd name="T34" fmla="*/ 4066 w 4646"/>
                <a:gd name="T35" fmla="*/ 3781 h 4485"/>
                <a:gd name="T36" fmla="*/ 4319 w 4646"/>
                <a:gd name="T37" fmla="*/ 2107 h 4485"/>
                <a:gd name="T38" fmla="*/ 4231 w 4646"/>
                <a:gd name="T39" fmla="*/ 1910 h 4485"/>
                <a:gd name="T40" fmla="*/ 4028 w 4646"/>
                <a:gd name="T41" fmla="*/ 1792 h 4485"/>
                <a:gd name="T42" fmla="*/ 2793 w 4646"/>
                <a:gd name="T43" fmla="*/ 1764 h 4485"/>
                <a:gd name="T44" fmla="*/ 2711 w 4646"/>
                <a:gd name="T45" fmla="*/ 1625 h 4485"/>
                <a:gd name="T46" fmla="*/ 2685 w 4646"/>
                <a:gd name="T47" fmla="*/ 578 h 4485"/>
                <a:gd name="T48" fmla="*/ 2566 w 4646"/>
                <a:gd name="T49" fmla="*/ 389 h 4485"/>
                <a:gd name="T50" fmla="*/ 2360 w 4646"/>
                <a:gd name="T51" fmla="*/ 325 h 4485"/>
                <a:gd name="T52" fmla="*/ 2426 w 4646"/>
                <a:gd name="T53" fmla="*/ 6 h 4485"/>
                <a:gd name="T54" fmla="*/ 2693 w 4646"/>
                <a:gd name="T55" fmla="*/ 86 h 4485"/>
                <a:gd name="T56" fmla="*/ 2913 w 4646"/>
                <a:gd name="T57" fmla="*/ 295 h 4485"/>
                <a:gd name="T58" fmla="*/ 3023 w 4646"/>
                <a:gd name="T59" fmla="*/ 610 h 4485"/>
                <a:gd name="T60" fmla="*/ 3968 w 4646"/>
                <a:gd name="T61" fmla="*/ 1463 h 4485"/>
                <a:gd name="T62" fmla="*/ 4271 w 4646"/>
                <a:gd name="T63" fmla="*/ 1537 h 4485"/>
                <a:gd name="T64" fmla="*/ 4513 w 4646"/>
                <a:gd name="T65" fmla="*/ 1742 h 4485"/>
                <a:gd name="T66" fmla="*/ 4636 w 4646"/>
                <a:gd name="T67" fmla="*/ 2031 h 4485"/>
                <a:gd name="T68" fmla="*/ 4387 w 4646"/>
                <a:gd name="T69" fmla="*/ 3825 h 4485"/>
                <a:gd name="T70" fmla="*/ 4265 w 4646"/>
                <a:gd name="T71" fmla="*/ 4168 h 4485"/>
                <a:gd name="T72" fmla="*/ 4016 w 4646"/>
                <a:gd name="T73" fmla="*/ 4389 h 4485"/>
                <a:gd name="T74" fmla="*/ 3683 w 4646"/>
                <a:gd name="T75" fmla="*/ 4481 h 4485"/>
                <a:gd name="T76" fmla="*/ 1469 w 4646"/>
                <a:gd name="T77" fmla="*/ 4461 h 4485"/>
                <a:gd name="T78" fmla="*/ 1169 w 4646"/>
                <a:gd name="T79" fmla="*/ 4290 h 4485"/>
                <a:gd name="T80" fmla="*/ 956 w 4646"/>
                <a:gd name="T81" fmla="*/ 4367 h 4485"/>
                <a:gd name="T82" fmla="*/ 166 w 4646"/>
                <a:gd name="T83" fmla="*/ 4322 h 4485"/>
                <a:gd name="T84" fmla="*/ 22 w 4646"/>
                <a:gd name="T85" fmla="*/ 4150 h 4485"/>
                <a:gd name="T86" fmla="*/ 6 w 4646"/>
                <a:gd name="T87" fmla="*/ 1948 h 4485"/>
                <a:gd name="T88" fmla="*/ 120 w 4646"/>
                <a:gd name="T89" fmla="*/ 1752 h 4485"/>
                <a:gd name="T90" fmla="*/ 336 w 4646"/>
                <a:gd name="T91" fmla="*/ 1674 h 4485"/>
                <a:gd name="T92" fmla="*/ 1118 w 4646"/>
                <a:gd name="T93" fmla="*/ 1716 h 4485"/>
                <a:gd name="T94" fmla="*/ 1233 w 4646"/>
                <a:gd name="T95" fmla="*/ 1778 h 4485"/>
                <a:gd name="T96" fmla="*/ 1373 w 4646"/>
                <a:gd name="T97" fmla="*/ 1722 h 4485"/>
                <a:gd name="T98" fmla="*/ 1594 w 4646"/>
                <a:gd name="T99" fmla="*/ 1595 h 4485"/>
                <a:gd name="T100" fmla="*/ 1852 w 4646"/>
                <a:gd name="T101" fmla="*/ 1320 h 4485"/>
                <a:gd name="T102" fmla="*/ 1937 w 4646"/>
                <a:gd name="T103" fmla="*/ 985 h 4485"/>
                <a:gd name="T104" fmla="*/ 1981 w 4646"/>
                <a:gd name="T105" fmla="*/ 82 h 4485"/>
                <a:gd name="T106" fmla="*/ 2081 w 4646"/>
                <a:gd name="T107" fmla="*/ 32 h 4485"/>
                <a:gd name="T108" fmla="*/ 2245 w 4646"/>
                <a:gd name="T109" fmla="*/ 4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6" h="4485">
                  <a:moveTo>
                    <a:pt x="336" y="1999"/>
                  </a:moveTo>
                  <a:lnTo>
                    <a:pt x="330" y="1999"/>
                  </a:lnTo>
                  <a:lnTo>
                    <a:pt x="328" y="2003"/>
                  </a:lnTo>
                  <a:lnTo>
                    <a:pt x="326" y="2009"/>
                  </a:lnTo>
                  <a:lnTo>
                    <a:pt x="326" y="4033"/>
                  </a:lnTo>
                  <a:lnTo>
                    <a:pt x="328" y="4039"/>
                  </a:lnTo>
                  <a:lnTo>
                    <a:pt x="330" y="4041"/>
                  </a:lnTo>
                  <a:lnTo>
                    <a:pt x="336" y="4043"/>
                  </a:lnTo>
                  <a:lnTo>
                    <a:pt x="956" y="4043"/>
                  </a:lnTo>
                  <a:lnTo>
                    <a:pt x="960" y="4041"/>
                  </a:lnTo>
                  <a:lnTo>
                    <a:pt x="964" y="4039"/>
                  </a:lnTo>
                  <a:lnTo>
                    <a:pt x="966" y="4033"/>
                  </a:lnTo>
                  <a:lnTo>
                    <a:pt x="966" y="2009"/>
                  </a:lnTo>
                  <a:lnTo>
                    <a:pt x="964" y="2003"/>
                  </a:lnTo>
                  <a:lnTo>
                    <a:pt x="960" y="1999"/>
                  </a:lnTo>
                  <a:lnTo>
                    <a:pt x="956" y="1999"/>
                  </a:lnTo>
                  <a:lnTo>
                    <a:pt x="336" y="1999"/>
                  </a:lnTo>
                  <a:close/>
                  <a:moveTo>
                    <a:pt x="2310" y="325"/>
                  </a:moveTo>
                  <a:lnTo>
                    <a:pt x="2263" y="327"/>
                  </a:lnTo>
                  <a:lnTo>
                    <a:pt x="2263" y="985"/>
                  </a:lnTo>
                  <a:lnTo>
                    <a:pt x="2257" y="1088"/>
                  </a:lnTo>
                  <a:lnTo>
                    <a:pt x="2243" y="1190"/>
                  </a:lnTo>
                  <a:lnTo>
                    <a:pt x="2217" y="1286"/>
                  </a:lnTo>
                  <a:lnTo>
                    <a:pt x="2183" y="1381"/>
                  </a:lnTo>
                  <a:lnTo>
                    <a:pt x="2139" y="1471"/>
                  </a:lnTo>
                  <a:lnTo>
                    <a:pt x="2083" y="1559"/>
                  </a:lnTo>
                  <a:lnTo>
                    <a:pt x="2021" y="1641"/>
                  </a:lnTo>
                  <a:lnTo>
                    <a:pt x="1947" y="1720"/>
                  </a:lnTo>
                  <a:lnTo>
                    <a:pt x="1866" y="1794"/>
                  </a:lnTo>
                  <a:lnTo>
                    <a:pt x="1776" y="1866"/>
                  </a:lnTo>
                  <a:lnTo>
                    <a:pt x="1712" y="1908"/>
                  </a:lnTo>
                  <a:lnTo>
                    <a:pt x="1652" y="1946"/>
                  </a:lnTo>
                  <a:lnTo>
                    <a:pt x="1592" y="1977"/>
                  </a:lnTo>
                  <a:lnTo>
                    <a:pt x="1534" y="2005"/>
                  </a:lnTo>
                  <a:lnTo>
                    <a:pt x="1483" y="2031"/>
                  </a:lnTo>
                  <a:lnTo>
                    <a:pt x="1435" y="2051"/>
                  </a:lnTo>
                  <a:lnTo>
                    <a:pt x="1393" y="2067"/>
                  </a:lnTo>
                  <a:lnTo>
                    <a:pt x="1359" y="2079"/>
                  </a:lnTo>
                  <a:lnTo>
                    <a:pt x="1333" y="2089"/>
                  </a:lnTo>
                  <a:lnTo>
                    <a:pt x="1315" y="2093"/>
                  </a:lnTo>
                  <a:lnTo>
                    <a:pt x="1307" y="2097"/>
                  </a:lnTo>
                  <a:lnTo>
                    <a:pt x="1299" y="2097"/>
                  </a:lnTo>
                  <a:lnTo>
                    <a:pt x="1289" y="2101"/>
                  </a:lnTo>
                  <a:lnTo>
                    <a:pt x="1289" y="3841"/>
                  </a:lnTo>
                  <a:lnTo>
                    <a:pt x="1291" y="3849"/>
                  </a:lnTo>
                  <a:lnTo>
                    <a:pt x="1295" y="3859"/>
                  </a:lnTo>
                  <a:lnTo>
                    <a:pt x="1309" y="3923"/>
                  </a:lnTo>
                  <a:lnTo>
                    <a:pt x="1337" y="3979"/>
                  </a:lnTo>
                  <a:lnTo>
                    <a:pt x="1371" y="4031"/>
                  </a:lnTo>
                  <a:lnTo>
                    <a:pt x="1415" y="4074"/>
                  </a:lnTo>
                  <a:lnTo>
                    <a:pt x="1467" y="4112"/>
                  </a:lnTo>
                  <a:lnTo>
                    <a:pt x="1522" y="4138"/>
                  </a:lnTo>
                  <a:lnTo>
                    <a:pt x="1582" y="4156"/>
                  </a:lnTo>
                  <a:lnTo>
                    <a:pt x="1646" y="4162"/>
                  </a:lnTo>
                  <a:lnTo>
                    <a:pt x="3587" y="4162"/>
                  </a:lnTo>
                  <a:lnTo>
                    <a:pt x="3663" y="4158"/>
                  </a:lnTo>
                  <a:lnTo>
                    <a:pt x="3731" y="4150"/>
                  </a:lnTo>
                  <a:lnTo>
                    <a:pt x="3791" y="4134"/>
                  </a:lnTo>
                  <a:lnTo>
                    <a:pt x="3842" y="4116"/>
                  </a:lnTo>
                  <a:lnTo>
                    <a:pt x="3886" y="4092"/>
                  </a:lnTo>
                  <a:lnTo>
                    <a:pt x="3926" y="4066"/>
                  </a:lnTo>
                  <a:lnTo>
                    <a:pt x="3958" y="4039"/>
                  </a:lnTo>
                  <a:lnTo>
                    <a:pt x="3984" y="4009"/>
                  </a:lnTo>
                  <a:lnTo>
                    <a:pt x="4006" y="3977"/>
                  </a:lnTo>
                  <a:lnTo>
                    <a:pt x="4024" y="3945"/>
                  </a:lnTo>
                  <a:lnTo>
                    <a:pt x="4036" y="3913"/>
                  </a:lnTo>
                  <a:lnTo>
                    <a:pt x="4046" y="3883"/>
                  </a:lnTo>
                  <a:lnTo>
                    <a:pt x="4054" y="3855"/>
                  </a:lnTo>
                  <a:lnTo>
                    <a:pt x="4060" y="3829"/>
                  </a:lnTo>
                  <a:lnTo>
                    <a:pt x="4062" y="3805"/>
                  </a:lnTo>
                  <a:lnTo>
                    <a:pt x="4066" y="3785"/>
                  </a:lnTo>
                  <a:lnTo>
                    <a:pt x="4066" y="3781"/>
                  </a:lnTo>
                  <a:lnTo>
                    <a:pt x="4066" y="3779"/>
                  </a:lnTo>
                  <a:lnTo>
                    <a:pt x="4317" y="2219"/>
                  </a:lnTo>
                  <a:lnTo>
                    <a:pt x="4321" y="2163"/>
                  </a:lnTo>
                  <a:lnTo>
                    <a:pt x="4319" y="2107"/>
                  </a:lnTo>
                  <a:lnTo>
                    <a:pt x="4307" y="2053"/>
                  </a:lnTo>
                  <a:lnTo>
                    <a:pt x="4289" y="2003"/>
                  </a:lnTo>
                  <a:lnTo>
                    <a:pt x="4265" y="1954"/>
                  </a:lnTo>
                  <a:lnTo>
                    <a:pt x="4231" y="1910"/>
                  </a:lnTo>
                  <a:lnTo>
                    <a:pt x="4193" y="1872"/>
                  </a:lnTo>
                  <a:lnTo>
                    <a:pt x="4142" y="1836"/>
                  </a:lnTo>
                  <a:lnTo>
                    <a:pt x="4086" y="1808"/>
                  </a:lnTo>
                  <a:lnTo>
                    <a:pt x="4028" y="1792"/>
                  </a:lnTo>
                  <a:lnTo>
                    <a:pt x="3968" y="1786"/>
                  </a:lnTo>
                  <a:lnTo>
                    <a:pt x="2875" y="1786"/>
                  </a:lnTo>
                  <a:lnTo>
                    <a:pt x="2831" y="1780"/>
                  </a:lnTo>
                  <a:lnTo>
                    <a:pt x="2793" y="1764"/>
                  </a:lnTo>
                  <a:lnTo>
                    <a:pt x="2759" y="1738"/>
                  </a:lnTo>
                  <a:lnTo>
                    <a:pt x="2735" y="1706"/>
                  </a:lnTo>
                  <a:lnTo>
                    <a:pt x="2717" y="1666"/>
                  </a:lnTo>
                  <a:lnTo>
                    <a:pt x="2711" y="1625"/>
                  </a:lnTo>
                  <a:lnTo>
                    <a:pt x="2711" y="805"/>
                  </a:lnTo>
                  <a:lnTo>
                    <a:pt x="2709" y="722"/>
                  </a:lnTo>
                  <a:lnTo>
                    <a:pt x="2699" y="646"/>
                  </a:lnTo>
                  <a:lnTo>
                    <a:pt x="2685" y="578"/>
                  </a:lnTo>
                  <a:lnTo>
                    <a:pt x="2663" y="518"/>
                  </a:lnTo>
                  <a:lnTo>
                    <a:pt x="2638" y="466"/>
                  </a:lnTo>
                  <a:lnTo>
                    <a:pt x="2604" y="423"/>
                  </a:lnTo>
                  <a:lnTo>
                    <a:pt x="2566" y="389"/>
                  </a:lnTo>
                  <a:lnTo>
                    <a:pt x="2518" y="361"/>
                  </a:lnTo>
                  <a:lnTo>
                    <a:pt x="2466" y="341"/>
                  </a:lnTo>
                  <a:lnTo>
                    <a:pt x="2414" y="329"/>
                  </a:lnTo>
                  <a:lnTo>
                    <a:pt x="2360" y="325"/>
                  </a:lnTo>
                  <a:lnTo>
                    <a:pt x="2310" y="325"/>
                  </a:lnTo>
                  <a:close/>
                  <a:moveTo>
                    <a:pt x="2302" y="0"/>
                  </a:moveTo>
                  <a:lnTo>
                    <a:pt x="2362" y="2"/>
                  </a:lnTo>
                  <a:lnTo>
                    <a:pt x="2426" y="6"/>
                  </a:lnTo>
                  <a:lnTo>
                    <a:pt x="2494" y="16"/>
                  </a:lnTo>
                  <a:lnTo>
                    <a:pt x="2560" y="32"/>
                  </a:lnTo>
                  <a:lnTo>
                    <a:pt x="2628" y="54"/>
                  </a:lnTo>
                  <a:lnTo>
                    <a:pt x="2693" y="86"/>
                  </a:lnTo>
                  <a:lnTo>
                    <a:pt x="2757" y="128"/>
                  </a:lnTo>
                  <a:lnTo>
                    <a:pt x="2817" y="175"/>
                  </a:lnTo>
                  <a:lnTo>
                    <a:pt x="2869" y="231"/>
                  </a:lnTo>
                  <a:lnTo>
                    <a:pt x="2913" y="295"/>
                  </a:lnTo>
                  <a:lnTo>
                    <a:pt x="2951" y="363"/>
                  </a:lnTo>
                  <a:lnTo>
                    <a:pt x="2983" y="439"/>
                  </a:lnTo>
                  <a:lnTo>
                    <a:pt x="3007" y="520"/>
                  </a:lnTo>
                  <a:lnTo>
                    <a:pt x="3023" y="610"/>
                  </a:lnTo>
                  <a:lnTo>
                    <a:pt x="3035" y="706"/>
                  </a:lnTo>
                  <a:lnTo>
                    <a:pt x="3036" y="807"/>
                  </a:lnTo>
                  <a:lnTo>
                    <a:pt x="3036" y="1463"/>
                  </a:lnTo>
                  <a:lnTo>
                    <a:pt x="3968" y="1463"/>
                  </a:lnTo>
                  <a:lnTo>
                    <a:pt x="4046" y="1467"/>
                  </a:lnTo>
                  <a:lnTo>
                    <a:pt x="4124" y="1481"/>
                  </a:lnTo>
                  <a:lnTo>
                    <a:pt x="4199" y="1505"/>
                  </a:lnTo>
                  <a:lnTo>
                    <a:pt x="4271" y="1537"/>
                  </a:lnTo>
                  <a:lnTo>
                    <a:pt x="4341" y="1579"/>
                  </a:lnTo>
                  <a:lnTo>
                    <a:pt x="4405" y="1627"/>
                  </a:lnTo>
                  <a:lnTo>
                    <a:pt x="4463" y="1682"/>
                  </a:lnTo>
                  <a:lnTo>
                    <a:pt x="4513" y="1742"/>
                  </a:lnTo>
                  <a:lnTo>
                    <a:pt x="4555" y="1810"/>
                  </a:lnTo>
                  <a:lnTo>
                    <a:pt x="4590" y="1880"/>
                  </a:lnTo>
                  <a:lnTo>
                    <a:pt x="4616" y="1954"/>
                  </a:lnTo>
                  <a:lnTo>
                    <a:pt x="4636" y="2031"/>
                  </a:lnTo>
                  <a:lnTo>
                    <a:pt x="4646" y="2109"/>
                  </a:lnTo>
                  <a:lnTo>
                    <a:pt x="4646" y="2189"/>
                  </a:lnTo>
                  <a:lnTo>
                    <a:pt x="4638" y="2270"/>
                  </a:lnTo>
                  <a:lnTo>
                    <a:pt x="4387" y="3825"/>
                  </a:lnTo>
                  <a:lnTo>
                    <a:pt x="4371" y="3921"/>
                  </a:lnTo>
                  <a:lnTo>
                    <a:pt x="4343" y="4011"/>
                  </a:lnTo>
                  <a:lnTo>
                    <a:pt x="4309" y="4092"/>
                  </a:lnTo>
                  <a:lnTo>
                    <a:pt x="4265" y="4168"/>
                  </a:lnTo>
                  <a:lnTo>
                    <a:pt x="4213" y="4236"/>
                  </a:lnTo>
                  <a:lnTo>
                    <a:pt x="4154" y="4298"/>
                  </a:lnTo>
                  <a:lnTo>
                    <a:pt x="4086" y="4350"/>
                  </a:lnTo>
                  <a:lnTo>
                    <a:pt x="4016" y="4389"/>
                  </a:lnTo>
                  <a:lnTo>
                    <a:pt x="3940" y="4423"/>
                  </a:lnTo>
                  <a:lnTo>
                    <a:pt x="3860" y="4451"/>
                  </a:lnTo>
                  <a:lnTo>
                    <a:pt x="3775" y="4469"/>
                  </a:lnTo>
                  <a:lnTo>
                    <a:pt x="3683" y="4481"/>
                  </a:lnTo>
                  <a:lnTo>
                    <a:pt x="3587" y="4485"/>
                  </a:lnTo>
                  <a:lnTo>
                    <a:pt x="1646" y="4485"/>
                  </a:lnTo>
                  <a:lnTo>
                    <a:pt x="1556" y="4479"/>
                  </a:lnTo>
                  <a:lnTo>
                    <a:pt x="1469" y="4461"/>
                  </a:lnTo>
                  <a:lnTo>
                    <a:pt x="1387" y="4433"/>
                  </a:lnTo>
                  <a:lnTo>
                    <a:pt x="1307" y="4393"/>
                  </a:lnTo>
                  <a:lnTo>
                    <a:pt x="1235" y="4346"/>
                  </a:lnTo>
                  <a:lnTo>
                    <a:pt x="1169" y="4290"/>
                  </a:lnTo>
                  <a:lnTo>
                    <a:pt x="1123" y="4322"/>
                  </a:lnTo>
                  <a:lnTo>
                    <a:pt x="1072" y="4346"/>
                  </a:lnTo>
                  <a:lnTo>
                    <a:pt x="1016" y="4361"/>
                  </a:lnTo>
                  <a:lnTo>
                    <a:pt x="956" y="4367"/>
                  </a:lnTo>
                  <a:lnTo>
                    <a:pt x="336" y="4367"/>
                  </a:lnTo>
                  <a:lnTo>
                    <a:pt x="276" y="4361"/>
                  </a:lnTo>
                  <a:lnTo>
                    <a:pt x="218" y="4346"/>
                  </a:lnTo>
                  <a:lnTo>
                    <a:pt x="166" y="4322"/>
                  </a:lnTo>
                  <a:lnTo>
                    <a:pt x="120" y="4288"/>
                  </a:lnTo>
                  <a:lnTo>
                    <a:pt x="80" y="4248"/>
                  </a:lnTo>
                  <a:lnTo>
                    <a:pt x="46" y="4202"/>
                  </a:lnTo>
                  <a:lnTo>
                    <a:pt x="22" y="4150"/>
                  </a:lnTo>
                  <a:lnTo>
                    <a:pt x="6" y="4092"/>
                  </a:lnTo>
                  <a:lnTo>
                    <a:pt x="0" y="4033"/>
                  </a:lnTo>
                  <a:lnTo>
                    <a:pt x="0" y="2009"/>
                  </a:lnTo>
                  <a:lnTo>
                    <a:pt x="6" y="1948"/>
                  </a:lnTo>
                  <a:lnTo>
                    <a:pt x="22" y="1892"/>
                  </a:lnTo>
                  <a:lnTo>
                    <a:pt x="46" y="1840"/>
                  </a:lnTo>
                  <a:lnTo>
                    <a:pt x="80" y="1794"/>
                  </a:lnTo>
                  <a:lnTo>
                    <a:pt x="120" y="1752"/>
                  </a:lnTo>
                  <a:lnTo>
                    <a:pt x="166" y="1720"/>
                  </a:lnTo>
                  <a:lnTo>
                    <a:pt x="218" y="1694"/>
                  </a:lnTo>
                  <a:lnTo>
                    <a:pt x="276" y="1680"/>
                  </a:lnTo>
                  <a:lnTo>
                    <a:pt x="336" y="1674"/>
                  </a:lnTo>
                  <a:lnTo>
                    <a:pt x="952" y="1674"/>
                  </a:lnTo>
                  <a:lnTo>
                    <a:pt x="1012" y="1678"/>
                  </a:lnTo>
                  <a:lnTo>
                    <a:pt x="1068" y="1694"/>
                  </a:lnTo>
                  <a:lnTo>
                    <a:pt x="1118" y="1716"/>
                  </a:lnTo>
                  <a:lnTo>
                    <a:pt x="1163" y="1748"/>
                  </a:lnTo>
                  <a:lnTo>
                    <a:pt x="1203" y="1786"/>
                  </a:lnTo>
                  <a:lnTo>
                    <a:pt x="1219" y="1782"/>
                  </a:lnTo>
                  <a:lnTo>
                    <a:pt x="1233" y="1778"/>
                  </a:lnTo>
                  <a:lnTo>
                    <a:pt x="1255" y="1770"/>
                  </a:lnTo>
                  <a:lnTo>
                    <a:pt x="1289" y="1758"/>
                  </a:lnTo>
                  <a:lnTo>
                    <a:pt x="1327" y="1742"/>
                  </a:lnTo>
                  <a:lnTo>
                    <a:pt x="1373" y="1722"/>
                  </a:lnTo>
                  <a:lnTo>
                    <a:pt x="1425" y="1696"/>
                  </a:lnTo>
                  <a:lnTo>
                    <a:pt x="1479" y="1666"/>
                  </a:lnTo>
                  <a:lnTo>
                    <a:pt x="1536" y="1633"/>
                  </a:lnTo>
                  <a:lnTo>
                    <a:pt x="1594" y="1595"/>
                  </a:lnTo>
                  <a:lnTo>
                    <a:pt x="1674" y="1531"/>
                  </a:lnTo>
                  <a:lnTo>
                    <a:pt x="1744" y="1463"/>
                  </a:lnTo>
                  <a:lnTo>
                    <a:pt x="1804" y="1393"/>
                  </a:lnTo>
                  <a:lnTo>
                    <a:pt x="1852" y="1320"/>
                  </a:lnTo>
                  <a:lnTo>
                    <a:pt x="1889" y="1240"/>
                  </a:lnTo>
                  <a:lnTo>
                    <a:pt x="1915" y="1158"/>
                  </a:lnTo>
                  <a:lnTo>
                    <a:pt x="1931" y="1074"/>
                  </a:lnTo>
                  <a:lnTo>
                    <a:pt x="1937" y="985"/>
                  </a:lnTo>
                  <a:lnTo>
                    <a:pt x="1937" y="193"/>
                  </a:lnTo>
                  <a:lnTo>
                    <a:pt x="1943" y="154"/>
                  </a:lnTo>
                  <a:lnTo>
                    <a:pt x="1957" y="116"/>
                  </a:lnTo>
                  <a:lnTo>
                    <a:pt x="1981" y="82"/>
                  </a:lnTo>
                  <a:lnTo>
                    <a:pt x="2013" y="58"/>
                  </a:lnTo>
                  <a:lnTo>
                    <a:pt x="2051" y="40"/>
                  </a:lnTo>
                  <a:lnTo>
                    <a:pt x="2061" y="36"/>
                  </a:lnTo>
                  <a:lnTo>
                    <a:pt x="2081" y="32"/>
                  </a:lnTo>
                  <a:lnTo>
                    <a:pt x="2111" y="24"/>
                  </a:lnTo>
                  <a:lnTo>
                    <a:pt x="2149" y="16"/>
                  </a:lnTo>
                  <a:lnTo>
                    <a:pt x="2193" y="10"/>
                  </a:lnTo>
                  <a:lnTo>
                    <a:pt x="2245" y="4"/>
                  </a:lnTo>
                  <a:lnTo>
                    <a:pt x="2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6775958" y="1798527"/>
            <a:ext cx="571690" cy="666191"/>
            <a:chOff x="6094413" y="1408113"/>
            <a:chExt cx="4465638" cy="52038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2" name="Freeform 105"/>
            <p:cNvSpPr>
              <a:spLocks/>
            </p:cNvSpPr>
            <p:nvPr/>
          </p:nvSpPr>
          <p:spPr bwMode="auto">
            <a:xfrm>
              <a:off x="7750176" y="3713163"/>
              <a:ext cx="1206500" cy="2187575"/>
            </a:xfrm>
            <a:custGeom>
              <a:avLst/>
              <a:gdLst>
                <a:gd name="T0" fmla="*/ 843 w 1522"/>
                <a:gd name="T1" fmla="*/ 22 h 2755"/>
                <a:gd name="T2" fmla="*/ 918 w 1522"/>
                <a:gd name="T3" fmla="*/ 120 h 2755"/>
                <a:gd name="T4" fmla="*/ 1233 w 1522"/>
                <a:gd name="T5" fmla="*/ 391 h 2755"/>
                <a:gd name="T6" fmla="*/ 1348 w 1522"/>
                <a:gd name="T7" fmla="*/ 439 h 2755"/>
                <a:gd name="T8" fmla="*/ 1396 w 1522"/>
                <a:gd name="T9" fmla="*/ 554 h 2755"/>
                <a:gd name="T10" fmla="*/ 1348 w 1522"/>
                <a:gd name="T11" fmla="*/ 670 h 2755"/>
                <a:gd name="T12" fmla="*/ 1233 w 1522"/>
                <a:gd name="T13" fmla="*/ 718 h 2755"/>
                <a:gd name="T14" fmla="*/ 478 w 1522"/>
                <a:gd name="T15" fmla="*/ 738 h 2755"/>
                <a:gd name="T16" fmla="*/ 371 w 1522"/>
                <a:gd name="T17" fmla="*/ 826 h 2755"/>
                <a:gd name="T18" fmla="*/ 327 w 1522"/>
                <a:gd name="T19" fmla="*/ 965 h 2755"/>
                <a:gd name="T20" fmla="*/ 371 w 1522"/>
                <a:gd name="T21" fmla="*/ 1103 h 2755"/>
                <a:gd name="T22" fmla="*/ 478 w 1522"/>
                <a:gd name="T23" fmla="*/ 1192 h 2755"/>
                <a:gd name="T24" fmla="*/ 948 w 1522"/>
                <a:gd name="T25" fmla="*/ 1210 h 2755"/>
                <a:gd name="T26" fmla="*/ 1189 w 1522"/>
                <a:gd name="T27" fmla="*/ 1264 h 2755"/>
                <a:gd name="T28" fmla="*/ 1380 w 1522"/>
                <a:gd name="T29" fmla="*/ 1410 h 2755"/>
                <a:gd name="T30" fmla="*/ 1498 w 1522"/>
                <a:gd name="T31" fmla="*/ 1619 h 2755"/>
                <a:gd name="T32" fmla="*/ 1516 w 1522"/>
                <a:gd name="T33" fmla="*/ 1868 h 2755"/>
                <a:gd name="T34" fmla="*/ 1430 w 1522"/>
                <a:gd name="T35" fmla="*/ 2095 h 2755"/>
                <a:gd name="T36" fmla="*/ 1265 w 1522"/>
                <a:gd name="T37" fmla="*/ 2263 h 2755"/>
                <a:gd name="T38" fmla="*/ 1040 w 1522"/>
                <a:gd name="T39" fmla="*/ 2350 h 2755"/>
                <a:gd name="T40" fmla="*/ 926 w 1522"/>
                <a:gd name="T41" fmla="*/ 2592 h 2755"/>
                <a:gd name="T42" fmla="*/ 876 w 1522"/>
                <a:gd name="T43" fmla="*/ 2707 h 2755"/>
                <a:gd name="T44" fmla="*/ 763 w 1522"/>
                <a:gd name="T45" fmla="*/ 2755 h 2755"/>
                <a:gd name="T46" fmla="*/ 647 w 1522"/>
                <a:gd name="T47" fmla="*/ 2707 h 2755"/>
                <a:gd name="T48" fmla="*/ 600 w 1522"/>
                <a:gd name="T49" fmla="*/ 2592 h 2755"/>
                <a:gd name="T50" fmla="*/ 233 w 1522"/>
                <a:gd name="T51" fmla="*/ 2352 h 2755"/>
                <a:gd name="T52" fmla="*/ 136 w 1522"/>
                <a:gd name="T53" fmla="*/ 2277 h 2755"/>
                <a:gd name="T54" fmla="*/ 120 w 1522"/>
                <a:gd name="T55" fmla="*/ 2151 h 2755"/>
                <a:gd name="T56" fmla="*/ 195 w 1522"/>
                <a:gd name="T57" fmla="*/ 2053 h 2755"/>
                <a:gd name="T58" fmla="*/ 948 w 1522"/>
                <a:gd name="T59" fmla="*/ 2031 h 2755"/>
                <a:gd name="T60" fmla="*/ 1085 w 1522"/>
                <a:gd name="T61" fmla="*/ 1990 h 2755"/>
                <a:gd name="T62" fmla="*/ 1175 w 1522"/>
                <a:gd name="T63" fmla="*/ 1880 h 2755"/>
                <a:gd name="T64" fmla="*/ 1189 w 1522"/>
                <a:gd name="T65" fmla="*/ 1734 h 2755"/>
                <a:gd name="T66" fmla="*/ 1123 w 1522"/>
                <a:gd name="T67" fmla="*/ 1611 h 2755"/>
                <a:gd name="T68" fmla="*/ 998 w 1522"/>
                <a:gd name="T69" fmla="*/ 1543 h 2755"/>
                <a:gd name="T70" fmla="*/ 490 w 1522"/>
                <a:gd name="T71" fmla="*/ 1531 h 2755"/>
                <a:gd name="T72" fmla="*/ 263 w 1522"/>
                <a:gd name="T73" fmla="*/ 1445 h 2755"/>
                <a:gd name="T74" fmla="*/ 94 w 1522"/>
                <a:gd name="T75" fmla="*/ 1276 h 2755"/>
                <a:gd name="T76" fmla="*/ 6 w 1522"/>
                <a:gd name="T77" fmla="*/ 1049 h 2755"/>
                <a:gd name="T78" fmla="*/ 26 w 1522"/>
                <a:gd name="T79" fmla="*/ 800 h 2755"/>
                <a:gd name="T80" fmla="*/ 142 w 1522"/>
                <a:gd name="T81" fmla="*/ 588 h 2755"/>
                <a:gd name="T82" fmla="*/ 333 w 1522"/>
                <a:gd name="T83" fmla="*/ 445 h 2755"/>
                <a:gd name="T84" fmla="*/ 574 w 1522"/>
                <a:gd name="T85" fmla="*/ 391 h 2755"/>
                <a:gd name="T86" fmla="*/ 604 w 1522"/>
                <a:gd name="T87" fmla="*/ 120 h 2755"/>
                <a:gd name="T88" fmla="*/ 679 w 1522"/>
                <a:gd name="T89" fmla="*/ 22 h 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22" h="2755">
                  <a:moveTo>
                    <a:pt x="761" y="0"/>
                  </a:moveTo>
                  <a:lnTo>
                    <a:pt x="805" y="6"/>
                  </a:lnTo>
                  <a:lnTo>
                    <a:pt x="843" y="22"/>
                  </a:lnTo>
                  <a:lnTo>
                    <a:pt x="876" y="48"/>
                  </a:lnTo>
                  <a:lnTo>
                    <a:pt x="902" y="80"/>
                  </a:lnTo>
                  <a:lnTo>
                    <a:pt x="918" y="120"/>
                  </a:lnTo>
                  <a:lnTo>
                    <a:pt x="924" y="164"/>
                  </a:lnTo>
                  <a:lnTo>
                    <a:pt x="924" y="391"/>
                  </a:lnTo>
                  <a:lnTo>
                    <a:pt x="1233" y="391"/>
                  </a:lnTo>
                  <a:lnTo>
                    <a:pt x="1277" y="397"/>
                  </a:lnTo>
                  <a:lnTo>
                    <a:pt x="1315" y="413"/>
                  </a:lnTo>
                  <a:lnTo>
                    <a:pt x="1348" y="439"/>
                  </a:lnTo>
                  <a:lnTo>
                    <a:pt x="1374" y="473"/>
                  </a:lnTo>
                  <a:lnTo>
                    <a:pt x="1390" y="511"/>
                  </a:lnTo>
                  <a:lnTo>
                    <a:pt x="1396" y="554"/>
                  </a:lnTo>
                  <a:lnTo>
                    <a:pt x="1390" y="598"/>
                  </a:lnTo>
                  <a:lnTo>
                    <a:pt x="1374" y="636"/>
                  </a:lnTo>
                  <a:lnTo>
                    <a:pt x="1348" y="670"/>
                  </a:lnTo>
                  <a:lnTo>
                    <a:pt x="1315" y="696"/>
                  </a:lnTo>
                  <a:lnTo>
                    <a:pt x="1277" y="712"/>
                  </a:lnTo>
                  <a:lnTo>
                    <a:pt x="1233" y="718"/>
                  </a:lnTo>
                  <a:lnTo>
                    <a:pt x="574" y="718"/>
                  </a:lnTo>
                  <a:lnTo>
                    <a:pt x="524" y="722"/>
                  </a:lnTo>
                  <a:lnTo>
                    <a:pt x="478" y="738"/>
                  </a:lnTo>
                  <a:lnTo>
                    <a:pt x="436" y="760"/>
                  </a:lnTo>
                  <a:lnTo>
                    <a:pt x="400" y="790"/>
                  </a:lnTo>
                  <a:lnTo>
                    <a:pt x="371" y="826"/>
                  </a:lnTo>
                  <a:lnTo>
                    <a:pt x="347" y="867"/>
                  </a:lnTo>
                  <a:lnTo>
                    <a:pt x="333" y="915"/>
                  </a:lnTo>
                  <a:lnTo>
                    <a:pt x="327" y="965"/>
                  </a:lnTo>
                  <a:lnTo>
                    <a:pt x="333" y="1015"/>
                  </a:lnTo>
                  <a:lnTo>
                    <a:pt x="347" y="1061"/>
                  </a:lnTo>
                  <a:lnTo>
                    <a:pt x="371" y="1103"/>
                  </a:lnTo>
                  <a:lnTo>
                    <a:pt x="400" y="1138"/>
                  </a:lnTo>
                  <a:lnTo>
                    <a:pt x="436" y="1168"/>
                  </a:lnTo>
                  <a:lnTo>
                    <a:pt x="478" y="1192"/>
                  </a:lnTo>
                  <a:lnTo>
                    <a:pt x="524" y="1206"/>
                  </a:lnTo>
                  <a:lnTo>
                    <a:pt x="574" y="1210"/>
                  </a:lnTo>
                  <a:lnTo>
                    <a:pt x="948" y="1210"/>
                  </a:lnTo>
                  <a:lnTo>
                    <a:pt x="1034" y="1218"/>
                  </a:lnTo>
                  <a:lnTo>
                    <a:pt x="1113" y="1236"/>
                  </a:lnTo>
                  <a:lnTo>
                    <a:pt x="1189" y="1264"/>
                  </a:lnTo>
                  <a:lnTo>
                    <a:pt x="1261" y="1304"/>
                  </a:lnTo>
                  <a:lnTo>
                    <a:pt x="1324" y="1352"/>
                  </a:lnTo>
                  <a:lnTo>
                    <a:pt x="1380" y="1410"/>
                  </a:lnTo>
                  <a:lnTo>
                    <a:pt x="1430" y="1473"/>
                  </a:lnTo>
                  <a:lnTo>
                    <a:pt x="1468" y="1543"/>
                  </a:lnTo>
                  <a:lnTo>
                    <a:pt x="1498" y="1619"/>
                  </a:lnTo>
                  <a:lnTo>
                    <a:pt x="1516" y="1701"/>
                  </a:lnTo>
                  <a:lnTo>
                    <a:pt x="1522" y="1784"/>
                  </a:lnTo>
                  <a:lnTo>
                    <a:pt x="1516" y="1868"/>
                  </a:lnTo>
                  <a:lnTo>
                    <a:pt x="1498" y="1950"/>
                  </a:lnTo>
                  <a:lnTo>
                    <a:pt x="1470" y="2025"/>
                  </a:lnTo>
                  <a:lnTo>
                    <a:pt x="1430" y="2095"/>
                  </a:lnTo>
                  <a:lnTo>
                    <a:pt x="1384" y="2159"/>
                  </a:lnTo>
                  <a:lnTo>
                    <a:pt x="1328" y="2215"/>
                  </a:lnTo>
                  <a:lnTo>
                    <a:pt x="1265" y="2263"/>
                  </a:lnTo>
                  <a:lnTo>
                    <a:pt x="1195" y="2303"/>
                  </a:lnTo>
                  <a:lnTo>
                    <a:pt x="1119" y="2332"/>
                  </a:lnTo>
                  <a:lnTo>
                    <a:pt x="1040" y="2350"/>
                  </a:lnTo>
                  <a:lnTo>
                    <a:pt x="956" y="2358"/>
                  </a:lnTo>
                  <a:lnTo>
                    <a:pt x="926" y="2358"/>
                  </a:lnTo>
                  <a:lnTo>
                    <a:pt x="926" y="2592"/>
                  </a:lnTo>
                  <a:lnTo>
                    <a:pt x="920" y="2635"/>
                  </a:lnTo>
                  <a:lnTo>
                    <a:pt x="902" y="2673"/>
                  </a:lnTo>
                  <a:lnTo>
                    <a:pt x="876" y="2707"/>
                  </a:lnTo>
                  <a:lnTo>
                    <a:pt x="845" y="2733"/>
                  </a:lnTo>
                  <a:lnTo>
                    <a:pt x="805" y="2749"/>
                  </a:lnTo>
                  <a:lnTo>
                    <a:pt x="763" y="2755"/>
                  </a:lnTo>
                  <a:lnTo>
                    <a:pt x="719" y="2749"/>
                  </a:lnTo>
                  <a:lnTo>
                    <a:pt x="679" y="2733"/>
                  </a:lnTo>
                  <a:lnTo>
                    <a:pt x="647" y="2707"/>
                  </a:lnTo>
                  <a:lnTo>
                    <a:pt x="621" y="2673"/>
                  </a:lnTo>
                  <a:lnTo>
                    <a:pt x="604" y="2635"/>
                  </a:lnTo>
                  <a:lnTo>
                    <a:pt x="600" y="2592"/>
                  </a:lnTo>
                  <a:lnTo>
                    <a:pt x="600" y="2358"/>
                  </a:lnTo>
                  <a:lnTo>
                    <a:pt x="277" y="2358"/>
                  </a:lnTo>
                  <a:lnTo>
                    <a:pt x="233" y="2352"/>
                  </a:lnTo>
                  <a:lnTo>
                    <a:pt x="195" y="2336"/>
                  </a:lnTo>
                  <a:lnTo>
                    <a:pt x="161" y="2311"/>
                  </a:lnTo>
                  <a:lnTo>
                    <a:pt x="136" y="2277"/>
                  </a:lnTo>
                  <a:lnTo>
                    <a:pt x="120" y="2239"/>
                  </a:lnTo>
                  <a:lnTo>
                    <a:pt x="114" y="2195"/>
                  </a:lnTo>
                  <a:lnTo>
                    <a:pt x="120" y="2151"/>
                  </a:lnTo>
                  <a:lnTo>
                    <a:pt x="136" y="2113"/>
                  </a:lnTo>
                  <a:lnTo>
                    <a:pt x="161" y="2079"/>
                  </a:lnTo>
                  <a:lnTo>
                    <a:pt x="195" y="2053"/>
                  </a:lnTo>
                  <a:lnTo>
                    <a:pt x="233" y="2037"/>
                  </a:lnTo>
                  <a:lnTo>
                    <a:pt x="277" y="2031"/>
                  </a:lnTo>
                  <a:lnTo>
                    <a:pt x="948" y="2031"/>
                  </a:lnTo>
                  <a:lnTo>
                    <a:pt x="998" y="2025"/>
                  </a:lnTo>
                  <a:lnTo>
                    <a:pt x="1044" y="2012"/>
                  </a:lnTo>
                  <a:lnTo>
                    <a:pt x="1085" y="1990"/>
                  </a:lnTo>
                  <a:lnTo>
                    <a:pt x="1123" y="1960"/>
                  </a:lnTo>
                  <a:lnTo>
                    <a:pt x="1153" y="1922"/>
                  </a:lnTo>
                  <a:lnTo>
                    <a:pt x="1175" y="1880"/>
                  </a:lnTo>
                  <a:lnTo>
                    <a:pt x="1189" y="1834"/>
                  </a:lnTo>
                  <a:lnTo>
                    <a:pt x="1195" y="1784"/>
                  </a:lnTo>
                  <a:lnTo>
                    <a:pt x="1189" y="1734"/>
                  </a:lnTo>
                  <a:lnTo>
                    <a:pt x="1175" y="1689"/>
                  </a:lnTo>
                  <a:lnTo>
                    <a:pt x="1153" y="1647"/>
                  </a:lnTo>
                  <a:lnTo>
                    <a:pt x="1123" y="1611"/>
                  </a:lnTo>
                  <a:lnTo>
                    <a:pt x="1085" y="1581"/>
                  </a:lnTo>
                  <a:lnTo>
                    <a:pt x="1044" y="1557"/>
                  </a:lnTo>
                  <a:lnTo>
                    <a:pt x="998" y="1543"/>
                  </a:lnTo>
                  <a:lnTo>
                    <a:pt x="948" y="1537"/>
                  </a:lnTo>
                  <a:lnTo>
                    <a:pt x="574" y="1537"/>
                  </a:lnTo>
                  <a:lnTo>
                    <a:pt x="490" y="1531"/>
                  </a:lnTo>
                  <a:lnTo>
                    <a:pt x="408" y="1513"/>
                  </a:lnTo>
                  <a:lnTo>
                    <a:pt x="333" y="1485"/>
                  </a:lnTo>
                  <a:lnTo>
                    <a:pt x="263" y="1445"/>
                  </a:lnTo>
                  <a:lnTo>
                    <a:pt x="197" y="1398"/>
                  </a:lnTo>
                  <a:lnTo>
                    <a:pt x="142" y="1340"/>
                  </a:lnTo>
                  <a:lnTo>
                    <a:pt x="94" y="1276"/>
                  </a:lnTo>
                  <a:lnTo>
                    <a:pt x="54" y="1206"/>
                  </a:lnTo>
                  <a:lnTo>
                    <a:pt x="26" y="1130"/>
                  </a:lnTo>
                  <a:lnTo>
                    <a:pt x="6" y="1049"/>
                  </a:lnTo>
                  <a:lnTo>
                    <a:pt x="0" y="965"/>
                  </a:lnTo>
                  <a:lnTo>
                    <a:pt x="6" y="879"/>
                  </a:lnTo>
                  <a:lnTo>
                    <a:pt x="26" y="800"/>
                  </a:lnTo>
                  <a:lnTo>
                    <a:pt x="54" y="722"/>
                  </a:lnTo>
                  <a:lnTo>
                    <a:pt x="94" y="652"/>
                  </a:lnTo>
                  <a:lnTo>
                    <a:pt x="142" y="588"/>
                  </a:lnTo>
                  <a:lnTo>
                    <a:pt x="197" y="532"/>
                  </a:lnTo>
                  <a:lnTo>
                    <a:pt x="263" y="483"/>
                  </a:lnTo>
                  <a:lnTo>
                    <a:pt x="333" y="445"/>
                  </a:lnTo>
                  <a:lnTo>
                    <a:pt x="408" y="415"/>
                  </a:lnTo>
                  <a:lnTo>
                    <a:pt x="490" y="397"/>
                  </a:lnTo>
                  <a:lnTo>
                    <a:pt x="574" y="391"/>
                  </a:lnTo>
                  <a:lnTo>
                    <a:pt x="598" y="391"/>
                  </a:lnTo>
                  <a:lnTo>
                    <a:pt x="598" y="164"/>
                  </a:lnTo>
                  <a:lnTo>
                    <a:pt x="604" y="120"/>
                  </a:lnTo>
                  <a:lnTo>
                    <a:pt x="619" y="80"/>
                  </a:lnTo>
                  <a:lnTo>
                    <a:pt x="645" y="48"/>
                  </a:lnTo>
                  <a:lnTo>
                    <a:pt x="679" y="22"/>
                  </a:lnTo>
                  <a:lnTo>
                    <a:pt x="717" y="6"/>
                  </a:lnTo>
                  <a:lnTo>
                    <a:pt x="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3" name="Freeform 106"/>
            <p:cNvSpPr>
              <a:spLocks noEditPoints="1"/>
            </p:cNvSpPr>
            <p:nvPr/>
          </p:nvSpPr>
          <p:spPr bwMode="auto">
            <a:xfrm>
              <a:off x="6094413" y="1408113"/>
              <a:ext cx="4465638" cy="5203825"/>
            </a:xfrm>
            <a:custGeom>
              <a:avLst/>
              <a:gdLst>
                <a:gd name="T0" fmla="*/ 2033 w 5626"/>
                <a:gd name="T1" fmla="*/ 2083 h 6556"/>
                <a:gd name="T2" fmla="*/ 1691 w 5626"/>
                <a:gd name="T3" fmla="*/ 2380 h 6556"/>
                <a:gd name="T4" fmla="*/ 1277 w 5626"/>
                <a:gd name="T5" fmla="*/ 2825 h 6556"/>
                <a:gd name="T6" fmla="*/ 651 w 5626"/>
                <a:gd name="T7" fmla="*/ 3809 h 6556"/>
                <a:gd name="T8" fmla="*/ 352 w 5626"/>
                <a:gd name="T9" fmla="*/ 4854 h 6556"/>
                <a:gd name="T10" fmla="*/ 382 w 5626"/>
                <a:gd name="T11" fmla="*/ 5605 h 6556"/>
                <a:gd name="T12" fmla="*/ 679 w 5626"/>
                <a:gd name="T13" fmla="*/ 6022 h 6556"/>
                <a:gd name="T14" fmla="*/ 1157 w 5626"/>
                <a:gd name="T15" fmla="*/ 6223 h 6556"/>
                <a:gd name="T16" fmla="*/ 4656 w 5626"/>
                <a:gd name="T17" fmla="*/ 6181 h 6556"/>
                <a:gd name="T18" fmla="*/ 5056 w 5626"/>
                <a:gd name="T19" fmla="*/ 5918 h 6556"/>
                <a:gd name="T20" fmla="*/ 5276 w 5626"/>
                <a:gd name="T21" fmla="*/ 5490 h 6556"/>
                <a:gd name="T22" fmla="*/ 5238 w 5626"/>
                <a:gd name="T23" fmla="*/ 4640 h 6556"/>
                <a:gd name="T24" fmla="*/ 4873 w 5626"/>
                <a:gd name="T25" fmla="*/ 3606 h 6556"/>
                <a:gd name="T26" fmla="*/ 4262 w 5626"/>
                <a:gd name="T27" fmla="*/ 2725 h 6556"/>
                <a:gd name="T28" fmla="*/ 3856 w 5626"/>
                <a:gd name="T29" fmla="*/ 2308 h 6556"/>
                <a:gd name="T30" fmla="*/ 3539 w 5626"/>
                <a:gd name="T31" fmla="*/ 2041 h 6556"/>
                <a:gd name="T32" fmla="*/ 3768 w 5626"/>
                <a:gd name="T33" fmla="*/ 325 h 6556"/>
                <a:gd name="T34" fmla="*/ 3364 w 5626"/>
                <a:gd name="T35" fmla="*/ 439 h 6556"/>
                <a:gd name="T36" fmla="*/ 2985 w 5626"/>
                <a:gd name="T37" fmla="*/ 558 h 6556"/>
                <a:gd name="T38" fmla="*/ 2597 w 5626"/>
                <a:gd name="T39" fmla="*/ 486 h 6556"/>
                <a:gd name="T40" fmla="*/ 2101 w 5626"/>
                <a:gd name="T41" fmla="*/ 361 h 6556"/>
                <a:gd name="T42" fmla="*/ 1683 w 5626"/>
                <a:gd name="T43" fmla="*/ 443 h 6556"/>
                <a:gd name="T44" fmla="*/ 4031 w 5626"/>
                <a:gd name="T45" fmla="*/ 415 h 6556"/>
                <a:gd name="T46" fmla="*/ 3802 w 5626"/>
                <a:gd name="T47" fmla="*/ 327 h 6556"/>
                <a:gd name="T48" fmla="*/ 4031 w 5626"/>
                <a:gd name="T49" fmla="*/ 48 h 6556"/>
                <a:gd name="T50" fmla="*/ 4375 w 5626"/>
                <a:gd name="T51" fmla="*/ 289 h 6556"/>
                <a:gd name="T52" fmla="*/ 4381 w 5626"/>
                <a:gd name="T53" fmla="*/ 456 h 6556"/>
                <a:gd name="T54" fmla="*/ 3923 w 5626"/>
                <a:gd name="T55" fmla="*/ 1932 h 6556"/>
                <a:gd name="T56" fmla="*/ 4326 w 5626"/>
                <a:gd name="T57" fmla="*/ 2308 h 6556"/>
                <a:gd name="T58" fmla="*/ 4873 w 5626"/>
                <a:gd name="T59" fmla="*/ 2974 h 6556"/>
                <a:gd name="T60" fmla="*/ 5387 w 5626"/>
                <a:gd name="T61" fmla="*/ 3959 h 6556"/>
                <a:gd name="T62" fmla="*/ 5620 w 5626"/>
                <a:gd name="T63" fmla="*/ 5063 h 6556"/>
                <a:gd name="T64" fmla="*/ 5536 w 5626"/>
                <a:gd name="T65" fmla="*/ 5753 h 6556"/>
                <a:gd name="T66" fmla="*/ 5214 w 5626"/>
                <a:gd name="T67" fmla="*/ 6223 h 6556"/>
                <a:gd name="T68" fmla="*/ 4714 w 5626"/>
                <a:gd name="T69" fmla="*/ 6504 h 6556"/>
                <a:gd name="T70" fmla="*/ 1145 w 5626"/>
                <a:gd name="T71" fmla="*/ 6550 h 6556"/>
                <a:gd name="T72" fmla="*/ 595 w 5626"/>
                <a:gd name="T73" fmla="*/ 6363 h 6556"/>
                <a:gd name="T74" fmla="*/ 193 w 5626"/>
                <a:gd name="T75" fmla="*/ 5960 h 6556"/>
                <a:gd name="T76" fmla="*/ 6 w 5626"/>
                <a:gd name="T77" fmla="*/ 5410 h 6556"/>
                <a:gd name="T78" fmla="*/ 106 w 5626"/>
                <a:gd name="T79" fmla="*/ 4395 h 6556"/>
                <a:gd name="T80" fmla="*/ 518 w 5626"/>
                <a:gd name="T81" fmla="*/ 3353 h 6556"/>
                <a:gd name="T82" fmla="*/ 1129 w 5626"/>
                <a:gd name="T83" fmla="*/ 2496 h 6556"/>
                <a:gd name="T84" fmla="*/ 1585 w 5626"/>
                <a:gd name="T85" fmla="*/ 2035 h 6556"/>
                <a:gd name="T86" fmla="*/ 1926 w 5626"/>
                <a:gd name="T87" fmla="*/ 1754 h 6556"/>
                <a:gd name="T88" fmla="*/ 1159 w 5626"/>
                <a:gd name="T89" fmla="*/ 480 h 6556"/>
                <a:gd name="T90" fmla="*/ 1488 w 5626"/>
                <a:gd name="T91" fmla="*/ 181 h 6556"/>
                <a:gd name="T92" fmla="*/ 2015 w 5626"/>
                <a:gd name="T93" fmla="*/ 34 h 6556"/>
                <a:gd name="T94" fmla="*/ 2569 w 5626"/>
                <a:gd name="T95" fmla="*/ 136 h 6556"/>
                <a:gd name="T96" fmla="*/ 2957 w 5626"/>
                <a:gd name="T97" fmla="*/ 235 h 6556"/>
                <a:gd name="T98" fmla="*/ 3240 w 5626"/>
                <a:gd name="T99" fmla="*/ 140 h 6556"/>
                <a:gd name="T100" fmla="*/ 3672 w 5626"/>
                <a:gd name="T101" fmla="*/ 6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26" h="6556">
                  <a:moveTo>
                    <a:pt x="2201" y="1957"/>
                  </a:moveTo>
                  <a:lnTo>
                    <a:pt x="2169" y="1979"/>
                  </a:lnTo>
                  <a:lnTo>
                    <a:pt x="2131" y="2007"/>
                  </a:lnTo>
                  <a:lnTo>
                    <a:pt x="2085" y="2043"/>
                  </a:lnTo>
                  <a:lnTo>
                    <a:pt x="2033" y="2083"/>
                  </a:lnTo>
                  <a:lnTo>
                    <a:pt x="1974" y="2131"/>
                  </a:lnTo>
                  <a:lnTo>
                    <a:pt x="1910" y="2185"/>
                  </a:lnTo>
                  <a:lnTo>
                    <a:pt x="1840" y="2242"/>
                  </a:lnTo>
                  <a:lnTo>
                    <a:pt x="1768" y="2308"/>
                  </a:lnTo>
                  <a:lnTo>
                    <a:pt x="1691" y="2380"/>
                  </a:lnTo>
                  <a:lnTo>
                    <a:pt x="1611" y="2458"/>
                  </a:lnTo>
                  <a:lnTo>
                    <a:pt x="1529" y="2541"/>
                  </a:lnTo>
                  <a:lnTo>
                    <a:pt x="1446" y="2629"/>
                  </a:lnTo>
                  <a:lnTo>
                    <a:pt x="1360" y="2725"/>
                  </a:lnTo>
                  <a:lnTo>
                    <a:pt x="1277" y="2825"/>
                  </a:lnTo>
                  <a:lnTo>
                    <a:pt x="1125" y="3016"/>
                  </a:lnTo>
                  <a:lnTo>
                    <a:pt x="988" y="3209"/>
                  </a:lnTo>
                  <a:lnTo>
                    <a:pt x="862" y="3407"/>
                  </a:lnTo>
                  <a:lnTo>
                    <a:pt x="751" y="3606"/>
                  </a:lnTo>
                  <a:lnTo>
                    <a:pt x="651" y="3809"/>
                  </a:lnTo>
                  <a:lnTo>
                    <a:pt x="566" y="4013"/>
                  </a:lnTo>
                  <a:lnTo>
                    <a:pt x="492" y="4220"/>
                  </a:lnTo>
                  <a:lnTo>
                    <a:pt x="432" y="4429"/>
                  </a:lnTo>
                  <a:lnTo>
                    <a:pt x="386" y="4640"/>
                  </a:lnTo>
                  <a:lnTo>
                    <a:pt x="352" y="4854"/>
                  </a:lnTo>
                  <a:lnTo>
                    <a:pt x="333" y="5069"/>
                  </a:lnTo>
                  <a:lnTo>
                    <a:pt x="327" y="5286"/>
                  </a:lnTo>
                  <a:lnTo>
                    <a:pt x="333" y="5396"/>
                  </a:lnTo>
                  <a:lnTo>
                    <a:pt x="351" y="5504"/>
                  </a:lnTo>
                  <a:lnTo>
                    <a:pt x="382" y="5605"/>
                  </a:lnTo>
                  <a:lnTo>
                    <a:pt x="422" y="5701"/>
                  </a:lnTo>
                  <a:lnTo>
                    <a:pt x="474" y="5793"/>
                  </a:lnTo>
                  <a:lnTo>
                    <a:pt x="534" y="5876"/>
                  </a:lnTo>
                  <a:lnTo>
                    <a:pt x="603" y="5952"/>
                  </a:lnTo>
                  <a:lnTo>
                    <a:pt x="679" y="6022"/>
                  </a:lnTo>
                  <a:lnTo>
                    <a:pt x="763" y="6082"/>
                  </a:lnTo>
                  <a:lnTo>
                    <a:pt x="854" y="6133"/>
                  </a:lnTo>
                  <a:lnTo>
                    <a:pt x="950" y="6173"/>
                  </a:lnTo>
                  <a:lnTo>
                    <a:pt x="1052" y="6203"/>
                  </a:lnTo>
                  <a:lnTo>
                    <a:pt x="1157" y="6223"/>
                  </a:lnTo>
                  <a:lnTo>
                    <a:pt x="1267" y="6229"/>
                  </a:lnTo>
                  <a:lnTo>
                    <a:pt x="4359" y="6229"/>
                  </a:lnTo>
                  <a:lnTo>
                    <a:pt x="4461" y="6223"/>
                  </a:lnTo>
                  <a:lnTo>
                    <a:pt x="4561" y="6207"/>
                  </a:lnTo>
                  <a:lnTo>
                    <a:pt x="4656" y="6181"/>
                  </a:lnTo>
                  <a:lnTo>
                    <a:pt x="4746" y="6145"/>
                  </a:lnTo>
                  <a:lnTo>
                    <a:pt x="4833" y="6100"/>
                  </a:lnTo>
                  <a:lnTo>
                    <a:pt x="4913" y="6048"/>
                  </a:lnTo>
                  <a:lnTo>
                    <a:pt x="4989" y="5986"/>
                  </a:lnTo>
                  <a:lnTo>
                    <a:pt x="5056" y="5918"/>
                  </a:lnTo>
                  <a:lnTo>
                    <a:pt x="5116" y="5842"/>
                  </a:lnTo>
                  <a:lnTo>
                    <a:pt x="5170" y="5763"/>
                  </a:lnTo>
                  <a:lnTo>
                    <a:pt x="5214" y="5675"/>
                  </a:lnTo>
                  <a:lnTo>
                    <a:pt x="5250" y="5585"/>
                  </a:lnTo>
                  <a:lnTo>
                    <a:pt x="5276" y="5490"/>
                  </a:lnTo>
                  <a:lnTo>
                    <a:pt x="5291" y="5390"/>
                  </a:lnTo>
                  <a:lnTo>
                    <a:pt x="5297" y="5286"/>
                  </a:lnTo>
                  <a:lnTo>
                    <a:pt x="5289" y="5069"/>
                  </a:lnTo>
                  <a:lnTo>
                    <a:pt x="5270" y="4854"/>
                  </a:lnTo>
                  <a:lnTo>
                    <a:pt x="5238" y="4640"/>
                  </a:lnTo>
                  <a:lnTo>
                    <a:pt x="5190" y="4429"/>
                  </a:lnTo>
                  <a:lnTo>
                    <a:pt x="5132" y="4220"/>
                  </a:lnTo>
                  <a:lnTo>
                    <a:pt x="5058" y="4013"/>
                  </a:lnTo>
                  <a:lnTo>
                    <a:pt x="4973" y="3809"/>
                  </a:lnTo>
                  <a:lnTo>
                    <a:pt x="4873" y="3606"/>
                  </a:lnTo>
                  <a:lnTo>
                    <a:pt x="4762" y="3407"/>
                  </a:lnTo>
                  <a:lnTo>
                    <a:pt x="4636" y="3209"/>
                  </a:lnTo>
                  <a:lnTo>
                    <a:pt x="4499" y="3016"/>
                  </a:lnTo>
                  <a:lnTo>
                    <a:pt x="4347" y="2825"/>
                  </a:lnTo>
                  <a:lnTo>
                    <a:pt x="4262" y="2725"/>
                  </a:lnTo>
                  <a:lnTo>
                    <a:pt x="4178" y="2629"/>
                  </a:lnTo>
                  <a:lnTo>
                    <a:pt x="4095" y="2539"/>
                  </a:lnTo>
                  <a:lnTo>
                    <a:pt x="4013" y="2458"/>
                  </a:lnTo>
                  <a:lnTo>
                    <a:pt x="3933" y="2380"/>
                  </a:lnTo>
                  <a:lnTo>
                    <a:pt x="3856" y="2308"/>
                  </a:lnTo>
                  <a:lnTo>
                    <a:pt x="3782" y="2242"/>
                  </a:lnTo>
                  <a:lnTo>
                    <a:pt x="3714" y="2183"/>
                  </a:lnTo>
                  <a:lnTo>
                    <a:pt x="3650" y="2131"/>
                  </a:lnTo>
                  <a:lnTo>
                    <a:pt x="3591" y="2083"/>
                  </a:lnTo>
                  <a:lnTo>
                    <a:pt x="3539" y="2041"/>
                  </a:lnTo>
                  <a:lnTo>
                    <a:pt x="3493" y="2007"/>
                  </a:lnTo>
                  <a:lnTo>
                    <a:pt x="3453" y="1979"/>
                  </a:lnTo>
                  <a:lnTo>
                    <a:pt x="3423" y="1957"/>
                  </a:lnTo>
                  <a:lnTo>
                    <a:pt x="2201" y="1957"/>
                  </a:lnTo>
                  <a:close/>
                  <a:moveTo>
                    <a:pt x="3768" y="325"/>
                  </a:moveTo>
                  <a:lnTo>
                    <a:pt x="3690" y="331"/>
                  </a:lnTo>
                  <a:lnTo>
                    <a:pt x="3611" y="349"/>
                  </a:lnTo>
                  <a:lnTo>
                    <a:pt x="3529" y="373"/>
                  </a:lnTo>
                  <a:lnTo>
                    <a:pt x="3447" y="405"/>
                  </a:lnTo>
                  <a:lnTo>
                    <a:pt x="3364" y="439"/>
                  </a:lnTo>
                  <a:lnTo>
                    <a:pt x="3292" y="470"/>
                  </a:lnTo>
                  <a:lnTo>
                    <a:pt x="3216" y="498"/>
                  </a:lnTo>
                  <a:lnTo>
                    <a:pt x="3141" y="524"/>
                  </a:lnTo>
                  <a:lnTo>
                    <a:pt x="3063" y="544"/>
                  </a:lnTo>
                  <a:lnTo>
                    <a:pt x="2985" y="558"/>
                  </a:lnTo>
                  <a:lnTo>
                    <a:pt x="2908" y="564"/>
                  </a:lnTo>
                  <a:lnTo>
                    <a:pt x="2842" y="560"/>
                  </a:lnTo>
                  <a:lnTo>
                    <a:pt x="2778" y="548"/>
                  </a:lnTo>
                  <a:lnTo>
                    <a:pt x="2718" y="530"/>
                  </a:lnTo>
                  <a:lnTo>
                    <a:pt x="2597" y="486"/>
                  </a:lnTo>
                  <a:lnTo>
                    <a:pt x="2485" y="448"/>
                  </a:lnTo>
                  <a:lnTo>
                    <a:pt x="2380" y="417"/>
                  </a:lnTo>
                  <a:lnTo>
                    <a:pt x="2282" y="393"/>
                  </a:lnTo>
                  <a:lnTo>
                    <a:pt x="2189" y="373"/>
                  </a:lnTo>
                  <a:lnTo>
                    <a:pt x="2101" y="361"/>
                  </a:lnTo>
                  <a:lnTo>
                    <a:pt x="2015" y="357"/>
                  </a:lnTo>
                  <a:lnTo>
                    <a:pt x="1928" y="363"/>
                  </a:lnTo>
                  <a:lnTo>
                    <a:pt x="1844" y="379"/>
                  </a:lnTo>
                  <a:lnTo>
                    <a:pt x="1762" y="405"/>
                  </a:lnTo>
                  <a:lnTo>
                    <a:pt x="1683" y="443"/>
                  </a:lnTo>
                  <a:lnTo>
                    <a:pt x="1605" y="492"/>
                  </a:lnTo>
                  <a:lnTo>
                    <a:pt x="1525" y="554"/>
                  </a:lnTo>
                  <a:lnTo>
                    <a:pt x="2238" y="1631"/>
                  </a:lnTo>
                  <a:lnTo>
                    <a:pt x="3378" y="1631"/>
                  </a:lnTo>
                  <a:lnTo>
                    <a:pt x="4031" y="415"/>
                  </a:lnTo>
                  <a:lnTo>
                    <a:pt x="3977" y="381"/>
                  </a:lnTo>
                  <a:lnTo>
                    <a:pt x="3927" y="357"/>
                  </a:lnTo>
                  <a:lnTo>
                    <a:pt x="3879" y="341"/>
                  </a:lnTo>
                  <a:lnTo>
                    <a:pt x="3838" y="331"/>
                  </a:lnTo>
                  <a:lnTo>
                    <a:pt x="3802" y="327"/>
                  </a:lnTo>
                  <a:lnTo>
                    <a:pt x="3768" y="325"/>
                  </a:lnTo>
                  <a:close/>
                  <a:moveTo>
                    <a:pt x="3768" y="0"/>
                  </a:moveTo>
                  <a:lnTo>
                    <a:pt x="3858" y="6"/>
                  </a:lnTo>
                  <a:lnTo>
                    <a:pt x="3945" y="22"/>
                  </a:lnTo>
                  <a:lnTo>
                    <a:pt x="4031" y="48"/>
                  </a:lnTo>
                  <a:lnTo>
                    <a:pt x="4114" y="86"/>
                  </a:lnTo>
                  <a:lnTo>
                    <a:pt x="4194" y="134"/>
                  </a:lnTo>
                  <a:lnTo>
                    <a:pt x="4274" y="191"/>
                  </a:lnTo>
                  <a:lnTo>
                    <a:pt x="4351" y="263"/>
                  </a:lnTo>
                  <a:lnTo>
                    <a:pt x="4375" y="289"/>
                  </a:lnTo>
                  <a:lnTo>
                    <a:pt x="4391" y="321"/>
                  </a:lnTo>
                  <a:lnTo>
                    <a:pt x="4399" y="353"/>
                  </a:lnTo>
                  <a:lnTo>
                    <a:pt x="4401" y="389"/>
                  </a:lnTo>
                  <a:lnTo>
                    <a:pt x="4395" y="423"/>
                  </a:lnTo>
                  <a:lnTo>
                    <a:pt x="4381" y="456"/>
                  </a:lnTo>
                  <a:lnTo>
                    <a:pt x="3686" y="1744"/>
                  </a:lnTo>
                  <a:lnTo>
                    <a:pt x="3736" y="1782"/>
                  </a:lnTo>
                  <a:lnTo>
                    <a:pt x="3794" y="1826"/>
                  </a:lnTo>
                  <a:lnTo>
                    <a:pt x="3856" y="1876"/>
                  </a:lnTo>
                  <a:lnTo>
                    <a:pt x="3923" y="1932"/>
                  </a:lnTo>
                  <a:lnTo>
                    <a:pt x="3997" y="1995"/>
                  </a:lnTo>
                  <a:lnTo>
                    <a:pt x="4075" y="2063"/>
                  </a:lnTo>
                  <a:lnTo>
                    <a:pt x="4154" y="2139"/>
                  </a:lnTo>
                  <a:lnTo>
                    <a:pt x="4238" y="2221"/>
                  </a:lnTo>
                  <a:lnTo>
                    <a:pt x="4326" y="2308"/>
                  </a:lnTo>
                  <a:lnTo>
                    <a:pt x="4413" y="2402"/>
                  </a:lnTo>
                  <a:lnTo>
                    <a:pt x="4503" y="2502"/>
                  </a:lnTo>
                  <a:lnTo>
                    <a:pt x="4594" y="2607"/>
                  </a:lnTo>
                  <a:lnTo>
                    <a:pt x="4738" y="2789"/>
                  </a:lnTo>
                  <a:lnTo>
                    <a:pt x="4873" y="2974"/>
                  </a:lnTo>
                  <a:lnTo>
                    <a:pt x="4997" y="3161"/>
                  </a:lnTo>
                  <a:lnTo>
                    <a:pt x="5108" y="3353"/>
                  </a:lnTo>
                  <a:lnTo>
                    <a:pt x="5212" y="3548"/>
                  </a:lnTo>
                  <a:lnTo>
                    <a:pt x="5301" y="3743"/>
                  </a:lnTo>
                  <a:lnTo>
                    <a:pt x="5387" y="3959"/>
                  </a:lnTo>
                  <a:lnTo>
                    <a:pt x="5461" y="4176"/>
                  </a:lnTo>
                  <a:lnTo>
                    <a:pt x="5520" y="4395"/>
                  </a:lnTo>
                  <a:lnTo>
                    <a:pt x="5566" y="4617"/>
                  </a:lnTo>
                  <a:lnTo>
                    <a:pt x="5600" y="4838"/>
                  </a:lnTo>
                  <a:lnTo>
                    <a:pt x="5620" y="5063"/>
                  </a:lnTo>
                  <a:lnTo>
                    <a:pt x="5626" y="5286"/>
                  </a:lnTo>
                  <a:lnTo>
                    <a:pt x="5620" y="5410"/>
                  </a:lnTo>
                  <a:lnTo>
                    <a:pt x="5604" y="5527"/>
                  </a:lnTo>
                  <a:lnTo>
                    <a:pt x="5576" y="5643"/>
                  </a:lnTo>
                  <a:lnTo>
                    <a:pt x="5536" y="5753"/>
                  </a:lnTo>
                  <a:lnTo>
                    <a:pt x="5489" y="5858"/>
                  </a:lnTo>
                  <a:lnTo>
                    <a:pt x="5433" y="5960"/>
                  </a:lnTo>
                  <a:lnTo>
                    <a:pt x="5367" y="6054"/>
                  </a:lnTo>
                  <a:lnTo>
                    <a:pt x="5293" y="6141"/>
                  </a:lnTo>
                  <a:lnTo>
                    <a:pt x="5214" y="6223"/>
                  </a:lnTo>
                  <a:lnTo>
                    <a:pt x="5124" y="6297"/>
                  </a:lnTo>
                  <a:lnTo>
                    <a:pt x="5031" y="6363"/>
                  </a:lnTo>
                  <a:lnTo>
                    <a:pt x="4931" y="6419"/>
                  </a:lnTo>
                  <a:lnTo>
                    <a:pt x="4823" y="6466"/>
                  </a:lnTo>
                  <a:lnTo>
                    <a:pt x="4714" y="6504"/>
                  </a:lnTo>
                  <a:lnTo>
                    <a:pt x="4598" y="6532"/>
                  </a:lnTo>
                  <a:lnTo>
                    <a:pt x="4481" y="6550"/>
                  </a:lnTo>
                  <a:lnTo>
                    <a:pt x="4359" y="6556"/>
                  </a:lnTo>
                  <a:lnTo>
                    <a:pt x="1267" y="6556"/>
                  </a:lnTo>
                  <a:lnTo>
                    <a:pt x="1145" y="6550"/>
                  </a:lnTo>
                  <a:lnTo>
                    <a:pt x="1028" y="6532"/>
                  </a:lnTo>
                  <a:lnTo>
                    <a:pt x="912" y="6504"/>
                  </a:lnTo>
                  <a:lnTo>
                    <a:pt x="801" y="6466"/>
                  </a:lnTo>
                  <a:lnTo>
                    <a:pt x="695" y="6419"/>
                  </a:lnTo>
                  <a:lnTo>
                    <a:pt x="595" y="6363"/>
                  </a:lnTo>
                  <a:lnTo>
                    <a:pt x="502" y="6297"/>
                  </a:lnTo>
                  <a:lnTo>
                    <a:pt x="412" y="6223"/>
                  </a:lnTo>
                  <a:lnTo>
                    <a:pt x="333" y="6141"/>
                  </a:lnTo>
                  <a:lnTo>
                    <a:pt x="259" y="6054"/>
                  </a:lnTo>
                  <a:lnTo>
                    <a:pt x="193" y="5960"/>
                  </a:lnTo>
                  <a:lnTo>
                    <a:pt x="135" y="5858"/>
                  </a:lnTo>
                  <a:lnTo>
                    <a:pt x="88" y="5753"/>
                  </a:lnTo>
                  <a:lnTo>
                    <a:pt x="50" y="5643"/>
                  </a:lnTo>
                  <a:lnTo>
                    <a:pt x="22" y="5527"/>
                  </a:lnTo>
                  <a:lnTo>
                    <a:pt x="6" y="5410"/>
                  </a:lnTo>
                  <a:lnTo>
                    <a:pt x="0" y="5286"/>
                  </a:lnTo>
                  <a:lnTo>
                    <a:pt x="6" y="5063"/>
                  </a:lnTo>
                  <a:lnTo>
                    <a:pt x="26" y="4838"/>
                  </a:lnTo>
                  <a:lnTo>
                    <a:pt x="60" y="4617"/>
                  </a:lnTo>
                  <a:lnTo>
                    <a:pt x="106" y="4395"/>
                  </a:lnTo>
                  <a:lnTo>
                    <a:pt x="165" y="4176"/>
                  </a:lnTo>
                  <a:lnTo>
                    <a:pt x="239" y="3959"/>
                  </a:lnTo>
                  <a:lnTo>
                    <a:pt x="325" y="3743"/>
                  </a:lnTo>
                  <a:lnTo>
                    <a:pt x="414" y="3548"/>
                  </a:lnTo>
                  <a:lnTo>
                    <a:pt x="518" y="3353"/>
                  </a:lnTo>
                  <a:lnTo>
                    <a:pt x="631" y="3161"/>
                  </a:lnTo>
                  <a:lnTo>
                    <a:pt x="755" y="2974"/>
                  </a:lnTo>
                  <a:lnTo>
                    <a:pt x="888" y="2789"/>
                  </a:lnTo>
                  <a:lnTo>
                    <a:pt x="1032" y="2607"/>
                  </a:lnTo>
                  <a:lnTo>
                    <a:pt x="1129" y="2496"/>
                  </a:lnTo>
                  <a:lnTo>
                    <a:pt x="1225" y="2388"/>
                  </a:lnTo>
                  <a:lnTo>
                    <a:pt x="1318" y="2290"/>
                  </a:lnTo>
                  <a:lnTo>
                    <a:pt x="1410" y="2197"/>
                  </a:lnTo>
                  <a:lnTo>
                    <a:pt x="1500" y="2113"/>
                  </a:lnTo>
                  <a:lnTo>
                    <a:pt x="1585" y="2035"/>
                  </a:lnTo>
                  <a:lnTo>
                    <a:pt x="1665" y="1963"/>
                  </a:lnTo>
                  <a:lnTo>
                    <a:pt x="1741" y="1900"/>
                  </a:lnTo>
                  <a:lnTo>
                    <a:pt x="1810" y="1844"/>
                  </a:lnTo>
                  <a:lnTo>
                    <a:pt x="1872" y="1796"/>
                  </a:lnTo>
                  <a:lnTo>
                    <a:pt x="1926" y="1754"/>
                  </a:lnTo>
                  <a:lnTo>
                    <a:pt x="1177" y="622"/>
                  </a:lnTo>
                  <a:lnTo>
                    <a:pt x="1161" y="588"/>
                  </a:lnTo>
                  <a:lnTo>
                    <a:pt x="1151" y="552"/>
                  </a:lnTo>
                  <a:lnTo>
                    <a:pt x="1151" y="516"/>
                  </a:lnTo>
                  <a:lnTo>
                    <a:pt x="1159" y="480"/>
                  </a:lnTo>
                  <a:lnTo>
                    <a:pt x="1173" y="446"/>
                  </a:lnTo>
                  <a:lnTo>
                    <a:pt x="1197" y="417"/>
                  </a:lnTo>
                  <a:lnTo>
                    <a:pt x="1292" y="325"/>
                  </a:lnTo>
                  <a:lnTo>
                    <a:pt x="1390" y="247"/>
                  </a:lnTo>
                  <a:lnTo>
                    <a:pt x="1488" y="181"/>
                  </a:lnTo>
                  <a:lnTo>
                    <a:pt x="1587" y="128"/>
                  </a:lnTo>
                  <a:lnTo>
                    <a:pt x="1691" y="86"/>
                  </a:lnTo>
                  <a:lnTo>
                    <a:pt x="1796" y="56"/>
                  </a:lnTo>
                  <a:lnTo>
                    <a:pt x="1904" y="40"/>
                  </a:lnTo>
                  <a:lnTo>
                    <a:pt x="2015" y="34"/>
                  </a:lnTo>
                  <a:lnTo>
                    <a:pt x="2121" y="38"/>
                  </a:lnTo>
                  <a:lnTo>
                    <a:pt x="2227" y="50"/>
                  </a:lnTo>
                  <a:lnTo>
                    <a:pt x="2336" y="72"/>
                  </a:lnTo>
                  <a:lnTo>
                    <a:pt x="2450" y="100"/>
                  </a:lnTo>
                  <a:lnTo>
                    <a:pt x="2569" y="136"/>
                  </a:lnTo>
                  <a:lnTo>
                    <a:pt x="2697" y="177"/>
                  </a:lnTo>
                  <a:lnTo>
                    <a:pt x="2830" y="225"/>
                  </a:lnTo>
                  <a:lnTo>
                    <a:pt x="2868" y="235"/>
                  </a:lnTo>
                  <a:lnTo>
                    <a:pt x="2908" y="239"/>
                  </a:lnTo>
                  <a:lnTo>
                    <a:pt x="2957" y="235"/>
                  </a:lnTo>
                  <a:lnTo>
                    <a:pt x="3009" y="225"/>
                  </a:lnTo>
                  <a:lnTo>
                    <a:pt x="3063" y="207"/>
                  </a:lnTo>
                  <a:lnTo>
                    <a:pt x="3121" y="187"/>
                  </a:lnTo>
                  <a:lnTo>
                    <a:pt x="3180" y="163"/>
                  </a:lnTo>
                  <a:lnTo>
                    <a:pt x="3240" y="140"/>
                  </a:lnTo>
                  <a:lnTo>
                    <a:pt x="3320" y="106"/>
                  </a:lnTo>
                  <a:lnTo>
                    <a:pt x="3403" y="74"/>
                  </a:lnTo>
                  <a:lnTo>
                    <a:pt x="3489" y="46"/>
                  </a:lnTo>
                  <a:lnTo>
                    <a:pt x="3581" y="22"/>
                  </a:lnTo>
                  <a:lnTo>
                    <a:pt x="3672" y="6"/>
                  </a:lnTo>
                  <a:lnTo>
                    <a:pt x="37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48" name="Freeform 111"/>
          <p:cNvSpPr>
            <a:spLocks noEditPoints="1"/>
          </p:cNvSpPr>
          <p:nvPr/>
        </p:nvSpPr>
        <p:spPr bwMode="auto">
          <a:xfrm>
            <a:off x="6814492" y="3310613"/>
            <a:ext cx="541241" cy="677947"/>
          </a:xfrm>
          <a:custGeom>
            <a:avLst/>
            <a:gdLst>
              <a:gd name="T0" fmla="*/ 333 w 5234"/>
              <a:gd name="T1" fmla="*/ 5775 h 6556"/>
              <a:gd name="T2" fmla="*/ 416 w 5234"/>
              <a:gd name="T3" fmla="*/ 5968 h 6556"/>
              <a:gd name="T4" fmla="*/ 580 w 5234"/>
              <a:gd name="T5" fmla="*/ 6120 h 6556"/>
              <a:gd name="T6" fmla="*/ 801 w 5234"/>
              <a:gd name="T7" fmla="*/ 6211 h 6556"/>
              <a:gd name="T8" fmla="*/ 4264 w 5234"/>
              <a:gd name="T9" fmla="*/ 6229 h 6556"/>
              <a:gd name="T10" fmla="*/ 4513 w 5234"/>
              <a:gd name="T11" fmla="*/ 6187 h 6556"/>
              <a:gd name="T12" fmla="*/ 4718 w 5234"/>
              <a:gd name="T13" fmla="*/ 6076 h 6556"/>
              <a:gd name="T14" fmla="*/ 4856 w 5234"/>
              <a:gd name="T15" fmla="*/ 5908 h 6556"/>
              <a:gd name="T16" fmla="*/ 4909 w 5234"/>
              <a:gd name="T17" fmla="*/ 5703 h 6556"/>
              <a:gd name="T18" fmla="*/ 3900 w 5234"/>
              <a:gd name="T19" fmla="*/ 2179 h 6556"/>
              <a:gd name="T20" fmla="*/ 3852 w 5234"/>
              <a:gd name="T21" fmla="*/ 2294 h 6556"/>
              <a:gd name="T22" fmla="*/ 3736 w 5234"/>
              <a:gd name="T23" fmla="*/ 2342 h 6556"/>
              <a:gd name="T24" fmla="*/ 3623 w 5234"/>
              <a:gd name="T25" fmla="*/ 2294 h 6556"/>
              <a:gd name="T26" fmla="*/ 3575 w 5234"/>
              <a:gd name="T27" fmla="*/ 2179 h 6556"/>
              <a:gd name="T28" fmla="*/ 1659 w 5234"/>
              <a:gd name="T29" fmla="*/ 2179 h 6556"/>
              <a:gd name="T30" fmla="*/ 1611 w 5234"/>
              <a:gd name="T31" fmla="*/ 2294 h 6556"/>
              <a:gd name="T32" fmla="*/ 1498 w 5234"/>
              <a:gd name="T33" fmla="*/ 2342 h 6556"/>
              <a:gd name="T34" fmla="*/ 1382 w 5234"/>
              <a:gd name="T35" fmla="*/ 2294 h 6556"/>
              <a:gd name="T36" fmla="*/ 1334 w 5234"/>
              <a:gd name="T37" fmla="*/ 2179 h 6556"/>
              <a:gd name="T38" fmla="*/ 2617 w 5234"/>
              <a:gd name="T39" fmla="*/ 327 h 6556"/>
              <a:gd name="T40" fmla="*/ 2314 w 5234"/>
              <a:gd name="T41" fmla="*/ 375 h 6556"/>
              <a:gd name="T42" fmla="*/ 2053 w 5234"/>
              <a:gd name="T43" fmla="*/ 510 h 6556"/>
              <a:gd name="T44" fmla="*/ 1846 w 5234"/>
              <a:gd name="T45" fmla="*/ 718 h 6556"/>
              <a:gd name="T46" fmla="*/ 1709 w 5234"/>
              <a:gd name="T47" fmla="*/ 981 h 6556"/>
              <a:gd name="T48" fmla="*/ 1659 w 5234"/>
              <a:gd name="T49" fmla="*/ 1284 h 6556"/>
              <a:gd name="T50" fmla="*/ 3551 w 5234"/>
              <a:gd name="T51" fmla="*/ 1078 h 6556"/>
              <a:gd name="T52" fmla="*/ 3444 w 5234"/>
              <a:gd name="T53" fmla="*/ 799 h 6556"/>
              <a:gd name="T54" fmla="*/ 3258 w 5234"/>
              <a:gd name="T55" fmla="*/ 572 h 6556"/>
              <a:gd name="T56" fmla="*/ 3011 w 5234"/>
              <a:gd name="T57" fmla="*/ 411 h 6556"/>
              <a:gd name="T58" fmla="*/ 2721 w 5234"/>
              <a:gd name="T59" fmla="*/ 331 h 6556"/>
              <a:gd name="T60" fmla="*/ 2741 w 5234"/>
              <a:gd name="T61" fmla="*/ 6 h 6556"/>
              <a:gd name="T62" fmla="*/ 3089 w 5234"/>
              <a:gd name="T63" fmla="*/ 90 h 6556"/>
              <a:gd name="T64" fmla="*/ 3392 w 5234"/>
              <a:gd name="T65" fmla="*/ 261 h 6556"/>
              <a:gd name="T66" fmla="*/ 3637 w 5234"/>
              <a:gd name="T67" fmla="*/ 508 h 6556"/>
              <a:gd name="T68" fmla="*/ 3810 w 5234"/>
              <a:gd name="T69" fmla="*/ 811 h 6556"/>
              <a:gd name="T70" fmla="*/ 3894 w 5234"/>
              <a:gd name="T71" fmla="*/ 1160 h 6556"/>
              <a:gd name="T72" fmla="*/ 4736 w 5234"/>
              <a:gd name="T73" fmla="*/ 1288 h 6556"/>
              <a:gd name="T74" fmla="*/ 4832 w 5234"/>
              <a:gd name="T75" fmla="*/ 1355 h 6556"/>
              <a:gd name="T76" fmla="*/ 5234 w 5234"/>
              <a:gd name="T77" fmla="*/ 5683 h 6556"/>
              <a:gd name="T78" fmla="*/ 5212 w 5234"/>
              <a:gd name="T79" fmla="*/ 5880 h 6556"/>
              <a:gd name="T80" fmla="*/ 5101 w 5234"/>
              <a:gd name="T81" fmla="*/ 6129 h 6556"/>
              <a:gd name="T82" fmla="*/ 4913 w 5234"/>
              <a:gd name="T83" fmla="*/ 6335 h 6556"/>
              <a:gd name="T84" fmla="*/ 4664 w 5234"/>
              <a:gd name="T85" fmla="*/ 6480 h 6556"/>
              <a:gd name="T86" fmla="*/ 4370 w 5234"/>
              <a:gd name="T87" fmla="*/ 6550 h 6556"/>
              <a:gd name="T88" fmla="*/ 864 w 5234"/>
              <a:gd name="T89" fmla="*/ 6550 h 6556"/>
              <a:gd name="T90" fmla="*/ 570 w 5234"/>
              <a:gd name="T91" fmla="*/ 6480 h 6556"/>
              <a:gd name="T92" fmla="*/ 321 w 5234"/>
              <a:gd name="T93" fmla="*/ 6335 h 6556"/>
              <a:gd name="T94" fmla="*/ 133 w 5234"/>
              <a:gd name="T95" fmla="*/ 6129 h 6556"/>
              <a:gd name="T96" fmla="*/ 22 w 5234"/>
              <a:gd name="T97" fmla="*/ 5880 h 6556"/>
              <a:gd name="T98" fmla="*/ 0 w 5234"/>
              <a:gd name="T99" fmla="*/ 5683 h 6556"/>
              <a:gd name="T100" fmla="*/ 404 w 5234"/>
              <a:gd name="T101" fmla="*/ 1355 h 6556"/>
              <a:gd name="T102" fmla="*/ 500 w 5234"/>
              <a:gd name="T103" fmla="*/ 1288 h 6556"/>
              <a:gd name="T104" fmla="*/ 1340 w 5234"/>
              <a:gd name="T105" fmla="*/ 1160 h 6556"/>
              <a:gd name="T106" fmla="*/ 1426 w 5234"/>
              <a:gd name="T107" fmla="*/ 811 h 6556"/>
              <a:gd name="T108" fmla="*/ 1597 w 5234"/>
              <a:gd name="T109" fmla="*/ 508 h 6556"/>
              <a:gd name="T110" fmla="*/ 1842 w 5234"/>
              <a:gd name="T111" fmla="*/ 261 h 6556"/>
              <a:gd name="T112" fmla="*/ 2147 w 5234"/>
              <a:gd name="T113" fmla="*/ 90 h 6556"/>
              <a:gd name="T114" fmla="*/ 2494 w 5234"/>
              <a:gd name="T115" fmla="*/ 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34" h="6556">
                <a:moveTo>
                  <a:pt x="689" y="1609"/>
                </a:moveTo>
                <a:lnTo>
                  <a:pt x="327" y="5703"/>
                </a:lnTo>
                <a:lnTo>
                  <a:pt x="333" y="5775"/>
                </a:lnTo>
                <a:lnTo>
                  <a:pt x="351" y="5842"/>
                </a:lnTo>
                <a:lnTo>
                  <a:pt x="378" y="5908"/>
                </a:lnTo>
                <a:lnTo>
                  <a:pt x="416" y="5968"/>
                </a:lnTo>
                <a:lnTo>
                  <a:pt x="462" y="6024"/>
                </a:lnTo>
                <a:lnTo>
                  <a:pt x="518" y="6076"/>
                </a:lnTo>
                <a:lnTo>
                  <a:pt x="580" y="6120"/>
                </a:lnTo>
                <a:lnTo>
                  <a:pt x="647" y="6157"/>
                </a:lnTo>
                <a:lnTo>
                  <a:pt x="721" y="6187"/>
                </a:lnTo>
                <a:lnTo>
                  <a:pt x="801" y="6211"/>
                </a:lnTo>
                <a:lnTo>
                  <a:pt x="882" y="6225"/>
                </a:lnTo>
                <a:lnTo>
                  <a:pt x="970" y="6229"/>
                </a:lnTo>
                <a:lnTo>
                  <a:pt x="4264" y="6229"/>
                </a:lnTo>
                <a:lnTo>
                  <a:pt x="4352" y="6225"/>
                </a:lnTo>
                <a:lnTo>
                  <a:pt x="4433" y="6211"/>
                </a:lnTo>
                <a:lnTo>
                  <a:pt x="4513" y="6187"/>
                </a:lnTo>
                <a:lnTo>
                  <a:pt x="4587" y="6157"/>
                </a:lnTo>
                <a:lnTo>
                  <a:pt x="4656" y="6120"/>
                </a:lnTo>
                <a:lnTo>
                  <a:pt x="4718" y="6076"/>
                </a:lnTo>
                <a:lnTo>
                  <a:pt x="4772" y="6026"/>
                </a:lnTo>
                <a:lnTo>
                  <a:pt x="4818" y="5970"/>
                </a:lnTo>
                <a:lnTo>
                  <a:pt x="4856" y="5908"/>
                </a:lnTo>
                <a:lnTo>
                  <a:pt x="4884" y="5844"/>
                </a:lnTo>
                <a:lnTo>
                  <a:pt x="4901" y="5775"/>
                </a:lnTo>
                <a:lnTo>
                  <a:pt x="4909" y="5703"/>
                </a:lnTo>
                <a:lnTo>
                  <a:pt x="4545" y="1609"/>
                </a:lnTo>
                <a:lnTo>
                  <a:pt x="3900" y="1609"/>
                </a:lnTo>
                <a:lnTo>
                  <a:pt x="3900" y="2179"/>
                </a:lnTo>
                <a:lnTo>
                  <a:pt x="3894" y="2223"/>
                </a:lnTo>
                <a:lnTo>
                  <a:pt x="3878" y="2262"/>
                </a:lnTo>
                <a:lnTo>
                  <a:pt x="3852" y="2294"/>
                </a:lnTo>
                <a:lnTo>
                  <a:pt x="3820" y="2320"/>
                </a:lnTo>
                <a:lnTo>
                  <a:pt x="3780" y="2336"/>
                </a:lnTo>
                <a:lnTo>
                  <a:pt x="3736" y="2342"/>
                </a:lnTo>
                <a:lnTo>
                  <a:pt x="3695" y="2336"/>
                </a:lnTo>
                <a:lnTo>
                  <a:pt x="3655" y="2320"/>
                </a:lnTo>
                <a:lnTo>
                  <a:pt x="3623" y="2294"/>
                </a:lnTo>
                <a:lnTo>
                  <a:pt x="3597" y="2262"/>
                </a:lnTo>
                <a:lnTo>
                  <a:pt x="3581" y="2223"/>
                </a:lnTo>
                <a:lnTo>
                  <a:pt x="3575" y="2179"/>
                </a:lnTo>
                <a:lnTo>
                  <a:pt x="3575" y="1609"/>
                </a:lnTo>
                <a:lnTo>
                  <a:pt x="1659" y="1609"/>
                </a:lnTo>
                <a:lnTo>
                  <a:pt x="1659" y="2179"/>
                </a:lnTo>
                <a:lnTo>
                  <a:pt x="1655" y="2223"/>
                </a:lnTo>
                <a:lnTo>
                  <a:pt x="1637" y="2262"/>
                </a:lnTo>
                <a:lnTo>
                  <a:pt x="1611" y="2294"/>
                </a:lnTo>
                <a:lnTo>
                  <a:pt x="1579" y="2320"/>
                </a:lnTo>
                <a:lnTo>
                  <a:pt x="1540" y="2336"/>
                </a:lnTo>
                <a:lnTo>
                  <a:pt x="1498" y="2342"/>
                </a:lnTo>
                <a:lnTo>
                  <a:pt x="1454" y="2336"/>
                </a:lnTo>
                <a:lnTo>
                  <a:pt x="1416" y="2320"/>
                </a:lnTo>
                <a:lnTo>
                  <a:pt x="1382" y="2294"/>
                </a:lnTo>
                <a:lnTo>
                  <a:pt x="1356" y="2262"/>
                </a:lnTo>
                <a:lnTo>
                  <a:pt x="1340" y="2223"/>
                </a:lnTo>
                <a:lnTo>
                  <a:pt x="1334" y="2179"/>
                </a:lnTo>
                <a:lnTo>
                  <a:pt x="1334" y="1609"/>
                </a:lnTo>
                <a:lnTo>
                  <a:pt x="689" y="1609"/>
                </a:lnTo>
                <a:close/>
                <a:moveTo>
                  <a:pt x="2617" y="327"/>
                </a:moveTo>
                <a:lnTo>
                  <a:pt x="2513" y="331"/>
                </a:lnTo>
                <a:lnTo>
                  <a:pt x="2412" y="349"/>
                </a:lnTo>
                <a:lnTo>
                  <a:pt x="2314" y="375"/>
                </a:lnTo>
                <a:lnTo>
                  <a:pt x="2223" y="411"/>
                </a:lnTo>
                <a:lnTo>
                  <a:pt x="2135" y="456"/>
                </a:lnTo>
                <a:lnTo>
                  <a:pt x="2053" y="510"/>
                </a:lnTo>
                <a:lnTo>
                  <a:pt x="1978" y="572"/>
                </a:lnTo>
                <a:lnTo>
                  <a:pt x="1908" y="642"/>
                </a:lnTo>
                <a:lnTo>
                  <a:pt x="1846" y="718"/>
                </a:lnTo>
                <a:lnTo>
                  <a:pt x="1792" y="799"/>
                </a:lnTo>
                <a:lnTo>
                  <a:pt x="1747" y="887"/>
                </a:lnTo>
                <a:lnTo>
                  <a:pt x="1709" y="981"/>
                </a:lnTo>
                <a:lnTo>
                  <a:pt x="1683" y="1078"/>
                </a:lnTo>
                <a:lnTo>
                  <a:pt x="1665" y="1178"/>
                </a:lnTo>
                <a:lnTo>
                  <a:pt x="1659" y="1284"/>
                </a:lnTo>
                <a:lnTo>
                  <a:pt x="3575" y="1284"/>
                </a:lnTo>
                <a:lnTo>
                  <a:pt x="3569" y="1178"/>
                </a:lnTo>
                <a:lnTo>
                  <a:pt x="3551" y="1078"/>
                </a:lnTo>
                <a:lnTo>
                  <a:pt x="3525" y="981"/>
                </a:lnTo>
                <a:lnTo>
                  <a:pt x="3489" y="887"/>
                </a:lnTo>
                <a:lnTo>
                  <a:pt x="3444" y="799"/>
                </a:lnTo>
                <a:lnTo>
                  <a:pt x="3388" y="718"/>
                </a:lnTo>
                <a:lnTo>
                  <a:pt x="3326" y="642"/>
                </a:lnTo>
                <a:lnTo>
                  <a:pt x="3258" y="572"/>
                </a:lnTo>
                <a:lnTo>
                  <a:pt x="3181" y="510"/>
                </a:lnTo>
                <a:lnTo>
                  <a:pt x="3099" y="456"/>
                </a:lnTo>
                <a:lnTo>
                  <a:pt x="3011" y="411"/>
                </a:lnTo>
                <a:lnTo>
                  <a:pt x="2920" y="375"/>
                </a:lnTo>
                <a:lnTo>
                  <a:pt x="2822" y="349"/>
                </a:lnTo>
                <a:lnTo>
                  <a:pt x="2721" y="331"/>
                </a:lnTo>
                <a:lnTo>
                  <a:pt x="2617" y="327"/>
                </a:lnTo>
                <a:close/>
                <a:moveTo>
                  <a:pt x="2617" y="0"/>
                </a:moveTo>
                <a:lnTo>
                  <a:pt x="2741" y="6"/>
                </a:lnTo>
                <a:lnTo>
                  <a:pt x="2860" y="24"/>
                </a:lnTo>
                <a:lnTo>
                  <a:pt x="2976" y="52"/>
                </a:lnTo>
                <a:lnTo>
                  <a:pt x="3089" y="90"/>
                </a:lnTo>
                <a:lnTo>
                  <a:pt x="3195" y="138"/>
                </a:lnTo>
                <a:lnTo>
                  <a:pt x="3296" y="195"/>
                </a:lnTo>
                <a:lnTo>
                  <a:pt x="3392" y="261"/>
                </a:lnTo>
                <a:lnTo>
                  <a:pt x="3481" y="337"/>
                </a:lnTo>
                <a:lnTo>
                  <a:pt x="3563" y="419"/>
                </a:lnTo>
                <a:lnTo>
                  <a:pt x="3637" y="508"/>
                </a:lnTo>
                <a:lnTo>
                  <a:pt x="3704" y="602"/>
                </a:lnTo>
                <a:lnTo>
                  <a:pt x="3760" y="704"/>
                </a:lnTo>
                <a:lnTo>
                  <a:pt x="3810" y="811"/>
                </a:lnTo>
                <a:lnTo>
                  <a:pt x="3848" y="923"/>
                </a:lnTo>
                <a:lnTo>
                  <a:pt x="3876" y="1039"/>
                </a:lnTo>
                <a:lnTo>
                  <a:pt x="3894" y="1160"/>
                </a:lnTo>
                <a:lnTo>
                  <a:pt x="3900" y="1284"/>
                </a:lnTo>
                <a:lnTo>
                  <a:pt x="4694" y="1284"/>
                </a:lnTo>
                <a:lnTo>
                  <a:pt x="4736" y="1288"/>
                </a:lnTo>
                <a:lnTo>
                  <a:pt x="4772" y="1302"/>
                </a:lnTo>
                <a:lnTo>
                  <a:pt x="4806" y="1326"/>
                </a:lnTo>
                <a:lnTo>
                  <a:pt x="4832" y="1355"/>
                </a:lnTo>
                <a:lnTo>
                  <a:pt x="4848" y="1391"/>
                </a:lnTo>
                <a:lnTo>
                  <a:pt x="4858" y="1431"/>
                </a:lnTo>
                <a:lnTo>
                  <a:pt x="5234" y="5683"/>
                </a:lnTo>
                <a:lnTo>
                  <a:pt x="5234" y="5697"/>
                </a:lnTo>
                <a:lnTo>
                  <a:pt x="5228" y="5791"/>
                </a:lnTo>
                <a:lnTo>
                  <a:pt x="5212" y="5880"/>
                </a:lnTo>
                <a:lnTo>
                  <a:pt x="5184" y="5968"/>
                </a:lnTo>
                <a:lnTo>
                  <a:pt x="5148" y="6052"/>
                </a:lnTo>
                <a:lnTo>
                  <a:pt x="5101" y="6129"/>
                </a:lnTo>
                <a:lnTo>
                  <a:pt x="5047" y="6203"/>
                </a:lnTo>
                <a:lnTo>
                  <a:pt x="4983" y="6273"/>
                </a:lnTo>
                <a:lnTo>
                  <a:pt x="4913" y="6335"/>
                </a:lnTo>
                <a:lnTo>
                  <a:pt x="4836" y="6391"/>
                </a:lnTo>
                <a:lnTo>
                  <a:pt x="4754" y="6438"/>
                </a:lnTo>
                <a:lnTo>
                  <a:pt x="4664" y="6480"/>
                </a:lnTo>
                <a:lnTo>
                  <a:pt x="4571" y="6512"/>
                </a:lnTo>
                <a:lnTo>
                  <a:pt x="4471" y="6536"/>
                </a:lnTo>
                <a:lnTo>
                  <a:pt x="4370" y="6550"/>
                </a:lnTo>
                <a:lnTo>
                  <a:pt x="4264" y="6556"/>
                </a:lnTo>
                <a:lnTo>
                  <a:pt x="970" y="6556"/>
                </a:lnTo>
                <a:lnTo>
                  <a:pt x="864" y="6550"/>
                </a:lnTo>
                <a:lnTo>
                  <a:pt x="763" y="6536"/>
                </a:lnTo>
                <a:lnTo>
                  <a:pt x="663" y="6512"/>
                </a:lnTo>
                <a:lnTo>
                  <a:pt x="570" y="6480"/>
                </a:lnTo>
                <a:lnTo>
                  <a:pt x="482" y="6438"/>
                </a:lnTo>
                <a:lnTo>
                  <a:pt x="398" y="6391"/>
                </a:lnTo>
                <a:lnTo>
                  <a:pt x="321" y="6335"/>
                </a:lnTo>
                <a:lnTo>
                  <a:pt x="251" y="6273"/>
                </a:lnTo>
                <a:lnTo>
                  <a:pt x="187" y="6203"/>
                </a:lnTo>
                <a:lnTo>
                  <a:pt x="133" y="6129"/>
                </a:lnTo>
                <a:lnTo>
                  <a:pt x="88" y="6052"/>
                </a:lnTo>
                <a:lnTo>
                  <a:pt x="50" y="5968"/>
                </a:lnTo>
                <a:lnTo>
                  <a:pt x="22" y="5880"/>
                </a:lnTo>
                <a:lnTo>
                  <a:pt x="6" y="5791"/>
                </a:lnTo>
                <a:lnTo>
                  <a:pt x="0" y="5697"/>
                </a:lnTo>
                <a:lnTo>
                  <a:pt x="0" y="5683"/>
                </a:lnTo>
                <a:lnTo>
                  <a:pt x="376" y="1431"/>
                </a:lnTo>
                <a:lnTo>
                  <a:pt x="386" y="1391"/>
                </a:lnTo>
                <a:lnTo>
                  <a:pt x="404" y="1355"/>
                </a:lnTo>
                <a:lnTo>
                  <a:pt x="430" y="1326"/>
                </a:lnTo>
                <a:lnTo>
                  <a:pt x="462" y="1302"/>
                </a:lnTo>
                <a:lnTo>
                  <a:pt x="500" y="1288"/>
                </a:lnTo>
                <a:lnTo>
                  <a:pt x="540" y="1284"/>
                </a:lnTo>
                <a:lnTo>
                  <a:pt x="1334" y="1284"/>
                </a:lnTo>
                <a:lnTo>
                  <a:pt x="1340" y="1160"/>
                </a:lnTo>
                <a:lnTo>
                  <a:pt x="1358" y="1039"/>
                </a:lnTo>
                <a:lnTo>
                  <a:pt x="1386" y="923"/>
                </a:lnTo>
                <a:lnTo>
                  <a:pt x="1426" y="811"/>
                </a:lnTo>
                <a:lnTo>
                  <a:pt x="1474" y="704"/>
                </a:lnTo>
                <a:lnTo>
                  <a:pt x="1532" y="602"/>
                </a:lnTo>
                <a:lnTo>
                  <a:pt x="1597" y="508"/>
                </a:lnTo>
                <a:lnTo>
                  <a:pt x="1671" y="419"/>
                </a:lnTo>
                <a:lnTo>
                  <a:pt x="1753" y="337"/>
                </a:lnTo>
                <a:lnTo>
                  <a:pt x="1842" y="261"/>
                </a:lnTo>
                <a:lnTo>
                  <a:pt x="1938" y="195"/>
                </a:lnTo>
                <a:lnTo>
                  <a:pt x="2039" y="138"/>
                </a:lnTo>
                <a:lnTo>
                  <a:pt x="2147" y="90"/>
                </a:lnTo>
                <a:lnTo>
                  <a:pt x="2259" y="52"/>
                </a:lnTo>
                <a:lnTo>
                  <a:pt x="2374" y="24"/>
                </a:lnTo>
                <a:lnTo>
                  <a:pt x="2494" y="6"/>
                </a:lnTo>
                <a:lnTo>
                  <a:pt x="261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2" name="Freeform 116"/>
          <p:cNvSpPr>
            <a:spLocks noEditPoints="1"/>
          </p:cNvSpPr>
          <p:nvPr/>
        </p:nvSpPr>
        <p:spPr bwMode="auto">
          <a:xfrm>
            <a:off x="6825962" y="4900813"/>
            <a:ext cx="610347" cy="663146"/>
          </a:xfrm>
          <a:custGeom>
            <a:avLst/>
            <a:gdLst>
              <a:gd name="T0" fmla="*/ 333 w 6034"/>
              <a:gd name="T1" fmla="*/ 4904 h 6556"/>
              <a:gd name="T2" fmla="*/ 2846 w 6034"/>
              <a:gd name="T3" fmla="*/ 3034 h 6556"/>
              <a:gd name="T4" fmla="*/ 5699 w 6034"/>
              <a:gd name="T5" fmla="*/ 1808 h 6556"/>
              <a:gd name="T6" fmla="*/ 4691 w 6034"/>
              <a:gd name="T7" fmla="*/ 3269 h 6556"/>
              <a:gd name="T8" fmla="*/ 4667 w 6034"/>
              <a:gd name="T9" fmla="*/ 3353 h 6556"/>
              <a:gd name="T10" fmla="*/ 4607 w 6034"/>
              <a:gd name="T11" fmla="*/ 3413 h 6556"/>
              <a:gd name="T12" fmla="*/ 4524 w 6034"/>
              <a:gd name="T13" fmla="*/ 3434 h 6556"/>
              <a:gd name="T14" fmla="*/ 4440 w 6034"/>
              <a:gd name="T15" fmla="*/ 3413 h 6556"/>
              <a:gd name="T16" fmla="*/ 4380 w 6034"/>
              <a:gd name="T17" fmla="*/ 3353 h 6556"/>
              <a:gd name="T18" fmla="*/ 4358 w 6034"/>
              <a:gd name="T19" fmla="*/ 3269 h 6556"/>
              <a:gd name="T20" fmla="*/ 3178 w 6034"/>
              <a:gd name="T21" fmla="*/ 3034 h 6556"/>
              <a:gd name="T22" fmla="*/ 5699 w 6034"/>
              <a:gd name="T23" fmla="*/ 4898 h 6556"/>
              <a:gd name="T24" fmla="*/ 1724 w 6034"/>
              <a:gd name="T25" fmla="*/ 977 h 6556"/>
              <a:gd name="T26" fmla="*/ 3013 w 6034"/>
              <a:gd name="T27" fmla="*/ 2745 h 6556"/>
              <a:gd name="T28" fmla="*/ 1724 w 6034"/>
              <a:gd name="T29" fmla="*/ 977 h 6556"/>
              <a:gd name="T30" fmla="*/ 2104 w 6034"/>
              <a:gd name="T31" fmla="*/ 791 h 6556"/>
              <a:gd name="T32" fmla="*/ 5480 w 6034"/>
              <a:gd name="T33" fmla="*/ 1547 h 6556"/>
              <a:gd name="T34" fmla="*/ 3013 w 6034"/>
              <a:gd name="T35" fmla="*/ 0 h 6556"/>
              <a:gd name="T36" fmla="*/ 3085 w 6034"/>
              <a:gd name="T37" fmla="*/ 18 h 6556"/>
              <a:gd name="T38" fmla="*/ 5936 w 6034"/>
              <a:gd name="T39" fmla="*/ 1395 h 6556"/>
              <a:gd name="T40" fmla="*/ 5994 w 6034"/>
              <a:gd name="T41" fmla="*/ 1441 h 6556"/>
              <a:gd name="T42" fmla="*/ 6028 w 6034"/>
              <a:gd name="T43" fmla="*/ 1509 h 6556"/>
              <a:gd name="T44" fmla="*/ 6032 w 6034"/>
              <a:gd name="T45" fmla="*/ 1547 h 6556"/>
              <a:gd name="T46" fmla="*/ 6034 w 6034"/>
              <a:gd name="T47" fmla="*/ 1551 h 6556"/>
              <a:gd name="T48" fmla="*/ 6030 w 6034"/>
              <a:gd name="T49" fmla="*/ 5043 h 6556"/>
              <a:gd name="T50" fmla="*/ 5998 w 6034"/>
              <a:gd name="T51" fmla="*/ 5109 h 6556"/>
              <a:gd name="T52" fmla="*/ 5940 w 6034"/>
              <a:gd name="T53" fmla="*/ 5155 h 6556"/>
              <a:gd name="T54" fmla="*/ 3087 w 6034"/>
              <a:gd name="T55" fmla="*/ 6538 h 6556"/>
              <a:gd name="T56" fmla="*/ 3085 w 6034"/>
              <a:gd name="T57" fmla="*/ 6540 h 6556"/>
              <a:gd name="T58" fmla="*/ 3071 w 6034"/>
              <a:gd name="T59" fmla="*/ 6544 h 6556"/>
              <a:gd name="T60" fmla="*/ 3067 w 6034"/>
              <a:gd name="T61" fmla="*/ 6546 h 6556"/>
              <a:gd name="T62" fmla="*/ 3053 w 6034"/>
              <a:gd name="T63" fmla="*/ 6550 h 6556"/>
              <a:gd name="T64" fmla="*/ 3049 w 6034"/>
              <a:gd name="T65" fmla="*/ 6552 h 6556"/>
              <a:gd name="T66" fmla="*/ 3041 w 6034"/>
              <a:gd name="T67" fmla="*/ 6554 h 6556"/>
              <a:gd name="T68" fmla="*/ 3031 w 6034"/>
              <a:gd name="T69" fmla="*/ 6554 h 6556"/>
              <a:gd name="T70" fmla="*/ 3019 w 6034"/>
              <a:gd name="T71" fmla="*/ 6556 h 6556"/>
              <a:gd name="T72" fmla="*/ 3007 w 6034"/>
              <a:gd name="T73" fmla="*/ 6556 h 6556"/>
              <a:gd name="T74" fmla="*/ 2995 w 6034"/>
              <a:gd name="T75" fmla="*/ 6554 h 6556"/>
              <a:gd name="T76" fmla="*/ 2987 w 6034"/>
              <a:gd name="T77" fmla="*/ 6554 h 6556"/>
              <a:gd name="T78" fmla="*/ 2977 w 6034"/>
              <a:gd name="T79" fmla="*/ 6552 h 6556"/>
              <a:gd name="T80" fmla="*/ 2973 w 6034"/>
              <a:gd name="T81" fmla="*/ 6550 h 6556"/>
              <a:gd name="T82" fmla="*/ 2959 w 6034"/>
              <a:gd name="T83" fmla="*/ 6546 h 6556"/>
              <a:gd name="T84" fmla="*/ 2955 w 6034"/>
              <a:gd name="T85" fmla="*/ 6544 h 6556"/>
              <a:gd name="T86" fmla="*/ 2943 w 6034"/>
              <a:gd name="T87" fmla="*/ 6540 h 6556"/>
              <a:gd name="T88" fmla="*/ 2941 w 6034"/>
              <a:gd name="T89" fmla="*/ 6538 h 6556"/>
              <a:gd name="T90" fmla="*/ 96 w 6034"/>
              <a:gd name="T91" fmla="*/ 5159 h 6556"/>
              <a:gd name="T92" fmla="*/ 36 w 6034"/>
              <a:gd name="T93" fmla="*/ 5113 h 6556"/>
              <a:gd name="T94" fmla="*/ 6 w 6034"/>
              <a:gd name="T95" fmla="*/ 5047 h 6556"/>
              <a:gd name="T96" fmla="*/ 0 w 6034"/>
              <a:gd name="T97" fmla="*/ 1541 h 6556"/>
              <a:gd name="T98" fmla="*/ 20 w 6034"/>
              <a:gd name="T99" fmla="*/ 1471 h 6556"/>
              <a:gd name="T100" fmla="*/ 64 w 6034"/>
              <a:gd name="T101" fmla="*/ 1415 h 6556"/>
              <a:gd name="T102" fmla="*/ 2941 w 6034"/>
              <a:gd name="T103" fmla="*/ 18 h 6556"/>
              <a:gd name="T104" fmla="*/ 3013 w 6034"/>
              <a:gd name="T105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34" h="6556">
                <a:moveTo>
                  <a:pt x="333" y="1814"/>
                </a:moveTo>
                <a:lnTo>
                  <a:pt x="333" y="4904"/>
                </a:lnTo>
                <a:lnTo>
                  <a:pt x="2846" y="6124"/>
                </a:lnTo>
                <a:lnTo>
                  <a:pt x="2846" y="3034"/>
                </a:lnTo>
                <a:lnTo>
                  <a:pt x="333" y="1814"/>
                </a:lnTo>
                <a:close/>
                <a:moveTo>
                  <a:pt x="5699" y="1808"/>
                </a:moveTo>
                <a:lnTo>
                  <a:pt x="4691" y="2298"/>
                </a:lnTo>
                <a:lnTo>
                  <a:pt x="4691" y="3269"/>
                </a:lnTo>
                <a:lnTo>
                  <a:pt x="4685" y="3313"/>
                </a:lnTo>
                <a:lnTo>
                  <a:pt x="4667" y="3353"/>
                </a:lnTo>
                <a:lnTo>
                  <a:pt x="4641" y="3387"/>
                </a:lnTo>
                <a:lnTo>
                  <a:pt x="4607" y="3413"/>
                </a:lnTo>
                <a:lnTo>
                  <a:pt x="4567" y="3429"/>
                </a:lnTo>
                <a:lnTo>
                  <a:pt x="4524" y="3434"/>
                </a:lnTo>
                <a:lnTo>
                  <a:pt x="4480" y="3429"/>
                </a:lnTo>
                <a:lnTo>
                  <a:pt x="4440" y="3413"/>
                </a:lnTo>
                <a:lnTo>
                  <a:pt x="4406" y="3387"/>
                </a:lnTo>
                <a:lnTo>
                  <a:pt x="4380" y="3353"/>
                </a:lnTo>
                <a:lnTo>
                  <a:pt x="4364" y="3313"/>
                </a:lnTo>
                <a:lnTo>
                  <a:pt x="4358" y="3269"/>
                </a:lnTo>
                <a:lnTo>
                  <a:pt x="4358" y="2460"/>
                </a:lnTo>
                <a:lnTo>
                  <a:pt x="3178" y="3034"/>
                </a:lnTo>
                <a:lnTo>
                  <a:pt x="3178" y="6124"/>
                </a:lnTo>
                <a:lnTo>
                  <a:pt x="5699" y="4898"/>
                </a:lnTo>
                <a:lnTo>
                  <a:pt x="5699" y="1808"/>
                </a:lnTo>
                <a:close/>
                <a:moveTo>
                  <a:pt x="1724" y="977"/>
                </a:moveTo>
                <a:lnTo>
                  <a:pt x="544" y="1547"/>
                </a:lnTo>
                <a:lnTo>
                  <a:pt x="3013" y="2745"/>
                </a:lnTo>
                <a:lnTo>
                  <a:pt x="4191" y="2173"/>
                </a:lnTo>
                <a:lnTo>
                  <a:pt x="1724" y="977"/>
                </a:lnTo>
                <a:close/>
                <a:moveTo>
                  <a:pt x="3013" y="351"/>
                </a:moveTo>
                <a:lnTo>
                  <a:pt x="2104" y="791"/>
                </a:lnTo>
                <a:lnTo>
                  <a:pt x="4571" y="1989"/>
                </a:lnTo>
                <a:lnTo>
                  <a:pt x="5480" y="1547"/>
                </a:lnTo>
                <a:lnTo>
                  <a:pt x="3013" y="351"/>
                </a:lnTo>
                <a:close/>
                <a:moveTo>
                  <a:pt x="3013" y="0"/>
                </a:moveTo>
                <a:lnTo>
                  <a:pt x="3051" y="4"/>
                </a:lnTo>
                <a:lnTo>
                  <a:pt x="3085" y="18"/>
                </a:lnTo>
                <a:lnTo>
                  <a:pt x="5903" y="1383"/>
                </a:lnTo>
                <a:lnTo>
                  <a:pt x="5936" y="1395"/>
                </a:lnTo>
                <a:lnTo>
                  <a:pt x="5968" y="1415"/>
                </a:lnTo>
                <a:lnTo>
                  <a:pt x="5994" y="1441"/>
                </a:lnTo>
                <a:lnTo>
                  <a:pt x="6016" y="1473"/>
                </a:lnTo>
                <a:lnTo>
                  <a:pt x="6028" y="1509"/>
                </a:lnTo>
                <a:lnTo>
                  <a:pt x="6032" y="1547"/>
                </a:lnTo>
                <a:lnTo>
                  <a:pt x="6032" y="1547"/>
                </a:lnTo>
                <a:lnTo>
                  <a:pt x="6032" y="1549"/>
                </a:lnTo>
                <a:lnTo>
                  <a:pt x="6034" y="1551"/>
                </a:lnTo>
                <a:lnTo>
                  <a:pt x="6034" y="5005"/>
                </a:lnTo>
                <a:lnTo>
                  <a:pt x="6030" y="5043"/>
                </a:lnTo>
                <a:lnTo>
                  <a:pt x="6018" y="5077"/>
                </a:lnTo>
                <a:lnTo>
                  <a:pt x="5998" y="5109"/>
                </a:lnTo>
                <a:lnTo>
                  <a:pt x="5972" y="5135"/>
                </a:lnTo>
                <a:lnTo>
                  <a:pt x="5940" y="5155"/>
                </a:lnTo>
                <a:lnTo>
                  <a:pt x="3087" y="6538"/>
                </a:lnTo>
                <a:lnTo>
                  <a:pt x="3087" y="6538"/>
                </a:lnTo>
                <a:lnTo>
                  <a:pt x="3085" y="6540"/>
                </a:lnTo>
                <a:lnTo>
                  <a:pt x="3085" y="6540"/>
                </a:lnTo>
                <a:lnTo>
                  <a:pt x="3079" y="6542"/>
                </a:lnTo>
                <a:lnTo>
                  <a:pt x="3071" y="6544"/>
                </a:lnTo>
                <a:lnTo>
                  <a:pt x="3069" y="6546"/>
                </a:lnTo>
                <a:lnTo>
                  <a:pt x="3067" y="6546"/>
                </a:lnTo>
                <a:lnTo>
                  <a:pt x="3067" y="6546"/>
                </a:lnTo>
                <a:lnTo>
                  <a:pt x="3053" y="6550"/>
                </a:lnTo>
                <a:lnTo>
                  <a:pt x="3051" y="6552"/>
                </a:lnTo>
                <a:lnTo>
                  <a:pt x="3049" y="6552"/>
                </a:lnTo>
                <a:lnTo>
                  <a:pt x="3045" y="6554"/>
                </a:lnTo>
                <a:lnTo>
                  <a:pt x="3041" y="6554"/>
                </a:lnTo>
                <a:lnTo>
                  <a:pt x="3035" y="6554"/>
                </a:lnTo>
                <a:lnTo>
                  <a:pt x="3031" y="6554"/>
                </a:lnTo>
                <a:lnTo>
                  <a:pt x="3025" y="6556"/>
                </a:lnTo>
                <a:lnTo>
                  <a:pt x="3019" y="6556"/>
                </a:lnTo>
                <a:lnTo>
                  <a:pt x="3013" y="6556"/>
                </a:lnTo>
                <a:lnTo>
                  <a:pt x="3007" y="6556"/>
                </a:lnTo>
                <a:lnTo>
                  <a:pt x="3001" y="6554"/>
                </a:lnTo>
                <a:lnTo>
                  <a:pt x="2995" y="6554"/>
                </a:lnTo>
                <a:lnTo>
                  <a:pt x="2991" y="6554"/>
                </a:lnTo>
                <a:lnTo>
                  <a:pt x="2987" y="6554"/>
                </a:lnTo>
                <a:lnTo>
                  <a:pt x="2981" y="6552"/>
                </a:lnTo>
                <a:lnTo>
                  <a:pt x="2977" y="6552"/>
                </a:lnTo>
                <a:lnTo>
                  <a:pt x="2975" y="6552"/>
                </a:lnTo>
                <a:lnTo>
                  <a:pt x="2973" y="6550"/>
                </a:lnTo>
                <a:lnTo>
                  <a:pt x="2961" y="6546"/>
                </a:lnTo>
                <a:lnTo>
                  <a:pt x="2959" y="6546"/>
                </a:lnTo>
                <a:lnTo>
                  <a:pt x="2957" y="6546"/>
                </a:lnTo>
                <a:lnTo>
                  <a:pt x="2955" y="6544"/>
                </a:lnTo>
                <a:lnTo>
                  <a:pt x="2949" y="6542"/>
                </a:lnTo>
                <a:lnTo>
                  <a:pt x="2943" y="6540"/>
                </a:lnTo>
                <a:lnTo>
                  <a:pt x="2941" y="6538"/>
                </a:lnTo>
                <a:lnTo>
                  <a:pt x="2941" y="6538"/>
                </a:lnTo>
                <a:lnTo>
                  <a:pt x="2941" y="6538"/>
                </a:lnTo>
                <a:lnTo>
                  <a:pt x="96" y="5159"/>
                </a:lnTo>
                <a:lnTo>
                  <a:pt x="64" y="5139"/>
                </a:lnTo>
                <a:lnTo>
                  <a:pt x="36" y="5113"/>
                </a:lnTo>
                <a:lnTo>
                  <a:pt x="18" y="5081"/>
                </a:lnTo>
                <a:lnTo>
                  <a:pt x="6" y="5047"/>
                </a:lnTo>
                <a:lnTo>
                  <a:pt x="0" y="5009"/>
                </a:lnTo>
                <a:lnTo>
                  <a:pt x="0" y="1541"/>
                </a:lnTo>
                <a:lnTo>
                  <a:pt x="6" y="1505"/>
                </a:lnTo>
                <a:lnTo>
                  <a:pt x="20" y="1471"/>
                </a:lnTo>
                <a:lnTo>
                  <a:pt x="38" y="1441"/>
                </a:lnTo>
                <a:lnTo>
                  <a:pt x="64" y="1415"/>
                </a:lnTo>
                <a:lnTo>
                  <a:pt x="96" y="1397"/>
                </a:lnTo>
                <a:lnTo>
                  <a:pt x="2941" y="18"/>
                </a:lnTo>
                <a:lnTo>
                  <a:pt x="2975" y="4"/>
                </a:lnTo>
                <a:lnTo>
                  <a:pt x="301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6" name="Group 165"/>
          <p:cNvGrpSpPr/>
          <p:nvPr/>
        </p:nvGrpSpPr>
        <p:grpSpPr>
          <a:xfrm>
            <a:off x="10062281" y="1816762"/>
            <a:ext cx="725241" cy="629721"/>
            <a:chOff x="7246938" y="438150"/>
            <a:chExt cx="5207000" cy="45212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6" name="Freeform 121"/>
            <p:cNvSpPr>
              <a:spLocks noEditPoints="1"/>
            </p:cNvSpPr>
            <p:nvPr/>
          </p:nvSpPr>
          <p:spPr bwMode="auto">
            <a:xfrm>
              <a:off x="10101263" y="438150"/>
              <a:ext cx="2352675" cy="1212850"/>
            </a:xfrm>
            <a:custGeom>
              <a:avLst/>
              <a:gdLst>
                <a:gd name="T0" fmla="*/ 1214 w 2965"/>
                <a:gd name="T1" fmla="*/ 342 h 1529"/>
                <a:gd name="T2" fmla="*/ 870 w 2965"/>
                <a:gd name="T3" fmla="*/ 404 h 1529"/>
                <a:gd name="T4" fmla="*/ 601 w 2965"/>
                <a:gd name="T5" fmla="*/ 499 h 1529"/>
                <a:gd name="T6" fmla="*/ 420 w 2965"/>
                <a:gd name="T7" fmla="*/ 612 h 1529"/>
                <a:gd name="T8" fmla="*/ 333 w 2965"/>
                <a:gd name="T9" fmla="*/ 730 h 1529"/>
                <a:gd name="T10" fmla="*/ 351 w 2965"/>
                <a:gd name="T11" fmla="*/ 841 h 1529"/>
                <a:gd name="T12" fmla="*/ 470 w 2965"/>
                <a:gd name="T13" fmla="*/ 960 h 1529"/>
                <a:gd name="T14" fmla="*/ 681 w 2965"/>
                <a:gd name="T15" fmla="*/ 1070 h 1529"/>
                <a:gd name="T16" fmla="*/ 975 w 2965"/>
                <a:gd name="T17" fmla="*/ 1155 h 1529"/>
                <a:gd name="T18" fmla="*/ 1345 w 2965"/>
                <a:gd name="T19" fmla="*/ 1201 h 1529"/>
                <a:gd name="T20" fmla="*/ 1749 w 2965"/>
                <a:gd name="T21" fmla="*/ 1191 h 1529"/>
                <a:gd name="T22" fmla="*/ 2096 w 2965"/>
                <a:gd name="T23" fmla="*/ 1129 h 1529"/>
                <a:gd name="T24" fmla="*/ 2362 w 2965"/>
                <a:gd name="T25" fmla="*/ 1034 h 1529"/>
                <a:gd name="T26" fmla="*/ 2545 w 2965"/>
                <a:gd name="T27" fmla="*/ 921 h 1529"/>
                <a:gd name="T28" fmla="*/ 2631 w 2965"/>
                <a:gd name="T29" fmla="*/ 803 h 1529"/>
                <a:gd name="T30" fmla="*/ 2613 w 2965"/>
                <a:gd name="T31" fmla="*/ 692 h 1529"/>
                <a:gd name="T32" fmla="*/ 2495 w 2965"/>
                <a:gd name="T33" fmla="*/ 575 h 1529"/>
                <a:gd name="T34" fmla="*/ 2283 w 2965"/>
                <a:gd name="T35" fmla="*/ 463 h 1529"/>
                <a:gd name="T36" fmla="*/ 1988 w 2965"/>
                <a:gd name="T37" fmla="*/ 378 h 1529"/>
                <a:gd name="T38" fmla="*/ 1620 w 2965"/>
                <a:gd name="T39" fmla="*/ 332 h 1529"/>
                <a:gd name="T40" fmla="*/ 1630 w 2965"/>
                <a:gd name="T41" fmla="*/ 4 h 1529"/>
                <a:gd name="T42" fmla="*/ 2038 w 2965"/>
                <a:gd name="T43" fmla="*/ 52 h 1529"/>
                <a:gd name="T44" fmla="*/ 2390 w 2965"/>
                <a:gd name="T45" fmla="*/ 153 h 1529"/>
                <a:gd name="T46" fmla="*/ 2671 w 2965"/>
                <a:gd name="T47" fmla="*/ 296 h 1529"/>
                <a:gd name="T48" fmla="*/ 2864 w 2965"/>
                <a:gd name="T49" fmla="*/ 479 h 1529"/>
                <a:gd name="T50" fmla="*/ 2959 w 2965"/>
                <a:gd name="T51" fmla="*/ 690 h 1529"/>
                <a:gd name="T52" fmla="*/ 2939 w 2965"/>
                <a:gd name="T53" fmla="*/ 915 h 1529"/>
                <a:gd name="T54" fmla="*/ 2810 w 2965"/>
                <a:gd name="T55" fmla="*/ 1117 h 1529"/>
                <a:gd name="T56" fmla="*/ 2587 w 2965"/>
                <a:gd name="T57" fmla="*/ 1286 h 1529"/>
                <a:gd name="T58" fmla="*/ 2281 w 2965"/>
                <a:gd name="T59" fmla="*/ 1418 h 1529"/>
                <a:gd name="T60" fmla="*/ 1908 w 2965"/>
                <a:gd name="T61" fmla="*/ 1501 h 1529"/>
                <a:gd name="T62" fmla="*/ 1483 w 2965"/>
                <a:gd name="T63" fmla="*/ 1529 h 1529"/>
                <a:gd name="T64" fmla="*/ 1057 w 2965"/>
                <a:gd name="T65" fmla="*/ 1501 h 1529"/>
                <a:gd name="T66" fmla="*/ 683 w 2965"/>
                <a:gd name="T67" fmla="*/ 1418 h 1529"/>
                <a:gd name="T68" fmla="*/ 378 w 2965"/>
                <a:gd name="T69" fmla="*/ 1286 h 1529"/>
                <a:gd name="T70" fmla="*/ 154 w 2965"/>
                <a:gd name="T71" fmla="*/ 1117 h 1529"/>
                <a:gd name="T72" fmla="*/ 26 w 2965"/>
                <a:gd name="T73" fmla="*/ 915 h 1529"/>
                <a:gd name="T74" fmla="*/ 6 w 2965"/>
                <a:gd name="T75" fmla="*/ 690 h 1529"/>
                <a:gd name="T76" fmla="*/ 100 w 2965"/>
                <a:gd name="T77" fmla="*/ 479 h 1529"/>
                <a:gd name="T78" fmla="*/ 295 w 2965"/>
                <a:gd name="T79" fmla="*/ 296 h 1529"/>
                <a:gd name="T80" fmla="*/ 573 w 2965"/>
                <a:gd name="T81" fmla="*/ 153 h 1529"/>
                <a:gd name="T82" fmla="*/ 926 w 2965"/>
                <a:gd name="T83" fmla="*/ 52 h 1529"/>
                <a:gd name="T84" fmla="*/ 1335 w 2965"/>
                <a:gd name="T85" fmla="*/ 4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3" y="330"/>
                  </a:moveTo>
                  <a:lnTo>
                    <a:pt x="1345" y="332"/>
                  </a:lnTo>
                  <a:lnTo>
                    <a:pt x="1214" y="342"/>
                  </a:lnTo>
                  <a:lnTo>
                    <a:pt x="1091" y="358"/>
                  </a:lnTo>
                  <a:lnTo>
                    <a:pt x="975" y="378"/>
                  </a:lnTo>
                  <a:lnTo>
                    <a:pt x="870" y="404"/>
                  </a:lnTo>
                  <a:lnTo>
                    <a:pt x="770" y="431"/>
                  </a:lnTo>
                  <a:lnTo>
                    <a:pt x="681" y="463"/>
                  </a:lnTo>
                  <a:lnTo>
                    <a:pt x="601" y="499"/>
                  </a:lnTo>
                  <a:lnTo>
                    <a:pt x="532" y="535"/>
                  </a:lnTo>
                  <a:lnTo>
                    <a:pt x="470" y="575"/>
                  </a:lnTo>
                  <a:lnTo>
                    <a:pt x="420" y="612"/>
                  </a:lnTo>
                  <a:lnTo>
                    <a:pt x="380" y="652"/>
                  </a:lnTo>
                  <a:lnTo>
                    <a:pt x="351" y="692"/>
                  </a:lnTo>
                  <a:lnTo>
                    <a:pt x="333" y="730"/>
                  </a:lnTo>
                  <a:lnTo>
                    <a:pt x="327" y="767"/>
                  </a:lnTo>
                  <a:lnTo>
                    <a:pt x="333" y="803"/>
                  </a:lnTo>
                  <a:lnTo>
                    <a:pt x="351" y="841"/>
                  </a:lnTo>
                  <a:lnTo>
                    <a:pt x="380" y="881"/>
                  </a:lnTo>
                  <a:lnTo>
                    <a:pt x="420" y="921"/>
                  </a:lnTo>
                  <a:lnTo>
                    <a:pt x="470" y="960"/>
                  </a:lnTo>
                  <a:lnTo>
                    <a:pt x="532" y="998"/>
                  </a:lnTo>
                  <a:lnTo>
                    <a:pt x="601" y="1034"/>
                  </a:lnTo>
                  <a:lnTo>
                    <a:pt x="681" y="1070"/>
                  </a:lnTo>
                  <a:lnTo>
                    <a:pt x="770" y="1101"/>
                  </a:lnTo>
                  <a:lnTo>
                    <a:pt x="870" y="1129"/>
                  </a:lnTo>
                  <a:lnTo>
                    <a:pt x="975" y="1155"/>
                  </a:lnTo>
                  <a:lnTo>
                    <a:pt x="1091" y="1175"/>
                  </a:lnTo>
                  <a:lnTo>
                    <a:pt x="1214" y="1191"/>
                  </a:lnTo>
                  <a:lnTo>
                    <a:pt x="1345" y="1201"/>
                  </a:lnTo>
                  <a:lnTo>
                    <a:pt x="1483" y="1205"/>
                  </a:lnTo>
                  <a:lnTo>
                    <a:pt x="1620" y="1201"/>
                  </a:lnTo>
                  <a:lnTo>
                    <a:pt x="1749" y="1191"/>
                  </a:lnTo>
                  <a:lnTo>
                    <a:pt x="1873" y="1175"/>
                  </a:lnTo>
                  <a:lnTo>
                    <a:pt x="1988" y="1155"/>
                  </a:lnTo>
                  <a:lnTo>
                    <a:pt x="2096" y="1129"/>
                  </a:lnTo>
                  <a:lnTo>
                    <a:pt x="2193" y="1101"/>
                  </a:lnTo>
                  <a:lnTo>
                    <a:pt x="2283" y="1070"/>
                  </a:lnTo>
                  <a:lnTo>
                    <a:pt x="2362" y="1034"/>
                  </a:lnTo>
                  <a:lnTo>
                    <a:pt x="2434" y="998"/>
                  </a:lnTo>
                  <a:lnTo>
                    <a:pt x="2495" y="960"/>
                  </a:lnTo>
                  <a:lnTo>
                    <a:pt x="2545" y="921"/>
                  </a:lnTo>
                  <a:lnTo>
                    <a:pt x="2585" y="881"/>
                  </a:lnTo>
                  <a:lnTo>
                    <a:pt x="2613" y="841"/>
                  </a:lnTo>
                  <a:lnTo>
                    <a:pt x="2631" y="803"/>
                  </a:lnTo>
                  <a:lnTo>
                    <a:pt x="2637" y="767"/>
                  </a:lnTo>
                  <a:lnTo>
                    <a:pt x="2631" y="730"/>
                  </a:lnTo>
                  <a:lnTo>
                    <a:pt x="2613" y="692"/>
                  </a:lnTo>
                  <a:lnTo>
                    <a:pt x="2585" y="652"/>
                  </a:lnTo>
                  <a:lnTo>
                    <a:pt x="2545" y="612"/>
                  </a:lnTo>
                  <a:lnTo>
                    <a:pt x="2495" y="575"/>
                  </a:lnTo>
                  <a:lnTo>
                    <a:pt x="2434" y="535"/>
                  </a:lnTo>
                  <a:lnTo>
                    <a:pt x="2362" y="499"/>
                  </a:lnTo>
                  <a:lnTo>
                    <a:pt x="2283" y="463"/>
                  </a:lnTo>
                  <a:lnTo>
                    <a:pt x="2193" y="431"/>
                  </a:lnTo>
                  <a:lnTo>
                    <a:pt x="2096" y="404"/>
                  </a:lnTo>
                  <a:lnTo>
                    <a:pt x="1988" y="378"/>
                  </a:lnTo>
                  <a:lnTo>
                    <a:pt x="1873" y="358"/>
                  </a:lnTo>
                  <a:lnTo>
                    <a:pt x="1749" y="342"/>
                  </a:lnTo>
                  <a:lnTo>
                    <a:pt x="1620" y="332"/>
                  </a:lnTo>
                  <a:lnTo>
                    <a:pt x="1483" y="330"/>
                  </a:lnTo>
                  <a:close/>
                  <a:moveTo>
                    <a:pt x="1483" y="0"/>
                  </a:moveTo>
                  <a:lnTo>
                    <a:pt x="1630" y="4"/>
                  </a:lnTo>
                  <a:lnTo>
                    <a:pt x="1771" y="14"/>
                  </a:lnTo>
                  <a:lnTo>
                    <a:pt x="1908" y="30"/>
                  </a:lnTo>
                  <a:lnTo>
                    <a:pt x="2038" y="52"/>
                  </a:lnTo>
                  <a:lnTo>
                    <a:pt x="2163" y="80"/>
                  </a:lnTo>
                  <a:lnTo>
                    <a:pt x="2281" y="113"/>
                  </a:lnTo>
                  <a:lnTo>
                    <a:pt x="2390" y="153"/>
                  </a:lnTo>
                  <a:lnTo>
                    <a:pt x="2493" y="197"/>
                  </a:lnTo>
                  <a:lnTo>
                    <a:pt x="2587" y="245"/>
                  </a:lnTo>
                  <a:lnTo>
                    <a:pt x="2671" y="296"/>
                  </a:lnTo>
                  <a:lnTo>
                    <a:pt x="2746" y="354"/>
                  </a:lnTo>
                  <a:lnTo>
                    <a:pt x="2810" y="414"/>
                  </a:lnTo>
                  <a:lnTo>
                    <a:pt x="2864" y="479"/>
                  </a:lnTo>
                  <a:lnTo>
                    <a:pt x="2907" y="545"/>
                  </a:lnTo>
                  <a:lnTo>
                    <a:pt x="2939" y="616"/>
                  </a:lnTo>
                  <a:lnTo>
                    <a:pt x="2959" y="690"/>
                  </a:lnTo>
                  <a:lnTo>
                    <a:pt x="2965" y="765"/>
                  </a:lnTo>
                  <a:lnTo>
                    <a:pt x="2959" y="841"/>
                  </a:lnTo>
                  <a:lnTo>
                    <a:pt x="2939" y="915"/>
                  </a:lnTo>
                  <a:lnTo>
                    <a:pt x="2907" y="984"/>
                  </a:lnTo>
                  <a:lnTo>
                    <a:pt x="2864" y="1052"/>
                  </a:lnTo>
                  <a:lnTo>
                    <a:pt x="2810" y="1117"/>
                  </a:lnTo>
                  <a:lnTo>
                    <a:pt x="2746" y="1177"/>
                  </a:lnTo>
                  <a:lnTo>
                    <a:pt x="2671" y="1235"/>
                  </a:lnTo>
                  <a:lnTo>
                    <a:pt x="2587" y="1286"/>
                  </a:lnTo>
                  <a:lnTo>
                    <a:pt x="2493" y="1334"/>
                  </a:lnTo>
                  <a:lnTo>
                    <a:pt x="2390" y="1378"/>
                  </a:lnTo>
                  <a:lnTo>
                    <a:pt x="2281" y="1418"/>
                  </a:lnTo>
                  <a:lnTo>
                    <a:pt x="2163" y="1449"/>
                  </a:lnTo>
                  <a:lnTo>
                    <a:pt x="2038" y="1477"/>
                  </a:lnTo>
                  <a:lnTo>
                    <a:pt x="1908" y="1501"/>
                  </a:lnTo>
                  <a:lnTo>
                    <a:pt x="1771" y="1517"/>
                  </a:lnTo>
                  <a:lnTo>
                    <a:pt x="1630" y="1527"/>
                  </a:lnTo>
                  <a:lnTo>
                    <a:pt x="1483" y="1529"/>
                  </a:lnTo>
                  <a:lnTo>
                    <a:pt x="1335" y="1527"/>
                  </a:lnTo>
                  <a:lnTo>
                    <a:pt x="1192" y="1517"/>
                  </a:lnTo>
                  <a:lnTo>
                    <a:pt x="1057" y="1501"/>
                  </a:lnTo>
                  <a:lnTo>
                    <a:pt x="926" y="1477"/>
                  </a:lnTo>
                  <a:lnTo>
                    <a:pt x="800" y="1449"/>
                  </a:lnTo>
                  <a:lnTo>
                    <a:pt x="683" y="1418"/>
                  </a:lnTo>
                  <a:lnTo>
                    <a:pt x="573" y="1378"/>
                  </a:lnTo>
                  <a:lnTo>
                    <a:pt x="472" y="1334"/>
                  </a:lnTo>
                  <a:lnTo>
                    <a:pt x="378" y="1286"/>
                  </a:lnTo>
                  <a:lnTo>
                    <a:pt x="295" y="1235"/>
                  </a:lnTo>
                  <a:lnTo>
                    <a:pt x="219" y="1177"/>
                  </a:lnTo>
                  <a:lnTo>
                    <a:pt x="154" y="1117"/>
                  </a:lnTo>
                  <a:lnTo>
                    <a:pt x="100" y="1052"/>
                  </a:lnTo>
                  <a:lnTo>
                    <a:pt x="56" y="984"/>
                  </a:lnTo>
                  <a:lnTo>
                    <a:pt x="26" y="915"/>
                  </a:lnTo>
                  <a:lnTo>
                    <a:pt x="6" y="841"/>
                  </a:lnTo>
                  <a:lnTo>
                    <a:pt x="0" y="765"/>
                  </a:lnTo>
                  <a:lnTo>
                    <a:pt x="6" y="690"/>
                  </a:lnTo>
                  <a:lnTo>
                    <a:pt x="26" y="616"/>
                  </a:lnTo>
                  <a:lnTo>
                    <a:pt x="56" y="545"/>
                  </a:lnTo>
                  <a:lnTo>
                    <a:pt x="100" y="479"/>
                  </a:lnTo>
                  <a:lnTo>
                    <a:pt x="154" y="414"/>
                  </a:lnTo>
                  <a:lnTo>
                    <a:pt x="219" y="354"/>
                  </a:lnTo>
                  <a:lnTo>
                    <a:pt x="295" y="296"/>
                  </a:lnTo>
                  <a:lnTo>
                    <a:pt x="378" y="245"/>
                  </a:lnTo>
                  <a:lnTo>
                    <a:pt x="472" y="197"/>
                  </a:lnTo>
                  <a:lnTo>
                    <a:pt x="573" y="153"/>
                  </a:lnTo>
                  <a:lnTo>
                    <a:pt x="683" y="113"/>
                  </a:lnTo>
                  <a:lnTo>
                    <a:pt x="800" y="80"/>
                  </a:lnTo>
                  <a:lnTo>
                    <a:pt x="926" y="52"/>
                  </a:lnTo>
                  <a:lnTo>
                    <a:pt x="1057" y="30"/>
                  </a:lnTo>
                  <a:lnTo>
                    <a:pt x="1192" y="14"/>
                  </a:lnTo>
                  <a:lnTo>
                    <a:pt x="1335" y="4"/>
                  </a:lnTo>
                  <a:lnTo>
                    <a:pt x="14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7" name="Freeform 122"/>
            <p:cNvSpPr>
              <a:spLocks/>
            </p:cNvSpPr>
            <p:nvPr/>
          </p:nvSpPr>
          <p:spPr bwMode="auto">
            <a:xfrm>
              <a:off x="10125076" y="1655763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1 h 827"/>
                <a:gd name="T46" fmla="*/ 130 w 2917"/>
                <a:gd name="T47" fmla="*/ 30 h 827"/>
                <a:gd name="T48" fmla="*/ 201 w 2917"/>
                <a:gd name="T49" fmla="*/ 30 h 827"/>
                <a:gd name="T50" fmla="*/ 267 w 2917"/>
                <a:gd name="T51" fmla="*/ 61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6 h 827"/>
                <a:gd name="T76" fmla="*/ 2577 w 2917"/>
                <a:gd name="T77" fmla="*/ 151 h 827"/>
                <a:gd name="T78" fmla="*/ 2617 w 2917"/>
                <a:gd name="T79" fmla="*/ 73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0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5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5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5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1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1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20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3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8" name="Freeform 123"/>
            <p:cNvSpPr>
              <a:spLocks/>
            </p:cNvSpPr>
            <p:nvPr/>
          </p:nvSpPr>
          <p:spPr bwMode="auto">
            <a:xfrm>
              <a:off x="10125076" y="2319338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7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5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3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6 h 827"/>
                <a:gd name="T76" fmla="*/ 2577 w 2917"/>
                <a:gd name="T77" fmla="*/ 149 h 827"/>
                <a:gd name="T78" fmla="*/ 2617 w 2917"/>
                <a:gd name="T79" fmla="*/ 71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7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3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5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5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3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3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6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1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9" name="Freeform 124"/>
            <p:cNvSpPr>
              <a:spLocks/>
            </p:cNvSpPr>
            <p:nvPr/>
          </p:nvSpPr>
          <p:spPr bwMode="auto">
            <a:xfrm>
              <a:off x="10125076" y="2978150"/>
              <a:ext cx="2314575" cy="657225"/>
            </a:xfrm>
            <a:custGeom>
              <a:avLst/>
              <a:gdLst>
                <a:gd name="T0" fmla="*/ 2774 w 2917"/>
                <a:gd name="T1" fmla="*/ 2 h 827"/>
                <a:gd name="T2" fmla="*/ 2843 w 2917"/>
                <a:gd name="T3" fmla="*/ 28 h 827"/>
                <a:gd name="T4" fmla="*/ 2893 w 2917"/>
                <a:gd name="T5" fmla="*/ 79 h 827"/>
                <a:gd name="T6" fmla="*/ 2917 w 2917"/>
                <a:gd name="T7" fmla="*/ 147 h 827"/>
                <a:gd name="T8" fmla="*/ 2909 w 2917"/>
                <a:gd name="T9" fmla="*/ 219 h 827"/>
                <a:gd name="T10" fmla="*/ 2836 w 2917"/>
                <a:gd name="T11" fmla="*/ 354 h 827"/>
                <a:gd name="T12" fmla="*/ 2720 w 2917"/>
                <a:gd name="T13" fmla="*/ 475 h 827"/>
                <a:gd name="T14" fmla="*/ 2565 w 2917"/>
                <a:gd name="T15" fmla="*/ 580 h 827"/>
                <a:gd name="T16" fmla="*/ 2370 w 2917"/>
                <a:gd name="T17" fmla="*/ 672 h 827"/>
                <a:gd name="T18" fmla="*/ 2133 w 2917"/>
                <a:gd name="T19" fmla="*/ 747 h 827"/>
                <a:gd name="T20" fmla="*/ 1873 w 2917"/>
                <a:gd name="T21" fmla="*/ 799 h 827"/>
                <a:gd name="T22" fmla="*/ 1596 w 2917"/>
                <a:gd name="T23" fmla="*/ 825 h 827"/>
                <a:gd name="T24" fmla="*/ 1315 w 2917"/>
                <a:gd name="T25" fmla="*/ 825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90 h 827"/>
                <a:gd name="T38" fmla="*/ 14 w 2917"/>
                <a:gd name="T39" fmla="*/ 260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2 h 827"/>
                <a:gd name="T46" fmla="*/ 130 w 2917"/>
                <a:gd name="T47" fmla="*/ 30 h 827"/>
                <a:gd name="T48" fmla="*/ 201 w 2917"/>
                <a:gd name="T49" fmla="*/ 32 h 827"/>
                <a:gd name="T50" fmla="*/ 267 w 2917"/>
                <a:gd name="T51" fmla="*/ 62 h 827"/>
                <a:gd name="T52" fmla="*/ 313 w 2917"/>
                <a:gd name="T53" fmla="*/ 121 h 827"/>
                <a:gd name="T54" fmla="*/ 384 w 2917"/>
                <a:gd name="T55" fmla="*/ 213 h 827"/>
                <a:gd name="T56" fmla="*/ 514 w 2917"/>
                <a:gd name="T57" fmla="*/ 302 h 827"/>
                <a:gd name="T58" fmla="*/ 689 w 2917"/>
                <a:gd name="T59" fmla="*/ 382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501 h 827"/>
                <a:gd name="T66" fmla="*/ 1727 w 2917"/>
                <a:gd name="T67" fmla="*/ 487 h 827"/>
                <a:gd name="T68" fmla="*/ 1972 w 2917"/>
                <a:gd name="T69" fmla="*/ 449 h 827"/>
                <a:gd name="T70" fmla="*/ 2185 w 2917"/>
                <a:gd name="T71" fmla="*/ 392 h 827"/>
                <a:gd name="T72" fmla="*/ 2360 w 2917"/>
                <a:gd name="T73" fmla="*/ 320 h 827"/>
                <a:gd name="T74" fmla="*/ 2493 w 2917"/>
                <a:gd name="T75" fmla="*/ 239 h 827"/>
                <a:gd name="T76" fmla="*/ 2577 w 2917"/>
                <a:gd name="T77" fmla="*/ 151 h 827"/>
                <a:gd name="T78" fmla="*/ 2617 w 2917"/>
                <a:gd name="T79" fmla="*/ 74 h 827"/>
                <a:gd name="T80" fmla="*/ 2670 w 2917"/>
                <a:gd name="T81" fmla="*/ 24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2"/>
                  </a:lnTo>
                  <a:lnTo>
                    <a:pt x="2810" y="10"/>
                  </a:lnTo>
                  <a:lnTo>
                    <a:pt x="2843" y="28"/>
                  </a:lnTo>
                  <a:lnTo>
                    <a:pt x="2871" y="52"/>
                  </a:lnTo>
                  <a:lnTo>
                    <a:pt x="2893" y="79"/>
                  </a:lnTo>
                  <a:lnTo>
                    <a:pt x="2909" y="111"/>
                  </a:lnTo>
                  <a:lnTo>
                    <a:pt x="2917" y="147"/>
                  </a:lnTo>
                  <a:lnTo>
                    <a:pt x="2917" y="183"/>
                  </a:lnTo>
                  <a:lnTo>
                    <a:pt x="2909" y="219"/>
                  </a:lnTo>
                  <a:lnTo>
                    <a:pt x="2877" y="288"/>
                  </a:lnTo>
                  <a:lnTo>
                    <a:pt x="2836" y="354"/>
                  </a:lnTo>
                  <a:lnTo>
                    <a:pt x="2784" y="415"/>
                  </a:lnTo>
                  <a:lnTo>
                    <a:pt x="2720" y="475"/>
                  </a:lnTo>
                  <a:lnTo>
                    <a:pt x="2647" y="529"/>
                  </a:lnTo>
                  <a:lnTo>
                    <a:pt x="2565" y="580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4"/>
                  </a:lnTo>
                  <a:lnTo>
                    <a:pt x="2133" y="747"/>
                  </a:lnTo>
                  <a:lnTo>
                    <a:pt x="2006" y="775"/>
                  </a:lnTo>
                  <a:lnTo>
                    <a:pt x="1873" y="799"/>
                  </a:lnTo>
                  <a:lnTo>
                    <a:pt x="1737" y="815"/>
                  </a:lnTo>
                  <a:lnTo>
                    <a:pt x="1596" y="825"/>
                  </a:lnTo>
                  <a:lnTo>
                    <a:pt x="1453" y="827"/>
                  </a:lnTo>
                  <a:lnTo>
                    <a:pt x="1315" y="825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90"/>
                  </a:lnTo>
                  <a:lnTo>
                    <a:pt x="52" y="326"/>
                  </a:lnTo>
                  <a:lnTo>
                    <a:pt x="14" y="260"/>
                  </a:lnTo>
                  <a:lnTo>
                    <a:pt x="2" y="225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7"/>
                  </a:lnTo>
                  <a:lnTo>
                    <a:pt x="62" y="62"/>
                  </a:lnTo>
                  <a:lnTo>
                    <a:pt x="94" y="42"/>
                  </a:lnTo>
                  <a:lnTo>
                    <a:pt x="130" y="30"/>
                  </a:lnTo>
                  <a:lnTo>
                    <a:pt x="165" y="26"/>
                  </a:lnTo>
                  <a:lnTo>
                    <a:pt x="201" y="32"/>
                  </a:lnTo>
                  <a:lnTo>
                    <a:pt x="235" y="44"/>
                  </a:lnTo>
                  <a:lnTo>
                    <a:pt x="267" y="62"/>
                  </a:lnTo>
                  <a:lnTo>
                    <a:pt x="293" y="89"/>
                  </a:lnTo>
                  <a:lnTo>
                    <a:pt x="313" y="121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2"/>
                  </a:lnTo>
                  <a:lnTo>
                    <a:pt x="595" y="344"/>
                  </a:lnTo>
                  <a:lnTo>
                    <a:pt x="689" y="382"/>
                  </a:lnTo>
                  <a:lnTo>
                    <a:pt x="794" y="415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7"/>
                  </a:lnTo>
                  <a:lnTo>
                    <a:pt x="1453" y="501"/>
                  </a:lnTo>
                  <a:lnTo>
                    <a:pt x="1594" y="497"/>
                  </a:lnTo>
                  <a:lnTo>
                    <a:pt x="1727" y="487"/>
                  </a:lnTo>
                  <a:lnTo>
                    <a:pt x="1855" y="471"/>
                  </a:lnTo>
                  <a:lnTo>
                    <a:pt x="1972" y="449"/>
                  </a:lnTo>
                  <a:lnTo>
                    <a:pt x="2083" y="423"/>
                  </a:lnTo>
                  <a:lnTo>
                    <a:pt x="2185" y="392"/>
                  </a:lnTo>
                  <a:lnTo>
                    <a:pt x="2278" y="358"/>
                  </a:lnTo>
                  <a:lnTo>
                    <a:pt x="2360" y="320"/>
                  </a:lnTo>
                  <a:lnTo>
                    <a:pt x="2432" y="280"/>
                  </a:lnTo>
                  <a:lnTo>
                    <a:pt x="2493" y="239"/>
                  </a:lnTo>
                  <a:lnTo>
                    <a:pt x="2541" y="195"/>
                  </a:lnTo>
                  <a:lnTo>
                    <a:pt x="2577" y="151"/>
                  </a:lnTo>
                  <a:lnTo>
                    <a:pt x="2601" y="107"/>
                  </a:lnTo>
                  <a:lnTo>
                    <a:pt x="2617" y="74"/>
                  </a:lnTo>
                  <a:lnTo>
                    <a:pt x="2641" y="46"/>
                  </a:lnTo>
                  <a:lnTo>
                    <a:pt x="2670" y="24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0" name="Freeform 125"/>
            <p:cNvSpPr>
              <a:spLocks/>
            </p:cNvSpPr>
            <p:nvPr/>
          </p:nvSpPr>
          <p:spPr bwMode="auto">
            <a:xfrm>
              <a:off x="10125076" y="3641725"/>
              <a:ext cx="2314575" cy="657225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9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801 h 827"/>
                <a:gd name="T28" fmla="*/ 804 w 2917"/>
                <a:gd name="T29" fmla="*/ 755 h 827"/>
                <a:gd name="T30" fmla="*/ 583 w 2917"/>
                <a:gd name="T31" fmla="*/ 690 h 827"/>
                <a:gd name="T32" fmla="*/ 388 w 2917"/>
                <a:gd name="T33" fmla="*/ 606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7 h 827"/>
                <a:gd name="T42" fmla="*/ 16 w 2917"/>
                <a:gd name="T43" fmla="*/ 117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3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2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10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9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801"/>
                  </a:lnTo>
                  <a:lnTo>
                    <a:pt x="925" y="781"/>
                  </a:lnTo>
                  <a:lnTo>
                    <a:pt x="804" y="755"/>
                  </a:lnTo>
                  <a:lnTo>
                    <a:pt x="691" y="726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6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0" y="388"/>
                  </a:lnTo>
                  <a:lnTo>
                    <a:pt x="52" y="326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7"/>
                  </a:lnTo>
                  <a:lnTo>
                    <a:pt x="4" y="151"/>
                  </a:lnTo>
                  <a:lnTo>
                    <a:pt x="16" y="117"/>
                  </a:lnTo>
                  <a:lnTo>
                    <a:pt x="36" y="85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6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7"/>
                  </a:lnTo>
                  <a:lnTo>
                    <a:pt x="384" y="213"/>
                  </a:lnTo>
                  <a:lnTo>
                    <a:pt x="442" y="258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3"/>
                  </a:lnTo>
                  <a:lnTo>
                    <a:pt x="1033" y="467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7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1"/>
                  </a:lnTo>
                  <a:lnTo>
                    <a:pt x="2185" y="392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1" name="Freeform 126"/>
            <p:cNvSpPr>
              <a:spLocks/>
            </p:cNvSpPr>
            <p:nvPr/>
          </p:nvSpPr>
          <p:spPr bwMode="auto">
            <a:xfrm>
              <a:off x="10125076" y="4303713"/>
              <a:ext cx="2314575" cy="655638"/>
            </a:xfrm>
            <a:custGeom>
              <a:avLst/>
              <a:gdLst>
                <a:gd name="T0" fmla="*/ 2774 w 2917"/>
                <a:gd name="T1" fmla="*/ 0 h 827"/>
                <a:gd name="T2" fmla="*/ 2843 w 2917"/>
                <a:gd name="T3" fmla="*/ 26 h 827"/>
                <a:gd name="T4" fmla="*/ 2893 w 2917"/>
                <a:gd name="T5" fmla="*/ 78 h 827"/>
                <a:gd name="T6" fmla="*/ 2917 w 2917"/>
                <a:gd name="T7" fmla="*/ 145 h 827"/>
                <a:gd name="T8" fmla="*/ 2909 w 2917"/>
                <a:gd name="T9" fmla="*/ 217 h 827"/>
                <a:gd name="T10" fmla="*/ 2836 w 2917"/>
                <a:gd name="T11" fmla="*/ 352 h 827"/>
                <a:gd name="T12" fmla="*/ 2720 w 2917"/>
                <a:gd name="T13" fmla="*/ 473 h 827"/>
                <a:gd name="T14" fmla="*/ 2565 w 2917"/>
                <a:gd name="T15" fmla="*/ 581 h 827"/>
                <a:gd name="T16" fmla="*/ 2370 w 2917"/>
                <a:gd name="T17" fmla="*/ 672 h 827"/>
                <a:gd name="T18" fmla="*/ 2133 w 2917"/>
                <a:gd name="T19" fmla="*/ 746 h 827"/>
                <a:gd name="T20" fmla="*/ 1873 w 2917"/>
                <a:gd name="T21" fmla="*/ 797 h 827"/>
                <a:gd name="T22" fmla="*/ 1596 w 2917"/>
                <a:gd name="T23" fmla="*/ 823 h 827"/>
                <a:gd name="T24" fmla="*/ 1315 w 2917"/>
                <a:gd name="T25" fmla="*/ 823 h 827"/>
                <a:gd name="T26" fmla="*/ 1051 w 2917"/>
                <a:gd name="T27" fmla="*/ 799 h 827"/>
                <a:gd name="T28" fmla="*/ 804 w 2917"/>
                <a:gd name="T29" fmla="*/ 756 h 827"/>
                <a:gd name="T30" fmla="*/ 583 w 2917"/>
                <a:gd name="T31" fmla="*/ 690 h 827"/>
                <a:gd name="T32" fmla="*/ 388 w 2917"/>
                <a:gd name="T33" fmla="*/ 604 h 827"/>
                <a:gd name="T34" fmla="*/ 227 w 2917"/>
                <a:gd name="T35" fmla="*/ 505 h 827"/>
                <a:gd name="T36" fmla="*/ 100 w 2917"/>
                <a:gd name="T37" fmla="*/ 388 h 827"/>
                <a:gd name="T38" fmla="*/ 14 w 2917"/>
                <a:gd name="T39" fmla="*/ 258 h 827"/>
                <a:gd name="T40" fmla="*/ 0 w 2917"/>
                <a:gd name="T41" fmla="*/ 185 h 827"/>
                <a:gd name="T42" fmla="*/ 16 w 2917"/>
                <a:gd name="T43" fmla="*/ 115 h 827"/>
                <a:gd name="T44" fmla="*/ 62 w 2917"/>
                <a:gd name="T45" fmla="*/ 60 h 827"/>
                <a:gd name="T46" fmla="*/ 130 w 2917"/>
                <a:gd name="T47" fmla="*/ 28 h 827"/>
                <a:gd name="T48" fmla="*/ 201 w 2917"/>
                <a:gd name="T49" fmla="*/ 30 h 827"/>
                <a:gd name="T50" fmla="*/ 267 w 2917"/>
                <a:gd name="T51" fmla="*/ 62 h 827"/>
                <a:gd name="T52" fmla="*/ 313 w 2917"/>
                <a:gd name="T53" fmla="*/ 119 h 827"/>
                <a:gd name="T54" fmla="*/ 384 w 2917"/>
                <a:gd name="T55" fmla="*/ 213 h 827"/>
                <a:gd name="T56" fmla="*/ 514 w 2917"/>
                <a:gd name="T57" fmla="*/ 300 h 827"/>
                <a:gd name="T58" fmla="*/ 689 w 2917"/>
                <a:gd name="T59" fmla="*/ 380 h 827"/>
                <a:gd name="T60" fmla="*/ 910 w 2917"/>
                <a:gd name="T61" fmla="*/ 441 h 827"/>
                <a:gd name="T62" fmla="*/ 1166 w 2917"/>
                <a:gd name="T63" fmla="*/ 485 h 827"/>
                <a:gd name="T64" fmla="*/ 1453 w 2917"/>
                <a:gd name="T65" fmla="*/ 499 h 827"/>
                <a:gd name="T66" fmla="*/ 1727 w 2917"/>
                <a:gd name="T67" fmla="*/ 485 h 827"/>
                <a:gd name="T68" fmla="*/ 1972 w 2917"/>
                <a:gd name="T69" fmla="*/ 447 h 827"/>
                <a:gd name="T70" fmla="*/ 2185 w 2917"/>
                <a:gd name="T71" fmla="*/ 390 h 827"/>
                <a:gd name="T72" fmla="*/ 2360 w 2917"/>
                <a:gd name="T73" fmla="*/ 318 h 827"/>
                <a:gd name="T74" fmla="*/ 2493 w 2917"/>
                <a:gd name="T75" fmla="*/ 237 h 827"/>
                <a:gd name="T76" fmla="*/ 2577 w 2917"/>
                <a:gd name="T77" fmla="*/ 149 h 827"/>
                <a:gd name="T78" fmla="*/ 2617 w 2917"/>
                <a:gd name="T79" fmla="*/ 72 h 827"/>
                <a:gd name="T80" fmla="*/ 2670 w 2917"/>
                <a:gd name="T81" fmla="*/ 22 h 827"/>
                <a:gd name="T82" fmla="*/ 2738 w 2917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7" h="827">
                  <a:moveTo>
                    <a:pt x="2738" y="0"/>
                  </a:moveTo>
                  <a:lnTo>
                    <a:pt x="2774" y="0"/>
                  </a:lnTo>
                  <a:lnTo>
                    <a:pt x="2810" y="8"/>
                  </a:lnTo>
                  <a:lnTo>
                    <a:pt x="2843" y="26"/>
                  </a:lnTo>
                  <a:lnTo>
                    <a:pt x="2871" y="50"/>
                  </a:lnTo>
                  <a:lnTo>
                    <a:pt x="2893" y="78"/>
                  </a:lnTo>
                  <a:lnTo>
                    <a:pt x="2909" y="109"/>
                  </a:lnTo>
                  <a:lnTo>
                    <a:pt x="2917" y="145"/>
                  </a:lnTo>
                  <a:lnTo>
                    <a:pt x="2917" y="181"/>
                  </a:lnTo>
                  <a:lnTo>
                    <a:pt x="2909" y="217"/>
                  </a:lnTo>
                  <a:lnTo>
                    <a:pt x="2877" y="286"/>
                  </a:lnTo>
                  <a:lnTo>
                    <a:pt x="2836" y="352"/>
                  </a:lnTo>
                  <a:lnTo>
                    <a:pt x="2784" y="414"/>
                  </a:lnTo>
                  <a:lnTo>
                    <a:pt x="2720" y="473"/>
                  </a:lnTo>
                  <a:lnTo>
                    <a:pt x="2647" y="529"/>
                  </a:lnTo>
                  <a:lnTo>
                    <a:pt x="2565" y="581"/>
                  </a:lnTo>
                  <a:lnTo>
                    <a:pt x="2471" y="628"/>
                  </a:lnTo>
                  <a:lnTo>
                    <a:pt x="2370" y="672"/>
                  </a:lnTo>
                  <a:lnTo>
                    <a:pt x="2257" y="712"/>
                  </a:lnTo>
                  <a:lnTo>
                    <a:pt x="2133" y="746"/>
                  </a:lnTo>
                  <a:lnTo>
                    <a:pt x="2006" y="775"/>
                  </a:lnTo>
                  <a:lnTo>
                    <a:pt x="1873" y="797"/>
                  </a:lnTo>
                  <a:lnTo>
                    <a:pt x="1737" y="813"/>
                  </a:lnTo>
                  <a:lnTo>
                    <a:pt x="1596" y="823"/>
                  </a:lnTo>
                  <a:lnTo>
                    <a:pt x="1453" y="827"/>
                  </a:lnTo>
                  <a:lnTo>
                    <a:pt x="1315" y="823"/>
                  </a:lnTo>
                  <a:lnTo>
                    <a:pt x="1180" y="815"/>
                  </a:lnTo>
                  <a:lnTo>
                    <a:pt x="1051" y="799"/>
                  </a:lnTo>
                  <a:lnTo>
                    <a:pt x="925" y="779"/>
                  </a:lnTo>
                  <a:lnTo>
                    <a:pt x="804" y="756"/>
                  </a:lnTo>
                  <a:lnTo>
                    <a:pt x="691" y="724"/>
                  </a:lnTo>
                  <a:lnTo>
                    <a:pt x="583" y="690"/>
                  </a:lnTo>
                  <a:lnTo>
                    <a:pt x="482" y="650"/>
                  </a:lnTo>
                  <a:lnTo>
                    <a:pt x="388" y="604"/>
                  </a:lnTo>
                  <a:lnTo>
                    <a:pt x="303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0" y="388"/>
                  </a:lnTo>
                  <a:lnTo>
                    <a:pt x="52" y="324"/>
                  </a:lnTo>
                  <a:lnTo>
                    <a:pt x="14" y="258"/>
                  </a:lnTo>
                  <a:lnTo>
                    <a:pt x="2" y="223"/>
                  </a:lnTo>
                  <a:lnTo>
                    <a:pt x="0" y="185"/>
                  </a:lnTo>
                  <a:lnTo>
                    <a:pt x="4" y="149"/>
                  </a:lnTo>
                  <a:lnTo>
                    <a:pt x="16" y="115"/>
                  </a:lnTo>
                  <a:lnTo>
                    <a:pt x="36" y="86"/>
                  </a:lnTo>
                  <a:lnTo>
                    <a:pt x="62" y="60"/>
                  </a:lnTo>
                  <a:lnTo>
                    <a:pt x="94" y="40"/>
                  </a:lnTo>
                  <a:lnTo>
                    <a:pt x="130" y="28"/>
                  </a:lnTo>
                  <a:lnTo>
                    <a:pt x="165" y="24"/>
                  </a:lnTo>
                  <a:lnTo>
                    <a:pt x="201" y="30"/>
                  </a:lnTo>
                  <a:lnTo>
                    <a:pt x="235" y="42"/>
                  </a:lnTo>
                  <a:lnTo>
                    <a:pt x="267" y="62"/>
                  </a:lnTo>
                  <a:lnTo>
                    <a:pt x="293" y="87"/>
                  </a:lnTo>
                  <a:lnTo>
                    <a:pt x="313" y="119"/>
                  </a:lnTo>
                  <a:lnTo>
                    <a:pt x="340" y="165"/>
                  </a:lnTo>
                  <a:lnTo>
                    <a:pt x="384" y="213"/>
                  </a:lnTo>
                  <a:lnTo>
                    <a:pt x="442" y="256"/>
                  </a:lnTo>
                  <a:lnTo>
                    <a:pt x="514" y="300"/>
                  </a:lnTo>
                  <a:lnTo>
                    <a:pt x="595" y="342"/>
                  </a:lnTo>
                  <a:lnTo>
                    <a:pt x="689" y="380"/>
                  </a:lnTo>
                  <a:lnTo>
                    <a:pt x="794" y="414"/>
                  </a:lnTo>
                  <a:lnTo>
                    <a:pt x="910" y="441"/>
                  </a:lnTo>
                  <a:lnTo>
                    <a:pt x="1033" y="465"/>
                  </a:lnTo>
                  <a:lnTo>
                    <a:pt x="1166" y="485"/>
                  </a:lnTo>
                  <a:lnTo>
                    <a:pt x="1305" y="495"/>
                  </a:lnTo>
                  <a:lnTo>
                    <a:pt x="1453" y="499"/>
                  </a:lnTo>
                  <a:lnTo>
                    <a:pt x="1594" y="495"/>
                  </a:lnTo>
                  <a:lnTo>
                    <a:pt x="1727" y="485"/>
                  </a:lnTo>
                  <a:lnTo>
                    <a:pt x="1855" y="469"/>
                  </a:lnTo>
                  <a:lnTo>
                    <a:pt x="1972" y="447"/>
                  </a:lnTo>
                  <a:lnTo>
                    <a:pt x="2083" y="422"/>
                  </a:lnTo>
                  <a:lnTo>
                    <a:pt x="2185" y="390"/>
                  </a:lnTo>
                  <a:lnTo>
                    <a:pt x="2278" y="356"/>
                  </a:lnTo>
                  <a:lnTo>
                    <a:pt x="2360" y="318"/>
                  </a:lnTo>
                  <a:lnTo>
                    <a:pt x="2432" y="278"/>
                  </a:lnTo>
                  <a:lnTo>
                    <a:pt x="2493" y="237"/>
                  </a:lnTo>
                  <a:lnTo>
                    <a:pt x="2541" y="193"/>
                  </a:lnTo>
                  <a:lnTo>
                    <a:pt x="2577" y="149"/>
                  </a:lnTo>
                  <a:lnTo>
                    <a:pt x="2601" y="105"/>
                  </a:lnTo>
                  <a:lnTo>
                    <a:pt x="2617" y="72"/>
                  </a:lnTo>
                  <a:lnTo>
                    <a:pt x="2641" y="44"/>
                  </a:lnTo>
                  <a:lnTo>
                    <a:pt x="2670" y="22"/>
                  </a:lnTo>
                  <a:lnTo>
                    <a:pt x="2702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2" name="Freeform 127"/>
            <p:cNvSpPr>
              <a:spLocks/>
            </p:cNvSpPr>
            <p:nvPr/>
          </p:nvSpPr>
          <p:spPr bwMode="auto">
            <a:xfrm>
              <a:off x="7269163" y="2978150"/>
              <a:ext cx="2316163" cy="657225"/>
            </a:xfrm>
            <a:custGeom>
              <a:avLst/>
              <a:gdLst>
                <a:gd name="T0" fmla="*/ 2775 w 2919"/>
                <a:gd name="T1" fmla="*/ 2 h 827"/>
                <a:gd name="T2" fmla="*/ 2845 w 2919"/>
                <a:gd name="T3" fmla="*/ 28 h 827"/>
                <a:gd name="T4" fmla="*/ 2895 w 2919"/>
                <a:gd name="T5" fmla="*/ 79 h 827"/>
                <a:gd name="T6" fmla="*/ 2919 w 2919"/>
                <a:gd name="T7" fmla="*/ 147 h 827"/>
                <a:gd name="T8" fmla="*/ 2909 w 2919"/>
                <a:gd name="T9" fmla="*/ 219 h 827"/>
                <a:gd name="T10" fmla="*/ 2837 w 2919"/>
                <a:gd name="T11" fmla="*/ 354 h 827"/>
                <a:gd name="T12" fmla="*/ 2722 w 2919"/>
                <a:gd name="T13" fmla="*/ 475 h 827"/>
                <a:gd name="T14" fmla="*/ 2565 w 2919"/>
                <a:gd name="T15" fmla="*/ 580 h 827"/>
                <a:gd name="T16" fmla="*/ 2372 w 2919"/>
                <a:gd name="T17" fmla="*/ 672 h 827"/>
                <a:gd name="T18" fmla="*/ 2135 w 2919"/>
                <a:gd name="T19" fmla="*/ 747 h 827"/>
                <a:gd name="T20" fmla="*/ 1874 w 2919"/>
                <a:gd name="T21" fmla="*/ 799 h 827"/>
                <a:gd name="T22" fmla="*/ 1598 w 2919"/>
                <a:gd name="T23" fmla="*/ 825 h 827"/>
                <a:gd name="T24" fmla="*/ 1315 w 2919"/>
                <a:gd name="T25" fmla="*/ 825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90 h 827"/>
                <a:gd name="T38" fmla="*/ 16 w 2919"/>
                <a:gd name="T39" fmla="*/ 260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2 h 827"/>
                <a:gd name="T46" fmla="*/ 131 w 2919"/>
                <a:gd name="T47" fmla="*/ 30 h 827"/>
                <a:gd name="T48" fmla="*/ 203 w 2919"/>
                <a:gd name="T49" fmla="*/ 32 h 827"/>
                <a:gd name="T50" fmla="*/ 266 w 2919"/>
                <a:gd name="T51" fmla="*/ 62 h 827"/>
                <a:gd name="T52" fmla="*/ 312 w 2919"/>
                <a:gd name="T53" fmla="*/ 121 h 827"/>
                <a:gd name="T54" fmla="*/ 386 w 2919"/>
                <a:gd name="T55" fmla="*/ 213 h 827"/>
                <a:gd name="T56" fmla="*/ 513 w 2919"/>
                <a:gd name="T57" fmla="*/ 302 h 827"/>
                <a:gd name="T58" fmla="*/ 690 w 2919"/>
                <a:gd name="T59" fmla="*/ 382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501 h 827"/>
                <a:gd name="T66" fmla="*/ 1729 w 2919"/>
                <a:gd name="T67" fmla="*/ 487 h 827"/>
                <a:gd name="T68" fmla="*/ 1974 w 2919"/>
                <a:gd name="T69" fmla="*/ 449 h 827"/>
                <a:gd name="T70" fmla="*/ 2187 w 2919"/>
                <a:gd name="T71" fmla="*/ 392 h 827"/>
                <a:gd name="T72" fmla="*/ 2362 w 2919"/>
                <a:gd name="T73" fmla="*/ 320 h 827"/>
                <a:gd name="T74" fmla="*/ 2493 w 2919"/>
                <a:gd name="T75" fmla="*/ 239 h 827"/>
                <a:gd name="T76" fmla="*/ 2578 w 2919"/>
                <a:gd name="T77" fmla="*/ 151 h 827"/>
                <a:gd name="T78" fmla="*/ 2618 w 2919"/>
                <a:gd name="T79" fmla="*/ 74 h 827"/>
                <a:gd name="T80" fmla="*/ 2670 w 2919"/>
                <a:gd name="T81" fmla="*/ 24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2"/>
                  </a:lnTo>
                  <a:lnTo>
                    <a:pt x="2811" y="10"/>
                  </a:lnTo>
                  <a:lnTo>
                    <a:pt x="2845" y="28"/>
                  </a:lnTo>
                  <a:lnTo>
                    <a:pt x="2873" y="52"/>
                  </a:lnTo>
                  <a:lnTo>
                    <a:pt x="2895" y="79"/>
                  </a:lnTo>
                  <a:lnTo>
                    <a:pt x="2911" y="111"/>
                  </a:lnTo>
                  <a:lnTo>
                    <a:pt x="2919" y="147"/>
                  </a:lnTo>
                  <a:lnTo>
                    <a:pt x="2919" y="183"/>
                  </a:lnTo>
                  <a:lnTo>
                    <a:pt x="2909" y="219"/>
                  </a:lnTo>
                  <a:lnTo>
                    <a:pt x="2879" y="288"/>
                  </a:lnTo>
                  <a:lnTo>
                    <a:pt x="2837" y="354"/>
                  </a:lnTo>
                  <a:lnTo>
                    <a:pt x="2783" y="415"/>
                  </a:lnTo>
                  <a:lnTo>
                    <a:pt x="2722" y="475"/>
                  </a:lnTo>
                  <a:lnTo>
                    <a:pt x="2648" y="529"/>
                  </a:lnTo>
                  <a:lnTo>
                    <a:pt x="2565" y="580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4"/>
                  </a:lnTo>
                  <a:lnTo>
                    <a:pt x="2135" y="747"/>
                  </a:lnTo>
                  <a:lnTo>
                    <a:pt x="2007" y="775"/>
                  </a:lnTo>
                  <a:lnTo>
                    <a:pt x="1874" y="799"/>
                  </a:lnTo>
                  <a:lnTo>
                    <a:pt x="1737" y="815"/>
                  </a:lnTo>
                  <a:lnTo>
                    <a:pt x="1598" y="825"/>
                  </a:lnTo>
                  <a:lnTo>
                    <a:pt x="1454" y="827"/>
                  </a:lnTo>
                  <a:lnTo>
                    <a:pt x="1315" y="825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9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90"/>
                  </a:lnTo>
                  <a:lnTo>
                    <a:pt x="54" y="326"/>
                  </a:lnTo>
                  <a:lnTo>
                    <a:pt x="16" y="260"/>
                  </a:lnTo>
                  <a:lnTo>
                    <a:pt x="4" y="225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7"/>
                  </a:lnTo>
                  <a:lnTo>
                    <a:pt x="64" y="62"/>
                  </a:lnTo>
                  <a:lnTo>
                    <a:pt x="95" y="42"/>
                  </a:lnTo>
                  <a:lnTo>
                    <a:pt x="131" y="30"/>
                  </a:lnTo>
                  <a:lnTo>
                    <a:pt x="167" y="26"/>
                  </a:lnTo>
                  <a:lnTo>
                    <a:pt x="203" y="32"/>
                  </a:lnTo>
                  <a:lnTo>
                    <a:pt x="237" y="44"/>
                  </a:lnTo>
                  <a:lnTo>
                    <a:pt x="266" y="62"/>
                  </a:lnTo>
                  <a:lnTo>
                    <a:pt x="292" y="89"/>
                  </a:lnTo>
                  <a:lnTo>
                    <a:pt x="312" y="121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2"/>
                  </a:lnTo>
                  <a:lnTo>
                    <a:pt x="597" y="344"/>
                  </a:lnTo>
                  <a:lnTo>
                    <a:pt x="690" y="382"/>
                  </a:lnTo>
                  <a:lnTo>
                    <a:pt x="796" y="415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7"/>
                  </a:lnTo>
                  <a:lnTo>
                    <a:pt x="1454" y="501"/>
                  </a:lnTo>
                  <a:lnTo>
                    <a:pt x="1594" y="497"/>
                  </a:lnTo>
                  <a:lnTo>
                    <a:pt x="1729" y="487"/>
                  </a:lnTo>
                  <a:lnTo>
                    <a:pt x="1854" y="471"/>
                  </a:lnTo>
                  <a:lnTo>
                    <a:pt x="1974" y="449"/>
                  </a:lnTo>
                  <a:lnTo>
                    <a:pt x="2085" y="423"/>
                  </a:lnTo>
                  <a:lnTo>
                    <a:pt x="2187" y="392"/>
                  </a:lnTo>
                  <a:lnTo>
                    <a:pt x="2278" y="358"/>
                  </a:lnTo>
                  <a:lnTo>
                    <a:pt x="2362" y="320"/>
                  </a:lnTo>
                  <a:lnTo>
                    <a:pt x="2433" y="280"/>
                  </a:lnTo>
                  <a:lnTo>
                    <a:pt x="2493" y="239"/>
                  </a:lnTo>
                  <a:lnTo>
                    <a:pt x="2543" y="195"/>
                  </a:lnTo>
                  <a:lnTo>
                    <a:pt x="2578" y="151"/>
                  </a:lnTo>
                  <a:lnTo>
                    <a:pt x="2600" y="107"/>
                  </a:lnTo>
                  <a:lnTo>
                    <a:pt x="2618" y="74"/>
                  </a:lnTo>
                  <a:lnTo>
                    <a:pt x="2642" y="46"/>
                  </a:lnTo>
                  <a:lnTo>
                    <a:pt x="2670" y="24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3" name="Freeform 128"/>
            <p:cNvSpPr>
              <a:spLocks/>
            </p:cNvSpPr>
            <p:nvPr/>
          </p:nvSpPr>
          <p:spPr bwMode="auto">
            <a:xfrm>
              <a:off x="7269163" y="3641725"/>
              <a:ext cx="2316163" cy="657225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9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801 h 827"/>
                <a:gd name="T28" fmla="*/ 806 w 2919"/>
                <a:gd name="T29" fmla="*/ 755 h 827"/>
                <a:gd name="T30" fmla="*/ 583 w 2919"/>
                <a:gd name="T31" fmla="*/ 690 h 827"/>
                <a:gd name="T32" fmla="*/ 390 w 2919"/>
                <a:gd name="T33" fmla="*/ 606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7 h 827"/>
                <a:gd name="T42" fmla="*/ 18 w 2919"/>
                <a:gd name="T43" fmla="*/ 117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3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2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10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9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801"/>
                  </a:lnTo>
                  <a:lnTo>
                    <a:pt x="925" y="781"/>
                  </a:lnTo>
                  <a:lnTo>
                    <a:pt x="806" y="755"/>
                  </a:lnTo>
                  <a:lnTo>
                    <a:pt x="690" y="726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6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9"/>
                  </a:lnTo>
                  <a:lnTo>
                    <a:pt x="101" y="388"/>
                  </a:lnTo>
                  <a:lnTo>
                    <a:pt x="54" y="326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7"/>
                  </a:lnTo>
                  <a:lnTo>
                    <a:pt x="6" y="151"/>
                  </a:lnTo>
                  <a:lnTo>
                    <a:pt x="18" y="117"/>
                  </a:lnTo>
                  <a:lnTo>
                    <a:pt x="36" y="85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6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7"/>
                  </a:lnTo>
                  <a:lnTo>
                    <a:pt x="386" y="213"/>
                  </a:lnTo>
                  <a:lnTo>
                    <a:pt x="444" y="258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3"/>
                  </a:lnTo>
                  <a:lnTo>
                    <a:pt x="1034" y="467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7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1"/>
                  </a:lnTo>
                  <a:lnTo>
                    <a:pt x="2187" y="392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4" name="Freeform 129"/>
            <p:cNvSpPr>
              <a:spLocks/>
            </p:cNvSpPr>
            <p:nvPr/>
          </p:nvSpPr>
          <p:spPr bwMode="auto">
            <a:xfrm>
              <a:off x="7269163" y="4303713"/>
              <a:ext cx="2316163" cy="655638"/>
            </a:xfrm>
            <a:custGeom>
              <a:avLst/>
              <a:gdLst>
                <a:gd name="T0" fmla="*/ 2775 w 2919"/>
                <a:gd name="T1" fmla="*/ 0 h 827"/>
                <a:gd name="T2" fmla="*/ 2845 w 2919"/>
                <a:gd name="T3" fmla="*/ 26 h 827"/>
                <a:gd name="T4" fmla="*/ 2895 w 2919"/>
                <a:gd name="T5" fmla="*/ 78 h 827"/>
                <a:gd name="T6" fmla="*/ 2919 w 2919"/>
                <a:gd name="T7" fmla="*/ 145 h 827"/>
                <a:gd name="T8" fmla="*/ 2909 w 2919"/>
                <a:gd name="T9" fmla="*/ 217 h 827"/>
                <a:gd name="T10" fmla="*/ 2837 w 2919"/>
                <a:gd name="T11" fmla="*/ 352 h 827"/>
                <a:gd name="T12" fmla="*/ 2722 w 2919"/>
                <a:gd name="T13" fmla="*/ 473 h 827"/>
                <a:gd name="T14" fmla="*/ 2565 w 2919"/>
                <a:gd name="T15" fmla="*/ 581 h 827"/>
                <a:gd name="T16" fmla="*/ 2372 w 2919"/>
                <a:gd name="T17" fmla="*/ 672 h 827"/>
                <a:gd name="T18" fmla="*/ 2135 w 2919"/>
                <a:gd name="T19" fmla="*/ 746 h 827"/>
                <a:gd name="T20" fmla="*/ 1874 w 2919"/>
                <a:gd name="T21" fmla="*/ 797 h 827"/>
                <a:gd name="T22" fmla="*/ 1598 w 2919"/>
                <a:gd name="T23" fmla="*/ 823 h 827"/>
                <a:gd name="T24" fmla="*/ 1315 w 2919"/>
                <a:gd name="T25" fmla="*/ 823 h 827"/>
                <a:gd name="T26" fmla="*/ 1050 w 2919"/>
                <a:gd name="T27" fmla="*/ 799 h 827"/>
                <a:gd name="T28" fmla="*/ 806 w 2919"/>
                <a:gd name="T29" fmla="*/ 756 h 827"/>
                <a:gd name="T30" fmla="*/ 583 w 2919"/>
                <a:gd name="T31" fmla="*/ 690 h 827"/>
                <a:gd name="T32" fmla="*/ 390 w 2919"/>
                <a:gd name="T33" fmla="*/ 604 h 827"/>
                <a:gd name="T34" fmla="*/ 227 w 2919"/>
                <a:gd name="T35" fmla="*/ 505 h 827"/>
                <a:gd name="T36" fmla="*/ 101 w 2919"/>
                <a:gd name="T37" fmla="*/ 388 h 827"/>
                <a:gd name="T38" fmla="*/ 16 w 2919"/>
                <a:gd name="T39" fmla="*/ 258 h 827"/>
                <a:gd name="T40" fmla="*/ 0 w 2919"/>
                <a:gd name="T41" fmla="*/ 185 h 827"/>
                <a:gd name="T42" fmla="*/ 18 w 2919"/>
                <a:gd name="T43" fmla="*/ 115 h 827"/>
                <a:gd name="T44" fmla="*/ 64 w 2919"/>
                <a:gd name="T45" fmla="*/ 60 h 827"/>
                <a:gd name="T46" fmla="*/ 131 w 2919"/>
                <a:gd name="T47" fmla="*/ 28 h 827"/>
                <a:gd name="T48" fmla="*/ 203 w 2919"/>
                <a:gd name="T49" fmla="*/ 30 h 827"/>
                <a:gd name="T50" fmla="*/ 266 w 2919"/>
                <a:gd name="T51" fmla="*/ 62 h 827"/>
                <a:gd name="T52" fmla="*/ 312 w 2919"/>
                <a:gd name="T53" fmla="*/ 119 h 827"/>
                <a:gd name="T54" fmla="*/ 386 w 2919"/>
                <a:gd name="T55" fmla="*/ 213 h 827"/>
                <a:gd name="T56" fmla="*/ 513 w 2919"/>
                <a:gd name="T57" fmla="*/ 300 h 827"/>
                <a:gd name="T58" fmla="*/ 690 w 2919"/>
                <a:gd name="T59" fmla="*/ 380 h 827"/>
                <a:gd name="T60" fmla="*/ 909 w 2919"/>
                <a:gd name="T61" fmla="*/ 441 h 827"/>
                <a:gd name="T62" fmla="*/ 1166 w 2919"/>
                <a:gd name="T63" fmla="*/ 485 h 827"/>
                <a:gd name="T64" fmla="*/ 1454 w 2919"/>
                <a:gd name="T65" fmla="*/ 499 h 827"/>
                <a:gd name="T66" fmla="*/ 1729 w 2919"/>
                <a:gd name="T67" fmla="*/ 485 h 827"/>
                <a:gd name="T68" fmla="*/ 1974 w 2919"/>
                <a:gd name="T69" fmla="*/ 447 h 827"/>
                <a:gd name="T70" fmla="*/ 2187 w 2919"/>
                <a:gd name="T71" fmla="*/ 390 h 827"/>
                <a:gd name="T72" fmla="*/ 2362 w 2919"/>
                <a:gd name="T73" fmla="*/ 318 h 827"/>
                <a:gd name="T74" fmla="*/ 2493 w 2919"/>
                <a:gd name="T75" fmla="*/ 237 h 827"/>
                <a:gd name="T76" fmla="*/ 2578 w 2919"/>
                <a:gd name="T77" fmla="*/ 149 h 827"/>
                <a:gd name="T78" fmla="*/ 2618 w 2919"/>
                <a:gd name="T79" fmla="*/ 72 h 827"/>
                <a:gd name="T80" fmla="*/ 2670 w 2919"/>
                <a:gd name="T81" fmla="*/ 22 h 827"/>
                <a:gd name="T82" fmla="*/ 2738 w 2919"/>
                <a:gd name="T83" fmla="*/ 0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9" h="827">
                  <a:moveTo>
                    <a:pt x="2738" y="0"/>
                  </a:moveTo>
                  <a:lnTo>
                    <a:pt x="2775" y="0"/>
                  </a:lnTo>
                  <a:lnTo>
                    <a:pt x="2811" y="8"/>
                  </a:lnTo>
                  <a:lnTo>
                    <a:pt x="2845" y="26"/>
                  </a:lnTo>
                  <a:lnTo>
                    <a:pt x="2873" y="50"/>
                  </a:lnTo>
                  <a:lnTo>
                    <a:pt x="2895" y="78"/>
                  </a:lnTo>
                  <a:lnTo>
                    <a:pt x="2911" y="109"/>
                  </a:lnTo>
                  <a:lnTo>
                    <a:pt x="2919" y="145"/>
                  </a:lnTo>
                  <a:lnTo>
                    <a:pt x="2919" y="181"/>
                  </a:lnTo>
                  <a:lnTo>
                    <a:pt x="2909" y="217"/>
                  </a:lnTo>
                  <a:lnTo>
                    <a:pt x="2879" y="286"/>
                  </a:lnTo>
                  <a:lnTo>
                    <a:pt x="2837" y="352"/>
                  </a:lnTo>
                  <a:lnTo>
                    <a:pt x="2783" y="414"/>
                  </a:lnTo>
                  <a:lnTo>
                    <a:pt x="2722" y="473"/>
                  </a:lnTo>
                  <a:lnTo>
                    <a:pt x="2648" y="529"/>
                  </a:lnTo>
                  <a:lnTo>
                    <a:pt x="2565" y="581"/>
                  </a:lnTo>
                  <a:lnTo>
                    <a:pt x="2473" y="628"/>
                  </a:lnTo>
                  <a:lnTo>
                    <a:pt x="2372" y="672"/>
                  </a:lnTo>
                  <a:lnTo>
                    <a:pt x="2256" y="712"/>
                  </a:lnTo>
                  <a:lnTo>
                    <a:pt x="2135" y="746"/>
                  </a:lnTo>
                  <a:lnTo>
                    <a:pt x="2007" y="775"/>
                  </a:lnTo>
                  <a:lnTo>
                    <a:pt x="1874" y="797"/>
                  </a:lnTo>
                  <a:lnTo>
                    <a:pt x="1737" y="813"/>
                  </a:lnTo>
                  <a:lnTo>
                    <a:pt x="1598" y="823"/>
                  </a:lnTo>
                  <a:lnTo>
                    <a:pt x="1454" y="827"/>
                  </a:lnTo>
                  <a:lnTo>
                    <a:pt x="1315" y="823"/>
                  </a:lnTo>
                  <a:lnTo>
                    <a:pt x="1182" y="815"/>
                  </a:lnTo>
                  <a:lnTo>
                    <a:pt x="1050" y="799"/>
                  </a:lnTo>
                  <a:lnTo>
                    <a:pt x="925" y="779"/>
                  </a:lnTo>
                  <a:lnTo>
                    <a:pt x="806" y="756"/>
                  </a:lnTo>
                  <a:lnTo>
                    <a:pt x="690" y="724"/>
                  </a:lnTo>
                  <a:lnTo>
                    <a:pt x="583" y="690"/>
                  </a:lnTo>
                  <a:lnTo>
                    <a:pt x="483" y="650"/>
                  </a:lnTo>
                  <a:lnTo>
                    <a:pt x="390" y="604"/>
                  </a:lnTo>
                  <a:lnTo>
                    <a:pt x="304" y="557"/>
                  </a:lnTo>
                  <a:lnTo>
                    <a:pt x="227" y="505"/>
                  </a:lnTo>
                  <a:lnTo>
                    <a:pt x="159" y="447"/>
                  </a:lnTo>
                  <a:lnTo>
                    <a:pt x="101" y="388"/>
                  </a:lnTo>
                  <a:lnTo>
                    <a:pt x="54" y="324"/>
                  </a:lnTo>
                  <a:lnTo>
                    <a:pt x="16" y="258"/>
                  </a:lnTo>
                  <a:lnTo>
                    <a:pt x="4" y="223"/>
                  </a:lnTo>
                  <a:lnTo>
                    <a:pt x="0" y="185"/>
                  </a:lnTo>
                  <a:lnTo>
                    <a:pt x="6" y="149"/>
                  </a:lnTo>
                  <a:lnTo>
                    <a:pt x="18" y="115"/>
                  </a:lnTo>
                  <a:lnTo>
                    <a:pt x="36" y="86"/>
                  </a:lnTo>
                  <a:lnTo>
                    <a:pt x="64" y="60"/>
                  </a:lnTo>
                  <a:lnTo>
                    <a:pt x="95" y="40"/>
                  </a:lnTo>
                  <a:lnTo>
                    <a:pt x="131" y="28"/>
                  </a:lnTo>
                  <a:lnTo>
                    <a:pt x="167" y="24"/>
                  </a:lnTo>
                  <a:lnTo>
                    <a:pt x="203" y="30"/>
                  </a:lnTo>
                  <a:lnTo>
                    <a:pt x="237" y="42"/>
                  </a:lnTo>
                  <a:lnTo>
                    <a:pt x="266" y="62"/>
                  </a:lnTo>
                  <a:lnTo>
                    <a:pt x="292" y="87"/>
                  </a:lnTo>
                  <a:lnTo>
                    <a:pt x="312" y="119"/>
                  </a:lnTo>
                  <a:lnTo>
                    <a:pt x="342" y="165"/>
                  </a:lnTo>
                  <a:lnTo>
                    <a:pt x="386" y="213"/>
                  </a:lnTo>
                  <a:lnTo>
                    <a:pt x="444" y="256"/>
                  </a:lnTo>
                  <a:lnTo>
                    <a:pt x="513" y="300"/>
                  </a:lnTo>
                  <a:lnTo>
                    <a:pt x="597" y="342"/>
                  </a:lnTo>
                  <a:lnTo>
                    <a:pt x="690" y="380"/>
                  </a:lnTo>
                  <a:lnTo>
                    <a:pt x="796" y="414"/>
                  </a:lnTo>
                  <a:lnTo>
                    <a:pt x="909" y="441"/>
                  </a:lnTo>
                  <a:lnTo>
                    <a:pt x="1034" y="465"/>
                  </a:lnTo>
                  <a:lnTo>
                    <a:pt x="1166" y="485"/>
                  </a:lnTo>
                  <a:lnTo>
                    <a:pt x="1307" y="495"/>
                  </a:lnTo>
                  <a:lnTo>
                    <a:pt x="1454" y="499"/>
                  </a:lnTo>
                  <a:lnTo>
                    <a:pt x="1594" y="495"/>
                  </a:lnTo>
                  <a:lnTo>
                    <a:pt x="1729" y="485"/>
                  </a:lnTo>
                  <a:lnTo>
                    <a:pt x="1854" y="469"/>
                  </a:lnTo>
                  <a:lnTo>
                    <a:pt x="1974" y="447"/>
                  </a:lnTo>
                  <a:lnTo>
                    <a:pt x="2085" y="422"/>
                  </a:lnTo>
                  <a:lnTo>
                    <a:pt x="2187" y="390"/>
                  </a:lnTo>
                  <a:lnTo>
                    <a:pt x="2278" y="356"/>
                  </a:lnTo>
                  <a:lnTo>
                    <a:pt x="2362" y="318"/>
                  </a:lnTo>
                  <a:lnTo>
                    <a:pt x="2433" y="278"/>
                  </a:lnTo>
                  <a:lnTo>
                    <a:pt x="2493" y="237"/>
                  </a:lnTo>
                  <a:lnTo>
                    <a:pt x="2543" y="193"/>
                  </a:lnTo>
                  <a:lnTo>
                    <a:pt x="2578" y="149"/>
                  </a:lnTo>
                  <a:lnTo>
                    <a:pt x="2600" y="105"/>
                  </a:lnTo>
                  <a:lnTo>
                    <a:pt x="2618" y="72"/>
                  </a:lnTo>
                  <a:lnTo>
                    <a:pt x="2642" y="44"/>
                  </a:lnTo>
                  <a:lnTo>
                    <a:pt x="2670" y="22"/>
                  </a:lnTo>
                  <a:lnTo>
                    <a:pt x="2704" y="8"/>
                  </a:lnTo>
                  <a:lnTo>
                    <a:pt x="2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5" name="Freeform 130"/>
            <p:cNvSpPr>
              <a:spLocks noEditPoints="1"/>
            </p:cNvSpPr>
            <p:nvPr/>
          </p:nvSpPr>
          <p:spPr bwMode="auto">
            <a:xfrm>
              <a:off x="7246938" y="1762125"/>
              <a:ext cx="2352675" cy="1212850"/>
            </a:xfrm>
            <a:custGeom>
              <a:avLst/>
              <a:gdLst>
                <a:gd name="T0" fmla="*/ 1214 w 2965"/>
                <a:gd name="T1" fmla="*/ 340 h 1529"/>
                <a:gd name="T2" fmla="*/ 869 w 2965"/>
                <a:gd name="T3" fmla="*/ 400 h 1529"/>
                <a:gd name="T4" fmla="*/ 601 w 2965"/>
                <a:gd name="T5" fmla="*/ 495 h 1529"/>
                <a:gd name="T6" fmla="*/ 420 w 2965"/>
                <a:gd name="T7" fmla="*/ 610 h 1529"/>
                <a:gd name="T8" fmla="*/ 332 w 2965"/>
                <a:gd name="T9" fmla="*/ 728 h 1529"/>
                <a:gd name="T10" fmla="*/ 350 w 2965"/>
                <a:gd name="T11" fmla="*/ 839 h 1529"/>
                <a:gd name="T12" fmla="*/ 470 w 2965"/>
                <a:gd name="T13" fmla="*/ 956 h 1529"/>
                <a:gd name="T14" fmla="*/ 682 w 2965"/>
                <a:gd name="T15" fmla="*/ 1066 h 1529"/>
                <a:gd name="T16" fmla="*/ 977 w 2965"/>
                <a:gd name="T17" fmla="*/ 1153 h 1529"/>
                <a:gd name="T18" fmla="*/ 1345 w 2965"/>
                <a:gd name="T19" fmla="*/ 1197 h 1529"/>
                <a:gd name="T20" fmla="*/ 1751 w 2965"/>
                <a:gd name="T21" fmla="*/ 1189 h 1529"/>
                <a:gd name="T22" fmla="*/ 2095 w 2965"/>
                <a:gd name="T23" fmla="*/ 1127 h 1529"/>
                <a:gd name="T24" fmla="*/ 2364 w 2965"/>
                <a:gd name="T25" fmla="*/ 1032 h 1529"/>
                <a:gd name="T26" fmla="*/ 2545 w 2965"/>
                <a:gd name="T27" fmla="*/ 917 h 1529"/>
                <a:gd name="T28" fmla="*/ 2632 w 2965"/>
                <a:gd name="T29" fmla="*/ 801 h 1529"/>
                <a:gd name="T30" fmla="*/ 2614 w 2965"/>
                <a:gd name="T31" fmla="*/ 688 h 1529"/>
                <a:gd name="T32" fmla="*/ 2495 w 2965"/>
                <a:gd name="T33" fmla="*/ 571 h 1529"/>
                <a:gd name="T34" fmla="*/ 2282 w 2965"/>
                <a:gd name="T35" fmla="*/ 461 h 1529"/>
                <a:gd name="T36" fmla="*/ 1988 w 2965"/>
                <a:gd name="T37" fmla="*/ 376 h 1529"/>
                <a:gd name="T38" fmla="*/ 1620 w 2965"/>
                <a:gd name="T39" fmla="*/ 330 h 1529"/>
                <a:gd name="T40" fmla="*/ 1630 w 2965"/>
                <a:gd name="T41" fmla="*/ 2 h 1529"/>
                <a:gd name="T42" fmla="*/ 2039 w 2965"/>
                <a:gd name="T43" fmla="*/ 52 h 1529"/>
                <a:gd name="T44" fmla="*/ 2392 w 2965"/>
                <a:gd name="T45" fmla="*/ 151 h 1529"/>
                <a:gd name="T46" fmla="*/ 2670 w 2965"/>
                <a:gd name="T47" fmla="*/ 294 h 1529"/>
                <a:gd name="T48" fmla="*/ 2865 w 2965"/>
                <a:gd name="T49" fmla="*/ 477 h 1529"/>
                <a:gd name="T50" fmla="*/ 2959 w 2965"/>
                <a:gd name="T51" fmla="*/ 688 h 1529"/>
                <a:gd name="T52" fmla="*/ 2939 w 2965"/>
                <a:gd name="T53" fmla="*/ 913 h 1529"/>
                <a:gd name="T54" fmla="*/ 2809 w 2965"/>
                <a:gd name="T55" fmla="*/ 1115 h 1529"/>
                <a:gd name="T56" fmla="*/ 2587 w 2965"/>
                <a:gd name="T57" fmla="*/ 1284 h 1529"/>
                <a:gd name="T58" fmla="*/ 2280 w 2965"/>
                <a:gd name="T59" fmla="*/ 1416 h 1529"/>
                <a:gd name="T60" fmla="*/ 1908 w 2965"/>
                <a:gd name="T61" fmla="*/ 1499 h 1529"/>
                <a:gd name="T62" fmla="*/ 1482 w 2965"/>
                <a:gd name="T63" fmla="*/ 1529 h 1529"/>
                <a:gd name="T64" fmla="*/ 1057 w 2965"/>
                <a:gd name="T65" fmla="*/ 1499 h 1529"/>
                <a:gd name="T66" fmla="*/ 684 w 2965"/>
                <a:gd name="T67" fmla="*/ 1416 h 1529"/>
                <a:gd name="T68" fmla="*/ 378 w 2965"/>
                <a:gd name="T69" fmla="*/ 1284 h 1529"/>
                <a:gd name="T70" fmla="*/ 155 w 2965"/>
                <a:gd name="T71" fmla="*/ 1115 h 1529"/>
                <a:gd name="T72" fmla="*/ 26 w 2965"/>
                <a:gd name="T73" fmla="*/ 913 h 1529"/>
                <a:gd name="T74" fmla="*/ 6 w 2965"/>
                <a:gd name="T75" fmla="*/ 688 h 1529"/>
                <a:gd name="T76" fmla="*/ 99 w 2965"/>
                <a:gd name="T77" fmla="*/ 477 h 1529"/>
                <a:gd name="T78" fmla="*/ 294 w 2965"/>
                <a:gd name="T79" fmla="*/ 294 h 1529"/>
                <a:gd name="T80" fmla="*/ 573 w 2965"/>
                <a:gd name="T81" fmla="*/ 151 h 1529"/>
                <a:gd name="T82" fmla="*/ 925 w 2965"/>
                <a:gd name="T83" fmla="*/ 52 h 1529"/>
                <a:gd name="T84" fmla="*/ 1335 w 2965"/>
                <a:gd name="T85" fmla="*/ 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5" h="1529">
                  <a:moveTo>
                    <a:pt x="1482" y="326"/>
                  </a:moveTo>
                  <a:lnTo>
                    <a:pt x="1345" y="330"/>
                  </a:lnTo>
                  <a:lnTo>
                    <a:pt x="1214" y="340"/>
                  </a:lnTo>
                  <a:lnTo>
                    <a:pt x="1092" y="354"/>
                  </a:lnTo>
                  <a:lnTo>
                    <a:pt x="977" y="376"/>
                  </a:lnTo>
                  <a:lnTo>
                    <a:pt x="869" y="400"/>
                  </a:lnTo>
                  <a:lnTo>
                    <a:pt x="772" y="430"/>
                  </a:lnTo>
                  <a:lnTo>
                    <a:pt x="682" y="461"/>
                  </a:lnTo>
                  <a:lnTo>
                    <a:pt x="601" y="495"/>
                  </a:lnTo>
                  <a:lnTo>
                    <a:pt x="531" y="533"/>
                  </a:lnTo>
                  <a:lnTo>
                    <a:pt x="470" y="571"/>
                  </a:lnTo>
                  <a:lnTo>
                    <a:pt x="420" y="610"/>
                  </a:lnTo>
                  <a:lnTo>
                    <a:pt x="380" y="650"/>
                  </a:lnTo>
                  <a:lnTo>
                    <a:pt x="350" y="688"/>
                  </a:lnTo>
                  <a:lnTo>
                    <a:pt x="332" y="728"/>
                  </a:lnTo>
                  <a:lnTo>
                    <a:pt x="328" y="764"/>
                  </a:lnTo>
                  <a:lnTo>
                    <a:pt x="332" y="801"/>
                  </a:lnTo>
                  <a:lnTo>
                    <a:pt x="350" y="839"/>
                  </a:lnTo>
                  <a:lnTo>
                    <a:pt x="380" y="877"/>
                  </a:lnTo>
                  <a:lnTo>
                    <a:pt x="420" y="917"/>
                  </a:lnTo>
                  <a:lnTo>
                    <a:pt x="470" y="956"/>
                  </a:lnTo>
                  <a:lnTo>
                    <a:pt x="531" y="994"/>
                  </a:lnTo>
                  <a:lnTo>
                    <a:pt x="601" y="1032"/>
                  </a:lnTo>
                  <a:lnTo>
                    <a:pt x="682" y="1066"/>
                  </a:lnTo>
                  <a:lnTo>
                    <a:pt x="772" y="1100"/>
                  </a:lnTo>
                  <a:lnTo>
                    <a:pt x="869" y="1127"/>
                  </a:lnTo>
                  <a:lnTo>
                    <a:pt x="977" y="1153"/>
                  </a:lnTo>
                  <a:lnTo>
                    <a:pt x="1092" y="1173"/>
                  </a:lnTo>
                  <a:lnTo>
                    <a:pt x="1214" y="1189"/>
                  </a:lnTo>
                  <a:lnTo>
                    <a:pt x="1345" y="1197"/>
                  </a:lnTo>
                  <a:lnTo>
                    <a:pt x="1482" y="1201"/>
                  </a:lnTo>
                  <a:lnTo>
                    <a:pt x="1620" y="1197"/>
                  </a:lnTo>
                  <a:lnTo>
                    <a:pt x="1751" y="1189"/>
                  </a:lnTo>
                  <a:lnTo>
                    <a:pt x="1872" y="1173"/>
                  </a:lnTo>
                  <a:lnTo>
                    <a:pt x="1988" y="1153"/>
                  </a:lnTo>
                  <a:lnTo>
                    <a:pt x="2095" y="1127"/>
                  </a:lnTo>
                  <a:lnTo>
                    <a:pt x="2193" y="1100"/>
                  </a:lnTo>
                  <a:lnTo>
                    <a:pt x="2282" y="1066"/>
                  </a:lnTo>
                  <a:lnTo>
                    <a:pt x="2364" y="1032"/>
                  </a:lnTo>
                  <a:lnTo>
                    <a:pt x="2433" y="994"/>
                  </a:lnTo>
                  <a:lnTo>
                    <a:pt x="2495" y="956"/>
                  </a:lnTo>
                  <a:lnTo>
                    <a:pt x="2545" y="917"/>
                  </a:lnTo>
                  <a:lnTo>
                    <a:pt x="2585" y="877"/>
                  </a:lnTo>
                  <a:lnTo>
                    <a:pt x="2614" y="839"/>
                  </a:lnTo>
                  <a:lnTo>
                    <a:pt x="2632" y="801"/>
                  </a:lnTo>
                  <a:lnTo>
                    <a:pt x="2638" y="764"/>
                  </a:lnTo>
                  <a:lnTo>
                    <a:pt x="2632" y="728"/>
                  </a:lnTo>
                  <a:lnTo>
                    <a:pt x="2614" y="688"/>
                  </a:lnTo>
                  <a:lnTo>
                    <a:pt x="2585" y="650"/>
                  </a:lnTo>
                  <a:lnTo>
                    <a:pt x="2545" y="610"/>
                  </a:lnTo>
                  <a:lnTo>
                    <a:pt x="2495" y="571"/>
                  </a:lnTo>
                  <a:lnTo>
                    <a:pt x="2433" y="533"/>
                  </a:lnTo>
                  <a:lnTo>
                    <a:pt x="2364" y="495"/>
                  </a:lnTo>
                  <a:lnTo>
                    <a:pt x="2282" y="461"/>
                  </a:lnTo>
                  <a:lnTo>
                    <a:pt x="2193" y="430"/>
                  </a:lnTo>
                  <a:lnTo>
                    <a:pt x="2095" y="400"/>
                  </a:lnTo>
                  <a:lnTo>
                    <a:pt x="1988" y="376"/>
                  </a:lnTo>
                  <a:lnTo>
                    <a:pt x="1872" y="354"/>
                  </a:lnTo>
                  <a:lnTo>
                    <a:pt x="1751" y="340"/>
                  </a:lnTo>
                  <a:lnTo>
                    <a:pt x="1620" y="330"/>
                  </a:lnTo>
                  <a:lnTo>
                    <a:pt x="1482" y="326"/>
                  </a:lnTo>
                  <a:close/>
                  <a:moveTo>
                    <a:pt x="1482" y="0"/>
                  </a:moveTo>
                  <a:lnTo>
                    <a:pt x="1630" y="2"/>
                  </a:lnTo>
                  <a:lnTo>
                    <a:pt x="1771" y="12"/>
                  </a:lnTo>
                  <a:lnTo>
                    <a:pt x="1908" y="28"/>
                  </a:lnTo>
                  <a:lnTo>
                    <a:pt x="2039" y="52"/>
                  </a:lnTo>
                  <a:lnTo>
                    <a:pt x="2163" y="80"/>
                  </a:lnTo>
                  <a:lnTo>
                    <a:pt x="2280" y="111"/>
                  </a:lnTo>
                  <a:lnTo>
                    <a:pt x="2392" y="151"/>
                  </a:lnTo>
                  <a:lnTo>
                    <a:pt x="2493" y="195"/>
                  </a:lnTo>
                  <a:lnTo>
                    <a:pt x="2587" y="243"/>
                  </a:lnTo>
                  <a:lnTo>
                    <a:pt x="2670" y="294"/>
                  </a:lnTo>
                  <a:lnTo>
                    <a:pt x="2746" y="352"/>
                  </a:lnTo>
                  <a:lnTo>
                    <a:pt x="2809" y="412"/>
                  </a:lnTo>
                  <a:lnTo>
                    <a:pt x="2865" y="477"/>
                  </a:lnTo>
                  <a:lnTo>
                    <a:pt x="2907" y="545"/>
                  </a:lnTo>
                  <a:lnTo>
                    <a:pt x="2939" y="614"/>
                  </a:lnTo>
                  <a:lnTo>
                    <a:pt x="2959" y="688"/>
                  </a:lnTo>
                  <a:lnTo>
                    <a:pt x="2965" y="764"/>
                  </a:lnTo>
                  <a:lnTo>
                    <a:pt x="2959" y="839"/>
                  </a:lnTo>
                  <a:lnTo>
                    <a:pt x="2939" y="913"/>
                  </a:lnTo>
                  <a:lnTo>
                    <a:pt x="2907" y="984"/>
                  </a:lnTo>
                  <a:lnTo>
                    <a:pt x="2865" y="1052"/>
                  </a:lnTo>
                  <a:lnTo>
                    <a:pt x="2809" y="1115"/>
                  </a:lnTo>
                  <a:lnTo>
                    <a:pt x="2746" y="1175"/>
                  </a:lnTo>
                  <a:lnTo>
                    <a:pt x="2670" y="1233"/>
                  </a:lnTo>
                  <a:lnTo>
                    <a:pt x="2587" y="1284"/>
                  </a:lnTo>
                  <a:lnTo>
                    <a:pt x="2493" y="1332"/>
                  </a:lnTo>
                  <a:lnTo>
                    <a:pt x="2392" y="1376"/>
                  </a:lnTo>
                  <a:lnTo>
                    <a:pt x="2280" y="1416"/>
                  </a:lnTo>
                  <a:lnTo>
                    <a:pt x="2163" y="1449"/>
                  </a:lnTo>
                  <a:lnTo>
                    <a:pt x="2039" y="1477"/>
                  </a:lnTo>
                  <a:lnTo>
                    <a:pt x="1908" y="1499"/>
                  </a:lnTo>
                  <a:lnTo>
                    <a:pt x="1771" y="1515"/>
                  </a:lnTo>
                  <a:lnTo>
                    <a:pt x="1630" y="1525"/>
                  </a:lnTo>
                  <a:lnTo>
                    <a:pt x="1482" y="1529"/>
                  </a:lnTo>
                  <a:lnTo>
                    <a:pt x="1335" y="1525"/>
                  </a:lnTo>
                  <a:lnTo>
                    <a:pt x="1194" y="1515"/>
                  </a:lnTo>
                  <a:lnTo>
                    <a:pt x="1057" y="1499"/>
                  </a:lnTo>
                  <a:lnTo>
                    <a:pt x="925" y="1477"/>
                  </a:lnTo>
                  <a:lnTo>
                    <a:pt x="802" y="1449"/>
                  </a:lnTo>
                  <a:lnTo>
                    <a:pt x="684" y="1416"/>
                  </a:lnTo>
                  <a:lnTo>
                    <a:pt x="573" y="1376"/>
                  </a:lnTo>
                  <a:lnTo>
                    <a:pt x="472" y="1332"/>
                  </a:lnTo>
                  <a:lnTo>
                    <a:pt x="378" y="1284"/>
                  </a:lnTo>
                  <a:lnTo>
                    <a:pt x="294" y="1233"/>
                  </a:lnTo>
                  <a:lnTo>
                    <a:pt x="219" y="1175"/>
                  </a:lnTo>
                  <a:lnTo>
                    <a:pt x="155" y="1115"/>
                  </a:lnTo>
                  <a:lnTo>
                    <a:pt x="99" y="1052"/>
                  </a:lnTo>
                  <a:lnTo>
                    <a:pt x="58" y="984"/>
                  </a:lnTo>
                  <a:lnTo>
                    <a:pt x="26" y="913"/>
                  </a:lnTo>
                  <a:lnTo>
                    <a:pt x="6" y="839"/>
                  </a:lnTo>
                  <a:lnTo>
                    <a:pt x="0" y="764"/>
                  </a:lnTo>
                  <a:lnTo>
                    <a:pt x="6" y="688"/>
                  </a:lnTo>
                  <a:lnTo>
                    <a:pt x="26" y="614"/>
                  </a:lnTo>
                  <a:lnTo>
                    <a:pt x="58" y="545"/>
                  </a:lnTo>
                  <a:lnTo>
                    <a:pt x="99" y="477"/>
                  </a:lnTo>
                  <a:lnTo>
                    <a:pt x="155" y="412"/>
                  </a:lnTo>
                  <a:lnTo>
                    <a:pt x="219" y="352"/>
                  </a:lnTo>
                  <a:lnTo>
                    <a:pt x="294" y="294"/>
                  </a:lnTo>
                  <a:lnTo>
                    <a:pt x="378" y="243"/>
                  </a:lnTo>
                  <a:lnTo>
                    <a:pt x="472" y="195"/>
                  </a:lnTo>
                  <a:lnTo>
                    <a:pt x="573" y="151"/>
                  </a:lnTo>
                  <a:lnTo>
                    <a:pt x="684" y="111"/>
                  </a:lnTo>
                  <a:lnTo>
                    <a:pt x="802" y="80"/>
                  </a:lnTo>
                  <a:lnTo>
                    <a:pt x="925" y="52"/>
                  </a:lnTo>
                  <a:lnTo>
                    <a:pt x="1057" y="28"/>
                  </a:lnTo>
                  <a:lnTo>
                    <a:pt x="1194" y="12"/>
                  </a:lnTo>
                  <a:lnTo>
                    <a:pt x="1335" y="2"/>
                  </a:lnTo>
                  <a:lnTo>
                    <a:pt x="1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8327542" y="1763460"/>
            <a:ext cx="683537" cy="736325"/>
            <a:chOff x="7823200" y="-107950"/>
            <a:chExt cx="4830763" cy="52038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0" name="Freeform 135"/>
            <p:cNvSpPr>
              <a:spLocks/>
            </p:cNvSpPr>
            <p:nvPr/>
          </p:nvSpPr>
          <p:spPr bwMode="auto">
            <a:xfrm>
              <a:off x="9993313" y="1222375"/>
              <a:ext cx="1423988" cy="1050925"/>
            </a:xfrm>
            <a:custGeom>
              <a:avLst/>
              <a:gdLst>
                <a:gd name="T0" fmla="*/ 1614 w 1794"/>
                <a:gd name="T1" fmla="*/ 0 h 1324"/>
                <a:gd name="T2" fmla="*/ 1650 w 1794"/>
                <a:gd name="T3" fmla="*/ 0 h 1324"/>
                <a:gd name="T4" fmla="*/ 1684 w 1794"/>
                <a:gd name="T5" fmla="*/ 8 h 1324"/>
                <a:gd name="T6" fmla="*/ 1718 w 1794"/>
                <a:gd name="T7" fmla="*/ 24 h 1324"/>
                <a:gd name="T8" fmla="*/ 1748 w 1794"/>
                <a:gd name="T9" fmla="*/ 48 h 1324"/>
                <a:gd name="T10" fmla="*/ 1770 w 1794"/>
                <a:gd name="T11" fmla="*/ 76 h 1324"/>
                <a:gd name="T12" fmla="*/ 1786 w 1794"/>
                <a:gd name="T13" fmla="*/ 110 h 1324"/>
                <a:gd name="T14" fmla="*/ 1794 w 1794"/>
                <a:gd name="T15" fmla="*/ 144 h 1324"/>
                <a:gd name="T16" fmla="*/ 1794 w 1794"/>
                <a:gd name="T17" fmla="*/ 180 h 1324"/>
                <a:gd name="T18" fmla="*/ 1786 w 1794"/>
                <a:gd name="T19" fmla="*/ 216 h 1324"/>
                <a:gd name="T20" fmla="*/ 1770 w 1794"/>
                <a:gd name="T21" fmla="*/ 248 h 1324"/>
                <a:gd name="T22" fmla="*/ 1748 w 1794"/>
                <a:gd name="T23" fmla="*/ 277 h 1324"/>
                <a:gd name="T24" fmla="*/ 747 w 1794"/>
                <a:gd name="T25" fmla="*/ 1276 h 1324"/>
                <a:gd name="T26" fmla="*/ 714 w 1794"/>
                <a:gd name="T27" fmla="*/ 1302 h 1324"/>
                <a:gd name="T28" fmla="*/ 674 w 1794"/>
                <a:gd name="T29" fmla="*/ 1318 h 1324"/>
                <a:gd name="T30" fmla="*/ 634 w 1794"/>
                <a:gd name="T31" fmla="*/ 1324 h 1324"/>
                <a:gd name="T32" fmla="*/ 602 w 1794"/>
                <a:gd name="T33" fmla="*/ 1320 h 1324"/>
                <a:gd name="T34" fmla="*/ 572 w 1794"/>
                <a:gd name="T35" fmla="*/ 1312 h 1324"/>
                <a:gd name="T36" fmla="*/ 544 w 1794"/>
                <a:gd name="T37" fmla="*/ 1296 h 1324"/>
                <a:gd name="T38" fmla="*/ 518 w 1794"/>
                <a:gd name="T39" fmla="*/ 1276 h 1324"/>
                <a:gd name="T40" fmla="*/ 46 w 1794"/>
                <a:gd name="T41" fmla="*/ 806 h 1324"/>
                <a:gd name="T42" fmla="*/ 24 w 1794"/>
                <a:gd name="T43" fmla="*/ 776 h 1324"/>
                <a:gd name="T44" fmla="*/ 8 w 1794"/>
                <a:gd name="T45" fmla="*/ 744 h 1324"/>
                <a:gd name="T46" fmla="*/ 0 w 1794"/>
                <a:gd name="T47" fmla="*/ 708 h 1324"/>
                <a:gd name="T48" fmla="*/ 0 w 1794"/>
                <a:gd name="T49" fmla="*/ 672 h 1324"/>
                <a:gd name="T50" fmla="*/ 8 w 1794"/>
                <a:gd name="T51" fmla="*/ 638 h 1324"/>
                <a:gd name="T52" fmla="*/ 24 w 1794"/>
                <a:gd name="T53" fmla="*/ 604 h 1324"/>
                <a:gd name="T54" fmla="*/ 46 w 1794"/>
                <a:gd name="T55" fmla="*/ 576 h 1324"/>
                <a:gd name="T56" fmla="*/ 76 w 1794"/>
                <a:gd name="T57" fmla="*/ 553 h 1324"/>
                <a:gd name="T58" fmla="*/ 110 w 1794"/>
                <a:gd name="T59" fmla="*/ 537 h 1324"/>
                <a:gd name="T60" fmla="*/ 144 w 1794"/>
                <a:gd name="T61" fmla="*/ 529 h 1324"/>
                <a:gd name="T62" fmla="*/ 179 w 1794"/>
                <a:gd name="T63" fmla="*/ 529 h 1324"/>
                <a:gd name="T64" fmla="*/ 215 w 1794"/>
                <a:gd name="T65" fmla="*/ 537 h 1324"/>
                <a:gd name="T66" fmla="*/ 247 w 1794"/>
                <a:gd name="T67" fmla="*/ 553 h 1324"/>
                <a:gd name="T68" fmla="*/ 277 w 1794"/>
                <a:gd name="T69" fmla="*/ 576 h 1324"/>
                <a:gd name="T70" fmla="*/ 634 w 1794"/>
                <a:gd name="T71" fmla="*/ 933 h 1324"/>
                <a:gd name="T72" fmla="*/ 1517 w 1794"/>
                <a:gd name="T73" fmla="*/ 48 h 1324"/>
                <a:gd name="T74" fmla="*/ 1547 w 1794"/>
                <a:gd name="T75" fmla="*/ 24 h 1324"/>
                <a:gd name="T76" fmla="*/ 1580 w 1794"/>
                <a:gd name="T77" fmla="*/ 8 h 1324"/>
                <a:gd name="T78" fmla="*/ 1614 w 1794"/>
                <a:gd name="T79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4" h="1324">
                  <a:moveTo>
                    <a:pt x="1614" y="0"/>
                  </a:moveTo>
                  <a:lnTo>
                    <a:pt x="1650" y="0"/>
                  </a:lnTo>
                  <a:lnTo>
                    <a:pt x="1684" y="8"/>
                  </a:lnTo>
                  <a:lnTo>
                    <a:pt x="1718" y="24"/>
                  </a:lnTo>
                  <a:lnTo>
                    <a:pt x="1748" y="48"/>
                  </a:lnTo>
                  <a:lnTo>
                    <a:pt x="1770" y="76"/>
                  </a:lnTo>
                  <a:lnTo>
                    <a:pt x="1786" y="110"/>
                  </a:lnTo>
                  <a:lnTo>
                    <a:pt x="1794" y="144"/>
                  </a:lnTo>
                  <a:lnTo>
                    <a:pt x="1794" y="180"/>
                  </a:lnTo>
                  <a:lnTo>
                    <a:pt x="1786" y="216"/>
                  </a:lnTo>
                  <a:lnTo>
                    <a:pt x="1770" y="248"/>
                  </a:lnTo>
                  <a:lnTo>
                    <a:pt x="1748" y="277"/>
                  </a:lnTo>
                  <a:lnTo>
                    <a:pt x="747" y="1276"/>
                  </a:lnTo>
                  <a:lnTo>
                    <a:pt x="714" y="1302"/>
                  </a:lnTo>
                  <a:lnTo>
                    <a:pt x="674" y="1318"/>
                  </a:lnTo>
                  <a:lnTo>
                    <a:pt x="634" y="1324"/>
                  </a:lnTo>
                  <a:lnTo>
                    <a:pt x="602" y="1320"/>
                  </a:lnTo>
                  <a:lnTo>
                    <a:pt x="572" y="1312"/>
                  </a:lnTo>
                  <a:lnTo>
                    <a:pt x="544" y="1296"/>
                  </a:lnTo>
                  <a:lnTo>
                    <a:pt x="518" y="1276"/>
                  </a:lnTo>
                  <a:lnTo>
                    <a:pt x="46" y="806"/>
                  </a:lnTo>
                  <a:lnTo>
                    <a:pt x="24" y="776"/>
                  </a:lnTo>
                  <a:lnTo>
                    <a:pt x="8" y="744"/>
                  </a:lnTo>
                  <a:lnTo>
                    <a:pt x="0" y="708"/>
                  </a:lnTo>
                  <a:lnTo>
                    <a:pt x="0" y="672"/>
                  </a:lnTo>
                  <a:lnTo>
                    <a:pt x="8" y="638"/>
                  </a:lnTo>
                  <a:lnTo>
                    <a:pt x="24" y="604"/>
                  </a:lnTo>
                  <a:lnTo>
                    <a:pt x="46" y="576"/>
                  </a:lnTo>
                  <a:lnTo>
                    <a:pt x="76" y="553"/>
                  </a:lnTo>
                  <a:lnTo>
                    <a:pt x="110" y="537"/>
                  </a:lnTo>
                  <a:lnTo>
                    <a:pt x="144" y="529"/>
                  </a:lnTo>
                  <a:lnTo>
                    <a:pt x="179" y="529"/>
                  </a:lnTo>
                  <a:lnTo>
                    <a:pt x="215" y="537"/>
                  </a:lnTo>
                  <a:lnTo>
                    <a:pt x="247" y="553"/>
                  </a:lnTo>
                  <a:lnTo>
                    <a:pt x="277" y="576"/>
                  </a:lnTo>
                  <a:lnTo>
                    <a:pt x="634" y="933"/>
                  </a:lnTo>
                  <a:lnTo>
                    <a:pt x="1517" y="48"/>
                  </a:lnTo>
                  <a:lnTo>
                    <a:pt x="1547" y="24"/>
                  </a:lnTo>
                  <a:lnTo>
                    <a:pt x="1580" y="8"/>
                  </a:lnTo>
                  <a:lnTo>
                    <a:pt x="16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1" name="Freeform 136"/>
            <p:cNvSpPr>
              <a:spLocks noEditPoints="1"/>
            </p:cNvSpPr>
            <p:nvPr/>
          </p:nvSpPr>
          <p:spPr bwMode="auto">
            <a:xfrm>
              <a:off x="7823200" y="-107950"/>
              <a:ext cx="4830763" cy="5203825"/>
            </a:xfrm>
            <a:custGeom>
              <a:avLst/>
              <a:gdLst>
                <a:gd name="T0" fmla="*/ 4950 w 6086"/>
                <a:gd name="T1" fmla="*/ 5518 h 6556"/>
                <a:gd name="T2" fmla="*/ 4795 w 6086"/>
                <a:gd name="T3" fmla="*/ 5773 h 6556"/>
                <a:gd name="T4" fmla="*/ 4864 w 6086"/>
                <a:gd name="T5" fmla="*/ 6070 h 6556"/>
                <a:gd name="T6" fmla="*/ 5120 w 6086"/>
                <a:gd name="T7" fmla="*/ 6227 h 6556"/>
                <a:gd name="T8" fmla="*/ 5416 w 6086"/>
                <a:gd name="T9" fmla="*/ 6155 h 6556"/>
                <a:gd name="T10" fmla="*/ 5574 w 6086"/>
                <a:gd name="T11" fmla="*/ 5900 h 6556"/>
                <a:gd name="T12" fmla="*/ 5502 w 6086"/>
                <a:gd name="T13" fmla="*/ 5603 h 6556"/>
                <a:gd name="T14" fmla="*/ 5247 w 6086"/>
                <a:gd name="T15" fmla="*/ 5448 h 6556"/>
                <a:gd name="T16" fmla="*/ 2080 w 6086"/>
                <a:gd name="T17" fmla="*/ 5486 h 6556"/>
                <a:gd name="T18" fmla="*/ 1887 w 6086"/>
                <a:gd name="T19" fmla="*/ 5713 h 6556"/>
                <a:gd name="T20" fmla="*/ 1911 w 6086"/>
                <a:gd name="T21" fmla="*/ 6018 h 6556"/>
                <a:gd name="T22" fmla="*/ 2138 w 6086"/>
                <a:gd name="T23" fmla="*/ 6211 h 6556"/>
                <a:gd name="T24" fmla="*/ 2443 w 6086"/>
                <a:gd name="T25" fmla="*/ 6187 h 6556"/>
                <a:gd name="T26" fmla="*/ 2636 w 6086"/>
                <a:gd name="T27" fmla="*/ 5962 h 6556"/>
                <a:gd name="T28" fmla="*/ 2613 w 6086"/>
                <a:gd name="T29" fmla="*/ 5655 h 6556"/>
                <a:gd name="T30" fmla="*/ 2387 w 6086"/>
                <a:gd name="T31" fmla="*/ 5462 h 6556"/>
                <a:gd name="T32" fmla="*/ 223 w 6086"/>
                <a:gd name="T33" fmla="*/ 14 h 6556"/>
                <a:gd name="T34" fmla="*/ 1246 w 6086"/>
                <a:gd name="T35" fmla="*/ 446 h 6556"/>
                <a:gd name="T36" fmla="*/ 1263 w 6086"/>
                <a:gd name="T37" fmla="*/ 458 h 6556"/>
                <a:gd name="T38" fmla="*/ 1279 w 6086"/>
                <a:gd name="T39" fmla="*/ 472 h 6556"/>
                <a:gd name="T40" fmla="*/ 1291 w 6086"/>
                <a:gd name="T41" fmla="*/ 488 h 6556"/>
                <a:gd name="T42" fmla="*/ 1305 w 6086"/>
                <a:gd name="T43" fmla="*/ 510 h 6556"/>
                <a:gd name="T44" fmla="*/ 1311 w 6086"/>
                <a:gd name="T45" fmla="*/ 524 h 6556"/>
                <a:gd name="T46" fmla="*/ 1317 w 6086"/>
                <a:gd name="T47" fmla="*/ 542 h 6556"/>
                <a:gd name="T48" fmla="*/ 1321 w 6086"/>
                <a:gd name="T49" fmla="*/ 560 h 6556"/>
                <a:gd name="T50" fmla="*/ 1323 w 6086"/>
                <a:gd name="T51" fmla="*/ 586 h 6556"/>
                <a:gd name="T52" fmla="*/ 1401 w 6086"/>
                <a:gd name="T53" fmla="*/ 3813 h 6556"/>
                <a:gd name="T54" fmla="*/ 1660 w 6086"/>
                <a:gd name="T55" fmla="*/ 3973 h 6556"/>
                <a:gd name="T56" fmla="*/ 5544 w 6086"/>
                <a:gd name="T57" fmla="*/ 3933 h 6556"/>
                <a:gd name="T58" fmla="*/ 5741 w 6086"/>
                <a:gd name="T59" fmla="*/ 3704 h 6556"/>
                <a:gd name="T60" fmla="*/ 5785 w 6086"/>
                <a:gd name="T61" fmla="*/ 1963 h 6556"/>
                <a:gd name="T62" fmla="*/ 5966 w 6086"/>
                <a:gd name="T63" fmla="*/ 1890 h 6556"/>
                <a:gd name="T64" fmla="*/ 6086 w 6086"/>
                <a:gd name="T65" fmla="*/ 2045 h 6556"/>
                <a:gd name="T66" fmla="*/ 6000 w 6086"/>
                <a:gd name="T67" fmla="*/ 3917 h 6556"/>
                <a:gd name="T68" fmla="*/ 5701 w 6086"/>
                <a:gd name="T69" fmla="*/ 4218 h 6556"/>
                <a:gd name="T70" fmla="*/ 1726 w 6086"/>
                <a:gd name="T71" fmla="*/ 4304 h 6556"/>
                <a:gd name="T72" fmla="*/ 1323 w 6086"/>
                <a:gd name="T73" fmla="*/ 4180 h 6556"/>
                <a:gd name="T74" fmla="*/ 1401 w 6086"/>
                <a:gd name="T75" fmla="*/ 4953 h 6556"/>
                <a:gd name="T76" fmla="*/ 1660 w 6086"/>
                <a:gd name="T77" fmla="*/ 5113 h 6556"/>
                <a:gd name="T78" fmla="*/ 5444 w 6086"/>
                <a:gd name="T79" fmla="*/ 5167 h 6556"/>
                <a:gd name="T80" fmla="*/ 5775 w 6086"/>
                <a:gd name="T81" fmla="*/ 5426 h 6556"/>
                <a:gd name="T82" fmla="*/ 5905 w 6086"/>
                <a:gd name="T83" fmla="*/ 5836 h 6556"/>
                <a:gd name="T84" fmla="*/ 5775 w 6086"/>
                <a:gd name="T85" fmla="*/ 6247 h 6556"/>
                <a:gd name="T86" fmla="*/ 5444 w 6086"/>
                <a:gd name="T87" fmla="*/ 6508 h 6556"/>
                <a:gd name="T88" fmla="*/ 5008 w 6086"/>
                <a:gd name="T89" fmla="*/ 6534 h 6556"/>
                <a:gd name="T90" fmla="*/ 4647 w 6086"/>
                <a:gd name="T91" fmla="*/ 6315 h 6556"/>
                <a:gd name="T92" fmla="*/ 4472 w 6086"/>
                <a:gd name="T93" fmla="*/ 5926 h 6556"/>
                <a:gd name="T94" fmla="*/ 4544 w 6086"/>
                <a:gd name="T95" fmla="*/ 5514 h 6556"/>
                <a:gd name="T96" fmla="*/ 2961 w 6086"/>
                <a:gd name="T97" fmla="*/ 5667 h 6556"/>
                <a:gd name="T98" fmla="*/ 2931 w 6086"/>
                <a:gd name="T99" fmla="*/ 6096 h 6556"/>
                <a:gd name="T100" fmla="*/ 2672 w 6086"/>
                <a:gd name="T101" fmla="*/ 6426 h 6556"/>
                <a:gd name="T102" fmla="*/ 2262 w 6086"/>
                <a:gd name="T103" fmla="*/ 6556 h 6556"/>
                <a:gd name="T104" fmla="*/ 1851 w 6086"/>
                <a:gd name="T105" fmla="*/ 6426 h 6556"/>
                <a:gd name="T106" fmla="*/ 1592 w 6086"/>
                <a:gd name="T107" fmla="*/ 6096 h 6556"/>
                <a:gd name="T108" fmla="*/ 1564 w 6086"/>
                <a:gd name="T109" fmla="*/ 5665 h 6556"/>
                <a:gd name="T110" fmla="*/ 1485 w 6086"/>
                <a:gd name="T111" fmla="*/ 5402 h 6556"/>
                <a:gd name="T112" fmla="*/ 1134 w 6086"/>
                <a:gd name="T113" fmla="*/ 5141 h 6556"/>
                <a:gd name="T114" fmla="*/ 996 w 6086"/>
                <a:gd name="T115" fmla="*/ 4714 h 6556"/>
                <a:gd name="T116" fmla="*/ 18 w 6086"/>
                <a:gd name="T117" fmla="*/ 239 h 6556"/>
                <a:gd name="T118" fmla="*/ 30 w 6086"/>
                <a:gd name="T119" fmla="*/ 68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86" h="6556">
                  <a:moveTo>
                    <a:pt x="5183" y="5442"/>
                  </a:moveTo>
                  <a:lnTo>
                    <a:pt x="5120" y="5448"/>
                  </a:lnTo>
                  <a:lnTo>
                    <a:pt x="5060" y="5462"/>
                  </a:lnTo>
                  <a:lnTo>
                    <a:pt x="5002" y="5486"/>
                  </a:lnTo>
                  <a:lnTo>
                    <a:pt x="4950" y="5518"/>
                  </a:lnTo>
                  <a:lnTo>
                    <a:pt x="4904" y="5557"/>
                  </a:lnTo>
                  <a:lnTo>
                    <a:pt x="4864" y="5603"/>
                  </a:lnTo>
                  <a:lnTo>
                    <a:pt x="4833" y="5655"/>
                  </a:lnTo>
                  <a:lnTo>
                    <a:pt x="4809" y="5713"/>
                  </a:lnTo>
                  <a:lnTo>
                    <a:pt x="4795" y="5773"/>
                  </a:lnTo>
                  <a:lnTo>
                    <a:pt x="4789" y="5836"/>
                  </a:lnTo>
                  <a:lnTo>
                    <a:pt x="4795" y="5900"/>
                  </a:lnTo>
                  <a:lnTo>
                    <a:pt x="4809" y="5962"/>
                  </a:lnTo>
                  <a:lnTo>
                    <a:pt x="4833" y="6018"/>
                  </a:lnTo>
                  <a:lnTo>
                    <a:pt x="4864" y="6070"/>
                  </a:lnTo>
                  <a:lnTo>
                    <a:pt x="4904" y="6116"/>
                  </a:lnTo>
                  <a:lnTo>
                    <a:pt x="4950" y="6155"/>
                  </a:lnTo>
                  <a:lnTo>
                    <a:pt x="5002" y="6187"/>
                  </a:lnTo>
                  <a:lnTo>
                    <a:pt x="5060" y="6211"/>
                  </a:lnTo>
                  <a:lnTo>
                    <a:pt x="5120" y="6227"/>
                  </a:lnTo>
                  <a:lnTo>
                    <a:pt x="5183" y="6231"/>
                  </a:lnTo>
                  <a:lnTo>
                    <a:pt x="5247" y="6227"/>
                  </a:lnTo>
                  <a:lnTo>
                    <a:pt x="5309" y="6211"/>
                  </a:lnTo>
                  <a:lnTo>
                    <a:pt x="5365" y="6187"/>
                  </a:lnTo>
                  <a:lnTo>
                    <a:pt x="5416" y="6155"/>
                  </a:lnTo>
                  <a:lnTo>
                    <a:pt x="5462" y="6116"/>
                  </a:lnTo>
                  <a:lnTo>
                    <a:pt x="5502" y="6070"/>
                  </a:lnTo>
                  <a:lnTo>
                    <a:pt x="5534" y="6018"/>
                  </a:lnTo>
                  <a:lnTo>
                    <a:pt x="5558" y="5962"/>
                  </a:lnTo>
                  <a:lnTo>
                    <a:pt x="5574" y="5900"/>
                  </a:lnTo>
                  <a:lnTo>
                    <a:pt x="5578" y="5836"/>
                  </a:lnTo>
                  <a:lnTo>
                    <a:pt x="5574" y="5773"/>
                  </a:lnTo>
                  <a:lnTo>
                    <a:pt x="5558" y="5713"/>
                  </a:lnTo>
                  <a:lnTo>
                    <a:pt x="5534" y="5655"/>
                  </a:lnTo>
                  <a:lnTo>
                    <a:pt x="5502" y="5603"/>
                  </a:lnTo>
                  <a:lnTo>
                    <a:pt x="5462" y="5557"/>
                  </a:lnTo>
                  <a:lnTo>
                    <a:pt x="5416" y="5518"/>
                  </a:lnTo>
                  <a:lnTo>
                    <a:pt x="5365" y="5486"/>
                  </a:lnTo>
                  <a:lnTo>
                    <a:pt x="5309" y="5462"/>
                  </a:lnTo>
                  <a:lnTo>
                    <a:pt x="5247" y="5448"/>
                  </a:lnTo>
                  <a:lnTo>
                    <a:pt x="5183" y="5442"/>
                  </a:lnTo>
                  <a:close/>
                  <a:moveTo>
                    <a:pt x="2262" y="5442"/>
                  </a:moveTo>
                  <a:lnTo>
                    <a:pt x="2198" y="5448"/>
                  </a:lnTo>
                  <a:lnTo>
                    <a:pt x="2138" y="5462"/>
                  </a:lnTo>
                  <a:lnTo>
                    <a:pt x="2080" y="5486"/>
                  </a:lnTo>
                  <a:lnTo>
                    <a:pt x="2029" y="5518"/>
                  </a:lnTo>
                  <a:lnTo>
                    <a:pt x="1983" y="5557"/>
                  </a:lnTo>
                  <a:lnTo>
                    <a:pt x="1943" y="5603"/>
                  </a:lnTo>
                  <a:lnTo>
                    <a:pt x="1911" y="5655"/>
                  </a:lnTo>
                  <a:lnTo>
                    <a:pt x="1887" y="5713"/>
                  </a:lnTo>
                  <a:lnTo>
                    <a:pt x="1873" y="5773"/>
                  </a:lnTo>
                  <a:lnTo>
                    <a:pt x="1867" y="5836"/>
                  </a:lnTo>
                  <a:lnTo>
                    <a:pt x="1873" y="5900"/>
                  </a:lnTo>
                  <a:lnTo>
                    <a:pt x="1887" y="5962"/>
                  </a:lnTo>
                  <a:lnTo>
                    <a:pt x="1911" y="6018"/>
                  </a:lnTo>
                  <a:lnTo>
                    <a:pt x="1943" y="6070"/>
                  </a:lnTo>
                  <a:lnTo>
                    <a:pt x="1983" y="6116"/>
                  </a:lnTo>
                  <a:lnTo>
                    <a:pt x="2029" y="6155"/>
                  </a:lnTo>
                  <a:lnTo>
                    <a:pt x="2080" y="6187"/>
                  </a:lnTo>
                  <a:lnTo>
                    <a:pt x="2138" y="6211"/>
                  </a:lnTo>
                  <a:lnTo>
                    <a:pt x="2198" y="6227"/>
                  </a:lnTo>
                  <a:lnTo>
                    <a:pt x="2262" y="6231"/>
                  </a:lnTo>
                  <a:lnTo>
                    <a:pt x="2326" y="6227"/>
                  </a:lnTo>
                  <a:lnTo>
                    <a:pt x="2387" y="6211"/>
                  </a:lnTo>
                  <a:lnTo>
                    <a:pt x="2443" y="6187"/>
                  </a:lnTo>
                  <a:lnTo>
                    <a:pt x="2495" y="6155"/>
                  </a:lnTo>
                  <a:lnTo>
                    <a:pt x="2541" y="6116"/>
                  </a:lnTo>
                  <a:lnTo>
                    <a:pt x="2581" y="6070"/>
                  </a:lnTo>
                  <a:lnTo>
                    <a:pt x="2613" y="6018"/>
                  </a:lnTo>
                  <a:lnTo>
                    <a:pt x="2636" y="5962"/>
                  </a:lnTo>
                  <a:lnTo>
                    <a:pt x="2650" y="5900"/>
                  </a:lnTo>
                  <a:lnTo>
                    <a:pt x="2656" y="5836"/>
                  </a:lnTo>
                  <a:lnTo>
                    <a:pt x="2650" y="5773"/>
                  </a:lnTo>
                  <a:lnTo>
                    <a:pt x="2636" y="5713"/>
                  </a:lnTo>
                  <a:lnTo>
                    <a:pt x="2613" y="5655"/>
                  </a:lnTo>
                  <a:lnTo>
                    <a:pt x="2581" y="5603"/>
                  </a:lnTo>
                  <a:lnTo>
                    <a:pt x="2541" y="5557"/>
                  </a:lnTo>
                  <a:lnTo>
                    <a:pt x="2495" y="5518"/>
                  </a:lnTo>
                  <a:lnTo>
                    <a:pt x="2443" y="5486"/>
                  </a:lnTo>
                  <a:lnTo>
                    <a:pt x="2387" y="5462"/>
                  </a:lnTo>
                  <a:lnTo>
                    <a:pt x="2326" y="5448"/>
                  </a:lnTo>
                  <a:lnTo>
                    <a:pt x="2262" y="5442"/>
                  </a:lnTo>
                  <a:close/>
                  <a:moveTo>
                    <a:pt x="151" y="0"/>
                  </a:moveTo>
                  <a:lnTo>
                    <a:pt x="187" y="2"/>
                  </a:lnTo>
                  <a:lnTo>
                    <a:pt x="223" y="14"/>
                  </a:lnTo>
                  <a:lnTo>
                    <a:pt x="1224" y="433"/>
                  </a:lnTo>
                  <a:lnTo>
                    <a:pt x="1240" y="441"/>
                  </a:lnTo>
                  <a:lnTo>
                    <a:pt x="1240" y="443"/>
                  </a:lnTo>
                  <a:lnTo>
                    <a:pt x="1242" y="443"/>
                  </a:lnTo>
                  <a:lnTo>
                    <a:pt x="1246" y="446"/>
                  </a:lnTo>
                  <a:lnTo>
                    <a:pt x="1247" y="448"/>
                  </a:lnTo>
                  <a:lnTo>
                    <a:pt x="1251" y="450"/>
                  </a:lnTo>
                  <a:lnTo>
                    <a:pt x="1255" y="452"/>
                  </a:lnTo>
                  <a:lnTo>
                    <a:pt x="1259" y="454"/>
                  </a:lnTo>
                  <a:lnTo>
                    <a:pt x="1263" y="458"/>
                  </a:lnTo>
                  <a:lnTo>
                    <a:pt x="1267" y="462"/>
                  </a:lnTo>
                  <a:lnTo>
                    <a:pt x="1271" y="466"/>
                  </a:lnTo>
                  <a:lnTo>
                    <a:pt x="1273" y="466"/>
                  </a:lnTo>
                  <a:lnTo>
                    <a:pt x="1275" y="468"/>
                  </a:lnTo>
                  <a:lnTo>
                    <a:pt x="1279" y="472"/>
                  </a:lnTo>
                  <a:lnTo>
                    <a:pt x="1281" y="476"/>
                  </a:lnTo>
                  <a:lnTo>
                    <a:pt x="1285" y="480"/>
                  </a:lnTo>
                  <a:lnTo>
                    <a:pt x="1287" y="482"/>
                  </a:lnTo>
                  <a:lnTo>
                    <a:pt x="1289" y="484"/>
                  </a:lnTo>
                  <a:lnTo>
                    <a:pt x="1291" y="488"/>
                  </a:lnTo>
                  <a:lnTo>
                    <a:pt x="1295" y="492"/>
                  </a:lnTo>
                  <a:lnTo>
                    <a:pt x="1297" y="496"/>
                  </a:lnTo>
                  <a:lnTo>
                    <a:pt x="1299" y="500"/>
                  </a:lnTo>
                  <a:lnTo>
                    <a:pt x="1303" y="508"/>
                  </a:lnTo>
                  <a:lnTo>
                    <a:pt x="1305" y="510"/>
                  </a:lnTo>
                  <a:lnTo>
                    <a:pt x="1305" y="512"/>
                  </a:lnTo>
                  <a:lnTo>
                    <a:pt x="1307" y="514"/>
                  </a:lnTo>
                  <a:lnTo>
                    <a:pt x="1309" y="518"/>
                  </a:lnTo>
                  <a:lnTo>
                    <a:pt x="1311" y="522"/>
                  </a:lnTo>
                  <a:lnTo>
                    <a:pt x="1311" y="524"/>
                  </a:lnTo>
                  <a:lnTo>
                    <a:pt x="1311" y="526"/>
                  </a:lnTo>
                  <a:lnTo>
                    <a:pt x="1313" y="532"/>
                  </a:lnTo>
                  <a:lnTo>
                    <a:pt x="1315" y="538"/>
                  </a:lnTo>
                  <a:lnTo>
                    <a:pt x="1317" y="540"/>
                  </a:lnTo>
                  <a:lnTo>
                    <a:pt x="1317" y="542"/>
                  </a:lnTo>
                  <a:lnTo>
                    <a:pt x="1317" y="544"/>
                  </a:lnTo>
                  <a:lnTo>
                    <a:pt x="1319" y="548"/>
                  </a:lnTo>
                  <a:lnTo>
                    <a:pt x="1319" y="552"/>
                  </a:lnTo>
                  <a:lnTo>
                    <a:pt x="1321" y="556"/>
                  </a:lnTo>
                  <a:lnTo>
                    <a:pt x="1321" y="560"/>
                  </a:lnTo>
                  <a:lnTo>
                    <a:pt x="1321" y="564"/>
                  </a:lnTo>
                  <a:lnTo>
                    <a:pt x="1321" y="568"/>
                  </a:lnTo>
                  <a:lnTo>
                    <a:pt x="1323" y="574"/>
                  </a:lnTo>
                  <a:lnTo>
                    <a:pt x="1323" y="580"/>
                  </a:lnTo>
                  <a:lnTo>
                    <a:pt x="1323" y="586"/>
                  </a:lnTo>
                  <a:lnTo>
                    <a:pt x="1323" y="3576"/>
                  </a:lnTo>
                  <a:lnTo>
                    <a:pt x="1327" y="3640"/>
                  </a:lnTo>
                  <a:lnTo>
                    <a:pt x="1343" y="3702"/>
                  </a:lnTo>
                  <a:lnTo>
                    <a:pt x="1367" y="3759"/>
                  </a:lnTo>
                  <a:lnTo>
                    <a:pt x="1401" y="3813"/>
                  </a:lnTo>
                  <a:lnTo>
                    <a:pt x="1441" y="3859"/>
                  </a:lnTo>
                  <a:lnTo>
                    <a:pt x="1487" y="3901"/>
                  </a:lnTo>
                  <a:lnTo>
                    <a:pt x="1540" y="3933"/>
                  </a:lnTo>
                  <a:lnTo>
                    <a:pt x="1598" y="3957"/>
                  </a:lnTo>
                  <a:lnTo>
                    <a:pt x="1660" y="3973"/>
                  </a:lnTo>
                  <a:lnTo>
                    <a:pt x="1726" y="3979"/>
                  </a:lnTo>
                  <a:lnTo>
                    <a:pt x="5359" y="3979"/>
                  </a:lnTo>
                  <a:lnTo>
                    <a:pt x="5424" y="3973"/>
                  </a:lnTo>
                  <a:lnTo>
                    <a:pt x="5486" y="3957"/>
                  </a:lnTo>
                  <a:lnTo>
                    <a:pt x="5544" y="3933"/>
                  </a:lnTo>
                  <a:lnTo>
                    <a:pt x="5598" y="3901"/>
                  </a:lnTo>
                  <a:lnTo>
                    <a:pt x="5644" y="3861"/>
                  </a:lnTo>
                  <a:lnTo>
                    <a:pt x="5683" y="3813"/>
                  </a:lnTo>
                  <a:lnTo>
                    <a:pt x="5717" y="3761"/>
                  </a:lnTo>
                  <a:lnTo>
                    <a:pt x="5741" y="3704"/>
                  </a:lnTo>
                  <a:lnTo>
                    <a:pt x="5757" y="3640"/>
                  </a:lnTo>
                  <a:lnTo>
                    <a:pt x="5761" y="3576"/>
                  </a:lnTo>
                  <a:lnTo>
                    <a:pt x="5761" y="2045"/>
                  </a:lnTo>
                  <a:lnTo>
                    <a:pt x="5767" y="2001"/>
                  </a:lnTo>
                  <a:lnTo>
                    <a:pt x="5785" y="1963"/>
                  </a:lnTo>
                  <a:lnTo>
                    <a:pt x="5809" y="1930"/>
                  </a:lnTo>
                  <a:lnTo>
                    <a:pt x="5843" y="1906"/>
                  </a:lnTo>
                  <a:lnTo>
                    <a:pt x="5881" y="1890"/>
                  </a:lnTo>
                  <a:lnTo>
                    <a:pt x="5925" y="1884"/>
                  </a:lnTo>
                  <a:lnTo>
                    <a:pt x="5966" y="1890"/>
                  </a:lnTo>
                  <a:lnTo>
                    <a:pt x="6006" y="1906"/>
                  </a:lnTo>
                  <a:lnTo>
                    <a:pt x="6038" y="1930"/>
                  </a:lnTo>
                  <a:lnTo>
                    <a:pt x="6064" y="1963"/>
                  </a:lnTo>
                  <a:lnTo>
                    <a:pt x="6080" y="2001"/>
                  </a:lnTo>
                  <a:lnTo>
                    <a:pt x="6086" y="2045"/>
                  </a:lnTo>
                  <a:lnTo>
                    <a:pt x="6086" y="3576"/>
                  </a:lnTo>
                  <a:lnTo>
                    <a:pt x="6080" y="3668"/>
                  </a:lnTo>
                  <a:lnTo>
                    <a:pt x="6064" y="3755"/>
                  </a:lnTo>
                  <a:lnTo>
                    <a:pt x="6038" y="3839"/>
                  </a:lnTo>
                  <a:lnTo>
                    <a:pt x="6000" y="3917"/>
                  </a:lnTo>
                  <a:lnTo>
                    <a:pt x="5957" y="3991"/>
                  </a:lnTo>
                  <a:lnTo>
                    <a:pt x="5903" y="4058"/>
                  </a:lnTo>
                  <a:lnTo>
                    <a:pt x="5843" y="4120"/>
                  </a:lnTo>
                  <a:lnTo>
                    <a:pt x="5775" y="4174"/>
                  </a:lnTo>
                  <a:lnTo>
                    <a:pt x="5701" y="4218"/>
                  </a:lnTo>
                  <a:lnTo>
                    <a:pt x="5622" y="4256"/>
                  </a:lnTo>
                  <a:lnTo>
                    <a:pt x="5538" y="4282"/>
                  </a:lnTo>
                  <a:lnTo>
                    <a:pt x="5450" y="4298"/>
                  </a:lnTo>
                  <a:lnTo>
                    <a:pt x="5359" y="4304"/>
                  </a:lnTo>
                  <a:lnTo>
                    <a:pt x="1726" y="4304"/>
                  </a:lnTo>
                  <a:lnTo>
                    <a:pt x="1638" y="4298"/>
                  </a:lnTo>
                  <a:lnTo>
                    <a:pt x="1552" y="4284"/>
                  </a:lnTo>
                  <a:lnTo>
                    <a:pt x="1471" y="4258"/>
                  </a:lnTo>
                  <a:lnTo>
                    <a:pt x="1395" y="4224"/>
                  </a:lnTo>
                  <a:lnTo>
                    <a:pt x="1323" y="4180"/>
                  </a:lnTo>
                  <a:lnTo>
                    <a:pt x="1323" y="4714"/>
                  </a:lnTo>
                  <a:lnTo>
                    <a:pt x="1327" y="4780"/>
                  </a:lnTo>
                  <a:lnTo>
                    <a:pt x="1343" y="4842"/>
                  </a:lnTo>
                  <a:lnTo>
                    <a:pt x="1367" y="4900"/>
                  </a:lnTo>
                  <a:lnTo>
                    <a:pt x="1401" y="4953"/>
                  </a:lnTo>
                  <a:lnTo>
                    <a:pt x="1441" y="4999"/>
                  </a:lnTo>
                  <a:lnTo>
                    <a:pt x="1487" y="5039"/>
                  </a:lnTo>
                  <a:lnTo>
                    <a:pt x="1540" y="5073"/>
                  </a:lnTo>
                  <a:lnTo>
                    <a:pt x="1598" y="5097"/>
                  </a:lnTo>
                  <a:lnTo>
                    <a:pt x="1660" y="5113"/>
                  </a:lnTo>
                  <a:lnTo>
                    <a:pt x="1726" y="5117"/>
                  </a:lnTo>
                  <a:lnTo>
                    <a:pt x="5185" y="5117"/>
                  </a:lnTo>
                  <a:lnTo>
                    <a:pt x="5275" y="5123"/>
                  </a:lnTo>
                  <a:lnTo>
                    <a:pt x="5363" y="5139"/>
                  </a:lnTo>
                  <a:lnTo>
                    <a:pt x="5444" y="5167"/>
                  </a:lnTo>
                  <a:lnTo>
                    <a:pt x="5522" y="5203"/>
                  </a:lnTo>
                  <a:lnTo>
                    <a:pt x="5596" y="5246"/>
                  </a:lnTo>
                  <a:lnTo>
                    <a:pt x="5662" y="5300"/>
                  </a:lnTo>
                  <a:lnTo>
                    <a:pt x="5721" y="5360"/>
                  </a:lnTo>
                  <a:lnTo>
                    <a:pt x="5775" y="5426"/>
                  </a:lnTo>
                  <a:lnTo>
                    <a:pt x="5819" y="5500"/>
                  </a:lnTo>
                  <a:lnTo>
                    <a:pt x="5855" y="5577"/>
                  </a:lnTo>
                  <a:lnTo>
                    <a:pt x="5883" y="5661"/>
                  </a:lnTo>
                  <a:lnTo>
                    <a:pt x="5899" y="5747"/>
                  </a:lnTo>
                  <a:lnTo>
                    <a:pt x="5905" y="5836"/>
                  </a:lnTo>
                  <a:lnTo>
                    <a:pt x="5899" y="5926"/>
                  </a:lnTo>
                  <a:lnTo>
                    <a:pt x="5883" y="6014"/>
                  </a:lnTo>
                  <a:lnTo>
                    <a:pt x="5855" y="6096"/>
                  </a:lnTo>
                  <a:lnTo>
                    <a:pt x="5819" y="6175"/>
                  </a:lnTo>
                  <a:lnTo>
                    <a:pt x="5775" y="6247"/>
                  </a:lnTo>
                  <a:lnTo>
                    <a:pt x="5721" y="6315"/>
                  </a:lnTo>
                  <a:lnTo>
                    <a:pt x="5662" y="6375"/>
                  </a:lnTo>
                  <a:lnTo>
                    <a:pt x="5596" y="6426"/>
                  </a:lnTo>
                  <a:lnTo>
                    <a:pt x="5522" y="6472"/>
                  </a:lnTo>
                  <a:lnTo>
                    <a:pt x="5444" y="6508"/>
                  </a:lnTo>
                  <a:lnTo>
                    <a:pt x="5363" y="6534"/>
                  </a:lnTo>
                  <a:lnTo>
                    <a:pt x="5275" y="6550"/>
                  </a:lnTo>
                  <a:lnTo>
                    <a:pt x="5185" y="6556"/>
                  </a:lnTo>
                  <a:lnTo>
                    <a:pt x="5096" y="6550"/>
                  </a:lnTo>
                  <a:lnTo>
                    <a:pt x="5008" y="6534"/>
                  </a:lnTo>
                  <a:lnTo>
                    <a:pt x="4926" y="6508"/>
                  </a:lnTo>
                  <a:lnTo>
                    <a:pt x="4849" y="6472"/>
                  </a:lnTo>
                  <a:lnTo>
                    <a:pt x="4775" y="6426"/>
                  </a:lnTo>
                  <a:lnTo>
                    <a:pt x="4709" y="6375"/>
                  </a:lnTo>
                  <a:lnTo>
                    <a:pt x="4647" y="6315"/>
                  </a:lnTo>
                  <a:lnTo>
                    <a:pt x="4595" y="6247"/>
                  </a:lnTo>
                  <a:lnTo>
                    <a:pt x="4552" y="6175"/>
                  </a:lnTo>
                  <a:lnTo>
                    <a:pt x="4514" y="6096"/>
                  </a:lnTo>
                  <a:lnTo>
                    <a:pt x="4488" y="6014"/>
                  </a:lnTo>
                  <a:lnTo>
                    <a:pt x="4472" y="5926"/>
                  </a:lnTo>
                  <a:lnTo>
                    <a:pt x="4466" y="5836"/>
                  </a:lnTo>
                  <a:lnTo>
                    <a:pt x="4472" y="5751"/>
                  </a:lnTo>
                  <a:lnTo>
                    <a:pt x="4486" y="5667"/>
                  </a:lnTo>
                  <a:lnTo>
                    <a:pt x="4510" y="5587"/>
                  </a:lnTo>
                  <a:lnTo>
                    <a:pt x="4544" y="5514"/>
                  </a:lnTo>
                  <a:lnTo>
                    <a:pt x="4583" y="5442"/>
                  </a:lnTo>
                  <a:lnTo>
                    <a:pt x="2864" y="5442"/>
                  </a:lnTo>
                  <a:lnTo>
                    <a:pt x="2904" y="5514"/>
                  </a:lnTo>
                  <a:lnTo>
                    <a:pt x="2937" y="5587"/>
                  </a:lnTo>
                  <a:lnTo>
                    <a:pt x="2961" y="5667"/>
                  </a:lnTo>
                  <a:lnTo>
                    <a:pt x="2975" y="5751"/>
                  </a:lnTo>
                  <a:lnTo>
                    <a:pt x="2981" y="5836"/>
                  </a:lnTo>
                  <a:lnTo>
                    <a:pt x="2975" y="5926"/>
                  </a:lnTo>
                  <a:lnTo>
                    <a:pt x="2959" y="6014"/>
                  </a:lnTo>
                  <a:lnTo>
                    <a:pt x="2931" y="6096"/>
                  </a:lnTo>
                  <a:lnTo>
                    <a:pt x="2896" y="6175"/>
                  </a:lnTo>
                  <a:lnTo>
                    <a:pt x="2852" y="6247"/>
                  </a:lnTo>
                  <a:lnTo>
                    <a:pt x="2800" y="6315"/>
                  </a:lnTo>
                  <a:lnTo>
                    <a:pt x="2738" y="6375"/>
                  </a:lnTo>
                  <a:lnTo>
                    <a:pt x="2672" y="6426"/>
                  </a:lnTo>
                  <a:lnTo>
                    <a:pt x="2599" y="6472"/>
                  </a:lnTo>
                  <a:lnTo>
                    <a:pt x="2521" y="6508"/>
                  </a:lnTo>
                  <a:lnTo>
                    <a:pt x="2439" y="6534"/>
                  </a:lnTo>
                  <a:lnTo>
                    <a:pt x="2352" y="6550"/>
                  </a:lnTo>
                  <a:lnTo>
                    <a:pt x="2262" y="6556"/>
                  </a:lnTo>
                  <a:lnTo>
                    <a:pt x="2172" y="6550"/>
                  </a:lnTo>
                  <a:lnTo>
                    <a:pt x="2084" y="6534"/>
                  </a:lnTo>
                  <a:lnTo>
                    <a:pt x="2003" y="6508"/>
                  </a:lnTo>
                  <a:lnTo>
                    <a:pt x="1925" y="6472"/>
                  </a:lnTo>
                  <a:lnTo>
                    <a:pt x="1851" y="6426"/>
                  </a:lnTo>
                  <a:lnTo>
                    <a:pt x="1786" y="6375"/>
                  </a:lnTo>
                  <a:lnTo>
                    <a:pt x="1726" y="6315"/>
                  </a:lnTo>
                  <a:lnTo>
                    <a:pt x="1672" y="6247"/>
                  </a:lnTo>
                  <a:lnTo>
                    <a:pt x="1628" y="6175"/>
                  </a:lnTo>
                  <a:lnTo>
                    <a:pt x="1592" y="6096"/>
                  </a:lnTo>
                  <a:lnTo>
                    <a:pt x="1564" y="6014"/>
                  </a:lnTo>
                  <a:lnTo>
                    <a:pt x="1548" y="5926"/>
                  </a:lnTo>
                  <a:lnTo>
                    <a:pt x="1542" y="5836"/>
                  </a:lnTo>
                  <a:lnTo>
                    <a:pt x="1548" y="5751"/>
                  </a:lnTo>
                  <a:lnTo>
                    <a:pt x="1564" y="5665"/>
                  </a:lnTo>
                  <a:lnTo>
                    <a:pt x="1588" y="5585"/>
                  </a:lnTo>
                  <a:lnTo>
                    <a:pt x="1622" y="5510"/>
                  </a:lnTo>
                  <a:lnTo>
                    <a:pt x="1664" y="5440"/>
                  </a:lnTo>
                  <a:lnTo>
                    <a:pt x="1572" y="5426"/>
                  </a:lnTo>
                  <a:lnTo>
                    <a:pt x="1485" y="5402"/>
                  </a:lnTo>
                  <a:lnTo>
                    <a:pt x="1401" y="5366"/>
                  </a:lnTo>
                  <a:lnTo>
                    <a:pt x="1325" y="5322"/>
                  </a:lnTo>
                  <a:lnTo>
                    <a:pt x="1253" y="5270"/>
                  </a:lnTo>
                  <a:lnTo>
                    <a:pt x="1190" y="5209"/>
                  </a:lnTo>
                  <a:lnTo>
                    <a:pt x="1134" y="5141"/>
                  </a:lnTo>
                  <a:lnTo>
                    <a:pt x="1086" y="5065"/>
                  </a:lnTo>
                  <a:lnTo>
                    <a:pt x="1048" y="4985"/>
                  </a:lnTo>
                  <a:lnTo>
                    <a:pt x="1020" y="4900"/>
                  </a:lnTo>
                  <a:lnTo>
                    <a:pt x="1002" y="4808"/>
                  </a:lnTo>
                  <a:lnTo>
                    <a:pt x="996" y="4714"/>
                  </a:lnTo>
                  <a:lnTo>
                    <a:pt x="996" y="692"/>
                  </a:lnTo>
                  <a:lnTo>
                    <a:pt x="98" y="313"/>
                  </a:lnTo>
                  <a:lnTo>
                    <a:pt x="66" y="293"/>
                  </a:lnTo>
                  <a:lnTo>
                    <a:pt x="40" y="269"/>
                  </a:lnTo>
                  <a:lnTo>
                    <a:pt x="18" y="239"/>
                  </a:lnTo>
                  <a:lnTo>
                    <a:pt x="6" y="207"/>
                  </a:lnTo>
                  <a:lnTo>
                    <a:pt x="0" y="171"/>
                  </a:lnTo>
                  <a:lnTo>
                    <a:pt x="2" y="136"/>
                  </a:lnTo>
                  <a:lnTo>
                    <a:pt x="12" y="100"/>
                  </a:lnTo>
                  <a:lnTo>
                    <a:pt x="30" y="68"/>
                  </a:lnTo>
                  <a:lnTo>
                    <a:pt x="54" y="40"/>
                  </a:lnTo>
                  <a:lnTo>
                    <a:pt x="84" y="20"/>
                  </a:lnTo>
                  <a:lnTo>
                    <a:pt x="118" y="6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8226995" y="3446245"/>
            <a:ext cx="884631" cy="482770"/>
            <a:chOff x="7721600" y="3265488"/>
            <a:chExt cx="5207001" cy="28416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6" name="Freeform 141"/>
            <p:cNvSpPr>
              <a:spLocks noEditPoints="1"/>
            </p:cNvSpPr>
            <p:nvPr/>
          </p:nvSpPr>
          <p:spPr bwMode="auto">
            <a:xfrm>
              <a:off x="8167688" y="3265488"/>
              <a:ext cx="4760913" cy="2841625"/>
            </a:xfrm>
            <a:custGeom>
              <a:avLst/>
              <a:gdLst>
                <a:gd name="T0" fmla="*/ 4813 w 5999"/>
                <a:gd name="T1" fmla="*/ 2873 h 3580"/>
                <a:gd name="T2" fmla="*/ 4732 w 5999"/>
                <a:gd name="T3" fmla="*/ 3042 h 3580"/>
                <a:gd name="T4" fmla="*/ 4813 w 5999"/>
                <a:gd name="T5" fmla="*/ 3213 h 3580"/>
                <a:gd name="T6" fmla="*/ 5000 w 5999"/>
                <a:gd name="T7" fmla="*/ 3254 h 3580"/>
                <a:gd name="T8" fmla="*/ 5145 w 5999"/>
                <a:gd name="T9" fmla="*/ 3139 h 3580"/>
                <a:gd name="T10" fmla="*/ 5147 w 5999"/>
                <a:gd name="T11" fmla="*/ 2947 h 3580"/>
                <a:gd name="T12" fmla="*/ 5000 w 5999"/>
                <a:gd name="T13" fmla="*/ 2830 h 3580"/>
                <a:gd name="T14" fmla="*/ 1870 w 5999"/>
                <a:gd name="T15" fmla="*/ 2847 h 3580"/>
                <a:gd name="T16" fmla="*/ 1753 w 5999"/>
                <a:gd name="T17" fmla="*/ 2992 h 3580"/>
                <a:gd name="T18" fmla="*/ 1795 w 5999"/>
                <a:gd name="T19" fmla="*/ 3179 h 3580"/>
                <a:gd name="T20" fmla="*/ 1966 w 5999"/>
                <a:gd name="T21" fmla="*/ 3260 h 3580"/>
                <a:gd name="T22" fmla="*/ 2137 w 5999"/>
                <a:gd name="T23" fmla="*/ 3179 h 3580"/>
                <a:gd name="T24" fmla="*/ 2179 w 5999"/>
                <a:gd name="T25" fmla="*/ 2992 h 3580"/>
                <a:gd name="T26" fmla="*/ 2061 w 5999"/>
                <a:gd name="T27" fmla="*/ 2847 h 3580"/>
                <a:gd name="T28" fmla="*/ 4326 w 5999"/>
                <a:gd name="T29" fmla="*/ 2839 h 3580"/>
                <a:gd name="T30" fmla="*/ 4564 w 5999"/>
                <a:gd name="T31" fmla="*/ 2665 h 3580"/>
                <a:gd name="T32" fmla="*/ 4805 w 5999"/>
                <a:gd name="T33" fmla="*/ 2522 h 3580"/>
                <a:gd name="T34" fmla="*/ 5096 w 5999"/>
                <a:gd name="T35" fmla="*/ 2524 h 3580"/>
                <a:gd name="T36" fmla="*/ 5336 w 5999"/>
                <a:gd name="T37" fmla="*/ 2665 h 3580"/>
                <a:gd name="T38" fmla="*/ 5677 w 5999"/>
                <a:gd name="T39" fmla="*/ 2839 h 3580"/>
                <a:gd name="T40" fmla="*/ 5643 w 5999"/>
                <a:gd name="T41" fmla="*/ 1366 h 3580"/>
                <a:gd name="T42" fmla="*/ 5498 w 5999"/>
                <a:gd name="T43" fmla="*/ 1064 h 3580"/>
                <a:gd name="T44" fmla="*/ 5249 w 5999"/>
                <a:gd name="T45" fmla="*/ 888 h 3580"/>
                <a:gd name="T46" fmla="*/ 4326 w 5999"/>
                <a:gd name="T47" fmla="*/ 846 h 3580"/>
                <a:gd name="T48" fmla="*/ 4246 w 5999"/>
                <a:gd name="T49" fmla="*/ 22 h 3580"/>
                <a:gd name="T50" fmla="*/ 4326 w 5999"/>
                <a:gd name="T51" fmla="*/ 161 h 3580"/>
                <a:gd name="T52" fmla="*/ 5205 w 5999"/>
                <a:gd name="T53" fmla="*/ 544 h 3580"/>
                <a:gd name="T54" fmla="*/ 5563 w 5999"/>
                <a:gd name="T55" fmla="*/ 695 h 3580"/>
                <a:gd name="T56" fmla="*/ 5822 w 5999"/>
                <a:gd name="T57" fmla="*/ 971 h 3580"/>
                <a:gd name="T58" fmla="*/ 5965 w 5999"/>
                <a:gd name="T59" fmla="*/ 1336 h 3580"/>
                <a:gd name="T60" fmla="*/ 5999 w 5999"/>
                <a:gd name="T61" fmla="*/ 3000 h 3580"/>
                <a:gd name="T62" fmla="*/ 5919 w 5999"/>
                <a:gd name="T63" fmla="*/ 3139 h 3580"/>
                <a:gd name="T64" fmla="*/ 5456 w 5999"/>
                <a:gd name="T65" fmla="*/ 3231 h 3580"/>
                <a:gd name="T66" fmla="*/ 5291 w 5999"/>
                <a:gd name="T67" fmla="*/ 3461 h 3580"/>
                <a:gd name="T68" fmla="*/ 5026 w 5999"/>
                <a:gd name="T69" fmla="*/ 3576 h 3580"/>
                <a:gd name="T70" fmla="*/ 4734 w 5999"/>
                <a:gd name="T71" fmla="*/ 3536 h 3580"/>
                <a:gd name="T72" fmla="*/ 4513 w 5999"/>
                <a:gd name="T73" fmla="*/ 3358 h 3580"/>
                <a:gd name="T74" fmla="*/ 2493 w 5999"/>
                <a:gd name="T75" fmla="*/ 3161 h 3580"/>
                <a:gd name="T76" fmla="*/ 2358 w 5999"/>
                <a:gd name="T77" fmla="*/ 3413 h 3580"/>
                <a:gd name="T78" fmla="*/ 2115 w 5999"/>
                <a:gd name="T79" fmla="*/ 3560 h 3580"/>
                <a:gd name="T80" fmla="*/ 1817 w 5999"/>
                <a:gd name="T81" fmla="*/ 3560 h 3580"/>
                <a:gd name="T82" fmla="*/ 1574 w 5999"/>
                <a:gd name="T83" fmla="*/ 3413 h 3580"/>
                <a:gd name="T84" fmla="*/ 1439 w 5999"/>
                <a:gd name="T85" fmla="*/ 3161 h 3580"/>
                <a:gd name="T86" fmla="*/ 836 w 5999"/>
                <a:gd name="T87" fmla="*/ 3113 h 3580"/>
                <a:gd name="T88" fmla="*/ 788 w 5999"/>
                <a:gd name="T89" fmla="*/ 2440 h 3580"/>
                <a:gd name="T90" fmla="*/ 48 w 5999"/>
                <a:gd name="T91" fmla="*/ 2393 h 3580"/>
                <a:gd name="T92" fmla="*/ 6 w 5999"/>
                <a:gd name="T93" fmla="*/ 2236 h 3580"/>
                <a:gd name="T94" fmla="*/ 117 w 5999"/>
                <a:gd name="T95" fmla="*/ 2125 h 3580"/>
                <a:gd name="T96" fmla="*/ 1031 w 5999"/>
                <a:gd name="T97" fmla="*/ 2140 h 3580"/>
                <a:gd name="T98" fmla="*/ 1110 w 5999"/>
                <a:gd name="T99" fmla="*/ 2279 h 3580"/>
                <a:gd name="T100" fmla="*/ 1465 w 5999"/>
                <a:gd name="T101" fmla="*/ 2845 h 3580"/>
                <a:gd name="T102" fmla="*/ 1632 w 5999"/>
                <a:gd name="T103" fmla="*/ 2619 h 3580"/>
                <a:gd name="T104" fmla="*/ 1890 w 5999"/>
                <a:gd name="T105" fmla="*/ 2508 h 3580"/>
                <a:gd name="T106" fmla="*/ 2179 w 5999"/>
                <a:gd name="T107" fmla="*/ 2548 h 3580"/>
                <a:gd name="T108" fmla="*/ 2398 w 5999"/>
                <a:gd name="T109" fmla="*/ 2718 h 3580"/>
                <a:gd name="T110" fmla="*/ 2487 w 5999"/>
                <a:gd name="T111" fmla="*/ 2839 h 3580"/>
                <a:gd name="T112" fmla="*/ 1110 w 5999"/>
                <a:gd name="T113" fmla="*/ 882 h 3580"/>
                <a:gd name="T114" fmla="*/ 1031 w 5999"/>
                <a:gd name="T115" fmla="*/ 1021 h 3580"/>
                <a:gd name="T116" fmla="*/ 117 w 5999"/>
                <a:gd name="T117" fmla="*/ 1036 h 3580"/>
                <a:gd name="T118" fmla="*/ 6 w 5999"/>
                <a:gd name="T119" fmla="*/ 923 h 3580"/>
                <a:gd name="T120" fmla="*/ 48 w 5999"/>
                <a:gd name="T121" fmla="*/ 768 h 3580"/>
                <a:gd name="T122" fmla="*/ 788 w 5999"/>
                <a:gd name="T123" fmla="*/ 721 h 3580"/>
                <a:gd name="T124" fmla="*/ 836 w 5999"/>
                <a:gd name="T125" fmla="*/ 48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9" h="3580">
                  <a:moveTo>
                    <a:pt x="4950" y="2824"/>
                  </a:moveTo>
                  <a:lnTo>
                    <a:pt x="4901" y="2830"/>
                  </a:lnTo>
                  <a:lnTo>
                    <a:pt x="4855" y="2847"/>
                  </a:lnTo>
                  <a:lnTo>
                    <a:pt x="4813" y="2873"/>
                  </a:lnTo>
                  <a:lnTo>
                    <a:pt x="4779" y="2907"/>
                  </a:lnTo>
                  <a:lnTo>
                    <a:pt x="4753" y="2947"/>
                  </a:lnTo>
                  <a:lnTo>
                    <a:pt x="4738" y="2992"/>
                  </a:lnTo>
                  <a:lnTo>
                    <a:pt x="4732" y="3042"/>
                  </a:lnTo>
                  <a:lnTo>
                    <a:pt x="4738" y="3094"/>
                  </a:lnTo>
                  <a:lnTo>
                    <a:pt x="4753" y="3139"/>
                  </a:lnTo>
                  <a:lnTo>
                    <a:pt x="4779" y="3179"/>
                  </a:lnTo>
                  <a:lnTo>
                    <a:pt x="4813" y="3213"/>
                  </a:lnTo>
                  <a:lnTo>
                    <a:pt x="4855" y="3239"/>
                  </a:lnTo>
                  <a:lnTo>
                    <a:pt x="4901" y="3254"/>
                  </a:lnTo>
                  <a:lnTo>
                    <a:pt x="4950" y="3260"/>
                  </a:lnTo>
                  <a:lnTo>
                    <a:pt x="5000" y="3254"/>
                  </a:lnTo>
                  <a:lnTo>
                    <a:pt x="5046" y="3239"/>
                  </a:lnTo>
                  <a:lnTo>
                    <a:pt x="5086" y="3213"/>
                  </a:lnTo>
                  <a:lnTo>
                    <a:pt x="5120" y="3179"/>
                  </a:lnTo>
                  <a:lnTo>
                    <a:pt x="5145" y="3139"/>
                  </a:lnTo>
                  <a:lnTo>
                    <a:pt x="5163" y="3094"/>
                  </a:lnTo>
                  <a:lnTo>
                    <a:pt x="5169" y="3042"/>
                  </a:lnTo>
                  <a:lnTo>
                    <a:pt x="5163" y="2992"/>
                  </a:lnTo>
                  <a:lnTo>
                    <a:pt x="5147" y="2947"/>
                  </a:lnTo>
                  <a:lnTo>
                    <a:pt x="5122" y="2907"/>
                  </a:lnTo>
                  <a:lnTo>
                    <a:pt x="5088" y="2873"/>
                  </a:lnTo>
                  <a:lnTo>
                    <a:pt x="5046" y="2847"/>
                  </a:lnTo>
                  <a:lnTo>
                    <a:pt x="5000" y="2830"/>
                  </a:lnTo>
                  <a:lnTo>
                    <a:pt x="4950" y="2824"/>
                  </a:lnTo>
                  <a:close/>
                  <a:moveTo>
                    <a:pt x="1966" y="2824"/>
                  </a:moveTo>
                  <a:lnTo>
                    <a:pt x="1916" y="2830"/>
                  </a:lnTo>
                  <a:lnTo>
                    <a:pt x="1870" y="2847"/>
                  </a:lnTo>
                  <a:lnTo>
                    <a:pt x="1829" y="2873"/>
                  </a:lnTo>
                  <a:lnTo>
                    <a:pt x="1795" y="2907"/>
                  </a:lnTo>
                  <a:lnTo>
                    <a:pt x="1769" y="2947"/>
                  </a:lnTo>
                  <a:lnTo>
                    <a:pt x="1753" y="2992"/>
                  </a:lnTo>
                  <a:lnTo>
                    <a:pt x="1747" y="3042"/>
                  </a:lnTo>
                  <a:lnTo>
                    <a:pt x="1753" y="3094"/>
                  </a:lnTo>
                  <a:lnTo>
                    <a:pt x="1769" y="3139"/>
                  </a:lnTo>
                  <a:lnTo>
                    <a:pt x="1795" y="3179"/>
                  </a:lnTo>
                  <a:lnTo>
                    <a:pt x="1829" y="3213"/>
                  </a:lnTo>
                  <a:lnTo>
                    <a:pt x="1870" y="3239"/>
                  </a:lnTo>
                  <a:lnTo>
                    <a:pt x="1916" y="3254"/>
                  </a:lnTo>
                  <a:lnTo>
                    <a:pt x="1966" y="3260"/>
                  </a:lnTo>
                  <a:lnTo>
                    <a:pt x="2016" y="3254"/>
                  </a:lnTo>
                  <a:lnTo>
                    <a:pt x="2061" y="3239"/>
                  </a:lnTo>
                  <a:lnTo>
                    <a:pt x="2103" y="3213"/>
                  </a:lnTo>
                  <a:lnTo>
                    <a:pt x="2137" y="3179"/>
                  </a:lnTo>
                  <a:lnTo>
                    <a:pt x="2163" y="3139"/>
                  </a:lnTo>
                  <a:lnTo>
                    <a:pt x="2179" y="3094"/>
                  </a:lnTo>
                  <a:lnTo>
                    <a:pt x="2185" y="3042"/>
                  </a:lnTo>
                  <a:lnTo>
                    <a:pt x="2179" y="2992"/>
                  </a:lnTo>
                  <a:lnTo>
                    <a:pt x="2163" y="2947"/>
                  </a:lnTo>
                  <a:lnTo>
                    <a:pt x="2137" y="2907"/>
                  </a:lnTo>
                  <a:lnTo>
                    <a:pt x="2103" y="2873"/>
                  </a:lnTo>
                  <a:lnTo>
                    <a:pt x="2061" y="2847"/>
                  </a:lnTo>
                  <a:lnTo>
                    <a:pt x="2016" y="2830"/>
                  </a:lnTo>
                  <a:lnTo>
                    <a:pt x="1966" y="2824"/>
                  </a:lnTo>
                  <a:close/>
                  <a:moveTo>
                    <a:pt x="4326" y="846"/>
                  </a:moveTo>
                  <a:lnTo>
                    <a:pt x="4326" y="2839"/>
                  </a:lnTo>
                  <a:lnTo>
                    <a:pt x="4449" y="2839"/>
                  </a:lnTo>
                  <a:lnTo>
                    <a:pt x="4481" y="2776"/>
                  </a:lnTo>
                  <a:lnTo>
                    <a:pt x="4519" y="2718"/>
                  </a:lnTo>
                  <a:lnTo>
                    <a:pt x="4564" y="2665"/>
                  </a:lnTo>
                  <a:lnTo>
                    <a:pt x="4618" y="2619"/>
                  </a:lnTo>
                  <a:lnTo>
                    <a:pt x="4676" y="2579"/>
                  </a:lnTo>
                  <a:lnTo>
                    <a:pt x="4738" y="2546"/>
                  </a:lnTo>
                  <a:lnTo>
                    <a:pt x="4805" y="2522"/>
                  </a:lnTo>
                  <a:lnTo>
                    <a:pt x="4877" y="2508"/>
                  </a:lnTo>
                  <a:lnTo>
                    <a:pt x="4950" y="2504"/>
                  </a:lnTo>
                  <a:lnTo>
                    <a:pt x="5024" y="2508"/>
                  </a:lnTo>
                  <a:lnTo>
                    <a:pt x="5096" y="2524"/>
                  </a:lnTo>
                  <a:lnTo>
                    <a:pt x="5163" y="2548"/>
                  </a:lnTo>
                  <a:lnTo>
                    <a:pt x="5225" y="2579"/>
                  </a:lnTo>
                  <a:lnTo>
                    <a:pt x="5283" y="2619"/>
                  </a:lnTo>
                  <a:lnTo>
                    <a:pt x="5336" y="2665"/>
                  </a:lnTo>
                  <a:lnTo>
                    <a:pt x="5382" y="2718"/>
                  </a:lnTo>
                  <a:lnTo>
                    <a:pt x="5420" y="2778"/>
                  </a:lnTo>
                  <a:lnTo>
                    <a:pt x="5452" y="2839"/>
                  </a:lnTo>
                  <a:lnTo>
                    <a:pt x="5677" y="2839"/>
                  </a:lnTo>
                  <a:lnTo>
                    <a:pt x="5677" y="1666"/>
                  </a:lnTo>
                  <a:lnTo>
                    <a:pt x="5673" y="1559"/>
                  </a:lnTo>
                  <a:lnTo>
                    <a:pt x="5661" y="1459"/>
                  </a:lnTo>
                  <a:lnTo>
                    <a:pt x="5643" y="1366"/>
                  </a:lnTo>
                  <a:lnTo>
                    <a:pt x="5617" y="1279"/>
                  </a:lnTo>
                  <a:lnTo>
                    <a:pt x="5583" y="1199"/>
                  </a:lnTo>
                  <a:lnTo>
                    <a:pt x="5543" y="1128"/>
                  </a:lnTo>
                  <a:lnTo>
                    <a:pt x="5498" y="1064"/>
                  </a:lnTo>
                  <a:lnTo>
                    <a:pt x="5444" y="1007"/>
                  </a:lnTo>
                  <a:lnTo>
                    <a:pt x="5386" y="959"/>
                  </a:lnTo>
                  <a:lnTo>
                    <a:pt x="5321" y="919"/>
                  </a:lnTo>
                  <a:lnTo>
                    <a:pt x="5249" y="888"/>
                  </a:lnTo>
                  <a:lnTo>
                    <a:pt x="5171" y="866"/>
                  </a:lnTo>
                  <a:lnTo>
                    <a:pt x="5090" y="852"/>
                  </a:lnTo>
                  <a:lnTo>
                    <a:pt x="5002" y="846"/>
                  </a:lnTo>
                  <a:lnTo>
                    <a:pt x="4326" y="846"/>
                  </a:lnTo>
                  <a:close/>
                  <a:moveTo>
                    <a:pt x="949" y="0"/>
                  </a:moveTo>
                  <a:lnTo>
                    <a:pt x="4165" y="0"/>
                  </a:lnTo>
                  <a:lnTo>
                    <a:pt x="4206" y="6"/>
                  </a:lnTo>
                  <a:lnTo>
                    <a:pt x="4246" y="22"/>
                  </a:lnTo>
                  <a:lnTo>
                    <a:pt x="4278" y="48"/>
                  </a:lnTo>
                  <a:lnTo>
                    <a:pt x="4304" y="79"/>
                  </a:lnTo>
                  <a:lnTo>
                    <a:pt x="4320" y="117"/>
                  </a:lnTo>
                  <a:lnTo>
                    <a:pt x="4326" y="161"/>
                  </a:lnTo>
                  <a:lnTo>
                    <a:pt x="4326" y="524"/>
                  </a:lnTo>
                  <a:lnTo>
                    <a:pt x="5000" y="524"/>
                  </a:lnTo>
                  <a:lnTo>
                    <a:pt x="5104" y="530"/>
                  </a:lnTo>
                  <a:lnTo>
                    <a:pt x="5205" y="544"/>
                  </a:lnTo>
                  <a:lnTo>
                    <a:pt x="5301" y="568"/>
                  </a:lnTo>
                  <a:lnTo>
                    <a:pt x="5394" y="602"/>
                  </a:lnTo>
                  <a:lnTo>
                    <a:pt x="5482" y="643"/>
                  </a:lnTo>
                  <a:lnTo>
                    <a:pt x="5563" y="695"/>
                  </a:lnTo>
                  <a:lnTo>
                    <a:pt x="5641" y="754"/>
                  </a:lnTo>
                  <a:lnTo>
                    <a:pt x="5711" y="822"/>
                  </a:lnTo>
                  <a:lnTo>
                    <a:pt x="5770" y="893"/>
                  </a:lnTo>
                  <a:lnTo>
                    <a:pt x="5822" y="971"/>
                  </a:lnTo>
                  <a:lnTo>
                    <a:pt x="5868" y="1054"/>
                  </a:lnTo>
                  <a:lnTo>
                    <a:pt x="5907" y="1144"/>
                  </a:lnTo>
                  <a:lnTo>
                    <a:pt x="5939" y="1237"/>
                  </a:lnTo>
                  <a:lnTo>
                    <a:pt x="5965" y="1336"/>
                  </a:lnTo>
                  <a:lnTo>
                    <a:pt x="5983" y="1442"/>
                  </a:lnTo>
                  <a:lnTo>
                    <a:pt x="5995" y="1551"/>
                  </a:lnTo>
                  <a:lnTo>
                    <a:pt x="5999" y="1664"/>
                  </a:lnTo>
                  <a:lnTo>
                    <a:pt x="5999" y="3000"/>
                  </a:lnTo>
                  <a:lnTo>
                    <a:pt x="5993" y="3042"/>
                  </a:lnTo>
                  <a:lnTo>
                    <a:pt x="5977" y="3082"/>
                  </a:lnTo>
                  <a:lnTo>
                    <a:pt x="5951" y="3113"/>
                  </a:lnTo>
                  <a:lnTo>
                    <a:pt x="5919" y="3139"/>
                  </a:lnTo>
                  <a:lnTo>
                    <a:pt x="5880" y="3155"/>
                  </a:lnTo>
                  <a:lnTo>
                    <a:pt x="5838" y="3161"/>
                  </a:lnTo>
                  <a:lnTo>
                    <a:pt x="5478" y="3161"/>
                  </a:lnTo>
                  <a:lnTo>
                    <a:pt x="5456" y="3231"/>
                  </a:lnTo>
                  <a:lnTo>
                    <a:pt x="5426" y="3296"/>
                  </a:lnTo>
                  <a:lnTo>
                    <a:pt x="5388" y="3358"/>
                  </a:lnTo>
                  <a:lnTo>
                    <a:pt x="5342" y="3413"/>
                  </a:lnTo>
                  <a:lnTo>
                    <a:pt x="5291" y="3461"/>
                  </a:lnTo>
                  <a:lnTo>
                    <a:pt x="5231" y="3503"/>
                  </a:lnTo>
                  <a:lnTo>
                    <a:pt x="5167" y="3536"/>
                  </a:lnTo>
                  <a:lnTo>
                    <a:pt x="5100" y="3560"/>
                  </a:lnTo>
                  <a:lnTo>
                    <a:pt x="5026" y="3576"/>
                  </a:lnTo>
                  <a:lnTo>
                    <a:pt x="4950" y="3580"/>
                  </a:lnTo>
                  <a:lnTo>
                    <a:pt x="4875" y="3576"/>
                  </a:lnTo>
                  <a:lnTo>
                    <a:pt x="4801" y="3560"/>
                  </a:lnTo>
                  <a:lnTo>
                    <a:pt x="4734" y="3536"/>
                  </a:lnTo>
                  <a:lnTo>
                    <a:pt x="4670" y="3503"/>
                  </a:lnTo>
                  <a:lnTo>
                    <a:pt x="4610" y="3461"/>
                  </a:lnTo>
                  <a:lnTo>
                    <a:pt x="4558" y="3411"/>
                  </a:lnTo>
                  <a:lnTo>
                    <a:pt x="4513" y="3358"/>
                  </a:lnTo>
                  <a:lnTo>
                    <a:pt x="4475" y="3296"/>
                  </a:lnTo>
                  <a:lnTo>
                    <a:pt x="4445" y="3231"/>
                  </a:lnTo>
                  <a:lnTo>
                    <a:pt x="4423" y="3161"/>
                  </a:lnTo>
                  <a:lnTo>
                    <a:pt x="2493" y="3161"/>
                  </a:lnTo>
                  <a:lnTo>
                    <a:pt x="2471" y="3231"/>
                  </a:lnTo>
                  <a:lnTo>
                    <a:pt x="2441" y="3296"/>
                  </a:lnTo>
                  <a:lnTo>
                    <a:pt x="2404" y="3358"/>
                  </a:lnTo>
                  <a:lnTo>
                    <a:pt x="2358" y="3413"/>
                  </a:lnTo>
                  <a:lnTo>
                    <a:pt x="2306" y="3461"/>
                  </a:lnTo>
                  <a:lnTo>
                    <a:pt x="2246" y="3503"/>
                  </a:lnTo>
                  <a:lnTo>
                    <a:pt x="2183" y="3536"/>
                  </a:lnTo>
                  <a:lnTo>
                    <a:pt x="2115" y="3560"/>
                  </a:lnTo>
                  <a:lnTo>
                    <a:pt x="2042" y="3576"/>
                  </a:lnTo>
                  <a:lnTo>
                    <a:pt x="1966" y="3580"/>
                  </a:lnTo>
                  <a:lnTo>
                    <a:pt x="1890" y="3576"/>
                  </a:lnTo>
                  <a:lnTo>
                    <a:pt x="1817" y="3560"/>
                  </a:lnTo>
                  <a:lnTo>
                    <a:pt x="1749" y="3536"/>
                  </a:lnTo>
                  <a:lnTo>
                    <a:pt x="1685" y="3503"/>
                  </a:lnTo>
                  <a:lnTo>
                    <a:pt x="1626" y="3461"/>
                  </a:lnTo>
                  <a:lnTo>
                    <a:pt x="1574" y="3413"/>
                  </a:lnTo>
                  <a:lnTo>
                    <a:pt x="1528" y="3358"/>
                  </a:lnTo>
                  <a:lnTo>
                    <a:pt x="1488" y="3296"/>
                  </a:lnTo>
                  <a:lnTo>
                    <a:pt x="1459" y="3231"/>
                  </a:lnTo>
                  <a:lnTo>
                    <a:pt x="1439" y="3161"/>
                  </a:lnTo>
                  <a:lnTo>
                    <a:pt x="949" y="3161"/>
                  </a:lnTo>
                  <a:lnTo>
                    <a:pt x="905" y="3155"/>
                  </a:lnTo>
                  <a:lnTo>
                    <a:pt x="868" y="3139"/>
                  </a:lnTo>
                  <a:lnTo>
                    <a:pt x="836" y="3113"/>
                  </a:lnTo>
                  <a:lnTo>
                    <a:pt x="810" y="3082"/>
                  </a:lnTo>
                  <a:lnTo>
                    <a:pt x="794" y="3042"/>
                  </a:lnTo>
                  <a:lnTo>
                    <a:pt x="788" y="3000"/>
                  </a:lnTo>
                  <a:lnTo>
                    <a:pt x="788" y="2440"/>
                  </a:lnTo>
                  <a:lnTo>
                    <a:pt x="161" y="2440"/>
                  </a:lnTo>
                  <a:lnTo>
                    <a:pt x="117" y="2434"/>
                  </a:lnTo>
                  <a:lnTo>
                    <a:pt x="80" y="2418"/>
                  </a:lnTo>
                  <a:lnTo>
                    <a:pt x="48" y="2393"/>
                  </a:lnTo>
                  <a:lnTo>
                    <a:pt x="22" y="2361"/>
                  </a:lnTo>
                  <a:lnTo>
                    <a:pt x="6" y="2321"/>
                  </a:lnTo>
                  <a:lnTo>
                    <a:pt x="0" y="2279"/>
                  </a:lnTo>
                  <a:lnTo>
                    <a:pt x="6" y="2236"/>
                  </a:lnTo>
                  <a:lnTo>
                    <a:pt x="22" y="2198"/>
                  </a:lnTo>
                  <a:lnTo>
                    <a:pt x="48" y="2166"/>
                  </a:lnTo>
                  <a:lnTo>
                    <a:pt x="80" y="2140"/>
                  </a:lnTo>
                  <a:lnTo>
                    <a:pt x="117" y="2125"/>
                  </a:lnTo>
                  <a:lnTo>
                    <a:pt x="161" y="2119"/>
                  </a:lnTo>
                  <a:lnTo>
                    <a:pt x="949" y="2119"/>
                  </a:lnTo>
                  <a:lnTo>
                    <a:pt x="993" y="2125"/>
                  </a:lnTo>
                  <a:lnTo>
                    <a:pt x="1031" y="2140"/>
                  </a:lnTo>
                  <a:lnTo>
                    <a:pt x="1065" y="2166"/>
                  </a:lnTo>
                  <a:lnTo>
                    <a:pt x="1088" y="2198"/>
                  </a:lnTo>
                  <a:lnTo>
                    <a:pt x="1104" y="2236"/>
                  </a:lnTo>
                  <a:lnTo>
                    <a:pt x="1110" y="2279"/>
                  </a:lnTo>
                  <a:lnTo>
                    <a:pt x="1110" y="2839"/>
                  </a:lnTo>
                  <a:lnTo>
                    <a:pt x="1429" y="2839"/>
                  </a:lnTo>
                  <a:lnTo>
                    <a:pt x="1447" y="2841"/>
                  </a:lnTo>
                  <a:lnTo>
                    <a:pt x="1465" y="2845"/>
                  </a:lnTo>
                  <a:lnTo>
                    <a:pt x="1494" y="2780"/>
                  </a:lnTo>
                  <a:lnTo>
                    <a:pt x="1532" y="2720"/>
                  </a:lnTo>
                  <a:lnTo>
                    <a:pt x="1578" y="2667"/>
                  </a:lnTo>
                  <a:lnTo>
                    <a:pt x="1632" y="2619"/>
                  </a:lnTo>
                  <a:lnTo>
                    <a:pt x="1689" y="2579"/>
                  </a:lnTo>
                  <a:lnTo>
                    <a:pt x="1751" y="2548"/>
                  </a:lnTo>
                  <a:lnTo>
                    <a:pt x="1821" y="2524"/>
                  </a:lnTo>
                  <a:lnTo>
                    <a:pt x="1890" y="2508"/>
                  </a:lnTo>
                  <a:lnTo>
                    <a:pt x="1966" y="2504"/>
                  </a:lnTo>
                  <a:lnTo>
                    <a:pt x="2040" y="2508"/>
                  </a:lnTo>
                  <a:lnTo>
                    <a:pt x="2111" y="2524"/>
                  </a:lnTo>
                  <a:lnTo>
                    <a:pt x="2179" y="2548"/>
                  </a:lnTo>
                  <a:lnTo>
                    <a:pt x="2242" y="2579"/>
                  </a:lnTo>
                  <a:lnTo>
                    <a:pt x="2300" y="2619"/>
                  </a:lnTo>
                  <a:lnTo>
                    <a:pt x="2352" y="2667"/>
                  </a:lnTo>
                  <a:lnTo>
                    <a:pt x="2398" y="2718"/>
                  </a:lnTo>
                  <a:lnTo>
                    <a:pt x="2437" y="2778"/>
                  </a:lnTo>
                  <a:lnTo>
                    <a:pt x="2467" y="2841"/>
                  </a:lnTo>
                  <a:lnTo>
                    <a:pt x="2477" y="2841"/>
                  </a:lnTo>
                  <a:lnTo>
                    <a:pt x="2487" y="2839"/>
                  </a:lnTo>
                  <a:lnTo>
                    <a:pt x="4005" y="2839"/>
                  </a:lnTo>
                  <a:lnTo>
                    <a:pt x="4005" y="322"/>
                  </a:lnTo>
                  <a:lnTo>
                    <a:pt x="1110" y="322"/>
                  </a:lnTo>
                  <a:lnTo>
                    <a:pt x="1110" y="882"/>
                  </a:lnTo>
                  <a:lnTo>
                    <a:pt x="1104" y="923"/>
                  </a:lnTo>
                  <a:lnTo>
                    <a:pt x="1088" y="963"/>
                  </a:lnTo>
                  <a:lnTo>
                    <a:pt x="1065" y="995"/>
                  </a:lnTo>
                  <a:lnTo>
                    <a:pt x="1031" y="1021"/>
                  </a:lnTo>
                  <a:lnTo>
                    <a:pt x="993" y="1036"/>
                  </a:lnTo>
                  <a:lnTo>
                    <a:pt x="949" y="1042"/>
                  </a:lnTo>
                  <a:lnTo>
                    <a:pt x="161" y="1042"/>
                  </a:lnTo>
                  <a:lnTo>
                    <a:pt x="117" y="1036"/>
                  </a:lnTo>
                  <a:lnTo>
                    <a:pt x="80" y="1021"/>
                  </a:lnTo>
                  <a:lnTo>
                    <a:pt x="48" y="995"/>
                  </a:lnTo>
                  <a:lnTo>
                    <a:pt x="22" y="963"/>
                  </a:lnTo>
                  <a:lnTo>
                    <a:pt x="6" y="923"/>
                  </a:lnTo>
                  <a:lnTo>
                    <a:pt x="0" y="882"/>
                  </a:lnTo>
                  <a:lnTo>
                    <a:pt x="6" y="838"/>
                  </a:lnTo>
                  <a:lnTo>
                    <a:pt x="22" y="800"/>
                  </a:lnTo>
                  <a:lnTo>
                    <a:pt x="48" y="768"/>
                  </a:lnTo>
                  <a:lnTo>
                    <a:pt x="80" y="743"/>
                  </a:lnTo>
                  <a:lnTo>
                    <a:pt x="117" y="727"/>
                  </a:lnTo>
                  <a:lnTo>
                    <a:pt x="161" y="721"/>
                  </a:lnTo>
                  <a:lnTo>
                    <a:pt x="788" y="721"/>
                  </a:lnTo>
                  <a:lnTo>
                    <a:pt x="788" y="161"/>
                  </a:lnTo>
                  <a:lnTo>
                    <a:pt x="794" y="117"/>
                  </a:lnTo>
                  <a:lnTo>
                    <a:pt x="810" y="79"/>
                  </a:lnTo>
                  <a:lnTo>
                    <a:pt x="836" y="48"/>
                  </a:lnTo>
                  <a:lnTo>
                    <a:pt x="868" y="22"/>
                  </a:lnTo>
                  <a:lnTo>
                    <a:pt x="905" y="6"/>
                  </a:lnTo>
                  <a:lnTo>
                    <a:pt x="9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7" name="Freeform 142"/>
            <p:cNvSpPr>
              <a:spLocks/>
            </p:cNvSpPr>
            <p:nvPr/>
          </p:nvSpPr>
          <p:spPr bwMode="auto">
            <a:xfrm>
              <a:off x="7721600" y="4075113"/>
              <a:ext cx="2741613" cy="901700"/>
            </a:xfrm>
            <a:custGeom>
              <a:avLst/>
              <a:gdLst>
                <a:gd name="T0" fmla="*/ 2953 w 3454"/>
                <a:gd name="T1" fmla="*/ 6 h 1135"/>
                <a:gd name="T2" fmla="*/ 3014 w 3454"/>
                <a:gd name="T3" fmla="*/ 45 h 1135"/>
                <a:gd name="T4" fmla="*/ 3410 w 3454"/>
                <a:gd name="T5" fmla="*/ 440 h 1135"/>
                <a:gd name="T6" fmla="*/ 3416 w 3454"/>
                <a:gd name="T7" fmla="*/ 446 h 1135"/>
                <a:gd name="T8" fmla="*/ 3424 w 3454"/>
                <a:gd name="T9" fmla="*/ 458 h 1135"/>
                <a:gd name="T10" fmla="*/ 3428 w 3454"/>
                <a:gd name="T11" fmla="*/ 462 h 1135"/>
                <a:gd name="T12" fmla="*/ 3432 w 3454"/>
                <a:gd name="T13" fmla="*/ 472 h 1135"/>
                <a:gd name="T14" fmla="*/ 3436 w 3454"/>
                <a:gd name="T15" fmla="*/ 478 h 1135"/>
                <a:gd name="T16" fmla="*/ 3442 w 3454"/>
                <a:gd name="T17" fmla="*/ 490 h 1135"/>
                <a:gd name="T18" fmla="*/ 3444 w 3454"/>
                <a:gd name="T19" fmla="*/ 494 h 1135"/>
                <a:gd name="T20" fmla="*/ 3446 w 3454"/>
                <a:gd name="T21" fmla="*/ 502 h 1135"/>
                <a:gd name="T22" fmla="*/ 3448 w 3454"/>
                <a:gd name="T23" fmla="*/ 506 h 1135"/>
                <a:gd name="T24" fmla="*/ 3450 w 3454"/>
                <a:gd name="T25" fmla="*/ 512 h 1135"/>
                <a:gd name="T26" fmla="*/ 3452 w 3454"/>
                <a:gd name="T27" fmla="*/ 524 h 1135"/>
                <a:gd name="T28" fmla="*/ 3452 w 3454"/>
                <a:gd name="T29" fmla="*/ 534 h 1135"/>
                <a:gd name="T30" fmla="*/ 3454 w 3454"/>
                <a:gd name="T31" fmla="*/ 538 h 1135"/>
                <a:gd name="T32" fmla="*/ 3454 w 3454"/>
                <a:gd name="T33" fmla="*/ 573 h 1135"/>
                <a:gd name="T34" fmla="*/ 3454 w 3454"/>
                <a:gd name="T35" fmla="*/ 577 h 1135"/>
                <a:gd name="T36" fmla="*/ 3452 w 3454"/>
                <a:gd name="T37" fmla="*/ 583 h 1135"/>
                <a:gd name="T38" fmla="*/ 3452 w 3454"/>
                <a:gd name="T39" fmla="*/ 589 h 1135"/>
                <a:gd name="T40" fmla="*/ 3450 w 3454"/>
                <a:gd name="T41" fmla="*/ 601 h 1135"/>
                <a:gd name="T42" fmla="*/ 3448 w 3454"/>
                <a:gd name="T43" fmla="*/ 607 h 1135"/>
                <a:gd name="T44" fmla="*/ 3446 w 3454"/>
                <a:gd name="T45" fmla="*/ 611 h 1135"/>
                <a:gd name="T46" fmla="*/ 3444 w 3454"/>
                <a:gd name="T47" fmla="*/ 619 h 1135"/>
                <a:gd name="T48" fmla="*/ 3442 w 3454"/>
                <a:gd name="T49" fmla="*/ 623 h 1135"/>
                <a:gd name="T50" fmla="*/ 3436 w 3454"/>
                <a:gd name="T51" fmla="*/ 635 h 1135"/>
                <a:gd name="T52" fmla="*/ 3432 w 3454"/>
                <a:gd name="T53" fmla="*/ 641 h 1135"/>
                <a:gd name="T54" fmla="*/ 3426 w 3454"/>
                <a:gd name="T55" fmla="*/ 651 h 1135"/>
                <a:gd name="T56" fmla="*/ 3424 w 3454"/>
                <a:gd name="T57" fmla="*/ 655 h 1135"/>
                <a:gd name="T58" fmla="*/ 3420 w 3454"/>
                <a:gd name="T59" fmla="*/ 663 h 1135"/>
                <a:gd name="T60" fmla="*/ 3412 w 3454"/>
                <a:gd name="T61" fmla="*/ 669 h 1135"/>
                <a:gd name="T62" fmla="*/ 3408 w 3454"/>
                <a:gd name="T63" fmla="*/ 675 h 1135"/>
                <a:gd name="T64" fmla="*/ 2959 w 3454"/>
                <a:gd name="T65" fmla="*/ 1114 h 1135"/>
                <a:gd name="T66" fmla="*/ 2879 w 3454"/>
                <a:gd name="T67" fmla="*/ 1135 h 1135"/>
                <a:gd name="T68" fmla="*/ 2819 w 3454"/>
                <a:gd name="T69" fmla="*/ 1123 h 1135"/>
                <a:gd name="T70" fmla="*/ 2766 w 3454"/>
                <a:gd name="T71" fmla="*/ 1088 h 1135"/>
                <a:gd name="T72" fmla="*/ 2728 w 3454"/>
                <a:gd name="T73" fmla="*/ 1026 h 1135"/>
                <a:gd name="T74" fmla="*/ 2720 w 3454"/>
                <a:gd name="T75" fmla="*/ 957 h 1135"/>
                <a:gd name="T76" fmla="*/ 2742 w 3454"/>
                <a:gd name="T77" fmla="*/ 889 h 1135"/>
                <a:gd name="T78" fmla="*/ 2905 w 3454"/>
                <a:gd name="T79" fmla="*/ 712 h 1135"/>
                <a:gd name="T80" fmla="*/ 117 w 3454"/>
                <a:gd name="T81" fmla="*/ 706 h 1135"/>
                <a:gd name="T82" fmla="*/ 48 w 3454"/>
                <a:gd name="T83" fmla="*/ 667 h 1135"/>
                <a:gd name="T84" fmla="*/ 6 w 3454"/>
                <a:gd name="T85" fmla="*/ 595 h 1135"/>
                <a:gd name="T86" fmla="*/ 6 w 3454"/>
                <a:gd name="T87" fmla="*/ 510 h 1135"/>
                <a:gd name="T88" fmla="*/ 48 w 3454"/>
                <a:gd name="T89" fmla="*/ 438 h 1135"/>
                <a:gd name="T90" fmla="*/ 117 w 3454"/>
                <a:gd name="T91" fmla="*/ 397 h 1135"/>
                <a:gd name="T92" fmla="*/ 2905 w 3454"/>
                <a:gd name="T93" fmla="*/ 393 h 1135"/>
                <a:gd name="T94" fmla="*/ 2764 w 3454"/>
                <a:gd name="T95" fmla="*/ 244 h 1135"/>
                <a:gd name="T96" fmla="*/ 2740 w 3454"/>
                <a:gd name="T97" fmla="*/ 176 h 1135"/>
                <a:gd name="T98" fmla="*/ 2748 w 3454"/>
                <a:gd name="T99" fmla="*/ 107 h 1135"/>
                <a:gd name="T100" fmla="*/ 2786 w 3454"/>
                <a:gd name="T101" fmla="*/ 45 h 1135"/>
                <a:gd name="T102" fmla="*/ 2847 w 3454"/>
                <a:gd name="T103" fmla="*/ 6 h 1135"/>
                <a:gd name="T104" fmla="*/ 2917 w 3454"/>
                <a:gd name="T105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4" h="1135">
                  <a:moveTo>
                    <a:pt x="2917" y="0"/>
                  </a:moveTo>
                  <a:lnTo>
                    <a:pt x="2953" y="6"/>
                  </a:lnTo>
                  <a:lnTo>
                    <a:pt x="2985" y="21"/>
                  </a:lnTo>
                  <a:lnTo>
                    <a:pt x="3014" y="45"/>
                  </a:lnTo>
                  <a:lnTo>
                    <a:pt x="3408" y="438"/>
                  </a:lnTo>
                  <a:lnTo>
                    <a:pt x="3410" y="440"/>
                  </a:lnTo>
                  <a:lnTo>
                    <a:pt x="3412" y="444"/>
                  </a:lnTo>
                  <a:lnTo>
                    <a:pt x="3416" y="446"/>
                  </a:lnTo>
                  <a:lnTo>
                    <a:pt x="3420" y="450"/>
                  </a:lnTo>
                  <a:lnTo>
                    <a:pt x="3424" y="458"/>
                  </a:lnTo>
                  <a:lnTo>
                    <a:pt x="3426" y="460"/>
                  </a:lnTo>
                  <a:lnTo>
                    <a:pt x="3428" y="462"/>
                  </a:lnTo>
                  <a:lnTo>
                    <a:pt x="3428" y="464"/>
                  </a:lnTo>
                  <a:lnTo>
                    <a:pt x="3432" y="472"/>
                  </a:lnTo>
                  <a:lnTo>
                    <a:pt x="3434" y="476"/>
                  </a:lnTo>
                  <a:lnTo>
                    <a:pt x="3436" y="478"/>
                  </a:lnTo>
                  <a:lnTo>
                    <a:pt x="3440" y="486"/>
                  </a:lnTo>
                  <a:lnTo>
                    <a:pt x="3442" y="490"/>
                  </a:lnTo>
                  <a:lnTo>
                    <a:pt x="3442" y="492"/>
                  </a:lnTo>
                  <a:lnTo>
                    <a:pt x="3444" y="494"/>
                  </a:lnTo>
                  <a:lnTo>
                    <a:pt x="3444" y="498"/>
                  </a:lnTo>
                  <a:lnTo>
                    <a:pt x="3446" y="502"/>
                  </a:lnTo>
                  <a:lnTo>
                    <a:pt x="3448" y="504"/>
                  </a:lnTo>
                  <a:lnTo>
                    <a:pt x="3448" y="506"/>
                  </a:lnTo>
                  <a:lnTo>
                    <a:pt x="3448" y="508"/>
                  </a:lnTo>
                  <a:lnTo>
                    <a:pt x="3450" y="512"/>
                  </a:lnTo>
                  <a:lnTo>
                    <a:pt x="3450" y="516"/>
                  </a:lnTo>
                  <a:lnTo>
                    <a:pt x="3452" y="524"/>
                  </a:lnTo>
                  <a:lnTo>
                    <a:pt x="3452" y="530"/>
                  </a:lnTo>
                  <a:lnTo>
                    <a:pt x="3452" y="534"/>
                  </a:lnTo>
                  <a:lnTo>
                    <a:pt x="3454" y="536"/>
                  </a:lnTo>
                  <a:lnTo>
                    <a:pt x="3454" y="538"/>
                  </a:lnTo>
                  <a:lnTo>
                    <a:pt x="3454" y="540"/>
                  </a:lnTo>
                  <a:lnTo>
                    <a:pt x="3454" y="573"/>
                  </a:lnTo>
                  <a:lnTo>
                    <a:pt x="3454" y="575"/>
                  </a:lnTo>
                  <a:lnTo>
                    <a:pt x="3454" y="577"/>
                  </a:lnTo>
                  <a:lnTo>
                    <a:pt x="3452" y="579"/>
                  </a:lnTo>
                  <a:lnTo>
                    <a:pt x="3452" y="583"/>
                  </a:lnTo>
                  <a:lnTo>
                    <a:pt x="3452" y="585"/>
                  </a:lnTo>
                  <a:lnTo>
                    <a:pt x="3452" y="589"/>
                  </a:lnTo>
                  <a:lnTo>
                    <a:pt x="3450" y="597"/>
                  </a:lnTo>
                  <a:lnTo>
                    <a:pt x="3450" y="601"/>
                  </a:lnTo>
                  <a:lnTo>
                    <a:pt x="3448" y="605"/>
                  </a:lnTo>
                  <a:lnTo>
                    <a:pt x="3448" y="607"/>
                  </a:lnTo>
                  <a:lnTo>
                    <a:pt x="3448" y="609"/>
                  </a:lnTo>
                  <a:lnTo>
                    <a:pt x="3446" y="611"/>
                  </a:lnTo>
                  <a:lnTo>
                    <a:pt x="3444" y="615"/>
                  </a:lnTo>
                  <a:lnTo>
                    <a:pt x="3444" y="619"/>
                  </a:lnTo>
                  <a:lnTo>
                    <a:pt x="3442" y="621"/>
                  </a:lnTo>
                  <a:lnTo>
                    <a:pt x="3442" y="623"/>
                  </a:lnTo>
                  <a:lnTo>
                    <a:pt x="3440" y="627"/>
                  </a:lnTo>
                  <a:lnTo>
                    <a:pt x="3436" y="635"/>
                  </a:lnTo>
                  <a:lnTo>
                    <a:pt x="3434" y="637"/>
                  </a:lnTo>
                  <a:lnTo>
                    <a:pt x="3432" y="641"/>
                  </a:lnTo>
                  <a:lnTo>
                    <a:pt x="3428" y="649"/>
                  </a:lnTo>
                  <a:lnTo>
                    <a:pt x="3426" y="651"/>
                  </a:lnTo>
                  <a:lnTo>
                    <a:pt x="3424" y="653"/>
                  </a:lnTo>
                  <a:lnTo>
                    <a:pt x="3424" y="655"/>
                  </a:lnTo>
                  <a:lnTo>
                    <a:pt x="3422" y="659"/>
                  </a:lnTo>
                  <a:lnTo>
                    <a:pt x="3420" y="663"/>
                  </a:lnTo>
                  <a:lnTo>
                    <a:pt x="3416" y="667"/>
                  </a:lnTo>
                  <a:lnTo>
                    <a:pt x="3412" y="669"/>
                  </a:lnTo>
                  <a:lnTo>
                    <a:pt x="3410" y="673"/>
                  </a:lnTo>
                  <a:lnTo>
                    <a:pt x="3408" y="675"/>
                  </a:lnTo>
                  <a:lnTo>
                    <a:pt x="2994" y="1088"/>
                  </a:lnTo>
                  <a:lnTo>
                    <a:pt x="2959" y="1114"/>
                  </a:lnTo>
                  <a:lnTo>
                    <a:pt x="2921" y="1129"/>
                  </a:lnTo>
                  <a:lnTo>
                    <a:pt x="2879" y="1135"/>
                  </a:lnTo>
                  <a:lnTo>
                    <a:pt x="2849" y="1131"/>
                  </a:lnTo>
                  <a:lnTo>
                    <a:pt x="2819" y="1123"/>
                  </a:lnTo>
                  <a:lnTo>
                    <a:pt x="2792" y="1108"/>
                  </a:lnTo>
                  <a:lnTo>
                    <a:pt x="2766" y="1088"/>
                  </a:lnTo>
                  <a:lnTo>
                    <a:pt x="2742" y="1060"/>
                  </a:lnTo>
                  <a:lnTo>
                    <a:pt x="2728" y="1026"/>
                  </a:lnTo>
                  <a:lnTo>
                    <a:pt x="2720" y="992"/>
                  </a:lnTo>
                  <a:lnTo>
                    <a:pt x="2720" y="957"/>
                  </a:lnTo>
                  <a:lnTo>
                    <a:pt x="2728" y="923"/>
                  </a:lnTo>
                  <a:lnTo>
                    <a:pt x="2742" y="889"/>
                  </a:lnTo>
                  <a:lnTo>
                    <a:pt x="2766" y="861"/>
                  </a:lnTo>
                  <a:lnTo>
                    <a:pt x="2905" y="712"/>
                  </a:lnTo>
                  <a:lnTo>
                    <a:pt x="161" y="712"/>
                  </a:lnTo>
                  <a:lnTo>
                    <a:pt x="117" y="706"/>
                  </a:lnTo>
                  <a:lnTo>
                    <a:pt x="80" y="691"/>
                  </a:lnTo>
                  <a:lnTo>
                    <a:pt x="48" y="667"/>
                  </a:lnTo>
                  <a:lnTo>
                    <a:pt x="22" y="633"/>
                  </a:lnTo>
                  <a:lnTo>
                    <a:pt x="6" y="595"/>
                  </a:lnTo>
                  <a:lnTo>
                    <a:pt x="0" y="552"/>
                  </a:lnTo>
                  <a:lnTo>
                    <a:pt x="6" y="510"/>
                  </a:lnTo>
                  <a:lnTo>
                    <a:pt x="22" y="472"/>
                  </a:lnTo>
                  <a:lnTo>
                    <a:pt x="48" y="438"/>
                  </a:lnTo>
                  <a:lnTo>
                    <a:pt x="80" y="415"/>
                  </a:lnTo>
                  <a:lnTo>
                    <a:pt x="117" y="397"/>
                  </a:lnTo>
                  <a:lnTo>
                    <a:pt x="161" y="393"/>
                  </a:lnTo>
                  <a:lnTo>
                    <a:pt x="2905" y="393"/>
                  </a:lnTo>
                  <a:lnTo>
                    <a:pt x="2786" y="272"/>
                  </a:lnTo>
                  <a:lnTo>
                    <a:pt x="2764" y="244"/>
                  </a:lnTo>
                  <a:lnTo>
                    <a:pt x="2748" y="210"/>
                  </a:lnTo>
                  <a:lnTo>
                    <a:pt x="2740" y="176"/>
                  </a:lnTo>
                  <a:lnTo>
                    <a:pt x="2740" y="141"/>
                  </a:lnTo>
                  <a:lnTo>
                    <a:pt x="2748" y="107"/>
                  </a:lnTo>
                  <a:lnTo>
                    <a:pt x="2764" y="73"/>
                  </a:lnTo>
                  <a:lnTo>
                    <a:pt x="2786" y="45"/>
                  </a:lnTo>
                  <a:lnTo>
                    <a:pt x="2815" y="21"/>
                  </a:lnTo>
                  <a:lnTo>
                    <a:pt x="2847" y="6"/>
                  </a:lnTo>
                  <a:lnTo>
                    <a:pt x="2883" y="0"/>
                  </a:lnTo>
                  <a:lnTo>
                    <a:pt x="2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735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-9115"/>
            <a:ext cx="12179305" cy="6864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6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6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9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6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7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1" y="4850171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" y="6121199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68" y="1842735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4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56" y="2005279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6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50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123" y="876805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721422" y="2748613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97D75B7-F19E-44BE-B7D7-EFCDCEB6B8C2}"/>
              </a:ext>
            </a:extLst>
          </p:cNvPr>
          <p:cNvGrpSpPr/>
          <p:nvPr/>
        </p:nvGrpSpPr>
        <p:grpSpPr>
          <a:xfrm>
            <a:off x="1928956" y="993744"/>
            <a:ext cx="2127127" cy="2089633"/>
            <a:chOff x="3170238" y="1096963"/>
            <a:chExt cx="5227638" cy="5207000"/>
          </a:xfrm>
        </p:grpSpPr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83344AB2-678F-4C1D-A3D1-7CD928FC3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363" y="1816100"/>
              <a:ext cx="2368550" cy="2868613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7">
              <a:extLst>
                <a:ext uri="{FF2B5EF4-FFF2-40B4-BE49-F238E27FC236}">
                  <a16:creationId xmlns:a16="http://schemas.microsoft.com/office/drawing/2014/main" id="{D0D6DD83-CD77-43F0-868E-4F010CCEA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6913" y="1824038"/>
              <a:ext cx="2366963" cy="2874963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3E048219-C6EA-43B9-A494-C6B0EE609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013" y="1816100"/>
              <a:ext cx="3006725" cy="2000250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E9837BB2-D254-4A65-939E-35BD35249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363" y="3816350"/>
              <a:ext cx="2368550" cy="2487613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7C4E06F-90A5-465B-AFBE-95E0AAE5C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6913" y="3816350"/>
              <a:ext cx="2366963" cy="2484438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6E501F58-D152-47AC-A659-D7E5A4613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0238" y="1816100"/>
              <a:ext cx="1120775" cy="2868613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C773CB88-B0E1-4C2F-82E8-BDE3B880C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7738" y="1824038"/>
              <a:ext cx="1100138" cy="2874963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2AFA1F92-E964-4B7D-B4FC-03FD7DCE01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1013" y="1096963"/>
              <a:ext cx="3006725" cy="727075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6E4402B4-DD7C-4696-B11A-470A6E20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8363" y="4684713"/>
              <a:ext cx="2368550" cy="1619250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593FB9D7-C59D-48B1-A13F-0C73502CFB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76913" y="4699000"/>
              <a:ext cx="2366963" cy="1601788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25A9367D-2881-4FB6-8561-96326BB24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1310" y="2632364"/>
              <a:ext cx="1191596" cy="1443172"/>
            </a:xfrm>
            <a:custGeom>
              <a:avLst/>
              <a:gdLst>
                <a:gd name="T0" fmla="*/ 1108 w 2983"/>
                <a:gd name="T1" fmla="*/ 0 h 3614"/>
                <a:gd name="T2" fmla="*/ 1112 w 2983"/>
                <a:gd name="T3" fmla="*/ 0 h 3614"/>
                <a:gd name="T4" fmla="*/ 2983 w 2983"/>
                <a:gd name="T5" fmla="*/ 2521 h 3614"/>
                <a:gd name="T6" fmla="*/ 0 w 2983"/>
                <a:gd name="T7" fmla="*/ 3614 h 3614"/>
                <a:gd name="T8" fmla="*/ 1108 w 2983"/>
                <a:gd name="T9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614">
                  <a:moveTo>
                    <a:pt x="1108" y="0"/>
                  </a:moveTo>
                  <a:lnTo>
                    <a:pt x="1112" y="0"/>
                  </a:lnTo>
                  <a:lnTo>
                    <a:pt x="2983" y="2521"/>
                  </a:lnTo>
                  <a:lnTo>
                    <a:pt x="0" y="3614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881D8B7C-F77D-4940-ABB1-44A541637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4350" y="2660076"/>
              <a:ext cx="1174520" cy="1426596"/>
            </a:xfrm>
            <a:custGeom>
              <a:avLst/>
              <a:gdLst>
                <a:gd name="T0" fmla="*/ 1917 w 2983"/>
                <a:gd name="T1" fmla="*/ 0 h 3622"/>
                <a:gd name="T2" fmla="*/ 2983 w 2983"/>
                <a:gd name="T3" fmla="*/ 3622 h 3622"/>
                <a:gd name="T4" fmla="*/ 0 w 2983"/>
                <a:gd name="T5" fmla="*/ 2511 h 3622"/>
                <a:gd name="T6" fmla="*/ 1917 w 2983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3" h="3622">
                  <a:moveTo>
                    <a:pt x="1917" y="0"/>
                  </a:moveTo>
                  <a:lnTo>
                    <a:pt x="2983" y="3622"/>
                  </a:lnTo>
                  <a:lnTo>
                    <a:pt x="0" y="2511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B12673C4-D6F7-4429-B8CF-1479B7BB4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202" y="2169665"/>
              <a:ext cx="1500998" cy="998552"/>
            </a:xfrm>
            <a:custGeom>
              <a:avLst/>
              <a:gdLst>
                <a:gd name="T0" fmla="*/ 0 w 3788"/>
                <a:gd name="T1" fmla="*/ 0 h 2521"/>
                <a:gd name="T2" fmla="*/ 3788 w 3788"/>
                <a:gd name="T3" fmla="*/ 10 h 2521"/>
                <a:gd name="T4" fmla="*/ 3788 w 3788"/>
                <a:gd name="T5" fmla="*/ 10 h 2521"/>
                <a:gd name="T6" fmla="*/ 1871 w 3788"/>
                <a:gd name="T7" fmla="*/ 2521 h 2521"/>
                <a:gd name="T8" fmla="*/ 0 w 3788"/>
                <a:gd name="T9" fmla="*/ 0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8" h="2521">
                  <a:moveTo>
                    <a:pt x="0" y="0"/>
                  </a:moveTo>
                  <a:lnTo>
                    <a:pt x="3788" y="10"/>
                  </a:lnTo>
                  <a:lnTo>
                    <a:pt x="3788" y="10"/>
                  </a:lnTo>
                  <a:lnTo>
                    <a:pt x="1871" y="25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952BCF4A-35D5-4611-A071-BB85932DF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173" y="4318589"/>
              <a:ext cx="1205496" cy="1266094"/>
            </a:xfrm>
            <a:custGeom>
              <a:avLst/>
              <a:gdLst>
                <a:gd name="T0" fmla="*/ 2983 w 2983"/>
                <a:gd name="T1" fmla="*/ 0 h 3134"/>
                <a:gd name="T2" fmla="*/ 2983 w 2983"/>
                <a:gd name="T3" fmla="*/ 3130 h 3134"/>
                <a:gd name="T4" fmla="*/ 2977 w 2983"/>
                <a:gd name="T5" fmla="*/ 3134 h 3134"/>
                <a:gd name="T6" fmla="*/ 0 w 2983"/>
                <a:gd name="T7" fmla="*/ 1095 h 3134"/>
                <a:gd name="T8" fmla="*/ 0 w 2983"/>
                <a:gd name="T9" fmla="*/ 1093 h 3134"/>
                <a:gd name="T10" fmla="*/ 2983 w 2983"/>
                <a:gd name="T11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3" h="3134">
                  <a:moveTo>
                    <a:pt x="2983" y="0"/>
                  </a:moveTo>
                  <a:lnTo>
                    <a:pt x="2983" y="3130"/>
                  </a:lnTo>
                  <a:lnTo>
                    <a:pt x="2977" y="3134"/>
                  </a:lnTo>
                  <a:lnTo>
                    <a:pt x="0" y="1095"/>
                  </a:lnTo>
                  <a:lnTo>
                    <a:pt x="0" y="1093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CE4693B4-7D9E-4AE2-A124-AFEB34AF9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565" y="4352238"/>
              <a:ext cx="1136308" cy="1192704"/>
            </a:xfrm>
            <a:custGeom>
              <a:avLst/>
              <a:gdLst>
                <a:gd name="T0" fmla="*/ 0 w 2983"/>
                <a:gd name="T1" fmla="*/ 0 h 3130"/>
                <a:gd name="T2" fmla="*/ 2983 w 2983"/>
                <a:gd name="T3" fmla="*/ 1111 h 3130"/>
                <a:gd name="T4" fmla="*/ 2983 w 2983"/>
                <a:gd name="T5" fmla="*/ 1113 h 3130"/>
                <a:gd name="T6" fmla="*/ 0 w 2983"/>
                <a:gd name="T7" fmla="*/ 3130 h 3130"/>
                <a:gd name="T8" fmla="*/ 0 w 2983"/>
                <a:gd name="T9" fmla="*/ 0 h 3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3" h="3130">
                  <a:moveTo>
                    <a:pt x="0" y="0"/>
                  </a:moveTo>
                  <a:lnTo>
                    <a:pt x="2983" y="1111"/>
                  </a:lnTo>
                  <a:lnTo>
                    <a:pt x="2983" y="1113"/>
                  </a:lnTo>
                  <a:lnTo>
                    <a:pt x="0" y="3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170D641B-F54E-4547-8D46-B1513C85A9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17061" y="2731658"/>
              <a:ext cx="349142" cy="893624"/>
            </a:xfrm>
            <a:custGeom>
              <a:avLst/>
              <a:gdLst>
                <a:gd name="T0" fmla="*/ 1406 w 1412"/>
                <a:gd name="T1" fmla="*/ 6 h 3614"/>
                <a:gd name="T2" fmla="*/ 300 w 1412"/>
                <a:gd name="T3" fmla="*/ 3614 h 3614"/>
                <a:gd name="T4" fmla="*/ 0 w 1412"/>
                <a:gd name="T5" fmla="*/ 1518 h 3614"/>
                <a:gd name="T6" fmla="*/ 1406 w 1412"/>
                <a:gd name="T7" fmla="*/ 6 h 3614"/>
                <a:gd name="T8" fmla="*/ 1408 w 1412"/>
                <a:gd name="T9" fmla="*/ 0 h 3614"/>
                <a:gd name="T10" fmla="*/ 1412 w 1412"/>
                <a:gd name="T11" fmla="*/ 0 h 3614"/>
                <a:gd name="T12" fmla="*/ 1406 w 1412"/>
                <a:gd name="T13" fmla="*/ 6 h 3614"/>
                <a:gd name="T14" fmla="*/ 1408 w 1412"/>
                <a:gd name="T15" fmla="*/ 0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" h="3614">
                  <a:moveTo>
                    <a:pt x="1406" y="6"/>
                  </a:moveTo>
                  <a:lnTo>
                    <a:pt x="300" y="3614"/>
                  </a:lnTo>
                  <a:lnTo>
                    <a:pt x="0" y="1518"/>
                  </a:lnTo>
                  <a:lnTo>
                    <a:pt x="1406" y="6"/>
                  </a:lnTo>
                  <a:close/>
                  <a:moveTo>
                    <a:pt x="1408" y="0"/>
                  </a:moveTo>
                  <a:lnTo>
                    <a:pt x="1412" y="0"/>
                  </a:lnTo>
                  <a:lnTo>
                    <a:pt x="1406" y="6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7E9B0681-DE07-46A5-9C0C-F92B5A2AE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702" y="2755638"/>
              <a:ext cx="342712" cy="895600"/>
            </a:xfrm>
            <a:custGeom>
              <a:avLst/>
              <a:gdLst>
                <a:gd name="T0" fmla="*/ 0 w 1386"/>
                <a:gd name="T1" fmla="*/ 0 h 3622"/>
                <a:gd name="T2" fmla="*/ 1386 w 1386"/>
                <a:gd name="T3" fmla="*/ 1551 h 3622"/>
                <a:gd name="T4" fmla="*/ 1066 w 1386"/>
                <a:gd name="T5" fmla="*/ 3622 h 3622"/>
                <a:gd name="T6" fmla="*/ 0 w 1386"/>
                <a:gd name="T7" fmla="*/ 0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3622">
                  <a:moveTo>
                    <a:pt x="0" y="0"/>
                  </a:moveTo>
                  <a:lnTo>
                    <a:pt x="1386" y="1551"/>
                  </a:lnTo>
                  <a:lnTo>
                    <a:pt x="1066" y="3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E712A4F5-071D-4838-9884-413C85761F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5608" y="1374594"/>
              <a:ext cx="936648" cy="226496"/>
            </a:xfrm>
            <a:custGeom>
              <a:avLst/>
              <a:gdLst>
                <a:gd name="T0" fmla="*/ 3786 w 3788"/>
                <a:gd name="T1" fmla="*/ 915 h 915"/>
                <a:gd name="T2" fmla="*/ 3788 w 3788"/>
                <a:gd name="T3" fmla="*/ 915 h 915"/>
                <a:gd name="T4" fmla="*/ 3788 w 3788"/>
                <a:gd name="T5" fmla="*/ 915 h 915"/>
                <a:gd name="T6" fmla="*/ 3786 w 3788"/>
                <a:gd name="T7" fmla="*/ 915 h 915"/>
                <a:gd name="T8" fmla="*/ 1889 w 3788"/>
                <a:gd name="T9" fmla="*/ 0 h 915"/>
                <a:gd name="T10" fmla="*/ 3786 w 3788"/>
                <a:gd name="T11" fmla="*/ 915 h 915"/>
                <a:gd name="T12" fmla="*/ 0 w 3788"/>
                <a:gd name="T13" fmla="*/ 905 h 915"/>
                <a:gd name="T14" fmla="*/ 1889 w 3788"/>
                <a:gd name="T1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915">
                  <a:moveTo>
                    <a:pt x="3786" y="915"/>
                  </a:moveTo>
                  <a:lnTo>
                    <a:pt x="3788" y="915"/>
                  </a:lnTo>
                  <a:lnTo>
                    <a:pt x="3788" y="915"/>
                  </a:lnTo>
                  <a:lnTo>
                    <a:pt x="3786" y="915"/>
                  </a:lnTo>
                  <a:close/>
                  <a:moveTo>
                    <a:pt x="1889" y="0"/>
                  </a:moveTo>
                  <a:lnTo>
                    <a:pt x="3786" y="915"/>
                  </a:lnTo>
                  <a:lnTo>
                    <a:pt x="0" y="905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212EEAE1-AAF2-4468-AB77-A64EDC1E34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0867" y="5378014"/>
              <a:ext cx="737844" cy="504424"/>
            </a:xfrm>
            <a:custGeom>
              <a:avLst/>
              <a:gdLst>
                <a:gd name="T0" fmla="*/ 2965 w 2983"/>
                <a:gd name="T1" fmla="*/ 2033 h 2041"/>
                <a:gd name="T2" fmla="*/ 2983 w 2983"/>
                <a:gd name="T3" fmla="*/ 2037 h 2041"/>
                <a:gd name="T4" fmla="*/ 2977 w 2983"/>
                <a:gd name="T5" fmla="*/ 2041 h 2041"/>
                <a:gd name="T6" fmla="*/ 2965 w 2983"/>
                <a:gd name="T7" fmla="*/ 2033 h 2041"/>
                <a:gd name="T8" fmla="*/ 4 w 2983"/>
                <a:gd name="T9" fmla="*/ 6 h 2041"/>
                <a:gd name="T10" fmla="*/ 2965 w 2983"/>
                <a:gd name="T11" fmla="*/ 2033 h 2041"/>
                <a:gd name="T12" fmla="*/ 966 w 2983"/>
                <a:gd name="T13" fmla="*/ 1603 h 2041"/>
                <a:gd name="T14" fmla="*/ 4 w 2983"/>
                <a:gd name="T15" fmla="*/ 6 h 2041"/>
                <a:gd name="T16" fmla="*/ 0 w 2983"/>
                <a:gd name="T17" fmla="*/ 0 h 2041"/>
                <a:gd name="T18" fmla="*/ 4 w 2983"/>
                <a:gd name="T19" fmla="*/ 6 h 2041"/>
                <a:gd name="T20" fmla="*/ 0 w 2983"/>
                <a:gd name="T21" fmla="*/ 2 h 2041"/>
                <a:gd name="T22" fmla="*/ 0 w 2983"/>
                <a:gd name="T23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3" h="2041">
                  <a:moveTo>
                    <a:pt x="2965" y="2033"/>
                  </a:moveTo>
                  <a:lnTo>
                    <a:pt x="2983" y="2037"/>
                  </a:lnTo>
                  <a:lnTo>
                    <a:pt x="2977" y="2041"/>
                  </a:lnTo>
                  <a:lnTo>
                    <a:pt x="2965" y="2033"/>
                  </a:lnTo>
                  <a:close/>
                  <a:moveTo>
                    <a:pt x="4" y="6"/>
                  </a:moveTo>
                  <a:lnTo>
                    <a:pt x="2965" y="2033"/>
                  </a:lnTo>
                  <a:lnTo>
                    <a:pt x="966" y="1603"/>
                  </a:lnTo>
                  <a:lnTo>
                    <a:pt x="4" y="6"/>
                  </a:lnTo>
                  <a:close/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AD9FE18E-DDE2-47F8-BCE8-F283559A57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0550" y="5455564"/>
              <a:ext cx="737352" cy="498986"/>
            </a:xfrm>
            <a:custGeom>
              <a:avLst/>
              <a:gdLst>
                <a:gd name="T0" fmla="*/ 2981 w 2983"/>
                <a:gd name="T1" fmla="*/ 4 h 2019"/>
                <a:gd name="T2" fmla="*/ 1885 w 2983"/>
                <a:gd name="T3" fmla="*/ 1767 h 2019"/>
                <a:gd name="T4" fmla="*/ 0 w 2983"/>
                <a:gd name="T5" fmla="*/ 2019 h 2019"/>
                <a:gd name="T6" fmla="*/ 2981 w 2983"/>
                <a:gd name="T7" fmla="*/ 4 h 2019"/>
                <a:gd name="T8" fmla="*/ 2983 w 2983"/>
                <a:gd name="T9" fmla="*/ 0 h 2019"/>
                <a:gd name="T10" fmla="*/ 2983 w 2983"/>
                <a:gd name="T11" fmla="*/ 2 h 2019"/>
                <a:gd name="T12" fmla="*/ 2981 w 2983"/>
                <a:gd name="T13" fmla="*/ 4 h 2019"/>
                <a:gd name="T14" fmla="*/ 2983 w 2983"/>
                <a:gd name="T15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83" h="2019">
                  <a:moveTo>
                    <a:pt x="2981" y="4"/>
                  </a:moveTo>
                  <a:lnTo>
                    <a:pt x="1885" y="1767"/>
                  </a:lnTo>
                  <a:lnTo>
                    <a:pt x="0" y="2019"/>
                  </a:lnTo>
                  <a:lnTo>
                    <a:pt x="2981" y="4"/>
                  </a:lnTo>
                  <a:close/>
                  <a:moveTo>
                    <a:pt x="2983" y="0"/>
                  </a:moveTo>
                  <a:lnTo>
                    <a:pt x="2983" y="2"/>
                  </a:lnTo>
                  <a:lnTo>
                    <a:pt x="2981" y="4"/>
                  </a:lnTo>
                  <a:lnTo>
                    <a:pt x="298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91E"/>
      </a:accent1>
      <a:accent2>
        <a:srgbClr val="D93326"/>
      </a:accent2>
      <a:accent3>
        <a:srgbClr val="48ACBA"/>
      </a:accent3>
      <a:accent4>
        <a:srgbClr val="1F77CC"/>
      </a:accent4>
      <a:accent5>
        <a:srgbClr val="6F779C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8B91E"/>
    </a:accent1>
    <a:accent2>
      <a:srgbClr val="D93326"/>
    </a:accent2>
    <a:accent3>
      <a:srgbClr val="48ACBA"/>
    </a:accent3>
    <a:accent4>
      <a:srgbClr val="1F77CC"/>
    </a:accent4>
    <a:accent5>
      <a:srgbClr val="6F779C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8B91E"/>
    </a:accent1>
    <a:accent2>
      <a:srgbClr val="D93326"/>
    </a:accent2>
    <a:accent3>
      <a:srgbClr val="48ACBA"/>
    </a:accent3>
    <a:accent4>
      <a:srgbClr val="1F77CC"/>
    </a:accent4>
    <a:accent5>
      <a:srgbClr val="6F779C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8B91E"/>
    </a:accent1>
    <a:accent2>
      <a:srgbClr val="D93326"/>
    </a:accent2>
    <a:accent3>
      <a:srgbClr val="48ACBA"/>
    </a:accent3>
    <a:accent4>
      <a:srgbClr val="1F77CC"/>
    </a:accent4>
    <a:accent5>
      <a:srgbClr val="6F779C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8B91E"/>
    </a:accent1>
    <a:accent2>
      <a:srgbClr val="D93326"/>
    </a:accent2>
    <a:accent3>
      <a:srgbClr val="48ACBA"/>
    </a:accent3>
    <a:accent4>
      <a:srgbClr val="1F77CC"/>
    </a:accent4>
    <a:accent5>
      <a:srgbClr val="6F779C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8B91E"/>
    </a:accent1>
    <a:accent2>
      <a:srgbClr val="D93326"/>
    </a:accent2>
    <a:accent3>
      <a:srgbClr val="48ACBA"/>
    </a:accent3>
    <a:accent4>
      <a:srgbClr val="1F77CC"/>
    </a:accent4>
    <a:accent5>
      <a:srgbClr val="6F779C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8B91E"/>
    </a:accent1>
    <a:accent2>
      <a:srgbClr val="D93326"/>
    </a:accent2>
    <a:accent3>
      <a:srgbClr val="48ACBA"/>
    </a:accent3>
    <a:accent4>
      <a:srgbClr val="1F77CC"/>
    </a:accent4>
    <a:accent5>
      <a:srgbClr val="6F779C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5475</TotalTime>
  <Words>333</Words>
  <Application>Microsoft Office PowerPoint</Application>
  <PresentationFormat>Custom</PresentationFormat>
  <Paragraphs>52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Office Theme</vt:lpstr>
      <vt:lpstr>1_Office Theme</vt:lpstr>
      <vt:lpstr>Dodecahedron Diagram Template</vt:lpstr>
      <vt:lpstr>Dodecahedron Diagram Template</vt:lpstr>
      <vt:lpstr>Dodecahedron Diagram Template</vt:lpstr>
      <vt:lpstr>Dodecahedron Diagram Template</vt:lpstr>
      <vt:lpstr>Dodecahedron Diagram Template</vt:lpstr>
      <vt:lpstr>Dodecahedron Diagram Template</vt:lpstr>
      <vt:lpstr>Useful Icons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108</cp:revision>
  <dcterms:created xsi:type="dcterms:W3CDTF">2013-09-12T13:05:01Z</dcterms:created>
  <dcterms:modified xsi:type="dcterms:W3CDTF">2017-11-10T20:55:52Z</dcterms:modified>
</cp:coreProperties>
</file>