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11"/>
  </p:notesMasterIdLst>
  <p:sldIdLst>
    <p:sldId id="276" r:id="rId3"/>
    <p:sldId id="278" r:id="rId4"/>
    <p:sldId id="279" r:id="rId5"/>
    <p:sldId id="280" r:id="rId6"/>
    <p:sldId id="281" r:id="rId7"/>
    <p:sldId id="282" r:id="rId8"/>
    <p:sldId id="283" r:id="rId9"/>
    <p:sldId id="268" r:id="rId10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83" d="100"/>
          <a:sy n="83" d="100"/>
        </p:scale>
        <p:origin x="470" y="67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12/31/2021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432987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12/31/2021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12/31/2021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12/31/2021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5" y="3887117"/>
            <a:ext cx="10360501" cy="610820"/>
          </a:xfrm>
        </p:spPr>
        <p:txBody>
          <a:bodyPr/>
          <a:lstStyle>
            <a:lvl1pPr algn="ctr">
              <a:defRPr lang="en-US" sz="3999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6648" y="4399020"/>
            <a:ext cx="10386873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9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2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8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1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64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57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49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42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12/31/2021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6223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12/31/2021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00706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5" y="4406905"/>
            <a:ext cx="10360501" cy="1362075"/>
          </a:xfrm>
        </p:spPr>
        <p:txBody>
          <a:bodyPr anchor="t"/>
          <a:lstStyle>
            <a:lvl1pPr algn="l">
              <a:defRPr sz="5298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5" y="2906713"/>
            <a:ext cx="10360501" cy="1500187"/>
          </a:xfrm>
        </p:spPr>
        <p:txBody>
          <a:bodyPr anchor="b"/>
          <a:lstStyle>
            <a:lvl1pPr marL="0" indent="0">
              <a:buNone/>
              <a:defRPr sz="2699">
                <a:solidFill>
                  <a:schemeClr val="tx1">
                    <a:tint val="75000"/>
                  </a:schemeClr>
                </a:solidFill>
              </a:defRPr>
            </a:lvl1pPr>
            <a:lvl2pPr marL="609310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2pPr>
            <a:lvl3pPr marL="1218621" indent="0">
              <a:buNone/>
              <a:defRPr sz="2099">
                <a:solidFill>
                  <a:schemeClr val="tx1">
                    <a:tint val="75000"/>
                  </a:schemeClr>
                </a:solidFill>
              </a:defRPr>
            </a:lvl3pPr>
            <a:lvl4pPr marL="1827931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4pPr>
            <a:lvl5pPr marL="2437242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5pPr>
            <a:lvl6pPr marL="304655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6pPr>
            <a:lvl7pPr marL="365586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7pPr>
            <a:lvl8pPr marL="426517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8pPr>
            <a:lvl9pPr marL="4874484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12/31/2021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80806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5"/>
            <a:ext cx="5383398" cy="4525963"/>
          </a:xfrm>
        </p:spPr>
        <p:txBody>
          <a:bodyPr/>
          <a:lstStyle>
            <a:lvl1pPr>
              <a:defRPr sz="3699"/>
            </a:lvl1pPr>
            <a:lvl2pPr>
              <a:defRPr sz="3199"/>
            </a:lvl2pPr>
            <a:lvl3pPr>
              <a:defRPr sz="2699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5"/>
            <a:ext cx="5383398" cy="4525963"/>
          </a:xfrm>
        </p:spPr>
        <p:txBody>
          <a:bodyPr/>
          <a:lstStyle>
            <a:lvl1pPr>
              <a:defRPr sz="3699"/>
            </a:lvl1pPr>
            <a:lvl2pPr>
              <a:defRPr sz="3199"/>
            </a:lvl2pPr>
            <a:lvl3pPr>
              <a:defRPr sz="2699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12/31/2021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22983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535117"/>
            <a:ext cx="5385514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310" indent="0">
              <a:buNone/>
              <a:defRPr sz="2699" b="1"/>
            </a:lvl2pPr>
            <a:lvl3pPr marL="1218621" indent="0">
              <a:buNone/>
              <a:defRPr sz="2399" b="1"/>
            </a:lvl3pPr>
            <a:lvl4pPr marL="1827931" indent="0">
              <a:buNone/>
              <a:defRPr sz="2099" b="1"/>
            </a:lvl4pPr>
            <a:lvl5pPr marL="2437242" indent="0">
              <a:buNone/>
              <a:defRPr sz="2099" b="1"/>
            </a:lvl5pPr>
            <a:lvl6pPr marL="3046553" indent="0">
              <a:buNone/>
              <a:defRPr sz="2099" b="1"/>
            </a:lvl6pPr>
            <a:lvl7pPr marL="3655863" indent="0">
              <a:buNone/>
              <a:defRPr sz="2099" b="1"/>
            </a:lvl7pPr>
            <a:lvl8pPr marL="4265173" indent="0">
              <a:buNone/>
              <a:defRPr sz="2099" b="1"/>
            </a:lvl8pPr>
            <a:lvl9pPr marL="4874484" indent="0">
              <a:buNone/>
              <a:defRPr sz="209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2" y="2174875"/>
            <a:ext cx="5385514" cy="3951288"/>
          </a:xfrm>
        </p:spPr>
        <p:txBody>
          <a:bodyPr/>
          <a:lstStyle>
            <a:lvl1pPr>
              <a:defRPr sz="3199"/>
            </a:lvl1pPr>
            <a:lvl2pPr>
              <a:defRPr sz="2699"/>
            </a:lvl2pPr>
            <a:lvl3pPr>
              <a:defRPr sz="2399"/>
            </a:lvl3pPr>
            <a:lvl4pPr>
              <a:defRPr sz="2099"/>
            </a:lvl4pPr>
            <a:lvl5pPr>
              <a:defRPr sz="2099"/>
            </a:lvl5pPr>
            <a:lvl6pPr>
              <a:defRPr sz="2099"/>
            </a:lvl6pPr>
            <a:lvl7pPr>
              <a:defRPr sz="2099"/>
            </a:lvl7pPr>
            <a:lvl8pPr>
              <a:defRPr sz="2099"/>
            </a:lvl8pPr>
            <a:lvl9pPr>
              <a:defRPr sz="20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7"/>
            <a:ext cx="5387630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310" indent="0">
              <a:buNone/>
              <a:defRPr sz="2699" b="1"/>
            </a:lvl2pPr>
            <a:lvl3pPr marL="1218621" indent="0">
              <a:buNone/>
              <a:defRPr sz="2399" b="1"/>
            </a:lvl3pPr>
            <a:lvl4pPr marL="1827931" indent="0">
              <a:buNone/>
              <a:defRPr sz="2099" b="1"/>
            </a:lvl4pPr>
            <a:lvl5pPr marL="2437242" indent="0">
              <a:buNone/>
              <a:defRPr sz="2099" b="1"/>
            </a:lvl5pPr>
            <a:lvl6pPr marL="3046553" indent="0">
              <a:buNone/>
              <a:defRPr sz="2099" b="1"/>
            </a:lvl6pPr>
            <a:lvl7pPr marL="3655863" indent="0">
              <a:buNone/>
              <a:defRPr sz="2099" b="1"/>
            </a:lvl7pPr>
            <a:lvl8pPr marL="4265173" indent="0">
              <a:buNone/>
              <a:defRPr sz="2099" b="1"/>
            </a:lvl8pPr>
            <a:lvl9pPr marL="4874484" indent="0">
              <a:buNone/>
              <a:defRPr sz="209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199"/>
            </a:lvl1pPr>
            <a:lvl2pPr>
              <a:defRPr sz="2699"/>
            </a:lvl2pPr>
            <a:lvl3pPr>
              <a:defRPr sz="2399"/>
            </a:lvl3pPr>
            <a:lvl4pPr>
              <a:defRPr sz="2099"/>
            </a:lvl4pPr>
            <a:lvl5pPr>
              <a:defRPr sz="2099"/>
            </a:lvl5pPr>
            <a:lvl6pPr>
              <a:defRPr sz="2099"/>
            </a:lvl6pPr>
            <a:lvl7pPr>
              <a:defRPr sz="2099"/>
            </a:lvl7pPr>
            <a:lvl8pPr>
              <a:defRPr sz="2099"/>
            </a:lvl8pPr>
            <a:lvl9pPr>
              <a:defRPr sz="20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12/31/2021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93804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12/31/2021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28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12/31/2021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36754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12/31/2021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A11AB67-8D3D-456E-BA37-C1C0C9668AD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2977" y="476672"/>
            <a:ext cx="1496090" cy="1496090"/>
          </a:xfrm>
          <a:custGeom>
            <a:avLst/>
            <a:gdLst>
              <a:gd name="connsiteX0" fmla="*/ 748045 w 1496090"/>
              <a:gd name="connsiteY0" fmla="*/ 0 h 1496090"/>
              <a:gd name="connsiteX1" fmla="*/ 1496090 w 1496090"/>
              <a:gd name="connsiteY1" fmla="*/ 748045 h 1496090"/>
              <a:gd name="connsiteX2" fmla="*/ 748045 w 1496090"/>
              <a:gd name="connsiteY2" fmla="*/ 1496090 h 1496090"/>
              <a:gd name="connsiteX3" fmla="*/ 0 w 1496090"/>
              <a:gd name="connsiteY3" fmla="*/ 748045 h 1496090"/>
              <a:gd name="connsiteX4" fmla="*/ 748045 w 1496090"/>
              <a:gd name="connsiteY4" fmla="*/ 0 h 1496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6090" h="1496090">
                <a:moveTo>
                  <a:pt x="748045" y="0"/>
                </a:moveTo>
                <a:cubicBezTo>
                  <a:pt x="1161179" y="0"/>
                  <a:pt x="1496090" y="334911"/>
                  <a:pt x="1496090" y="748045"/>
                </a:cubicBezTo>
                <a:cubicBezTo>
                  <a:pt x="1496090" y="1161179"/>
                  <a:pt x="1161179" y="1496090"/>
                  <a:pt x="748045" y="1496090"/>
                </a:cubicBezTo>
                <a:cubicBezTo>
                  <a:pt x="334911" y="1496090"/>
                  <a:pt x="0" y="1161179"/>
                  <a:pt x="0" y="748045"/>
                </a:cubicBezTo>
                <a:cubicBezTo>
                  <a:pt x="0" y="334911"/>
                  <a:pt x="334911" y="0"/>
                  <a:pt x="748045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algn="ctr">
              <a:buFontTx/>
              <a:buNone/>
              <a:defRPr sz="1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86701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bg>
      <p:bgPr>
        <a:gradFill>
          <a:gsLst>
            <a:gs pos="0">
              <a:schemeClr val="accent1">
                <a:lumMod val="75000"/>
              </a:schemeClr>
            </a:gs>
            <a:gs pos="83000">
              <a:schemeClr val="accent4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12/31/2021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08A50D95-8F0A-4907-8AF2-FD1319859889}"/>
              </a:ext>
            </a:extLst>
          </p:cNvPr>
          <p:cNvSpPr/>
          <p:nvPr userDrawn="1"/>
        </p:nvSpPr>
        <p:spPr>
          <a:xfrm>
            <a:off x="3" y="1"/>
            <a:ext cx="2866621" cy="3933056"/>
          </a:xfrm>
          <a:custGeom>
            <a:avLst/>
            <a:gdLst>
              <a:gd name="connsiteX0" fmla="*/ 0 w 4532315"/>
              <a:gd name="connsiteY0" fmla="*/ 0 h 6218419"/>
              <a:gd name="connsiteX1" fmla="*/ 3504408 w 4532315"/>
              <a:gd name="connsiteY1" fmla="*/ 0 h 6218419"/>
              <a:gd name="connsiteX2" fmla="*/ 3693430 w 4532315"/>
              <a:gd name="connsiteY2" fmla="*/ 207977 h 6218419"/>
              <a:gd name="connsiteX3" fmla="*/ 4532315 w 4532315"/>
              <a:gd name="connsiteY3" fmla="*/ 2544763 h 6218419"/>
              <a:gd name="connsiteX4" fmla="*/ 858658 w 4532315"/>
              <a:gd name="connsiteY4" fmla="*/ 6218419 h 6218419"/>
              <a:gd name="connsiteX5" fmla="*/ 118288 w 4532315"/>
              <a:gd name="connsiteY5" fmla="*/ 6143783 h 6218419"/>
              <a:gd name="connsiteX6" fmla="*/ 0 w 4532315"/>
              <a:gd name="connsiteY6" fmla="*/ 6116483 h 6218419"/>
              <a:gd name="connsiteX7" fmla="*/ 0 w 4532315"/>
              <a:gd name="connsiteY7" fmla="*/ 0 h 6218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32315" h="6218419">
                <a:moveTo>
                  <a:pt x="0" y="0"/>
                </a:moveTo>
                <a:lnTo>
                  <a:pt x="3504408" y="0"/>
                </a:lnTo>
                <a:lnTo>
                  <a:pt x="3693430" y="207977"/>
                </a:lnTo>
                <a:cubicBezTo>
                  <a:pt x="4217499" y="843001"/>
                  <a:pt x="4532315" y="1657118"/>
                  <a:pt x="4532315" y="2544763"/>
                </a:cubicBezTo>
                <a:cubicBezTo>
                  <a:pt x="4532315" y="4573667"/>
                  <a:pt x="2887563" y="6218419"/>
                  <a:pt x="858658" y="6218419"/>
                </a:cubicBezTo>
                <a:cubicBezTo>
                  <a:pt x="605045" y="6218419"/>
                  <a:pt x="357434" y="6192720"/>
                  <a:pt x="118288" y="6143783"/>
                </a:cubicBezTo>
                <a:lnTo>
                  <a:pt x="0" y="6116483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2"/>
              </a:gs>
              <a:gs pos="100000">
                <a:schemeClr val="accent4"/>
              </a:gs>
            </a:gsLst>
            <a:lin ang="17400000" scaled="0"/>
            <a:tileRect/>
          </a:gradFill>
          <a:ln>
            <a:noFill/>
          </a:ln>
          <a:effectLst>
            <a:outerShdw blurRad="190500" dir="189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1799">
              <a:solidFill>
                <a:prstClr val="white"/>
              </a:solidFill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6ABD82F4-571F-4C77-9FE2-B7E9FCA058CA}"/>
              </a:ext>
            </a:extLst>
          </p:cNvPr>
          <p:cNvSpPr/>
          <p:nvPr userDrawn="1"/>
        </p:nvSpPr>
        <p:spPr>
          <a:xfrm>
            <a:off x="7750599" y="1525697"/>
            <a:ext cx="4438229" cy="5332307"/>
          </a:xfrm>
          <a:custGeom>
            <a:avLst/>
            <a:gdLst>
              <a:gd name="connsiteX0" fmla="*/ 2019976 w 2854053"/>
              <a:gd name="connsiteY0" fmla="*/ 0 h 3429000"/>
              <a:gd name="connsiteX1" fmla="*/ 2806242 w 2854053"/>
              <a:gd name="connsiteY1" fmla="*/ 158740 h 3429000"/>
              <a:gd name="connsiteX2" fmla="*/ 2854053 w 2854053"/>
              <a:gd name="connsiteY2" fmla="*/ 181772 h 3429000"/>
              <a:gd name="connsiteX3" fmla="*/ 2854053 w 2854053"/>
              <a:gd name="connsiteY3" fmla="*/ 3429000 h 3429000"/>
              <a:gd name="connsiteX4" fmla="*/ 574082 w 2854053"/>
              <a:gd name="connsiteY4" fmla="*/ 3429000 h 3429000"/>
              <a:gd name="connsiteX5" fmla="*/ 461264 w 2854053"/>
              <a:gd name="connsiteY5" fmla="*/ 3304868 h 3429000"/>
              <a:gd name="connsiteX6" fmla="*/ 0 w 2854053"/>
              <a:gd name="connsiteY6" fmla="*/ 2019976 h 3429000"/>
              <a:gd name="connsiteX7" fmla="*/ 2019976 w 2854053"/>
              <a:gd name="connsiteY7" fmla="*/ 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54053" h="3429000">
                <a:moveTo>
                  <a:pt x="2019976" y="0"/>
                </a:moveTo>
                <a:cubicBezTo>
                  <a:pt x="2298876" y="0"/>
                  <a:pt x="2564575" y="56524"/>
                  <a:pt x="2806242" y="158740"/>
                </a:cubicBezTo>
                <a:lnTo>
                  <a:pt x="2854053" y="181772"/>
                </a:lnTo>
                <a:lnTo>
                  <a:pt x="2854053" y="3429000"/>
                </a:lnTo>
                <a:lnTo>
                  <a:pt x="574082" y="3429000"/>
                </a:lnTo>
                <a:lnTo>
                  <a:pt x="461264" y="3304868"/>
                </a:lnTo>
                <a:cubicBezTo>
                  <a:pt x="173103" y="2955697"/>
                  <a:pt x="0" y="2508052"/>
                  <a:pt x="0" y="2019976"/>
                </a:cubicBezTo>
                <a:cubicBezTo>
                  <a:pt x="0" y="904374"/>
                  <a:pt x="904374" y="0"/>
                  <a:pt x="2019976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3"/>
              </a:gs>
            </a:gsLst>
            <a:lin ang="18900000" scaled="1"/>
            <a:tileRect/>
          </a:gradFill>
          <a:ln>
            <a:noFill/>
          </a:ln>
          <a:effectLst>
            <a:outerShdw blurRad="190500" dir="189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1799">
              <a:solidFill>
                <a:prstClr val="white"/>
              </a:solidFill>
            </a:endParaRP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F2DA20B-F1EE-4652-A7DD-D7B8E8DBF75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422164" y="1963837"/>
            <a:ext cx="1185706" cy="1185706"/>
          </a:xfrm>
          <a:custGeom>
            <a:avLst/>
            <a:gdLst>
              <a:gd name="connsiteX0" fmla="*/ 592853 w 1185706"/>
              <a:gd name="connsiteY0" fmla="*/ 0 h 1185706"/>
              <a:gd name="connsiteX1" fmla="*/ 1185706 w 1185706"/>
              <a:gd name="connsiteY1" fmla="*/ 592853 h 1185706"/>
              <a:gd name="connsiteX2" fmla="*/ 592853 w 1185706"/>
              <a:gd name="connsiteY2" fmla="*/ 1185706 h 1185706"/>
              <a:gd name="connsiteX3" fmla="*/ 0 w 1185706"/>
              <a:gd name="connsiteY3" fmla="*/ 592853 h 1185706"/>
              <a:gd name="connsiteX4" fmla="*/ 592853 w 1185706"/>
              <a:gd name="connsiteY4" fmla="*/ 0 h 1185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5706" h="1185706">
                <a:moveTo>
                  <a:pt x="592853" y="0"/>
                </a:moveTo>
                <a:cubicBezTo>
                  <a:pt x="920277" y="0"/>
                  <a:pt x="1185706" y="265429"/>
                  <a:pt x="1185706" y="592853"/>
                </a:cubicBezTo>
                <a:cubicBezTo>
                  <a:pt x="1185706" y="920277"/>
                  <a:pt x="920277" y="1185706"/>
                  <a:pt x="592853" y="1185706"/>
                </a:cubicBezTo>
                <a:cubicBezTo>
                  <a:pt x="265429" y="1185706"/>
                  <a:pt x="0" y="920277"/>
                  <a:pt x="0" y="592853"/>
                </a:cubicBezTo>
                <a:cubicBezTo>
                  <a:pt x="0" y="265429"/>
                  <a:pt x="265429" y="0"/>
                  <a:pt x="592853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algn="ctr">
              <a:buFontTx/>
              <a:buNone/>
              <a:defRPr sz="1200"/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690321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5" y="273053"/>
            <a:ext cx="4010039" cy="1162051"/>
          </a:xfrm>
        </p:spPr>
        <p:txBody>
          <a:bodyPr anchor="b"/>
          <a:lstStyle>
            <a:lvl1pPr algn="l">
              <a:defRPr sz="26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6"/>
            <a:ext cx="6813892" cy="5853113"/>
          </a:xfrm>
        </p:spPr>
        <p:txBody>
          <a:bodyPr/>
          <a:lstStyle>
            <a:lvl1pPr>
              <a:defRPr sz="4299"/>
            </a:lvl1pPr>
            <a:lvl2pPr>
              <a:defRPr sz="3699"/>
            </a:lvl2pPr>
            <a:lvl3pPr>
              <a:defRPr sz="3199"/>
            </a:lvl3pPr>
            <a:lvl4pPr>
              <a:defRPr sz="2699"/>
            </a:lvl4pPr>
            <a:lvl5pPr>
              <a:defRPr sz="2699"/>
            </a:lvl5pPr>
            <a:lvl6pPr>
              <a:defRPr sz="2699"/>
            </a:lvl6pPr>
            <a:lvl7pPr>
              <a:defRPr sz="2699"/>
            </a:lvl7pPr>
            <a:lvl8pPr>
              <a:defRPr sz="2699"/>
            </a:lvl8pPr>
            <a:lvl9pPr>
              <a:defRPr sz="26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5" y="1435103"/>
            <a:ext cx="4010039" cy="4691063"/>
          </a:xfrm>
        </p:spPr>
        <p:txBody>
          <a:bodyPr/>
          <a:lstStyle>
            <a:lvl1pPr marL="0" indent="0">
              <a:buNone/>
              <a:defRPr sz="1899"/>
            </a:lvl1pPr>
            <a:lvl2pPr marL="609310" indent="0">
              <a:buNone/>
              <a:defRPr sz="1600"/>
            </a:lvl2pPr>
            <a:lvl3pPr marL="1218621" indent="0">
              <a:buNone/>
              <a:defRPr sz="1300"/>
            </a:lvl3pPr>
            <a:lvl4pPr marL="1827931" indent="0">
              <a:buNone/>
              <a:defRPr sz="1200"/>
            </a:lvl4pPr>
            <a:lvl5pPr marL="2437242" indent="0">
              <a:buNone/>
              <a:defRPr sz="1200"/>
            </a:lvl5pPr>
            <a:lvl6pPr marL="3046553" indent="0">
              <a:buNone/>
              <a:defRPr sz="1200"/>
            </a:lvl6pPr>
            <a:lvl7pPr marL="3655863" indent="0">
              <a:buNone/>
              <a:defRPr sz="1200"/>
            </a:lvl7pPr>
            <a:lvl8pPr marL="4265173" indent="0">
              <a:buNone/>
              <a:defRPr sz="1200"/>
            </a:lvl8pPr>
            <a:lvl9pPr marL="4874484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12/31/2021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48810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8" y="4800604"/>
            <a:ext cx="7313295" cy="566739"/>
          </a:xfrm>
        </p:spPr>
        <p:txBody>
          <a:bodyPr anchor="b"/>
          <a:lstStyle>
            <a:lvl1pPr algn="l">
              <a:defRPr sz="26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8" y="612775"/>
            <a:ext cx="7313295" cy="4114800"/>
          </a:xfrm>
        </p:spPr>
        <p:txBody>
          <a:bodyPr/>
          <a:lstStyle>
            <a:lvl1pPr marL="0" indent="0">
              <a:buNone/>
              <a:defRPr sz="4299"/>
            </a:lvl1pPr>
            <a:lvl2pPr marL="609310" indent="0">
              <a:buNone/>
              <a:defRPr sz="3699"/>
            </a:lvl2pPr>
            <a:lvl3pPr marL="1218621" indent="0">
              <a:buNone/>
              <a:defRPr sz="3199"/>
            </a:lvl3pPr>
            <a:lvl4pPr marL="1827931" indent="0">
              <a:buNone/>
              <a:defRPr sz="2699"/>
            </a:lvl4pPr>
            <a:lvl5pPr marL="2437242" indent="0">
              <a:buNone/>
              <a:defRPr sz="2699"/>
            </a:lvl5pPr>
            <a:lvl6pPr marL="3046553" indent="0">
              <a:buNone/>
              <a:defRPr sz="2699"/>
            </a:lvl6pPr>
            <a:lvl7pPr marL="3655863" indent="0">
              <a:buNone/>
              <a:defRPr sz="2699"/>
            </a:lvl7pPr>
            <a:lvl8pPr marL="4265173" indent="0">
              <a:buNone/>
              <a:defRPr sz="2699"/>
            </a:lvl8pPr>
            <a:lvl9pPr marL="4874484" indent="0">
              <a:buNone/>
              <a:defRPr sz="2699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8" y="5367342"/>
            <a:ext cx="7313295" cy="804863"/>
          </a:xfrm>
        </p:spPr>
        <p:txBody>
          <a:bodyPr/>
          <a:lstStyle>
            <a:lvl1pPr marL="0" indent="0">
              <a:buNone/>
              <a:defRPr sz="1899"/>
            </a:lvl1pPr>
            <a:lvl2pPr marL="609310" indent="0">
              <a:buNone/>
              <a:defRPr sz="1600"/>
            </a:lvl2pPr>
            <a:lvl3pPr marL="1218621" indent="0">
              <a:buNone/>
              <a:defRPr sz="1300"/>
            </a:lvl3pPr>
            <a:lvl4pPr marL="1827931" indent="0">
              <a:buNone/>
              <a:defRPr sz="1200"/>
            </a:lvl4pPr>
            <a:lvl5pPr marL="2437242" indent="0">
              <a:buNone/>
              <a:defRPr sz="1200"/>
            </a:lvl5pPr>
            <a:lvl6pPr marL="3046553" indent="0">
              <a:buNone/>
              <a:defRPr sz="1200"/>
            </a:lvl6pPr>
            <a:lvl7pPr marL="3655863" indent="0">
              <a:buNone/>
              <a:defRPr sz="1200"/>
            </a:lvl7pPr>
            <a:lvl8pPr marL="4265173" indent="0">
              <a:buNone/>
              <a:defRPr sz="1200"/>
            </a:lvl8pPr>
            <a:lvl9pPr marL="4874484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12/31/2021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289123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12/31/2021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152950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3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3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12/31/2021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674414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7"/>
            <a:ext cx="5930678" cy="711081"/>
          </a:xfrm>
        </p:spPr>
        <p:txBody>
          <a:bodyPr>
            <a:normAutofit/>
          </a:bodyPr>
          <a:lstStyle>
            <a:lvl1pPr algn="ctr">
              <a:defRPr sz="35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12/31/2021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8496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12/31/2021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12/31/2021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12/31/2021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12/31/2021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12/31/2021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12/31/2021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4" y="274643"/>
            <a:ext cx="10969943" cy="71108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4" y="1138426"/>
            <a:ext cx="10969943" cy="49877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5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12/31/2021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8" y="6356355"/>
            <a:ext cx="385979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8" y="6356355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1740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</p:sldLayoutIdLst>
  <p:txStyles>
    <p:titleStyle>
      <a:lvl1pPr algn="l" defTabSz="1218621" rtl="0" eaLnBrk="1" latinLnBrk="0" hangingPunct="1">
        <a:spcBef>
          <a:spcPct val="0"/>
        </a:spcBef>
        <a:buNone/>
        <a:defRPr sz="35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983" indent="-456983" algn="l" defTabSz="1218621" rtl="0" eaLnBrk="1" latinLnBrk="0" hangingPunct="1">
        <a:spcBef>
          <a:spcPct val="20000"/>
        </a:spcBef>
        <a:buFont typeface="Arial" pitchFamily="34" charset="0"/>
        <a:buChar char="•"/>
        <a:defRPr sz="3199" kern="1200">
          <a:solidFill>
            <a:schemeClr val="tx1"/>
          </a:solidFill>
          <a:latin typeface="+mj-lt"/>
          <a:ea typeface="+mn-ea"/>
          <a:cs typeface="+mn-cs"/>
        </a:defRPr>
      </a:lvl1pPr>
      <a:lvl2pPr marL="990130" indent="-380819" algn="l" defTabSz="1218621" rtl="0" eaLnBrk="1" latinLnBrk="0" hangingPunct="1">
        <a:spcBef>
          <a:spcPct val="20000"/>
        </a:spcBef>
        <a:buFont typeface="Arial" pitchFamily="34" charset="0"/>
        <a:buChar char="–"/>
        <a:defRPr sz="2799" kern="1200">
          <a:solidFill>
            <a:schemeClr val="tx1"/>
          </a:solidFill>
          <a:latin typeface="+mj-lt"/>
          <a:ea typeface="+mn-ea"/>
          <a:cs typeface="+mn-cs"/>
        </a:defRPr>
      </a:lvl2pPr>
      <a:lvl3pPr marL="1523276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j-lt"/>
          <a:ea typeface="+mn-ea"/>
          <a:cs typeface="+mn-cs"/>
        </a:defRPr>
      </a:lvl3pPr>
      <a:lvl4pPr marL="2132587" indent="-304656" algn="l" defTabSz="1218621" rtl="0" eaLnBrk="1" latinLnBrk="0" hangingPunct="1">
        <a:spcBef>
          <a:spcPct val="20000"/>
        </a:spcBef>
        <a:buFont typeface="Arial" pitchFamily="34" charset="0"/>
        <a:buChar char="–"/>
        <a:defRPr sz="1799" kern="1200">
          <a:solidFill>
            <a:schemeClr val="tx1"/>
          </a:solidFill>
          <a:latin typeface="+mj-lt"/>
          <a:ea typeface="+mn-ea"/>
          <a:cs typeface="+mn-cs"/>
        </a:defRPr>
      </a:lvl4pPr>
      <a:lvl5pPr marL="2741897" indent="-304656" algn="l" defTabSz="1218621" rtl="0" eaLnBrk="1" latinLnBrk="0" hangingPunct="1">
        <a:spcBef>
          <a:spcPct val="20000"/>
        </a:spcBef>
        <a:buFont typeface="Arial" pitchFamily="34" charset="0"/>
        <a:buChar char="»"/>
        <a:defRPr sz="1799" kern="1200">
          <a:solidFill>
            <a:schemeClr val="tx1"/>
          </a:solidFill>
          <a:latin typeface="+mj-lt"/>
          <a:ea typeface="+mn-ea"/>
          <a:cs typeface="+mn-cs"/>
        </a:defRPr>
      </a:lvl5pPr>
      <a:lvl6pPr marL="3351207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6pPr>
      <a:lvl7pPr marL="3960518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7pPr>
      <a:lvl8pPr marL="4569829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8pPr>
      <a:lvl9pPr marL="5179139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310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8621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7931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7242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655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586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517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4484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Arrow: Pentagon 17">
            <a:extLst>
              <a:ext uri="{FF2B5EF4-FFF2-40B4-BE49-F238E27FC236}">
                <a16:creationId xmlns:a16="http://schemas.microsoft.com/office/drawing/2014/main" id="{77A5994E-F820-41AC-A82B-7516642472CD}"/>
              </a:ext>
            </a:extLst>
          </p:cNvPr>
          <p:cNvSpPr/>
          <p:nvPr/>
        </p:nvSpPr>
        <p:spPr>
          <a:xfrm>
            <a:off x="2133972" y="980728"/>
            <a:ext cx="9142197" cy="1020591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9" name="Arrow: Pentagon 18">
            <a:extLst>
              <a:ext uri="{FF2B5EF4-FFF2-40B4-BE49-F238E27FC236}">
                <a16:creationId xmlns:a16="http://schemas.microsoft.com/office/drawing/2014/main" id="{2AC63EDD-C44E-4971-95D0-F0D3AA423451}"/>
              </a:ext>
            </a:extLst>
          </p:cNvPr>
          <p:cNvSpPr/>
          <p:nvPr/>
        </p:nvSpPr>
        <p:spPr>
          <a:xfrm>
            <a:off x="2133972" y="2078114"/>
            <a:ext cx="9142197" cy="1020591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0" name="Arrow: Pentagon 19">
            <a:extLst>
              <a:ext uri="{FF2B5EF4-FFF2-40B4-BE49-F238E27FC236}">
                <a16:creationId xmlns:a16="http://schemas.microsoft.com/office/drawing/2014/main" id="{7F14EDA7-5817-455D-B2BB-44A759F3EB50}"/>
              </a:ext>
            </a:extLst>
          </p:cNvPr>
          <p:cNvSpPr/>
          <p:nvPr/>
        </p:nvSpPr>
        <p:spPr>
          <a:xfrm>
            <a:off x="2133972" y="3175499"/>
            <a:ext cx="9142197" cy="1020591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1" name="Arrow: Pentagon 20">
            <a:extLst>
              <a:ext uri="{FF2B5EF4-FFF2-40B4-BE49-F238E27FC236}">
                <a16:creationId xmlns:a16="http://schemas.microsoft.com/office/drawing/2014/main" id="{67648D69-9499-4B2A-A90D-669E23E03ED6}"/>
              </a:ext>
            </a:extLst>
          </p:cNvPr>
          <p:cNvSpPr/>
          <p:nvPr/>
        </p:nvSpPr>
        <p:spPr>
          <a:xfrm>
            <a:off x="2133972" y="4272885"/>
            <a:ext cx="9142197" cy="1020591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2" name="Arrow: Pentagon 21">
            <a:extLst>
              <a:ext uri="{FF2B5EF4-FFF2-40B4-BE49-F238E27FC236}">
                <a16:creationId xmlns:a16="http://schemas.microsoft.com/office/drawing/2014/main" id="{90AD75FF-C52C-4103-8688-5A65DA8B45E9}"/>
              </a:ext>
            </a:extLst>
          </p:cNvPr>
          <p:cNvSpPr/>
          <p:nvPr/>
        </p:nvSpPr>
        <p:spPr>
          <a:xfrm>
            <a:off x="2133972" y="5370270"/>
            <a:ext cx="9142197" cy="1020591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Free SMART Goals Template</a:t>
            </a:r>
            <a:endParaRPr lang="en-IN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Arrow: Pentagon 2">
            <a:extLst>
              <a:ext uri="{FF2B5EF4-FFF2-40B4-BE49-F238E27FC236}">
                <a16:creationId xmlns:a16="http://schemas.microsoft.com/office/drawing/2014/main" id="{7E23F508-45CF-4F03-AC79-8D413888FB3A}"/>
              </a:ext>
            </a:extLst>
          </p:cNvPr>
          <p:cNvSpPr/>
          <p:nvPr/>
        </p:nvSpPr>
        <p:spPr>
          <a:xfrm>
            <a:off x="1830757" y="980728"/>
            <a:ext cx="2376264" cy="1020591"/>
          </a:xfrm>
          <a:prstGeom prst="homePlate">
            <a:avLst>
              <a:gd name="adj" fmla="val 2345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" name="Arrow: Pentagon 3">
            <a:extLst>
              <a:ext uri="{FF2B5EF4-FFF2-40B4-BE49-F238E27FC236}">
                <a16:creationId xmlns:a16="http://schemas.microsoft.com/office/drawing/2014/main" id="{BD73A22B-21EC-40A1-B9E2-5F4CCEF1E58F}"/>
              </a:ext>
            </a:extLst>
          </p:cNvPr>
          <p:cNvSpPr/>
          <p:nvPr/>
        </p:nvSpPr>
        <p:spPr>
          <a:xfrm>
            <a:off x="1830757" y="2078114"/>
            <a:ext cx="2376264" cy="1020591"/>
          </a:xfrm>
          <a:prstGeom prst="homePlate">
            <a:avLst>
              <a:gd name="adj" fmla="val 23456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" name="Arrow: Pentagon 4">
            <a:extLst>
              <a:ext uri="{FF2B5EF4-FFF2-40B4-BE49-F238E27FC236}">
                <a16:creationId xmlns:a16="http://schemas.microsoft.com/office/drawing/2014/main" id="{F88F6C21-6AD6-44EB-BAF2-255DB9C88E90}"/>
              </a:ext>
            </a:extLst>
          </p:cNvPr>
          <p:cNvSpPr/>
          <p:nvPr/>
        </p:nvSpPr>
        <p:spPr>
          <a:xfrm>
            <a:off x="1830757" y="3175499"/>
            <a:ext cx="2376264" cy="1020591"/>
          </a:xfrm>
          <a:prstGeom prst="homePlate">
            <a:avLst>
              <a:gd name="adj" fmla="val 23456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Arrow: Pentagon 5">
            <a:extLst>
              <a:ext uri="{FF2B5EF4-FFF2-40B4-BE49-F238E27FC236}">
                <a16:creationId xmlns:a16="http://schemas.microsoft.com/office/drawing/2014/main" id="{34F25A7B-537E-4D9E-B6BE-37DD90C75B55}"/>
              </a:ext>
            </a:extLst>
          </p:cNvPr>
          <p:cNvSpPr/>
          <p:nvPr/>
        </p:nvSpPr>
        <p:spPr>
          <a:xfrm>
            <a:off x="1830757" y="4272885"/>
            <a:ext cx="2376264" cy="1020591"/>
          </a:xfrm>
          <a:prstGeom prst="homePlate">
            <a:avLst>
              <a:gd name="adj" fmla="val 23456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" name="Arrow: Pentagon 6">
            <a:extLst>
              <a:ext uri="{FF2B5EF4-FFF2-40B4-BE49-F238E27FC236}">
                <a16:creationId xmlns:a16="http://schemas.microsoft.com/office/drawing/2014/main" id="{EF7EA08F-252D-4729-AD94-B1C5BE7EE052}"/>
              </a:ext>
            </a:extLst>
          </p:cNvPr>
          <p:cNvSpPr/>
          <p:nvPr/>
        </p:nvSpPr>
        <p:spPr>
          <a:xfrm>
            <a:off x="1830757" y="5370270"/>
            <a:ext cx="2376264" cy="1020591"/>
          </a:xfrm>
          <a:prstGeom prst="homePlate">
            <a:avLst>
              <a:gd name="adj" fmla="val 23456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Arrow: Pentagon 9">
            <a:extLst>
              <a:ext uri="{FF2B5EF4-FFF2-40B4-BE49-F238E27FC236}">
                <a16:creationId xmlns:a16="http://schemas.microsoft.com/office/drawing/2014/main" id="{FB28F09F-FB33-4CDA-9A36-EF5BD2655540}"/>
              </a:ext>
            </a:extLst>
          </p:cNvPr>
          <p:cNvSpPr/>
          <p:nvPr/>
        </p:nvSpPr>
        <p:spPr>
          <a:xfrm>
            <a:off x="10126859" y="980728"/>
            <a:ext cx="1459027" cy="1020591"/>
          </a:xfrm>
          <a:prstGeom prst="homePlate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" name="Arrow: Pentagon 10">
            <a:extLst>
              <a:ext uri="{FF2B5EF4-FFF2-40B4-BE49-F238E27FC236}">
                <a16:creationId xmlns:a16="http://schemas.microsoft.com/office/drawing/2014/main" id="{94CE93BF-1FD3-4312-9340-496CF271392E}"/>
              </a:ext>
            </a:extLst>
          </p:cNvPr>
          <p:cNvSpPr/>
          <p:nvPr/>
        </p:nvSpPr>
        <p:spPr>
          <a:xfrm>
            <a:off x="10126859" y="2078114"/>
            <a:ext cx="1459027" cy="1020591"/>
          </a:xfrm>
          <a:prstGeom prst="homePlate">
            <a:avLst>
              <a:gd name="adj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" name="Arrow: Pentagon 11">
            <a:extLst>
              <a:ext uri="{FF2B5EF4-FFF2-40B4-BE49-F238E27FC236}">
                <a16:creationId xmlns:a16="http://schemas.microsoft.com/office/drawing/2014/main" id="{68300B7E-3D96-4939-82C1-42BDE548F9C7}"/>
              </a:ext>
            </a:extLst>
          </p:cNvPr>
          <p:cNvSpPr/>
          <p:nvPr/>
        </p:nvSpPr>
        <p:spPr>
          <a:xfrm>
            <a:off x="10126859" y="3175499"/>
            <a:ext cx="1459027" cy="1020591"/>
          </a:xfrm>
          <a:prstGeom prst="homePlate">
            <a:avLst>
              <a:gd name="adj" fmla="val 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" name="Arrow: Pentagon 12">
            <a:extLst>
              <a:ext uri="{FF2B5EF4-FFF2-40B4-BE49-F238E27FC236}">
                <a16:creationId xmlns:a16="http://schemas.microsoft.com/office/drawing/2014/main" id="{BAC641E3-C311-497C-B82C-E753E1533B9E}"/>
              </a:ext>
            </a:extLst>
          </p:cNvPr>
          <p:cNvSpPr/>
          <p:nvPr/>
        </p:nvSpPr>
        <p:spPr>
          <a:xfrm>
            <a:off x="10126859" y="4272885"/>
            <a:ext cx="1459027" cy="1020591"/>
          </a:xfrm>
          <a:prstGeom prst="homePlate">
            <a:avLst>
              <a:gd name="adj" fmla="val 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" name="Arrow: Pentagon 13">
            <a:extLst>
              <a:ext uri="{FF2B5EF4-FFF2-40B4-BE49-F238E27FC236}">
                <a16:creationId xmlns:a16="http://schemas.microsoft.com/office/drawing/2014/main" id="{9E08876C-F522-4C07-A2D1-F143034237A0}"/>
              </a:ext>
            </a:extLst>
          </p:cNvPr>
          <p:cNvSpPr/>
          <p:nvPr/>
        </p:nvSpPr>
        <p:spPr>
          <a:xfrm>
            <a:off x="10126859" y="5370270"/>
            <a:ext cx="1459027" cy="1020591"/>
          </a:xfrm>
          <a:prstGeom prst="homePlate">
            <a:avLst>
              <a:gd name="adj" fmla="val 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7FF5D2E-D368-4865-A87D-B9A0770CC24D}"/>
              </a:ext>
            </a:extLst>
          </p:cNvPr>
          <p:cNvSpPr txBox="1"/>
          <p:nvPr/>
        </p:nvSpPr>
        <p:spPr>
          <a:xfrm>
            <a:off x="532291" y="980728"/>
            <a:ext cx="1149026" cy="102059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9600" b="1" dirty="0">
                <a:solidFill>
                  <a:schemeClr val="accent1"/>
                </a:solidFill>
              </a:rPr>
              <a:t>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118D4B8-7D76-4EB4-BB71-96C85DEB4554}"/>
              </a:ext>
            </a:extLst>
          </p:cNvPr>
          <p:cNvSpPr txBox="1"/>
          <p:nvPr/>
        </p:nvSpPr>
        <p:spPr>
          <a:xfrm>
            <a:off x="532291" y="2072109"/>
            <a:ext cx="1149026" cy="102059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9600" b="1" dirty="0">
                <a:solidFill>
                  <a:schemeClr val="accent2"/>
                </a:solidFill>
              </a:rPr>
              <a:t>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2390160-6F2E-433B-8330-4EA577E1F1C3}"/>
              </a:ext>
            </a:extLst>
          </p:cNvPr>
          <p:cNvSpPr txBox="1"/>
          <p:nvPr/>
        </p:nvSpPr>
        <p:spPr>
          <a:xfrm>
            <a:off x="532291" y="3180546"/>
            <a:ext cx="1149026" cy="102059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9600" b="1" dirty="0">
                <a:solidFill>
                  <a:schemeClr val="accent4"/>
                </a:solidFill>
              </a:rPr>
              <a:t>A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29EBAC5-853C-45F5-8EFB-4301D4E89C24}"/>
              </a:ext>
            </a:extLst>
          </p:cNvPr>
          <p:cNvSpPr txBox="1"/>
          <p:nvPr/>
        </p:nvSpPr>
        <p:spPr>
          <a:xfrm>
            <a:off x="532291" y="4277825"/>
            <a:ext cx="1149026" cy="102059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9600" b="1" dirty="0">
                <a:solidFill>
                  <a:schemeClr val="accent5"/>
                </a:solidFill>
              </a:rPr>
              <a:t>R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628129D-9102-4F77-9511-5991035E80F8}"/>
              </a:ext>
            </a:extLst>
          </p:cNvPr>
          <p:cNvSpPr txBox="1"/>
          <p:nvPr/>
        </p:nvSpPr>
        <p:spPr>
          <a:xfrm>
            <a:off x="532291" y="5375105"/>
            <a:ext cx="1149026" cy="102059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9600" b="1" dirty="0">
                <a:solidFill>
                  <a:schemeClr val="accent3"/>
                </a:solidFill>
              </a:rPr>
              <a:t>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AF44A67-5B37-478E-A92E-3A43AA74C774}"/>
              </a:ext>
            </a:extLst>
          </p:cNvPr>
          <p:cNvSpPr txBox="1"/>
          <p:nvPr/>
        </p:nvSpPr>
        <p:spPr>
          <a:xfrm>
            <a:off x="2031228" y="1230584"/>
            <a:ext cx="1807696" cy="520878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IN" sz="2000" b="1" dirty="0">
                <a:solidFill>
                  <a:schemeClr val="bg1"/>
                </a:solidFill>
              </a:rPr>
              <a:t>SPECIFIC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053251A-084E-456A-8353-FCD63BBFDD42}"/>
              </a:ext>
            </a:extLst>
          </p:cNvPr>
          <p:cNvSpPr txBox="1"/>
          <p:nvPr/>
        </p:nvSpPr>
        <p:spPr>
          <a:xfrm>
            <a:off x="2031228" y="2327970"/>
            <a:ext cx="1807696" cy="520878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IN" sz="2000" b="1" dirty="0">
                <a:solidFill>
                  <a:schemeClr val="bg1"/>
                </a:solidFill>
              </a:rPr>
              <a:t>MEASURABLE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5D42592-BAC7-4CFE-A1BE-5FB8D8DFD619}"/>
              </a:ext>
            </a:extLst>
          </p:cNvPr>
          <p:cNvSpPr txBox="1"/>
          <p:nvPr/>
        </p:nvSpPr>
        <p:spPr>
          <a:xfrm>
            <a:off x="2031228" y="3425355"/>
            <a:ext cx="1807696" cy="520878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IN" sz="2000" b="1" dirty="0" smtClean="0">
                <a:solidFill>
                  <a:schemeClr val="bg1"/>
                </a:solidFill>
              </a:rPr>
              <a:t>ATTAINABLE</a:t>
            </a:r>
            <a:endParaRPr lang="en-IN" sz="2000" b="1" dirty="0">
              <a:solidFill>
                <a:schemeClr val="bg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1324F24-6D4F-4C9F-BB5C-2DEE664AF4CC}"/>
              </a:ext>
            </a:extLst>
          </p:cNvPr>
          <p:cNvSpPr txBox="1"/>
          <p:nvPr/>
        </p:nvSpPr>
        <p:spPr>
          <a:xfrm>
            <a:off x="2031228" y="4522741"/>
            <a:ext cx="1807696" cy="520878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IN" sz="2000" b="1" dirty="0">
                <a:solidFill>
                  <a:schemeClr val="bg1"/>
                </a:solidFill>
              </a:rPr>
              <a:t>RELEVANT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D5F53CD-9F45-4CFB-85BE-379AA50F306E}"/>
              </a:ext>
            </a:extLst>
          </p:cNvPr>
          <p:cNvSpPr txBox="1"/>
          <p:nvPr/>
        </p:nvSpPr>
        <p:spPr>
          <a:xfrm>
            <a:off x="2031228" y="5620126"/>
            <a:ext cx="1807696" cy="520878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IN" sz="2000" b="1" dirty="0">
                <a:solidFill>
                  <a:schemeClr val="bg1"/>
                </a:solidFill>
              </a:rPr>
              <a:t>TIMELY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BA22C3E-1C8C-465F-8E1D-1424FD70CA4E}"/>
              </a:ext>
            </a:extLst>
          </p:cNvPr>
          <p:cNvSpPr txBox="1"/>
          <p:nvPr/>
        </p:nvSpPr>
        <p:spPr>
          <a:xfrm flipH="1">
            <a:off x="4461466" y="1113714"/>
            <a:ext cx="5306907" cy="754618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This is a sample text. Insert your desired text here. 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675B6CD-DA9E-4732-AABA-52074F28B558}"/>
              </a:ext>
            </a:extLst>
          </p:cNvPr>
          <p:cNvSpPr txBox="1"/>
          <p:nvPr/>
        </p:nvSpPr>
        <p:spPr>
          <a:xfrm flipH="1">
            <a:off x="4461466" y="2211100"/>
            <a:ext cx="5306907" cy="754618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This is a sample text. Insert your desired text here. 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421CFCF-6FB0-430A-8000-A1DF8B285E9A}"/>
              </a:ext>
            </a:extLst>
          </p:cNvPr>
          <p:cNvSpPr txBox="1"/>
          <p:nvPr/>
        </p:nvSpPr>
        <p:spPr>
          <a:xfrm flipH="1">
            <a:off x="4461466" y="3308485"/>
            <a:ext cx="5306907" cy="754618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This is a sample text. Insert your desired text here. 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3442E20-7814-405C-9E12-D6588022D07E}"/>
              </a:ext>
            </a:extLst>
          </p:cNvPr>
          <p:cNvSpPr txBox="1"/>
          <p:nvPr/>
        </p:nvSpPr>
        <p:spPr>
          <a:xfrm flipH="1">
            <a:off x="4461466" y="4405871"/>
            <a:ext cx="5306907" cy="754618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This is a sample text. Insert your desired text here. 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22A4479-8C0E-4C5B-8BA1-EAE7D90A8132}"/>
              </a:ext>
            </a:extLst>
          </p:cNvPr>
          <p:cNvSpPr txBox="1"/>
          <p:nvPr/>
        </p:nvSpPr>
        <p:spPr>
          <a:xfrm flipH="1">
            <a:off x="4461466" y="5503256"/>
            <a:ext cx="5306907" cy="754618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This is a sample text. Insert your desired text here. 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A19C3539-4D3E-487B-B6D6-F87A25A80530}"/>
              </a:ext>
            </a:extLst>
          </p:cNvPr>
          <p:cNvGrpSpPr/>
          <p:nvPr/>
        </p:nvGrpSpPr>
        <p:grpSpPr>
          <a:xfrm>
            <a:off x="10593327" y="5575002"/>
            <a:ext cx="526090" cy="611126"/>
            <a:chOff x="6637338" y="6742113"/>
            <a:chExt cx="736600" cy="855663"/>
          </a:xfrm>
          <a:solidFill>
            <a:schemeClr val="bg1"/>
          </a:solidFill>
        </p:grpSpPr>
        <p:sp>
          <p:nvSpPr>
            <p:cNvPr id="52" name="Freeform 5">
              <a:extLst>
                <a:ext uri="{FF2B5EF4-FFF2-40B4-BE49-F238E27FC236}">
                  <a16:creationId xmlns:a16="http://schemas.microsoft.com/office/drawing/2014/main" id="{9C78749C-4FF4-4384-AE7B-5C3FBC34DB1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37338" y="6742113"/>
              <a:ext cx="736600" cy="855663"/>
            </a:xfrm>
            <a:custGeom>
              <a:avLst/>
              <a:gdLst>
                <a:gd name="T0" fmla="*/ 195 w 1312"/>
                <a:gd name="T1" fmla="*/ 1480 h 1520"/>
                <a:gd name="T2" fmla="*/ 157 w 1312"/>
                <a:gd name="T3" fmla="*/ 1454 h 1520"/>
                <a:gd name="T4" fmla="*/ 248 w 1312"/>
                <a:gd name="T5" fmla="*/ 1334 h 1520"/>
                <a:gd name="T6" fmla="*/ 117 w 1312"/>
                <a:gd name="T7" fmla="*/ 496 h 1520"/>
                <a:gd name="T8" fmla="*/ 20 w 1312"/>
                <a:gd name="T9" fmla="*/ 340 h 1520"/>
                <a:gd name="T10" fmla="*/ 102 w 1312"/>
                <a:gd name="T11" fmla="*/ 233 h 1520"/>
                <a:gd name="T12" fmla="*/ 303 w 1312"/>
                <a:gd name="T13" fmla="*/ 294 h 1520"/>
                <a:gd name="T14" fmla="*/ 616 w 1312"/>
                <a:gd name="T15" fmla="*/ 203 h 1520"/>
                <a:gd name="T16" fmla="*/ 631 w 1312"/>
                <a:gd name="T17" fmla="*/ 48 h 1520"/>
                <a:gd name="T18" fmla="*/ 545 w 1312"/>
                <a:gd name="T19" fmla="*/ 48 h 1520"/>
                <a:gd name="T20" fmla="*/ 544 w 1312"/>
                <a:gd name="T21" fmla="*/ 1 h 1520"/>
                <a:gd name="T22" fmla="*/ 766 w 1312"/>
                <a:gd name="T23" fmla="*/ 1 h 1520"/>
                <a:gd name="T24" fmla="*/ 767 w 1312"/>
                <a:gd name="T25" fmla="*/ 48 h 1520"/>
                <a:gd name="T26" fmla="*/ 680 w 1312"/>
                <a:gd name="T27" fmla="*/ 49 h 1520"/>
                <a:gd name="T28" fmla="*/ 790 w 1312"/>
                <a:gd name="T29" fmla="*/ 216 h 1520"/>
                <a:gd name="T30" fmla="*/ 1009 w 1312"/>
                <a:gd name="T31" fmla="*/ 294 h 1520"/>
                <a:gd name="T32" fmla="*/ 1210 w 1312"/>
                <a:gd name="T33" fmla="*/ 233 h 1520"/>
                <a:gd name="T34" fmla="*/ 1264 w 1312"/>
                <a:gd name="T35" fmla="*/ 427 h 1520"/>
                <a:gd name="T36" fmla="*/ 1287 w 1312"/>
                <a:gd name="T37" fmla="*/ 940 h 1520"/>
                <a:gd name="T38" fmla="*/ 1147 w 1312"/>
                <a:gd name="T39" fmla="*/ 1444 h 1520"/>
                <a:gd name="T40" fmla="*/ 1151 w 1312"/>
                <a:gd name="T41" fmla="*/ 1489 h 1520"/>
                <a:gd name="T42" fmla="*/ 1099 w 1312"/>
                <a:gd name="T43" fmla="*/ 1458 h 1520"/>
                <a:gd name="T44" fmla="*/ 284 w 1312"/>
                <a:gd name="T45" fmla="*/ 1364 h 1520"/>
                <a:gd name="T46" fmla="*/ 654 w 1312"/>
                <a:gd name="T47" fmla="*/ 1434 h 1520"/>
                <a:gd name="T48" fmla="*/ 645 w 1312"/>
                <a:gd name="T49" fmla="*/ 248 h 1520"/>
                <a:gd name="T50" fmla="*/ 269 w 1312"/>
                <a:gd name="T51" fmla="*/ 326 h 1520"/>
                <a:gd name="T52" fmla="*/ 137 w 1312"/>
                <a:gd name="T53" fmla="*/ 264 h 1520"/>
                <a:gd name="T54" fmla="*/ 73 w 1312"/>
                <a:gd name="T55" fmla="*/ 384 h 1520"/>
                <a:gd name="T56" fmla="*/ 269 w 1312"/>
                <a:gd name="T57" fmla="*/ 326 h 1520"/>
                <a:gd name="T58" fmla="*/ 1235 w 1312"/>
                <a:gd name="T59" fmla="*/ 389 h 1520"/>
                <a:gd name="T60" fmla="*/ 1174 w 1312"/>
                <a:gd name="T61" fmla="*/ 264 h 1520"/>
                <a:gd name="T62" fmla="*/ 1041 w 1312"/>
                <a:gd name="T63" fmla="*/ 328 h 1520"/>
                <a:gd name="T64" fmla="*/ 1168 w 1312"/>
                <a:gd name="T65" fmla="*/ 455 h 1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12" h="1520">
                  <a:moveTo>
                    <a:pt x="284" y="1364"/>
                  </a:moveTo>
                  <a:cubicBezTo>
                    <a:pt x="254" y="1403"/>
                    <a:pt x="224" y="1442"/>
                    <a:pt x="195" y="1480"/>
                  </a:cubicBezTo>
                  <a:cubicBezTo>
                    <a:pt x="188" y="1489"/>
                    <a:pt x="180" y="1496"/>
                    <a:pt x="168" y="1493"/>
                  </a:cubicBezTo>
                  <a:cubicBezTo>
                    <a:pt x="150" y="1489"/>
                    <a:pt x="145" y="1470"/>
                    <a:pt x="157" y="1454"/>
                  </a:cubicBezTo>
                  <a:cubicBezTo>
                    <a:pt x="181" y="1421"/>
                    <a:pt x="207" y="1388"/>
                    <a:pt x="232" y="1355"/>
                  </a:cubicBezTo>
                  <a:cubicBezTo>
                    <a:pt x="237" y="1348"/>
                    <a:pt x="242" y="1342"/>
                    <a:pt x="248" y="1334"/>
                  </a:cubicBezTo>
                  <a:cubicBezTo>
                    <a:pt x="125" y="1230"/>
                    <a:pt x="49" y="1099"/>
                    <a:pt x="24" y="940"/>
                  </a:cubicBezTo>
                  <a:cubicBezTo>
                    <a:pt x="0" y="782"/>
                    <a:pt x="31" y="634"/>
                    <a:pt x="117" y="496"/>
                  </a:cubicBezTo>
                  <a:cubicBezTo>
                    <a:pt x="95" y="474"/>
                    <a:pt x="72" y="452"/>
                    <a:pt x="50" y="430"/>
                  </a:cubicBezTo>
                  <a:cubicBezTo>
                    <a:pt x="25" y="405"/>
                    <a:pt x="14" y="376"/>
                    <a:pt x="20" y="340"/>
                  </a:cubicBezTo>
                  <a:cubicBezTo>
                    <a:pt x="23" y="320"/>
                    <a:pt x="32" y="303"/>
                    <a:pt x="47" y="288"/>
                  </a:cubicBezTo>
                  <a:cubicBezTo>
                    <a:pt x="65" y="270"/>
                    <a:pt x="83" y="251"/>
                    <a:pt x="102" y="233"/>
                  </a:cubicBezTo>
                  <a:cubicBezTo>
                    <a:pt x="143" y="193"/>
                    <a:pt x="201" y="193"/>
                    <a:pt x="243" y="234"/>
                  </a:cubicBezTo>
                  <a:cubicBezTo>
                    <a:pt x="263" y="254"/>
                    <a:pt x="283" y="274"/>
                    <a:pt x="303" y="294"/>
                  </a:cubicBezTo>
                  <a:cubicBezTo>
                    <a:pt x="308" y="299"/>
                    <a:pt x="312" y="302"/>
                    <a:pt x="319" y="297"/>
                  </a:cubicBezTo>
                  <a:cubicBezTo>
                    <a:pt x="410" y="241"/>
                    <a:pt x="509" y="210"/>
                    <a:pt x="616" y="203"/>
                  </a:cubicBezTo>
                  <a:cubicBezTo>
                    <a:pt x="621" y="203"/>
                    <a:pt x="626" y="202"/>
                    <a:pt x="631" y="201"/>
                  </a:cubicBezTo>
                  <a:cubicBezTo>
                    <a:pt x="631" y="150"/>
                    <a:pt x="631" y="100"/>
                    <a:pt x="631" y="48"/>
                  </a:cubicBezTo>
                  <a:cubicBezTo>
                    <a:pt x="610" y="48"/>
                    <a:pt x="589" y="48"/>
                    <a:pt x="567" y="48"/>
                  </a:cubicBezTo>
                  <a:cubicBezTo>
                    <a:pt x="560" y="48"/>
                    <a:pt x="552" y="48"/>
                    <a:pt x="545" y="48"/>
                  </a:cubicBezTo>
                  <a:cubicBezTo>
                    <a:pt x="527" y="47"/>
                    <a:pt x="516" y="38"/>
                    <a:pt x="516" y="24"/>
                  </a:cubicBezTo>
                  <a:cubicBezTo>
                    <a:pt x="516" y="10"/>
                    <a:pt x="527" y="1"/>
                    <a:pt x="544" y="1"/>
                  </a:cubicBezTo>
                  <a:cubicBezTo>
                    <a:pt x="580" y="0"/>
                    <a:pt x="616" y="0"/>
                    <a:pt x="652" y="0"/>
                  </a:cubicBezTo>
                  <a:cubicBezTo>
                    <a:pt x="690" y="0"/>
                    <a:pt x="728" y="0"/>
                    <a:pt x="766" y="1"/>
                  </a:cubicBezTo>
                  <a:cubicBezTo>
                    <a:pt x="784" y="1"/>
                    <a:pt x="795" y="10"/>
                    <a:pt x="796" y="24"/>
                  </a:cubicBezTo>
                  <a:cubicBezTo>
                    <a:pt x="796" y="38"/>
                    <a:pt x="785" y="47"/>
                    <a:pt x="767" y="48"/>
                  </a:cubicBezTo>
                  <a:cubicBezTo>
                    <a:pt x="740" y="48"/>
                    <a:pt x="712" y="48"/>
                    <a:pt x="685" y="48"/>
                  </a:cubicBezTo>
                  <a:cubicBezTo>
                    <a:pt x="684" y="48"/>
                    <a:pt x="683" y="48"/>
                    <a:pt x="680" y="49"/>
                  </a:cubicBezTo>
                  <a:cubicBezTo>
                    <a:pt x="680" y="99"/>
                    <a:pt x="680" y="150"/>
                    <a:pt x="680" y="200"/>
                  </a:cubicBezTo>
                  <a:cubicBezTo>
                    <a:pt x="717" y="205"/>
                    <a:pt x="754" y="209"/>
                    <a:pt x="790" y="216"/>
                  </a:cubicBezTo>
                  <a:cubicBezTo>
                    <a:pt x="861" y="230"/>
                    <a:pt x="927" y="258"/>
                    <a:pt x="989" y="295"/>
                  </a:cubicBezTo>
                  <a:cubicBezTo>
                    <a:pt x="998" y="301"/>
                    <a:pt x="1002" y="301"/>
                    <a:pt x="1009" y="294"/>
                  </a:cubicBezTo>
                  <a:cubicBezTo>
                    <a:pt x="1029" y="273"/>
                    <a:pt x="1049" y="254"/>
                    <a:pt x="1069" y="234"/>
                  </a:cubicBezTo>
                  <a:cubicBezTo>
                    <a:pt x="1110" y="193"/>
                    <a:pt x="1168" y="193"/>
                    <a:pt x="1210" y="233"/>
                  </a:cubicBezTo>
                  <a:cubicBezTo>
                    <a:pt x="1228" y="251"/>
                    <a:pt x="1247" y="269"/>
                    <a:pt x="1265" y="288"/>
                  </a:cubicBezTo>
                  <a:cubicBezTo>
                    <a:pt x="1303" y="329"/>
                    <a:pt x="1303" y="386"/>
                    <a:pt x="1264" y="427"/>
                  </a:cubicBezTo>
                  <a:cubicBezTo>
                    <a:pt x="1242" y="450"/>
                    <a:pt x="1218" y="473"/>
                    <a:pt x="1195" y="496"/>
                  </a:cubicBezTo>
                  <a:cubicBezTo>
                    <a:pt x="1280" y="633"/>
                    <a:pt x="1312" y="781"/>
                    <a:pt x="1287" y="940"/>
                  </a:cubicBezTo>
                  <a:cubicBezTo>
                    <a:pt x="1263" y="1099"/>
                    <a:pt x="1186" y="1230"/>
                    <a:pt x="1063" y="1334"/>
                  </a:cubicBezTo>
                  <a:cubicBezTo>
                    <a:pt x="1092" y="1371"/>
                    <a:pt x="1120" y="1408"/>
                    <a:pt x="1147" y="1444"/>
                  </a:cubicBezTo>
                  <a:cubicBezTo>
                    <a:pt x="1151" y="1449"/>
                    <a:pt x="1154" y="1453"/>
                    <a:pt x="1157" y="1457"/>
                  </a:cubicBezTo>
                  <a:cubicBezTo>
                    <a:pt x="1164" y="1469"/>
                    <a:pt x="1162" y="1482"/>
                    <a:pt x="1151" y="1489"/>
                  </a:cubicBezTo>
                  <a:cubicBezTo>
                    <a:pt x="1140" y="1497"/>
                    <a:pt x="1129" y="1495"/>
                    <a:pt x="1121" y="1485"/>
                  </a:cubicBezTo>
                  <a:cubicBezTo>
                    <a:pt x="1113" y="1477"/>
                    <a:pt x="1106" y="1467"/>
                    <a:pt x="1099" y="1458"/>
                  </a:cubicBezTo>
                  <a:cubicBezTo>
                    <a:pt x="1075" y="1427"/>
                    <a:pt x="1051" y="1395"/>
                    <a:pt x="1028" y="1364"/>
                  </a:cubicBezTo>
                  <a:cubicBezTo>
                    <a:pt x="780" y="1520"/>
                    <a:pt x="533" y="1520"/>
                    <a:pt x="284" y="1364"/>
                  </a:cubicBezTo>
                  <a:close/>
                  <a:moveTo>
                    <a:pt x="63" y="841"/>
                  </a:moveTo>
                  <a:cubicBezTo>
                    <a:pt x="62" y="1166"/>
                    <a:pt x="328" y="1433"/>
                    <a:pt x="654" y="1434"/>
                  </a:cubicBezTo>
                  <a:cubicBezTo>
                    <a:pt x="981" y="1435"/>
                    <a:pt x="1248" y="1170"/>
                    <a:pt x="1248" y="842"/>
                  </a:cubicBezTo>
                  <a:cubicBezTo>
                    <a:pt x="1249" y="504"/>
                    <a:pt x="970" y="243"/>
                    <a:pt x="645" y="248"/>
                  </a:cubicBezTo>
                  <a:cubicBezTo>
                    <a:pt x="335" y="254"/>
                    <a:pt x="65" y="506"/>
                    <a:pt x="63" y="841"/>
                  </a:cubicBezTo>
                  <a:close/>
                  <a:moveTo>
                    <a:pt x="269" y="326"/>
                  </a:moveTo>
                  <a:cubicBezTo>
                    <a:pt x="249" y="307"/>
                    <a:pt x="228" y="284"/>
                    <a:pt x="206" y="263"/>
                  </a:cubicBezTo>
                  <a:cubicBezTo>
                    <a:pt x="186" y="244"/>
                    <a:pt x="157" y="245"/>
                    <a:pt x="137" y="264"/>
                  </a:cubicBezTo>
                  <a:cubicBezTo>
                    <a:pt x="117" y="283"/>
                    <a:pt x="97" y="303"/>
                    <a:pt x="78" y="322"/>
                  </a:cubicBezTo>
                  <a:cubicBezTo>
                    <a:pt x="62" y="340"/>
                    <a:pt x="58" y="367"/>
                    <a:pt x="73" y="384"/>
                  </a:cubicBezTo>
                  <a:cubicBezTo>
                    <a:pt x="96" y="409"/>
                    <a:pt x="122" y="431"/>
                    <a:pt x="144" y="452"/>
                  </a:cubicBezTo>
                  <a:cubicBezTo>
                    <a:pt x="184" y="411"/>
                    <a:pt x="227" y="369"/>
                    <a:pt x="269" y="326"/>
                  </a:cubicBezTo>
                  <a:close/>
                  <a:moveTo>
                    <a:pt x="1168" y="455"/>
                  </a:moveTo>
                  <a:cubicBezTo>
                    <a:pt x="1190" y="433"/>
                    <a:pt x="1214" y="412"/>
                    <a:pt x="1235" y="389"/>
                  </a:cubicBezTo>
                  <a:cubicBezTo>
                    <a:pt x="1253" y="370"/>
                    <a:pt x="1251" y="342"/>
                    <a:pt x="1233" y="323"/>
                  </a:cubicBezTo>
                  <a:cubicBezTo>
                    <a:pt x="1214" y="302"/>
                    <a:pt x="1194" y="283"/>
                    <a:pt x="1174" y="264"/>
                  </a:cubicBezTo>
                  <a:cubicBezTo>
                    <a:pt x="1154" y="245"/>
                    <a:pt x="1125" y="245"/>
                    <a:pt x="1105" y="264"/>
                  </a:cubicBezTo>
                  <a:cubicBezTo>
                    <a:pt x="1083" y="285"/>
                    <a:pt x="1062" y="307"/>
                    <a:pt x="1041" y="328"/>
                  </a:cubicBezTo>
                  <a:cubicBezTo>
                    <a:pt x="1063" y="348"/>
                    <a:pt x="1086" y="367"/>
                    <a:pt x="1107" y="389"/>
                  </a:cubicBezTo>
                  <a:cubicBezTo>
                    <a:pt x="1128" y="410"/>
                    <a:pt x="1147" y="433"/>
                    <a:pt x="1168" y="45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" name="Freeform 6">
              <a:extLst>
                <a:ext uri="{FF2B5EF4-FFF2-40B4-BE49-F238E27FC236}">
                  <a16:creationId xmlns:a16="http://schemas.microsoft.com/office/drawing/2014/main" id="{25D243DA-AD17-41CB-A4DD-09EEE399F0A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48463" y="6958013"/>
              <a:ext cx="514350" cy="514350"/>
            </a:xfrm>
            <a:custGeom>
              <a:avLst/>
              <a:gdLst>
                <a:gd name="T0" fmla="*/ 914 w 914"/>
                <a:gd name="T1" fmla="*/ 458 h 915"/>
                <a:gd name="T2" fmla="*/ 457 w 914"/>
                <a:gd name="T3" fmla="*/ 915 h 915"/>
                <a:gd name="T4" fmla="*/ 0 w 914"/>
                <a:gd name="T5" fmla="*/ 458 h 915"/>
                <a:gd name="T6" fmla="*/ 455 w 914"/>
                <a:gd name="T7" fmla="*/ 1 h 915"/>
                <a:gd name="T8" fmla="*/ 914 w 914"/>
                <a:gd name="T9" fmla="*/ 458 h 915"/>
                <a:gd name="T10" fmla="*/ 730 w 914"/>
                <a:gd name="T11" fmla="*/ 764 h 915"/>
                <a:gd name="T12" fmla="*/ 681 w 914"/>
                <a:gd name="T13" fmla="*/ 716 h 915"/>
                <a:gd name="T14" fmla="*/ 675 w 914"/>
                <a:gd name="T15" fmla="*/ 685 h 915"/>
                <a:gd name="T16" fmla="*/ 713 w 914"/>
                <a:gd name="T17" fmla="*/ 681 h 915"/>
                <a:gd name="T18" fmla="*/ 762 w 914"/>
                <a:gd name="T19" fmla="*/ 732 h 915"/>
                <a:gd name="T20" fmla="*/ 866 w 914"/>
                <a:gd name="T21" fmla="*/ 482 h 915"/>
                <a:gd name="T22" fmla="*/ 855 w 914"/>
                <a:gd name="T23" fmla="*/ 481 h 915"/>
                <a:gd name="T24" fmla="*/ 794 w 914"/>
                <a:gd name="T25" fmla="*/ 481 h 915"/>
                <a:gd name="T26" fmla="*/ 771 w 914"/>
                <a:gd name="T27" fmla="*/ 458 h 915"/>
                <a:gd name="T28" fmla="*/ 792 w 914"/>
                <a:gd name="T29" fmla="*/ 435 h 915"/>
                <a:gd name="T30" fmla="*/ 813 w 914"/>
                <a:gd name="T31" fmla="*/ 435 h 915"/>
                <a:gd name="T32" fmla="*/ 866 w 914"/>
                <a:gd name="T33" fmla="*/ 435 h 915"/>
                <a:gd name="T34" fmla="*/ 762 w 914"/>
                <a:gd name="T35" fmla="*/ 185 h 915"/>
                <a:gd name="T36" fmla="*/ 716 w 914"/>
                <a:gd name="T37" fmla="*/ 232 h 915"/>
                <a:gd name="T38" fmla="*/ 679 w 914"/>
                <a:gd name="T39" fmla="*/ 236 h 915"/>
                <a:gd name="T40" fmla="*/ 683 w 914"/>
                <a:gd name="T41" fmla="*/ 199 h 915"/>
                <a:gd name="T42" fmla="*/ 730 w 914"/>
                <a:gd name="T43" fmla="*/ 154 h 915"/>
                <a:gd name="T44" fmla="*/ 480 w 914"/>
                <a:gd name="T45" fmla="*/ 51 h 915"/>
                <a:gd name="T46" fmla="*/ 480 w 914"/>
                <a:gd name="T47" fmla="*/ 118 h 915"/>
                <a:gd name="T48" fmla="*/ 466 w 914"/>
                <a:gd name="T49" fmla="*/ 141 h 915"/>
                <a:gd name="T50" fmla="*/ 443 w 914"/>
                <a:gd name="T51" fmla="*/ 139 h 915"/>
                <a:gd name="T52" fmla="*/ 434 w 914"/>
                <a:gd name="T53" fmla="*/ 115 h 915"/>
                <a:gd name="T54" fmla="*/ 433 w 914"/>
                <a:gd name="T55" fmla="*/ 48 h 915"/>
                <a:gd name="T56" fmla="*/ 184 w 914"/>
                <a:gd name="T57" fmla="*/ 152 h 915"/>
                <a:gd name="T58" fmla="*/ 195 w 914"/>
                <a:gd name="T59" fmla="*/ 163 h 915"/>
                <a:gd name="T60" fmla="*/ 233 w 914"/>
                <a:gd name="T61" fmla="*/ 202 h 915"/>
                <a:gd name="T62" fmla="*/ 234 w 914"/>
                <a:gd name="T63" fmla="*/ 236 h 915"/>
                <a:gd name="T64" fmla="*/ 200 w 914"/>
                <a:gd name="T65" fmla="*/ 234 h 915"/>
                <a:gd name="T66" fmla="*/ 188 w 914"/>
                <a:gd name="T67" fmla="*/ 223 h 915"/>
                <a:gd name="T68" fmla="*/ 151 w 914"/>
                <a:gd name="T69" fmla="*/ 184 h 915"/>
                <a:gd name="T70" fmla="*/ 48 w 914"/>
                <a:gd name="T71" fmla="*/ 435 h 915"/>
                <a:gd name="T72" fmla="*/ 68 w 914"/>
                <a:gd name="T73" fmla="*/ 435 h 915"/>
                <a:gd name="T74" fmla="*/ 120 w 914"/>
                <a:gd name="T75" fmla="*/ 435 h 915"/>
                <a:gd name="T76" fmla="*/ 142 w 914"/>
                <a:gd name="T77" fmla="*/ 458 h 915"/>
                <a:gd name="T78" fmla="*/ 119 w 914"/>
                <a:gd name="T79" fmla="*/ 481 h 915"/>
                <a:gd name="T80" fmla="*/ 102 w 914"/>
                <a:gd name="T81" fmla="*/ 481 h 915"/>
                <a:gd name="T82" fmla="*/ 47 w 914"/>
                <a:gd name="T83" fmla="*/ 481 h 915"/>
                <a:gd name="T84" fmla="*/ 151 w 914"/>
                <a:gd name="T85" fmla="*/ 732 h 915"/>
                <a:gd name="T86" fmla="*/ 200 w 914"/>
                <a:gd name="T87" fmla="*/ 682 h 915"/>
                <a:gd name="T88" fmla="*/ 229 w 914"/>
                <a:gd name="T89" fmla="*/ 676 h 915"/>
                <a:gd name="T90" fmla="*/ 233 w 914"/>
                <a:gd name="T91" fmla="*/ 715 h 915"/>
                <a:gd name="T92" fmla="*/ 184 w 914"/>
                <a:gd name="T93" fmla="*/ 764 h 915"/>
                <a:gd name="T94" fmla="*/ 433 w 914"/>
                <a:gd name="T95" fmla="*/ 868 h 915"/>
                <a:gd name="T96" fmla="*/ 433 w 914"/>
                <a:gd name="T97" fmla="*/ 850 h 915"/>
                <a:gd name="T98" fmla="*/ 434 w 914"/>
                <a:gd name="T99" fmla="*/ 795 h 915"/>
                <a:gd name="T100" fmla="*/ 455 w 914"/>
                <a:gd name="T101" fmla="*/ 772 h 915"/>
                <a:gd name="T102" fmla="*/ 479 w 914"/>
                <a:gd name="T103" fmla="*/ 791 h 915"/>
                <a:gd name="T104" fmla="*/ 480 w 914"/>
                <a:gd name="T105" fmla="*/ 805 h 915"/>
                <a:gd name="T106" fmla="*/ 480 w 914"/>
                <a:gd name="T107" fmla="*/ 868 h 915"/>
                <a:gd name="T108" fmla="*/ 730 w 914"/>
                <a:gd name="T109" fmla="*/ 764 h 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14" h="915">
                  <a:moveTo>
                    <a:pt x="914" y="458"/>
                  </a:moveTo>
                  <a:cubicBezTo>
                    <a:pt x="912" y="707"/>
                    <a:pt x="717" y="915"/>
                    <a:pt x="457" y="915"/>
                  </a:cubicBezTo>
                  <a:cubicBezTo>
                    <a:pt x="199" y="915"/>
                    <a:pt x="0" y="710"/>
                    <a:pt x="0" y="458"/>
                  </a:cubicBezTo>
                  <a:cubicBezTo>
                    <a:pt x="0" y="204"/>
                    <a:pt x="204" y="2"/>
                    <a:pt x="455" y="1"/>
                  </a:cubicBezTo>
                  <a:cubicBezTo>
                    <a:pt x="700" y="0"/>
                    <a:pt x="911" y="194"/>
                    <a:pt x="914" y="458"/>
                  </a:cubicBezTo>
                  <a:close/>
                  <a:moveTo>
                    <a:pt x="730" y="764"/>
                  </a:moveTo>
                  <a:cubicBezTo>
                    <a:pt x="713" y="747"/>
                    <a:pt x="697" y="731"/>
                    <a:pt x="681" y="716"/>
                  </a:cubicBezTo>
                  <a:cubicBezTo>
                    <a:pt x="672" y="707"/>
                    <a:pt x="669" y="696"/>
                    <a:pt x="675" y="685"/>
                  </a:cubicBezTo>
                  <a:cubicBezTo>
                    <a:pt x="683" y="671"/>
                    <a:pt x="700" y="669"/>
                    <a:pt x="713" y="681"/>
                  </a:cubicBezTo>
                  <a:cubicBezTo>
                    <a:pt x="729" y="698"/>
                    <a:pt x="745" y="715"/>
                    <a:pt x="762" y="732"/>
                  </a:cubicBezTo>
                  <a:cubicBezTo>
                    <a:pt x="825" y="659"/>
                    <a:pt x="860" y="577"/>
                    <a:pt x="866" y="482"/>
                  </a:cubicBezTo>
                  <a:cubicBezTo>
                    <a:pt x="861" y="482"/>
                    <a:pt x="858" y="481"/>
                    <a:pt x="855" y="481"/>
                  </a:cubicBezTo>
                  <a:cubicBezTo>
                    <a:pt x="835" y="481"/>
                    <a:pt x="814" y="482"/>
                    <a:pt x="794" y="481"/>
                  </a:cubicBezTo>
                  <a:cubicBezTo>
                    <a:pt x="780" y="481"/>
                    <a:pt x="771" y="471"/>
                    <a:pt x="771" y="458"/>
                  </a:cubicBezTo>
                  <a:cubicBezTo>
                    <a:pt x="771" y="445"/>
                    <a:pt x="778" y="437"/>
                    <a:pt x="792" y="435"/>
                  </a:cubicBezTo>
                  <a:cubicBezTo>
                    <a:pt x="799" y="434"/>
                    <a:pt x="806" y="435"/>
                    <a:pt x="813" y="435"/>
                  </a:cubicBezTo>
                  <a:cubicBezTo>
                    <a:pt x="830" y="434"/>
                    <a:pt x="847" y="435"/>
                    <a:pt x="866" y="435"/>
                  </a:cubicBezTo>
                  <a:cubicBezTo>
                    <a:pt x="860" y="338"/>
                    <a:pt x="825" y="257"/>
                    <a:pt x="762" y="185"/>
                  </a:cubicBezTo>
                  <a:cubicBezTo>
                    <a:pt x="746" y="202"/>
                    <a:pt x="731" y="217"/>
                    <a:pt x="716" y="232"/>
                  </a:cubicBezTo>
                  <a:cubicBezTo>
                    <a:pt x="703" y="245"/>
                    <a:pt x="689" y="246"/>
                    <a:pt x="679" y="236"/>
                  </a:cubicBezTo>
                  <a:cubicBezTo>
                    <a:pt x="669" y="226"/>
                    <a:pt x="670" y="212"/>
                    <a:pt x="683" y="199"/>
                  </a:cubicBezTo>
                  <a:cubicBezTo>
                    <a:pt x="698" y="184"/>
                    <a:pt x="714" y="169"/>
                    <a:pt x="730" y="154"/>
                  </a:cubicBezTo>
                  <a:cubicBezTo>
                    <a:pt x="679" y="98"/>
                    <a:pt x="538" y="40"/>
                    <a:pt x="480" y="51"/>
                  </a:cubicBezTo>
                  <a:cubicBezTo>
                    <a:pt x="480" y="74"/>
                    <a:pt x="481" y="96"/>
                    <a:pt x="480" y="118"/>
                  </a:cubicBezTo>
                  <a:cubicBezTo>
                    <a:pt x="479" y="126"/>
                    <a:pt x="473" y="137"/>
                    <a:pt x="466" y="141"/>
                  </a:cubicBezTo>
                  <a:cubicBezTo>
                    <a:pt x="461" y="144"/>
                    <a:pt x="448" y="143"/>
                    <a:pt x="443" y="139"/>
                  </a:cubicBezTo>
                  <a:cubicBezTo>
                    <a:pt x="438" y="134"/>
                    <a:pt x="434" y="123"/>
                    <a:pt x="434" y="115"/>
                  </a:cubicBezTo>
                  <a:cubicBezTo>
                    <a:pt x="432" y="94"/>
                    <a:pt x="433" y="72"/>
                    <a:pt x="433" y="48"/>
                  </a:cubicBezTo>
                  <a:cubicBezTo>
                    <a:pt x="337" y="55"/>
                    <a:pt x="255" y="90"/>
                    <a:pt x="184" y="152"/>
                  </a:cubicBezTo>
                  <a:cubicBezTo>
                    <a:pt x="188" y="156"/>
                    <a:pt x="191" y="160"/>
                    <a:pt x="195" y="163"/>
                  </a:cubicBezTo>
                  <a:cubicBezTo>
                    <a:pt x="207" y="176"/>
                    <a:pt x="220" y="189"/>
                    <a:pt x="233" y="202"/>
                  </a:cubicBezTo>
                  <a:cubicBezTo>
                    <a:pt x="244" y="213"/>
                    <a:pt x="244" y="227"/>
                    <a:pt x="234" y="236"/>
                  </a:cubicBezTo>
                  <a:cubicBezTo>
                    <a:pt x="225" y="246"/>
                    <a:pt x="211" y="245"/>
                    <a:pt x="200" y="234"/>
                  </a:cubicBezTo>
                  <a:cubicBezTo>
                    <a:pt x="196" y="230"/>
                    <a:pt x="192" y="226"/>
                    <a:pt x="188" y="223"/>
                  </a:cubicBezTo>
                  <a:cubicBezTo>
                    <a:pt x="176" y="210"/>
                    <a:pt x="164" y="198"/>
                    <a:pt x="151" y="184"/>
                  </a:cubicBezTo>
                  <a:cubicBezTo>
                    <a:pt x="88" y="258"/>
                    <a:pt x="53" y="339"/>
                    <a:pt x="48" y="435"/>
                  </a:cubicBezTo>
                  <a:cubicBezTo>
                    <a:pt x="56" y="435"/>
                    <a:pt x="62" y="435"/>
                    <a:pt x="68" y="435"/>
                  </a:cubicBezTo>
                  <a:cubicBezTo>
                    <a:pt x="85" y="435"/>
                    <a:pt x="103" y="434"/>
                    <a:pt x="120" y="435"/>
                  </a:cubicBezTo>
                  <a:cubicBezTo>
                    <a:pt x="135" y="436"/>
                    <a:pt x="143" y="445"/>
                    <a:pt x="142" y="458"/>
                  </a:cubicBezTo>
                  <a:cubicBezTo>
                    <a:pt x="142" y="471"/>
                    <a:pt x="133" y="480"/>
                    <a:pt x="119" y="481"/>
                  </a:cubicBezTo>
                  <a:cubicBezTo>
                    <a:pt x="114" y="482"/>
                    <a:pt x="108" y="481"/>
                    <a:pt x="102" y="481"/>
                  </a:cubicBezTo>
                  <a:cubicBezTo>
                    <a:pt x="84" y="481"/>
                    <a:pt x="66" y="481"/>
                    <a:pt x="47" y="481"/>
                  </a:cubicBezTo>
                  <a:cubicBezTo>
                    <a:pt x="54" y="578"/>
                    <a:pt x="88" y="660"/>
                    <a:pt x="151" y="732"/>
                  </a:cubicBezTo>
                  <a:cubicBezTo>
                    <a:pt x="168" y="714"/>
                    <a:pt x="184" y="698"/>
                    <a:pt x="200" y="682"/>
                  </a:cubicBezTo>
                  <a:cubicBezTo>
                    <a:pt x="208" y="673"/>
                    <a:pt x="218" y="670"/>
                    <a:pt x="229" y="676"/>
                  </a:cubicBezTo>
                  <a:cubicBezTo>
                    <a:pt x="244" y="684"/>
                    <a:pt x="245" y="702"/>
                    <a:pt x="233" y="715"/>
                  </a:cubicBezTo>
                  <a:cubicBezTo>
                    <a:pt x="217" y="731"/>
                    <a:pt x="201" y="747"/>
                    <a:pt x="184" y="764"/>
                  </a:cubicBezTo>
                  <a:cubicBezTo>
                    <a:pt x="256" y="827"/>
                    <a:pt x="338" y="861"/>
                    <a:pt x="433" y="868"/>
                  </a:cubicBezTo>
                  <a:cubicBezTo>
                    <a:pt x="433" y="861"/>
                    <a:pt x="433" y="856"/>
                    <a:pt x="433" y="850"/>
                  </a:cubicBezTo>
                  <a:cubicBezTo>
                    <a:pt x="433" y="832"/>
                    <a:pt x="433" y="813"/>
                    <a:pt x="434" y="795"/>
                  </a:cubicBezTo>
                  <a:cubicBezTo>
                    <a:pt x="434" y="782"/>
                    <a:pt x="442" y="773"/>
                    <a:pt x="455" y="772"/>
                  </a:cubicBezTo>
                  <a:cubicBezTo>
                    <a:pt x="468" y="772"/>
                    <a:pt x="476" y="778"/>
                    <a:pt x="479" y="791"/>
                  </a:cubicBezTo>
                  <a:cubicBezTo>
                    <a:pt x="480" y="795"/>
                    <a:pt x="480" y="800"/>
                    <a:pt x="480" y="805"/>
                  </a:cubicBezTo>
                  <a:cubicBezTo>
                    <a:pt x="480" y="826"/>
                    <a:pt x="480" y="846"/>
                    <a:pt x="480" y="868"/>
                  </a:cubicBezTo>
                  <a:cubicBezTo>
                    <a:pt x="576" y="861"/>
                    <a:pt x="658" y="827"/>
                    <a:pt x="730" y="76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" name="Freeform 7">
              <a:extLst>
                <a:ext uri="{FF2B5EF4-FFF2-40B4-BE49-F238E27FC236}">
                  <a16:creationId xmlns:a16="http://schemas.microsoft.com/office/drawing/2014/main" id="{2D7AA1FA-2102-44CA-8486-DF0FA18E045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2938" y="7107238"/>
              <a:ext cx="123825" cy="166688"/>
            </a:xfrm>
            <a:custGeom>
              <a:avLst/>
              <a:gdLst>
                <a:gd name="T0" fmla="*/ 0 w 223"/>
                <a:gd name="T1" fmla="*/ 107 h 298"/>
                <a:gd name="T2" fmla="*/ 0 w 223"/>
                <a:gd name="T3" fmla="*/ 29 h 298"/>
                <a:gd name="T4" fmla="*/ 23 w 223"/>
                <a:gd name="T5" fmla="*/ 0 h 298"/>
                <a:gd name="T6" fmla="*/ 47 w 223"/>
                <a:gd name="T7" fmla="*/ 29 h 298"/>
                <a:gd name="T8" fmla="*/ 47 w 223"/>
                <a:gd name="T9" fmla="*/ 166 h 298"/>
                <a:gd name="T10" fmla="*/ 59 w 223"/>
                <a:gd name="T11" fmla="*/ 183 h 298"/>
                <a:gd name="T12" fmla="*/ 201 w 223"/>
                <a:gd name="T13" fmla="*/ 246 h 298"/>
                <a:gd name="T14" fmla="*/ 220 w 223"/>
                <a:gd name="T15" fmla="*/ 274 h 298"/>
                <a:gd name="T16" fmla="*/ 184 w 223"/>
                <a:gd name="T17" fmla="*/ 290 h 298"/>
                <a:gd name="T18" fmla="*/ 55 w 223"/>
                <a:gd name="T19" fmla="*/ 232 h 298"/>
                <a:gd name="T20" fmla="*/ 18 w 223"/>
                <a:gd name="T21" fmla="*/ 216 h 298"/>
                <a:gd name="T22" fmla="*/ 0 w 223"/>
                <a:gd name="T23" fmla="*/ 189 h 298"/>
                <a:gd name="T24" fmla="*/ 0 w 223"/>
                <a:gd name="T25" fmla="*/ 107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3" h="298">
                  <a:moveTo>
                    <a:pt x="0" y="107"/>
                  </a:moveTo>
                  <a:cubicBezTo>
                    <a:pt x="0" y="81"/>
                    <a:pt x="0" y="55"/>
                    <a:pt x="0" y="29"/>
                  </a:cubicBezTo>
                  <a:cubicBezTo>
                    <a:pt x="0" y="10"/>
                    <a:pt x="9" y="0"/>
                    <a:pt x="23" y="0"/>
                  </a:cubicBezTo>
                  <a:cubicBezTo>
                    <a:pt x="39" y="0"/>
                    <a:pt x="47" y="10"/>
                    <a:pt x="47" y="29"/>
                  </a:cubicBezTo>
                  <a:cubicBezTo>
                    <a:pt x="47" y="75"/>
                    <a:pt x="48" y="120"/>
                    <a:pt x="47" y="166"/>
                  </a:cubicBezTo>
                  <a:cubicBezTo>
                    <a:pt x="47" y="175"/>
                    <a:pt x="50" y="180"/>
                    <a:pt x="59" y="183"/>
                  </a:cubicBezTo>
                  <a:cubicBezTo>
                    <a:pt x="106" y="204"/>
                    <a:pt x="154" y="225"/>
                    <a:pt x="201" y="246"/>
                  </a:cubicBezTo>
                  <a:cubicBezTo>
                    <a:pt x="213" y="252"/>
                    <a:pt x="223" y="259"/>
                    <a:pt x="220" y="274"/>
                  </a:cubicBezTo>
                  <a:cubicBezTo>
                    <a:pt x="218" y="291"/>
                    <a:pt x="202" y="298"/>
                    <a:pt x="184" y="290"/>
                  </a:cubicBezTo>
                  <a:cubicBezTo>
                    <a:pt x="141" y="271"/>
                    <a:pt x="98" y="251"/>
                    <a:pt x="55" y="232"/>
                  </a:cubicBezTo>
                  <a:cubicBezTo>
                    <a:pt x="42" y="227"/>
                    <a:pt x="30" y="221"/>
                    <a:pt x="18" y="216"/>
                  </a:cubicBezTo>
                  <a:cubicBezTo>
                    <a:pt x="6" y="211"/>
                    <a:pt x="0" y="202"/>
                    <a:pt x="0" y="189"/>
                  </a:cubicBezTo>
                  <a:cubicBezTo>
                    <a:pt x="0" y="162"/>
                    <a:pt x="0" y="134"/>
                    <a:pt x="0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284E7F18-91A2-4128-8566-5FA55D394B17}"/>
              </a:ext>
            </a:extLst>
          </p:cNvPr>
          <p:cNvGrpSpPr/>
          <p:nvPr/>
        </p:nvGrpSpPr>
        <p:grpSpPr>
          <a:xfrm>
            <a:off x="10547974" y="4474782"/>
            <a:ext cx="616796" cy="616796"/>
            <a:chOff x="7696200" y="6742113"/>
            <a:chExt cx="863601" cy="863601"/>
          </a:xfrm>
          <a:solidFill>
            <a:schemeClr val="bg1"/>
          </a:solidFill>
        </p:grpSpPr>
        <p:sp>
          <p:nvSpPr>
            <p:cNvPr id="55" name="Freeform 8">
              <a:extLst>
                <a:ext uri="{FF2B5EF4-FFF2-40B4-BE49-F238E27FC236}">
                  <a16:creationId xmlns:a16="http://schemas.microsoft.com/office/drawing/2014/main" id="{B41E1F18-D071-4700-B861-D40AA99D8A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59713" y="6905626"/>
              <a:ext cx="700088" cy="700088"/>
            </a:xfrm>
            <a:custGeom>
              <a:avLst/>
              <a:gdLst>
                <a:gd name="T0" fmla="*/ 56 w 1245"/>
                <a:gd name="T1" fmla="*/ 1241 h 1245"/>
                <a:gd name="T2" fmla="*/ 0 w 1245"/>
                <a:gd name="T3" fmla="*/ 627 h 1245"/>
                <a:gd name="T4" fmla="*/ 210 w 1245"/>
                <a:gd name="T5" fmla="*/ 600 h 1245"/>
                <a:gd name="T6" fmla="*/ 274 w 1245"/>
                <a:gd name="T7" fmla="*/ 432 h 1245"/>
                <a:gd name="T8" fmla="*/ 435 w 1245"/>
                <a:gd name="T9" fmla="*/ 599 h 1245"/>
                <a:gd name="T10" fmla="*/ 600 w 1245"/>
                <a:gd name="T11" fmla="*/ 584 h 1245"/>
                <a:gd name="T12" fmla="*/ 631 w 1245"/>
                <a:gd name="T13" fmla="*/ 390 h 1245"/>
                <a:gd name="T14" fmla="*/ 780 w 1245"/>
                <a:gd name="T15" fmla="*/ 323 h 1245"/>
                <a:gd name="T16" fmla="*/ 630 w 1245"/>
                <a:gd name="T17" fmla="*/ 255 h 1245"/>
                <a:gd name="T18" fmla="*/ 600 w 1245"/>
                <a:gd name="T19" fmla="*/ 29 h 1245"/>
                <a:gd name="T20" fmla="*/ 1159 w 1245"/>
                <a:gd name="T21" fmla="*/ 0 h 1245"/>
                <a:gd name="T22" fmla="*/ 1245 w 1245"/>
                <a:gd name="T23" fmla="*/ 1160 h 1245"/>
                <a:gd name="T24" fmla="*/ 1179 w 1245"/>
                <a:gd name="T25" fmla="*/ 1245 h 1245"/>
                <a:gd name="T26" fmla="*/ 45 w 1245"/>
                <a:gd name="T27" fmla="*/ 645 h 1245"/>
                <a:gd name="T28" fmla="*/ 45 w 1245"/>
                <a:gd name="T29" fmla="*/ 1153 h 1245"/>
                <a:gd name="T30" fmla="*/ 584 w 1245"/>
                <a:gd name="T31" fmla="*/ 1200 h 1245"/>
                <a:gd name="T32" fmla="*/ 599 w 1245"/>
                <a:gd name="T33" fmla="*/ 1035 h 1245"/>
                <a:gd name="T34" fmla="*/ 427 w 1245"/>
                <a:gd name="T35" fmla="*/ 961 h 1245"/>
                <a:gd name="T36" fmla="*/ 533 w 1245"/>
                <a:gd name="T37" fmla="*/ 810 h 1245"/>
                <a:gd name="T38" fmla="*/ 599 w 1245"/>
                <a:gd name="T39" fmla="*/ 645 h 1245"/>
                <a:gd name="T40" fmla="*/ 420 w 1245"/>
                <a:gd name="T41" fmla="*/ 645 h 1245"/>
                <a:gd name="T42" fmla="*/ 390 w 1245"/>
                <a:gd name="T43" fmla="*/ 534 h 1245"/>
                <a:gd name="T44" fmla="*/ 255 w 1245"/>
                <a:gd name="T45" fmla="*/ 534 h 1245"/>
                <a:gd name="T46" fmla="*/ 217 w 1245"/>
                <a:gd name="T47" fmla="*/ 645 h 1245"/>
                <a:gd name="T48" fmla="*/ 645 w 1245"/>
                <a:gd name="T49" fmla="*/ 1200 h 1245"/>
                <a:gd name="T50" fmla="*/ 1152 w 1245"/>
                <a:gd name="T51" fmla="*/ 1200 h 1245"/>
                <a:gd name="T52" fmla="*/ 1200 w 1245"/>
                <a:gd name="T53" fmla="*/ 662 h 1245"/>
                <a:gd name="T54" fmla="*/ 1035 w 1245"/>
                <a:gd name="T55" fmla="*/ 646 h 1245"/>
                <a:gd name="T56" fmla="*/ 996 w 1245"/>
                <a:gd name="T57" fmla="*/ 798 h 1245"/>
                <a:gd name="T58" fmla="*/ 810 w 1245"/>
                <a:gd name="T59" fmla="*/ 715 h 1245"/>
                <a:gd name="T60" fmla="*/ 645 w 1245"/>
                <a:gd name="T61" fmla="*/ 646 h 1245"/>
                <a:gd name="T62" fmla="*/ 617 w 1245"/>
                <a:gd name="T63" fmla="*/ 855 h 1245"/>
                <a:gd name="T64" fmla="*/ 465 w 1245"/>
                <a:gd name="T65" fmla="*/ 923 h 1245"/>
                <a:gd name="T66" fmla="*/ 613 w 1245"/>
                <a:gd name="T67" fmla="*/ 990 h 1245"/>
                <a:gd name="T68" fmla="*/ 645 w 1245"/>
                <a:gd name="T69" fmla="*/ 1200 h 1245"/>
                <a:gd name="T70" fmla="*/ 708 w 1245"/>
                <a:gd name="T71" fmla="*/ 210 h 1245"/>
                <a:gd name="T72" fmla="*/ 708 w 1245"/>
                <a:gd name="T73" fmla="*/ 435 h 1245"/>
                <a:gd name="T74" fmla="*/ 646 w 1245"/>
                <a:gd name="T75" fmla="*/ 600 h 1245"/>
                <a:gd name="T76" fmla="*/ 827 w 1245"/>
                <a:gd name="T77" fmla="*/ 600 h 1245"/>
                <a:gd name="T78" fmla="*/ 855 w 1245"/>
                <a:gd name="T79" fmla="*/ 711 h 1245"/>
                <a:gd name="T80" fmla="*/ 990 w 1245"/>
                <a:gd name="T81" fmla="*/ 711 h 1245"/>
                <a:gd name="T82" fmla="*/ 1020 w 1245"/>
                <a:gd name="T83" fmla="*/ 600 h 1245"/>
                <a:gd name="T84" fmla="*/ 1200 w 1245"/>
                <a:gd name="T85" fmla="*/ 600 h 1245"/>
                <a:gd name="T86" fmla="*/ 1200 w 1245"/>
                <a:gd name="T87" fmla="*/ 92 h 1245"/>
                <a:gd name="T88" fmla="*/ 662 w 1245"/>
                <a:gd name="T89" fmla="*/ 45 h 1245"/>
                <a:gd name="T90" fmla="*/ 646 w 1245"/>
                <a:gd name="T91" fmla="*/ 210 h 1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45" h="1245">
                  <a:moveTo>
                    <a:pt x="66" y="1245"/>
                  </a:moveTo>
                  <a:cubicBezTo>
                    <a:pt x="63" y="1244"/>
                    <a:pt x="59" y="1242"/>
                    <a:pt x="56" y="1241"/>
                  </a:cubicBezTo>
                  <a:cubicBezTo>
                    <a:pt x="22" y="1228"/>
                    <a:pt x="0" y="1199"/>
                    <a:pt x="0" y="1163"/>
                  </a:cubicBezTo>
                  <a:cubicBezTo>
                    <a:pt x="0" y="984"/>
                    <a:pt x="0" y="806"/>
                    <a:pt x="0" y="627"/>
                  </a:cubicBezTo>
                  <a:cubicBezTo>
                    <a:pt x="0" y="608"/>
                    <a:pt x="9" y="600"/>
                    <a:pt x="28" y="600"/>
                  </a:cubicBezTo>
                  <a:cubicBezTo>
                    <a:pt x="88" y="600"/>
                    <a:pt x="148" y="600"/>
                    <a:pt x="210" y="600"/>
                  </a:cubicBezTo>
                  <a:cubicBezTo>
                    <a:pt x="210" y="576"/>
                    <a:pt x="209" y="553"/>
                    <a:pt x="210" y="530"/>
                  </a:cubicBezTo>
                  <a:cubicBezTo>
                    <a:pt x="212" y="485"/>
                    <a:pt x="234" y="452"/>
                    <a:pt x="274" y="432"/>
                  </a:cubicBezTo>
                  <a:cubicBezTo>
                    <a:pt x="347" y="396"/>
                    <a:pt x="433" y="448"/>
                    <a:pt x="435" y="530"/>
                  </a:cubicBezTo>
                  <a:cubicBezTo>
                    <a:pt x="436" y="553"/>
                    <a:pt x="435" y="576"/>
                    <a:pt x="435" y="599"/>
                  </a:cubicBezTo>
                  <a:cubicBezTo>
                    <a:pt x="490" y="599"/>
                    <a:pt x="544" y="599"/>
                    <a:pt x="600" y="599"/>
                  </a:cubicBezTo>
                  <a:cubicBezTo>
                    <a:pt x="600" y="594"/>
                    <a:pt x="600" y="589"/>
                    <a:pt x="600" y="584"/>
                  </a:cubicBezTo>
                  <a:cubicBezTo>
                    <a:pt x="600" y="529"/>
                    <a:pt x="600" y="475"/>
                    <a:pt x="600" y="421"/>
                  </a:cubicBezTo>
                  <a:cubicBezTo>
                    <a:pt x="600" y="397"/>
                    <a:pt x="607" y="390"/>
                    <a:pt x="631" y="390"/>
                  </a:cubicBezTo>
                  <a:cubicBezTo>
                    <a:pt x="657" y="390"/>
                    <a:pt x="684" y="391"/>
                    <a:pt x="710" y="390"/>
                  </a:cubicBezTo>
                  <a:cubicBezTo>
                    <a:pt x="750" y="390"/>
                    <a:pt x="780" y="361"/>
                    <a:pt x="780" y="323"/>
                  </a:cubicBezTo>
                  <a:cubicBezTo>
                    <a:pt x="780" y="286"/>
                    <a:pt x="750" y="256"/>
                    <a:pt x="711" y="255"/>
                  </a:cubicBezTo>
                  <a:cubicBezTo>
                    <a:pt x="684" y="255"/>
                    <a:pt x="657" y="255"/>
                    <a:pt x="630" y="255"/>
                  </a:cubicBezTo>
                  <a:cubicBezTo>
                    <a:pt x="608" y="255"/>
                    <a:pt x="600" y="248"/>
                    <a:pt x="600" y="227"/>
                  </a:cubicBezTo>
                  <a:cubicBezTo>
                    <a:pt x="600" y="161"/>
                    <a:pt x="600" y="95"/>
                    <a:pt x="600" y="29"/>
                  </a:cubicBezTo>
                  <a:cubicBezTo>
                    <a:pt x="600" y="8"/>
                    <a:pt x="608" y="0"/>
                    <a:pt x="629" y="0"/>
                  </a:cubicBezTo>
                  <a:cubicBezTo>
                    <a:pt x="806" y="0"/>
                    <a:pt x="982" y="0"/>
                    <a:pt x="1159" y="0"/>
                  </a:cubicBezTo>
                  <a:cubicBezTo>
                    <a:pt x="1210" y="0"/>
                    <a:pt x="1245" y="35"/>
                    <a:pt x="1245" y="86"/>
                  </a:cubicBezTo>
                  <a:cubicBezTo>
                    <a:pt x="1245" y="444"/>
                    <a:pt x="1245" y="802"/>
                    <a:pt x="1245" y="1160"/>
                  </a:cubicBezTo>
                  <a:cubicBezTo>
                    <a:pt x="1245" y="1200"/>
                    <a:pt x="1223" y="1229"/>
                    <a:pt x="1185" y="1242"/>
                  </a:cubicBezTo>
                  <a:cubicBezTo>
                    <a:pt x="1183" y="1243"/>
                    <a:pt x="1181" y="1244"/>
                    <a:pt x="1179" y="1245"/>
                  </a:cubicBezTo>
                  <a:cubicBezTo>
                    <a:pt x="808" y="1245"/>
                    <a:pt x="437" y="1245"/>
                    <a:pt x="66" y="1245"/>
                  </a:cubicBezTo>
                  <a:close/>
                  <a:moveTo>
                    <a:pt x="45" y="645"/>
                  </a:moveTo>
                  <a:cubicBezTo>
                    <a:pt x="45" y="652"/>
                    <a:pt x="45" y="657"/>
                    <a:pt x="45" y="662"/>
                  </a:cubicBezTo>
                  <a:cubicBezTo>
                    <a:pt x="45" y="825"/>
                    <a:pt x="45" y="989"/>
                    <a:pt x="45" y="1153"/>
                  </a:cubicBezTo>
                  <a:cubicBezTo>
                    <a:pt x="45" y="1187"/>
                    <a:pt x="59" y="1200"/>
                    <a:pt x="93" y="1200"/>
                  </a:cubicBezTo>
                  <a:cubicBezTo>
                    <a:pt x="256" y="1200"/>
                    <a:pt x="420" y="1200"/>
                    <a:pt x="584" y="1200"/>
                  </a:cubicBezTo>
                  <a:cubicBezTo>
                    <a:pt x="589" y="1200"/>
                    <a:pt x="594" y="1200"/>
                    <a:pt x="599" y="1200"/>
                  </a:cubicBezTo>
                  <a:cubicBezTo>
                    <a:pt x="599" y="1145"/>
                    <a:pt x="599" y="1090"/>
                    <a:pt x="599" y="1035"/>
                  </a:cubicBezTo>
                  <a:cubicBezTo>
                    <a:pt x="575" y="1035"/>
                    <a:pt x="552" y="1036"/>
                    <a:pt x="530" y="1035"/>
                  </a:cubicBezTo>
                  <a:cubicBezTo>
                    <a:pt x="483" y="1034"/>
                    <a:pt x="442" y="1004"/>
                    <a:pt x="427" y="961"/>
                  </a:cubicBezTo>
                  <a:cubicBezTo>
                    <a:pt x="411" y="918"/>
                    <a:pt x="423" y="870"/>
                    <a:pt x="458" y="839"/>
                  </a:cubicBezTo>
                  <a:cubicBezTo>
                    <a:pt x="479" y="820"/>
                    <a:pt x="504" y="811"/>
                    <a:pt x="533" y="810"/>
                  </a:cubicBezTo>
                  <a:cubicBezTo>
                    <a:pt x="555" y="810"/>
                    <a:pt x="578" y="810"/>
                    <a:pt x="599" y="810"/>
                  </a:cubicBezTo>
                  <a:cubicBezTo>
                    <a:pt x="599" y="754"/>
                    <a:pt x="599" y="700"/>
                    <a:pt x="599" y="645"/>
                  </a:cubicBezTo>
                  <a:cubicBezTo>
                    <a:pt x="593" y="645"/>
                    <a:pt x="588" y="645"/>
                    <a:pt x="582" y="645"/>
                  </a:cubicBezTo>
                  <a:cubicBezTo>
                    <a:pt x="528" y="645"/>
                    <a:pt x="474" y="645"/>
                    <a:pt x="420" y="645"/>
                  </a:cubicBezTo>
                  <a:cubicBezTo>
                    <a:pt x="397" y="645"/>
                    <a:pt x="390" y="638"/>
                    <a:pt x="390" y="615"/>
                  </a:cubicBezTo>
                  <a:cubicBezTo>
                    <a:pt x="390" y="588"/>
                    <a:pt x="390" y="561"/>
                    <a:pt x="390" y="534"/>
                  </a:cubicBezTo>
                  <a:cubicBezTo>
                    <a:pt x="390" y="495"/>
                    <a:pt x="360" y="466"/>
                    <a:pt x="323" y="465"/>
                  </a:cubicBezTo>
                  <a:cubicBezTo>
                    <a:pt x="285" y="465"/>
                    <a:pt x="256" y="495"/>
                    <a:pt x="255" y="534"/>
                  </a:cubicBezTo>
                  <a:cubicBezTo>
                    <a:pt x="255" y="558"/>
                    <a:pt x="255" y="582"/>
                    <a:pt x="255" y="606"/>
                  </a:cubicBezTo>
                  <a:cubicBezTo>
                    <a:pt x="255" y="641"/>
                    <a:pt x="251" y="645"/>
                    <a:pt x="217" y="645"/>
                  </a:cubicBezTo>
                  <a:cubicBezTo>
                    <a:pt x="160" y="645"/>
                    <a:pt x="104" y="645"/>
                    <a:pt x="45" y="645"/>
                  </a:cubicBezTo>
                  <a:close/>
                  <a:moveTo>
                    <a:pt x="645" y="1200"/>
                  </a:moveTo>
                  <a:cubicBezTo>
                    <a:pt x="652" y="1200"/>
                    <a:pt x="657" y="1200"/>
                    <a:pt x="662" y="1200"/>
                  </a:cubicBezTo>
                  <a:cubicBezTo>
                    <a:pt x="825" y="1200"/>
                    <a:pt x="989" y="1200"/>
                    <a:pt x="1152" y="1200"/>
                  </a:cubicBezTo>
                  <a:cubicBezTo>
                    <a:pt x="1187" y="1200"/>
                    <a:pt x="1200" y="1187"/>
                    <a:pt x="1200" y="1152"/>
                  </a:cubicBezTo>
                  <a:cubicBezTo>
                    <a:pt x="1200" y="989"/>
                    <a:pt x="1200" y="826"/>
                    <a:pt x="1200" y="662"/>
                  </a:cubicBezTo>
                  <a:cubicBezTo>
                    <a:pt x="1200" y="657"/>
                    <a:pt x="1200" y="652"/>
                    <a:pt x="1200" y="646"/>
                  </a:cubicBezTo>
                  <a:cubicBezTo>
                    <a:pt x="1144" y="646"/>
                    <a:pt x="1090" y="646"/>
                    <a:pt x="1035" y="646"/>
                  </a:cubicBezTo>
                  <a:cubicBezTo>
                    <a:pt x="1035" y="670"/>
                    <a:pt x="1035" y="692"/>
                    <a:pt x="1035" y="715"/>
                  </a:cubicBezTo>
                  <a:cubicBezTo>
                    <a:pt x="1034" y="748"/>
                    <a:pt x="1021" y="776"/>
                    <a:pt x="996" y="798"/>
                  </a:cubicBezTo>
                  <a:cubicBezTo>
                    <a:pt x="960" y="828"/>
                    <a:pt x="920" y="834"/>
                    <a:pt x="877" y="815"/>
                  </a:cubicBezTo>
                  <a:cubicBezTo>
                    <a:pt x="835" y="796"/>
                    <a:pt x="812" y="762"/>
                    <a:pt x="810" y="715"/>
                  </a:cubicBezTo>
                  <a:cubicBezTo>
                    <a:pt x="809" y="692"/>
                    <a:pt x="810" y="669"/>
                    <a:pt x="810" y="646"/>
                  </a:cubicBezTo>
                  <a:cubicBezTo>
                    <a:pt x="754" y="646"/>
                    <a:pt x="700" y="646"/>
                    <a:pt x="645" y="646"/>
                  </a:cubicBezTo>
                  <a:cubicBezTo>
                    <a:pt x="645" y="707"/>
                    <a:pt x="645" y="767"/>
                    <a:pt x="645" y="827"/>
                  </a:cubicBezTo>
                  <a:cubicBezTo>
                    <a:pt x="645" y="847"/>
                    <a:pt x="637" y="855"/>
                    <a:pt x="617" y="855"/>
                  </a:cubicBezTo>
                  <a:cubicBezTo>
                    <a:pt x="590" y="855"/>
                    <a:pt x="562" y="855"/>
                    <a:pt x="535" y="855"/>
                  </a:cubicBezTo>
                  <a:cubicBezTo>
                    <a:pt x="495" y="856"/>
                    <a:pt x="465" y="885"/>
                    <a:pt x="465" y="923"/>
                  </a:cubicBezTo>
                  <a:cubicBezTo>
                    <a:pt x="465" y="961"/>
                    <a:pt x="495" y="990"/>
                    <a:pt x="535" y="990"/>
                  </a:cubicBezTo>
                  <a:cubicBezTo>
                    <a:pt x="561" y="990"/>
                    <a:pt x="587" y="990"/>
                    <a:pt x="613" y="990"/>
                  </a:cubicBezTo>
                  <a:cubicBezTo>
                    <a:pt x="639" y="990"/>
                    <a:pt x="645" y="997"/>
                    <a:pt x="645" y="1023"/>
                  </a:cubicBezTo>
                  <a:cubicBezTo>
                    <a:pt x="645" y="1081"/>
                    <a:pt x="645" y="1140"/>
                    <a:pt x="645" y="1200"/>
                  </a:cubicBezTo>
                  <a:close/>
                  <a:moveTo>
                    <a:pt x="646" y="210"/>
                  </a:moveTo>
                  <a:cubicBezTo>
                    <a:pt x="667" y="210"/>
                    <a:pt x="687" y="210"/>
                    <a:pt x="708" y="210"/>
                  </a:cubicBezTo>
                  <a:cubicBezTo>
                    <a:pt x="774" y="211"/>
                    <a:pt x="825" y="260"/>
                    <a:pt x="825" y="323"/>
                  </a:cubicBezTo>
                  <a:cubicBezTo>
                    <a:pt x="825" y="387"/>
                    <a:pt x="775" y="435"/>
                    <a:pt x="708" y="435"/>
                  </a:cubicBezTo>
                  <a:cubicBezTo>
                    <a:pt x="687" y="435"/>
                    <a:pt x="667" y="435"/>
                    <a:pt x="646" y="435"/>
                  </a:cubicBezTo>
                  <a:cubicBezTo>
                    <a:pt x="646" y="491"/>
                    <a:pt x="646" y="545"/>
                    <a:pt x="646" y="600"/>
                  </a:cubicBezTo>
                  <a:cubicBezTo>
                    <a:pt x="652" y="600"/>
                    <a:pt x="658" y="600"/>
                    <a:pt x="663" y="600"/>
                  </a:cubicBezTo>
                  <a:cubicBezTo>
                    <a:pt x="718" y="600"/>
                    <a:pt x="772" y="600"/>
                    <a:pt x="827" y="600"/>
                  </a:cubicBezTo>
                  <a:cubicBezTo>
                    <a:pt x="847" y="600"/>
                    <a:pt x="855" y="608"/>
                    <a:pt x="855" y="628"/>
                  </a:cubicBezTo>
                  <a:cubicBezTo>
                    <a:pt x="855" y="656"/>
                    <a:pt x="855" y="683"/>
                    <a:pt x="855" y="711"/>
                  </a:cubicBezTo>
                  <a:cubicBezTo>
                    <a:pt x="856" y="750"/>
                    <a:pt x="885" y="780"/>
                    <a:pt x="923" y="780"/>
                  </a:cubicBezTo>
                  <a:cubicBezTo>
                    <a:pt x="960" y="780"/>
                    <a:pt x="990" y="750"/>
                    <a:pt x="990" y="711"/>
                  </a:cubicBezTo>
                  <a:cubicBezTo>
                    <a:pt x="990" y="684"/>
                    <a:pt x="990" y="657"/>
                    <a:pt x="990" y="630"/>
                  </a:cubicBezTo>
                  <a:cubicBezTo>
                    <a:pt x="990" y="608"/>
                    <a:pt x="998" y="600"/>
                    <a:pt x="1020" y="600"/>
                  </a:cubicBezTo>
                  <a:cubicBezTo>
                    <a:pt x="1074" y="600"/>
                    <a:pt x="1129" y="600"/>
                    <a:pt x="1183" y="600"/>
                  </a:cubicBezTo>
                  <a:cubicBezTo>
                    <a:pt x="1189" y="600"/>
                    <a:pt x="1194" y="600"/>
                    <a:pt x="1200" y="600"/>
                  </a:cubicBezTo>
                  <a:cubicBezTo>
                    <a:pt x="1200" y="594"/>
                    <a:pt x="1200" y="589"/>
                    <a:pt x="1200" y="585"/>
                  </a:cubicBezTo>
                  <a:cubicBezTo>
                    <a:pt x="1200" y="421"/>
                    <a:pt x="1200" y="256"/>
                    <a:pt x="1200" y="92"/>
                  </a:cubicBezTo>
                  <a:cubicBezTo>
                    <a:pt x="1200" y="59"/>
                    <a:pt x="1186" y="45"/>
                    <a:pt x="1154" y="45"/>
                  </a:cubicBezTo>
                  <a:cubicBezTo>
                    <a:pt x="990" y="45"/>
                    <a:pt x="826" y="45"/>
                    <a:pt x="662" y="45"/>
                  </a:cubicBezTo>
                  <a:cubicBezTo>
                    <a:pt x="656" y="45"/>
                    <a:pt x="651" y="45"/>
                    <a:pt x="646" y="45"/>
                  </a:cubicBezTo>
                  <a:cubicBezTo>
                    <a:pt x="646" y="101"/>
                    <a:pt x="646" y="155"/>
                    <a:pt x="646" y="2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" name="Freeform 9">
              <a:extLst>
                <a:ext uri="{FF2B5EF4-FFF2-40B4-BE49-F238E27FC236}">
                  <a16:creationId xmlns:a16="http://schemas.microsoft.com/office/drawing/2014/main" id="{411C2C7B-62FF-4BA3-8AC8-DAAA3082BD7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96200" y="6742113"/>
              <a:ext cx="463550" cy="363538"/>
            </a:xfrm>
            <a:custGeom>
              <a:avLst/>
              <a:gdLst>
                <a:gd name="T0" fmla="*/ 630 w 826"/>
                <a:gd name="T1" fmla="*/ 0 h 646"/>
                <a:gd name="T2" fmla="*/ 645 w 826"/>
                <a:gd name="T3" fmla="*/ 32 h 646"/>
                <a:gd name="T4" fmla="*/ 645 w 826"/>
                <a:gd name="T5" fmla="*/ 192 h 646"/>
                <a:gd name="T6" fmla="*/ 645 w 826"/>
                <a:gd name="T7" fmla="*/ 210 h 646"/>
                <a:gd name="T8" fmla="*/ 715 w 826"/>
                <a:gd name="T9" fmla="*/ 211 h 646"/>
                <a:gd name="T10" fmla="*/ 825 w 826"/>
                <a:gd name="T11" fmla="*/ 324 h 646"/>
                <a:gd name="T12" fmla="*/ 717 w 826"/>
                <a:gd name="T13" fmla="*/ 435 h 646"/>
                <a:gd name="T14" fmla="*/ 645 w 826"/>
                <a:gd name="T15" fmla="*/ 435 h 646"/>
                <a:gd name="T16" fmla="*/ 645 w 826"/>
                <a:gd name="T17" fmla="*/ 453 h 646"/>
                <a:gd name="T18" fmla="*/ 645 w 826"/>
                <a:gd name="T19" fmla="*/ 616 h 646"/>
                <a:gd name="T20" fmla="*/ 617 w 826"/>
                <a:gd name="T21" fmla="*/ 645 h 646"/>
                <a:gd name="T22" fmla="*/ 419 w 826"/>
                <a:gd name="T23" fmla="*/ 645 h 646"/>
                <a:gd name="T24" fmla="*/ 390 w 826"/>
                <a:gd name="T25" fmla="*/ 617 h 646"/>
                <a:gd name="T26" fmla="*/ 390 w 826"/>
                <a:gd name="T27" fmla="*/ 535 h 646"/>
                <a:gd name="T28" fmla="*/ 323 w 826"/>
                <a:gd name="T29" fmla="*/ 465 h 646"/>
                <a:gd name="T30" fmla="*/ 255 w 826"/>
                <a:gd name="T31" fmla="*/ 535 h 646"/>
                <a:gd name="T32" fmla="*/ 255 w 826"/>
                <a:gd name="T33" fmla="*/ 617 h 646"/>
                <a:gd name="T34" fmla="*/ 227 w 826"/>
                <a:gd name="T35" fmla="*/ 645 h 646"/>
                <a:gd name="T36" fmla="*/ 30 w 826"/>
                <a:gd name="T37" fmla="*/ 646 h 646"/>
                <a:gd name="T38" fmla="*/ 0 w 826"/>
                <a:gd name="T39" fmla="*/ 630 h 646"/>
                <a:gd name="T40" fmla="*/ 0 w 826"/>
                <a:gd name="T41" fmla="*/ 66 h 646"/>
                <a:gd name="T42" fmla="*/ 66 w 826"/>
                <a:gd name="T43" fmla="*/ 0 h 646"/>
                <a:gd name="T44" fmla="*/ 630 w 826"/>
                <a:gd name="T45" fmla="*/ 0 h 646"/>
                <a:gd name="T46" fmla="*/ 600 w 826"/>
                <a:gd name="T47" fmla="*/ 45 h 646"/>
                <a:gd name="T48" fmla="*/ 584 w 826"/>
                <a:gd name="T49" fmla="*/ 45 h 646"/>
                <a:gd name="T50" fmla="*/ 93 w 826"/>
                <a:gd name="T51" fmla="*/ 45 h 646"/>
                <a:gd name="T52" fmla="*/ 45 w 826"/>
                <a:gd name="T53" fmla="*/ 93 h 646"/>
                <a:gd name="T54" fmla="*/ 45 w 826"/>
                <a:gd name="T55" fmla="*/ 584 h 646"/>
                <a:gd name="T56" fmla="*/ 45 w 826"/>
                <a:gd name="T57" fmla="*/ 600 h 646"/>
                <a:gd name="T58" fmla="*/ 128 w 826"/>
                <a:gd name="T59" fmla="*/ 600 h 646"/>
                <a:gd name="T60" fmla="*/ 210 w 826"/>
                <a:gd name="T61" fmla="*/ 600 h 646"/>
                <a:gd name="T62" fmla="*/ 210 w 826"/>
                <a:gd name="T63" fmla="*/ 529 h 646"/>
                <a:gd name="T64" fmla="*/ 321 w 826"/>
                <a:gd name="T65" fmla="*/ 420 h 646"/>
                <a:gd name="T66" fmla="*/ 435 w 826"/>
                <a:gd name="T67" fmla="*/ 531 h 646"/>
                <a:gd name="T68" fmla="*/ 435 w 826"/>
                <a:gd name="T69" fmla="*/ 599 h 646"/>
                <a:gd name="T70" fmla="*/ 600 w 826"/>
                <a:gd name="T71" fmla="*/ 599 h 646"/>
                <a:gd name="T72" fmla="*/ 600 w 826"/>
                <a:gd name="T73" fmla="*/ 420 h 646"/>
                <a:gd name="T74" fmla="*/ 629 w 826"/>
                <a:gd name="T75" fmla="*/ 390 h 646"/>
                <a:gd name="T76" fmla="*/ 710 w 826"/>
                <a:gd name="T77" fmla="*/ 390 h 646"/>
                <a:gd name="T78" fmla="*/ 780 w 826"/>
                <a:gd name="T79" fmla="*/ 324 h 646"/>
                <a:gd name="T80" fmla="*/ 710 w 826"/>
                <a:gd name="T81" fmla="*/ 255 h 646"/>
                <a:gd name="T82" fmla="*/ 633 w 826"/>
                <a:gd name="T83" fmla="*/ 255 h 646"/>
                <a:gd name="T84" fmla="*/ 600 w 826"/>
                <a:gd name="T85" fmla="*/ 223 h 646"/>
                <a:gd name="T86" fmla="*/ 600 w 826"/>
                <a:gd name="T87" fmla="*/ 45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26" h="646">
                  <a:moveTo>
                    <a:pt x="630" y="0"/>
                  </a:moveTo>
                  <a:cubicBezTo>
                    <a:pt x="642" y="8"/>
                    <a:pt x="646" y="18"/>
                    <a:pt x="645" y="32"/>
                  </a:cubicBezTo>
                  <a:cubicBezTo>
                    <a:pt x="645" y="85"/>
                    <a:pt x="645" y="139"/>
                    <a:pt x="645" y="192"/>
                  </a:cubicBezTo>
                  <a:cubicBezTo>
                    <a:pt x="645" y="198"/>
                    <a:pt x="645" y="203"/>
                    <a:pt x="645" y="210"/>
                  </a:cubicBezTo>
                  <a:cubicBezTo>
                    <a:pt x="669" y="210"/>
                    <a:pt x="692" y="210"/>
                    <a:pt x="715" y="211"/>
                  </a:cubicBezTo>
                  <a:cubicBezTo>
                    <a:pt x="776" y="212"/>
                    <a:pt x="826" y="264"/>
                    <a:pt x="825" y="324"/>
                  </a:cubicBezTo>
                  <a:cubicBezTo>
                    <a:pt x="824" y="384"/>
                    <a:pt x="777" y="433"/>
                    <a:pt x="717" y="435"/>
                  </a:cubicBezTo>
                  <a:cubicBezTo>
                    <a:pt x="694" y="436"/>
                    <a:pt x="670" y="435"/>
                    <a:pt x="645" y="435"/>
                  </a:cubicBezTo>
                  <a:cubicBezTo>
                    <a:pt x="645" y="442"/>
                    <a:pt x="645" y="447"/>
                    <a:pt x="645" y="453"/>
                  </a:cubicBezTo>
                  <a:cubicBezTo>
                    <a:pt x="645" y="507"/>
                    <a:pt x="645" y="562"/>
                    <a:pt x="645" y="616"/>
                  </a:cubicBezTo>
                  <a:cubicBezTo>
                    <a:pt x="645" y="637"/>
                    <a:pt x="638" y="645"/>
                    <a:pt x="617" y="645"/>
                  </a:cubicBezTo>
                  <a:cubicBezTo>
                    <a:pt x="551" y="645"/>
                    <a:pt x="485" y="645"/>
                    <a:pt x="419" y="645"/>
                  </a:cubicBezTo>
                  <a:cubicBezTo>
                    <a:pt x="398" y="645"/>
                    <a:pt x="390" y="637"/>
                    <a:pt x="390" y="617"/>
                  </a:cubicBezTo>
                  <a:cubicBezTo>
                    <a:pt x="390" y="590"/>
                    <a:pt x="390" y="562"/>
                    <a:pt x="390" y="535"/>
                  </a:cubicBezTo>
                  <a:cubicBezTo>
                    <a:pt x="390" y="495"/>
                    <a:pt x="361" y="465"/>
                    <a:pt x="323" y="465"/>
                  </a:cubicBezTo>
                  <a:cubicBezTo>
                    <a:pt x="285" y="465"/>
                    <a:pt x="256" y="495"/>
                    <a:pt x="255" y="535"/>
                  </a:cubicBezTo>
                  <a:cubicBezTo>
                    <a:pt x="255" y="562"/>
                    <a:pt x="255" y="590"/>
                    <a:pt x="255" y="617"/>
                  </a:cubicBezTo>
                  <a:cubicBezTo>
                    <a:pt x="255" y="637"/>
                    <a:pt x="247" y="645"/>
                    <a:pt x="227" y="645"/>
                  </a:cubicBezTo>
                  <a:cubicBezTo>
                    <a:pt x="161" y="645"/>
                    <a:pt x="96" y="645"/>
                    <a:pt x="30" y="646"/>
                  </a:cubicBezTo>
                  <a:cubicBezTo>
                    <a:pt x="17" y="646"/>
                    <a:pt x="7" y="641"/>
                    <a:pt x="0" y="630"/>
                  </a:cubicBezTo>
                  <a:cubicBezTo>
                    <a:pt x="0" y="442"/>
                    <a:pt x="0" y="254"/>
                    <a:pt x="0" y="66"/>
                  </a:cubicBezTo>
                  <a:cubicBezTo>
                    <a:pt x="11" y="33"/>
                    <a:pt x="33" y="11"/>
                    <a:pt x="66" y="0"/>
                  </a:cubicBezTo>
                  <a:cubicBezTo>
                    <a:pt x="254" y="0"/>
                    <a:pt x="442" y="0"/>
                    <a:pt x="630" y="0"/>
                  </a:cubicBezTo>
                  <a:close/>
                  <a:moveTo>
                    <a:pt x="600" y="45"/>
                  </a:moveTo>
                  <a:cubicBezTo>
                    <a:pt x="594" y="45"/>
                    <a:pt x="589" y="45"/>
                    <a:pt x="584" y="45"/>
                  </a:cubicBezTo>
                  <a:cubicBezTo>
                    <a:pt x="420" y="45"/>
                    <a:pt x="257" y="45"/>
                    <a:pt x="93" y="45"/>
                  </a:cubicBezTo>
                  <a:cubicBezTo>
                    <a:pt x="58" y="45"/>
                    <a:pt x="45" y="59"/>
                    <a:pt x="45" y="93"/>
                  </a:cubicBezTo>
                  <a:cubicBezTo>
                    <a:pt x="45" y="257"/>
                    <a:pt x="45" y="420"/>
                    <a:pt x="45" y="584"/>
                  </a:cubicBezTo>
                  <a:cubicBezTo>
                    <a:pt x="45" y="589"/>
                    <a:pt x="45" y="594"/>
                    <a:pt x="45" y="600"/>
                  </a:cubicBezTo>
                  <a:cubicBezTo>
                    <a:pt x="74" y="600"/>
                    <a:pt x="101" y="600"/>
                    <a:pt x="128" y="600"/>
                  </a:cubicBezTo>
                  <a:cubicBezTo>
                    <a:pt x="155" y="600"/>
                    <a:pt x="183" y="600"/>
                    <a:pt x="210" y="600"/>
                  </a:cubicBezTo>
                  <a:cubicBezTo>
                    <a:pt x="210" y="575"/>
                    <a:pt x="210" y="552"/>
                    <a:pt x="210" y="529"/>
                  </a:cubicBezTo>
                  <a:cubicBezTo>
                    <a:pt x="212" y="470"/>
                    <a:pt x="261" y="421"/>
                    <a:pt x="321" y="420"/>
                  </a:cubicBezTo>
                  <a:cubicBezTo>
                    <a:pt x="383" y="420"/>
                    <a:pt x="434" y="469"/>
                    <a:pt x="435" y="531"/>
                  </a:cubicBezTo>
                  <a:cubicBezTo>
                    <a:pt x="436" y="554"/>
                    <a:pt x="435" y="577"/>
                    <a:pt x="435" y="599"/>
                  </a:cubicBezTo>
                  <a:cubicBezTo>
                    <a:pt x="491" y="599"/>
                    <a:pt x="546" y="599"/>
                    <a:pt x="600" y="599"/>
                  </a:cubicBezTo>
                  <a:cubicBezTo>
                    <a:pt x="600" y="538"/>
                    <a:pt x="600" y="479"/>
                    <a:pt x="600" y="420"/>
                  </a:cubicBezTo>
                  <a:cubicBezTo>
                    <a:pt x="600" y="398"/>
                    <a:pt x="608" y="390"/>
                    <a:pt x="629" y="390"/>
                  </a:cubicBezTo>
                  <a:cubicBezTo>
                    <a:pt x="656" y="390"/>
                    <a:pt x="683" y="391"/>
                    <a:pt x="710" y="390"/>
                  </a:cubicBezTo>
                  <a:cubicBezTo>
                    <a:pt x="750" y="390"/>
                    <a:pt x="780" y="361"/>
                    <a:pt x="780" y="324"/>
                  </a:cubicBezTo>
                  <a:cubicBezTo>
                    <a:pt x="781" y="286"/>
                    <a:pt x="750" y="256"/>
                    <a:pt x="710" y="255"/>
                  </a:cubicBezTo>
                  <a:cubicBezTo>
                    <a:pt x="684" y="255"/>
                    <a:pt x="659" y="255"/>
                    <a:pt x="633" y="255"/>
                  </a:cubicBezTo>
                  <a:cubicBezTo>
                    <a:pt x="607" y="255"/>
                    <a:pt x="600" y="249"/>
                    <a:pt x="600" y="223"/>
                  </a:cubicBezTo>
                  <a:cubicBezTo>
                    <a:pt x="600" y="164"/>
                    <a:pt x="600" y="106"/>
                    <a:pt x="600" y="4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5C7B042E-6A9D-459D-8788-166D833FC7C6}"/>
              </a:ext>
            </a:extLst>
          </p:cNvPr>
          <p:cNvGrpSpPr/>
          <p:nvPr/>
        </p:nvGrpSpPr>
        <p:grpSpPr>
          <a:xfrm>
            <a:off x="10594461" y="3386467"/>
            <a:ext cx="523823" cy="598655"/>
            <a:chOff x="10845800" y="6770688"/>
            <a:chExt cx="733425" cy="838200"/>
          </a:xfrm>
          <a:solidFill>
            <a:schemeClr val="bg1"/>
          </a:solidFill>
        </p:grpSpPr>
        <p:sp>
          <p:nvSpPr>
            <p:cNvPr id="57" name="Freeform 10">
              <a:extLst>
                <a:ext uri="{FF2B5EF4-FFF2-40B4-BE49-F238E27FC236}">
                  <a16:creationId xmlns:a16="http://schemas.microsoft.com/office/drawing/2014/main" id="{40F50CAD-E7F2-4286-95BF-05E4F09A8DB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45800" y="6770688"/>
              <a:ext cx="733425" cy="838200"/>
            </a:xfrm>
            <a:custGeom>
              <a:avLst/>
              <a:gdLst>
                <a:gd name="T0" fmla="*/ 205 w 1305"/>
                <a:gd name="T1" fmla="*/ 55 h 1491"/>
                <a:gd name="T2" fmla="*/ 243 w 1305"/>
                <a:gd name="T3" fmla="*/ 0 h 1491"/>
                <a:gd name="T4" fmla="*/ 1096 w 1305"/>
                <a:gd name="T5" fmla="*/ 36 h 1491"/>
                <a:gd name="T6" fmla="*/ 1125 w 1305"/>
                <a:gd name="T7" fmla="*/ 127 h 1491"/>
                <a:gd name="T8" fmla="*/ 1243 w 1305"/>
                <a:gd name="T9" fmla="*/ 149 h 1491"/>
                <a:gd name="T10" fmla="*/ 1025 w 1305"/>
                <a:gd name="T11" fmla="*/ 562 h 1491"/>
                <a:gd name="T12" fmla="*/ 788 w 1305"/>
                <a:gd name="T13" fmla="*/ 798 h 1491"/>
                <a:gd name="T14" fmla="*/ 736 w 1305"/>
                <a:gd name="T15" fmla="*/ 828 h 1491"/>
                <a:gd name="T16" fmla="*/ 738 w 1305"/>
                <a:gd name="T17" fmla="*/ 1078 h 1491"/>
                <a:gd name="T18" fmla="*/ 856 w 1305"/>
                <a:gd name="T19" fmla="*/ 1078 h 1491"/>
                <a:gd name="T20" fmla="*/ 885 w 1305"/>
                <a:gd name="T21" fmla="*/ 1197 h 1491"/>
                <a:gd name="T22" fmla="*/ 923 w 1305"/>
                <a:gd name="T23" fmla="*/ 1215 h 1491"/>
                <a:gd name="T24" fmla="*/ 1011 w 1305"/>
                <a:gd name="T25" fmla="*/ 1244 h 1491"/>
                <a:gd name="T26" fmla="*/ 1012 w 1305"/>
                <a:gd name="T27" fmla="*/ 1445 h 1491"/>
                <a:gd name="T28" fmla="*/ 1269 w 1305"/>
                <a:gd name="T29" fmla="*/ 1445 h 1491"/>
                <a:gd name="T30" fmla="*/ 1304 w 1305"/>
                <a:gd name="T31" fmla="*/ 1469 h 1491"/>
                <a:gd name="T32" fmla="*/ 1267 w 1305"/>
                <a:gd name="T33" fmla="*/ 1491 h 1491"/>
                <a:gd name="T34" fmla="*/ 18 w 1305"/>
                <a:gd name="T35" fmla="*/ 1490 h 1491"/>
                <a:gd name="T36" fmla="*/ 18 w 1305"/>
                <a:gd name="T37" fmla="*/ 1446 h 1491"/>
                <a:gd name="T38" fmla="*/ 269 w 1305"/>
                <a:gd name="T39" fmla="*/ 1445 h 1491"/>
                <a:gd name="T40" fmla="*/ 289 w 1305"/>
                <a:gd name="T41" fmla="*/ 1428 h 1491"/>
                <a:gd name="T42" fmla="*/ 317 w 1305"/>
                <a:gd name="T43" fmla="*/ 1217 h 1491"/>
                <a:gd name="T44" fmla="*/ 415 w 1305"/>
                <a:gd name="T45" fmla="*/ 1202 h 1491"/>
                <a:gd name="T46" fmla="*/ 441 w 1305"/>
                <a:gd name="T47" fmla="*/ 1080 h 1491"/>
                <a:gd name="T48" fmla="*/ 565 w 1305"/>
                <a:gd name="T49" fmla="*/ 1064 h 1491"/>
                <a:gd name="T50" fmla="*/ 554 w 1305"/>
                <a:gd name="T51" fmla="*/ 816 h 1491"/>
                <a:gd name="T52" fmla="*/ 250 w 1305"/>
                <a:gd name="T53" fmla="*/ 548 h 1491"/>
                <a:gd name="T54" fmla="*/ 56 w 1305"/>
                <a:gd name="T55" fmla="*/ 156 h 1491"/>
                <a:gd name="T56" fmla="*/ 185 w 1305"/>
                <a:gd name="T57" fmla="*/ 127 h 1491"/>
                <a:gd name="T58" fmla="*/ 693 w 1305"/>
                <a:gd name="T59" fmla="*/ 1077 h 1491"/>
                <a:gd name="T60" fmla="*/ 693 w 1305"/>
                <a:gd name="T61" fmla="*/ 833 h 1491"/>
                <a:gd name="T62" fmla="*/ 879 w 1305"/>
                <a:gd name="T63" fmla="*/ 685 h 1491"/>
                <a:gd name="T64" fmla="*/ 1056 w 1305"/>
                <a:gd name="T65" fmla="*/ 78 h 1491"/>
                <a:gd name="T66" fmla="*/ 250 w 1305"/>
                <a:gd name="T67" fmla="*/ 47 h 1491"/>
                <a:gd name="T68" fmla="*/ 338 w 1305"/>
                <a:gd name="T69" fmla="*/ 565 h 1491"/>
                <a:gd name="T70" fmla="*/ 613 w 1305"/>
                <a:gd name="T71" fmla="*/ 829 h 1491"/>
                <a:gd name="T72" fmla="*/ 614 w 1305"/>
                <a:gd name="T73" fmla="*/ 1077 h 1491"/>
                <a:gd name="T74" fmla="*/ 339 w 1305"/>
                <a:gd name="T75" fmla="*/ 1261 h 1491"/>
                <a:gd name="T76" fmla="*/ 967 w 1305"/>
                <a:gd name="T77" fmla="*/ 1444 h 1491"/>
                <a:gd name="T78" fmla="*/ 339 w 1305"/>
                <a:gd name="T79" fmla="*/ 1261 h 1491"/>
                <a:gd name="T80" fmla="*/ 839 w 1305"/>
                <a:gd name="T81" fmla="*/ 1216 h 1491"/>
                <a:gd name="T82" fmla="*/ 463 w 1305"/>
                <a:gd name="T83" fmla="*/ 1126 h 1491"/>
                <a:gd name="T84" fmla="*/ 1104 w 1305"/>
                <a:gd name="T85" fmla="*/ 173 h 1491"/>
                <a:gd name="T86" fmla="*/ 1201 w 1305"/>
                <a:gd name="T87" fmla="*/ 173 h 1491"/>
                <a:gd name="T88" fmla="*/ 103 w 1305"/>
                <a:gd name="T89" fmla="*/ 173 h 1491"/>
                <a:gd name="T90" fmla="*/ 200 w 1305"/>
                <a:gd name="T91" fmla="*/ 173 h 1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305" h="1491">
                  <a:moveTo>
                    <a:pt x="202" y="127"/>
                  </a:moveTo>
                  <a:cubicBezTo>
                    <a:pt x="203" y="102"/>
                    <a:pt x="204" y="79"/>
                    <a:pt x="205" y="55"/>
                  </a:cubicBezTo>
                  <a:cubicBezTo>
                    <a:pt x="205" y="48"/>
                    <a:pt x="205" y="41"/>
                    <a:pt x="206" y="34"/>
                  </a:cubicBezTo>
                  <a:cubicBezTo>
                    <a:pt x="208" y="6"/>
                    <a:pt x="214" y="0"/>
                    <a:pt x="243" y="0"/>
                  </a:cubicBezTo>
                  <a:cubicBezTo>
                    <a:pt x="515" y="0"/>
                    <a:pt x="787" y="0"/>
                    <a:pt x="1059" y="0"/>
                  </a:cubicBezTo>
                  <a:cubicBezTo>
                    <a:pt x="1088" y="0"/>
                    <a:pt x="1095" y="6"/>
                    <a:pt x="1096" y="36"/>
                  </a:cubicBezTo>
                  <a:cubicBezTo>
                    <a:pt x="1097" y="66"/>
                    <a:pt x="1099" y="95"/>
                    <a:pt x="1100" y="127"/>
                  </a:cubicBezTo>
                  <a:cubicBezTo>
                    <a:pt x="1108" y="127"/>
                    <a:pt x="1116" y="127"/>
                    <a:pt x="1125" y="127"/>
                  </a:cubicBezTo>
                  <a:cubicBezTo>
                    <a:pt x="1156" y="127"/>
                    <a:pt x="1188" y="127"/>
                    <a:pt x="1219" y="127"/>
                  </a:cubicBezTo>
                  <a:cubicBezTo>
                    <a:pt x="1236" y="127"/>
                    <a:pt x="1243" y="134"/>
                    <a:pt x="1243" y="149"/>
                  </a:cubicBezTo>
                  <a:cubicBezTo>
                    <a:pt x="1249" y="293"/>
                    <a:pt x="1202" y="415"/>
                    <a:pt x="1094" y="512"/>
                  </a:cubicBezTo>
                  <a:cubicBezTo>
                    <a:pt x="1073" y="530"/>
                    <a:pt x="1048" y="545"/>
                    <a:pt x="1025" y="562"/>
                  </a:cubicBezTo>
                  <a:cubicBezTo>
                    <a:pt x="1017" y="568"/>
                    <a:pt x="1009" y="576"/>
                    <a:pt x="1004" y="585"/>
                  </a:cubicBezTo>
                  <a:cubicBezTo>
                    <a:pt x="953" y="677"/>
                    <a:pt x="886" y="753"/>
                    <a:pt x="788" y="798"/>
                  </a:cubicBezTo>
                  <a:cubicBezTo>
                    <a:pt x="775" y="805"/>
                    <a:pt x="760" y="808"/>
                    <a:pt x="746" y="815"/>
                  </a:cubicBezTo>
                  <a:cubicBezTo>
                    <a:pt x="742" y="817"/>
                    <a:pt x="736" y="824"/>
                    <a:pt x="736" y="828"/>
                  </a:cubicBezTo>
                  <a:cubicBezTo>
                    <a:pt x="736" y="910"/>
                    <a:pt x="736" y="991"/>
                    <a:pt x="736" y="1073"/>
                  </a:cubicBezTo>
                  <a:cubicBezTo>
                    <a:pt x="736" y="1074"/>
                    <a:pt x="737" y="1075"/>
                    <a:pt x="738" y="1078"/>
                  </a:cubicBezTo>
                  <a:cubicBezTo>
                    <a:pt x="746" y="1078"/>
                    <a:pt x="755" y="1078"/>
                    <a:pt x="763" y="1078"/>
                  </a:cubicBezTo>
                  <a:cubicBezTo>
                    <a:pt x="794" y="1078"/>
                    <a:pt x="825" y="1078"/>
                    <a:pt x="856" y="1078"/>
                  </a:cubicBezTo>
                  <a:cubicBezTo>
                    <a:pt x="878" y="1078"/>
                    <a:pt x="885" y="1084"/>
                    <a:pt x="885" y="1107"/>
                  </a:cubicBezTo>
                  <a:cubicBezTo>
                    <a:pt x="885" y="1137"/>
                    <a:pt x="885" y="1167"/>
                    <a:pt x="885" y="1197"/>
                  </a:cubicBezTo>
                  <a:cubicBezTo>
                    <a:pt x="885" y="1202"/>
                    <a:pt x="885" y="1208"/>
                    <a:pt x="885" y="1215"/>
                  </a:cubicBezTo>
                  <a:cubicBezTo>
                    <a:pt x="898" y="1215"/>
                    <a:pt x="911" y="1215"/>
                    <a:pt x="923" y="1215"/>
                  </a:cubicBezTo>
                  <a:cubicBezTo>
                    <a:pt x="943" y="1215"/>
                    <a:pt x="963" y="1215"/>
                    <a:pt x="983" y="1216"/>
                  </a:cubicBezTo>
                  <a:cubicBezTo>
                    <a:pt x="1005" y="1216"/>
                    <a:pt x="1011" y="1223"/>
                    <a:pt x="1011" y="1244"/>
                  </a:cubicBezTo>
                  <a:cubicBezTo>
                    <a:pt x="1012" y="1305"/>
                    <a:pt x="1012" y="1366"/>
                    <a:pt x="1012" y="1427"/>
                  </a:cubicBezTo>
                  <a:cubicBezTo>
                    <a:pt x="1012" y="1433"/>
                    <a:pt x="1012" y="1438"/>
                    <a:pt x="1012" y="1445"/>
                  </a:cubicBezTo>
                  <a:cubicBezTo>
                    <a:pt x="1019" y="1445"/>
                    <a:pt x="1025" y="1445"/>
                    <a:pt x="1030" y="1445"/>
                  </a:cubicBezTo>
                  <a:cubicBezTo>
                    <a:pt x="1110" y="1445"/>
                    <a:pt x="1189" y="1445"/>
                    <a:pt x="1269" y="1445"/>
                  </a:cubicBezTo>
                  <a:cubicBezTo>
                    <a:pt x="1274" y="1445"/>
                    <a:pt x="1280" y="1445"/>
                    <a:pt x="1285" y="1446"/>
                  </a:cubicBezTo>
                  <a:cubicBezTo>
                    <a:pt x="1298" y="1448"/>
                    <a:pt x="1305" y="1457"/>
                    <a:pt x="1304" y="1469"/>
                  </a:cubicBezTo>
                  <a:cubicBezTo>
                    <a:pt x="1304" y="1482"/>
                    <a:pt x="1297" y="1490"/>
                    <a:pt x="1284" y="1490"/>
                  </a:cubicBezTo>
                  <a:cubicBezTo>
                    <a:pt x="1278" y="1491"/>
                    <a:pt x="1273" y="1491"/>
                    <a:pt x="1267" y="1491"/>
                  </a:cubicBezTo>
                  <a:cubicBezTo>
                    <a:pt x="857" y="1491"/>
                    <a:pt x="447" y="1491"/>
                    <a:pt x="36" y="1491"/>
                  </a:cubicBezTo>
                  <a:cubicBezTo>
                    <a:pt x="30" y="1491"/>
                    <a:pt x="24" y="1491"/>
                    <a:pt x="18" y="1490"/>
                  </a:cubicBezTo>
                  <a:cubicBezTo>
                    <a:pt x="6" y="1489"/>
                    <a:pt x="0" y="1480"/>
                    <a:pt x="0" y="1469"/>
                  </a:cubicBezTo>
                  <a:cubicBezTo>
                    <a:pt x="0" y="1457"/>
                    <a:pt x="5" y="1448"/>
                    <a:pt x="18" y="1446"/>
                  </a:cubicBezTo>
                  <a:cubicBezTo>
                    <a:pt x="23" y="1446"/>
                    <a:pt x="28" y="1445"/>
                    <a:pt x="34" y="1445"/>
                  </a:cubicBezTo>
                  <a:cubicBezTo>
                    <a:pt x="112" y="1445"/>
                    <a:pt x="191" y="1445"/>
                    <a:pt x="269" y="1445"/>
                  </a:cubicBezTo>
                  <a:cubicBezTo>
                    <a:pt x="275" y="1445"/>
                    <a:pt x="281" y="1445"/>
                    <a:pt x="289" y="1445"/>
                  </a:cubicBezTo>
                  <a:cubicBezTo>
                    <a:pt x="289" y="1438"/>
                    <a:pt x="289" y="1433"/>
                    <a:pt x="289" y="1428"/>
                  </a:cubicBezTo>
                  <a:cubicBezTo>
                    <a:pt x="289" y="1367"/>
                    <a:pt x="289" y="1307"/>
                    <a:pt x="289" y="1246"/>
                  </a:cubicBezTo>
                  <a:cubicBezTo>
                    <a:pt x="289" y="1224"/>
                    <a:pt x="295" y="1217"/>
                    <a:pt x="317" y="1217"/>
                  </a:cubicBezTo>
                  <a:cubicBezTo>
                    <a:pt x="349" y="1217"/>
                    <a:pt x="381" y="1217"/>
                    <a:pt x="415" y="1217"/>
                  </a:cubicBezTo>
                  <a:cubicBezTo>
                    <a:pt x="415" y="1211"/>
                    <a:pt x="415" y="1207"/>
                    <a:pt x="415" y="1202"/>
                  </a:cubicBezTo>
                  <a:cubicBezTo>
                    <a:pt x="415" y="1170"/>
                    <a:pt x="415" y="1138"/>
                    <a:pt x="415" y="1106"/>
                  </a:cubicBezTo>
                  <a:cubicBezTo>
                    <a:pt x="415" y="1088"/>
                    <a:pt x="422" y="1080"/>
                    <a:pt x="441" y="1080"/>
                  </a:cubicBezTo>
                  <a:cubicBezTo>
                    <a:pt x="477" y="1080"/>
                    <a:pt x="513" y="1079"/>
                    <a:pt x="549" y="1080"/>
                  </a:cubicBezTo>
                  <a:cubicBezTo>
                    <a:pt x="561" y="1080"/>
                    <a:pt x="565" y="1077"/>
                    <a:pt x="565" y="1064"/>
                  </a:cubicBezTo>
                  <a:cubicBezTo>
                    <a:pt x="564" y="988"/>
                    <a:pt x="564" y="911"/>
                    <a:pt x="564" y="835"/>
                  </a:cubicBezTo>
                  <a:cubicBezTo>
                    <a:pt x="564" y="826"/>
                    <a:pt x="564" y="820"/>
                    <a:pt x="554" y="816"/>
                  </a:cubicBezTo>
                  <a:cubicBezTo>
                    <a:pt x="447" y="780"/>
                    <a:pt x="370" y="708"/>
                    <a:pt x="313" y="613"/>
                  </a:cubicBezTo>
                  <a:cubicBezTo>
                    <a:pt x="296" y="586"/>
                    <a:pt x="277" y="566"/>
                    <a:pt x="250" y="548"/>
                  </a:cubicBezTo>
                  <a:cubicBezTo>
                    <a:pt x="134" y="471"/>
                    <a:pt x="72" y="360"/>
                    <a:pt x="58" y="222"/>
                  </a:cubicBezTo>
                  <a:cubicBezTo>
                    <a:pt x="56" y="200"/>
                    <a:pt x="56" y="178"/>
                    <a:pt x="56" y="156"/>
                  </a:cubicBezTo>
                  <a:cubicBezTo>
                    <a:pt x="56" y="134"/>
                    <a:pt x="62" y="127"/>
                    <a:pt x="84" y="127"/>
                  </a:cubicBezTo>
                  <a:cubicBezTo>
                    <a:pt x="118" y="127"/>
                    <a:pt x="151" y="127"/>
                    <a:pt x="185" y="127"/>
                  </a:cubicBezTo>
                  <a:cubicBezTo>
                    <a:pt x="190" y="127"/>
                    <a:pt x="195" y="127"/>
                    <a:pt x="202" y="127"/>
                  </a:cubicBezTo>
                  <a:close/>
                  <a:moveTo>
                    <a:pt x="693" y="1077"/>
                  </a:moveTo>
                  <a:cubicBezTo>
                    <a:pt x="693" y="1070"/>
                    <a:pt x="693" y="1064"/>
                    <a:pt x="693" y="1058"/>
                  </a:cubicBezTo>
                  <a:cubicBezTo>
                    <a:pt x="693" y="983"/>
                    <a:pt x="693" y="908"/>
                    <a:pt x="693" y="833"/>
                  </a:cubicBezTo>
                  <a:cubicBezTo>
                    <a:pt x="693" y="797"/>
                    <a:pt x="703" y="782"/>
                    <a:pt x="737" y="772"/>
                  </a:cubicBezTo>
                  <a:cubicBezTo>
                    <a:pt x="792" y="754"/>
                    <a:pt x="838" y="724"/>
                    <a:pt x="879" y="685"/>
                  </a:cubicBezTo>
                  <a:cubicBezTo>
                    <a:pt x="949" y="616"/>
                    <a:pt x="993" y="532"/>
                    <a:pt x="1021" y="440"/>
                  </a:cubicBezTo>
                  <a:cubicBezTo>
                    <a:pt x="1058" y="321"/>
                    <a:pt x="1063" y="200"/>
                    <a:pt x="1056" y="78"/>
                  </a:cubicBezTo>
                  <a:cubicBezTo>
                    <a:pt x="1055" y="67"/>
                    <a:pt x="1054" y="57"/>
                    <a:pt x="1054" y="47"/>
                  </a:cubicBezTo>
                  <a:cubicBezTo>
                    <a:pt x="785" y="47"/>
                    <a:pt x="518" y="47"/>
                    <a:pt x="250" y="47"/>
                  </a:cubicBezTo>
                  <a:cubicBezTo>
                    <a:pt x="246" y="120"/>
                    <a:pt x="243" y="192"/>
                    <a:pt x="250" y="263"/>
                  </a:cubicBezTo>
                  <a:cubicBezTo>
                    <a:pt x="260" y="369"/>
                    <a:pt x="286" y="471"/>
                    <a:pt x="338" y="565"/>
                  </a:cubicBezTo>
                  <a:cubicBezTo>
                    <a:pt x="392" y="662"/>
                    <a:pt x="465" y="738"/>
                    <a:pt x="574" y="773"/>
                  </a:cubicBezTo>
                  <a:cubicBezTo>
                    <a:pt x="600" y="781"/>
                    <a:pt x="613" y="802"/>
                    <a:pt x="613" y="829"/>
                  </a:cubicBezTo>
                  <a:cubicBezTo>
                    <a:pt x="614" y="906"/>
                    <a:pt x="614" y="983"/>
                    <a:pt x="614" y="1060"/>
                  </a:cubicBezTo>
                  <a:cubicBezTo>
                    <a:pt x="614" y="1066"/>
                    <a:pt x="614" y="1071"/>
                    <a:pt x="614" y="1077"/>
                  </a:cubicBezTo>
                  <a:cubicBezTo>
                    <a:pt x="640" y="1077"/>
                    <a:pt x="665" y="1077"/>
                    <a:pt x="693" y="1077"/>
                  </a:cubicBezTo>
                  <a:close/>
                  <a:moveTo>
                    <a:pt x="339" y="1261"/>
                  </a:moveTo>
                  <a:cubicBezTo>
                    <a:pt x="339" y="1323"/>
                    <a:pt x="339" y="1384"/>
                    <a:pt x="339" y="1444"/>
                  </a:cubicBezTo>
                  <a:cubicBezTo>
                    <a:pt x="549" y="1444"/>
                    <a:pt x="758" y="1444"/>
                    <a:pt x="967" y="1444"/>
                  </a:cubicBezTo>
                  <a:cubicBezTo>
                    <a:pt x="967" y="1383"/>
                    <a:pt x="967" y="1322"/>
                    <a:pt x="967" y="1261"/>
                  </a:cubicBezTo>
                  <a:cubicBezTo>
                    <a:pt x="757" y="1261"/>
                    <a:pt x="549" y="1261"/>
                    <a:pt x="339" y="1261"/>
                  </a:cubicBezTo>
                  <a:close/>
                  <a:moveTo>
                    <a:pt x="463" y="1216"/>
                  </a:moveTo>
                  <a:cubicBezTo>
                    <a:pt x="590" y="1216"/>
                    <a:pt x="714" y="1216"/>
                    <a:pt x="839" y="1216"/>
                  </a:cubicBezTo>
                  <a:cubicBezTo>
                    <a:pt x="839" y="1185"/>
                    <a:pt x="839" y="1156"/>
                    <a:pt x="839" y="1126"/>
                  </a:cubicBezTo>
                  <a:cubicBezTo>
                    <a:pt x="713" y="1126"/>
                    <a:pt x="588" y="1126"/>
                    <a:pt x="463" y="1126"/>
                  </a:cubicBezTo>
                  <a:cubicBezTo>
                    <a:pt x="463" y="1156"/>
                    <a:pt x="463" y="1186"/>
                    <a:pt x="463" y="1216"/>
                  </a:cubicBezTo>
                  <a:close/>
                  <a:moveTo>
                    <a:pt x="1104" y="173"/>
                  </a:moveTo>
                  <a:cubicBezTo>
                    <a:pt x="1103" y="283"/>
                    <a:pt x="1087" y="390"/>
                    <a:pt x="1048" y="495"/>
                  </a:cubicBezTo>
                  <a:cubicBezTo>
                    <a:pt x="1160" y="414"/>
                    <a:pt x="1210" y="272"/>
                    <a:pt x="1201" y="173"/>
                  </a:cubicBezTo>
                  <a:cubicBezTo>
                    <a:pt x="1170" y="173"/>
                    <a:pt x="1138" y="173"/>
                    <a:pt x="1104" y="173"/>
                  </a:cubicBezTo>
                  <a:close/>
                  <a:moveTo>
                    <a:pt x="103" y="173"/>
                  </a:moveTo>
                  <a:cubicBezTo>
                    <a:pt x="87" y="273"/>
                    <a:pt x="177" y="460"/>
                    <a:pt x="255" y="490"/>
                  </a:cubicBezTo>
                  <a:cubicBezTo>
                    <a:pt x="217" y="387"/>
                    <a:pt x="201" y="282"/>
                    <a:pt x="200" y="173"/>
                  </a:cubicBezTo>
                  <a:cubicBezTo>
                    <a:pt x="167" y="173"/>
                    <a:pt x="135" y="173"/>
                    <a:pt x="103" y="17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8" name="Freeform 11">
              <a:extLst>
                <a:ext uri="{FF2B5EF4-FFF2-40B4-BE49-F238E27FC236}">
                  <a16:creationId xmlns:a16="http://schemas.microsoft.com/office/drawing/2014/main" id="{895CB522-7C43-4511-9AC7-10DC8F7024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085513" y="6856413"/>
              <a:ext cx="258763" cy="252413"/>
            </a:xfrm>
            <a:custGeom>
              <a:avLst/>
              <a:gdLst>
                <a:gd name="T0" fmla="*/ 82 w 461"/>
                <a:gd name="T1" fmla="*/ 416 h 449"/>
                <a:gd name="T2" fmla="*/ 102 w 461"/>
                <a:gd name="T3" fmla="*/ 298 h 449"/>
                <a:gd name="T4" fmla="*/ 94 w 461"/>
                <a:gd name="T5" fmla="*/ 273 h 449"/>
                <a:gd name="T6" fmla="*/ 10 w 461"/>
                <a:gd name="T7" fmla="*/ 192 h 449"/>
                <a:gd name="T8" fmla="*/ 2 w 461"/>
                <a:gd name="T9" fmla="*/ 168 h 449"/>
                <a:gd name="T10" fmla="*/ 22 w 461"/>
                <a:gd name="T11" fmla="*/ 152 h 449"/>
                <a:gd name="T12" fmla="*/ 139 w 461"/>
                <a:gd name="T13" fmla="*/ 133 h 449"/>
                <a:gd name="T14" fmla="*/ 157 w 461"/>
                <a:gd name="T15" fmla="*/ 121 h 449"/>
                <a:gd name="T16" fmla="*/ 208 w 461"/>
                <a:gd name="T17" fmla="*/ 17 h 449"/>
                <a:gd name="T18" fmla="*/ 230 w 461"/>
                <a:gd name="T19" fmla="*/ 1 h 449"/>
                <a:gd name="T20" fmla="*/ 254 w 461"/>
                <a:gd name="T21" fmla="*/ 17 h 449"/>
                <a:gd name="T22" fmla="*/ 304 w 461"/>
                <a:gd name="T23" fmla="*/ 121 h 449"/>
                <a:gd name="T24" fmla="*/ 322 w 461"/>
                <a:gd name="T25" fmla="*/ 134 h 449"/>
                <a:gd name="T26" fmla="*/ 438 w 461"/>
                <a:gd name="T27" fmla="*/ 152 h 449"/>
                <a:gd name="T28" fmla="*/ 459 w 461"/>
                <a:gd name="T29" fmla="*/ 168 h 449"/>
                <a:gd name="T30" fmla="*/ 450 w 461"/>
                <a:gd name="T31" fmla="*/ 194 h 449"/>
                <a:gd name="T32" fmla="*/ 366 w 461"/>
                <a:gd name="T33" fmla="*/ 274 h 449"/>
                <a:gd name="T34" fmla="*/ 359 w 461"/>
                <a:gd name="T35" fmla="*/ 295 h 449"/>
                <a:gd name="T36" fmla="*/ 379 w 461"/>
                <a:gd name="T37" fmla="*/ 409 h 449"/>
                <a:gd name="T38" fmla="*/ 371 w 461"/>
                <a:gd name="T39" fmla="*/ 439 h 449"/>
                <a:gd name="T40" fmla="*/ 338 w 461"/>
                <a:gd name="T41" fmla="*/ 437 h 449"/>
                <a:gd name="T42" fmla="*/ 248 w 461"/>
                <a:gd name="T43" fmla="*/ 385 h 449"/>
                <a:gd name="T44" fmla="*/ 223 w 461"/>
                <a:gd name="T45" fmla="*/ 384 h 449"/>
                <a:gd name="T46" fmla="*/ 119 w 461"/>
                <a:gd name="T47" fmla="*/ 439 h 449"/>
                <a:gd name="T48" fmla="*/ 82 w 461"/>
                <a:gd name="T49" fmla="*/ 416 h 449"/>
                <a:gd name="T50" fmla="*/ 386 w 461"/>
                <a:gd name="T51" fmla="*/ 190 h 449"/>
                <a:gd name="T52" fmla="*/ 307 w 461"/>
                <a:gd name="T53" fmla="*/ 179 h 449"/>
                <a:gd name="T54" fmla="*/ 265 w 461"/>
                <a:gd name="T55" fmla="*/ 149 h 449"/>
                <a:gd name="T56" fmla="*/ 228 w 461"/>
                <a:gd name="T57" fmla="*/ 75 h 449"/>
                <a:gd name="T58" fmla="*/ 190 w 461"/>
                <a:gd name="T59" fmla="*/ 153 h 449"/>
                <a:gd name="T60" fmla="*/ 153 w 461"/>
                <a:gd name="T61" fmla="*/ 179 h 449"/>
                <a:gd name="T62" fmla="*/ 71 w 461"/>
                <a:gd name="T63" fmla="*/ 190 h 449"/>
                <a:gd name="T64" fmla="*/ 121 w 461"/>
                <a:gd name="T65" fmla="*/ 243 h 449"/>
                <a:gd name="T66" fmla="*/ 141 w 461"/>
                <a:gd name="T67" fmla="*/ 306 h 449"/>
                <a:gd name="T68" fmla="*/ 127 w 461"/>
                <a:gd name="T69" fmla="*/ 379 h 449"/>
                <a:gd name="T70" fmla="*/ 132 w 461"/>
                <a:gd name="T71" fmla="*/ 377 h 449"/>
                <a:gd name="T72" fmla="*/ 191 w 461"/>
                <a:gd name="T73" fmla="*/ 347 h 449"/>
                <a:gd name="T74" fmla="*/ 271 w 461"/>
                <a:gd name="T75" fmla="*/ 348 h 449"/>
                <a:gd name="T76" fmla="*/ 330 w 461"/>
                <a:gd name="T77" fmla="*/ 380 h 449"/>
                <a:gd name="T78" fmla="*/ 314 w 461"/>
                <a:gd name="T79" fmla="*/ 294 h 449"/>
                <a:gd name="T80" fmla="*/ 327 w 461"/>
                <a:gd name="T81" fmla="*/ 252 h 449"/>
                <a:gd name="T82" fmla="*/ 386 w 461"/>
                <a:gd name="T83" fmla="*/ 190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61" h="449">
                  <a:moveTo>
                    <a:pt x="82" y="416"/>
                  </a:moveTo>
                  <a:cubicBezTo>
                    <a:pt x="88" y="379"/>
                    <a:pt x="94" y="338"/>
                    <a:pt x="102" y="298"/>
                  </a:cubicBezTo>
                  <a:cubicBezTo>
                    <a:pt x="104" y="287"/>
                    <a:pt x="102" y="280"/>
                    <a:pt x="94" y="273"/>
                  </a:cubicBezTo>
                  <a:cubicBezTo>
                    <a:pt x="65" y="247"/>
                    <a:pt x="37" y="220"/>
                    <a:pt x="10" y="192"/>
                  </a:cubicBezTo>
                  <a:cubicBezTo>
                    <a:pt x="4" y="186"/>
                    <a:pt x="0" y="175"/>
                    <a:pt x="2" y="168"/>
                  </a:cubicBezTo>
                  <a:cubicBezTo>
                    <a:pt x="4" y="161"/>
                    <a:pt x="14" y="154"/>
                    <a:pt x="22" y="152"/>
                  </a:cubicBezTo>
                  <a:cubicBezTo>
                    <a:pt x="61" y="145"/>
                    <a:pt x="100" y="140"/>
                    <a:pt x="139" y="133"/>
                  </a:cubicBezTo>
                  <a:cubicBezTo>
                    <a:pt x="146" y="132"/>
                    <a:pt x="154" y="127"/>
                    <a:pt x="157" y="121"/>
                  </a:cubicBezTo>
                  <a:cubicBezTo>
                    <a:pt x="174" y="87"/>
                    <a:pt x="191" y="52"/>
                    <a:pt x="208" y="17"/>
                  </a:cubicBezTo>
                  <a:cubicBezTo>
                    <a:pt x="212" y="8"/>
                    <a:pt x="218" y="1"/>
                    <a:pt x="230" y="1"/>
                  </a:cubicBezTo>
                  <a:cubicBezTo>
                    <a:pt x="242" y="0"/>
                    <a:pt x="249" y="7"/>
                    <a:pt x="254" y="17"/>
                  </a:cubicBezTo>
                  <a:cubicBezTo>
                    <a:pt x="270" y="52"/>
                    <a:pt x="288" y="86"/>
                    <a:pt x="304" y="121"/>
                  </a:cubicBezTo>
                  <a:cubicBezTo>
                    <a:pt x="308" y="129"/>
                    <a:pt x="313" y="133"/>
                    <a:pt x="322" y="134"/>
                  </a:cubicBezTo>
                  <a:cubicBezTo>
                    <a:pt x="361" y="139"/>
                    <a:pt x="399" y="145"/>
                    <a:pt x="438" y="152"/>
                  </a:cubicBezTo>
                  <a:cubicBezTo>
                    <a:pt x="446" y="153"/>
                    <a:pt x="457" y="161"/>
                    <a:pt x="459" y="168"/>
                  </a:cubicBezTo>
                  <a:cubicBezTo>
                    <a:pt x="461" y="175"/>
                    <a:pt x="456" y="187"/>
                    <a:pt x="450" y="194"/>
                  </a:cubicBezTo>
                  <a:cubicBezTo>
                    <a:pt x="423" y="221"/>
                    <a:pt x="394" y="248"/>
                    <a:pt x="366" y="274"/>
                  </a:cubicBezTo>
                  <a:cubicBezTo>
                    <a:pt x="359" y="281"/>
                    <a:pt x="357" y="286"/>
                    <a:pt x="359" y="295"/>
                  </a:cubicBezTo>
                  <a:cubicBezTo>
                    <a:pt x="366" y="333"/>
                    <a:pt x="372" y="371"/>
                    <a:pt x="379" y="409"/>
                  </a:cubicBezTo>
                  <a:cubicBezTo>
                    <a:pt x="380" y="420"/>
                    <a:pt x="382" y="431"/>
                    <a:pt x="371" y="439"/>
                  </a:cubicBezTo>
                  <a:cubicBezTo>
                    <a:pt x="360" y="445"/>
                    <a:pt x="349" y="444"/>
                    <a:pt x="338" y="437"/>
                  </a:cubicBezTo>
                  <a:cubicBezTo>
                    <a:pt x="308" y="419"/>
                    <a:pt x="278" y="403"/>
                    <a:pt x="248" y="385"/>
                  </a:cubicBezTo>
                  <a:cubicBezTo>
                    <a:pt x="239" y="380"/>
                    <a:pt x="232" y="379"/>
                    <a:pt x="223" y="384"/>
                  </a:cubicBezTo>
                  <a:cubicBezTo>
                    <a:pt x="189" y="403"/>
                    <a:pt x="154" y="421"/>
                    <a:pt x="119" y="439"/>
                  </a:cubicBezTo>
                  <a:cubicBezTo>
                    <a:pt x="99" y="449"/>
                    <a:pt x="81" y="439"/>
                    <a:pt x="82" y="416"/>
                  </a:cubicBezTo>
                  <a:close/>
                  <a:moveTo>
                    <a:pt x="386" y="190"/>
                  </a:moveTo>
                  <a:cubicBezTo>
                    <a:pt x="361" y="186"/>
                    <a:pt x="334" y="181"/>
                    <a:pt x="307" y="179"/>
                  </a:cubicBezTo>
                  <a:cubicBezTo>
                    <a:pt x="286" y="178"/>
                    <a:pt x="273" y="169"/>
                    <a:pt x="265" y="149"/>
                  </a:cubicBezTo>
                  <a:cubicBezTo>
                    <a:pt x="255" y="125"/>
                    <a:pt x="241" y="101"/>
                    <a:pt x="228" y="75"/>
                  </a:cubicBezTo>
                  <a:cubicBezTo>
                    <a:pt x="215" y="103"/>
                    <a:pt x="202" y="128"/>
                    <a:pt x="190" y="153"/>
                  </a:cubicBezTo>
                  <a:cubicBezTo>
                    <a:pt x="182" y="169"/>
                    <a:pt x="171" y="177"/>
                    <a:pt x="153" y="179"/>
                  </a:cubicBezTo>
                  <a:cubicBezTo>
                    <a:pt x="125" y="182"/>
                    <a:pt x="97" y="186"/>
                    <a:pt x="71" y="190"/>
                  </a:cubicBezTo>
                  <a:cubicBezTo>
                    <a:pt x="87" y="208"/>
                    <a:pt x="102" y="227"/>
                    <a:pt x="121" y="243"/>
                  </a:cubicBezTo>
                  <a:cubicBezTo>
                    <a:pt x="142" y="261"/>
                    <a:pt x="148" y="279"/>
                    <a:pt x="141" y="306"/>
                  </a:cubicBezTo>
                  <a:cubicBezTo>
                    <a:pt x="134" y="329"/>
                    <a:pt x="132" y="354"/>
                    <a:pt x="127" y="379"/>
                  </a:cubicBezTo>
                  <a:cubicBezTo>
                    <a:pt x="130" y="378"/>
                    <a:pt x="131" y="378"/>
                    <a:pt x="132" y="377"/>
                  </a:cubicBezTo>
                  <a:cubicBezTo>
                    <a:pt x="152" y="367"/>
                    <a:pt x="171" y="357"/>
                    <a:pt x="191" y="347"/>
                  </a:cubicBezTo>
                  <a:cubicBezTo>
                    <a:pt x="235" y="325"/>
                    <a:pt x="226" y="324"/>
                    <a:pt x="271" y="348"/>
                  </a:cubicBezTo>
                  <a:cubicBezTo>
                    <a:pt x="290" y="358"/>
                    <a:pt x="308" y="368"/>
                    <a:pt x="330" y="380"/>
                  </a:cubicBezTo>
                  <a:cubicBezTo>
                    <a:pt x="324" y="349"/>
                    <a:pt x="320" y="321"/>
                    <a:pt x="314" y="294"/>
                  </a:cubicBezTo>
                  <a:cubicBezTo>
                    <a:pt x="311" y="277"/>
                    <a:pt x="314" y="265"/>
                    <a:pt x="327" y="252"/>
                  </a:cubicBezTo>
                  <a:cubicBezTo>
                    <a:pt x="347" y="233"/>
                    <a:pt x="366" y="211"/>
                    <a:pt x="386" y="19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803D091D-3E8D-4C17-99E5-B76B6418FC86}"/>
              </a:ext>
            </a:extLst>
          </p:cNvPr>
          <p:cNvGrpSpPr/>
          <p:nvPr/>
        </p:nvGrpSpPr>
        <p:grpSpPr>
          <a:xfrm>
            <a:off x="10547975" y="2361646"/>
            <a:ext cx="616795" cy="453526"/>
            <a:chOff x="8745538" y="6856413"/>
            <a:chExt cx="863600" cy="635000"/>
          </a:xfrm>
          <a:solidFill>
            <a:schemeClr val="bg1"/>
          </a:solidFill>
        </p:grpSpPr>
        <p:sp>
          <p:nvSpPr>
            <p:cNvPr id="59" name="Freeform 12">
              <a:extLst>
                <a:ext uri="{FF2B5EF4-FFF2-40B4-BE49-F238E27FC236}">
                  <a16:creationId xmlns:a16="http://schemas.microsoft.com/office/drawing/2014/main" id="{4C9A790C-AF89-4480-B512-AAF87F5A76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45538" y="6856413"/>
              <a:ext cx="863600" cy="635000"/>
            </a:xfrm>
            <a:custGeom>
              <a:avLst/>
              <a:gdLst>
                <a:gd name="T0" fmla="*/ 110 w 1536"/>
                <a:gd name="T1" fmla="*/ 91 h 1131"/>
                <a:gd name="T2" fmla="*/ 763 w 1536"/>
                <a:gd name="T3" fmla="*/ 31 h 1131"/>
                <a:gd name="T4" fmla="*/ 1001 w 1536"/>
                <a:gd name="T5" fmla="*/ 133 h 1131"/>
                <a:gd name="T6" fmla="*/ 1048 w 1536"/>
                <a:gd name="T7" fmla="*/ 471 h 1131"/>
                <a:gd name="T8" fmla="*/ 1404 w 1536"/>
                <a:gd name="T9" fmla="*/ 672 h 1131"/>
                <a:gd name="T10" fmla="*/ 1466 w 1536"/>
                <a:gd name="T11" fmla="*/ 682 h 1131"/>
                <a:gd name="T12" fmla="*/ 1536 w 1536"/>
                <a:gd name="T13" fmla="*/ 776 h 1131"/>
                <a:gd name="T14" fmla="*/ 1514 w 1536"/>
                <a:gd name="T15" fmla="*/ 883 h 1131"/>
                <a:gd name="T16" fmla="*/ 1491 w 1536"/>
                <a:gd name="T17" fmla="*/ 780 h 1131"/>
                <a:gd name="T18" fmla="*/ 1437 w 1536"/>
                <a:gd name="T19" fmla="*/ 716 h 1131"/>
                <a:gd name="T20" fmla="*/ 1436 w 1536"/>
                <a:gd name="T21" fmla="*/ 1014 h 1131"/>
                <a:gd name="T22" fmla="*/ 1490 w 1536"/>
                <a:gd name="T23" fmla="*/ 1081 h 1131"/>
                <a:gd name="T24" fmla="*/ 1491 w 1536"/>
                <a:gd name="T25" fmla="*/ 969 h 1131"/>
                <a:gd name="T26" fmla="*/ 1536 w 1536"/>
                <a:gd name="T27" fmla="*/ 970 h 1131"/>
                <a:gd name="T28" fmla="*/ 1510 w 1536"/>
                <a:gd name="T29" fmla="*/ 1123 h 1131"/>
                <a:gd name="T30" fmla="*/ 1416 w 1536"/>
                <a:gd name="T31" fmla="*/ 1077 h 1131"/>
                <a:gd name="T32" fmla="*/ 1381 w 1536"/>
                <a:gd name="T33" fmla="*/ 1020 h 1131"/>
                <a:gd name="T34" fmla="*/ 745 w 1536"/>
                <a:gd name="T35" fmla="*/ 771 h 1131"/>
                <a:gd name="T36" fmla="*/ 171 w 1536"/>
                <a:gd name="T37" fmla="*/ 699 h 1131"/>
                <a:gd name="T38" fmla="*/ 0 w 1536"/>
                <a:gd name="T39" fmla="*/ 552 h 1131"/>
                <a:gd name="T40" fmla="*/ 1389 w 1536"/>
                <a:gd name="T41" fmla="*/ 966 h 1131"/>
                <a:gd name="T42" fmla="*/ 1390 w 1536"/>
                <a:gd name="T43" fmla="*/ 729 h 1131"/>
                <a:gd name="T44" fmla="*/ 1177 w 1536"/>
                <a:gd name="T45" fmla="*/ 583 h 1131"/>
                <a:gd name="T46" fmla="*/ 386 w 1536"/>
                <a:gd name="T47" fmla="*/ 438 h 1131"/>
                <a:gd name="T48" fmla="*/ 47 w 1536"/>
                <a:gd name="T49" fmla="*/ 321 h 1131"/>
                <a:gd name="T50" fmla="*/ 46 w 1536"/>
                <a:gd name="T51" fmla="*/ 537 h 1131"/>
                <a:gd name="T52" fmla="*/ 78 w 1536"/>
                <a:gd name="T53" fmla="*/ 566 h 1131"/>
                <a:gd name="T54" fmla="*/ 123 w 1536"/>
                <a:gd name="T55" fmla="*/ 567 h 1131"/>
                <a:gd name="T56" fmla="*/ 127 w 1536"/>
                <a:gd name="T57" fmla="*/ 630 h 1131"/>
                <a:gd name="T58" fmla="*/ 214 w 1536"/>
                <a:gd name="T59" fmla="*/ 613 h 1131"/>
                <a:gd name="T60" fmla="*/ 258 w 1536"/>
                <a:gd name="T61" fmla="*/ 613 h 1131"/>
                <a:gd name="T62" fmla="*/ 264 w 1536"/>
                <a:gd name="T63" fmla="*/ 680 h 1131"/>
                <a:gd name="T64" fmla="*/ 366 w 1536"/>
                <a:gd name="T65" fmla="*/ 644 h 1131"/>
                <a:gd name="T66" fmla="*/ 411 w 1536"/>
                <a:gd name="T67" fmla="*/ 642 h 1131"/>
                <a:gd name="T68" fmla="*/ 411 w 1536"/>
                <a:gd name="T69" fmla="*/ 707 h 1131"/>
                <a:gd name="T70" fmla="*/ 525 w 1536"/>
                <a:gd name="T71" fmla="*/ 656 h 1131"/>
                <a:gd name="T72" fmla="*/ 570 w 1536"/>
                <a:gd name="T73" fmla="*/ 659 h 1131"/>
                <a:gd name="T74" fmla="*/ 676 w 1536"/>
                <a:gd name="T75" fmla="*/ 717 h 1131"/>
                <a:gd name="T76" fmla="*/ 698 w 1536"/>
                <a:gd name="T77" fmla="*/ 642 h 1131"/>
                <a:gd name="T78" fmla="*/ 721 w 1536"/>
                <a:gd name="T79" fmla="*/ 722 h 1131"/>
                <a:gd name="T80" fmla="*/ 824 w 1536"/>
                <a:gd name="T81" fmla="*/ 685 h 1131"/>
                <a:gd name="T82" fmla="*/ 869 w 1536"/>
                <a:gd name="T83" fmla="*/ 685 h 1131"/>
                <a:gd name="T84" fmla="*/ 897 w 1536"/>
                <a:gd name="T85" fmla="*/ 753 h 1131"/>
                <a:gd name="T86" fmla="*/ 974 w 1536"/>
                <a:gd name="T87" fmla="*/ 725 h 1131"/>
                <a:gd name="T88" fmla="*/ 1018 w 1536"/>
                <a:gd name="T89" fmla="*/ 725 h 1131"/>
                <a:gd name="T90" fmla="*/ 1024 w 1536"/>
                <a:gd name="T91" fmla="*/ 785 h 1131"/>
                <a:gd name="T92" fmla="*/ 1114 w 1536"/>
                <a:gd name="T93" fmla="*/ 772 h 1131"/>
                <a:gd name="T94" fmla="*/ 1159 w 1536"/>
                <a:gd name="T95" fmla="*/ 773 h 1131"/>
                <a:gd name="T96" fmla="*/ 1169 w 1536"/>
                <a:gd name="T97" fmla="*/ 839 h 1131"/>
                <a:gd name="T98" fmla="*/ 1246 w 1536"/>
                <a:gd name="T99" fmla="*/ 874 h 1131"/>
                <a:gd name="T100" fmla="*/ 1247 w 1536"/>
                <a:gd name="T101" fmla="*/ 844 h 1131"/>
                <a:gd name="T102" fmla="*/ 1292 w 1536"/>
                <a:gd name="T103" fmla="*/ 844 h 1131"/>
                <a:gd name="T104" fmla="*/ 1297 w 1536"/>
                <a:gd name="T105" fmla="*/ 904 h 1131"/>
                <a:gd name="T106" fmla="*/ 528 w 1536"/>
                <a:gd name="T107" fmla="*/ 402 h 1131"/>
                <a:gd name="T108" fmla="*/ 982 w 1536"/>
                <a:gd name="T109" fmla="*/ 276 h 1131"/>
                <a:gd name="T110" fmla="*/ 962 w 1536"/>
                <a:gd name="T111" fmla="*/ 159 h 1131"/>
                <a:gd name="T112" fmla="*/ 623 w 1536"/>
                <a:gd name="T113" fmla="*/ 57 h 1131"/>
                <a:gd name="T114" fmla="*/ 105 w 1536"/>
                <a:gd name="T115" fmla="*/ 146 h 1131"/>
                <a:gd name="T116" fmla="*/ 82 w 1536"/>
                <a:gd name="T117" fmla="*/ 292 h 1131"/>
                <a:gd name="T118" fmla="*/ 528 w 1536"/>
                <a:gd name="T119" fmla="*/ 402 h 1131"/>
                <a:gd name="T120" fmla="*/ 780 w 1536"/>
                <a:gd name="T121" fmla="*/ 420 h 1131"/>
                <a:gd name="T122" fmla="*/ 1003 w 1536"/>
                <a:gd name="T123" fmla="*/ 320 h 1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536" h="1131">
                  <a:moveTo>
                    <a:pt x="0" y="211"/>
                  </a:moveTo>
                  <a:cubicBezTo>
                    <a:pt x="16" y="151"/>
                    <a:pt x="59" y="118"/>
                    <a:pt x="110" y="91"/>
                  </a:cubicBezTo>
                  <a:cubicBezTo>
                    <a:pt x="179" y="54"/>
                    <a:pt x="254" y="35"/>
                    <a:pt x="331" y="23"/>
                  </a:cubicBezTo>
                  <a:cubicBezTo>
                    <a:pt x="475" y="0"/>
                    <a:pt x="619" y="2"/>
                    <a:pt x="763" y="31"/>
                  </a:cubicBezTo>
                  <a:cubicBezTo>
                    <a:pt x="828" y="44"/>
                    <a:pt x="892" y="63"/>
                    <a:pt x="950" y="97"/>
                  </a:cubicBezTo>
                  <a:cubicBezTo>
                    <a:pt x="968" y="107"/>
                    <a:pt x="985" y="120"/>
                    <a:pt x="1001" y="133"/>
                  </a:cubicBezTo>
                  <a:cubicBezTo>
                    <a:pt x="1034" y="162"/>
                    <a:pt x="1050" y="197"/>
                    <a:pt x="1049" y="242"/>
                  </a:cubicBezTo>
                  <a:cubicBezTo>
                    <a:pt x="1047" y="318"/>
                    <a:pt x="1049" y="395"/>
                    <a:pt x="1048" y="471"/>
                  </a:cubicBezTo>
                  <a:cubicBezTo>
                    <a:pt x="1048" y="481"/>
                    <a:pt x="1051" y="486"/>
                    <a:pt x="1061" y="489"/>
                  </a:cubicBezTo>
                  <a:cubicBezTo>
                    <a:pt x="1186" y="530"/>
                    <a:pt x="1302" y="587"/>
                    <a:pt x="1404" y="672"/>
                  </a:cubicBezTo>
                  <a:cubicBezTo>
                    <a:pt x="1408" y="674"/>
                    <a:pt x="1415" y="675"/>
                    <a:pt x="1420" y="674"/>
                  </a:cubicBezTo>
                  <a:cubicBezTo>
                    <a:pt x="1437" y="668"/>
                    <a:pt x="1452" y="671"/>
                    <a:pt x="1466" y="682"/>
                  </a:cubicBezTo>
                  <a:cubicBezTo>
                    <a:pt x="1482" y="696"/>
                    <a:pt x="1498" y="710"/>
                    <a:pt x="1514" y="725"/>
                  </a:cubicBezTo>
                  <a:cubicBezTo>
                    <a:pt x="1529" y="739"/>
                    <a:pt x="1536" y="756"/>
                    <a:pt x="1536" y="776"/>
                  </a:cubicBezTo>
                  <a:cubicBezTo>
                    <a:pt x="1536" y="803"/>
                    <a:pt x="1536" y="830"/>
                    <a:pt x="1536" y="857"/>
                  </a:cubicBezTo>
                  <a:cubicBezTo>
                    <a:pt x="1536" y="873"/>
                    <a:pt x="1528" y="883"/>
                    <a:pt x="1514" y="883"/>
                  </a:cubicBezTo>
                  <a:cubicBezTo>
                    <a:pt x="1500" y="884"/>
                    <a:pt x="1491" y="874"/>
                    <a:pt x="1491" y="856"/>
                  </a:cubicBezTo>
                  <a:cubicBezTo>
                    <a:pt x="1491" y="831"/>
                    <a:pt x="1492" y="805"/>
                    <a:pt x="1491" y="780"/>
                  </a:cubicBezTo>
                  <a:cubicBezTo>
                    <a:pt x="1490" y="771"/>
                    <a:pt x="1486" y="762"/>
                    <a:pt x="1480" y="755"/>
                  </a:cubicBezTo>
                  <a:cubicBezTo>
                    <a:pt x="1468" y="742"/>
                    <a:pt x="1453" y="730"/>
                    <a:pt x="1437" y="716"/>
                  </a:cubicBezTo>
                  <a:cubicBezTo>
                    <a:pt x="1436" y="724"/>
                    <a:pt x="1436" y="729"/>
                    <a:pt x="1436" y="735"/>
                  </a:cubicBezTo>
                  <a:cubicBezTo>
                    <a:pt x="1436" y="828"/>
                    <a:pt x="1436" y="921"/>
                    <a:pt x="1436" y="1014"/>
                  </a:cubicBezTo>
                  <a:cubicBezTo>
                    <a:pt x="1435" y="1030"/>
                    <a:pt x="1440" y="1042"/>
                    <a:pt x="1454" y="1052"/>
                  </a:cubicBezTo>
                  <a:cubicBezTo>
                    <a:pt x="1466" y="1060"/>
                    <a:pt x="1477" y="1070"/>
                    <a:pt x="1490" y="1081"/>
                  </a:cubicBezTo>
                  <a:cubicBezTo>
                    <a:pt x="1491" y="1075"/>
                    <a:pt x="1491" y="1071"/>
                    <a:pt x="1491" y="1067"/>
                  </a:cubicBezTo>
                  <a:cubicBezTo>
                    <a:pt x="1491" y="1034"/>
                    <a:pt x="1491" y="1002"/>
                    <a:pt x="1491" y="969"/>
                  </a:cubicBezTo>
                  <a:cubicBezTo>
                    <a:pt x="1491" y="954"/>
                    <a:pt x="1500" y="944"/>
                    <a:pt x="1513" y="944"/>
                  </a:cubicBezTo>
                  <a:cubicBezTo>
                    <a:pt x="1527" y="944"/>
                    <a:pt x="1536" y="954"/>
                    <a:pt x="1536" y="970"/>
                  </a:cubicBezTo>
                  <a:cubicBezTo>
                    <a:pt x="1536" y="1007"/>
                    <a:pt x="1536" y="1044"/>
                    <a:pt x="1536" y="1081"/>
                  </a:cubicBezTo>
                  <a:cubicBezTo>
                    <a:pt x="1536" y="1100"/>
                    <a:pt x="1528" y="1114"/>
                    <a:pt x="1510" y="1123"/>
                  </a:cubicBezTo>
                  <a:cubicBezTo>
                    <a:pt x="1493" y="1131"/>
                    <a:pt x="1476" y="1128"/>
                    <a:pt x="1461" y="1116"/>
                  </a:cubicBezTo>
                  <a:cubicBezTo>
                    <a:pt x="1446" y="1103"/>
                    <a:pt x="1429" y="1092"/>
                    <a:pt x="1416" y="1077"/>
                  </a:cubicBezTo>
                  <a:cubicBezTo>
                    <a:pt x="1405" y="1066"/>
                    <a:pt x="1400" y="1050"/>
                    <a:pt x="1392" y="1037"/>
                  </a:cubicBezTo>
                  <a:cubicBezTo>
                    <a:pt x="1389" y="1031"/>
                    <a:pt x="1386" y="1024"/>
                    <a:pt x="1381" y="1020"/>
                  </a:cubicBezTo>
                  <a:cubicBezTo>
                    <a:pt x="1313" y="961"/>
                    <a:pt x="1235" y="917"/>
                    <a:pt x="1153" y="881"/>
                  </a:cubicBezTo>
                  <a:cubicBezTo>
                    <a:pt x="1022" y="825"/>
                    <a:pt x="886" y="791"/>
                    <a:pt x="745" y="771"/>
                  </a:cubicBezTo>
                  <a:cubicBezTo>
                    <a:pt x="655" y="758"/>
                    <a:pt x="565" y="756"/>
                    <a:pt x="475" y="753"/>
                  </a:cubicBezTo>
                  <a:cubicBezTo>
                    <a:pt x="371" y="750"/>
                    <a:pt x="269" y="735"/>
                    <a:pt x="171" y="699"/>
                  </a:cubicBezTo>
                  <a:cubicBezTo>
                    <a:pt x="146" y="690"/>
                    <a:pt x="123" y="678"/>
                    <a:pt x="100" y="666"/>
                  </a:cubicBezTo>
                  <a:cubicBezTo>
                    <a:pt x="53" y="640"/>
                    <a:pt x="15" y="607"/>
                    <a:pt x="0" y="552"/>
                  </a:cubicBezTo>
                  <a:cubicBezTo>
                    <a:pt x="0" y="438"/>
                    <a:pt x="0" y="324"/>
                    <a:pt x="0" y="211"/>
                  </a:cubicBezTo>
                  <a:close/>
                  <a:moveTo>
                    <a:pt x="1389" y="966"/>
                  </a:moveTo>
                  <a:cubicBezTo>
                    <a:pt x="1390" y="963"/>
                    <a:pt x="1391" y="960"/>
                    <a:pt x="1391" y="957"/>
                  </a:cubicBezTo>
                  <a:cubicBezTo>
                    <a:pt x="1391" y="881"/>
                    <a:pt x="1391" y="805"/>
                    <a:pt x="1390" y="729"/>
                  </a:cubicBezTo>
                  <a:cubicBezTo>
                    <a:pt x="1390" y="723"/>
                    <a:pt x="1385" y="716"/>
                    <a:pt x="1380" y="711"/>
                  </a:cubicBezTo>
                  <a:cubicBezTo>
                    <a:pt x="1319" y="658"/>
                    <a:pt x="1250" y="617"/>
                    <a:pt x="1177" y="583"/>
                  </a:cubicBezTo>
                  <a:cubicBezTo>
                    <a:pt x="987" y="496"/>
                    <a:pt x="786" y="459"/>
                    <a:pt x="579" y="448"/>
                  </a:cubicBezTo>
                  <a:cubicBezTo>
                    <a:pt x="515" y="444"/>
                    <a:pt x="450" y="444"/>
                    <a:pt x="386" y="438"/>
                  </a:cubicBezTo>
                  <a:cubicBezTo>
                    <a:pt x="307" y="431"/>
                    <a:pt x="229" y="414"/>
                    <a:pt x="155" y="385"/>
                  </a:cubicBezTo>
                  <a:cubicBezTo>
                    <a:pt x="116" y="369"/>
                    <a:pt x="79" y="349"/>
                    <a:pt x="47" y="321"/>
                  </a:cubicBezTo>
                  <a:cubicBezTo>
                    <a:pt x="46" y="323"/>
                    <a:pt x="46" y="324"/>
                    <a:pt x="46" y="324"/>
                  </a:cubicBezTo>
                  <a:cubicBezTo>
                    <a:pt x="46" y="395"/>
                    <a:pt x="45" y="466"/>
                    <a:pt x="46" y="537"/>
                  </a:cubicBezTo>
                  <a:cubicBezTo>
                    <a:pt x="46" y="560"/>
                    <a:pt x="59" y="578"/>
                    <a:pt x="78" y="595"/>
                  </a:cubicBezTo>
                  <a:cubicBezTo>
                    <a:pt x="78" y="583"/>
                    <a:pt x="78" y="575"/>
                    <a:pt x="78" y="566"/>
                  </a:cubicBezTo>
                  <a:cubicBezTo>
                    <a:pt x="78" y="549"/>
                    <a:pt x="87" y="539"/>
                    <a:pt x="101" y="539"/>
                  </a:cubicBezTo>
                  <a:cubicBezTo>
                    <a:pt x="114" y="539"/>
                    <a:pt x="123" y="550"/>
                    <a:pt x="123" y="567"/>
                  </a:cubicBezTo>
                  <a:cubicBezTo>
                    <a:pt x="123" y="584"/>
                    <a:pt x="123" y="601"/>
                    <a:pt x="123" y="618"/>
                  </a:cubicBezTo>
                  <a:cubicBezTo>
                    <a:pt x="123" y="622"/>
                    <a:pt x="125" y="628"/>
                    <a:pt x="127" y="630"/>
                  </a:cubicBezTo>
                  <a:cubicBezTo>
                    <a:pt x="155" y="643"/>
                    <a:pt x="183" y="655"/>
                    <a:pt x="214" y="668"/>
                  </a:cubicBezTo>
                  <a:cubicBezTo>
                    <a:pt x="214" y="647"/>
                    <a:pt x="213" y="630"/>
                    <a:pt x="214" y="613"/>
                  </a:cubicBezTo>
                  <a:cubicBezTo>
                    <a:pt x="214" y="596"/>
                    <a:pt x="223" y="585"/>
                    <a:pt x="237" y="586"/>
                  </a:cubicBezTo>
                  <a:cubicBezTo>
                    <a:pt x="250" y="586"/>
                    <a:pt x="258" y="596"/>
                    <a:pt x="258" y="613"/>
                  </a:cubicBezTo>
                  <a:cubicBezTo>
                    <a:pt x="259" y="632"/>
                    <a:pt x="258" y="651"/>
                    <a:pt x="259" y="670"/>
                  </a:cubicBezTo>
                  <a:cubicBezTo>
                    <a:pt x="259" y="673"/>
                    <a:pt x="261" y="679"/>
                    <a:pt x="264" y="680"/>
                  </a:cubicBezTo>
                  <a:cubicBezTo>
                    <a:pt x="297" y="687"/>
                    <a:pt x="331" y="694"/>
                    <a:pt x="366" y="701"/>
                  </a:cubicBezTo>
                  <a:cubicBezTo>
                    <a:pt x="366" y="680"/>
                    <a:pt x="366" y="662"/>
                    <a:pt x="366" y="644"/>
                  </a:cubicBezTo>
                  <a:cubicBezTo>
                    <a:pt x="366" y="630"/>
                    <a:pt x="375" y="622"/>
                    <a:pt x="387" y="621"/>
                  </a:cubicBezTo>
                  <a:cubicBezTo>
                    <a:pt x="400" y="621"/>
                    <a:pt x="409" y="629"/>
                    <a:pt x="411" y="642"/>
                  </a:cubicBezTo>
                  <a:cubicBezTo>
                    <a:pt x="411" y="647"/>
                    <a:pt x="411" y="653"/>
                    <a:pt x="411" y="658"/>
                  </a:cubicBezTo>
                  <a:cubicBezTo>
                    <a:pt x="411" y="673"/>
                    <a:pt x="411" y="689"/>
                    <a:pt x="411" y="707"/>
                  </a:cubicBezTo>
                  <a:cubicBezTo>
                    <a:pt x="450" y="707"/>
                    <a:pt x="487" y="707"/>
                    <a:pt x="525" y="707"/>
                  </a:cubicBezTo>
                  <a:cubicBezTo>
                    <a:pt x="525" y="690"/>
                    <a:pt x="525" y="673"/>
                    <a:pt x="525" y="656"/>
                  </a:cubicBezTo>
                  <a:cubicBezTo>
                    <a:pt x="526" y="642"/>
                    <a:pt x="535" y="633"/>
                    <a:pt x="548" y="633"/>
                  </a:cubicBezTo>
                  <a:cubicBezTo>
                    <a:pt x="561" y="634"/>
                    <a:pt x="570" y="643"/>
                    <a:pt x="570" y="659"/>
                  </a:cubicBezTo>
                  <a:cubicBezTo>
                    <a:pt x="570" y="676"/>
                    <a:pt x="570" y="693"/>
                    <a:pt x="570" y="710"/>
                  </a:cubicBezTo>
                  <a:cubicBezTo>
                    <a:pt x="607" y="713"/>
                    <a:pt x="641" y="715"/>
                    <a:pt x="676" y="717"/>
                  </a:cubicBezTo>
                  <a:cubicBezTo>
                    <a:pt x="676" y="700"/>
                    <a:pt x="676" y="685"/>
                    <a:pt x="676" y="670"/>
                  </a:cubicBezTo>
                  <a:cubicBezTo>
                    <a:pt x="676" y="653"/>
                    <a:pt x="684" y="643"/>
                    <a:pt x="698" y="642"/>
                  </a:cubicBezTo>
                  <a:cubicBezTo>
                    <a:pt x="712" y="642"/>
                    <a:pt x="721" y="652"/>
                    <a:pt x="721" y="670"/>
                  </a:cubicBezTo>
                  <a:cubicBezTo>
                    <a:pt x="721" y="687"/>
                    <a:pt x="721" y="705"/>
                    <a:pt x="721" y="722"/>
                  </a:cubicBezTo>
                  <a:cubicBezTo>
                    <a:pt x="756" y="727"/>
                    <a:pt x="789" y="732"/>
                    <a:pt x="824" y="737"/>
                  </a:cubicBezTo>
                  <a:cubicBezTo>
                    <a:pt x="824" y="719"/>
                    <a:pt x="824" y="702"/>
                    <a:pt x="824" y="685"/>
                  </a:cubicBezTo>
                  <a:cubicBezTo>
                    <a:pt x="825" y="671"/>
                    <a:pt x="833" y="663"/>
                    <a:pt x="846" y="662"/>
                  </a:cubicBezTo>
                  <a:cubicBezTo>
                    <a:pt x="858" y="662"/>
                    <a:pt x="868" y="670"/>
                    <a:pt x="869" y="685"/>
                  </a:cubicBezTo>
                  <a:cubicBezTo>
                    <a:pt x="870" y="695"/>
                    <a:pt x="869" y="706"/>
                    <a:pt x="869" y="717"/>
                  </a:cubicBezTo>
                  <a:cubicBezTo>
                    <a:pt x="869" y="746"/>
                    <a:pt x="869" y="746"/>
                    <a:pt x="897" y="753"/>
                  </a:cubicBezTo>
                  <a:cubicBezTo>
                    <a:pt x="922" y="758"/>
                    <a:pt x="947" y="764"/>
                    <a:pt x="973" y="770"/>
                  </a:cubicBezTo>
                  <a:cubicBezTo>
                    <a:pt x="973" y="754"/>
                    <a:pt x="973" y="739"/>
                    <a:pt x="974" y="725"/>
                  </a:cubicBezTo>
                  <a:cubicBezTo>
                    <a:pt x="974" y="710"/>
                    <a:pt x="984" y="700"/>
                    <a:pt x="996" y="700"/>
                  </a:cubicBezTo>
                  <a:cubicBezTo>
                    <a:pt x="1009" y="700"/>
                    <a:pt x="1018" y="710"/>
                    <a:pt x="1018" y="725"/>
                  </a:cubicBezTo>
                  <a:cubicBezTo>
                    <a:pt x="1019" y="741"/>
                    <a:pt x="1018" y="757"/>
                    <a:pt x="1019" y="773"/>
                  </a:cubicBezTo>
                  <a:cubicBezTo>
                    <a:pt x="1019" y="777"/>
                    <a:pt x="1021" y="784"/>
                    <a:pt x="1024" y="785"/>
                  </a:cubicBezTo>
                  <a:cubicBezTo>
                    <a:pt x="1053" y="795"/>
                    <a:pt x="1083" y="805"/>
                    <a:pt x="1114" y="815"/>
                  </a:cubicBezTo>
                  <a:cubicBezTo>
                    <a:pt x="1114" y="800"/>
                    <a:pt x="1113" y="786"/>
                    <a:pt x="1114" y="772"/>
                  </a:cubicBezTo>
                  <a:cubicBezTo>
                    <a:pt x="1114" y="757"/>
                    <a:pt x="1124" y="747"/>
                    <a:pt x="1137" y="748"/>
                  </a:cubicBezTo>
                  <a:cubicBezTo>
                    <a:pt x="1150" y="748"/>
                    <a:pt x="1158" y="757"/>
                    <a:pt x="1159" y="773"/>
                  </a:cubicBezTo>
                  <a:cubicBezTo>
                    <a:pt x="1159" y="789"/>
                    <a:pt x="1159" y="806"/>
                    <a:pt x="1158" y="822"/>
                  </a:cubicBezTo>
                  <a:cubicBezTo>
                    <a:pt x="1158" y="831"/>
                    <a:pt x="1161" y="835"/>
                    <a:pt x="1169" y="839"/>
                  </a:cubicBezTo>
                  <a:cubicBezTo>
                    <a:pt x="1192" y="849"/>
                    <a:pt x="1213" y="860"/>
                    <a:pt x="1236" y="870"/>
                  </a:cubicBezTo>
                  <a:cubicBezTo>
                    <a:pt x="1239" y="872"/>
                    <a:pt x="1242" y="872"/>
                    <a:pt x="1246" y="874"/>
                  </a:cubicBezTo>
                  <a:cubicBezTo>
                    <a:pt x="1247" y="871"/>
                    <a:pt x="1247" y="870"/>
                    <a:pt x="1247" y="869"/>
                  </a:cubicBezTo>
                  <a:cubicBezTo>
                    <a:pt x="1247" y="861"/>
                    <a:pt x="1247" y="852"/>
                    <a:pt x="1247" y="844"/>
                  </a:cubicBezTo>
                  <a:cubicBezTo>
                    <a:pt x="1248" y="825"/>
                    <a:pt x="1255" y="816"/>
                    <a:pt x="1269" y="816"/>
                  </a:cubicBezTo>
                  <a:cubicBezTo>
                    <a:pt x="1284" y="816"/>
                    <a:pt x="1292" y="825"/>
                    <a:pt x="1292" y="844"/>
                  </a:cubicBezTo>
                  <a:cubicBezTo>
                    <a:pt x="1293" y="860"/>
                    <a:pt x="1292" y="875"/>
                    <a:pt x="1293" y="891"/>
                  </a:cubicBezTo>
                  <a:cubicBezTo>
                    <a:pt x="1293" y="895"/>
                    <a:pt x="1294" y="902"/>
                    <a:pt x="1297" y="904"/>
                  </a:cubicBezTo>
                  <a:cubicBezTo>
                    <a:pt x="1327" y="925"/>
                    <a:pt x="1358" y="945"/>
                    <a:pt x="1389" y="966"/>
                  </a:cubicBezTo>
                  <a:close/>
                  <a:moveTo>
                    <a:pt x="528" y="402"/>
                  </a:moveTo>
                  <a:cubicBezTo>
                    <a:pt x="646" y="401"/>
                    <a:pt x="761" y="388"/>
                    <a:pt x="870" y="345"/>
                  </a:cubicBezTo>
                  <a:cubicBezTo>
                    <a:pt x="911" y="329"/>
                    <a:pt x="952" y="310"/>
                    <a:pt x="982" y="276"/>
                  </a:cubicBezTo>
                  <a:cubicBezTo>
                    <a:pt x="1010" y="244"/>
                    <a:pt x="1011" y="211"/>
                    <a:pt x="983" y="179"/>
                  </a:cubicBezTo>
                  <a:cubicBezTo>
                    <a:pt x="977" y="172"/>
                    <a:pt x="970" y="164"/>
                    <a:pt x="962" y="159"/>
                  </a:cubicBezTo>
                  <a:cubicBezTo>
                    <a:pt x="935" y="143"/>
                    <a:pt x="907" y="125"/>
                    <a:pt x="878" y="112"/>
                  </a:cubicBezTo>
                  <a:cubicBezTo>
                    <a:pt x="797" y="78"/>
                    <a:pt x="710" y="63"/>
                    <a:pt x="623" y="57"/>
                  </a:cubicBezTo>
                  <a:cubicBezTo>
                    <a:pt x="498" y="47"/>
                    <a:pt x="374" y="54"/>
                    <a:pt x="252" y="85"/>
                  </a:cubicBezTo>
                  <a:cubicBezTo>
                    <a:pt x="201" y="98"/>
                    <a:pt x="150" y="116"/>
                    <a:pt x="105" y="146"/>
                  </a:cubicBezTo>
                  <a:cubicBezTo>
                    <a:pt x="96" y="152"/>
                    <a:pt x="87" y="158"/>
                    <a:pt x="79" y="166"/>
                  </a:cubicBezTo>
                  <a:cubicBezTo>
                    <a:pt x="33" y="207"/>
                    <a:pt x="34" y="252"/>
                    <a:pt x="82" y="292"/>
                  </a:cubicBezTo>
                  <a:cubicBezTo>
                    <a:pt x="111" y="316"/>
                    <a:pt x="145" y="333"/>
                    <a:pt x="181" y="346"/>
                  </a:cubicBezTo>
                  <a:cubicBezTo>
                    <a:pt x="294" y="387"/>
                    <a:pt x="411" y="400"/>
                    <a:pt x="528" y="402"/>
                  </a:cubicBezTo>
                  <a:close/>
                  <a:moveTo>
                    <a:pt x="1003" y="320"/>
                  </a:moveTo>
                  <a:cubicBezTo>
                    <a:pt x="937" y="376"/>
                    <a:pt x="860" y="400"/>
                    <a:pt x="780" y="420"/>
                  </a:cubicBezTo>
                  <a:cubicBezTo>
                    <a:pt x="855" y="436"/>
                    <a:pt x="928" y="452"/>
                    <a:pt x="1003" y="468"/>
                  </a:cubicBezTo>
                  <a:cubicBezTo>
                    <a:pt x="1003" y="420"/>
                    <a:pt x="1003" y="371"/>
                    <a:pt x="1003" y="32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0" name="Freeform 13">
              <a:extLst>
                <a:ext uri="{FF2B5EF4-FFF2-40B4-BE49-F238E27FC236}">
                  <a16:creationId xmlns:a16="http://schemas.microsoft.com/office/drawing/2014/main" id="{00DBF411-6C55-4D41-967B-3B6D60EEE120}"/>
                </a:ext>
              </a:extLst>
            </p:cNvPr>
            <p:cNvSpPr>
              <a:spLocks/>
            </p:cNvSpPr>
            <p:nvPr/>
          </p:nvSpPr>
          <p:spPr bwMode="auto">
            <a:xfrm>
              <a:off x="8882063" y="6915151"/>
              <a:ext cx="317500" cy="115888"/>
            </a:xfrm>
            <a:custGeom>
              <a:avLst/>
              <a:gdLst>
                <a:gd name="T0" fmla="*/ 269 w 565"/>
                <a:gd name="T1" fmla="*/ 208 h 208"/>
                <a:gd name="T2" fmla="*/ 73 w 565"/>
                <a:gd name="T3" fmla="*/ 174 h 208"/>
                <a:gd name="T4" fmla="*/ 24 w 565"/>
                <a:gd name="T5" fmla="*/ 143 h 208"/>
                <a:gd name="T6" fmla="*/ 24 w 565"/>
                <a:gd name="T7" fmla="*/ 65 h 208"/>
                <a:gd name="T8" fmla="*/ 99 w 565"/>
                <a:gd name="T9" fmla="*/ 25 h 208"/>
                <a:gd name="T10" fmla="*/ 227 w 565"/>
                <a:gd name="T11" fmla="*/ 3 h 208"/>
                <a:gd name="T12" fmla="*/ 254 w 565"/>
                <a:gd name="T13" fmla="*/ 22 h 208"/>
                <a:gd name="T14" fmla="*/ 231 w 565"/>
                <a:gd name="T15" fmla="*/ 47 h 208"/>
                <a:gd name="T16" fmla="*/ 116 w 565"/>
                <a:gd name="T17" fmla="*/ 67 h 208"/>
                <a:gd name="T18" fmla="*/ 73 w 565"/>
                <a:gd name="T19" fmla="*/ 84 h 208"/>
                <a:gd name="T20" fmla="*/ 52 w 565"/>
                <a:gd name="T21" fmla="*/ 104 h 208"/>
                <a:gd name="T22" fmla="*/ 73 w 565"/>
                <a:gd name="T23" fmla="*/ 124 h 208"/>
                <a:gd name="T24" fmla="*/ 139 w 565"/>
                <a:gd name="T25" fmla="*/ 148 h 208"/>
                <a:gd name="T26" fmla="*/ 450 w 565"/>
                <a:gd name="T27" fmla="*/ 141 h 208"/>
                <a:gd name="T28" fmla="*/ 500 w 565"/>
                <a:gd name="T29" fmla="*/ 118 h 208"/>
                <a:gd name="T30" fmla="*/ 500 w 565"/>
                <a:gd name="T31" fmla="*/ 91 h 208"/>
                <a:gd name="T32" fmla="*/ 413 w 565"/>
                <a:gd name="T33" fmla="*/ 58 h 208"/>
                <a:gd name="T34" fmla="*/ 343 w 565"/>
                <a:gd name="T35" fmla="*/ 48 h 208"/>
                <a:gd name="T36" fmla="*/ 331 w 565"/>
                <a:gd name="T37" fmla="*/ 46 h 208"/>
                <a:gd name="T38" fmla="*/ 315 w 565"/>
                <a:gd name="T39" fmla="*/ 22 h 208"/>
                <a:gd name="T40" fmla="*/ 336 w 565"/>
                <a:gd name="T41" fmla="*/ 3 h 208"/>
                <a:gd name="T42" fmla="*/ 516 w 565"/>
                <a:gd name="T43" fmla="*/ 47 h 208"/>
                <a:gd name="T44" fmla="*/ 534 w 565"/>
                <a:gd name="T45" fmla="*/ 60 h 208"/>
                <a:gd name="T46" fmla="*/ 534 w 565"/>
                <a:gd name="T47" fmla="*/ 147 h 208"/>
                <a:gd name="T48" fmla="*/ 465 w 565"/>
                <a:gd name="T49" fmla="*/ 183 h 208"/>
                <a:gd name="T50" fmla="*/ 269 w 565"/>
                <a:gd name="T51" fmla="*/ 208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65" h="208">
                  <a:moveTo>
                    <a:pt x="269" y="208"/>
                  </a:moveTo>
                  <a:cubicBezTo>
                    <a:pt x="210" y="208"/>
                    <a:pt x="140" y="202"/>
                    <a:pt x="73" y="174"/>
                  </a:cubicBezTo>
                  <a:cubicBezTo>
                    <a:pt x="55" y="167"/>
                    <a:pt x="38" y="156"/>
                    <a:pt x="24" y="143"/>
                  </a:cubicBezTo>
                  <a:cubicBezTo>
                    <a:pt x="0" y="120"/>
                    <a:pt x="1" y="89"/>
                    <a:pt x="24" y="65"/>
                  </a:cubicBezTo>
                  <a:cubicBezTo>
                    <a:pt x="45" y="44"/>
                    <a:pt x="71" y="32"/>
                    <a:pt x="99" y="25"/>
                  </a:cubicBezTo>
                  <a:cubicBezTo>
                    <a:pt x="141" y="16"/>
                    <a:pt x="184" y="9"/>
                    <a:pt x="227" y="3"/>
                  </a:cubicBezTo>
                  <a:cubicBezTo>
                    <a:pt x="242" y="0"/>
                    <a:pt x="253" y="9"/>
                    <a:pt x="254" y="22"/>
                  </a:cubicBezTo>
                  <a:cubicBezTo>
                    <a:pt x="256" y="35"/>
                    <a:pt x="247" y="45"/>
                    <a:pt x="231" y="47"/>
                  </a:cubicBezTo>
                  <a:cubicBezTo>
                    <a:pt x="192" y="54"/>
                    <a:pt x="154" y="59"/>
                    <a:pt x="116" y="67"/>
                  </a:cubicBezTo>
                  <a:cubicBezTo>
                    <a:pt x="101" y="70"/>
                    <a:pt x="87" y="77"/>
                    <a:pt x="73" y="84"/>
                  </a:cubicBezTo>
                  <a:cubicBezTo>
                    <a:pt x="65" y="89"/>
                    <a:pt x="59" y="98"/>
                    <a:pt x="52" y="104"/>
                  </a:cubicBezTo>
                  <a:cubicBezTo>
                    <a:pt x="59" y="111"/>
                    <a:pt x="65" y="121"/>
                    <a:pt x="73" y="124"/>
                  </a:cubicBezTo>
                  <a:cubicBezTo>
                    <a:pt x="94" y="134"/>
                    <a:pt x="116" y="143"/>
                    <a:pt x="139" y="148"/>
                  </a:cubicBezTo>
                  <a:cubicBezTo>
                    <a:pt x="243" y="170"/>
                    <a:pt x="347" y="170"/>
                    <a:pt x="450" y="141"/>
                  </a:cubicBezTo>
                  <a:cubicBezTo>
                    <a:pt x="468" y="136"/>
                    <a:pt x="484" y="127"/>
                    <a:pt x="500" y="118"/>
                  </a:cubicBezTo>
                  <a:cubicBezTo>
                    <a:pt x="515" y="109"/>
                    <a:pt x="514" y="101"/>
                    <a:pt x="500" y="91"/>
                  </a:cubicBezTo>
                  <a:cubicBezTo>
                    <a:pt x="474" y="72"/>
                    <a:pt x="443" y="64"/>
                    <a:pt x="413" y="58"/>
                  </a:cubicBezTo>
                  <a:cubicBezTo>
                    <a:pt x="390" y="53"/>
                    <a:pt x="366" y="51"/>
                    <a:pt x="343" y="48"/>
                  </a:cubicBezTo>
                  <a:cubicBezTo>
                    <a:pt x="339" y="48"/>
                    <a:pt x="335" y="47"/>
                    <a:pt x="331" y="46"/>
                  </a:cubicBezTo>
                  <a:cubicBezTo>
                    <a:pt x="319" y="43"/>
                    <a:pt x="314" y="34"/>
                    <a:pt x="315" y="22"/>
                  </a:cubicBezTo>
                  <a:cubicBezTo>
                    <a:pt x="316" y="10"/>
                    <a:pt x="324" y="2"/>
                    <a:pt x="336" y="3"/>
                  </a:cubicBezTo>
                  <a:cubicBezTo>
                    <a:pt x="399" y="7"/>
                    <a:pt x="460" y="16"/>
                    <a:pt x="516" y="47"/>
                  </a:cubicBezTo>
                  <a:cubicBezTo>
                    <a:pt x="523" y="51"/>
                    <a:pt x="529" y="56"/>
                    <a:pt x="534" y="60"/>
                  </a:cubicBezTo>
                  <a:cubicBezTo>
                    <a:pt x="563" y="86"/>
                    <a:pt x="565" y="123"/>
                    <a:pt x="534" y="147"/>
                  </a:cubicBezTo>
                  <a:cubicBezTo>
                    <a:pt x="514" y="163"/>
                    <a:pt x="489" y="175"/>
                    <a:pt x="465" y="183"/>
                  </a:cubicBezTo>
                  <a:cubicBezTo>
                    <a:pt x="406" y="204"/>
                    <a:pt x="344" y="208"/>
                    <a:pt x="269" y="20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33218EEC-9B05-4E6D-9BEF-E9C2AD0C9F0E}"/>
              </a:ext>
            </a:extLst>
          </p:cNvPr>
          <p:cNvGrpSpPr/>
          <p:nvPr/>
        </p:nvGrpSpPr>
        <p:grpSpPr>
          <a:xfrm>
            <a:off x="10546841" y="1177524"/>
            <a:ext cx="619063" cy="626999"/>
            <a:chOff x="9791700" y="6743701"/>
            <a:chExt cx="866775" cy="877887"/>
          </a:xfrm>
          <a:solidFill>
            <a:schemeClr val="bg1"/>
          </a:solidFill>
        </p:grpSpPr>
        <p:sp>
          <p:nvSpPr>
            <p:cNvPr id="61" name="Freeform 14">
              <a:extLst>
                <a:ext uri="{FF2B5EF4-FFF2-40B4-BE49-F238E27FC236}">
                  <a16:creationId xmlns:a16="http://schemas.microsoft.com/office/drawing/2014/main" id="{AA5F9908-FD61-448B-A9A7-1688AF7D5A2F}"/>
                </a:ext>
              </a:extLst>
            </p:cNvPr>
            <p:cNvSpPr>
              <a:spLocks/>
            </p:cNvSpPr>
            <p:nvPr/>
          </p:nvSpPr>
          <p:spPr bwMode="auto">
            <a:xfrm>
              <a:off x="9791700" y="6869113"/>
              <a:ext cx="744538" cy="752475"/>
            </a:xfrm>
            <a:custGeom>
              <a:avLst/>
              <a:gdLst>
                <a:gd name="T0" fmla="*/ 8 w 1323"/>
                <a:gd name="T1" fmla="*/ 619 h 1339"/>
                <a:gd name="T2" fmla="*/ 19 w 1323"/>
                <a:gd name="T3" fmla="*/ 540 h 1339"/>
                <a:gd name="T4" fmla="*/ 306 w 1323"/>
                <a:gd name="T5" fmla="*/ 114 h 1339"/>
                <a:gd name="T6" fmla="*/ 722 w 1323"/>
                <a:gd name="T7" fmla="*/ 13 h 1339"/>
                <a:gd name="T8" fmla="*/ 979 w 1323"/>
                <a:gd name="T9" fmla="*/ 94 h 1339"/>
                <a:gd name="T10" fmla="*/ 993 w 1323"/>
                <a:gd name="T11" fmla="*/ 130 h 1339"/>
                <a:gd name="T12" fmla="*/ 955 w 1323"/>
                <a:gd name="T13" fmla="*/ 136 h 1339"/>
                <a:gd name="T14" fmla="*/ 642 w 1323"/>
                <a:gd name="T15" fmla="*/ 58 h 1339"/>
                <a:gd name="T16" fmla="*/ 71 w 1323"/>
                <a:gd name="T17" fmla="*/ 527 h 1339"/>
                <a:gd name="T18" fmla="*/ 508 w 1323"/>
                <a:gd name="T19" fmla="*/ 1245 h 1339"/>
                <a:gd name="T20" fmla="*/ 1246 w 1323"/>
                <a:gd name="T21" fmla="*/ 794 h 1339"/>
                <a:gd name="T22" fmla="*/ 1186 w 1323"/>
                <a:gd name="T23" fmla="*/ 369 h 1339"/>
                <a:gd name="T24" fmla="*/ 1182 w 1323"/>
                <a:gd name="T25" fmla="*/ 362 h 1339"/>
                <a:gd name="T26" fmla="*/ 1189 w 1323"/>
                <a:gd name="T27" fmla="*/ 327 h 1339"/>
                <a:gd name="T28" fmla="*/ 1224 w 1323"/>
                <a:gd name="T29" fmla="*/ 339 h 1339"/>
                <a:gd name="T30" fmla="*/ 1303 w 1323"/>
                <a:gd name="T31" fmla="*/ 573 h 1339"/>
                <a:gd name="T32" fmla="*/ 1204 w 1323"/>
                <a:gd name="T33" fmla="*/ 1015 h 1339"/>
                <a:gd name="T34" fmla="*/ 741 w 1323"/>
                <a:gd name="T35" fmla="*/ 1306 h 1339"/>
                <a:gd name="T36" fmla="*/ 87 w 1323"/>
                <a:gd name="T37" fmla="*/ 973 h 1339"/>
                <a:gd name="T38" fmla="*/ 10 w 1323"/>
                <a:gd name="T39" fmla="*/ 717 h 1339"/>
                <a:gd name="T40" fmla="*/ 8 w 1323"/>
                <a:gd name="T41" fmla="*/ 703 h 1339"/>
                <a:gd name="T42" fmla="*/ 8 w 1323"/>
                <a:gd name="T43" fmla="*/ 619 h 1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23" h="1339">
                  <a:moveTo>
                    <a:pt x="8" y="619"/>
                  </a:moveTo>
                  <a:cubicBezTo>
                    <a:pt x="11" y="593"/>
                    <a:pt x="14" y="566"/>
                    <a:pt x="19" y="540"/>
                  </a:cubicBezTo>
                  <a:cubicBezTo>
                    <a:pt x="55" y="358"/>
                    <a:pt x="151" y="216"/>
                    <a:pt x="306" y="114"/>
                  </a:cubicBezTo>
                  <a:cubicBezTo>
                    <a:pt x="432" y="31"/>
                    <a:pt x="572" y="0"/>
                    <a:pt x="722" y="13"/>
                  </a:cubicBezTo>
                  <a:cubicBezTo>
                    <a:pt x="813" y="22"/>
                    <a:pt x="899" y="49"/>
                    <a:pt x="979" y="94"/>
                  </a:cubicBezTo>
                  <a:cubicBezTo>
                    <a:pt x="995" y="104"/>
                    <a:pt x="1000" y="117"/>
                    <a:pt x="993" y="130"/>
                  </a:cubicBezTo>
                  <a:cubicBezTo>
                    <a:pt x="985" y="143"/>
                    <a:pt x="972" y="146"/>
                    <a:pt x="955" y="136"/>
                  </a:cubicBezTo>
                  <a:cubicBezTo>
                    <a:pt x="858" y="82"/>
                    <a:pt x="753" y="56"/>
                    <a:pt x="642" y="58"/>
                  </a:cubicBezTo>
                  <a:cubicBezTo>
                    <a:pt x="369" y="64"/>
                    <a:pt x="130" y="261"/>
                    <a:pt x="71" y="527"/>
                  </a:cubicBezTo>
                  <a:cubicBezTo>
                    <a:pt x="0" y="847"/>
                    <a:pt x="192" y="1162"/>
                    <a:pt x="508" y="1245"/>
                  </a:cubicBezTo>
                  <a:cubicBezTo>
                    <a:pt x="834" y="1330"/>
                    <a:pt x="1172" y="1125"/>
                    <a:pt x="1246" y="794"/>
                  </a:cubicBezTo>
                  <a:cubicBezTo>
                    <a:pt x="1279" y="645"/>
                    <a:pt x="1258" y="503"/>
                    <a:pt x="1186" y="369"/>
                  </a:cubicBezTo>
                  <a:cubicBezTo>
                    <a:pt x="1184" y="366"/>
                    <a:pt x="1183" y="364"/>
                    <a:pt x="1182" y="362"/>
                  </a:cubicBezTo>
                  <a:cubicBezTo>
                    <a:pt x="1174" y="347"/>
                    <a:pt x="1177" y="334"/>
                    <a:pt x="1189" y="327"/>
                  </a:cubicBezTo>
                  <a:cubicBezTo>
                    <a:pt x="1201" y="319"/>
                    <a:pt x="1215" y="324"/>
                    <a:pt x="1224" y="339"/>
                  </a:cubicBezTo>
                  <a:cubicBezTo>
                    <a:pt x="1265" y="412"/>
                    <a:pt x="1292" y="490"/>
                    <a:pt x="1303" y="573"/>
                  </a:cubicBezTo>
                  <a:cubicBezTo>
                    <a:pt x="1323" y="732"/>
                    <a:pt x="1293" y="881"/>
                    <a:pt x="1204" y="1015"/>
                  </a:cubicBezTo>
                  <a:cubicBezTo>
                    <a:pt x="1094" y="1181"/>
                    <a:pt x="939" y="1281"/>
                    <a:pt x="741" y="1306"/>
                  </a:cubicBezTo>
                  <a:cubicBezTo>
                    <a:pt x="469" y="1339"/>
                    <a:pt x="221" y="1211"/>
                    <a:pt x="87" y="973"/>
                  </a:cubicBezTo>
                  <a:cubicBezTo>
                    <a:pt x="43" y="894"/>
                    <a:pt x="18" y="808"/>
                    <a:pt x="10" y="717"/>
                  </a:cubicBezTo>
                  <a:cubicBezTo>
                    <a:pt x="10" y="712"/>
                    <a:pt x="8" y="708"/>
                    <a:pt x="8" y="703"/>
                  </a:cubicBezTo>
                  <a:cubicBezTo>
                    <a:pt x="8" y="675"/>
                    <a:pt x="8" y="647"/>
                    <a:pt x="8" y="61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2" name="Freeform 15">
              <a:extLst>
                <a:ext uri="{FF2B5EF4-FFF2-40B4-BE49-F238E27FC236}">
                  <a16:creationId xmlns:a16="http://schemas.microsoft.com/office/drawing/2014/main" id="{A7401AAB-9331-4C18-9A1B-43C303418AA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47300" y="6743701"/>
              <a:ext cx="511175" cy="511175"/>
            </a:xfrm>
            <a:custGeom>
              <a:avLst/>
              <a:gdLst>
                <a:gd name="T0" fmla="*/ 911 w 911"/>
                <a:gd name="T1" fmla="*/ 297 h 911"/>
                <a:gd name="T2" fmla="*/ 893 w 911"/>
                <a:gd name="T3" fmla="*/ 317 h 911"/>
                <a:gd name="T4" fmla="*/ 710 w 911"/>
                <a:gd name="T5" fmla="*/ 500 h 911"/>
                <a:gd name="T6" fmla="*/ 664 w 911"/>
                <a:gd name="T7" fmla="*/ 513 h 911"/>
                <a:gd name="T8" fmla="*/ 496 w 911"/>
                <a:gd name="T9" fmla="*/ 467 h 911"/>
                <a:gd name="T10" fmla="*/ 470 w 911"/>
                <a:gd name="T11" fmla="*/ 475 h 911"/>
                <a:gd name="T12" fmla="*/ 52 w 911"/>
                <a:gd name="T13" fmla="*/ 893 h 911"/>
                <a:gd name="T14" fmla="*/ 40 w 911"/>
                <a:gd name="T15" fmla="*/ 904 h 911"/>
                <a:gd name="T16" fmla="*/ 10 w 911"/>
                <a:gd name="T17" fmla="*/ 902 h 911"/>
                <a:gd name="T18" fmla="*/ 7 w 911"/>
                <a:gd name="T19" fmla="*/ 872 h 911"/>
                <a:gd name="T20" fmla="*/ 18 w 911"/>
                <a:gd name="T21" fmla="*/ 859 h 911"/>
                <a:gd name="T22" fmla="*/ 437 w 911"/>
                <a:gd name="T23" fmla="*/ 441 h 911"/>
                <a:gd name="T24" fmla="*/ 444 w 911"/>
                <a:gd name="T25" fmla="*/ 414 h 911"/>
                <a:gd name="T26" fmla="*/ 397 w 911"/>
                <a:gd name="T27" fmla="*/ 242 h 911"/>
                <a:gd name="T28" fmla="*/ 407 w 911"/>
                <a:gd name="T29" fmla="*/ 205 h 911"/>
                <a:gd name="T30" fmla="*/ 600 w 911"/>
                <a:gd name="T31" fmla="*/ 12 h 911"/>
                <a:gd name="T32" fmla="*/ 614 w 911"/>
                <a:gd name="T33" fmla="*/ 0 h 911"/>
                <a:gd name="T34" fmla="*/ 629 w 911"/>
                <a:gd name="T35" fmla="*/ 0 h 911"/>
                <a:gd name="T36" fmla="*/ 647 w 911"/>
                <a:gd name="T37" fmla="*/ 27 h 911"/>
                <a:gd name="T38" fmla="*/ 695 w 911"/>
                <a:gd name="T39" fmla="*/ 202 h 911"/>
                <a:gd name="T40" fmla="*/ 709 w 911"/>
                <a:gd name="T41" fmla="*/ 216 h 911"/>
                <a:gd name="T42" fmla="*/ 884 w 911"/>
                <a:gd name="T43" fmla="*/ 264 h 911"/>
                <a:gd name="T44" fmla="*/ 911 w 911"/>
                <a:gd name="T45" fmla="*/ 282 h 911"/>
                <a:gd name="T46" fmla="*/ 911 w 911"/>
                <a:gd name="T47" fmla="*/ 297 h 911"/>
                <a:gd name="T48" fmla="*/ 610 w 911"/>
                <a:gd name="T49" fmla="*/ 72 h 911"/>
                <a:gd name="T50" fmla="*/ 604 w 911"/>
                <a:gd name="T51" fmla="*/ 76 h 911"/>
                <a:gd name="T52" fmla="*/ 452 w 911"/>
                <a:gd name="T53" fmla="*/ 229 h 911"/>
                <a:gd name="T54" fmla="*/ 449 w 911"/>
                <a:gd name="T55" fmla="*/ 246 h 911"/>
                <a:gd name="T56" fmla="*/ 491 w 911"/>
                <a:gd name="T57" fmla="*/ 405 h 911"/>
                <a:gd name="T58" fmla="*/ 506 w 911"/>
                <a:gd name="T59" fmla="*/ 420 h 911"/>
                <a:gd name="T60" fmla="*/ 663 w 911"/>
                <a:gd name="T61" fmla="*/ 463 h 911"/>
                <a:gd name="T62" fmla="*/ 687 w 911"/>
                <a:gd name="T63" fmla="*/ 456 h 911"/>
                <a:gd name="T64" fmla="*/ 830 w 911"/>
                <a:gd name="T65" fmla="*/ 313 h 911"/>
                <a:gd name="T66" fmla="*/ 840 w 911"/>
                <a:gd name="T67" fmla="*/ 301 h 911"/>
                <a:gd name="T68" fmla="*/ 702 w 911"/>
                <a:gd name="T69" fmla="*/ 265 h 911"/>
                <a:gd name="T70" fmla="*/ 646 w 911"/>
                <a:gd name="T71" fmla="*/ 210 h 911"/>
                <a:gd name="T72" fmla="*/ 610 w 911"/>
                <a:gd name="T73" fmla="*/ 72 h 9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11" h="911">
                  <a:moveTo>
                    <a:pt x="911" y="297"/>
                  </a:moveTo>
                  <a:cubicBezTo>
                    <a:pt x="905" y="303"/>
                    <a:pt x="900" y="310"/>
                    <a:pt x="893" y="317"/>
                  </a:cubicBezTo>
                  <a:cubicBezTo>
                    <a:pt x="832" y="378"/>
                    <a:pt x="771" y="439"/>
                    <a:pt x="710" y="500"/>
                  </a:cubicBezTo>
                  <a:cubicBezTo>
                    <a:pt x="696" y="515"/>
                    <a:pt x="683" y="518"/>
                    <a:pt x="664" y="513"/>
                  </a:cubicBezTo>
                  <a:cubicBezTo>
                    <a:pt x="608" y="497"/>
                    <a:pt x="552" y="483"/>
                    <a:pt x="496" y="467"/>
                  </a:cubicBezTo>
                  <a:cubicBezTo>
                    <a:pt x="485" y="464"/>
                    <a:pt x="478" y="467"/>
                    <a:pt x="470" y="475"/>
                  </a:cubicBezTo>
                  <a:cubicBezTo>
                    <a:pt x="331" y="614"/>
                    <a:pt x="191" y="754"/>
                    <a:pt x="52" y="893"/>
                  </a:cubicBezTo>
                  <a:cubicBezTo>
                    <a:pt x="48" y="897"/>
                    <a:pt x="44" y="901"/>
                    <a:pt x="40" y="904"/>
                  </a:cubicBezTo>
                  <a:cubicBezTo>
                    <a:pt x="29" y="911"/>
                    <a:pt x="18" y="910"/>
                    <a:pt x="10" y="902"/>
                  </a:cubicBezTo>
                  <a:cubicBezTo>
                    <a:pt x="1" y="893"/>
                    <a:pt x="0" y="882"/>
                    <a:pt x="7" y="872"/>
                  </a:cubicBezTo>
                  <a:cubicBezTo>
                    <a:pt x="10" y="867"/>
                    <a:pt x="14" y="863"/>
                    <a:pt x="18" y="859"/>
                  </a:cubicBezTo>
                  <a:cubicBezTo>
                    <a:pt x="157" y="720"/>
                    <a:pt x="297" y="580"/>
                    <a:pt x="437" y="441"/>
                  </a:cubicBezTo>
                  <a:cubicBezTo>
                    <a:pt x="445" y="432"/>
                    <a:pt x="447" y="425"/>
                    <a:pt x="444" y="414"/>
                  </a:cubicBezTo>
                  <a:cubicBezTo>
                    <a:pt x="428" y="356"/>
                    <a:pt x="413" y="299"/>
                    <a:pt x="397" y="242"/>
                  </a:cubicBezTo>
                  <a:cubicBezTo>
                    <a:pt x="393" y="227"/>
                    <a:pt x="396" y="216"/>
                    <a:pt x="407" y="205"/>
                  </a:cubicBezTo>
                  <a:cubicBezTo>
                    <a:pt x="471" y="141"/>
                    <a:pt x="536" y="77"/>
                    <a:pt x="600" y="12"/>
                  </a:cubicBezTo>
                  <a:cubicBezTo>
                    <a:pt x="604" y="8"/>
                    <a:pt x="610" y="4"/>
                    <a:pt x="614" y="0"/>
                  </a:cubicBezTo>
                  <a:cubicBezTo>
                    <a:pt x="619" y="0"/>
                    <a:pt x="624" y="0"/>
                    <a:pt x="629" y="0"/>
                  </a:cubicBezTo>
                  <a:cubicBezTo>
                    <a:pt x="636" y="9"/>
                    <a:pt x="644" y="17"/>
                    <a:pt x="647" y="27"/>
                  </a:cubicBezTo>
                  <a:cubicBezTo>
                    <a:pt x="664" y="85"/>
                    <a:pt x="679" y="144"/>
                    <a:pt x="695" y="202"/>
                  </a:cubicBezTo>
                  <a:cubicBezTo>
                    <a:pt x="697" y="211"/>
                    <a:pt x="701" y="214"/>
                    <a:pt x="709" y="216"/>
                  </a:cubicBezTo>
                  <a:cubicBezTo>
                    <a:pt x="768" y="232"/>
                    <a:pt x="826" y="247"/>
                    <a:pt x="884" y="264"/>
                  </a:cubicBezTo>
                  <a:cubicBezTo>
                    <a:pt x="894" y="267"/>
                    <a:pt x="902" y="276"/>
                    <a:pt x="911" y="282"/>
                  </a:cubicBezTo>
                  <a:cubicBezTo>
                    <a:pt x="911" y="287"/>
                    <a:pt x="911" y="292"/>
                    <a:pt x="911" y="297"/>
                  </a:cubicBezTo>
                  <a:close/>
                  <a:moveTo>
                    <a:pt x="610" y="72"/>
                  </a:moveTo>
                  <a:cubicBezTo>
                    <a:pt x="607" y="74"/>
                    <a:pt x="606" y="75"/>
                    <a:pt x="604" y="76"/>
                  </a:cubicBezTo>
                  <a:cubicBezTo>
                    <a:pt x="553" y="127"/>
                    <a:pt x="502" y="177"/>
                    <a:pt x="452" y="229"/>
                  </a:cubicBezTo>
                  <a:cubicBezTo>
                    <a:pt x="448" y="232"/>
                    <a:pt x="447" y="241"/>
                    <a:pt x="449" y="246"/>
                  </a:cubicBezTo>
                  <a:cubicBezTo>
                    <a:pt x="462" y="299"/>
                    <a:pt x="477" y="352"/>
                    <a:pt x="491" y="405"/>
                  </a:cubicBezTo>
                  <a:cubicBezTo>
                    <a:pt x="493" y="414"/>
                    <a:pt x="497" y="418"/>
                    <a:pt x="506" y="420"/>
                  </a:cubicBezTo>
                  <a:cubicBezTo>
                    <a:pt x="559" y="434"/>
                    <a:pt x="611" y="448"/>
                    <a:pt x="663" y="463"/>
                  </a:cubicBezTo>
                  <a:cubicBezTo>
                    <a:pt x="674" y="465"/>
                    <a:pt x="680" y="463"/>
                    <a:pt x="687" y="456"/>
                  </a:cubicBezTo>
                  <a:cubicBezTo>
                    <a:pt x="734" y="408"/>
                    <a:pt x="782" y="360"/>
                    <a:pt x="830" y="313"/>
                  </a:cubicBezTo>
                  <a:cubicBezTo>
                    <a:pt x="833" y="309"/>
                    <a:pt x="836" y="306"/>
                    <a:pt x="840" y="301"/>
                  </a:cubicBezTo>
                  <a:cubicBezTo>
                    <a:pt x="793" y="288"/>
                    <a:pt x="748" y="274"/>
                    <a:pt x="702" y="265"/>
                  </a:cubicBezTo>
                  <a:cubicBezTo>
                    <a:pt x="669" y="258"/>
                    <a:pt x="653" y="243"/>
                    <a:pt x="646" y="210"/>
                  </a:cubicBezTo>
                  <a:cubicBezTo>
                    <a:pt x="637" y="163"/>
                    <a:pt x="623" y="118"/>
                    <a:pt x="610" y="7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3" name="Freeform 16">
              <a:extLst>
                <a:ext uri="{FF2B5EF4-FFF2-40B4-BE49-F238E27FC236}">
                  <a16:creationId xmlns:a16="http://schemas.microsoft.com/office/drawing/2014/main" id="{17F4FB05-65AB-434E-83A8-BA733F0FD665}"/>
                </a:ext>
              </a:extLst>
            </p:cNvPr>
            <p:cNvSpPr>
              <a:spLocks/>
            </p:cNvSpPr>
            <p:nvPr/>
          </p:nvSpPr>
          <p:spPr bwMode="auto">
            <a:xfrm>
              <a:off x="9937750" y="7018338"/>
              <a:ext cx="452438" cy="438150"/>
            </a:xfrm>
            <a:custGeom>
              <a:avLst/>
              <a:gdLst>
                <a:gd name="T0" fmla="*/ 399 w 805"/>
                <a:gd name="T1" fmla="*/ 781 h 781"/>
                <a:gd name="T2" fmla="*/ 16 w 805"/>
                <a:gd name="T3" fmla="*/ 368 h 781"/>
                <a:gd name="T4" fmla="*/ 421 w 805"/>
                <a:gd name="T5" fmla="*/ 12 h 781"/>
                <a:gd name="T6" fmla="*/ 556 w 805"/>
                <a:gd name="T7" fmla="*/ 45 h 781"/>
                <a:gd name="T8" fmla="*/ 574 w 805"/>
                <a:gd name="T9" fmla="*/ 79 h 781"/>
                <a:gd name="T10" fmla="*/ 536 w 805"/>
                <a:gd name="T11" fmla="*/ 89 h 781"/>
                <a:gd name="T12" fmla="*/ 156 w 805"/>
                <a:gd name="T13" fmla="*/ 165 h 781"/>
                <a:gd name="T14" fmla="*/ 80 w 805"/>
                <a:gd name="T15" fmla="*/ 498 h 781"/>
                <a:gd name="T16" fmla="*/ 338 w 805"/>
                <a:gd name="T17" fmla="*/ 726 h 781"/>
                <a:gd name="T18" fmla="*/ 735 w 805"/>
                <a:gd name="T19" fmla="*/ 377 h 781"/>
                <a:gd name="T20" fmla="*/ 707 w 805"/>
                <a:gd name="T21" fmla="*/ 261 h 781"/>
                <a:gd name="T22" fmla="*/ 703 w 805"/>
                <a:gd name="T23" fmla="*/ 238 h 781"/>
                <a:gd name="T24" fmla="*/ 722 w 805"/>
                <a:gd name="T25" fmla="*/ 220 h 781"/>
                <a:gd name="T26" fmla="*/ 747 w 805"/>
                <a:gd name="T27" fmla="*/ 234 h 781"/>
                <a:gd name="T28" fmla="*/ 779 w 805"/>
                <a:gd name="T29" fmla="*/ 345 h 781"/>
                <a:gd name="T30" fmla="*/ 503 w 805"/>
                <a:gd name="T31" fmla="*/ 766 h 781"/>
                <a:gd name="T32" fmla="*/ 454 w 805"/>
                <a:gd name="T33" fmla="*/ 776 h 781"/>
                <a:gd name="T34" fmla="*/ 399 w 805"/>
                <a:gd name="T35" fmla="*/ 781 h 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5" h="781">
                  <a:moveTo>
                    <a:pt x="399" y="781"/>
                  </a:moveTo>
                  <a:cubicBezTo>
                    <a:pt x="177" y="780"/>
                    <a:pt x="0" y="590"/>
                    <a:pt x="16" y="368"/>
                  </a:cubicBezTo>
                  <a:cubicBezTo>
                    <a:pt x="31" y="160"/>
                    <a:pt x="213" y="0"/>
                    <a:pt x="421" y="12"/>
                  </a:cubicBezTo>
                  <a:cubicBezTo>
                    <a:pt x="468" y="15"/>
                    <a:pt x="513" y="26"/>
                    <a:pt x="556" y="45"/>
                  </a:cubicBezTo>
                  <a:cubicBezTo>
                    <a:pt x="573" y="53"/>
                    <a:pt x="580" y="65"/>
                    <a:pt x="574" y="79"/>
                  </a:cubicBezTo>
                  <a:cubicBezTo>
                    <a:pt x="568" y="93"/>
                    <a:pt x="555" y="97"/>
                    <a:pt x="536" y="89"/>
                  </a:cubicBezTo>
                  <a:cubicBezTo>
                    <a:pt x="401" y="32"/>
                    <a:pt x="254" y="60"/>
                    <a:pt x="156" y="165"/>
                  </a:cubicBezTo>
                  <a:cubicBezTo>
                    <a:pt x="67" y="260"/>
                    <a:pt x="40" y="374"/>
                    <a:pt x="80" y="498"/>
                  </a:cubicBezTo>
                  <a:cubicBezTo>
                    <a:pt x="120" y="623"/>
                    <a:pt x="209" y="701"/>
                    <a:pt x="338" y="726"/>
                  </a:cubicBezTo>
                  <a:cubicBezTo>
                    <a:pt x="553" y="767"/>
                    <a:pt x="747" y="594"/>
                    <a:pt x="735" y="377"/>
                  </a:cubicBezTo>
                  <a:cubicBezTo>
                    <a:pt x="733" y="337"/>
                    <a:pt x="723" y="298"/>
                    <a:pt x="707" y="261"/>
                  </a:cubicBezTo>
                  <a:cubicBezTo>
                    <a:pt x="704" y="254"/>
                    <a:pt x="701" y="244"/>
                    <a:pt x="703" y="238"/>
                  </a:cubicBezTo>
                  <a:cubicBezTo>
                    <a:pt x="706" y="231"/>
                    <a:pt x="714" y="222"/>
                    <a:pt x="722" y="220"/>
                  </a:cubicBezTo>
                  <a:cubicBezTo>
                    <a:pt x="733" y="216"/>
                    <a:pt x="744" y="223"/>
                    <a:pt x="747" y="234"/>
                  </a:cubicBezTo>
                  <a:cubicBezTo>
                    <a:pt x="759" y="271"/>
                    <a:pt x="774" y="307"/>
                    <a:pt x="779" y="345"/>
                  </a:cubicBezTo>
                  <a:cubicBezTo>
                    <a:pt x="805" y="537"/>
                    <a:pt x="688" y="712"/>
                    <a:pt x="503" y="766"/>
                  </a:cubicBezTo>
                  <a:cubicBezTo>
                    <a:pt x="487" y="770"/>
                    <a:pt x="471" y="774"/>
                    <a:pt x="454" y="776"/>
                  </a:cubicBezTo>
                  <a:cubicBezTo>
                    <a:pt x="436" y="779"/>
                    <a:pt x="418" y="779"/>
                    <a:pt x="399" y="78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Arrow: Pentagon 17">
            <a:extLst>
              <a:ext uri="{FF2B5EF4-FFF2-40B4-BE49-F238E27FC236}">
                <a16:creationId xmlns:a16="http://schemas.microsoft.com/office/drawing/2014/main" id="{77A5994E-F820-41AC-A82B-7516642472CD}"/>
              </a:ext>
            </a:extLst>
          </p:cNvPr>
          <p:cNvSpPr/>
          <p:nvPr/>
        </p:nvSpPr>
        <p:spPr>
          <a:xfrm>
            <a:off x="2133972" y="980728"/>
            <a:ext cx="9142197" cy="5544616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Free SMART Goals Template</a:t>
            </a:r>
            <a:endParaRPr lang="en-IN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Arrow: Pentagon 2">
            <a:extLst>
              <a:ext uri="{FF2B5EF4-FFF2-40B4-BE49-F238E27FC236}">
                <a16:creationId xmlns:a16="http://schemas.microsoft.com/office/drawing/2014/main" id="{7E23F508-45CF-4F03-AC79-8D413888FB3A}"/>
              </a:ext>
            </a:extLst>
          </p:cNvPr>
          <p:cNvSpPr/>
          <p:nvPr/>
        </p:nvSpPr>
        <p:spPr>
          <a:xfrm>
            <a:off x="532290" y="980728"/>
            <a:ext cx="4049953" cy="5544616"/>
          </a:xfrm>
          <a:prstGeom prst="homePlate">
            <a:avLst>
              <a:gd name="adj" fmla="val 2345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AF44A67-5B37-478E-A92E-3A43AA74C774}"/>
              </a:ext>
            </a:extLst>
          </p:cNvPr>
          <p:cNvSpPr txBox="1"/>
          <p:nvPr/>
        </p:nvSpPr>
        <p:spPr>
          <a:xfrm>
            <a:off x="710900" y="1354706"/>
            <a:ext cx="2234606" cy="520878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IN" sz="3200" b="1" dirty="0">
                <a:solidFill>
                  <a:schemeClr val="bg1"/>
                </a:solidFill>
              </a:rPr>
              <a:t>SPECIFIC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BA22C3E-1C8C-465F-8E1D-1424FD70CA4E}"/>
              </a:ext>
            </a:extLst>
          </p:cNvPr>
          <p:cNvSpPr txBox="1"/>
          <p:nvPr/>
        </p:nvSpPr>
        <p:spPr>
          <a:xfrm flipH="1">
            <a:off x="4957431" y="1327634"/>
            <a:ext cx="5961516" cy="485080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8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This is a sample text. Insert your desired text here. </a:t>
            </a:r>
          </a:p>
          <a:p>
            <a:endParaRPr lang="en-US" sz="1800" kern="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r>
              <a:rPr lang="en-US" sz="18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This is a sample text. Insert your desired text here. </a:t>
            </a:r>
          </a:p>
          <a:p>
            <a:endParaRPr lang="en-US" sz="1800" kern="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r>
              <a:rPr lang="en-US" sz="18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This is a sample text. Insert your desired text here. </a:t>
            </a:r>
          </a:p>
          <a:p>
            <a:endParaRPr lang="en-US" sz="1800" kern="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r>
              <a:rPr lang="en-US" sz="18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This is a sample text. Insert your desired text here. </a:t>
            </a:r>
          </a:p>
          <a:p>
            <a:endParaRPr lang="en-US" sz="1800" kern="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r>
              <a:rPr lang="en-US" sz="18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This is a sample text. Insert your desired text here. </a:t>
            </a:r>
            <a:endParaRPr lang="en-US" sz="180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endParaRPr lang="en-US" sz="180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endParaRPr lang="en-US" sz="180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33218EEC-9B05-4E6D-9BEF-E9C2AD0C9F0E}"/>
              </a:ext>
            </a:extLst>
          </p:cNvPr>
          <p:cNvGrpSpPr/>
          <p:nvPr/>
        </p:nvGrpSpPr>
        <p:grpSpPr>
          <a:xfrm>
            <a:off x="1488679" y="2670750"/>
            <a:ext cx="2137175" cy="2164573"/>
            <a:chOff x="9791700" y="6743701"/>
            <a:chExt cx="866775" cy="877887"/>
          </a:xfrm>
          <a:solidFill>
            <a:schemeClr val="bg1"/>
          </a:solidFill>
        </p:grpSpPr>
        <p:sp>
          <p:nvSpPr>
            <p:cNvPr id="61" name="Freeform 14">
              <a:extLst>
                <a:ext uri="{FF2B5EF4-FFF2-40B4-BE49-F238E27FC236}">
                  <a16:creationId xmlns:a16="http://schemas.microsoft.com/office/drawing/2014/main" id="{AA5F9908-FD61-448B-A9A7-1688AF7D5A2F}"/>
                </a:ext>
              </a:extLst>
            </p:cNvPr>
            <p:cNvSpPr>
              <a:spLocks/>
            </p:cNvSpPr>
            <p:nvPr/>
          </p:nvSpPr>
          <p:spPr bwMode="auto">
            <a:xfrm>
              <a:off x="9791700" y="6869113"/>
              <a:ext cx="744538" cy="752475"/>
            </a:xfrm>
            <a:custGeom>
              <a:avLst/>
              <a:gdLst>
                <a:gd name="T0" fmla="*/ 8 w 1323"/>
                <a:gd name="T1" fmla="*/ 619 h 1339"/>
                <a:gd name="T2" fmla="*/ 19 w 1323"/>
                <a:gd name="T3" fmla="*/ 540 h 1339"/>
                <a:gd name="T4" fmla="*/ 306 w 1323"/>
                <a:gd name="T5" fmla="*/ 114 h 1339"/>
                <a:gd name="T6" fmla="*/ 722 w 1323"/>
                <a:gd name="T7" fmla="*/ 13 h 1339"/>
                <a:gd name="T8" fmla="*/ 979 w 1323"/>
                <a:gd name="T9" fmla="*/ 94 h 1339"/>
                <a:gd name="T10" fmla="*/ 993 w 1323"/>
                <a:gd name="T11" fmla="*/ 130 h 1339"/>
                <a:gd name="T12" fmla="*/ 955 w 1323"/>
                <a:gd name="T13" fmla="*/ 136 h 1339"/>
                <a:gd name="T14" fmla="*/ 642 w 1323"/>
                <a:gd name="T15" fmla="*/ 58 h 1339"/>
                <a:gd name="T16" fmla="*/ 71 w 1323"/>
                <a:gd name="T17" fmla="*/ 527 h 1339"/>
                <a:gd name="T18" fmla="*/ 508 w 1323"/>
                <a:gd name="T19" fmla="*/ 1245 h 1339"/>
                <a:gd name="T20" fmla="*/ 1246 w 1323"/>
                <a:gd name="T21" fmla="*/ 794 h 1339"/>
                <a:gd name="T22" fmla="*/ 1186 w 1323"/>
                <a:gd name="T23" fmla="*/ 369 h 1339"/>
                <a:gd name="T24" fmla="*/ 1182 w 1323"/>
                <a:gd name="T25" fmla="*/ 362 h 1339"/>
                <a:gd name="T26" fmla="*/ 1189 w 1323"/>
                <a:gd name="T27" fmla="*/ 327 h 1339"/>
                <a:gd name="T28" fmla="*/ 1224 w 1323"/>
                <a:gd name="T29" fmla="*/ 339 h 1339"/>
                <a:gd name="T30" fmla="*/ 1303 w 1323"/>
                <a:gd name="T31" fmla="*/ 573 h 1339"/>
                <a:gd name="T32" fmla="*/ 1204 w 1323"/>
                <a:gd name="T33" fmla="*/ 1015 h 1339"/>
                <a:gd name="T34" fmla="*/ 741 w 1323"/>
                <a:gd name="T35" fmla="*/ 1306 h 1339"/>
                <a:gd name="T36" fmla="*/ 87 w 1323"/>
                <a:gd name="T37" fmla="*/ 973 h 1339"/>
                <a:gd name="T38" fmla="*/ 10 w 1323"/>
                <a:gd name="T39" fmla="*/ 717 h 1339"/>
                <a:gd name="T40" fmla="*/ 8 w 1323"/>
                <a:gd name="T41" fmla="*/ 703 h 1339"/>
                <a:gd name="T42" fmla="*/ 8 w 1323"/>
                <a:gd name="T43" fmla="*/ 619 h 1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23" h="1339">
                  <a:moveTo>
                    <a:pt x="8" y="619"/>
                  </a:moveTo>
                  <a:cubicBezTo>
                    <a:pt x="11" y="593"/>
                    <a:pt x="14" y="566"/>
                    <a:pt x="19" y="540"/>
                  </a:cubicBezTo>
                  <a:cubicBezTo>
                    <a:pt x="55" y="358"/>
                    <a:pt x="151" y="216"/>
                    <a:pt x="306" y="114"/>
                  </a:cubicBezTo>
                  <a:cubicBezTo>
                    <a:pt x="432" y="31"/>
                    <a:pt x="572" y="0"/>
                    <a:pt x="722" y="13"/>
                  </a:cubicBezTo>
                  <a:cubicBezTo>
                    <a:pt x="813" y="22"/>
                    <a:pt x="899" y="49"/>
                    <a:pt x="979" y="94"/>
                  </a:cubicBezTo>
                  <a:cubicBezTo>
                    <a:pt x="995" y="104"/>
                    <a:pt x="1000" y="117"/>
                    <a:pt x="993" y="130"/>
                  </a:cubicBezTo>
                  <a:cubicBezTo>
                    <a:pt x="985" y="143"/>
                    <a:pt x="972" y="146"/>
                    <a:pt x="955" y="136"/>
                  </a:cubicBezTo>
                  <a:cubicBezTo>
                    <a:pt x="858" y="82"/>
                    <a:pt x="753" y="56"/>
                    <a:pt x="642" y="58"/>
                  </a:cubicBezTo>
                  <a:cubicBezTo>
                    <a:pt x="369" y="64"/>
                    <a:pt x="130" y="261"/>
                    <a:pt x="71" y="527"/>
                  </a:cubicBezTo>
                  <a:cubicBezTo>
                    <a:pt x="0" y="847"/>
                    <a:pt x="192" y="1162"/>
                    <a:pt x="508" y="1245"/>
                  </a:cubicBezTo>
                  <a:cubicBezTo>
                    <a:pt x="834" y="1330"/>
                    <a:pt x="1172" y="1125"/>
                    <a:pt x="1246" y="794"/>
                  </a:cubicBezTo>
                  <a:cubicBezTo>
                    <a:pt x="1279" y="645"/>
                    <a:pt x="1258" y="503"/>
                    <a:pt x="1186" y="369"/>
                  </a:cubicBezTo>
                  <a:cubicBezTo>
                    <a:pt x="1184" y="366"/>
                    <a:pt x="1183" y="364"/>
                    <a:pt x="1182" y="362"/>
                  </a:cubicBezTo>
                  <a:cubicBezTo>
                    <a:pt x="1174" y="347"/>
                    <a:pt x="1177" y="334"/>
                    <a:pt x="1189" y="327"/>
                  </a:cubicBezTo>
                  <a:cubicBezTo>
                    <a:pt x="1201" y="319"/>
                    <a:pt x="1215" y="324"/>
                    <a:pt x="1224" y="339"/>
                  </a:cubicBezTo>
                  <a:cubicBezTo>
                    <a:pt x="1265" y="412"/>
                    <a:pt x="1292" y="490"/>
                    <a:pt x="1303" y="573"/>
                  </a:cubicBezTo>
                  <a:cubicBezTo>
                    <a:pt x="1323" y="732"/>
                    <a:pt x="1293" y="881"/>
                    <a:pt x="1204" y="1015"/>
                  </a:cubicBezTo>
                  <a:cubicBezTo>
                    <a:pt x="1094" y="1181"/>
                    <a:pt x="939" y="1281"/>
                    <a:pt x="741" y="1306"/>
                  </a:cubicBezTo>
                  <a:cubicBezTo>
                    <a:pt x="469" y="1339"/>
                    <a:pt x="221" y="1211"/>
                    <a:pt x="87" y="973"/>
                  </a:cubicBezTo>
                  <a:cubicBezTo>
                    <a:pt x="43" y="894"/>
                    <a:pt x="18" y="808"/>
                    <a:pt x="10" y="717"/>
                  </a:cubicBezTo>
                  <a:cubicBezTo>
                    <a:pt x="10" y="712"/>
                    <a:pt x="8" y="708"/>
                    <a:pt x="8" y="703"/>
                  </a:cubicBezTo>
                  <a:cubicBezTo>
                    <a:pt x="8" y="675"/>
                    <a:pt x="8" y="647"/>
                    <a:pt x="8" y="61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2" name="Freeform 15">
              <a:extLst>
                <a:ext uri="{FF2B5EF4-FFF2-40B4-BE49-F238E27FC236}">
                  <a16:creationId xmlns:a16="http://schemas.microsoft.com/office/drawing/2014/main" id="{A7401AAB-9331-4C18-9A1B-43C303418AA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47300" y="6743701"/>
              <a:ext cx="511175" cy="511175"/>
            </a:xfrm>
            <a:custGeom>
              <a:avLst/>
              <a:gdLst>
                <a:gd name="T0" fmla="*/ 911 w 911"/>
                <a:gd name="T1" fmla="*/ 297 h 911"/>
                <a:gd name="T2" fmla="*/ 893 w 911"/>
                <a:gd name="T3" fmla="*/ 317 h 911"/>
                <a:gd name="T4" fmla="*/ 710 w 911"/>
                <a:gd name="T5" fmla="*/ 500 h 911"/>
                <a:gd name="T6" fmla="*/ 664 w 911"/>
                <a:gd name="T7" fmla="*/ 513 h 911"/>
                <a:gd name="T8" fmla="*/ 496 w 911"/>
                <a:gd name="T9" fmla="*/ 467 h 911"/>
                <a:gd name="T10" fmla="*/ 470 w 911"/>
                <a:gd name="T11" fmla="*/ 475 h 911"/>
                <a:gd name="T12" fmla="*/ 52 w 911"/>
                <a:gd name="T13" fmla="*/ 893 h 911"/>
                <a:gd name="T14" fmla="*/ 40 w 911"/>
                <a:gd name="T15" fmla="*/ 904 h 911"/>
                <a:gd name="T16" fmla="*/ 10 w 911"/>
                <a:gd name="T17" fmla="*/ 902 h 911"/>
                <a:gd name="T18" fmla="*/ 7 w 911"/>
                <a:gd name="T19" fmla="*/ 872 h 911"/>
                <a:gd name="T20" fmla="*/ 18 w 911"/>
                <a:gd name="T21" fmla="*/ 859 h 911"/>
                <a:gd name="T22" fmla="*/ 437 w 911"/>
                <a:gd name="T23" fmla="*/ 441 h 911"/>
                <a:gd name="T24" fmla="*/ 444 w 911"/>
                <a:gd name="T25" fmla="*/ 414 h 911"/>
                <a:gd name="T26" fmla="*/ 397 w 911"/>
                <a:gd name="T27" fmla="*/ 242 h 911"/>
                <a:gd name="T28" fmla="*/ 407 w 911"/>
                <a:gd name="T29" fmla="*/ 205 h 911"/>
                <a:gd name="T30" fmla="*/ 600 w 911"/>
                <a:gd name="T31" fmla="*/ 12 h 911"/>
                <a:gd name="T32" fmla="*/ 614 w 911"/>
                <a:gd name="T33" fmla="*/ 0 h 911"/>
                <a:gd name="T34" fmla="*/ 629 w 911"/>
                <a:gd name="T35" fmla="*/ 0 h 911"/>
                <a:gd name="T36" fmla="*/ 647 w 911"/>
                <a:gd name="T37" fmla="*/ 27 h 911"/>
                <a:gd name="T38" fmla="*/ 695 w 911"/>
                <a:gd name="T39" fmla="*/ 202 h 911"/>
                <a:gd name="T40" fmla="*/ 709 w 911"/>
                <a:gd name="T41" fmla="*/ 216 h 911"/>
                <a:gd name="T42" fmla="*/ 884 w 911"/>
                <a:gd name="T43" fmla="*/ 264 h 911"/>
                <a:gd name="T44" fmla="*/ 911 w 911"/>
                <a:gd name="T45" fmla="*/ 282 h 911"/>
                <a:gd name="T46" fmla="*/ 911 w 911"/>
                <a:gd name="T47" fmla="*/ 297 h 911"/>
                <a:gd name="T48" fmla="*/ 610 w 911"/>
                <a:gd name="T49" fmla="*/ 72 h 911"/>
                <a:gd name="T50" fmla="*/ 604 w 911"/>
                <a:gd name="T51" fmla="*/ 76 h 911"/>
                <a:gd name="T52" fmla="*/ 452 w 911"/>
                <a:gd name="T53" fmla="*/ 229 h 911"/>
                <a:gd name="T54" fmla="*/ 449 w 911"/>
                <a:gd name="T55" fmla="*/ 246 h 911"/>
                <a:gd name="T56" fmla="*/ 491 w 911"/>
                <a:gd name="T57" fmla="*/ 405 h 911"/>
                <a:gd name="T58" fmla="*/ 506 w 911"/>
                <a:gd name="T59" fmla="*/ 420 h 911"/>
                <a:gd name="T60" fmla="*/ 663 w 911"/>
                <a:gd name="T61" fmla="*/ 463 h 911"/>
                <a:gd name="T62" fmla="*/ 687 w 911"/>
                <a:gd name="T63" fmla="*/ 456 h 911"/>
                <a:gd name="T64" fmla="*/ 830 w 911"/>
                <a:gd name="T65" fmla="*/ 313 h 911"/>
                <a:gd name="T66" fmla="*/ 840 w 911"/>
                <a:gd name="T67" fmla="*/ 301 h 911"/>
                <a:gd name="T68" fmla="*/ 702 w 911"/>
                <a:gd name="T69" fmla="*/ 265 h 911"/>
                <a:gd name="T70" fmla="*/ 646 w 911"/>
                <a:gd name="T71" fmla="*/ 210 h 911"/>
                <a:gd name="T72" fmla="*/ 610 w 911"/>
                <a:gd name="T73" fmla="*/ 72 h 9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11" h="911">
                  <a:moveTo>
                    <a:pt x="911" y="297"/>
                  </a:moveTo>
                  <a:cubicBezTo>
                    <a:pt x="905" y="303"/>
                    <a:pt x="900" y="310"/>
                    <a:pt x="893" y="317"/>
                  </a:cubicBezTo>
                  <a:cubicBezTo>
                    <a:pt x="832" y="378"/>
                    <a:pt x="771" y="439"/>
                    <a:pt x="710" y="500"/>
                  </a:cubicBezTo>
                  <a:cubicBezTo>
                    <a:pt x="696" y="515"/>
                    <a:pt x="683" y="518"/>
                    <a:pt x="664" y="513"/>
                  </a:cubicBezTo>
                  <a:cubicBezTo>
                    <a:pt x="608" y="497"/>
                    <a:pt x="552" y="483"/>
                    <a:pt x="496" y="467"/>
                  </a:cubicBezTo>
                  <a:cubicBezTo>
                    <a:pt x="485" y="464"/>
                    <a:pt x="478" y="467"/>
                    <a:pt x="470" y="475"/>
                  </a:cubicBezTo>
                  <a:cubicBezTo>
                    <a:pt x="331" y="614"/>
                    <a:pt x="191" y="754"/>
                    <a:pt x="52" y="893"/>
                  </a:cubicBezTo>
                  <a:cubicBezTo>
                    <a:pt x="48" y="897"/>
                    <a:pt x="44" y="901"/>
                    <a:pt x="40" y="904"/>
                  </a:cubicBezTo>
                  <a:cubicBezTo>
                    <a:pt x="29" y="911"/>
                    <a:pt x="18" y="910"/>
                    <a:pt x="10" y="902"/>
                  </a:cubicBezTo>
                  <a:cubicBezTo>
                    <a:pt x="1" y="893"/>
                    <a:pt x="0" y="882"/>
                    <a:pt x="7" y="872"/>
                  </a:cubicBezTo>
                  <a:cubicBezTo>
                    <a:pt x="10" y="867"/>
                    <a:pt x="14" y="863"/>
                    <a:pt x="18" y="859"/>
                  </a:cubicBezTo>
                  <a:cubicBezTo>
                    <a:pt x="157" y="720"/>
                    <a:pt x="297" y="580"/>
                    <a:pt x="437" y="441"/>
                  </a:cubicBezTo>
                  <a:cubicBezTo>
                    <a:pt x="445" y="432"/>
                    <a:pt x="447" y="425"/>
                    <a:pt x="444" y="414"/>
                  </a:cubicBezTo>
                  <a:cubicBezTo>
                    <a:pt x="428" y="356"/>
                    <a:pt x="413" y="299"/>
                    <a:pt x="397" y="242"/>
                  </a:cubicBezTo>
                  <a:cubicBezTo>
                    <a:pt x="393" y="227"/>
                    <a:pt x="396" y="216"/>
                    <a:pt x="407" y="205"/>
                  </a:cubicBezTo>
                  <a:cubicBezTo>
                    <a:pt x="471" y="141"/>
                    <a:pt x="536" y="77"/>
                    <a:pt x="600" y="12"/>
                  </a:cubicBezTo>
                  <a:cubicBezTo>
                    <a:pt x="604" y="8"/>
                    <a:pt x="610" y="4"/>
                    <a:pt x="614" y="0"/>
                  </a:cubicBezTo>
                  <a:cubicBezTo>
                    <a:pt x="619" y="0"/>
                    <a:pt x="624" y="0"/>
                    <a:pt x="629" y="0"/>
                  </a:cubicBezTo>
                  <a:cubicBezTo>
                    <a:pt x="636" y="9"/>
                    <a:pt x="644" y="17"/>
                    <a:pt x="647" y="27"/>
                  </a:cubicBezTo>
                  <a:cubicBezTo>
                    <a:pt x="664" y="85"/>
                    <a:pt x="679" y="144"/>
                    <a:pt x="695" y="202"/>
                  </a:cubicBezTo>
                  <a:cubicBezTo>
                    <a:pt x="697" y="211"/>
                    <a:pt x="701" y="214"/>
                    <a:pt x="709" y="216"/>
                  </a:cubicBezTo>
                  <a:cubicBezTo>
                    <a:pt x="768" y="232"/>
                    <a:pt x="826" y="247"/>
                    <a:pt x="884" y="264"/>
                  </a:cubicBezTo>
                  <a:cubicBezTo>
                    <a:pt x="894" y="267"/>
                    <a:pt x="902" y="276"/>
                    <a:pt x="911" y="282"/>
                  </a:cubicBezTo>
                  <a:cubicBezTo>
                    <a:pt x="911" y="287"/>
                    <a:pt x="911" y="292"/>
                    <a:pt x="911" y="297"/>
                  </a:cubicBezTo>
                  <a:close/>
                  <a:moveTo>
                    <a:pt x="610" y="72"/>
                  </a:moveTo>
                  <a:cubicBezTo>
                    <a:pt x="607" y="74"/>
                    <a:pt x="606" y="75"/>
                    <a:pt x="604" y="76"/>
                  </a:cubicBezTo>
                  <a:cubicBezTo>
                    <a:pt x="553" y="127"/>
                    <a:pt x="502" y="177"/>
                    <a:pt x="452" y="229"/>
                  </a:cubicBezTo>
                  <a:cubicBezTo>
                    <a:pt x="448" y="232"/>
                    <a:pt x="447" y="241"/>
                    <a:pt x="449" y="246"/>
                  </a:cubicBezTo>
                  <a:cubicBezTo>
                    <a:pt x="462" y="299"/>
                    <a:pt x="477" y="352"/>
                    <a:pt x="491" y="405"/>
                  </a:cubicBezTo>
                  <a:cubicBezTo>
                    <a:pt x="493" y="414"/>
                    <a:pt x="497" y="418"/>
                    <a:pt x="506" y="420"/>
                  </a:cubicBezTo>
                  <a:cubicBezTo>
                    <a:pt x="559" y="434"/>
                    <a:pt x="611" y="448"/>
                    <a:pt x="663" y="463"/>
                  </a:cubicBezTo>
                  <a:cubicBezTo>
                    <a:pt x="674" y="465"/>
                    <a:pt x="680" y="463"/>
                    <a:pt x="687" y="456"/>
                  </a:cubicBezTo>
                  <a:cubicBezTo>
                    <a:pt x="734" y="408"/>
                    <a:pt x="782" y="360"/>
                    <a:pt x="830" y="313"/>
                  </a:cubicBezTo>
                  <a:cubicBezTo>
                    <a:pt x="833" y="309"/>
                    <a:pt x="836" y="306"/>
                    <a:pt x="840" y="301"/>
                  </a:cubicBezTo>
                  <a:cubicBezTo>
                    <a:pt x="793" y="288"/>
                    <a:pt x="748" y="274"/>
                    <a:pt x="702" y="265"/>
                  </a:cubicBezTo>
                  <a:cubicBezTo>
                    <a:pt x="669" y="258"/>
                    <a:pt x="653" y="243"/>
                    <a:pt x="646" y="210"/>
                  </a:cubicBezTo>
                  <a:cubicBezTo>
                    <a:pt x="637" y="163"/>
                    <a:pt x="623" y="118"/>
                    <a:pt x="610" y="7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3" name="Freeform 16">
              <a:extLst>
                <a:ext uri="{FF2B5EF4-FFF2-40B4-BE49-F238E27FC236}">
                  <a16:creationId xmlns:a16="http://schemas.microsoft.com/office/drawing/2014/main" id="{17F4FB05-65AB-434E-83A8-BA733F0FD665}"/>
                </a:ext>
              </a:extLst>
            </p:cNvPr>
            <p:cNvSpPr>
              <a:spLocks/>
            </p:cNvSpPr>
            <p:nvPr/>
          </p:nvSpPr>
          <p:spPr bwMode="auto">
            <a:xfrm>
              <a:off x="9937750" y="7018338"/>
              <a:ext cx="452438" cy="438150"/>
            </a:xfrm>
            <a:custGeom>
              <a:avLst/>
              <a:gdLst>
                <a:gd name="T0" fmla="*/ 399 w 805"/>
                <a:gd name="T1" fmla="*/ 781 h 781"/>
                <a:gd name="T2" fmla="*/ 16 w 805"/>
                <a:gd name="T3" fmla="*/ 368 h 781"/>
                <a:gd name="T4" fmla="*/ 421 w 805"/>
                <a:gd name="T5" fmla="*/ 12 h 781"/>
                <a:gd name="T6" fmla="*/ 556 w 805"/>
                <a:gd name="T7" fmla="*/ 45 h 781"/>
                <a:gd name="T8" fmla="*/ 574 w 805"/>
                <a:gd name="T9" fmla="*/ 79 h 781"/>
                <a:gd name="T10" fmla="*/ 536 w 805"/>
                <a:gd name="T11" fmla="*/ 89 h 781"/>
                <a:gd name="T12" fmla="*/ 156 w 805"/>
                <a:gd name="T13" fmla="*/ 165 h 781"/>
                <a:gd name="T14" fmla="*/ 80 w 805"/>
                <a:gd name="T15" fmla="*/ 498 h 781"/>
                <a:gd name="T16" fmla="*/ 338 w 805"/>
                <a:gd name="T17" fmla="*/ 726 h 781"/>
                <a:gd name="T18" fmla="*/ 735 w 805"/>
                <a:gd name="T19" fmla="*/ 377 h 781"/>
                <a:gd name="T20" fmla="*/ 707 w 805"/>
                <a:gd name="T21" fmla="*/ 261 h 781"/>
                <a:gd name="T22" fmla="*/ 703 w 805"/>
                <a:gd name="T23" fmla="*/ 238 h 781"/>
                <a:gd name="T24" fmla="*/ 722 w 805"/>
                <a:gd name="T25" fmla="*/ 220 h 781"/>
                <a:gd name="T26" fmla="*/ 747 w 805"/>
                <a:gd name="T27" fmla="*/ 234 h 781"/>
                <a:gd name="T28" fmla="*/ 779 w 805"/>
                <a:gd name="T29" fmla="*/ 345 h 781"/>
                <a:gd name="T30" fmla="*/ 503 w 805"/>
                <a:gd name="T31" fmla="*/ 766 h 781"/>
                <a:gd name="T32" fmla="*/ 454 w 805"/>
                <a:gd name="T33" fmla="*/ 776 h 781"/>
                <a:gd name="T34" fmla="*/ 399 w 805"/>
                <a:gd name="T35" fmla="*/ 781 h 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5" h="781">
                  <a:moveTo>
                    <a:pt x="399" y="781"/>
                  </a:moveTo>
                  <a:cubicBezTo>
                    <a:pt x="177" y="780"/>
                    <a:pt x="0" y="590"/>
                    <a:pt x="16" y="368"/>
                  </a:cubicBezTo>
                  <a:cubicBezTo>
                    <a:pt x="31" y="160"/>
                    <a:pt x="213" y="0"/>
                    <a:pt x="421" y="12"/>
                  </a:cubicBezTo>
                  <a:cubicBezTo>
                    <a:pt x="468" y="15"/>
                    <a:pt x="513" y="26"/>
                    <a:pt x="556" y="45"/>
                  </a:cubicBezTo>
                  <a:cubicBezTo>
                    <a:pt x="573" y="53"/>
                    <a:pt x="580" y="65"/>
                    <a:pt x="574" y="79"/>
                  </a:cubicBezTo>
                  <a:cubicBezTo>
                    <a:pt x="568" y="93"/>
                    <a:pt x="555" y="97"/>
                    <a:pt x="536" y="89"/>
                  </a:cubicBezTo>
                  <a:cubicBezTo>
                    <a:pt x="401" y="32"/>
                    <a:pt x="254" y="60"/>
                    <a:pt x="156" y="165"/>
                  </a:cubicBezTo>
                  <a:cubicBezTo>
                    <a:pt x="67" y="260"/>
                    <a:pt x="40" y="374"/>
                    <a:pt x="80" y="498"/>
                  </a:cubicBezTo>
                  <a:cubicBezTo>
                    <a:pt x="120" y="623"/>
                    <a:pt x="209" y="701"/>
                    <a:pt x="338" y="726"/>
                  </a:cubicBezTo>
                  <a:cubicBezTo>
                    <a:pt x="553" y="767"/>
                    <a:pt x="747" y="594"/>
                    <a:pt x="735" y="377"/>
                  </a:cubicBezTo>
                  <a:cubicBezTo>
                    <a:pt x="733" y="337"/>
                    <a:pt x="723" y="298"/>
                    <a:pt x="707" y="261"/>
                  </a:cubicBezTo>
                  <a:cubicBezTo>
                    <a:pt x="704" y="254"/>
                    <a:pt x="701" y="244"/>
                    <a:pt x="703" y="238"/>
                  </a:cubicBezTo>
                  <a:cubicBezTo>
                    <a:pt x="706" y="231"/>
                    <a:pt x="714" y="222"/>
                    <a:pt x="722" y="220"/>
                  </a:cubicBezTo>
                  <a:cubicBezTo>
                    <a:pt x="733" y="216"/>
                    <a:pt x="744" y="223"/>
                    <a:pt x="747" y="234"/>
                  </a:cubicBezTo>
                  <a:cubicBezTo>
                    <a:pt x="759" y="271"/>
                    <a:pt x="774" y="307"/>
                    <a:pt x="779" y="345"/>
                  </a:cubicBezTo>
                  <a:cubicBezTo>
                    <a:pt x="805" y="537"/>
                    <a:pt x="688" y="712"/>
                    <a:pt x="503" y="766"/>
                  </a:cubicBezTo>
                  <a:cubicBezTo>
                    <a:pt x="487" y="770"/>
                    <a:pt x="471" y="774"/>
                    <a:pt x="454" y="776"/>
                  </a:cubicBezTo>
                  <a:cubicBezTo>
                    <a:pt x="436" y="779"/>
                    <a:pt x="418" y="779"/>
                    <a:pt x="399" y="78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5267388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Arrow: Pentagon 17">
            <a:extLst>
              <a:ext uri="{FF2B5EF4-FFF2-40B4-BE49-F238E27FC236}">
                <a16:creationId xmlns:a16="http://schemas.microsoft.com/office/drawing/2014/main" id="{77A5994E-F820-41AC-A82B-7516642472CD}"/>
              </a:ext>
            </a:extLst>
          </p:cNvPr>
          <p:cNvSpPr/>
          <p:nvPr/>
        </p:nvSpPr>
        <p:spPr>
          <a:xfrm>
            <a:off x="2133972" y="980728"/>
            <a:ext cx="9142197" cy="5544616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Free SMART Goals Template</a:t>
            </a:r>
            <a:endParaRPr lang="en-IN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Arrow: Pentagon 2">
            <a:extLst>
              <a:ext uri="{FF2B5EF4-FFF2-40B4-BE49-F238E27FC236}">
                <a16:creationId xmlns:a16="http://schemas.microsoft.com/office/drawing/2014/main" id="{7E23F508-45CF-4F03-AC79-8D413888FB3A}"/>
              </a:ext>
            </a:extLst>
          </p:cNvPr>
          <p:cNvSpPr/>
          <p:nvPr/>
        </p:nvSpPr>
        <p:spPr>
          <a:xfrm>
            <a:off x="532290" y="980728"/>
            <a:ext cx="4049953" cy="5544616"/>
          </a:xfrm>
          <a:prstGeom prst="homePlate">
            <a:avLst>
              <a:gd name="adj" fmla="val 23456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AF44A67-5B37-478E-A92E-3A43AA74C774}"/>
              </a:ext>
            </a:extLst>
          </p:cNvPr>
          <p:cNvSpPr txBox="1"/>
          <p:nvPr/>
        </p:nvSpPr>
        <p:spPr>
          <a:xfrm>
            <a:off x="710900" y="1353658"/>
            <a:ext cx="3692731" cy="520878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IN" sz="3200" b="1" dirty="0">
                <a:solidFill>
                  <a:schemeClr val="bg1"/>
                </a:solidFill>
              </a:rPr>
              <a:t>MEASUREABLE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BA22C3E-1C8C-465F-8E1D-1424FD70CA4E}"/>
              </a:ext>
            </a:extLst>
          </p:cNvPr>
          <p:cNvSpPr txBox="1"/>
          <p:nvPr/>
        </p:nvSpPr>
        <p:spPr>
          <a:xfrm flipH="1">
            <a:off x="4957431" y="1327634"/>
            <a:ext cx="5961516" cy="485080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8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This is a sample text. Insert your desired text here. </a:t>
            </a:r>
          </a:p>
          <a:p>
            <a:endParaRPr lang="en-US" sz="1800" kern="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r>
              <a:rPr lang="en-US" sz="18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This is a sample text. Insert your desired text here. </a:t>
            </a:r>
          </a:p>
          <a:p>
            <a:endParaRPr lang="en-US" sz="1800" kern="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r>
              <a:rPr lang="en-US" sz="18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This is a sample text. Insert your desired text here. </a:t>
            </a:r>
          </a:p>
          <a:p>
            <a:endParaRPr lang="en-US" sz="1800" kern="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r>
              <a:rPr lang="en-US" sz="18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This is a sample text. Insert your desired text here. </a:t>
            </a:r>
          </a:p>
          <a:p>
            <a:endParaRPr lang="en-US" sz="1800" kern="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r>
              <a:rPr lang="en-US" sz="18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This is a sample text. Insert your desired text here. </a:t>
            </a:r>
            <a:endParaRPr lang="en-US" sz="180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endParaRPr lang="en-US" sz="180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endParaRPr lang="en-US" sz="180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A0D5423-D172-42FA-AE54-E82A0268026F}"/>
              </a:ext>
            </a:extLst>
          </p:cNvPr>
          <p:cNvGrpSpPr/>
          <p:nvPr/>
        </p:nvGrpSpPr>
        <p:grpSpPr>
          <a:xfrm>
            <a:off x="1474484" y="3041355"/>
            <a:ext cx="1935770" cy="1423362"/>
            <a:chOff x="8745538" y="6856413"/>
            <a:chExt cx="863600" cy="635000"/>
          </a:xfrm>
          <a:solidFill>
            <a:schemeClr val="bg1"/>
          </a:solidFill>
        </p:grpSpPr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F49FF0D5-1A68-4CEF-9CC9-C41F1FADF7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45538" y="6856413"/>
              <a:ext cx="863600" cy="635000"/>
            </a:xfrm>
            <a:custGeom>
              <a:avLst/>
              <a:gdLst>
                <a:gd name="T0" fmla="*/ 110 w 1536"/>
                <a:gd name="T1" fmla="*/ 91 h 1131"/>
                <a:gd name="T2" fmla="*/ 763 w 1536"/>
                <a:gd name="T3" fmla="*/ 31 h 1131"/>
                <a:gd name="T4" fmla="*/ 1001 w 1536"/>
                <a:gd name="T5" fmla="*/ 133 h 1131"/>
                <a:gd name="T6" fmla="*/ 1048 w 1536"/>
                <a:gd name="T7" fmla="*/ 471 h 1131"/>
                <a:gd name="T8" fmla="*/ 1404 w 1536"/>
                <a:gd name="T9" fmla="*/ 672 h 1131"/>
                <a:gd name="T10" fmla="*/ 1466 w 1536"/>
                <a:gd name="T11" fmla="*/ 682 h 1131"/>
                <a:gd name="T12" fmla="*/ 1536 w 1536"/>
                <a:gd name="T13" fmla="*/ 776 h 1131"/>
                <a:gd name="T14" fmla="*/ 1514 w 1536"/>
                <a:gd name="T15" fmla="*/ 883 h 1131"/>
                <a:gd name="T16" fmla="*/ 1491 w 1536"/>
                <a:gd name="T17" fmla="*/ 780 h 1131"/>
                <a:gd name="T18" fmla="*/ 1437 w 1536"/>
                <a:gd name="T19" fmla="*/ 716 h 1131"/>
                <a:gd name="T20" fmla="*/ 1436 w 1536"/>
                <a:gd name="T21" fmla="*/ 1014 h 1131"/>
                <a:gd name="T22" fmla="*/ 1490 w 1536"/>
                <a:gd name="T23" fmla="*/ 1081 h 1131"/>
                <a:gd name="T24" fmla="*/ 1491 w 1536"/>
                <a:gd name="T25" fmla="*/ 969 h 1131"/>
                <a:gd name="T26" fmla="*/ 1536 w 1536"/>
                <a:gd name="T27" fmla="*/ 970 h 1131"/>
                <a:gd name="T28" fmla="*/ 1510 w 1536"/>
                <a:gd name="T29" fmla="*/ 1123 h 1131"/>
                <a:gd name="T30" fmla="*/ 1416 w 1536"/>
                <a:gd name="T31" fmla="*/ 1077 h 1131"/>
                <a:gd name="T32" fmla="*/ 1381 w 1536"/>
                <a:gd name="T33" fmla="*/ 1020 h 1131"/>
                <a:gd name="T34" fmla="*/ 745 w 1536"/>
                <a:gd name="T35" fmla="*/ 771 h 1131"/>
                <a:gd name="T36" fmla="*/ 171 w 1536"/>
                <a:gd name="T37" fmla="*/ 699 h 1131"/>
                <a:gd name="T38" fmla="*/ 0 w 1536"/>
                <a:gd name="T39" fmla="*/ 552 h 1131"/>
                <a:gd name="T40" fmla="*/ 1389 w 1536"/>
                <a:gd name="T41" fmla="*/ 966 h 1131"/>
                <a:gd name="T42" fmla="*/ 1390 w 1536"/>
                <a:gd name="T43" fmla="*/ 729 h 1131"/>
                <a:gd name="T44" fmla="*/ 1177 w 1536"/>
                <a:gd name="T45" fmla="*/ 583 h 1131"/>
                <a:gd name="T46" fmla="*/ 386 w 1536"/>
                <a:gd name="T47" fmla="*/ 438 h 1131"/>
                <a:gd name="T48" fmla="*/ 47 w 1536"/>
                <a:gd name="T49" fmla="*/ 321 h 1131"/>
                <a:gd name="T50" fmla="*/ 46 w 1536"/>
                <a:gd name="T51" fmla="*/ 537 h 1131"/>
                <a:gd name="T52" fmla="*/ 78 w 1536"/>
                <a:gd name="T53" fmla="*/ 566 h 1131"/>
                <a:gd name="T54" fmla="*/ 123 w 1536"/>
                <a:gd name="T55" fmla="*/ 567 h 1131"/>
                <a:gd name="T56" fmla="*/ 127 w 1536"/>
                <a:gd name="T57" fmla="*/ 630 h 1131"/>
                <a:gd name="T58" fmla="*/ 214 w 1536"/>
                <a:gd name="T59" fmla="*/ 613 h 1131"/>
                <a:gd name="T60" fmla="*/ 258 w 1536"/>
                <a:gd name="T61" fmla="*/ 613 h 1131"/>
                <a:gd name="T62" fmla="*/ 264 w 1536"/>
                <a:gd name="T63" fmla="*/ 680 h 1131"/>
                <a:gd name="T64" fmla="*/ 366 w 1536"/>
                <a:gd name="T65" fmla="*/ 644 h 1131"/>
                <a:gd name="T66" fmla="*/ 411 w 1536"/>
                <a:gd name="T67" fmla="*/ 642 h 1131"/>
                <a:gd name="T68" fmla="*/ 411 w 1536"/>
                <a:gd name="T69" fmla="*/ 707 h 1131"/>
                <a:gd name="T70" fmla="*/ 525 w 1536"/>
                <a:gd name="T71" fmla="*/ 656 h 1131"/>
                <a:gd name="T72" fmla="*/ 570 w 1536"/>
                <a:gd name="T73" fmla="*/ 659 h 1131"/>
                <a:gd name="T74" fmla="*/ 676 w 1536"/>
                <a:gd name="T75" fmla="*/ 717 h 1131"/>
                <a:gd name="T76" fmla="*/ 698 w 1536"/>
                <a:gd name="T77" fmla="*/ 642 h 1131"/>
                <a:gd name="T78" fmla="*/ 721 w 1536"/>
                <a:gd name="T79" fmla="*/ 722 h 1131"/>
                <a:gd name="T80" fmla="*/ 824 w 1536"/>
                <a:gd name="T81" fmla="*/ 685 h 1131"/>
                <a:gd name="T82" fmla="*/ 869 w 1536"/>
                <a:gd name="T83" fmla="*/ 685 h 1131"/>
                <a:gd name="T84" fmla="*/ 897 w 1536"/>
                <a:gd name="T85" fmla="*/ 753 h 1131"/>
                <a:gd name="T86" fmla="*/ 974 w 1536"/>
                <a:gd name="T87" fmla="*/ 725 h 1131"/>
                <a:gd name="T88" fmla="*/ 1018 w 1536"/>
                <a:gd name="T89" fmla="*/ 725 h 1131"/>
                <a:gd name="T90" fmla="*/ 1024 w 1536"/>
                <a:gd name="T91" fmla="*/ 785 h 1131"/>
                <a:gd name="T92" fmla="*/ 1114 w 1536"/>
                <a:gd name="T93" fmla="*/ 772 h 1131"/>
                <a:gd name="T94" fmla="*/ 1159 w 1536"/>
                <a:gd name="T95" fmla="*/ 773 h 1131"/>
                <a:gd name="T96" fmla="*/ 1169 w 1536"/>
                <a:gd name="T97" fmla="*/ 839 h 1131"/>
                <a:gd name="T98" fmla="*/ 1246 w 1536"/>
                <a:gd name="T99" fmla="*/ 874 h 1131"/>
                <a:gd name="T100" fmla="*/ 1247 w 1536"/>
                <a:gd name="T101" fmla="*/ 844 h 1131"/>
                <a:gd name="T102" fmla="*/ 1292 w 1536"/>
                <a:gd name="T103" fmla="*/ 844 h 1131"/>
                <a:gd name="T104" fmla="*/ 1297 w 1536"/>
                <a:gd name="T105" fmla="*/ 904 h 1131"/>
                <a:gd name="T106" fmla="*/ 528 w 1536"/>
                <a:gd name="T107" fmla="*/ 402 h 1131"/>
                <a:gd name="T108" fmla="*/ 982 w 1536"/>
                <a:gd name="T109" fmla="*/ 276 h 1131"/>
                <a:gd name="T110" fmla="*/ 962 w 1536"/>
                <a:gd name="T111" fmla="*/ 159 h 1131"/>
                <a:gd name="T112" fmla="*/ 623 w 1536"/>
                <a:gd name="T113" fmla="*/ 57 h 1131"/>
                <a:gd name="T114" fmla="*/ 105 w 1536"/>
                <a:gd name="T115" fmla="*/ 146 h 1131"/>
                <a:gd name="T116" fmla="*/ 82 w 1536"/>
                <a:gd name="T117" fmla="*/ 292 h 1131"/>
                <a:gd name="T118" fmla="*/ 528 w 1536"/>
                <a:gd name="T119" fmla="*/ 402 h 1131"/>
                <a:gd name="T120" fmla="*/ 780 w 1536"/>
                <a:gd name="T121" fmla="*/ 420 h 1131"/>
                <a:gd name="T122" fmla="*/ 1003 w 1536"/>
                <a:gd name="T123" fmla="*/ 320 h 1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536" h="1131">
                  <a:moveTo>
                    <a:pt x="0" y="211"/>
                  </a:moveTo>
                  <a:cubicBezTo>
                    <a:pt x="16" y="151"/>
                    <a:pt x="59" y="118"/>
                    <a:pt x="110" y="91"/>
                  </a:cubicBezTo>
                  <a:cubicBezTo>
                    <a:pt x="179" y="54"/>
                    <a:pt x="254" y="35"/>
                    <a:pt x="331" y="23"/>
                  </a:cubicBezTo>
                  <a:cubicBezTo>
                    <a:pt x="475" y="0"/>
                    <a:pt x="619" y="2"/>
                    <a:pt x="763" y="31"/>
                  </a:cubicBezTo>
                  <a:cubicBezTo>
                    <a:pt x="828" y="44"/>
                    <a:pt x="892" y="63"/>
                    <a:pt x="950" y="97"/>
                  </a:cubicBezTo>
                  <a:cubicBezTo>
                    <a:pt x="968" y="107"/>
                    <a:pt x="985" y="120"/>
                    <a:pt x="1001" y="133"/>
                  </a:cubicBezTo>
                  <a:cubicBezTo>
                    <a:pt x="1034" y="162"/>
                    <a:pt x="1050" y="197"/>
                    <a:pt x="1049" y="242"/>
                  </a:cubicBezTo>
                  <a:cubicBezTo>
                    <a:pt x="1047" y="318"/>
                    <a:pt x="1049" y="395"/>
                    <a:pt x="1048" y="471"/>
                  </a:cubicBezTo>
                  <a:cubicBezTo>
                    <a:pt x="1048" y="481"/>
                    <a:pt x="1051" y="486"/>
                    <a:pt x="1061" y="489"/>
                  </a:cubicBezTo>
                  <a:cubicBezTo>
                    <a:pt x="1186" y="530"/>
                    <a:pt x="1302" y="587"/>
                    <a:pt x="1404" y="672"/>
                  </a:cubicBezTo>
                  <a:cubicBezTo>
                    <a:pt x="1408" y="674"/>
                    <a:pt x="1415" y="675"/>
                    <a:pt x="1420" y="674"/>
                  </a:cubicBezTo>
                  <a:cubicBezTo>
                    <a:pt x="1437" y="668"/>
                    <a:pt x="1452" y="671"/>
                    <a:pt x="1466" y="682"/>
                  </a:cubicBezTo>
                  <a:cubicBezTo>
                    <a:pt x="1482" y="696"/>
                    <a:pt x="1498" y="710"/>
                    <a:pt x="1514" y="725"/>
                  </a:cubicBezTo>
                  <a:cubicBezTo>
                    <a:pt x="1529" y="739"/>
                    <a:pt x="1536" y="756"/>
                    <a:pt x="1536" y="776"/>
                  </a:cubicBezTo>
                  <a:cubicBezTo>
                    <a:pt x="1536" y="803"/>
                    <a:pt x="1536" y="830"/>
                    <a:pt x="1536" y="857"/>
                  </a:cubicBezTo>
                  <a:cubicBezTo>
                    <a:pt x="1536" y="873"/>
                    <a:pt x="1528" y="883"/>
                    <a:pt x="1514" y="883"/>
                  </a:cubicBezTo>
                  <a:cubicBezTo>
                    <a:pt x="1500" y="884"/>
                    <a:pt x="1491" y="874"/>
                    <a:pt x="1491" y="856"/>
                  </a:cubicBezTo>
                  <a:cubicBezTo>
                    <a:pt x="1491" y="831"/>
                    <a:pt x="1492" y="805"/>
                    <a:pt x="1491" y="780"/>
                  </a:cubicBezTo>
                  <a:cubicBezTo>
                    <a:pt x="1490" y="771"/>
                    <a:pt x="1486" y="762"/>
                    <a:pt x="1480" y="755"/>
                  </a:cubicBezTo>
                  <a:cubicBezTo>
                    <a:pt x="1468" y="742"/>
                    <a:pt x="1453" y="730"/>
                    <a:pt x="1437" y="716"/>
                  </a:cubicBezTo>
                  <a:cubicBezTo>
                    <a:pt x="1436" y="724"/>
                    <a:pt x="1436" y="729"/>
                    <a:pt x="1436" y="735"/>
                  </a:cubicBezTo>
                  <a:cubicBezTo>
                    <a:pt x="1436" y="828"/>
                    <a:pt x="1436" y="921"/>
                    <a:pt x="1436" y="1014"/>
                  </a:cubicBezTo>
                  <a:cubicBezTo>
                    <a:pt x="1435" y="1030"/>
                    <a:pt x="1440" y="1042"/>
                    <a:pt x="1454" y="1052"/>
                  </a:cubicBezTo>
                  <a:cubicBezTo>
                    <a:pt x="1466" y="1060"/>
                    <a:pt x="1477" y="1070"/>
                    <a:pt x="1490" y="1081"/>
                  </a:cubicBezTo>
                  <a:cubicBezTo>
                    <a:pt x="1491" y="1075"/>
                    <a:pt x="1491" y="1071"/>
                    <a:pt x="1491" y="1067"/>
                  </a:cubicBezTo>
                  <a:cubicBezTo>
                    <a:pt x="1491" y="1034"/>
                    <a:pt x="1491" y="1002"/>
                    <a:pt x="1491" y="969"/>
                  </a:cubicBezTo>
                  <a:cubicBezTo>
                    <a:pt x="1491" y="954"/>
                    <a:pt x="1500" y="944"/>
                    <a:pt x="1513" y="944"/>
                  </a:cubicBezTo>
                  <a:cubicBezTo>
                    <a:pt x="1527" y="944"/>
                    <a:pt x="1536" y="954"/>
                    <a:pt x="1536" y="970"/>
                  </a:cubicBezTo>
                  <a:cubicBezTo>
                    <a:pt x="1536" y="1007"/>
                    <a:pt x="1536" y="1044"/>
                    <a:pt x="1536" y="1081"/>
                  </a:cubicBezTo>
                  <a:cubicBezTo>
                    <a:pt x="1536" y="1100"/>
                    <a:pt x="1528" y="1114"/>
                    <a:pt x="1510" y="1123"/>
                  </a:cubicBezTo>
                  <a:cubicBezTo>
                    <a:pt x="1493" y="1131"/>
                    <a:pt x="1476" y="1128"/>
                    <a:pt x="1461" y="1116"/>
                  </a:cubicBezTo>
                  <a:cubicBezTo>
                    <a:pt x="1446" y="1103"/>
                    <a:pt x="1429" y="1092"/>
                    <a:pt x="1416" y="1077"/>
                  </a:cubicBezTo>
                  <a:cubicBezTo>
                    <a:pt x="1405" y="1066"/>
                    <a:pt x="1400" y="1050"/>
                    <a:pt x="1392" y="1037"/>
                  </a:cubicBezTo>
                  <a:cubicBezTo>
                    <a:pt x="1389" y="1031"/>
                    <a:pt x="1386" y="1024"/>
                    <a:pt x="1381" y="1020"/>
                  </a:cubicBezTo>
                  <a:cubicBezTo>
                    <a:pt x="1313" y="961"/>
                    <a:pt x="1235" y="917"/>
                    <a:pt x="1153" y="881"/>
                  </a:cubicBezTo>
                  <a:cubicBezTo>
                    <a:pt x="1022" y="825"/>
                    <a:pt x="886" y="791"/>
                    <a:pt x="745" y="771"/>
                  </a:cubicBezTo>
                  <a:cubicBezTo>
                    <a:pt x="655" y="758"/>
                    <a:pt x="565" y="756"/>
                    <a:pt x="475" y="753"/>
                  </a:cubicBezTo>
                  <a:cubicBezTo>
                    <a:pt x="371" y="750"/>
                    <a:pt x="269" y="735"/>
                    <a:pt x="171" y="699"/>
                  </a:cubicBezTo>
                  <a:cubicBezTo>
                    <a:pt x="146" y="690"/>
                    <a:pt x="123" y="678"/>
                    <a:pt x="100" y="666"/>
                  </a:cubicBezTo>
                  <a:cubicBezTo>
                    <a:pt x="53" y="640"/>
                    <a:pt x="15" y="607"/>
                    <a:pt x="0" y="552"/>
                  </a:cubicBezTo>
                  <a:cubicBezTo>
                    <a:pt x="0" y="438"/>
                    <a:pt x="0" y="324"/>
                    <a:pt x="0" y="211"/>
                  </a:cubicBezTo>
                  <a:close/>
                  <a:moveTo>
                    <a:pt x="1389" y="966"/>
                  </a:moveTo>
                  <a:cubicBezTo>
                    <a:pt x="1390" y="963"/>
                    <a:pt x="1391" y="960"/>
                    <a:pt x="1391" y="957"/>
                  </a:cubicBezTo>
                  <a:cubicBezTo>
                    <a:pt x="1391" y="881"/>
                    <a:pt x="1391" y="805"/>
                    <a:pt x="1390" y="729"/>
                  </a:cubicBezTo>
                  <a:cubicBezTo>
                    <a:pt x="1390" y="723"/>
                    <a:pt x="1385" y="716"/>
                    <a:pt x="1380" y="711"/>
                  </a:cubicBezTo>
                  <a:cubicBezTo>
                    <a:pt x="1319" y="658"/>
                    <a:pt x="1250" y="617"/>
                    <a:pt x="1177" y="583"/>
                  </a:cubicBezTo>
                  <a:cubicBezTo>
                    <a:pt x="987" y="496"/>
                    <a:pt x="786" y="459"/>
                    <a:pt x="579" y="448"/>
                  </a:cubicBezTo>
                  <a:cubicBezTo>
                    <a:pt x="515" y="444"/>
                    <a:pt x="450" y="444"/>
                    <a:pt x="386" y="438"/>
                  </a:cubicBezTo>
                  <a:cubicBezTo>
                    <a:pt x="307" y="431"/>
                    <a:pt x="229" y="414"/>
                    <a:pt x="155" y="385"/>
                  </a:cubicBezTo>
                  <a:cubicBezTo>
                    <a:pt x="116" y="369"/>
                    <a:pt x="79" y="349"/>
                    <a:pt x="47" y="321"/>
                  </a:cubicBezTo>
                  <a:cubicBezTo>
                    <a:pt x="46" y="323"/>
                    <a:pt x="46" y="324"/>
                    <a:pt x="46" y="324"/>
                  </a:cubicBezTo>
                  <a:cubicBezTo>
                    <a:pt x="46" y="395"/>
                    <a:pt x="45" y="466"/>
                    <a:pt x="46" y="537"/>
                  </a:cubicBezTo>
                  <a:cubicBezTo>
                    <a:pt x="46" y="560"/>
                    <a:pt x="59" y="578"/>
                    <a:pt x="78" y="595"/>
                  </a:cubicBezTo>
                  <a:cubicBezTo>
                    <a:pt x="78" y="583"/>
                    <a:pt x="78" y="575"/>
                    <a:pt x="78" y="566"/>
                  </a:cubicBezTo>
                  <a:cubicBezTo>
                    <a:pt x="78" y="549"/>
                    <a:pt x="87" y="539"/>
                    <a:pt x="101" y="539"/>
                  </a:cubicBezTo>
                  <a:cubicBezTo>
                    <a:pt x="114" y="539"/>
                    <a:pt x="123" y="550"/>
                    <a:pt x="123" y="567"/>
                  </a:cubicBezTo>
                  <a:cubicBezTo>
                    <a:pt x="123" y="584"/>
                    <a:pt x="123" y="601"/>
                    <a:pt x="123" y="618"/>
                  </a:cubicBezTo>
                  <a:cubicBezTo>
                    <a:pt x="123" y="622"/>
                    <a:pt x="125" y="628"/>
                    <a:pt x="127" y="630"/>
                  </a:cubicBezTo>
                  <a:cubicBezTo>
                    <a:pt x="155" y="643"/>
                    <a:pt x="183" y="655"/>
                    <a:pt x="214" y="668"/>
                  </a:cubicBezTo>
                  <a:cubicBezTo>
                    <a:pt x="214" y="647"/>
                    <a:pt x="213" y="630"/>
                    <a:pt x="214" y="613"/>
                  </a:cubicBezTo>
                  <a:cubicBezTo>
                    <a:pt x="214" y="596"/>
                    <a:pt x="223" y="585"/>
                    <a:pt x="237" y="586"/>
                  </a:cubicBezTo>
                  <a:cubicBezTo>
                    <a:pt x="250" y="586"/>
                    <a:pt x="258" y="596"/>
                    <a:pt x="258" y="613"/>
                  </a:cubicBezTo>
                  <a:cubicBezTo>
                    <a:pt x="259" y="632"/>
                    <a:pt x="258" y="651"/>
                    <a:pt x="259" y="670"/>
                  </a:cubicBezTo>
                  <a:cubicBezTo>
                    <a:pt x="259" y="673"/>
                    <a:pt x="261" y="679"/>
                    <a:pt x="264" y="680"/>
                  </a:cubicBezTo>
                  <a:cubicBezTo>
                    <a:pt x="297" y="687"/>
                    <a:pt x="331" y="694"/>
                    <a:pt x="366" y="701"/>
                  </a:cubicBezTo>
                  <a:cubicBezTo>
                    <a:pt x="366" y="680"/>
                    <a:pt x="366" y="662"/>
                    <a:pt x="366" y="644"/>
                  </a:cubicBezTo>
                  <a:cubicBezTo>
                    <a:pt x="366" y="630"/>
                    <a:pt x="375" y="622"/>
                    <a:pt x="387" y="621"/>
                  </a:cubicBezTo>
                  <a:cubicBezTo>
                    <a:pt x="400" y="621"/>
                    <a:pt x="409" y="629"/>
                    <a:pt x="411" y="642"/>
                  </a:cubicBezTo>
                  <a:cubicBezTo>
                    <a:pt x="411" y="647"/>
                    <a:pt x="411" y="653"/>
                    <a:pt x="411" y="658"/>
                  </a:cubicBezTo>
                  <a:cubicBezTo>
                    <a:pt x="411" y="673"/>
                    <a:pt x="411" y="689"/>
                    <a:pt x="411" y="707"/>
                  </a:cubicBezTo>
                  <a:cubicBezTo>
                    <a:pt x="450" y="707"/>
                    <a:pt x="487" y="707"/>
                    <a:pt x="525" y="707"/>
                  </a:cubicBezTo>
                  <a:cubicBezTo>
                    <a:pt x="525" y="690"/>
                    <a:pt x="525" y="673"/>
                    <a:pt x="525" y="656"/>
                  </a:cubicBezTo>
                  <a:cubicBezTo>
                    <a:pt x="526" y="642"/>
                    <a:pt x="535" y="633"/>
                    <a:pt x="548" y="633"/>
                  </a:cubicBezTo>
                  <a:cubicBezTo>
                    <a:pt x="561" y="634"/>
                    <a:pt x="570" y="643"/>
                    <a:pt x="570" y="659"/>
                  </a:cubicBezTo>
                  <a:cubicBezTo>
                    <a:pt x="570" y="676"/>
                    <a:pt x="570" y="693"/>
                    <a:pt x="570" y="710"/>
                  </a:cubicBezTo>
                  <a:cubicBezTo>
                    <a:pt x="607" y="713"/>
                    <a:pt x="641" y="715"/>
                    <a:pt x="676" y="717"/>
                  </a:cubicBezTo>
                  <a:cubicBezTo>
                    <a:pt x="676" y="700"/>
                    <a:pt x="676" y="685"/>
                    <a:pt x="676" y="670"/>
                  </a:cubicBezTo>
                  <a:cubicBezTo>
                    <a:pt x="676" y="653"/>
                    <a:pt x="684" y="643"/>
                    <a:pt x="698" y="642"/>
                  </a:cubicBezTo>
                  <a:cubicBezTo>
                    <a:pt x="712" y="642"/>
                    <a:pt x="721" y="652"/>
                    <a:pt x="721" y="670"/>
                  </a:cubicBezTo>
                  <a:cubicBezTo>
                    <a:pt x="721" y="687"/>
                    <a:pt x="721" y="705"/>
                    <a:pt x="721" y="722"/>
                  </a:cubicBezTo>
                  <a:cubicBezTo>
                    <a:pt x="756" y="727"/>
                    <a:pt x="789" y="732"/>
                    <a:pt x="824" y="737"/>
                  </a:cubicBezTo>
                  <a:cubicBezTo>
                    <a:pt x="824" y="719"/>
                    <a:pt x="824" y="702"/>
                    <a:pt x="824" y="685"/>
                  </a:cubicBezTo>
                  <a:cubicBezTo>
                    <a:pt x="825" y="671"/>
                    <a:pt x="833" y="663"/>
                    <a:pt x="846" y="662"/>
                  </a:cubicBezTo>
                  <a:cubicBezTo>
                    <a:pt x="858" y="662"/>
                    <a:pt x="868" y="670"/>
                    <a:pt x="869" y="685"/>
                  </a:cubicBezTo>
                  <a:cubicBezTo>
                    <a:pt x="870" y="695"/>
                    <a:pt x="869" y="706"/>
                    <a:pt x="869" y="717"/>
                  </a:cubicBezTo>
                  <a:cubicBezTo>
                    <a:pt x="869" y="746"/>
                    <a:pt x="869" y="746"/>
                    <a:pt x="897" y="753"/>
                  </a:cubicBezTo>
                  <a:cubicBezTo>
                    <a:pt x="922" y="758"/>
                    <a:pt x="947" y="764"/>
                    <a:pt x="973" y="770"/>
                  </a:cubicBezTo>
                  <a:cubicBezTo>
                    <a:pt x="973" y="754"/>
                    <a:pt x="973" y="739"/>
                    <a:pt x="974" y="725"/>
                  </a:cubicBezTo>
                  <a:cubicBezTo>
                    <a:pt x="974" y="710"/>
                    <a:pt x="984" y="700"/>
                    <a:pt x="996" y="700"/>
                  </a:cubicBezTo>
                  <a:cubicBezTo>
                    <a:pt x="1009" y="700"/>
                    <a:pt x="1018" y="710"/>
                    <a:pt x="1018" y="725"/>
                  </a:cubicBezTo>
                  <a:cubicBezTo>
                    <a:pt x="1019" y="741"/>
                    <a:pt x="1018" y="757"/>
                    <a:pt x="1019" y="773"/>
                  </a:cubicBezTo>
                  <a:cubicBezTo>
                    <a:pt x="1019" y="777"/>
                    <a:pt x="1021" y="784"/>
                    <a:pt x="1024" y="785"/>
                  </a:cubicBezTo>
                  <a:cubicBezTo>
                    <a:pt x="1053" y="795"/>
                    <a:pt x="1083" y="805"/>
                    <a:pt x="1114" y="815"/>
                  </a:cubicBezTo>
                  <a:cubicBezTo>
                    <a:pt x="1114" y="800"/>
                    <a:pt x="1113" y="786"/>
                    <a:pt x="1114" y="772"/>
                  </a:cubicBezTo>
                  <a:cubicBezTo>
                    <a:pt x="1114" y="757"/>
                    <a:pt x="1124" y="747"/>
                    <a:pt x="1137" y="748"/>
                  </a:cubicBezTo>
                  <a:cubicBezTo>
                    <a:pt x="1150" y="748"/>
                    <a:pt x="1158" y="757"/>
                    <a:pt x="1159" y="773"/>
                  </a:cubicBezTo>
                  <a:cubicBezTo>
                    <a:pt x="1159" y="789"/>
                    <a:pt x="1159" y="806"/>
                    <a:pt x="1158" y="822"/>
                  </a:cubicBezTo>
                  <a:cubicBezTo>
                    <a:pt x="1158" y="831"/>
                    <a:pt x="1161" y="835"/>
                    <a:pt x="1169" y="839"/>
                  </a:cubicBezTo>
                  <a:cubicBezTo>
                    <a:pt x="1192" y="849"/>
                    <a:pt x="1213" y="860"/>
                    <a:pt x="1236" y="870"/>
                  </a:cubicBezTo>
                  <a:cubicBezTo>
                    <a:pt x="1239" y="872"/>
                    <a:pt x="1242" y="872"/>
                    <a:pt x="1246" y="874"/>
                  </a:cubicBezTo>
                  <a:cubicBezTo>
                    <a:pt x="1247" y="871"/>
                    <a:pt x="1247" y="870"/>
                    <a:pt x="1247" y="869"/>
                  </a:cubicBezTo>
                  <a:cubicBezTo>
                    <a:pt x="1247" y="861"/>
                    <a:pt x="1247" y="852"/>
                    <a:pt x="1247" y="844"/>
                  </a:cubicBezTo>
                  <a:cubicBezTo>
                    <a:pt x="1248" y="825"/>
                    <a:pt x="1255" y="816"/>
                    <a:pt x="1269" y="816"/>
                  </a:cubicBezTo>
                  <a:cubicBezTo>
                    <a:pt x="1284" y="816"/>
                    <a:pt x="1292" y="825"/>
                    <a:pt x="1292" y="844"/>
                  </a:cubicBezTo>
                  <a:cubicBezTo>
                    <a:pt x="1293" y="860"/>
                    <a:pt x="1292" y="875"/>
                    <a:pt x="1293" y="891"/>
                  </a:cubicBezTo>
                  <a:cubicBezTo>
                    <a:pt x="1293" y="895"/>
                    <a:pt x="1294" y="902"/>
                    <a:pt x="1297" y="904"/>
                  </a:cubicBezTo>
                  <a:cubicBezTo>
                    <a:pt x="1327" y="925"/>
                    <a:pt x="1358" y="945"/>
                    <a:pt x="1389" y="966"/>
                  </a:cubicBezTo>
                  <a:close/>
                  <a:moveTo>
                    <a:pt x="528" y="402"/>
                  </a:moveTo>
                  <a:cubicBezTo>
                    <a:pt x="646" y="401"/>
                    <a:pt x="761" y="388"/>
                    <a:pt x="870" y="345"/>
                  </a:cubicBezTo>
                  <a:cubicBezTo>
                    <a:pt x="911" y="329"/>
                    <a:pt x="952" y="310"/>
                    <a:pt x="982" y="276"/>
                  </a:cubicBezTo>
                  <a:cubicBezTo>
                    <a:pt x="1010" y="244"/>
                    <a:pt x="1011" y="211"/>
                    <a:pt x="983" y="179"/>
                  </a:cubicBezTo>
                  <a:cubicBezTo>
                    <a:pt x="977" y="172"/>
                    <a:pt x="970" y="164"/>
                    <a:pt x="962" y="159"/>
                  </a:cubicBezTo>
                  <a:cubicBezTo>
                    <a:pt x="935" y="143"/>
                    <a:pt x="907" y="125"/>
                    <a:pt x="878" y="112"/>
                  </a:cubicBezTo>
                  <a:cubicBezTo>
                    <a:pt x="797" y="78"/>
                    <a:pt x="710" y="63"/>
                    <a:pt x="623" y="57"/>
                  </a:cubicBezTo>
                  <a:cubicBezTo>
                    <a:pt x="498" y="47"/>
                    <a:pt x="374" y="54"/>
                    <a:pt x="252" y="85"/>
                  </a:cubicBezTo>
                  <a:cubicBezTo>
                    <a:pt x="201" y="98"/>
                    <a:pt x="150" y="116"/>
                    <a:pt x="105" y="146"/>
                  </a:cubicBezTo>
                  <a:cubicBezTo>
                    <a:pt x="96" y="152"/>
                    <a:pt x="87" y="158"/>
                    <a:pt x="79" y="166"/>
                  </a:cubicBezTo>
                  <a:cubicBezTo>
                    <a:pt x="33" y="207"/>
                    <a:pt x="34" y="252"/>
                    <a:pt x="82" y="292"/>
                  </a:cubicBezTo>
                  <a:cubicBezTo>
                    <a:pt x="111" y="316"/>
                    <a:pt x="145" y="333"/>
                    <a:pt x="181" y="346"/>
                  </a:cubicBezTo>
                  <a:cubicBezTo>
                    <a:pt x="294" y="387"/>
                    <a:pt x="411" y="400"/>
                    <a:pt x="528" y="402"/>
                  </a:cubicBezTo>
                  <a:close/>
                  <a:moveTo>
                    <a:pt x="1003" y="320"/>
                  </a:moveTo>
                  <a:cubicBezTo>
                    <a:pt x="937" y="376"/>
                    <a:pt x="860" y="400"/>
                    <a:pt x="780" y="420"/>
                  </a:cubicBezTo>
                  <a:cubicBezTo>
                    <a:pt x="855" y="436"/>
                    <a:pt x="928" y="452"/>
                    <a:pt x="1003" y="468"/>
                  </a:cubicBezTo>
                  <a:cubicBezTo>
                    <a:pt x="1003" y="420"/>
                    <a:pt x="1003" y="371"/>
                    <a:pt x="1003" y="32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" name="Freeform 13">
              <a:extLst>
                <a:ext uri="{FF2B5EF4-FFF2-40B4-BE49-F238E27FC236}">
                  <a16:creationId xmlns:a16="http://schemas.microsoft.com/office/drawing/2014/main" id="{AED44FF8-2084-4950-A356-CB2E2FA72116}"/>
                </a:ext>
              </a:extLst>
            </p:cNvPr>
            <p:cNvSpPr>
              <a:spLocks/>
            </p:cNvSpPr>
            <p:nvPr/>
          </p:nvSpPr>
          <p:spPr bwMode="auto">
            <a:xfrm>
              <a:off x="8882063" y="6915151"/>
              <a:ext cx="317500" cy="115888"/>
            </a:xfrm>
            <a:custGeom>
              <a:avLst/>
              <a:gdLst>
                <a:gd name="T0" fmla="*/ 269 w 565"/>
                <a:gd name="T1" fmla="*/ 208 h 208"/>
                <a:gd name="T2" fmla="*/ 73 w 565"/>
                <a:gd name="T3" fmla="*/ 174 h 208"/>
                <a:gd name="T4" fmla="*/ 24 w 565"/>
                <a:gd name="T5" fmla="*/ 143 h 208"/>
                <a:gd name="T6" fmla="*/ 24 w 565"/>
                <a:gd name="T7" fmla="*/ 65 h 208"/>
                <a:gd name="T8" fmla="*/ 99 w 565"/>
                <a:gd name="T9" fmla="*/ 25 h 208"/>
                <a:gd name="T10" fmla="*/ 227 w 565"/>
                <a:gd name="T11" fmla="*/ 3 h 208"/>
                <a:gd name="T12" fmla="*/ 254 w 565"/>
                <a:gd name="T13" fmla="*/ 22 h 208"/>
                <a:gd name="T14" fmla="*/ 231 w 565"/>
                <a:gd name="T15" fmla="*/ 47 h 208"/>
                <a:gd name="T16" fmla="*/ 116 w 565"/>
                <a:gd name="T17" fmla="*/ 67 h 208"/>
                <a:gd name="T18" fmla="*/ 73 w 565"/>
                <a:gd name="T19" fmla="*/ 84 h 208"/>
                <a:gd name="T20" fmla="*/ 52 w 565"/>
                <a:gd name="T21" fmla="*/ 104 h 208"/>
                <a:gd name="T22" fmla="*/ 73 w 565"/>
                <a:gd name="T23" fmla="*/ 124 h 208"/>
                <a:gd name="T24" fmla="*/ 139 w 565"/>
                <a:gd name="T25" fmla="*/ 148 h 208"/>
                <a:gd name="T26" fmla="*/ 450 w 565"/>
                <a:gd name="T27" fmla="*/ 141 h 208"/>
                <a:gd name="T28" fmla="*/ 500 w 565"/>
                <a:gd name="T29" fmla="*/ 118 h 208"/>
                <a:gd name="T30" fmla="*/ 500 w 565"/>
                <a:gd name="T31" fmla="*/ 91 h 208"/>
                <a:gd name="T32" fmla="*/ 413 w 565"/>
                <a:gd name="T33" fmla="*/ 58 h 208"/>
                <a:gd name="T34" fmla="*/ 343 w 565"/>
                <a:gd name="T35" fmla="*/ 48 h 208"/>
                <a:gd name="T36" fmla="*/ 331 w 565"/>
                <a:gd name="T37" fmla="*/ 46 h 208"/>
                <a:gd name="T38" fmla="*/ 315 w 565"/>
                <a:gd name="T39" fmla="*/ 22 h 208"/>
                <a:gd name="T40" fmla="*/ 336 w 565"/>
                <a:gd name="T41" fmla="*/ 3 h 208"/>
                <a:gd name="T42" fmla="*/ 516 w 565"/>
                <a:gd name="T43" fmla="*/ 47 h 208"/>
                <a:gd name="T44" fmla="*/ 534 w 565"/>
                <a:gd name="T45" fmla="*/ 60 h 208"/>
                <a:gd name="T46" fmla="*/ 534 w 565"/>
                <a:gd name="T47" fmla="*/ 147 h 208"/>
                <a:gd name="T48" fmla="*/ 465 w 565"/>
                <a:gd name="T49" fmla="*/ 183 h 208"/>
                <a:gd name="T50" fmla="*/ 269 w 565"/>
                <a:gd name="T51" fmla="*/ 208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65" h="208">
                  <a:moveTo>
                    <a:pt x="269" y="208"/>
                  </a:moveTo>
                  <a:cubicBezTo>
                    <a:pt x="210" y="208"/>
                    <a:pt x="140" y="202"/>
                    <a:pt x="73" y="174"/>
                  </a:cubicBezTo>
                  <a:cubicBezTo>
                    <a:pt x="55" y="167"/>
                    <a:pt x="38" y="156"/>
                    <a:pt x="24" y="143"/>
                  </a:cubicBezTo>
                  <a:cubicBezTo>
                    <a:pt x="0" y="120"/>
                    <a:pt x="1" y="89"/>
                    <a:pt x="24" y="65"/>
                  </a:cubicBezTo>
                  <a:cubicBezTo>
                    <a:pt x="45" y="44"/>
                    <a:pt x="71" y="32"/>
                    <a:pt x="99" y="25"/>
                  </a:cubicBezTo>
                  <a:cubicBezTo>
                    <a:pt x="141" y="16"/>
                    <a:pt x="184" y="9"/>
                    <a:pt x="227" y="3"/>
                  </a:cubicBezTo>
                  <a:cubicBezTo>
                    <a:pt x="242" y="0"/>
                    <a:pt x="253" y="9"/>
                    <a:pt x="254" y="22"/>
                  </a:cubicBezTo>
                  <a:cubicBezTo>
                    <a:pt x="256" y="35"/>
                    <a:pt x="247" y="45"/>
                    <a:pt x="231" y="47"/>
                  </a:cubicBezTo>
                  <a:cubicBezTo>
                    <a:pt x="192" y="54"/>
                    <a:pt x="154" y="59"/>
                    <a:pt x="116" y="67"/>
                  </a:cubicBezTo>
                  <a:cubicBezTo>
                    <a:pt x="101" y="70"/>
                    <a:pt x="87" y="77"/>
                    <a:pt x="73" y="84"/>
                  </a:cubicBezTo>
                  <a:cubicBezTo>
                    <a:pt x="65" y="89"/>
                    <a:pt x="59" y="98"/>
                    <a:pt x="52" y="104"/>
                  </a:cubicBezTo>
                  <a:cubicBezTo>
                    <a:pt x="59" y="111"/>
                    <a:pt x="65" y="121"/>
                    <a:pt x="73" y="124"/>
                  </a:cubicBezTo>
                  <a:cubicBezTo>
                    <a:pt x="94" y="134"/>
                    <a:pt x="116" y="143"/>
                    <a:pt x="139" y="148"/>
                  </a:cubicBezTo>
                  <a:cubicBezTo>
                    <a:pt x="243" y="170"/>
                    <a:pt x="347" y="170"/>
                    <a:pt x="450" y="141"/>
                  </a:cubicBezTo>
                  <a:cubicBezTo>
                    <a:pt x="468" y="136"/>
                    <a:pt x="484" y="127"/>
                    <a:pt x="500" y="118"/>
                  </a:cubicBezTo>
                  <a:cubicBezTo>
                    <a:pt x="515" y="109"/>
                    <a:pt x="514" y="101"/>
                    <a:pt x="500" y="91"/>
                  </a:cubicBezTo>
                  <a:cubicBezTo>
                    <a:pt x="474" y="72"/>
                    <a:pt x="443" y="64"/>
                    <a:pt x="413" y="58"/>
                  </a:cubicBezTo>
                  <a:cubicBezTo>
                    <a:pt x="390" y="53"/>
                    <a:pt x="366" y="51"/>
                    <a:pt x="343" y="48"/>
                  </a:cubicBezTo>
                  <a:cubicBezTo>
                    <a:pt x="339" y="48"/>
                    <a:pt x="335" y="47"/>
                    <a:pt x="331" y="46"/>
                  </a:cubicBezTo>
                  <a:cubicBezTo>
                    <a:pt x="319" y="43"/>
                    <a:pt x="314" y="34"/>
                    <a:pt x="315" y="22"/>
                  </a:cubicBezTo>
                  <a:cubicBezTo>
                    <a:pt x="316" y="10"/>
                    <a:pt x="324" y="2"/>
                    <a:pt x="336" y="3"/>
                  </a:cubicBezTo>
                  <a:cubicBezTo>
                    <a:pt x="399" y="7"/>
                    <a:pt x="460" y="16"/>
                    <a:pt x="516" y="47"/>
                  </a:cubicBezTo>
                  <a:cubicBezTo>
                    <a:pt x="523" y="51"/>
                    <a:pt x="529" y="56"/>
                    <a:pt x="534" y="60"/>
                  </a:cubicBezTo>
                  <a:cubicBezTo>
                    <a:pt x="563" y="86"/>
                    <a:pt x="565" y="123"/>
                    <a:pt x="534" y="147"/>
                  </a:cubicBezTo>
                  <a:cubicBezTo>
                    <a:pt x="514" y="163"/>
                    <a:pt x="489" y="175"/>
                    <a:pt x="465" y="183"/>
                  </a:cubicBezTo>
                  <a:cubicBezTo>
                    <a:pt x="406" y="204"/>
                    <a:pt x="344" y="208"/>
                    <a:pt x="269" y="20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30630091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Arrow: Pentagon 17">
            <a:extLst>
              <a:ext uri="{FF2B5EF4-FFF2-40B4-BE49-F238E27FC236}">
                <a16:creationId xmlns:a16="http://schemas.microsoft.com/office/drawing/2014/main" id="{77A5994E-F820-41AC-A82B-7516642472CD}"/>
              </a:ext>
            </a:extLst>
          </p:cNvPr>
          <p:cNvSpPr/>
          <p:nvPr/>
        </p:nvSpPr>
        <p:spPr>
          <a:xfrm>
            <a:off x="2133972" y="980728"/>
            <a:ext cx="9142197" cy="5544616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Free SMART Goals Template</a:t>
            </a:r>
            <a:endParaRPr lang="en-IN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Arrow: Pentagon 2">
            <a:extLst>
              <a:ext uri="{FF2B5EF4-FFF2-40B4-BE49-F238E27FC236}">
                <a16:creationId xmlns:a16="http://schemas.microsoft.com/office/drawing/2014/main" id="{7E23F508-45CF-4F03-AC79-8D413888FB3A}"/>
              </a:ext>
            </a:extLst>
          </p:cNvPr>
          <p:cNvSpPr/>
          <p:nvPr/>
        </p:nvSpPr>
        <p:spPr>
          <a:xfrm>
            <a:off x="532290" y="980728"/>
            <a:ext cx="4049953" cy="5544616"/>
          </a:xfrm>
          <a:prstGeom prst="homePlate">
            <a:avLst>
              <a:gd name="adj" fmla="val 23456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AF44A67-5B37-478E-A92E-3A43AA74C774}"/>
              </a:ext>
            </a:extLst>
          </p:cNvPr>
          <p:cNvSpPr txBox="1"/>
          <p:nvPr/>
        </p:nvSpPr>
        <p:spPr>
          <a:xfrm>
            <a:off x="710900" y="1353658"/>
            <a:ext cx="3692731" cy="520878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IN" sz="3200" b="1" dirty="0">
                <a:solidFill>
                  <a:schemeClr val="bg1"/>
                </a:solidFill>
              </a:rPr>
              <a:t>ATTAINABLE</a:t>
            </a:r>
            <a:endParaRPr lang="en-IN" sz="3200" b="1" dirty="0">
              <a:solidFill>
                <a:schemeClr val="bg1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BA22C3E-1C8C-465F-8E1D-1424FD70CA4E}"/>
              </a:ext>
            </a:extLst>
          </p:cNvPr>
          <p:cNvSpPr txBox="1"/>
          <p:nvPr/>
        </p:nvSpPr>
        <p:spPr>
          <a:xfrm flipH="1">
            <a:off x="4957431" y="1327634"/>
            <a:ext cx="5961516" cy="485080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8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This is a sample text. Insert your desired text here. </a:t>
            </a:r>
          </a:p>
          <a:p>
            <a:endParaRPr lang="en-US" sz="1800" kern="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r>
              <a:rPr lang="en-US" sz="18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This is a sample text. Insert your desired text here. </a:t>
            </a:r>
          </a:p>
          <a:p>
            <a:endParaRPr lang="en-US" sz="1800" kern="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r>
              <a:rPr lang="en-US" sz="18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This is a sample text. Insert your desired text here. </a:t>
            </a:r>
          </a:p>
          <a:p>
            <a:endParaRPr lang="en-US" sz="1800" kern="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r>
              <a:rPr lang="en-US" sz="18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This is a sample text. Insert your desired text here. </a:t>
            </a:r>
          </a:p>
          <a:p>
            <a:endParaRPr lang="en-US" sz="1800" kern="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r>
              <a:rPr lang="en-US" sz="18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This is a sample text. Insert your desired text here. </a:t>
            </a:r>
            <a:endParaRPr lang="en-US" sz="180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endParaRPr lang="en-US" sz="180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endParaRPr lang="en-US" sz="180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69FFDA1D-0AF8-48FF-B82D-3F5482821A49}"/>
              </a:ext>
            </a:extLst>
          </p:cNvPr>
          <p:cNvGrpSpPr/>
          <p:nvPr/>
        </p:nvGrpSpPr>
        <p:grpSpPr>
          <a:xfrm>
            <a:off x="1464380" y="2813618"/>
            <a:ext cx="1643982" cy="1878836"/>
            <a:chOff x="10845800" y="6770688"/>
            <a:chExt cx="733425" cy="838200"/>
          </a:xfrm>
          <a:solidFill>
            <a:schemeClr val="bg1"/>
          </a:solidFill>
        </p:grpSpPr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76B20185-49ED-466D-B247-6F53806E99F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45800" y="6770688"/>
              <a:ext cx="733425" cy="838200"/>
            </a:xfrm>
            <a:custGeom>
              <a:avLst/>
              <a:gdLst>
                <a:gd name="T0" fmla="*/ 205 w 1305"/>
                <a:gd name="T1" fmla="*/ 55 h 1491"/>
                <a:gd name="T2" fmla="*/ 243 w 1305"/>
                <a:gd name="T3" fmla="*/ 0 h 1491"/>
                <a:gd name="T4" fmla="*/ 1096 w 1305"/>
                <a:gd name="T5" fmla="*/ 36 h 1491"/>
                <a:gd name="T6" fmla="*/ 1125 w 1305"/>
                <a:gd name="T7" fmla="*/ 127 h 1491"/>
                <a:gd name="T8" fmla="*/ 1243 w 1305"/>
                <a:gd name="T9" fmla="*/ 149 h 1491"/>
                <a:gd name="T10" fmla="*/ 1025 w 1305"/>
                <a:gd name="T11" fmla="*/ 562 h 1491"/>
                <a:gd name="T12" fmla="*/ 788 w 1305"/>
                <a:gd name="T13" fmla="*/ 798 h 1491"/>
                <a:gd name="T14" fmla="*/ 736 w 1305"/>
                <a:gd name="T15" fmla="*/ 828 h 1491"/>
                <a:gd name="T16" fmla="*/ 738 w 1305"/>
                <a:gd name="T17" fmla="*/ 1078 h 1491"/>
                <a:gd name="T18" fmla="*/ 856 w 1305"/>
                <a:gd name="T19" fmla="*/ 1078 h 1491"/>
                <a:gd name="T20" fmla="*/ 885 w 1305"/>
                <a:gd name="T21" fmla="*/ 1197 h 1491"/>
                <a:gd name="T22" fmla="*/ 923 w 1305"/>
                <a:gd name="T23" fmla="*/ 1215 h 1491"/>
                <a:gd name="T24" fmla="*/ 1011 w 1305"/>
                <a:gd name="T25" fmla="*/ 1244 h 1491"/>
                <a:gd name="T26" fmla="*/ 1012 w 1305"/>
                <a:gd name="T27" fmla="*/ 1445 h 1491"/>
                <a:gd name="T28" fmla="*/ 1269 w 1305"/>
                <a:gd name="T29" fmla="*/ 1445 h 1491"/>
                <a:gd name="T30" fmla="*/ 1304 w 1305"/>
                <a:gd name="T31" fmla="*/ 1469 h 1491"/>
                <a:gd name="T32" fmla="*/ 1267 w 1305"/>
                <a:gd name="T33" fmla="*/ 1491 h 1491"/>
                <a:gd name="T34" fmla="*/ 18 w 1305"/>
                <a:gd name="T35" fmla="*/ 1490 h 1491"/>
                <a:gd name="T36" fmla="*/ 18 w 1305"/>
                <a:gd name="T37" fmla="*/ 1446 h 1491"/>
                <a:gd name="T38" fmla="*/ 269 w 1305"/>
                <a:gd name="T39" fmla="*/ 1445 h 1491"/>
                <a:gd name="T40" fmla="*/ 289 w 1305"/>
                <a:gd name="T41" fmla="*/ 1428 h 1491"/>
                <a:gd name="T42" fmla="*/ 317 w 1305"/>
                <a:gd name="T43" fmla="*/ 1217 h 1491"/>
                <a:gd name="T44" fmla="*/ 415 w 1305"/>
                <a:gd name="T45" fmla="*/ 1202 h 1491"/>
                <a:gd name="T46" fmla="*/ 441 w 1305"/>
                <a:gd name="T47" fmla="*/ 1080 h 1491"/>
                <a:gd name="T48" fmla="*/ 565 w 1305"/>
                <a:gd name="T49" fmla="*/ 1064 h 1491"/>
                <a:gd name="T50" fmla="*/ 554 w 1305"/>
                <a:gd name="T51" fmla="*/ 816 h 1491"/>
                <a:gd name="T52" fmla="*/ 250 w 1305"/>
                <a:gd name="T53" fmla="*/ 548 h 1491"/>
                <a:gd name="T54" fmla="*/ 56 w 1305"/>
                <a:gd name="T55" fmla="*/ 156 h 1491"/>
                <a:gd name="T56" fmla="*/ 185 w 1305"/>
                <a:gd name="T57" fmla="*/ 127 h 1491"/>
                <a:gd name="T58" fmla="*/ 693 w 1305"/>
                <a:gd name="T59" fmla="*/ 1077 h 1491"/>
                <a:gd name="T60" fmla="*/ 693 w 1305"/>
                <a:gd name="T61" fmla="*/ 833 h 1491"/>
                <a:gd name="T62" fmla="*/ 879 w 1305"/>
                <a:gd name="T63" fmla="*/ 685 h 1491"/>
                <a:gd name="T64" fmla="*/ 1056 w 1305"/>
                <a:gd name="T65" fmla="*/ 78 h 1491"/>
                <a:gd name="T66" fmla="*/ 250 w 1305"/>
                <a:gd name="T67" fmla="*/ 47 h 1491"/>
                <a:gd name="T68" fmla="*/ 338 w 1305"/>
                <a:gd name="T69" fmla="*/ 565 h 1491"/>
                <a:gd name="T70" fmla="*/ 613 w 1305"/>
                <a:gd name="T71" fmla="*/ 829 h 1491"/>
                <a:gd name="T72" fmla="*/ 614 w 1305"/>
                <a:gd name="T73" fmla="*/ 1077 h 1491"/>
                <a:gd name="T74" fmla="*/ 339 w 1305"/>
                <a:gd name="T75" fmla="*/ 1261 h 1491"/>
                <a:gd name="T76" fmla="*/ 967 w 1305"/>
                <a:gd name="T77" fmla="*/ 1444 h 1491"/>
                <a:gd name="T78" fmla="*/ 339 w 1305"/>
                <a:gd name="T79" fmla="*/ 1261 h 1491"/>
                <a:gd name="T80" fmla="*/ 839 w 1305"/>
                <a:gd name="T81" fmla="*/ 1216 h 1491"/>
                <a:gd name="T82" fmla="*/ 463 w 1305"/>
                <a:gd name="T83" fmla="*/ 1126 h 1491"/>
                <a:gd name="T84" fmla="*/ 1104 w 1305"/>
                <a:gd name="T85" fmla="*/ 173 h 1491"/>
                <a:gd name="T86" fmla="*/ 1201 w 1305"/>
                <a:gd name="T87" fmla="*/ 173 h 1491"/>
                <a:gd name="T88" fmla="*/ 103 w 1305"/>
                <a:gd name="T89" fmla="*/ 173 h 1491"/>
                <a:gd name="T90" fmla="*/ 200 w 1305"/>
                <a:gd name="T91" fmla="*/ 173 h 1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305" h="1491">
                  <a:moveTo>
                    <a:pt x="202" y="127"/>
                  </a:moveTo>
                  <a:cubicBezTo>
                    <a:pt x="203" y="102"/>
                    <a:pt x="204" y="79"/>
                    <a:pt x="205" y="55"/>
                  </a:cubicBezTo>
                  <a:cubicBezTo>
                    <a:pt x="205" y="48"/>
                    <a:pt x="205" y="41"/>
                    <a:pt x="206" y="34"/>
                  </a:cubicBezTo>
                  <a:cubicBezTo>
                    <a:pt x="208" y="6"/>
                    <a:pt x="214" y="0"/>
                    <a:pt x="243" y="0"/>
                  </a:cubicBezTo>
                  <a:cubicBezTo>
                    <a:pt x="515" y="0"/>
                    <a:pt x="787" y="0"/>
                    <a:pt x="1059" y="0"/>
                  </a:cubicBezTo>
                  <a:cubicBezTo>
                    <a:pt x="1088" y="0"/>
                    <a:pt x="1095" y="6"/>
                    <a:pt x="1096" y="36"/>
                  </a:cubicBezTo>
                  <a:cubicBezTo>
                    <a:pt x="1097" y="66"/>
                    <a:pt x="1099" y="95"/>
                    <a:pt x="1100" y="127"/>
                  </a:cubicBezTo>
                  <a:cubicBezTo>
                    <a:pt x="1108" y="127"/>
                    <a:pt x="1116" y="127"/>
                    <a:pt x="1125" y="127"/>
                  </a:cubicBezTo>
                  <a:cubicBezTo>
                    <a:pt x="1156" y="127"/>
                    <a:pt x="1188" y="127"/>
                    <a:pt x="1219" y="127"/>
                  </a:cubicBezTo>
                  <a:cubicBezTo>
                    <a:pt x="1236" y="127"/>
                    <a:pt x="1243" y="134"/>
                    <a:pt x="1243" y="149"/>
                  </a:cubicBezTo>
                  <a:cubicBezTo>
                    <a:pt x="1249" y="293"/>
                    <a:pt x="1202" y="415"/>
                    <a:pt x="1094" y="512"/>
                  </a:cubicBezTo>
                  <a:cubicBezTo>
                    <a:pt x="1073" y="530"/>
                    <a:pt x="1048" y="545"/>
                    <a:pt x="1025" y="562"/>
                  </a:cubicBezTo>
                  <a:cubicBezTo>
                    <a:pt x="1017" y="568"/>
                    <a:pt x="1009" y="576"/>
                    <a:pt x="1004" y="585"/>
                  </a:cubicBezTo>
                  <a:cubicBezTo>
                    <a:pt x="953" y="677"/>
                    <a:pt x="886" y="753"/>
                    <a:pt x="788" y="798"/>
                  </a:cubicBezTo>
                  <a:cubicBezTo>
                    <a:pt x="775" y="805"/>
                    <a:pt x="760" y="808"/>
                    <a:pt x="746" y="815"/>
                  </a:cubicBezTo>
                  <a:cubicBezTo>
                    <a:pt x="742" y="817"/>
                    <a:pt x="736" y="824"/>
                    <a:pt x="736" y="828"/>
                  </a:cubicBezTo>
                  <a:cubicBezTo>
                    <a:pt x="736" y="910"/>
                    <a:pt x="736" y="991"/>
                    <a:pt x="736" y="1073"/>
                  </a:cubicBezTo>
                  <a:cubicBezTo>
                    <a:pt x="736" y="1074"/>
                    <a:pt x="737" y="1075"/>
                    <a:pt x="738" y="1078"/>
                  </a:cubicBezTo>
                  <a:cubicBezTo>
                    <a:pt x="746" y="1078"/>
                    <a:pt x="755" y="1078"/>
                    <a:pt x="763" y="1078"/>
                  </a:cubicBezTo>
                  <a:cubicBezTo>
                    <a:pt x="794" y="1078"/>
                    <a:pt x="825" y="1078"/>
                    <a:pt x="856" y="1078"/>
                  </a:cubicBezTo>
                  <a:cubicBezTo>
                    <a:pt x="878" y="1078"/>
                    <a:pt x="885" y="1084"/>
                    <a:pt x="885" y="1107"/>
                  </a:cubicBezTo>
                  <a:cubicBezTo>
                    <a:pt x="885" y="1137"/>
                    <a:pt x="885" y="1167"/>
                    <a:pt x="885" y="1197"/>
                  </a:cubicBezTo>
                  <a:cubicBezTo>
                    <a:pt x="885" y="1202"/>
                    <a:pt x="885" y="1208"/>
                    <a:pt x="885" y="1215"/>
                  </a:cubicBezTo>
                  <a:cubicBezTo>
                    <a:pt x="898" y="1215"/>
                    <a:pt x="911" y="1215"/>
                    <a:pt x="923" y="1215"/>
                  </a:cubicBezTo>
                  <a:cubicBezTo>
                    <a:pt x="943" y="1215"/>
                    <a:pt x="963" y="1215"/>
                    <a:pt x="983" y="1216"/>
                  </a:cubicBezTo>
                  <a:cubicBezTo>
                    <a:pt x="1005" y="1216"/>
                    <a:pt x="1011" y="1223"/>
                    <a:pt x="1011" y="1244"/>
                  </a:cubicBezTo>
                  <a:cubicBezTo>
                    <a:pt x="1012" y="1305"/>
                    <a:pt x="1012" y="1366"/>
                    <a:pt x="1012" y="1427"/>
                  </a:cubicBezTo>
                  <a:cubicBezTo>
                    <a:pt x="1012" y="1433"/>
                    <a:pt x="1012" y="1438"/>
                    <a:pt x="1012" y="1445"/>
                  </a:cubicBezTo>
                  <a:cubicBezTo>
                    <a:pt x="1019" y="1445"/>
                    <a:pt x="1025" y="1445"/>
                    <a:pt x="1030" y="1445"/>
                  </a:cubicBezTo>
                  <a:cubicBezTo>
                    <a:pt x="1110" y="1445"/>
                    <a:pt x="1189" y="1445"/>
                    <a:pt x="1269" y="1445"/>
                  </a:cubicBezTo>
                  <a:cubicBezTo>
                    <a:pt x="1274" y="1445"/>
                    <a:pt x="1280" y="1445"/>
                    <a:pt x="1285" y="1446"/>
                  </a:cubicBezTo>
                  <a:cubicBezTo>
                    <a:pt x="1298" y="1448"/>
                    <a:pt x="1305" y="1457"/>
                    <a:pt x="1304" y="1469"/>
                  </a:cubicBezTo>
                  <a:cubicBezTo>
                    <a:pt x="1304" y="1482"/>
                    <a:pt x="1297" y="1490"/>
                    <a:pt x="1284" y="1490"/>
                  </a:cubicBezTo>
                  <a:cubicBezTo>
                    <a:pt x="1278" y="1491"/>
                    <a:pt x="1273" y="1491"/>
                    <a:pt x="1267" y="1491"/>
                  </a:cubicBezTo>
                  <a:cubicBezTo>
                    <a:pt x="857" y="1491"/>
                    <a:pt x="447" y="1491"/>
                    <a:pt x="36" y="1491"/>
                  </a:cubicBezTo>
                  <a:cubicBezTo>
                    <a:pt x="30" y="1491"/>
                    <a:pt x="24" y="1491"/>
                    <a:pt x="18" y="1490"/>
                  </a:cubicBezTo>
                  <a:cubicBezTo>
                    <a:pt x="6" y="1489"/>
                    <a:pt x="0" y="1480"/>
                    <a:pt x="0" y="1469"/>
                  </a:cubicBezTo>
                  <a:cubicBezTo>
                    <a:pt x="0" y="1457"/>
                    <a:pt x="5" y="1448"/>
                    <a:pt x="18" y="1446"/>
                  </a:cubicBezTo>
                  <a:cubicBezTo>
                    <a:pt x="23" y="1446"/>
                    <a:pt x="28" y="1445"/>
                    <a:pt x="34" y="1445"/>
                  </a:cubicBezTo>
                  <a:cubicBezTo>
                    <a:pt x="112" y="1445"/>
                    <a:pt x="191" y="1445"/>
                    <a:pt x="269" y="1445"/>
                  </a:cubicBezTo>
                  <a:cubicBezTo>
                    <a:pt x="275" y="1445"/>
                    <a:pt x="281" y="1445"/>
                    <a:pt x="289" y="1445"/>
                  </a:cubicBezTo>
                  <a:cubicBezTo>
                    <a:pt x="289" y="1438"/>
                    <a:pt x="289" y="1433"/>
                    <a:pt x="289" y="1428"/>
                  </a:cubicBezTo>
                  <a:cubicBezTo>
                    <a:pt x="289" y="1367"/>
                    <a:pt x="289" y="1307"/>
                    <a:pt x="289" y="1246"/>
                  </a:cubicBezTo>
                  <a:cubicBezTo>
                    <a:pt x="289" y="1224"/>
                    <a:pt x="295" y="1217"/>
                    <a:pt x="317" y="1217"/>
                  </a:cubicBezTo>
                  <a:cubicBezTo>
                    <a:pt x="349" y="1217"/>
                    <a:pt x="381" y="1217"/>
                    <a:pt x="415" y="1217"/>
                  </a:cubicBezTo>
                  <a:cubicBezTo>
                    <a:pt x="415" y="1211"/>
                    <a:pt x="415" y="1207"/>
                    <a:pt x="415" y="1202"/>
                  </a:cubicBezTo>
                  <a:cubicBezTo>
                    <a:pt x="415" y="1170"/>
                    <a:pt x="415" y="1138"/>
                    <a:pt x="415" y="1106"/>
                  </a:cubicBezTo>
                  <a:cubicBezTo>
                    <a:pt x="415" y="1088"/>
                    <a:pt x="422" y="1080"/>
                    <a:pt x="441" y="1080"/>
                  </a:cubicBezTo>
                  <a:cubicBezTo>
                    <a:pt x="477" y="1080"/>
                    <a:pt x="513" y="1079"/>
                    <a:pt x="549" y="1080"/>
                  </a:cubicBezTo>
                  <a:cubicBezTo>
                    <a:pt x="561" y="1080"/>
                    <a:pt x="565" y="1077"/>
                    <a:pt x="565" y="1064"/>
                  </a:cubicBezTo>
                  <a:cubicBezTo>
                    <a:pt x="564" y="988"/>
                    <a:pt x="564" y="911"/>
                    <a:pt x="564" y="835"/>
                  </a:cubicBezTo>
                  <a:cubicBezTo>
                    <a:pt x="564" y="826"/>
                    <a:pt x="564" y="820"/>
                    <a:pt x="554" y="816"/>
                  </a:cubicBezTo>
                  <a:cubicBezTo>
                    <a:pt x="447" y="780"/>
                    <a:pt x="370" y="708"/>
                    <a:pt x="313" y="613"/>
                  </a:cubicBezTo>
                  <a:cubicBezTo>
                    <a:pt x="296" y="586"/>
                    <a:pt x="277" y="566"/>
                    <a:pt x="250" y="548"/>
                  </a:cubicBezTo>
                  <a:cubicBezTo>
                    <a:pt x="134" y="471"/>
                    <a:pt x="72" y="360"/>
                    <a:pt x="58" y="222"/>
                  </a:cubicBezTo>
                  <a:cubicBezTo>
                    <a:pt x="56" y="200"/>
                    <a:pt x="56" y="178"/>
                    <a:pt x="56" y="156"/>
                  </a:cubicBezTo>
                  <a:cubicBezTo>
                    <a:pt x="56" y="134"/>
                    <a:pt x="62" y="127"/>
                    <a:pt x="84" y="127"/>
                  </a:cubicBezTo>
                  <a:cubicBezTo>
                    <a:pt x="118" y="127"/>
                    <a:pt x="151" y="127"/>
                    <a:pt x="185" y="127"/>
                  </a:cubicBezTo>
                  <a:cubicBezTo>
                    <a:pt x="190" y="127"/>
                    <a:pt x="195" y="127"/>
                    <a:pt x="202" y="127"/>
                  </a:cubicBezTo>
                  <a:close/>
                  <a:moveTo>
                    <a:pt x="693" y="1077"/>
                  </a:moveTo>
                  <a:cubicBezTo>
                    <a:pt x="693" y="1070"/>
                    <a:pt x="693" y="1064"/>
                    <a:pt x="693" y="1058"/>
                  </a:cubicBezTo>
                  <a:cubicBezTo>
                    <a:pt x="693" y="983"/>
                    <a:pt x="693" y="908"/>
                    <a:pt x="693" y="833"/>
                  </a:cubicBezTo>
                  <a:cubicBezTo>
                    <a:pt x="693" y="797"/>
                    <a:pt x="703" y="782"/>
                    <a:pt x="737" y="772"/>
                  </a:cubicBezTo>
                  <a:cubicBezTo>
                    <a:pt x="792" y="754"/>
                    <a:pt x="838" y="724"/>
                    <a:pt x="879" y="685"/>
                  </a:cubicBezTo>
                  <a:cubicBezTo>
                    <a:pt x="949" y="616"/>
                    <a:pt x="993" y="532"/>
                    <a:pt x="1021" y="440"/>
                  </a:cubicBezTo>
                  <a:cubicBezTo>
                    <a:pt x="1058" y="321"/>
                    <a:pt x="1063" y="200"/>
                    <a:pt x="1056" y="78"/>
                  </a:cubicBezTo>
                  <a:cubicBezTo>
                    <a:pt x="1055" y="67"/>
                    <a:pt x="1054" y="57"/>
                    <a:pt x="1054" y="47"/>
                  </a:cubicBezTo>
                  <a:cubicBezTo>
                    <a:pt x="785" y="47"/>
                    <a:pt x="518" y="47"/>
                    <a:pt x="250" y="47"/>
                  </a:cubicBezTo>
                  <a:cubicBezTo>
                    <a:pt x="246" y="120"/>
                    <a:pt x="243" y="192"/>
                    <a:pt x="250" y="263"/>
                  </a:cubicBezTo>
                  <a:cubicBezTo>
                    <a:pt x="260" y="369"/>
                    <a:pt x="286" y="471"/>
                    <a:pt x="338" y="565"/>
                  </a:cubicBezTo>
                  <a:cubicBezTo>
                    <a:pt x="392" y="662"/>
                    <a:pt x="465" y="738"/>
                    <a:pt x="574" y="773"/>
                  </a:cubicBezTo>
                  <a:cubicBezTo>
                    <a:pt x="600" y="781"/>
                    <a:pt x="613" y="802"/>
                    <a:pt x="613" y="829"/>
                  </a:cubicBezTo>
                  <a:cubicBezTo>
                    <a:pt x="614" y="906"/>
                    <a:pt x="614" y="983"/>
                    <a:pt x="614" y="1060"/>
                  </a:cubicBezTo>
                  <a:cubicBezTo>
                    <a:pt x="614" y="1066"/>
                    <a:pt x="614" y="1071"/>
                    <a:pt x="614" y="1077"/>
                  </a:cubicBezTo>
                  <a:cubicBezTo>
                    <a:pt x="640" y="1077"/>
                    <a:pt x="665" y="1077"/>
                    <a:pt x="693" y="1077"/>
                  </a:cubicBezTo>
                  <a:close/>
                  <a:moveTo>
                    <a:pt x="339" y="1261"/>
                  </a:moveTo>
                  <a:cubicBezTo>
                    <a:pt x="339" y="1323"/>
                    <a:pt x="339" y="1384"/>
                    <a:pt x="339" y="1444"/>
                  </a:cubicBezTo>
                  <a:cubicBezTo>
                    <a:pt x="549" y="1444"/>
                    <a:pt x="758" y="1444"/>
                    <a:pt x="967" y="1444"/>
                  </a:cubicBezTo>
                  <a:cubicBezTo>
                    <a:pt x="967" y="1383"/>
                    <a:pt x="967" y="1322"/>
                    <a:pt x="967" y="1261"/>
                  </a:cubicBezTo>
                  <a:cubicBezTo>
                    <a:pt x="757" y="1261"/>
                    <a:pt x="549" y="1261"/>
                    <a:pt x="339" y="1261"/>
                  </a:cubicBezTo>
                  <a:close/>
                  <a:moveTo>
                    <a:pt x="463" y="1216"/>
                  </a:moveTo>
                  <a:cubicBezTo>
                    <a:pt x="590" y="1216"/>
                    <a:pt x="714" y="1216"/>
                    <a:pt x="839" y="1216"/>
                  </a:cubicBezTo>
                  <a:cubicBezTo>
                    <a:pt x="839" y="1185"/>
                    <a:pt x="839" y="1156"/>
                    <a:pt x="839" y="1126"/>
                  </a:cubicBezTo>
                  <a:cubicBezTo>
                    <a:pt x="713" y="1126"/>
                    <a:pt x="588" y="1126"/>
                    <a:pt x="463" y="1126"/>
                  </a:cubicBezTo>
                  <a:cubicBezTo>
                    <a:pt x="463" y="1156"/>
                    <a:pt x="463" y="1186"/>
                    <a:pt x="463" y="1216"/>
                  </a:cubicBezTo>
                  <a:close/>
                  <a:moveTo>
                    <a:pt x="1104" y="173"/>
                  </a:moveTo>
                  <a:cubicBezTo>
                    <a:pt x="1103" y="283"/>
                    <a:pt x="1087" y="390"/>
                    <a:pt x="1048" y="495"/>
                  </a:cubicBezTo>
                  <a:cubicBezTo>
                    <a:pt x="1160" y="414"/>
                    <a:pt x="1210" y="272"/>
                    <a:pt x="1201" y="173"/>
                  </a:cubicBezTo>
                  <a:cubicBezTo>
                    <a:pt x="1170" y="173"/>
                    <a:pt x="1138" y="173"/>
                    <a:pt x="1104" y="173"/>
                  </a:cubicBezTo>
                  <a:close/>
                  <a:moveTo>
                    <a:pt x="103" y="173"/>
                  </a:moveTo>
                  <a:cubicBezTo>
                    <a:pt x="87" y="273"/>
                    <a:pt x="177" y="460"/>
                    <a:pt x="255" y="490"/>
                  </a:cubicBezTo>
                  <a:cubicBezTo>
                    <a:pt x="217" y="387"/>
                    <a:pt x="201" y="282"/>
                    <a:pt x="200" y="173"/>
                  </a:cubicBezTo>
                  <a:cubicBezTo>
                    <a:pt x="167" y="173"/>
                    <a:pt x="135" y="173"/>
                    <a:pt x="103" y="17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CCD6108B-7B21-46BF-9B33-337E5F03AD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085513" y="6856413"/>
              <a:ext cx="258763" cy="252413"/>
            </a:xfrm>
            <a:custGeom>
              <a:avLst/>
              <a:gdLst>
                <a:gd name="T0" fmla="*/ 82 w 461"/>
                <a:gd name="T1" fmla="*/ 416 h 449"/>
                <a:gd name="T2" fmla="*/ 102 w 461"/>
                <a:gd name="T3" fmla="*/ 298 h 449"/>
                <a:gd name="T4" fmla="*/ 94 w 461"/>
                <a:gd name="T5" fmla="*/ 273 h 449"/>
                <a:gd name="T6" fmla="*/ 10 w 461"/>
                <a:gd name="T7" fmla="*/ 192 h 449"/>
                <a:gd name="T8" fmla="*/ 2 w 461"/>
                <a:gd name="T9" fmla="*/ 168 h 449"/>
                <a:gd name="T10" fmla="*/ 22 w 461"/>
                <a:gd name="T11" fmla="*/ 152 h 449"/>
                <a:gd name="T12" fmla="*/ 139 w 461"/>
                <a:gd name="T13" fmla="*/ 133 h 449"/>
                <a:gd name="T14" fmla="*/ 157 w 461"/>
                <a:gd name="T15" fmla="*/ 121 h 449"/>
                <a:gd name="T16" fmla="*/ 208 w 461"/>
                <a:gd name="T17" fmla="*/ 17 h 449"/>
                <a:gd name="T18" fmla="*/ 230 w 461"/>
                <a:gd name="T19" fmla="*/ 1 h 449"/>
                <a:gd name="T20" fmla="*/ 254 w 461"/>
                <a:gd name="T21" fmla="*/ 17 h 449"/>
                <a:gd name="T22" fmla="*/ 304 w 461"/>
                <a:gd name="T23" fmla="*/ 121 h 449"/>
                <a:gd name="T24" fmla="*/ 322 w 461"/>
                <a:gd name="T25" fmla="*/ 134 h 449"/>
                <a:gd name="T26" fmla="*/ 438 w 461"/>
                <a:gd name="T27" fmla="*/ 152 h 449"/>
                <a:gd name="T28" fmla="*/ 459 w 461"/>
                <a:gd name="T29" fmla="*/ 168 h 449"/>
                <a:gd name="T30" fmla="*/ 450 w 461"/>
                <a:gd name="T31" fmla="*/ 194 h 449"/>
                <a:gd name="T32" fmla="*/ 366 w 461"/>
                <a:gd name="T33" fmla="*/ 274 h 449"/>
                <a:gd name="T34" fmla="*/ 359 w 461"/>
                <a:gd name="T35" fmla="*/ 295 h 449"/>
                <a:gd name="T36" fmla="*/ 379 w 461"/>
                <a:gd name="T37" fmla="*/ 409 h 449"/>
                <a:gd name="T38" fmla="*/ 371 w 461"/>
                <a:gd name="T39" fmla="*/ 439 h 449"/>
                <a:gd name="T40" fmla="*/ 338 w 461"/>
                <a:gd name="T41" fmla="*/ 437 h 449"/>
                <a:gd name="T42" fmla="*/ 248 w 461"/>
                <a:gd name="T43" fmla="*/ 385 h 449"/>
                <a:gd name="T44" fmla="*/ 223 w 461"/>
                <a:gd name="T45" fmla="*/ 384 h 449"/>
                <a:gd name="T46" fmla="*/ 119 w 461"/>
                <a:gd name="T47" fmla="*/ 439 h 449"/>
                <a:gd name="T48" fmla="*/ 82 w 461"/>
                <a:gd name="T49" fmla="*/ 416 h 449"/>
                <a:gd name="T50" fmla="*/ 386 w 461"/>
                <a:gd name="T51" fmla="*/ 190 h 449"/>
                <a:gd name="T52" fmla="*/ 307 w 461"/>
                <a:gd name="T53" fmla="*/ 179 h 449"/>
                <a:gd name="T54" fmla="*/ 265 w 461"/>
                <a:gd name="T55" fmla="*/ 149 h 449"/>
                <a:gd name="T56" fmla="*/ 228 w 461"/>
                <a:gd name="T57" fmla="*/ 75 h 449"/>
                <a:gd name="T58" fmla="*/ 190 w 461"/>
                <a:gd name="T59" fmla="*/ 153 h 449"/>
                <a:gd name="T60" fmla="*/ 153 w 461"/>
                <a:gd name="T61" fmla="*/ 179 h 449"/>
                <a:gd name="T62" fmla="*/ 71 w 461"/>
                <a:gd name="T63" fmla="*/ 190 h 449"/>
                <a:gd name="T64" fmla="*/ 121 w 461"/>
                <a:gd name="T65" fmla="*/ 243 h 449"/>
                <a:gd name="T66" fmla="*/ 141 w 461"/>
                <a:gd name="T67" fmla="*/ 306 h 449"/>
                <a:gd name="T68" fmla="*/ 127 w 461"/>
                <a:gd name="T69" fmla="*/ 379 h 449"/>
                <a:gd name="T70" fmla="*/ 132 w 461"/>
                <a:gd name="T71" fmla="*/ 377 h 449"/>
                <a:gd name="T72" fmla="*/ 191 w 461"/>
                <a:gd name="T73" fmla="*/ 347 h 449"/>
                <a:gd name="T74" fmla="*/ 271 w 461"/>
                <a:gd name="T75" fmla="*/ 348 h 449"/>
                <a:gd name="T76" fmla="*/ 330 w 461"/>
                <a:gd name="T77" fmla="*/ 380 h 449"/>
                <a:gd name="T78" fmla="*/ 314 w 461"/>
                <a:gd name="T79" fmla="*/ 294 h 449"/>
                <a:gd name="T80" fmla="*/ 327 w 461"/>
                <a:gd name="T81" fmla="*/ 252 h 449"/>
                <a:gd name="T82" fmla="*/ 386 w 461"/>
                <a:gd name="T83" fmla="*/ 190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61" h="449">
                  <a:moveTo>
                    <a:pt x="82" y="416"/>
                  </a:moveTo>
                  <a:cubicBezTo>
                    <a:pt x="88" y="379"/>
                    <a:pt x="94" y="338"/>
                    <a:pt x="102" y="298"/>
                  </a:cubicBezTo>
                  <a:cubicBezTo>
                    <a:pt x="104" y="287"/>
                    <a:pt x="102" y="280"/>
                    <a:pt x="94" y="273"/>
                  </a:cubicBezTo>
                  <a:cubicBezTo>
                    <a:pt x="65" y="247"/>
                    <a:pt x="37" y="220"/>
                    <a:pt x="10" y="192"/>
                  </a:cubicBezTo>
                  <a:cubicBezTo>
                    <a:pt x="4" y="186"/>
                    <a:pt x="0" y="175"/>
                    <a:pt x="2" y="168"/>
                  </a:cubicBezTo>
                  <a:cubicBezTo>
                    <a:pt x="4" y="161"/>
                    <a:pt x="14" y="154"/>
                    <a:pt x="22" y="152"/>
                  </a:cubicBezTo>
                  <a:cubicBezTo>
                    <a:pt x="61" y="145"/>
                    <a:pt x="100" y="140"/>
                    <a:pt x="139" y="133"/>
                  </a:cubicBezTo>
                  <a:cubicBezTo>
                    <a:pt x="146" y="132"/>
                    <a:pt x="154" y="127"/>
                    <a:pt x="157" y="121"/>
                  </a:cubicBezTo>
                  <a:cubicBezTo>
                    <a:pt x="174" y="87"/>
                    <a:pt x="191" y="52"/>
                    <a:pt x="208" y="17"/>
                  </a:cubicBezTo>
                  <a:cubicBezTo>
                    <a:pt x="212" y="8"/>
                    <a:pt x="218" y="1"/>
                    <a:pt x="230" y="1"/>
                  </a:cubicBezTo>
                  <a:cubicBezTo>
                    <a:pt x="242" y="0"/>
                    <a:pt x="249" y="7"/>
                    <a:pt x="254" y="17"/>
                  </a:cubicBezTo>
                  <a:cubicBezTo>
                    <a:pt x="270" y="52"/>
                    <a:pt x="288" y="86"/>
                    <a:pt x="304" y="121"/>
                  </a:cubicBezTo>
                  <a:cubicBezTo>
                    <a:pt x="308" y="129"/>
                    <a:pt x="313" y="133"/>
                    <a:pt x="322" y="134"/>
                  </a:cubicBezTo>
                  <a:cubicBezTo>
                    <a:pt x="361" y="139"/>
                    <a:pt x="399" y="145"/>
                    <a:pt x="438" y="152"/>
                  </a:cubicBezTo>
                  <a:cubicBezTo>
                    <a:pt x="446" y="153"/>
                    <a:pt x="457" y="161"/>
                    <a:pt x="459" y="168"/>
                  </a:cubicBezTo>
                  <a:cubicBezTo>
                    <a:pt x="461" y="175"/>
                    <a:pt x="456" y="187"/>
                    <a:pt x="450" y="194"/>
                  </a:cubicBezTo>
                  <a:cubicBezTo>
                    <a:pt x="423" y="221"/>
                    <a:pt x="394" y="248"/>
                    <a:pt x="366" y="274"/>
                  </a:cubicBezTo>
                  <a:cubicBezTo>
                    <a:pt x="359" y="281"/>
                    <a:pt x="357" y="286"/>
                    <a:pt x="359" y="295"/>
                  </a:cubicBezTo>
                  <a:cubicBezTo>
                    <a:pt x="366" y="333"/>
                    <a:pt x="372" y="371"/>
                    <a:pt x="379" y="409"/>
                  </a:cubicBezTo>
                  <a:cubicBezTo>
                    <a:pt x="380" y="420"/>
                    <a:pt x="382" y="431"/>
                    <a:pt x="371" y="439"/>
                  </a:cubicBezTo>
                  <a:cubicBezTo>
                    <a:pt x="360" y="445"/>
                    <a:pt x="349" y="444"/>
                    <a:pt x="338" y="437"/>
                  </a:cubicBezTo>
                  <a:cubicBezTo>
                    <a:pt x="308" y="419"/>
                    <a:pt x="278" y="403"/>
                    <a:pt x="248" y="385"/>
                  </a:cubicBezTo>
                  <a:cubicBezTo>
                    <a:pt x="239" y="380"/>
                    <a:pt x="232" y="379"/>
                    <a:pt x="223" y="384"/>
                  </a:cubicBezTo>
                  <a:cubicBezTo>
                    <a:pt x="189" y="403"/>
                    <a:pt x="154" y="421"/>
                    <a:pt x="119" y="439"/>
                  </a:cubicBezTo>
                  <a:cubicBezTo>
                    <a:pt x="99" y="449"/>
                    <a:pt x="81" y="439"/>
                    <a:pt x="82" y="416"/>
                  </a:cubicBezTo>
                  <a:close/>
                  <a:moveTo>
                    <a:pt x="386" y="190"/>
                  </a:moveTo>
                  <a:cubicBezTo>
                    <a:pt x="361" y="186"/>
                    <a:pt x="334" y="181"/>
                    <a:pt x="307" y="179"/>
                  </a:cubicBezTo>
                  <a:cubicBezTo>
                    <a:pt x="286" y="178"/>
                    <a:pt x="273" y="169"/>
                    <a:pt x="265" y="149"/>
                  </a:cubicBezTo>
                  <a:cubicBezTo>
                    <a:pt x="255" y="125"/>
                    <a:pt x="241" y="101"/>
                    <a:pt x="228" y="75"/>
                  </a:cubicBezTo>
                  <a:cubicBezTo>
                    <a:pt x="215" y="103"/>
                    <a:pt x="202" y="128"/>
                    <a:pt x="190" y="153"/>
                  </a:cubicBezTo>
                  <a:cubicBezTo>
                    <a:pt x="182" y="169"/>
                    <a:pt x="171" y="177"/>
                    <a:pt x="153" y="179"/>
                  </a:cubicBezTo>
                  <a:cubicBezTo>
                    <a:pt x="125" y="182"/>
                    <a:pt x="97" y="186"/>
                    <a:pt x="71" y="190"/>
                  </a:cubicBezTo>
                  <a:cubicBezTo>
                    <a:pt x="87" y="208"/>
                    <a:pt x="102" y="227"/>
                    <a:pt x="121" y="243"/>
                  </a:cubicBezTo>
                  <a:cubicBezTo>
                    <a:pt x="142" y="261"/>
                    <a:pt x="148" y="279"/>
                    <a:pt x="141" y="306"/>
                  </a:cubicBezTo>
                  <a:cubicBezTo>
                    <a:pt x="134" y="329"/>
                    <a:pt x="132" y="354"/>
                    <a:pt x="127" y="379"/>
                  </a:cubicBezTo>
                  <a:cubicBezTo>
                    <a:pt x="130" y="378"/>
                    <a:pt x="131" y="378"/>
                    <a:pt x="132" y="377"/>
                  </a:cubicBezTo>
                  <a:cubicBezTo>
                    <a:pt x="152" y="367"/>
                    <a:pt x="171" y="357"/>
                    <a:pt x="191" y="347"/>
                  </a:cubicBezTo>
                  <a:cubicBezTo>
                    <a:pt x="235" y="325"/>
                    <a:pt x="226" y="324"/>
                    <a:pt x="271" y="348"/>
                  </a:cubicBezTo>
                  <a:cubicBezTo>
                    <a:pt x="290" y="358"/>
                    <a:pt x="308" y="368"/>
                    <a:pt x="330" y="380"/>
                  </a:cubicBezTo>
                  <a:cubicBezTo>
                    <a:pt x="324" y="349"/>
                    <a:pt x="320" y="321"/>
                    <a:pt x="314" y="294"/>
                  </a:cubicBezTo>
                  <a:cubicBezTo>
                    <a:pt x="311" y="277"/>
                    <a:pt x="314" y="265"/>
                    <a:pt x="327" y="252"/>
                  </a:cubicBezTo>
                  <a:cubicBezTo>
                    <a:pt x="347" y="233"/>
                    <a:pt x="366" y="211"/>
                    <a:pt x="386" y="19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11988159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Arrow: Pentagon 17">
            <a:extLst>
              <a:ext uri="{FF2B5EF4-FFF2-40B4-BE49-F238E27FC236}">
                <a16:creationId xmlns:a16="http://schemas.microsoft.com/office/drawing/2014/main" id="{77A5994E-F820-41AC-A82B-7516642472CD}"/>
              </a:ext>
            </a:extLst>
          </p:cNvPr>
          <p:cNvSpPr/>
          <p:nvPr/>
        </p:nvSpPr>
        <p:spPr>
          <a:xfrm>
            <a:off x="2133972" y="980728"/>
            <a:ext cx="9142197" cy="5544616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Free SMART Goals Template</a:t>
            </a:r>
            <a:endParaRPr lang="en-IN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Arrow: Pentagon 2">
            <a:extLst>
              <a:ext uri="{FF2B5EF4-FFF2-40B4-BE49-F238E27FC236}">
                <a16:creationId xmlns:a16="http://schemas.microsoft.com/office/drawing/2014/main" id="{7E23F508-45CF-4F03-AC79-8D413888FB3A}"/>
              </a:ext>
            </a:extLst>
          </p:cNvPr>
          <p:cNvSpPr/>
          <p:nvPr/>
        </p:nvSpPr>
        <p:spPr>
          <a:xfrm>
            <a:off x="532290" y="980728"/>
            <a:ext cx="4049953" cy="5544616"/>
          </a:xfrm>
          <a:prstGeom prst="homePlate">
            <a:avLst>
              <a:gd name="adj" fmla="val 23456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AF44A67-5B37-478E-A92E-3A43AA74C774}"/>
              </a:ext>
            </a:extLst>
          </p:cNvPr>
          <p:cNvSpPr txBox="1"/>
          <p:nvPr/>
        </p:nvSpPr>
        <p:spPr>
          <a:xfrm>
            <a:off x="710900" y="1353658"/>
            <a:ext cx="3692731" cy="520878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IN" sz="3200" b="1" dirty="0">
                <a:solidFill>
                  <a:schemeClr val="bg1"/>
                </a:solidFill>
              </a:rPr>
              <a:t>RELEVANT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BA22C3E-1C8C-465F-8E1D-1424FD70CA4E}"/>
              </a:ext>
            </a:extLst>
          </p:cNvPr>
          <p:cNvSpPr txBox="1"/>
          <p:nvPr/>
        </p:nvSpPr>
        <p:spPr>
          <a:xfrm flipH="1">
            <a:off x="4957431" y="1327634"/>
            <a:ext cx="5961516" cy="485080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8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This is a sample text. Insert your desired text here. </a:t>
            </a:r>
          </a:p>
          <a:p>
            <a:endParaRPr lang="en-US" sz="1800" kern="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r>
              <a:rPr lang="en-US" sz="18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This is a sample text. Insert your desired text here. </a:t>
            </a:r>
          </a:p>
          <a:p>
            <a:endParaRPr lang="en-US" sz="1800" kern="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r>
              <a:rPr lang="en-US" sz="18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This is a sample text. Insert your desired text here. </a:t>
            </a:r>
          </a:p>
          <a:p>
            <a:endParaRPr lang="en-US" sz="1800" kern="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r>
              <a:rPr lang="en-US" sz="18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This is a sample text. Insert your desired text here. </a:t>
            </a:r>
          </a:p>
          <a:p>
            <a:endParaRPr lang="en-US" sz="1800" kern="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r>
              <a:rPr lang="en-US" sz="18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This is a sample text. Insert your desired text here. </a:t>
            </a:r>
            <a:endParaRPr lang="en-US" sz="180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endParaRPr lang="en-US" sz="180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endParaRPr lang="en-US" sz="180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C8A6F15-CE3B-42F8-95D5-F56069F83436}"/>
              </a:ext>
            </a:extLst>
          </p:cNvPr>
          <p:cNvGrpSpPr/>
          <p:nvPr/>
        </p:nvGrpSpPr>
        <p:grpSpPr>
          <a:xfrm>
            <a:off x="1482147" y="2953131"/>
            <a:ext cx="1599811" cy="1599811"/>
            <a:chOff x="7696200" y="6742113"/>
            <a:chExt cx="863601" cy="863601"/>
          </a:xfrm>
          <a:solidFill>
            <a:schemeClr val="bg1"/>
          </a:solidFill>
        </p:grpSpPr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09D2FE5D-36DB-4EBD-AFD8-6901B6AE616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59713" y="6905626"/>
              <a:ext cx="700088" cy="700088"/>
            </a:xfrm>
            <a:custGeom>
              <a:avLst/>
              <a:gdLst>
                <a:gd name="T0" fmla="*/ 56 w 1245"/>
                <a:gd name="T1" fmla="*/ 1241 h 1245"/>
                <a:gd name="T2" fmla="*/ 0 w 1245"/>
                <a:gd name="T3" fmla="*/ 627 h 1245"/>
                <a:gd name="T4" fmla="*/ 210 w 1245"/>
                <a:gd name="T5" fmla="*/ 600 h 1245"/>
                <a:gd name="T6" fmla="*/ 274 w 1245"/>
                <a:gd name="T7" fmla="*/ 432 h 1245"/>
                <a:gd name="T8" fmla="*/ 435 w 1245"/>
                <a:gd name="T9" fmla="*/ 599 h 1245"/>
                <a:gd name="T10" fmla="*/ 600 w 1245"/>
                <a:gd name="T11" fmla="*/ 584 h 1245"/>
                <a:gd name="T12" fmla="*/ 631 w 1245"/>
                <a:gd name="T13" fmla="*/ 390 h 1245"/>
                <a:gd name="T14" fmla="*/ 780 w 1245"/>
                <a:gd name="T15" fmla="*/ 323 h 1245"/>
                <a:gd name="T16" fmla="*/ 630 w 1245"/>
                <a:gd name="T17" fmla="*/ 255 h 1245"/>
                <a:gd name="T18" fmla="*/ 600 w 1245"/>
                <a:gd name="T19" fmla="*/ 29 h 1245"/>
                <a:gd name="T20" fmla="*/ 1159 w 1245"/>
                <a:gd name="T21" fmla="*/ 0 h 1245"/>
                <a:gd name="T22" fmla="*/ 1245 w 1245"/>
                <a:gd name="T23" fmla="*/ 1160 h 1245"/>
                <a:gd name="T24" fmla="*/ 1179 w 1245"/>
                <a:gd name="T25" fmla="*/ 1245 h 1245"/>
                <a:gd name="T26" fmla="*/ 45 w 1245"/>
                <a:gd name="T27" fmla="*/ 645 h 1245"/>
                <a:gd name="T28" fmla="*/ 45 w 1245"/>
                <a:gd name="T29" fmla="*/ 1153 h 1245"/>
                <a:gd name="T30" fmla="*/ 584 w 1245"/>
                <a:gd name="T31" fmla="*/ 1200 h 1245"/>
                <a:gd name="T32" fmla="*/ 599 w 1245"/>
                <a:gd name="T33" fmla="*/ 1035 h 1245"/>
                <a:gd name="T34" fmla="*/ 427 w 1245"/>
                <a:gd name="T35" fmla="*/ 961 h 1245"/>
                <a:gd name="T36" fmla="*/ 533 w 1245"/>
                <a:gd name="T37" fmla="*/ 810 h 1245"/>
                <a:gd name="T38" fmla="*/ 599 w 1245"/>
                <a:gd name="T39" fmla="*/ 645 h 1245"/>
                <a:gd name="T40" fmla="*/ 420 w 1245"/>
                <a:gd name="T41" fmla="*/ 645 h 1245"/>
                <a:gd name="T42" fmla="*/ 390 w 1245"/>
                <a:gd name="T43" fmla="*/ 534 h 1245"/>
                <a:gd name="T44" fmla="*/ 255 w 1245"/>
                <a:gd name="T45" fmla="*/ 534 h 1245"/>
                <a:gd name="T46" fmla="*/ 217 w 1245"/>
                <a:gd name="T47" fmla="*/ 645 h 1245"/>
                <a:gd name="T48" fmla="*/ 645 w 1245"/>
                <a:gd name="T49" fmla="*/ 1200 h 1245"/>
                <a:gd name="T50" fmla="*/ 1152 w 1245"/>
                <a:gd name="T51" fmla="*/ 1200 h 1245"/>
                <a:gd name="T52" fmla="*/ 1200 w 1245"/>
                <a:gd name="T53" fmla="*/ 662 h 1245"/>
                <a:gd name="T54" fmla="*/ 1035 w 1245"/>
                <a:gd name="T55" fmla="*/ 646 h 1245"/>
                <a:gd name="T56" fmla="*/ 996 w 1245"/>
                <a:gd name="T57" fmla="*/ 798 h 1245"/>
                <a:gd name="T58" fmla="*/ 810 w 1245"/>
                <a:gd name="T59" fmla="*/ 715 h 1245"/>
                <a:gd name="T60" fmla="*/ 645 w 1245"/>
                <a:gd name="T61" fmla="*/ 646 h 1245"/>
                <a:gd name="T62" fmla="*/ 617 w 1245"/>
                <a:gd name="T63" fmla="*/ 855 h 1245"/>
                <a:gd name="T64" fmla="*/ 465 w 1245"/>
                <a:gd name="T65" fmla="*/ 923 h 1245"/>
                <a:gd name="T66" fmla="*/ 613 w 1245"/>
                <a:gd name="T67" fmla="*/ 990 h 1245"/>
                <a:gd name="T68" fmla="*/ 645 w 1245"/>
                <a:gd name="T69" fmla="*/ 1200 h 1245"/>
                <a:gd name="T70" fmla="*/ 708 w 1245"/>
                <a:gd name="T71" fmla="*/ 210 h 1245"/>
                <a:gd name="T72" fmla="*/ 708 w 1245"/>
                <a:gd name="T73" fmla="*/ 435 h 1245"/>
                <a:gd name="T74" fmla="*/ 646 w 1245"/>
                <a:gd name="T75" fmla="*/ 600 h 1245"/>
                <a:gd name="T76" fmla="*/ 827 w 1245"/>
                <a:gd name="T77" fmla="*/ 600 h 1245"/>
                <a:gd name="T78" fmla="*/ 855 w 1245"/>
                <a:gd name="T79" fmla="*/ 711 h 1245"/>
                <a:gd name="T80" fmla="*/ 990 w 1245"/>
                <a:gd name="T81" fmla="*/ 711 h 1245"/>
                <a:gd name="T82" fmla="*/ 1020 w 1245"/>
                <a:gd name="T83" fmla="*/ 600 h 1245"/>
                <a:gd name="T84" fmla="*/ 1200 w 1245"/>
                <a:gd name="T85" fmla="*/ 600 h 1245"/>
                <a:gd name="T86" fmla="*/ 1200 w 1245"/>
                <a:gd name="T87" fmla="*/ 92 h 1245"/>
                <a:gd name="T88" fmla="*/ 662 w 1245"/>
                <a:gd name="T89" fmla="*/ 45 h 1245"/>
                <a:gd name="T90" fmla="*/ 646 w 1245"/>
                <a:gd name="T91" fmla="*/ 210 h 1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45" h="1245">
                  <a:moveTo>
                    <a:pt x="66" y="1245"/>
                  </a:moveTo>
                  <a:cubicBezTo>
                    <a:pt x="63" y="1244"/>
                    <a:pt x="59" y="1242"/>
                    <a:pt x="56" y="1241"/>
                  </a:cubicBezTo>
                  <a:cubicBezTo>
                    <a:pt x="22" y="1228"/>
                    <a:pt x="0" y="1199"/>
                    <a:pt x="0" y="1163"/>
                  </a:cubicBezTo>
                  <a:cubicBezTo>
                    <a:pt x="0" y="984"/>
                    <a:pt x="0" y="806"/>
                    <a:pt x="0" y="627"/>
                  </a:cubicBezTo>
                  <a:cubicBezTo>
                    <a:pt x="0" y="608"/>
                    <a:pt x="9" y="600"/>
                    <a:pt x="28" y="600"/>
                  </a:cubicBezTo>
                  <a:cubicBezTo>
                    <a:pt x="88" y="600"/>
                    <a:pt x="148" y="600"/>
                    <a:pt x="210" y="600"/>
                  </a:cubicBezTo>
                  <a:cubicBezTo>
                    <a:pt x="210" y="576"/>
                    <a:pt x="209" y="553"/>
                    <a:pt x="210" y="530"/>
                  </a:cubicBezTo>
                  <a:cubicBezTo>
                    <a:pt x="212" y="485"/>
                    <a:pt x="234" y="452"/>
                    <a:pt x="274" y="432"/>
                  </a:cubicBezTo>
                  <a:cubicBezTo>
                    <a:pt x="347" y="396"/>
                    <a:pt x="433" y="448"/>
                    <a:pt x="435" y="530"/>
                  </a:cubicBezTo>
                  <a:cubicBezTo>
                    <a:pt x="436" y="553"/>
                    <a:pt x="435" y="576"/>
                    <a:pt x="435" y="599"/>
                  </a:cubicBezTo>
                  <a:cubicBezTo>
                    <a:pt x="490" y="599"/>
                    <a:pt x="544" y="599"/>
                    <a:pt x="600" y="599"/>
                  </a:cubicBezTo>
                  <a:cubicBezTo>
                    <a:pt x="600" y="594"/>
                    <a:pt x="600" y="589"/>
                    <a:pt x="600" y="584"/>
                  </a:cubicBezTo>
                  <a:cubicBezTo>
                    <a:pt x="600" y="529"/>
                    <a:pt x="600" y="475"/>
                    <a:pt x="600" y="421"/>
                  </a:cubicBezTo>
                  <a:cubicBezTo>
                    <a:pt x="600" y="397"/>
                    <a:pt x="607" y="390"/>
                    <a:pt x="631" y="390"/>
                  </a:cubicBezTo>
                  <a:cubicBezTo>
                    <a:pt x="657" y="390"/>
                    <a:pt x="684" y="391"/>
                    <a:pt x="710" y="390"/>
                  </a:cubicBezTo>
                  <a:cubicBezTo>
                    <a:pt x="750" y="390"/>
                    <a:pt x="780" y="361"/>
                    <a:pt x="780" y="323"/>
                  </a:cubicBezTo>
                  <a:cubicBezTo>
                    <a:pt x="780" y="286"/>
                    <a:pt x="750" y="256"/>
                    <a:pt x="711" y="255"/>
                  </a:cubicBezTo>
                  <a:cubicBezTo>
                    <a:pt x="684" y="255"/>
                    <a:pt x="657" y="255"/>
                    <a:pt x="630" y="255"/>
                  </a:cubicBezTo>
                  <a:cubicBezTo>
                    <a:pt x="608" y="255"/>
                    <a:pt x="600" y="248"/>
                    <a:pt x="600" y="227"/>
                  </a:cubicBezTo>
                  <a:cubicBezTo>
                    <a:pt x="600" y="161"/>
                    <a:pt x="600" y="95"/>
                    <a:pt x="600" y="29"/>
                  </a:cubicBezTo>
                  <a:cubicBezTo>
                    <a:pt x="600" y="8"/>
                    <a:pt x="608" y="0"/>
                    <a:pt x="629" y="0"/>
                  </a:cubicBezTo>
                  <a:cubicBezTo>
                    <a:pt x="806" y="0"/>
                    <a:pt x="982" y="0"/>
                    <a:pt x="1159" y="0"/>
                  </a:cubicBezTo>
                  <a:cubicBezTo>
                    <a:pt x="1210" y="0"/>
                    <a:pt x="1245" y="35"/>
                    <a:pt x="1245" y="86"/>
                  </a:cubicBezTo>
                  <a:cubicBezTo>
                    <a:pt x="1245" y="444"/>
                    <a:pt x="1245" y="802"/>
                    <a:pt x="1245" y="1160"/>
                  </a:cubicBezTo>
                  <a:cubicBezTo>
                    <a:pt x="1245" y="1200"/>
                    <a:pt x="1223" y="1229"/>
                    <a:pt x="1185" y="1242"/>
                  </a:cubicBezTo>
                  <a:cubicBezTo>
                    <a:pt x="1183" y="1243"/>
                    <a:pt x="1181" y="1244"/>
                    <a:pt x="1179" y="1245"/>
                  </a:cubicBezTo>
                  <a:cubicBezTo>
                    <a:pt x="808" y="1245"/>
                    <a:pt x="437" y="1245"/>
                    <a:pt x="66" y="1245"/>
                  </a:cubicBezTo>
                  <a:close/>
                  <a:moveTo>
                    <a:pt x="45" y="645"/>
                  </a:moveTo>
                  <a:cubicBezTo>
                    <a:pt x="45" y="652"/>
                    <a:pt x="45" y="657"/>
                    <a:pt x="45" y="662"/>
                  </a:cubicBezTo>
                  <a:cubicBezTo>
                    <a:pt x="45" y="825"/>
                    <a:pt x="45" y="989"/>
                    <a:pt x="45" y="1153"/>
                  </a:cubicBezTo>
                  <a:cubicBezTo>
                    <a:pt x="45" y="1187"/>
                    <a:pt x="59" y="1200"/>
                    <a:pt x="93" y="1200"/>
                  </a:cubicBezTo>
                  <a:cubicBezTo>
                    <a:pt x="256" y="1200"/>
                    <a:pt x="420" y="1200"/>
                    <a:pt x="584" y="1200"/>
                  </a:cubicBezTo>
                  <a:cubicBezTo>
                    <a:pt x="589" y="1200"/>
                    <a:pt x="594" y="1200"/>
                    <a:pt x="599" y="1200"/>
                  </a:cubicBezTo>
                  <a:cubicBezTo>
                    <a:pt x="599" y="1145"/>
                    <a:pt x="599" y="1090"/>
                    <a:pt x="599" y="1035"/>
                  </a:cubicBezTo>
                  <a:cubicBezTo>
                    <a:pt x="575" y="1035"/>
                    <a:pt x="552" y="1036"/>
                    <a:pt x="530" y="1035"/>
                  </a:cubicBezTo>
                  <a:cubicBezTo>
                    <a:pt x="483" y="1034"/>
                    <a:pt x="442" y="1004"/>
                    <a:pt x="427" y="961"/>
                  </a:cubicBezTo>
                  <a:cubicBezTo>
                    <a:pt x="411" y="918"/>
                    <a:pt x="423" y="870"/>
                    <a:pt x="458" y="839"/>
                  </a:cubicBezTo>
                  <a:cubicBezTo>
                    <a:pt x="479" y="820"/>
                    <a:pt x="504" y="811"/>
                    <a:pt x="533" y="810"/>
                  </a:cubicBezTo>
                  <a:cubicBezTo>
                    <a:pt x="555" y="810"/>
                    <a:pt x="578" y="810"/>
                    <a:pt x="599" y="810"/>
                  </a:cubicBezTo>
                  <a:cubicBezTo>
                    <a:pt x="599" y="754"/>
                    <a:pt x="599" y="700"/>
                    <a:pt x="599" y="645"/>
                  </a:cubicBezTo>
                  <a:cubicBezTo>
                    <a:pt x="593" y="645"/>
                    <a:pt x="588" y="645"/>
                    <a:pt x="582" y="645"/>
                  </a:cubicBezTo>
                  <a:cubicBezTo>
                    <a:pt x="528" y="645"/>
                    <a:pt x="474" y="645"/>
                    <a:pt x="420" y="645"/>
                  </a:cubicBezTo>
                  <a:cubicBezTo>
                    <a:pt x="397" y="645"/>
                    <a:pt x="390" y="638"/>
                    <a:pt x="390" y="615"/>
                  </a:cubicBezTo>
                  <a:cubicBezTo>
                    <a:pt x="390" y="588"/>
                    <a:pt x="390" y="561"/>
                    <a:pt x="390" y="534"/>
                  </a:cubicBezTo>
                  <a:cubicBezTo>
                    <a:pt x="390" y="495"/>
                    <a:pt x="360" y="466"/>
                    <a:pt x="323" y="465"/>
                  </a:cubicBezTo>
                  <a:cubicBezTo>
                    <a:pt x="285" y="465"/>
                    <a:pt x="256" y="495"/>
                    <a:pt x="255" y="534"/>
                  </a:cubicBezTo>
                  <a:cubicBezTo>
                    <a:pt x="255" y="558"/>
                    <a:pt x="255" y="582"/>
                    <a:pt x="255" y="606"/>
                  </a:cubicBezTo>
                  <a:cubicBezTo>
                    <a:pt x="255" y="641"/>
                    <a:pt x="251" y="645"/>
                    <a:pt x="217" y="645"/>
                  </a:cubicBezTo>
                  <a:cubicBezTo>
                    <a:pt x="160" y="645"/>
                    <a:pt x="104" y="645"/>
                    <a:pt x="45" y="645"/>
                  </a:cubicBezTo>
                  <a:close/>
                  <a:moveTo>
                    <a:pt x="645" y="1200"/>
                  </a:moveTo>
                  <a:cubicBezTo>
                    <a:pt x="652" y="1200"/>
                    <a:pt x="657" y="1200"/>
                    <a:pt x="662" y="1200"/>
                  </a:cubicBezTo>
                  <a:cubicBezTo>
                    <a:pt x="825" y="1200"/>
                    <a:pt x="989" y="1200"/>
                    <a:pt x="1152" y="1200"/>
                  </a:cubicBezTo>
                  <a:cubicBezTo>
                    <a:pt x="1187" y="1200"/>
                    <a:pt x="1200" y="1187"/>
                    <a:pt x="1200" y="1152"/>
                  </a:cubicBezTo>
                  <a:cubicBezTo>
                    <a:pt x="1200" y="989"/>
                    <a:pt x="1200" y="826"/>
                    <a:pt x="1200" y="662"/>
                  </a:cubicBezTo>
                  <a:cubicBezTo>
                    <a:pt x="1200" y="657"/>
                    <a:pt x="1200" y="652"/>
                    <a:pt x="1200" y="646"/>
                  </a:cubicBezTo>
                  <a:cubicBezTo>
                    <a:pt x="1144" y="646"/>
                    <a:pt x="1090" y="646"/>
                    <a:pt x="1035" y="646"/>
                  </a:cubicBezTo>
                  <a:cubicBezTo>
                    <a:pt x="1035" y="670"/>
                    <a:pt x="1035" y="692"/>
                    <a:pt x="1035" y="715"/>
                  </a:cubicBezTo>
                  <a:cubicBezTo>
                    <a:pt x="1034" y="748"/>
                    <a:pt x="1021" y="776"/>
                    <a:pt x="996" y="798"/>
                  </a:cubicBezTo>
                  <a:cubicBezTo>
                    <a:pt x="960" y="828"/>
                    <a:pt x="920" y="834"/>
                    <a:pt x="877" y="815"/>
                  </a:cubicBezTo>
                  <a:cubicBezTo>
                    <a:pt x="835" y="796"/>
                    <a:pt x="812" y="762"/>
                    <a:pt x="810" y="715"/>
                  </a:cubicBezTo>
                  <a:cubicBezTo>
                    <a:pt x="809" y="692"/>
                    <a:pt x="810" y="669"/>
                    <a:pt x="810" y="646"/>
                  </a:cubicBezTo>
                  <a:cubicBezTo>
                    <a:pt x="754" y="646"/>
                    <a:pt x="700" y="646"/>
                    <a:pt x="645" y="646"/>
                  </a:cubicBezTo>
                  <a:cubicBezTo>
                    <a:pt x="645" y="707"/>
                    <a:pt x="645" y="767"/>
                    <a:pt x="645" y="827"/>
                  </a:cubicBezTo>
                  <a:cubicBezTo>
                    <a:pt x="645" y="847"/>
                    <a:pt x="637" y="855"/>
                    <a:pt x="617" y="855"/>
                  </a:cubicBezTo>
                  <a:cubicBezTo>
                    <a:pt x="590" y="855"/>
                    <a:pt x="562" y="855"/>
                    <a:pt x="535" y="855"/>
                  </a:cubicBezTo>
                  <a:cubicBezTo>
                    <a:pt x="495" y="856"/>
                    <a:pt x="465" y="885"/>
                    <a:pt x="465" y="923"/>
                  </a:cubicBezTo>
                  <a:cubicBezTo>
                    <a:pt x="465" y="961"/>
                    <a:pt x="495" y="990"/>
                    <a:pt x="535" y="990"/>
                  </a:cubicBezTo>
                  <a:cubicBezTo>
                    <a:pt x="561" y="990"/>
                    <a:pt x="587" y="990"/>
                    <a:pt x="613" y="990"/>
                  </a:cubicBezTo>
                  <a:cubicBezTo>
                    <a:pt x="639" y="990"/>
                    <a:pt x="645" y="997"/>
                    <a:pt x="645" y="1023"/>
                  </a:cubicBezTo>
                  <a:cubicBezTo>
                    <a:pt x="645" y="1081"/>
                    <a:pt x="645" y="1140"/>
                    <a:pt x="645" y="1200"/>
                  </a:cubicBezTo>
                  <a:close/>
                  <a:moveTo>
                    <a:pt x="646" y="210"/>
                  </a:moveTo>
                  <a:cubicBezTo>
                    <a:pt x="667" y="210"/>
                    <a:pt x="687" y="210"/>
                    <a:pt x="708" y="210"/>
                  </a:cubicBezTo>
                  <a:cubicBezTo>
                    <a:pt x="774" y="211"/>
                    <a:pt x="825" y="260"/>
                    <a:pt x="825" y="323"/>
                  </a:cubicBezTo>
                  <a:cubicBezTo>
                    <a:pt x="825" y="387"/>
                    <a:pt x="775" y="435"/>
                    <a:pt x="708" y="435"/>
                  </a:cubicBezTo>
                  <a:cubicBezTo>
                    <a:pt x="687" y="435"/>
                    <a:pt x="667" y="435"/>
                    <a:pt x="646" y="435"/>
                  </a:cubicBezTo>
                  <a:cubicBezTo>
                    <a:pt x="646" y="491"/>
                    <a:pt x="646" y="545"/>
                    <a:pt x="646" y="600"/>
                  </a:cubicBezTo>
                  <a:cubicBezTo>
                    <a:pt x="652" y="600"/>
                    <a:pt x="658" y="600"/>
                    <a:pt x="663" y="600"/>
                  </a:cubicBezTo>
                  <a:cubicBezTo>
                    <a:pt x="718" y="600"/>
                    <a:pt x="772" y="600"/>
                    <a:pt x="827" y="600"/>
                  </a:cubicBezTo>
                  <a:cubicBezTo>
                    <a:pt x="847" y="600"/>
                    <a:pt x="855" y="608"/>
                    <a:pt x="855" y="628"/>
                  </a:cubicBezTo>
                  <a:cubicBezTo>
                    <a:pt x="855" y="656"/>
                    <a:pt x="855" y="683"/>
                    <a:pt x="855" y="711"/>
                  </a:cubicBezTo>
                  <a:cubicBezTo>
                    <a:pt x="856" y="750"/>
                    <a:pt x="885" y="780"/>
                    <a:pt x="923" y="780"/>
                  </a:cubicBezTo>
                  <a:cubicBezTo>
                    <a:pt x="960" y="780"/>
                    <a:pt x="990" y="750"/>
                    <a:pt x="990" y="711"/>
                  </a:cubicBezTo>
                  <a:cubicBezTo>
                    <a:pt x="990" y="684"/>
                    <a:pt x="990" y="657"/>
                    <a:pt x="990" y="630"/>
                  </a:cubicBezTo>
                  <a:cubicBezTo>
                    <a:pt x="990" y="608"/>
                    <a:pt x="998" y="600"/>
                    <a:pt x="1020" y="600"/>
                  </a:cubicBezTo>
                  <a:cubicBezTo>
                    <a:pt x="1074" y="600"/>
                    <a:pt x="1129" y="600"/>
                    <a:pt x="1183" y="600"/>
                  </a:cubicBezTo>
                  <a:cubicBezTo>
                    <a:pt x="1189" y="600"/>
                    <a:pt x="1194" y="600"/>
                    <a:pt x="1200" y="600"/>
                  </a:cubicBezTo>
                  <a:cubicBezTo>
                    <a:pt x="1200" y="594"/>
                    <a:pt x="1200" y="589"/>
                    <a:pt x="1200" y="585"/>
                  </a:cubicBezTo>
                  <a:cubicBezTo>
                    <a:pt x="1200" y="421"/>
                    <a:pt x="1200" y="256"/>
                    <a:pt x="1200" y="92"/>
                  </a:cubicBezTo>
                  <a:cubicBezTo>
                    <a:pt x="1200" y="59"/>
                    <a:pt x="1186" y="45"/>
                    <a:pt x="1154" y="45"/>
                  </a:cubicBezTo>
                  <a:cubicBezTo>
                    <a:pt x="990" y="45"/>
                    <a:pt x="826" y="45"/>
                    <a:pt x="662" y="45"/>
                  </a:cubicBezTo>
                  <a:cubicBezTo>
                    <a:pt x="656" y="45"/>
                    <a:pt x="651" y="45"/>
                    <a:pt x="646" y="45"/>
                  </a:cubicBezTo>
                  <a:cubicBezTo>
                    <a:pt x="646" y="101"/>
                    <a:pt x="646" y="155"/>
                    <a:pt x="646" y="2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1B11ED0D-EE8C-478E-8CD5-A1566D42397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96200" y="6742113"/>
              <a:ext cx="463550" cy="363538"/>
            </a:xfrm>
            <a:custGeom>
              <a:avLst/>
              <a:gdLst>
                <a:gd name="T0" fmla="*/ 630 w 826"/>
                <a:gd name="T1" fmla="*/ 0 h 646"/>
                <a:gd name="T2" fmla="*/ 645 w 826"/>
                <a:gd name="T3" fmla="*/ 32 h 646"/>
                <a:gd name="T4" fmla="*/ 645 w 826"/>
                <a:gd name="T5" fmla="*/ 192 h 646"/>
                <a:gd name="T6" fmla="*/ 645 w 826"/>
                <a:gd name="T7" fmla="*/ 210 h 646"/>
                <a:gd name="T8" fmla="*/ 715 w 826"/>
                <a:gd name="T9" fmla="*/ 211 h 646"/>
                <a:gd name="T10" fmla="*/ 825 w 826"/>
                <a:gd name="T11" fmla="*/ 324 h 646"/>
                <a:gd name="T12" fmla="*/ 717 w 826"/>
                <a:gd name="T13" fmla="*/ 435 h 646"/>
                <a:gd name="T14" fmla="*/ 645 w 826"/>
                <a:gd name="T15" fmla="*/ 435 h 646"/>
                <a:gd name="T16" fmla="*/ 645 w 826"/>
                <a:gd name="T17" fmla="*/ 453 h 646"/>
                <a:gd name="T18" fmla="*/ 645 w 826"/>
                <a:gd name="T19" fmla="*/ 616 h 646"/>
                <a:gd name="T20" fmla="*/ 617 w 826"/>
                <a:gd name="T21" fmla="*/ 645 h 646"/>
                <a:gd name="T22" fmla="*/ 419 w 826"/>
                <a:gd name="T23" fmla="*/ 645 h 646"/>
                <a:gd name="T24" fmla="*/ 390 w 826"/>
                <a:gd name="T25" fmla="*/ 617 h 646"/>
                <a:gd name="T26" fmla="*/ 390 w 826"/>
                <a:gd name="T27" fmla="*/ 535 h 646"/>
                <a:gd name="T28" fmla="*/ 323 w 826"/>
                <a:gd name="T29" fmla="*/ 465 h 646"/>
                <a:gd name="T30" fmla="*/ 255 w 826"/>
                <a:gd name="T31" fmla="*/ 535 h 646"/>
                <a:gd name="T32" fmla="*/ 255 w 826"/>
                <a:gd name="T33" fmla="*/ 617 h 646"/>
                <a:gd name="T34" fmla="*/ 227 w 826"/>
                <a:gd name="T35" fmla="*/ 645 h 646"/>
                <a:gd name="T36" fmla="*/ 30 w 826"/>
                <a:gd name="T37" fmla="*/ 646 h 646"/>
                <a:gd name="T38" fmla="*/ 0 w 826"/>
                <a:gd name="T39" fmla="*/ 630 h 646"/>
                <a:gd name="T40" fmla="*/ 0 w 826"/>
                <a:gd name="T41" fmla="*/ 66 h 646"/>
                <a:gd name="T42" fmla="*/ 66 w 826"/>
                <a:gd name="T43" fmla="*/ 0 h 646"/>
                <a:gd name="T44" fmla="*/ 630 w 826"/>
                <a:gd name="T45" fmla="*/ 0 h 646"/>
                <a:gd name="T46" fmla="*/ 600 w 826"/>
                <a:gd name="T47" fmla="*/ 45 h 646"/>
                <a:gd name="T48" fmla="*/ 584 w 826"/>
                <a:gd name="T49" fmla="*/ 45 h 646"/>
                <a:gd name="T50" fmla="*/ 93 w 826"/>
                <a:gd name="T51" fmla="*/ 45 h 646"/>
                <a:gd name="T52" fmla="*/ 45 w 826"/>
                <a:gd name="T53" fmla="*/ 93 h 646"/>
                <a:gd name="T54" fmla="*/ 45 w 826"/>
                <a:gd name="T55" fmla="*/ 584 h 646"/>
                <a:gd name="T56" fmla="*/ 45 w 826"/>
                <a:gd name="T57" fmla="*/ 600 h 646"/>
                <a:gd name="T58" fmla="*/ 128 w 826"/>
                <a:gd name="T59" fmla="*/ 600 h 646"/>
                <a:gd name="T60" fmla="*/ 210 w 826"/>
                <a:gd name="T61" fmla="*/ 600 h 646"/>
                <a:gd name="T62" fmla="*/ 210 w 826"/>
                <a:gd name="T63" fmla="*/ 529 h 646"/>
                <a:gd name="T64" fmla="*/ 321 w 826"/>
                <a:gd name="T65" fmla="*/ 420 h 646"/>
                <a:gd name="T66" fmla="*/ 435 w 826"/>
                <a:gd name="T67" fmla="*/ 531 h 646"/>
                <a:gd name="T68" fmla="*/ 435 w 826"/>
                <a:gd name="T69" fmla="*/ 599 h 646"/>
                <a:gd name="T70" fmla="*/ 600 w 826"/>
                <a:gd name="T71" fmla="*/ 599 h 646"/>
                <a:gd name="T72" fmla="*/ 600 w 826"/>
                <a:gd name="T73" fmla="*/ 420 h 646"/>
                <a:gd name="T74" fmla="*/ 629 w 826"/>
                <a:gd name="T75" fmla="*/ 390 h 646"/>
                <a:gd name="T76" fmla="*/ 710 w 826"/>
                <a:gd name="T77" fmla="*/ 390 h 646"/>
                <a:gd name="T78" fmla="*/ 780 w 826"/>
                <a:gd name="T79" fmla="*/ 324 h 646"/>
                <a:gd name="T80" fmla="*/ 710 w 826"/>
                <a:gd name="T81" fmla="*/ 255 h 646"/>
                <a:gd name="T82" fmla="*/ 633 w 826"/>
                <a:gd name="T83" fmla="*/ 255 h 646"/>
                <a:gd name="T84" fmla="*/ 600 w 826"/>
                <a:gd name="T85" fmla="*/ 223 h 646"/>
                <a:gd name="T86" fmla="*/ 600 w 826"/>
                <a:gd name="T87" fmla="*/ 45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26" h="646">
                  <a:moveTo>
                    <a:pt x="630" y="0"/>
                  </a:moveTo>
                  <a:cubicBezTo>
                    <a:pt x="642" y="8"/>
                    <a:pt x="646" y="18"/>
                    <a:pt x="645" y="32"/>
                  </a:cubicBezTo>
                  <a:cubicBezTo>
                    <a:pt x="645" y="85"/>
                    <a:pt x="645" y="139"/>
                    <a:pt x="645" y="192"/>
                  </a:cubicBezTo>
                  <a:cubicBezTo>
                    <a:pt x="645" y="198"/>
                    <a:pt x="645" y="203"/>
                    <a:pt x="645" y="210"/>
                  </a:cubicBezTo>
                  <a:cubicBezTo>
                    <a:pt x="669" y="210"/>
                    <a:pt x="692" y="210"/>
                    <a:pt x="715" y="211"/>
                  </a:cubicBezTo>
                  <a:cubicBezTo>
                    <a:pt x="776" y="212"/>
                    <a:pt x="826" y="264"/>
                    <a:pt x="825" y="324"/>
                  </a:cubicBezTo>
                  <a:cubicBezTo>
                    <a:pt x="824" y="384"/>
                    <a:pt x="777" y="433"/>
                    <a:pt x="717" y="435"/>
                  </a:cubicBezTo>
                  <a:cubicBezTo>
                    <a:pt x="694" y="436"/>
                    <a:pt x="670" y="435"/>
                    <a:pt x="645" y="435"/>
                  </a:cubicBezTo>
                  <a:cubicBezTo>
                    <a:pt x="645" y="442"/>
                    <a:pt x="645" y="447"/>
                    <a:pt x="645" y="453"/>
                  </a:cubicBezTo>
                  <a:cubicBezTo>
                    <a:pt x="645" y="507"/>
                    <a:pt x="645" y="562"/>
                    <a:pt x="645" y="616"/>
                  </a:cubicBezTo>
                  <a:cubicBezTo>
                    <a:pt x="645" y="637"/>
                    <a:pt x="638" y="645"/>
                    <a:pt x="617" y="645"/>
                  </a:cubicBezTo>
                  <a:cubicBezTo>
                    <a:pt x="551" y="645"/>
                    <a:pt x="485" y="645"/>
                    <a:pt x="419" y="645"/>
                  </a:cubicBezTo>
                  <a:cubicBezTo>
                    <a:pt x="398" y="645"/>
                    <a:pt x="390" y="637"/>
                    <a:pt x="390" y="617"/>
                  </a:cubicBezTo>
                  <a:cubicBezTo>
                    <a:pt x="390" y="590"/>
                    <a:pt x="390" y="562"/>
                    <a:pt x="390" y="535"/>
                  </a:cubicBezTo>
                  <a:cubicBezTo>
                    <a:pt x="390" y="495"/>
                    <a:pt x="361" y="465"/>
                    <a:pt x="323" y="465"/>
                  </a:cubicBezTo>
                  <a:cubicBezTo>
                    <a:pt x="285" y="465"/>
                    <a:pt x="256" y="495"/>
                    <a:pt x="255" y="535"/>
                  </a:cubicBezTo>
                  <a:cubicBezTo>
                    <a:pt x="255" y="562"/>
                    <a:pt x="255" y="590"/>
                    <a:pt x="255" y="617"/>
                  </a:cubicBezTo>
                  <a:cubicBezTo>
                    <a:pt x="255" y="637"/>
                    <a:pt x="247" y="645"/>
                    <a:pt x="227" y="645"/>
                  </a:cubicBezTo>
                  <a:cubicBezTo>
                    <a:pt x="161" y="645"/>
                    <a:pt x="96" y="645"/>
                    <a:pt x="30" y="646"/>
                  </a:cubicBezTo>
                  <a:cubicBezTo>
                    <a:pt x="17" y="646"/>
                    <a:pt x="7" y="641"/>
                    <a:pt x="0" y="630"/>
                  </a:cubicBezTo>
                  <a:cubicBezTo>
                    <a:pt x="0" y="442"/>
                    <a:pt x="0" y="254"/>
                    <a:pt x="0" y="66"/>
                  </a:cubicBezTo>
                  <a:cubicBezTo>
                    <a:pt x="11" y="33"/>
                    <a:pt x="33" y="11"/>
                    <a:pt x="66" y="0"/>
                  </a:cubicBezTo>
                  <a:cubicBezTo>
                    <a:pt x="254" y="0"/>
                    <a:pt x="442" y="0"/>
                    <a:pt x="630" y="0"/>
                  </a:cubicBezTo>
                  <a:close/>
                  <a:moveTo>
                    <a:pt x="600" y="45"/>
                  </a:moveTo>
                  <a:cubicBezTo>
                    <a:pt x="594" y="45"/>
                    <a:pt x="589" y="45"/>
                    <a:pt x="584" y="45"/>
                  </a:cubicBezTo>
                  <a:cubicBezTo>
                    <a:pt x="420" y="45"/>
                    <a:pt x="257" y="45"/>
                    <a:pt x="93" y="45"/>
                  </a:cubicBezTo>
                  <a:cubicBezTo>
                    <a:pt x="58" y="45"/>
                    <a:pt x="45" y="59"/>
                    <a:pt x="45" y="93"/>
                  </a:cubicBezTo>
                  <a:cubicBezTo>
                    <a:pt x="45" y="257"/>
                    <a:pt x="45" y="420"/>
                    <a:pt x="45" y="584"/>
                  </a:cubicBezTo>
                  <a:cubicBezTo>
                    <a:pt x="45" y="589"/>
                    <a:pt x="45" y="594"/>
                    <a:pt x="45" y="600"/>
                  </a:cubicBezTo>
                  <a:cubicBezTo>
                    <a:pt x="74" y="600"/>
                    <a:pt x="101" y="600"/>
                    <a:pt x="128" y="600"/>
                  </a:cubicBezTo>
                  <a:cubicBezTo>
                    <a:pt x="155" y="600"/>
                    <a:pt x="183" y="600"/>
                    <a:pt x="210" y="600"/>
                  </a:cubicBezTo>
                  <a:cubicBezTo>
                    <a:pt x="210" y="575"/>
                    <a:pt x="210" y="552"/>
                    <a:pt x="210" y="529"/>
                  </a:cubicBezTo>
                  <a:cubicBezTo>
                    <a:pt x="212" y="470"/>
                    <a:pt x="261" y="421"/>
                    <a:pt x="321" y="420"/>
                  </a:cubicBezTo>
                  <a:cubicBezTo>
                    <a:pt x="383" y="420"/>
                    <a:pt x="434" y="469"/>
                    <a:pt x="435" y="531"/>
                  </a:cubicBezTo>
                  <a:cubicBezTo>
                    <a:pt x="436" y="554"/>
                    <a:pt x="435" y="577"/>
                    <a:pt x="435" y="599"/>
                  </a:cubicBezTo>
                  <a:cubicBezTo>
                    <a:pt x="491" y="599"/>
                    <a:pt x="546" y="599"/>
                    <a:pt x="600" y="599"/>
                  </a:cubicBezTo>
                  <a:cubicBezTo>
                    <a:pt x="600" y="538"/>
                    <a:pt x="600" y="479"/>
                    <a:pt x="600" y="420"/>
                  </a:cubicBezTo>
                  <a:cubicBezTo>
                    <a:pt x="600" y="398"/>
                    <a:pt x="608" y="390"/>
                    <a:pt x="629" y="390"/>
                  </a:cubicBezTo>
                  <a:cubicBezTo>
                    <a:pt x="656" y="390"/>
                    <a:pt x="683" y="391"/>
                    <a:pt x="710" y="390"/>
                  </a:cubicBezTo>
                  <a:cubicBezTo>
                    <a:pt x="750" y="390"/>
                    <a:pt x="780" y="361"/>
                    <a:pt x="780" y="324"/>
                  </a:cubicBezTo>
                  <a:cubicBezTo>
                    <a:pt x="781" y="286"/>
                    <a:pt x="750" y="256"/>
                    <a:pt x="710" y="255"/>
                  </a:cubicBezTo>
                  <a:cubicBezTo>
                    <a:pt x="684" y="255"/>
                    <a:pt x="659" y="255"/>
                    <a:pt x="633" y="255"/>
                  </a:cubicBezTo>
                  <a:cubicBezTo>
                    <a:pt x="607" y="255"/>
                    <a:pt x="600" y="249"/>
                    <a:pt x="600" y="223"/>
                  </a:cubicBezTo>
                  <a:cubicBezTo>
                    <a:pt x="600" y="164"/>
                    <a:pt x="600" y="106"/>
                    <a:pt x="600" y="4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19776329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Arrow: Pentagon 17">
            <a:extLst>
              <a:ext uri="{FF2B5EF4-FFF2-40B4-BE49-F238E27FC236}">
                <a16:creationId xmlns:a16="http://schemas.microsoft.com/office/drawing/2014/main" id="{77A5994E-F820-41AC-A82B-7516642472CD}"/>
              </a:ext>
            </a:extLst>
          </p:cNvPr>
          <p:cNvSpPr/>
          <p:nvPr/>
        </p:nvSpPr>
        <p:spPr>
          <a:xfrm>
            <a:off x="2133972" y="980728"/>
            <a:ext cx="9142197" cy="5544616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Free SMART Goals Template</a:t>
            </a:r>
            <a:endParaRPr lang="en-IN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Arrow: Pentagon 2">
            <a:extLst>
              <a:ext uri="{FF2B5EF4-FFF2-40B4-BE49-F238E27FC236}">
                <a16:creationId xmlns:a16="http://schemas.microsoft.com/office/drawing/2014/main" id="{7E23F508-45CF-4F03-AC79-8D413888FB3A}"/>
              </a:ext>
            </a:extLst>
          </p:cNvPr>
          <p:cNvSpPr/>
          <p:nvPr/>
        </p:nvSpPr>
        <p:spPr>
          <a:xfrm>
            <a:off x="532290" y="980728"/>
            <a:ext cx="4049953" cy="5544616"/>
          </a:xfrm>
          <a:prstGeom prst="homePlate">
            <a:avLst>
              <a:gd name="adj" fmla="val 23456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AF44A67-5B37-478E-A92E-3A43AA74C774}"/>
              </a:ext>
            </a:extLst>
          </p:cNvPr>
          <p:cNvSpPr txBox="1"/>
          <p:nvPr/>
        </p:nvSpPr>
        <p:spPr>
          <a:xfrm>
            <a:off x="710900" y="1353658"/>
            <a:ext cx="3692731" cy="520878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IN" sz="3200" b="1" dirty="0">
                <a:solidFill>
                  <a:schemeClr val="bg1"/>
                </a:solidFill>
              </a:rPr>
              <a:t>TIMELY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BA22C3E-1C8C-465F-8E1D-1424FD70CA4E}"/>
              </a:ext>
            </a:extLst>
          </p:cNvPr>
          <p:cNvSpPr txBox="1"/>
          <p:nvPr/>
        </p:nvSpPr>
        <p:spPr>
          <a:xfrm flipH="1">
            <a:off x="4957431" y="1327634"/>
            <a:ext cx="5961516" cy="485080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8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This is a sample text. Insert your desired text here. </a:t>
            </a:r>
          </a:p>
          <a:p>
            <a:endParaRPr lang="en-US" sz="1800" kern="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r>
              <a:rPr lang="en-US" sz="18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This is a sample text. Insert your desired text here. </a:t>
            </a:r>
          </a:p>
          <a:p>
            <a:endParaRPr lang="en-US" sz="1800" kern="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r>
              <a:rPr lang="en-US" sz="18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This is a sample text. Insert your desired text here. </a:t>
            </a:r>
          </a:p>
          <a:p>
            <a:endParaRPr lang="en-US" sz="1800" kern="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r>
              <a:rPr lang="en-US" sz="18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This is a sample text. Insert your desired text here. </a:t>
            </a:r>
          </a:p>
          <a:p>
            <a:endParaRPr lang="en-US" sz="1800" kern="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r>
              <a:rPr lang="en-US" sz="18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This is a sample text. Insert your desired text here. </a:t>
            </a:r>
            <a:endParaRPr lang="en-US" sz="180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endParaRPr lang="en-US" sz="180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endParaRPr lang="en-US" sz="180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7F03545-13E7-4A55-9E94-A344BD5486CE}"/>
              </a:ext>
            </a:extLst>
          </p:cNvPr>
          <p:cNvGrpSpPr/>
          <p:nvPr/>
        </p:nvGrpSpPr>
        <p:grpSpPr>
          <a:xfrm>
            <a:off x="1607957" y="2794049"/>
            <a:ext cx="1651096" cy="1917975"/>
            <a:chOff x="6637338" y="6742113"/>
            <a:chExt cx="736600" cy="855663"/>
          </a:xfrm>
          <a:solidFill>
            <a:schemeClr val="bg1"/>
          </a:solidFill>
        </p:grpSpPr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D095F23D-2B69-4D3A-87FE-02B16C63385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37338" y="6742113"/>
              <a:ext cx="736600" cy="855663"/>
            </a:xfrm>
            <a:custGeom>
              <a:avLst/>
              <a:gdLst>
                <a:gd name="T0" fmla="*/ 195 w 1312"/>
                <a:gd name="T1" fmla="*/ 1480 h 1520"/>
                <a:gd name="T2" fmla="*/ 157 w 1312"/>
                <a:gd name="T3" fmla="*/ 1454 h 1520"/>
                <a:gd name="T4" fmla="*/ 248 w 1312"/>
                <a:gd name="T5" fmla="*/ 1334 h 1520"/>
                <a:gd name="T6" fmla="*/ 117 w 1312"/>
                <a:gd name="T7" fmla="*/ 496 h 1520"/>
                <a:gd name="T8" fmla="*/ 20 w 1312"/>
                <a:gd name="T9" fmla="*/ 340 h 1520"/>
                <a:gd name="T10" fmla="*/ 102 w 1312"/>
                <a:gd name="T11" fmla="*/ 233 h 1520"/>
                <a:gd name="T12" fmla="*/ 303 w 1312"/>
                <a:gd name="T13" fmla="*/ 294 h 1520"/>
                <a:gd name="T14" fmla="*/ 616 w 1312"/>
                <a:gd name="T15" fmla="*/ 203 h 1520"/>
                <a:gd name="T16" fmla="*/ 631 w 1312"/>
                <a:gd name="T17" fmla="*/ 48 h 1520"/>
                <a:gd name="T18" fmla="*/ 545 w 1312"/>
                <a:gd name="T19" fmla="*/ 48 h 1520"/>
                <a:gd name="T20" fmla="*/ 544 w 1312"/>
                <a:gd name="T21" fmla="*/ 1 h 1520"/>
                <a:gd name="T22" fmla="*/ 766 w 1312"/>
                <a:gd name="T23" fmla="*/ 1 h 1520"/>
                <a:gd name="T24" fmla="*/ 767 w 1312"/>
                <a:gd name="T25" fmla="*/ 48 h 1520"/>
                <a:gd name="T26" fmla="*/ 680 w 1312"/>
                <a:gd name="T27" fmla="*/ 49 h 1520"/>
                <a:gd name="T28" fmla="*/ 790 w 1312"/>
                <a:gd name="T29" fmla="*/ 216 h 1520"/>
                <a:gd name="T30" fmla="*/ 1009 w 1312"/>
                <a:gd name="T31" fmla="*/ 294 h 1520"/>
                <a:gd name="T32" fmla="*/ 1210 w 1312"/>
                <a:gd name="T33" fmla="*/ 233 h 1520"/>
                <a:gd name="T34" fmla="*/ 1264 w 1312"/>
                <a:gd name="T35" fmla="*/ 427 h 1520"/>
                <a:gd name="T36" fmla="*/ 1287 w 1312"/>
                <a:gd name="T37" fmla="*/ 940 h 1520"/>
                <a:gd name="T38" fmla="*/ 1147 w 1312"/>
                <a:gd name="T39" fmla="*/ 1444 h 1520"/>
                <a:gd name="T40" fmla="*/ 1151 w 1312"/>
                <a:gd name="T41" fmla="*/ 1489 h 1520"/>
                <a:gd name="T42" fmla="*/ 1099 w 1312"/>
                <a:gd name="T43" fmla="*/ 1458 h 1520"/>
                <a:gd name="T44" fmla="*/ 284 w 1312"/>
                <a:gd name="T45" fmla="*/ 1364 h 1520"/>
                <a:gd name="T46" fmla="*/ 654 w 1312"/>
                <a:gd name="T47" fmla="*/ 1434 h 1520"/>
                <a:gd name="T48" fmla="*/ 645 w 1312"/>
                <a:gd name="T49" fmla="*/ 248 h 1520"/>
                <a:gd name="T50" fmla="*/ 269 w 1312"/>
                <a:gd name="T51" fmla="*/ 326 h 1520"/>
                <a:gd name="T52" fmla="*/ 137 w 1312"/>
                <a:gd name="T53" fmla="*/ 264 h 1520"/>
                <a:gd name="T54" fmla="*/ 73 w 1312"/>
                <a:gd name="T55" fmla="*/ 384 h 1520"/>
                <a:gd name="T56" fmla="*/ 269 w 1312"/>
                <a:gd name="T57" fmla="*/ 326 h 1520"/>
                <a:gd name="T58" fmla="*/ 1235 w 1312"/>
                <a:gd name="T59" fmla="*/ 389 h 1520"/>
                <a:gd name="T60" fmla="*/ 1174 w 1312"/>
                <a:gd name="T61" fmla="*/ 264 h 1520"/>
                <a:gd name="T62" fmla="*/ 1041 w 1312"/>
                <a:gd name="T63" fmla="*/ 328 h 1520"/>
                <a:gd name="T64" fmla="*/ 1168 w 1312"/>
                <a:gd name="T65" fmla="*/ 455 h 1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12" h="1520">
                  <a:moveTo>
                    <a:pt x="284" y="1364"/>
                  </a:moveTo>
                  <a:cubicBezTo>
                    <a:pt x="254" y="1403"/>
                    <a:pt x="224" y="1442"/>
                    <a:pt x="195" y="1480"/>
                  </a:cubicBezTo>
                  <a:cubicBezTo>
                    <a:pt x="188" y="1489"/>
                    <a:pt x="180" y="1496"/>
                    <a:pt x="168" y="1493"/>
                  </a:cubicBezTo>
                  <a:cubicBezTo>
                    <a:pt x="150" y="1489"/>
                    <a:pt x="145" y="1470"/>
                    <a:pt x="157" y="1454"/>
                  </a:cubicBezTo>
                  <a:cubicBezTo>
                    <a:pt x="181" y="1421"/>
                    <a:pt x="207" y="1388"/>
                    <a:pt x="232" y="1355"/>
                  </a:cubicBezTo>
                  <a:cubicBezTo>
                    <a:pt x="237" y="1348"/>
                    <a:pt x="242" y="1342"/>
                    <a:pt x="248" y="1334"/>
                  </a:cubicBezTo>
                  <a:cubicBezTo>
                    <a:pt x="125" y="1230"/>
                    <a:pt x="49" y="1099"/>
                    <a:pt x="24" y="940"/>
                  </a:cubicBezTo>
                  <a:cubicBezTo>
                    <a:pt x="0" y="782"/>
                    <a:pt x="31" y="634"/>
                    <a:pt x="117" y="496"/>
                  </a:cubicBezTo>
                  <a:cubicBezTo>
                    <a:pt x="95" y="474"/>
                    <a:pt x="72" y="452"/>
                    <a:pt x="50" y="430"/>
                  </a:cubicBezTo>
                  <a:cubicBezTo>
                    <a:pt x="25" y="405"/>
                    <a:pt x="14" y="376"/>
                    <a:pt x="20" y="340"/>
                  </a:cubicBezTo>
                  <a:cubicBezTo>
                    <a:pt x="23" y="320"/>
                    <a:pt x="32" y="303"/>
                    <a:pt x="47" y="288"/>
                  </a:cubicBezTo>
                  <a:cubicBezTo>
                    <a:pt x="65" y="270"/>
                    <a:pt x="83" y="251"/>
                    <a:pt x="102" y="233"/>
                  </a:cubicBezTo>
                  <a:cubicBezTo>
                    <a:pt x="143" y="193"/>
                    <a:pt x="201" y="193"/>
                    <a:pt x="243" y="234"/>
                  </a:cubicBezTo>
                  <a:cubicBezTo>
                    <a:pt x="263" y="254"/>
                    <a:pt x="283" y="274"/>
                    <a:pt x="303" y="294"/>
                  </a:cubicBezTo>
                  <a:cubicBezTo>
                    <a:pt x="308" y="299"/>
                    <a:pt x="312" y="302"/>
                    <a:pt x="319" y="297"/>
                  </a:cubicBezTo>
                  <a:cubicBezTo>
                    <a:pt x="410" y="241"/>
                    <a:pt x="509" y="210"/>
                    <a:pt x="616" y="203"/>
                  </a:cubicBezTo>
                  <a:cubicBezTo>
                    <a:pt x="621" y="203"/>
                    <a:pt x="626" y="202"/>
                    <a:pt x="631" y="201"/>
                  </a:cubicBezTo>
                  <a:cubicBezTo>
                    <a:pt x="631" y="150"/>
                    <a:pt x="631" y="100"/>
                    <a:pt x="631" y="48"/>
                  </a:cubicBezTo>
                  <a:cubicBezTo>
                    <a:pt x="610" y="48"/>
                    <a:pt x="589" y="48"/>
                    <a:pt x="567" y="48"/>
                  </a:cubicBezTo>
                  <a:cubicBezTo>
                    <a:pt x="560" y="48"/>
                    <a:pt x="552" y="48"/>
                    <a:pt x="545" y="48"/>
                  </a:cubicBezTo>
                  <a:cubicBezTo>
                    <a:pt x="527" y="47"/>
                    <a:pt x="516" y="38"/>
                    <a:pt x="516" y="24"/>
                  </a:cubicBezTo>
                  <a:cubicBezTo>
                    <a:pt x="516" y="10"/>
                    <a:pt x="527" y="1"/>
                    <a:pt x="544" y="1"/>
                  </a:cubicBezTo>
                  <a:cubicBezTo>
                    <a:pt x="580" y="0"/>
                    <a:pt x="616" y="0"/>
                    <a:pt x="652" y="0"/>
                  </a:cubicBezTo>
                  <a:cubicBezTo>
                    <a:pt x="690" y="0"/>
                    <a:pt x="728" y="0"/>
                    <a:pt x="766" y="1"/>
                  </a:cubicBezTo>
                  <a:cubicBezTo>
                    <a:pt x="784" y="1"/>
                    <a:pt x="795" y="10"/>
                    <a:pt x="796" y="24"/>
                  </a:cubicBezTo>
                  <a:cubicBezTo>
                    <a:pt x="796" y="38"/>
                    <a:pt x="785" y="47"/>
                    <a:pt x="767" y="48"/>
                  </a:cubicBezTo>
                  <a:cubicBezTo>
                    <a:pt x="740" y="48"/>
                    <a:pt x="712" y="48"/>
                    <a:pt x="685" y="48"/>
                  </a:cubicBezTo>
                  <a:cubicBezTo>
                    <a:pt x="684" y="48"/>
                    <a:pt x="683" y="48"/>
                    <a:pt x="680" y="49"/>
                  </a:cubicBezTo>
                  <a:cubicBezTo>
                    <a:pt x="680" y="99"/>
                    <a:pt x="680" y="150"/>
                    <a:pt x="680" y="200"/>
                  </a:cubicBezTo>
                  <a:cubicBezTo>
                    <a:pt x="717" y="205"/>
                    <a:pt x="754" y="209"/>
                    <a:pt x="790" y="216"/>
                  </a:cubicBezTo>
                  <a:cubicBezTo>
                    <a:pt x="861" y="230"/>
                    <a:pt x="927" y="258"/>
                    <a:pt x="989" y="295"/>
                  </a:cubicBezTo>
                  <a:cubicBezTo>
                    <a:pt x="998" y="301"/>
                    <a:pt x="1002" y="301"/>
                    <a:pt x="1009" y="294"/>
                  </a:cubicBezTo>
                  <a:cubicBezTo>
                    <a:pt x="1029" y="273"/>
                    <a:pt x="1049" y="254"/>
                    <a:pt x="1069" y="234"/>
                  </a:cubicBezTo>
                  <a:cubicBezTo>
                    <a:pt x="1110" y="193"/>
                    <a:pt x="1168" y="193"/>
                    <a:pt x="1210" y="233"/>
                  </a:cubicBezTo>
                  <a:cubicBezTo>
                    <a:pt x="1228" y="251"/>
                    <a:pt x="1247" y="269"/>
                    <a:pt x="1265" y="288"/>
                  </a:cubicBezTo>
                  <a:cubicBezTo>
                    <a:pt x="1303" y="329"/>
                    <a:pt x="1303" y="386"/>
                    <a:pt x="1264" y="427"/>
                  </a:cubicBezTo>
                  <a:cubicBezTo>
                    <a:pt x="1242" y="450"/>
                    <a:pt x="1218" y="473"/>
                    <a:pt x="1195" y="496"/>
                  </a:cubicBezTo>
                  <a:cubicBezTo>
                    <a:pt x="1280" y="633"/>
                    <a:pt x="1312" y="781"/>
                    <a:pt x="1287" y="940"/>
                  </a:cubicBezTo>
                  <a:cubicBezTo>
                    <a:pt x="1263" y="1099"/>
                    <a:pt x="1186" y="1230"/>
                    <a:pt x="1063" y="1334"/>
                  </a:cubicBezTo>
                  <a:cubicBezTo>
                    <a:pt x="1092" y="1371"/>
                    <a:pt x="1120" y="1408"/>
                    <a:pt x="1147" y="1444"/>
                  </a:cubicBezTo>
                  <a:cubicBezTo>
                    <a:pt x="1151" y="1449"/>
                    <a:pt x="1154" y="1453"/>
                    <a:pt x="1157" y="1457"/>
                  </a:cubicBezTo>
                  <a:cubicBezTo>
                    <a:pt x="1164" y="1469"/>
                    <a:pt x="1162" y="1482"/>
                    <a:pt x="1151" y="1489"/>
                  </a:cubicBezTo>
                  <a:cubicBezTo>
                    <a:pt x="1140" y="1497"/>
                    <a:pt x="1129" y="1495"/>
                    <a:pt x="1121" y="1485"/>
                  </a:cubicBezTo>
                  <a:cubicBezTo>
                    <a:pt x="1113" y="1477"/>
                    <a:pt x="1106" y="1467"/>
                    <a:pt x="1099" y="1458"/>
                  </a:cubicBezTo>
                  <a:cubicBezTo>
                    <a:pt x="1075" y="1427"/>
                    <a:pt x="1051" y="1395"/>
                    <a:pt x="1028" y="1364"/>
                  </a:cubicBezTo>
                  <a:cubicBezTo>
                    <a:pt x="780" y="1520"/>
                    <a:pt x="533" y="1520"/>
                    <a:pt x="284" y="1364"/>
                  </a:cubicBezTo>
                  <a:close/>
                  <a:moveTo>
                    <a:pt x="63" y="841"/>
                  </a:moveTo>
                  <a:cubicBezTo>
                    <a:pt x="62" y="1166"/>
                    <a:pt x="328" y="1433"/>
                    <a:pt x="654" y="1434"/>
                  </a:cubicBezTo>
                  <a:cubicBezTo>
                    <a:pt x="981" y="1435"/>
                    <a:pt x="1248" y="1170"/>
                    <a:pt x="1248" y="842"/>
                  </a:cubicBezTo>
                  <a:cubicBezTo>
                    <a:pt x="1249" y="504"/>
                    <a:pt x="970" y="243"/>
                    <a:pt x="645" y="248"/>
                  </a:cubicBezTo>
                  <a:cubicBezTo>
                    <a:pt x="335" y="254"/>
                    <a:pt x="65" y="506"/>
                    <a:pt x="63" y="841"/>
                  </a:cubicBezTo>
                  <a:close/>
                  <a:moveTo>
                    <a:pt x="269" y="326"/>
                  </a:moveTo>
                  <a:cubicBezTo>
                    <a:pt x="249" y="307"/>
                    <a:pt x="228" y="284"/>
                    <a:pt x="206" y="263"/>
                  </a:cubicBezTo>
                  <a:cubicBezTo>
                    <a:pt x="186" y="244"/>
                    <a:pt x="157" y="245"/>
                    <a:pt x="137" y="264"/>
                  </a:cubicBezTo>
                  <a:cubicBezTo>
                    <a:pt x="117" y="283"/>
                    <a:pt x="97" y="303"/>
                    <a:pt x="78" y="322"/>
                  </a:cubicBezTo>
                  <a:cubicBezTo>
                    <a:pt x="62" y="340"/>
                    <a:pt x="58" y="367"/>
                    <a:pt x="73" y="384"/>
                  </a:cubicBezTo>
                  <a:cubicBezTo>
                    <a:pt x="96" y="409"/>
                    <a:pt x="122" y="431"/>
                    <a:pt x="144" y="452"/>
                  </a:cubicBezTo>
                  <a:cubicBezTo>
                    <a:pt x="184" y="411"/>
                    <a:pt x="227" y="369"/>
                    <a:pt x="269" y="326"/>
                  </a:cubicBezTo>
                  <a:close/>
                  <a:moveTo>
                    <a:pt x="1168" y="455"/>
                  </a:moveTo>
                  <a:cubicBezTo>
                    <a:pt x="1190" y="433"/>
                    <a:pt x="1214" y="412"/>
                    <a:pt x="1235" y="389"/>
                  </a:cubicBezTo>
                  <a:cubicBezTo>
                    <a:pt x="1253" y="370"/>
                    <a:pt x="1251" y="342"/>
                    <a:pt x="1233" y="323"/>
                  </a:cubicBezTo>
                  <a:cubicBezTo>
                    <a:pt x="1214" y="302"/>
                    <a:pt x="1194" y="283"/>
                    <a:pt x="1174" y="264"/>
                  </a:cubicBezTo>
                  <a:cubicBezTo>
                    <a:pt x="1154" y="245"/>
                    <a:pt x="1125" y="245"/>
                    <a:pt x="1105" y="264"/>
                  </a:cubicBezTo>
                  <a:cubicBezTo>
                    <a:pt x="1083" y="285"/>
                    <a:pt x="1062" y="307"/>
                    <a:pt x="1041" y="328"/>
                  </a:cubicBezTo>
                  <a:cubicBezTo>
                    <a:pt x="1063" y="348"/>
                    <a:pt x="1086" y="367"/>
                    <a:pt x="1107" y="389"/>
                  </a:cubicBezTo>
                  <a:cubicBezTo>
                    <a:pt x="1128" y="410"/>
                    <a:pt x="1147" y="433"/>
                    <a:pt x="1168" y="45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" name="Freeform 6">
              <a:extLst>
                <a:ext uri="{FF2B5EF4-FFF2-40B4-BE49-F238E27FC236}">
                  <a16:creationId xmlns:a16="http://schemas.microsoft.com/office/drawing/2014/main" id="{C088DC4F-FC24-40EB-8D15-399FB000838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48463" y="6958013"/>
              <a:ext cx="514350" cy="514350"/>
            </a:xfrm>
            <a:custGeom>
              <a:avLst/>
              <a:gdLst>
                <a:gd name="T0" fmla="*/ 914 w 914"/>
                <a:gd name="T1" fmla="*/ 458 h 915"/>
                <a:gd name="T2" fmla="*/ 457 w 914"/>
                <a:gd name="T3" fmla="*/ 915 h 915"/>
                <a:gd name="T4" fmla="*/ 0 w 914"/>
                <a:gd name="T5" fmla="*/ 458 h 915"/>
                <a:gd name="T6" fmla="*/ 455 w 914"/>
                <a:gd name="T7" fmla="*/ 1 h 915"/>
                <a:gd name="T8" fmla="*/ 914 w 914"/>
                <a:gd name="T9" fmla="*/ 458 h 915"/>
                <a:gd name="T10" fmla="*/ 730 w 914"/>
                <a:gd name="T11" fmla="*/ 764 h 915"/>
                <a:gd name="T12" fmla="*/ 681 w 914"/>
                <a:gd name="T13" fmla="*/ 716 h 915"/>
                <a:gd name="T14" fmla="*/ 675 w 914"/>
                <a:gd name="T15" fmla="*/ 685 h 915"/>
                <a:gd name="T16" fmla="*/ 713 w 914"/>
                <a:gd name="T17" fmla="*/ 681 h 915"/>
                <a:gd name="T18" fmla="*/ 762 w 914"/>
                <a:gd name="T19" fmla="*/ 732 h 915"/>
                <a:gd name="T20" fmla="*/ 866 w 914"/>
                <a:gd name="T21" fmla="*/ 482 h 915"/>
                <a:gd name="T22" fmla="*/ 855 w 914"/>
                <a:gd name="T23" fmla="*/ 481 h 915"/>
                <a:gd name="T24" fmla="*/ 794 w 914"/>
                <a:gd name="T25" fmla="*/ 481 h 915"/>
                <a:gd name="T26" fmla="*/ 771 w 914"/>
                <a:gd name="T27" fmla="*/ 458 h 915"/>
                <a:gd name="T28" fmla="*/ 792 w 914"/>
                <a:gd name="T29" fmla="*/ 435 h 915"/>
                <a:gd name="T30" fmla="*/ 813 w 914"/>
                <a:gd name="T31" fmla="*/ 435 h 915"/>
                <a:gd name="T32" fmla="*/ 866 w 914"/>
                <a:gd name="T33" fmla="*/ 435 h 915"/>
                <a:gd name="T34" fmla="*/ 762 w 914"/>
                <a:gd name="T35" fmla="*/ 185 h 915"/>
                <a:gd name="T36" fmla="*/ 716 w 914"/>
                <a:gd name="T37" fmla="*/ 232 h 915"/>
                <a:gd name="T38" fmla="*/ 679 w 914"/>
                <a:gd name="T39" fmla="*/ 236 h 915"/>
                <a:gd name="T40" fmla="*/ 683 w 914"/>
                <a:gd name="T41" fmla="*/ 199 h 915"/>
                <a:gd name="T42" fmla="*/ 730 w 914"/>
                <a:gd name="T43" fmla="*/ 154 h 915"/>
                <a:gd name="T44" fmla="*/ 480 w 914"/>
                <a:gd name="T45" fmla="*/ 51 h 915"/>
                <a:gd name="T46" fmla="*/ 480 w 914"/>
                <a:gd name="T47" fmla="*/ 118 h 915"/>
                <a:gd name="T48" fmla="*/ 466 w 914"/>
                <a:gd name="T49" fmla="*/ 141 h 915"/>
                <a:gd name="T50" fmla="*/ 443 w 914"/>
                <a:gd name="T51" fmla="*/ 139 h 915"/>
                <a:gd name="T52" fmla="*/ 434 w 914"/>
                <a:gd name="T53" fmla="*/ 115 h 915"/>
                <a:gd name="T54" fmla="*/ 433 w 914"/>
                <a:gd name="T55" fmla="*/ 48 h 915"/>
                <a:gd name="T56" fmla="*/ 184 w 914"/>
                <a:gd name="T57" fmla="*/ 152 h 915"/>
                <a:gd name="T58" fmla="*/ 195 w 914"/>
                <a:gd name="T59" fmla="*/ 163 h 915"/>
                <a:gd name="T60" fmla="*/ 233 w 914"/>
                <a:gd name="T61" fmla="*/ 202 h 915"/>
                <a:gd name="T62" fmla="*/ 234 w 914"/>
                <a:gd name="T63" fmla="*/ 236 h 915"/>
                <a:gd name="T64" fmla="*/ 200 w 914"/>
                <a:gd name="T65" fmla="*/ 234 h 915"/>
                <a:gd name="T66" fmla="*/ 188 w 914"/>
                <a:gd name="T67" fmla="*/ 223 h 915"/>
                <a:gd name="T68" fmla="*/ 151 w 914"/>
                <a:gd name="T69" fmla="*/ 184 h 915"/>
                <a:gd name="T70" fmla="*/ 48 w 914"/>
                <a:gd name="T71" fmla="*/ 435 h 915"/>
                <a:gd name="T72" fmla="*/ 68 w 914"/>
                <a:gd name="T73" fmla="*/ 435 h 915"/>
                <a:gd name="T74" fmla="*/ 120 w 914"/>
                <a:gd name="T75" fmla="*/ 435 h 915"/>
                <a:gd name="T76" fmla="*/ 142 w 914"/>
                <a:gd name="T77" fmla="*/ 458 h 915"/>
                <a:gd name="T78" fmla="*/ 119 w 914"/>
                <a:gd name="T79" fmla="*/ 481 h 915"/>
                <a:gd name="T80" fmla="*/ 102 w 914"/>
                <a:gd name="T81" fmla="*/ 481 h 915"/>
                <a:gd name="T82" fmla="*/ 47 w 914"/>
                <a:gd name="T83" fmla="*/ 481 h 915"/>
                <a:gd name="T84" fmla="*/ 151 w 914"/>
                <a:gd name="T85" fmla="*/ 732 h 915"/>
                <a:gd name="T86" fmla="*/ 200 w 914"/>
                <a:gd name="T87" fmla="*/ 682 h 915"/>
                <a:gd name="T88" fmla="*/ 229 w 914"/>
                <a:gd name="T89" fmla="*/ 676 h 915"/>
                <a:gd name="T90" fmla="*/ 233 w 914"/>
                <a:gd name="T91" fmla="*/ 715 h 915"/>
                <a:gd name="T92" fmla="*/ 184 w 914"/>
                <a:gd name="T93" fmla="*/ 764 h 915"/>
                <a:gd name="T94" fmla="*/ 433 w 914"/>
                <a:gd name="T95" fmla="*/ 868 h 915"/>
                <a:gd name="T96" fmla="*/ 433 w 914"/>
                <a:gd name="T97" fmla="*/ 850 h 915"/>
                <a:gd name="T98" fmla="*/ 434 w 914"/>
                <a:gd name="T99" fmla="*/ 795 h 915"/>
                <a:gd name="T100" fmla="*/ 455 w 914"/>
                <a:gd name="T101" fmla="*/ 772 h 915"/>
                <a:gd name="T102" fmla="*/ 479 w 914"/>
                <a:gd name="T103" fmla="*/ 791 h 915"/>
                <a:gd name="T104" fmla="*/ 480 w 914"/>
                <a:gd name="T105" fmla="*/ 805 h 915"/>
                <a:gd name="T106" fmla="*/ 480 w 914"/>
                <a:gd name="T107" fmla="*/ 868 h 915"/>
                <a:gd name="T108" fmla="*/ 730 w 914"/>
                <a:gd name="T109" fmla="*/ 764 h 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14" h="915">
                  <a:moveTo>
                    <a:pt x="914" y="458"/>
                  </a:moveTo>
                  <a:cubicBezTo>
                    <a:pt x="912" y="707"/>
                    <a:pt x="717" y="915"/>
                    <a:pt x="457" y="915"/>
                  </a:cubicBezTo>
                  <a:cubicBezTo>
                    <a:pt x="199" y="915"/>
                    <a:pt x="0" y="710"/>
                    <a:pt x="0" y="458"/>
                  </a:cubicBezTo>
                  <a:cubicBezTo>
                    <a:pt x="0" y="204"/>
                    <a:pt x="204" y="2"/>
                    <a:pt x="455" y="1"/>
                  </a:cubicBezTo>
                  <a:cubicBezTo>
                    <a:pt x="700" y="0"/>
                    <a:pt x="911" y="194"/>
                    <a:pt x="914" y="458"/>
                  </a:cubicBezTo>
                  <a:close/>
                  <a:moveTo>
                    <a:pt x="730" y="764"/>
                  </a:moveTo>
                  <a:cubicBezTo>
                    <a:pt x="713" y="747"/>
                    <a:pt x="697" y="731"/>
                    <a:pt x="681" y="716"/>
                  </a:cubicBezTo>
                  <a:cubicBezTo>
                    <a:pt x="672" y="707"/>
                    <a:pt x="669" y="696"/>
                    <a:pt x="675" y="685"/>
                  </a:cubicBezTo>
                  <a:cubicBezTo>
                    <a:pt x="683" y="671"/>
                    <a:pt x="700" y="669"/>
                    <a:pt x="713" y="681"/>
                  </a:cubicBezTo>
                  <a:cubicBezTo>
                    <a:pt x="729" y="698"/>
                    <a:pt x="745" y="715"/>
                    <a:pt x="762" y="732"/>
                  </a:cubicBezTo>
                  <a:cubicBezTo>
                    <a:pt x="825" y="659"/>
                    <a:pt x="860" y="577"/>
                    <a:pt x="866" y="482"/>
                  </a:cubicBezTo>
                  <a:cubicBezTo>
                    <a:pt x="861" y="482"/>
                    <a:pt x="858" y="481"/>
                    <a:pt x="855" y="481"/>
                  </a:cubicBezTo>
                  <a:cubicBezTo>
                    <a:pt x="835" y="481"/>
                    <a:pt x="814" y="482"/>
                    <a:pt x="794" y="481"/>
                  </a:cubicBezTo>
                  <a:cubicBezTo>
                    <a:pt x="780" y="481"/>
                    <a:pt x="771" y="471"/>
                    <a:pt x="771" y="458"/>
                  </a:cubicBezTo>
                  <a:cubicBezTo>
                    <a:pt x="771" y="445"/>
                    <a:pt x="778" y="437"/>
                    <a:pt x="792" y="435"/>
                  </a:cubicBezTo>
                  <a:cubicBezTo>
                    <a:pt x="799" y="434"/>
                    <a:pt x="806" y="435"/>
                    <a:pt x="813" y="435"/>
                  </a:cubicBezTo>
                  <a:cubicBezTo>
                    <a:pt x="830" y="434"/>
                    <a:pt x="847" y="435"/>
                    <a:pt x="866" y="435"/>
                  </a:cubicBezTo>
                  <a:cubicBezTo>
                    <a:pt x="860" y="338"/>
                    <a:pt x="825" y="257"/>
                    <a:pt x="762" y="185"/>
                  </a:cubicBezTo>
                  <a:cubicBezTo>
                    <a:pt x="746" y="202"/>
                    <a:pt x="731" y="217"/>
                    <a:pt x="716" y="232"/>
                  </a:cubicBezTo>
                  <a:cubicBezTo>
                    <a:pt x="703" y="245"/>
                    <a:pt x="689" y="246"/>
                    <a:pt x="679" y="236"/>
                  </a:cubicBezTo>
                  <a:cubicBezTo>
                    <a:pt x="669" y="226"/>
                    <a:pt x="670" y="212"/>
                    <a:pt x="683" y="199"/>
                  </a:cubicBezTo>
                  <a:cubicBezTo>
                    <a:pt x="698" y="184"/>
                    <a:pt x="714" y="169"/>
                    <a:pt x="730" y="154"/>
                  </a:cubicBezTo>
                  <a:cubicBezTo>
                    <a:pt x="679" y="98"/>
                    <a:pt x="538" y="40"/>
                    <a:pt x="480" y="51"/>
                  </a:cubicBezTo>
                  <a:cubicBezTo>
                    <a:pt x="480" y="74"/>
                    <a:pt x="481" y="96"/>
                    <a:pt x="480" y="118"/>
                  </a:cubicBezTo>
                  <a:cubicBezTo>
                    <a:pt x="479" y="126"/>
                    <a:pt x="473" y="137"/>
                    <a:pt x="466" y="141"/>
                  </a:cubicBezTo>
                  <a:cubicBezTo>
                    <a:pt x="461" y="144"/>
                    <a:pt x="448" y="143"/>
                    <a:pt x="443" y="139"/>
                  </a:cubicBezTo>
                  <a:cubicBezTo>
                    <a:pt x="438" y="134"/>
                    <a:pt x="434" y="123"/>
                    <a:pt x="434" y="115"/>
                  </a:cubicBezTo>
                  <a:cubicBezTo>
                    <a:pt x="432" y="94"/>
                    <a:pt x="433" y="72"/>
                    <a:pt x="433" y="48"/>
                  </a:cubicBezTo>
                  <a:cubicBezTo>
                    <a:pt x="337" y="55"/>
                    <a:pt x="255" y="90"/>
                    <a:pt x="184" y="152"/>
                  </a:cubicBezTo>
                  <a:cubicBezTo>
                    <a:pt x="188" y="156"/>
                    <a:pt x="191" y="160"/>
                    <a:pt x="195" y="163"/>
                  </a:cubicBezTo>
                  <a:cubicBezTo>
                    <a:pt x="207" y="176"/>
                    <a:pt x="220" y="189"/>
                    <a:pt x="233" y="202"/>
                  </a:cubicBezTo>
                  <a:cubicBezTo>
                    <a:pt x="244" y="213"/>
                    <a:pt x="244" y="227"/>
                    <a:pt x="234" y="236"/>
                  </a:cubicBezTo>
                  <a:cubicBezTo>
                    <a:pt x="225" y="246"/>
                    <a:pt x="211" y="245"/>
                    <a:pt x="200" y="234"/>
                  </a:cubicBezTo>
                  <a:cubicBezTo>
                    <a:pt x="196" y="230"/>
                    <a:pt x="192" y="226"/>
                    <a:pt x="188" y="223"/>
                  </a:cubicBezTo>
                  <a:cubicBezTo>
                    <a:pt x="176" y="210"/>
                    <a:pt x="164" y="198"/>
                    <a:pt x="151" y="184"/>
                  </a:cubicBezTo>
                  <a:cubicBezTo>
                    <a:pt x="88" y="258"/>
                    <a:pt x="53" y="339"/>
                    <a:pt x="48" y="435"/>
                  </a:cubicBezTo>
                  <a:cubicBezTo>
                    <a:pt x="56" y="435"/>
                    <a:pt x="62" y="435"/>
                    <a:pt x="68" y="435"/>
                  </a:cubicBezTo>
                  <a:cubicBezTo>
                    <a:pt x="85" y="435"/>
                    <a:pt x="103" y="434"/>
                    <a:pt x="120" y="435"/>
                  </a:cubicBezTo>
                  <a:cubicBezTo>
                    <a:pt x="135" y="436"/>
                    <a:pt x="143" y="445"/>
                    <a:pt x="142" y="458"/>
                  </a:cubicBezTo>
                  <a:cubicBezTo>
                    <a:pt x="142" y="471"/>
                    <a:pt x="133" y="480"/>
                    <a:pt x="119" y="481"/>
                  </a:cubicBezTo>
                  <a:cubicBezTo>
                    <a:pt x="114" y="482"/>
                    <a:pt x="108" y="481"/>
                    <a:pt x="102" y="481"/>
                  </a:cubicBezTo>
                  <a:cubicBezTo>
                    <a:pt x="84" y="481"/>
                    <a:pt x="66" y="481"/>
                    <a:pt x="47" y="481"/>
                  </a:cubicBezTo>
                  <a:cubicBezTo>
                    <a:pt x="54" y="578"/>
                    <a:pt x="88" y="660"/>
                    <a:pt x="151" y="732"/>
                  </a:cubicBezTo>
                  <a:cubicBezTo>
                    <a:pt x="168" y="714"/>
                    <a:pt x="184" y="698"/>
                    <a:pt x="200" y="682"/>
                  </a:cubicBezTo>
                  <a:cubicBezTo>
                    <a:pt x="208" y="673"/>
                    <a:pt x="218" y="670"/>
                    <a:pt x="229" y="676"/>
                  </a:cubicBezTo>
                  <a:cubicBezTo>
                    <a:pt x="244" y="684"/>
                    <a:pt x="245" y="702"/>
                    <a:pt x="233" y="715"/>
                  </a:cubicBezTo>
                  <a:cubicBezTo>
                    <a:pt x="217" y="731"/>
                    <a:pt x="201" y="747"/>
                    <a:pt x="184" y="764"/>
                  </a:cubicBezTo>
                  <a:cubicBezTo>
                    <a:pt x="256" y="827"/>
                    <a:pt x="338" y="861"/>
                    <a:pt x="433" y="868"/>
                  </a:cubicBezTo>
                  <a:cubicBezTo>
                    <a:pt x="433" y="861"/>
                    <a:pt x="433" y="856"/>
                    <a:pt x="433" y="850"/>
                  </a:cubicBezTo>
                  <a:cubicBezTo>
                    <a:pt x="433" y="832"/>
                    <a:pt x="433" y="813"/>
                    <a:pt x="434" y="795"/>
                  </a:cubicBezTo>
                  <a:cubicBezTo>
                    <a:pt x="434" y="782"/>
                    <a:pt x="442" y="773"/>
                    <a:pt x="455" y="772"/>
                  </a:cubicBezTo>
                  <a:cubicBezTo>
                    <a:pt x="468" y="772"/>
                    <a:pt x="476" y="778"/>
                    <a:pt x="479" y="791"/>
                  </a:cubicBezTo>
                  <a:cubicBezTo>
                    <a:pt x="480" y="795"/>
                    <a:pt x="480" y="800"/>
                    <a:pt x="480" y="805"/>
                  </a:cubicBezTo>
                  <a:cubicBezTo>
                    <a:pt x="480" y="826"/>
                    <a:pt x="480" y="846"/>
                    <a:pt x="480" y="868"/>
                  </a:cubicBezTo>
                  <a:cubicBezTo>
                    <a:pt x="576" y="861"/>
                    <a:pt x="658" y="827"/>
                    <a:pt x="730" y="76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6EE410FE-78DC-4D4E-9C10-6F1C33702F9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2938" y="7107238"/>
              <a:ext cx="123825" cy="166688"/>
            </a:xfrm>
            <a:custGeom>
              <a:avLst/>
              <a:gdLst>
                <a:gd name="T0" fmla="*/ 0 w 223"/>
                <a:gd name="T1" fmla="*/ 107 h 298"/>
                <a:gd name="T2" fmla="*/ 0 w 223"/>
                <a:gd name="T3" fmla="*/ 29 h 298"/>
                <a:gd name="T4" fmla="*/ 23 w 223"/>
                <a:gd name="T5" fmla="*/ 0 h 298"/>
                <a:gd name="T6" fmla="*/ 47 w 223"/>
                <a:gd name="T7" fmla="*/ 29 h 298"/>
                <a:gd name="T8" fmla="*/ 47 w 223"/>
                <a:gd name="T9" fmla="*/ 166 h 298"/>
                <a:gd name="T10" fmla="*/ 59 w 223"/>
                <a:gd name="T11" fmla="*/ 183 h 298"/>
                <a:gd name="T12" fmla="*/ 201 w 223"/>
                <a:gd name="T13" fmla="*/ 246 h 298"/>
                <a:gd name="T14" fmla="*/ 220 w 223"/>
                <a:gd name="T15" fmla="*/ 274 h 298"/>
                <a:gd name="T16" fmla="*/ 184 w 223"/>
                <a:gd name="T17" fmla="*/ 290 h 298"/>
                <a:gd name="T18" fmla="*/ 55 w 223"/>
                <a:gd name="T19" fmla="*/ 232 h 298"/>
                <a:gd name="T20" fmla="*/ 18 w 223"/>
                <a:gd name="T21" fmla="*/ 216 h 298"/>
                <a:gd name="T22" fmla="*/ 0 w 223"/>
                <a:gd name="T23" fmla="*/ 189 h 298"/>
                <a:gd name="T24" fmla="*/ 0 w 223"/>
                <a:gd name="T25" fmla="*/ 107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3" h="298">
                  <a:moveTo>
                    <a:pt x="0" y="107"/>
                  </a:moveTo>
                  <a:cubicBezTo>
                    <a:pt x="0" y="81"/>
                    <a:pt x="0" y="55"/>
                    <a:pt x="0" y="29"/>
                  </a:cubicBezTo>
                  <a:cubicBezTo>
                    <a:pt x="0" y="10"/>
                    <a:pt x="9" y="0"/>
                    <a:pt x="23" y="0"/>
                  </a:cubicBezTo>
                  <a:cubicBezTo>
                    <a:pt x="39" y="0"/>
                    <a:pt x="47" y="10"/>
                    <a:pt x="47" y="29"/>
                  </a:cubicBezTo>
                  <a:cubicBezTo>
                    <a:pt x="47" y="75"/>
                    <a:pt x="48" y="120"/>
                    <a:pt x="47" y="166"/>
                  </a:cubicBezTo>
                  <a:cubicBezTo>
                    <a:pt x="47" y="175"/>
                    <a:pt x="50" y="180"/>
                    <a:pt x="59" y="183"/>
                  </a:cubicBezTo>
                  <a:cubicBezTo>
                    <a:pt x="106" y="204"/>
                    <a:pt x="154" y="225"/>
                    <a:pt x="201" y="246"/>
                  </a:cubicBezTo>
                  <a:cubicBezTo>
                    <a:pt x="213" y="252"/>
                    <a:pt x="223" y="259"/>
                    <a:pt x="220" y="274"/>
                  </a:cubicBezTo>
                  <a:cubicBezTo>
                    <a:pt x="218" y="291"/>
                    <a:pt x="202" y="298"/>
                    <a:pt x="184" y="290"/>
                  </a:cubicBezTo>
                  <a:cubicBezTo>
                    <a:pt x="141" y="271"/>
                    <a:pt x="98" y="251"/>
                    <a:pt x="55" y="232"/>
                  </a:cubicBezTo>
                  <a:cubicBezTo>
                    <a:pt x="42" y="227"/>
                    <a:pt x="30" y="221"/>
                    <a:pt x="18" y="216"/>
                  </a:cubicBezTo>
                  <a:cubicBezTo>
                    <a:pt x="6" y="211"/>
                    <a:pt x="0" y="202"/>
                    <a:pt x="0" y="189"/>
                  </a:cubicBezTo>
                  <a:cubicBezTo>
                    <a:pt x="0" y="162"/>
                    <a:pt x="0" y="134"/>
                    <a:pt x="0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41391608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Model shp145"/>
          <p:cNvSpPr/>
          <p:nvPr/>
        </p:nvSpPr>
        <p:spPr>
          <a:xfrm>
            <a:off x="6350" y="-7324"/>
            <a:ext cx="12172962" cy="68608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4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4" name="SlideModel shp146">
            <a:hlinkClick r:id="rId3"/>
          </p:cNvPr>
          <p:cNvSpPr/>
          <p:nvPr/>
        </p:nvSpPr>
        <p:spPr>
          <a:xfrm>
            <a:off x="7463875" y="4649146"/>
            <a:ext cx="2835387" cy="608646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4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SUBSCRIBE NOW</a:t>
            </a:r>
            <a:endParaRPr kumimoji="0" lang="es-UY" sz="2394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7" name="SlideModel shp147"/>
          <p:cNvSpPr>
            <a:spLocks noChangeAspect="1" noEditPoints="1"/>
          </p:cNvSpPr>
          <p:nvPr/>
        </p:nvSpPr>
        <p:spPr bwMode="auto">
          <a:xfrm rot="7401880">
            <a:off x="10471823" y="4034056"/>
            <a:ext cx="1841795" cy="741792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296" tIns="45648" rIns="91296" bIns="4564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4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21" name="SlideModel shp148"/>
          <p:cNvSpPr txBox="1"/>
          <p:nvPr/>
        </p:nvSpPr>
        <p:spPr>
          <a:xfrm>
            <a:off x="6886201" y="3362368"/>
            <a:ext cx="4149874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SlideModel shp149"/>
          <p:cNvGrpSpPr>
            <a:grpSpLocks noChangeAspect="1"/>
          </p:cNvGrpSpPr>
          <p:nvPr/>
        </p:nvGrpSpPr>
        <p:grpSpPr bwMode="auto">
          <a:xfrm>
            <a:off x="835890" y="712617"/>
            <a:ext cx="4317793" cy="3573248"/>
            <a:chOff x="507" y="1182"/>
            <a:chExt cx="3091" cy="2558"/>
          </a:xfrm>
        </p:grpSpPr>
        <p:sp>
          <p:nvSpPr>
            <p:cNvPr id="23" name="SlideGroup shp150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SlideGroup shp151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SlideGroup shp152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SlideGroup shp153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SlideGroup shp154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SlideGroup shp155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SlideGroup shp156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SlideModel shp157"/>
          <p:cNvSpPr/>
          <p:nvPr/>
        </p:nvSpPr>
        <p:spPr>
          <a:xfrm>
            <a:off x="7616435" y="5340927"/>
            <a:ext cx="2545216" cy="3036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SlideModel shp158"/>
          <p:cNvSpPr/>
          <p:nvPr/>
        </p:nvSpPr>
        <p:spPr>
          <a:xfrm>
            <a:off x="542899" y="4849435"/>
            <a:ext cx="4714411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608" marR="0" lvl="0" indent="-169608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Easy to use</a:t>
            </a:r>
          </a:p>
          <a:p>
            <a:pPr marL="169608" marR="0" lvl="0" indent="-169608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Fully customizable</a:t>
            </a:r>
          </a:p>
          <a:p>
            <a:pPr marL="169608" marR="0" lvl="0" indent="-169608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SlideModel shp159"/>
          <p:cNvSpPr/>
          <p:nvPr/>
        </p:nvSpPr>
        <p:spPr>
          <a:xfrm>
            <a:off x="542901" y="4467661"/>
            <a:ext cx="5907571" cy="3685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SlideModel shp16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5" y="6119802"/>
            <a:ext cx="12172962" cy="674869"/>
          </a:xfrm>
          <a:prstGeom prst="rect">
            <a:avLst/>
          </a:prstGeom>
        </p:spPr>
      </p:pic>
      <p:sp>
        <p:nvSpPr>
          <p:cNvPr id="39" name="SlideModel shp161"/>
          <p:cNvSpPr/>
          <p:nvPr/>
        </p:nvSpPr>
        <p:spPr>
          <a:xfrm>
            <a:off x="6169933" y="1843566"/>
            <a:ext cx="5582417" cy="1366799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4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pic>
        <p:nvPicPr>
          <p:cNvPr id="40" name="SlideModel shp16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928" y="765479"/>
            <a:ext cx="2787486" cy="527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SlideModel shp163"/>
          <p:cNvSpPr txBox="1"/>
          <p:nvPr/>
        </p:nvSpPr>
        <p:spPr>
          <a:xfrm>
            <a:off x="7151407" y="2006025"/>
            <a:ext cx="3619474" cy="8300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4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4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2" name="SlideModel shp164"/>
          <p:cNvSpPr txBox="1"/>
          <p:nvPr/>
        </p:nvSpPr>
        <p:spPr>
          <a:xfrm>
            <a:off x="6450470" y="1374375"/>
            <a:ext cx="5021349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8" name="SlideModel shp165"/>
          <p:cNvSpPr>
            <a:spLocks/>
          </p:cNvSpPr>
          <p:nvPr/>
        </p:nvSpPr>
        <p:spPr bwMode="auto">
          <a:xfrm>
            <a:off x="1029766" y="878139"/>
            <a:ext cx="3940343" cy="2309965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320" tIns="45660" rIns="91320" bIns="4566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028181" y="1022859"/>
            <a:ext cx="3929933" cy="2095614"/>
            <a:chOff x="532291" y="980728"/>
            <a:chExt cx="11053595" cy="5414968"/>
          </a:xfrm>
        </p:grpSpPr>
        <p:sp>
          <p:nvSpPr>
            <p:cNvPr id="155" name="Arrow: Pentagon 17">
              <a:extLst>
                <a:ext uri="{FF2B5EF4-FFF2-40B4-BE49-F238E27FC236}">
                  <a16:creationId xmlns:a16="http://schemas.microsoft.com/office/drawing/2014/main" id="{77A5994E-F820-41AC-A82B-7516642472CD}"/>
                </a:ext>
              </a:extLst>
            </p:cNvPr>
            <p:cNvSpPr/>
            <p:nvPr/>
          </p:nvSpPr>
          <p:spPr>
            <a:xfrm>
              <a:off x="2133972" y="980728"/>
              <a:ext cx="9142197" cy="1020591"/>
            </a:xfrm>
            <a:prstGeom prst="homePlate">
              <a:avLst>
                <a:gd name="adj" fmla="val 0"/>
              </a:avLst>
            </a:prstGeom>
            <a:solidFill>
              <a:sysClr val="window" lastClr="FFFFFF">
                <a:lumMod val="9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56" name="Arrow: Pentagon 18">
              <a:extLst>
                <a:ext uri="{FF2B5EF4-FFF2-40B4-BE49-F238E27FC236}">
                  <a16:creationId xmlns:a16="http://schemas.microsoft.com/office/drawing/2014/main" id="{2AC63EDD-C44E-4971-95D0-F0D3AA423451}"/>
                </a:ext>
              </a:extLst>
            </p:cNvPr>
            <p:cNvSpPr/>
            <p:nvPr/>
          </p:nvSpPr>
          <p:spPr>
            <a:xfrm>
              <a:off x="2133972" y="2078114"/>
              <a:ext cx="9142197" cy="1020591"/>
            </a:xfrm>
            <a:prstGeom prst="homePlate">
              <a:avLst>
                <a:gd name="adj" fmla="val 0"/>
              </a:avLst>
            </a:prstGeom>
            <a:solidFill>
              <a:sysClr val="window" lastClr="FFFFFF">
                <a:lumMod val="9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57" name="Arrow: Pentagon 19">
              <a:extLst>
                <a:ext uri="{FF2B5EF4-FFF2-40B4-BE49-F238E27FC236}">
                  <a16:creationId xmlns:a16="http://schemas.microsoft.com/office/drawing/2014/main" id="{7F14EDA7-5817-455D-B2BB-44A759F3EB50}"/>
                </a:ext>
              </a:extLst>
            </p:cNvPr>
            <p:cNvSpPr/>
            <p:nvPr/>
          </p:nvSpPr>
          <p:spPr>
            <a:xfrm>
              <a:off x="2133972" y="3175499"/>
              <a:ext cx="9142197" cy="1020591"/>
            </a:xfrm>
            <a:prstGeom prst="homePlate">
              <a:avLst>
                <a:gd name="adj" fmla="val 0"/>
              </a:avLst>
            </a:prstGeom>
            <a:solidFill>
              <a:sysClr val="window" lastClr="FFFFFF">
                <a:lumMod val="9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59" name="Arrow: Pentagon 20">
              <a:extLst>
                <a:ext uri="{FF2B5EF4-FFF2-40B4-BE49-F238E27FC236}">
                  <a16:creationId xmlns:a16="http://schemas.microsoft.com/office/drawing/2014/main" id="{67648D69-9499-4B2A-A90D-669E23E03ED6}"/>
                </a:ext>
              </a:extLst>
            </p:cNvPr>
            <p:cNvSpPr/>
            <p:nvPr/>
          </p:nvSpPr>
          <p:spPr>
            <a:xfrm>
              <a:off x="2133972" y="4272885"/>
              <a:ext cx="9142197" cy="1020591"/>
            </a:xfrm>
            <a:prstGeom prst="homePlate">
              <a:avLst>
                <a:gd name="adj" fmla="val 0"/>
              </a:avLst>
            </a:prstGeom>
            <a:solidFill>
              <a:sysClr val="window" lastClr="FFFFFF">
                <a:lumMod val="9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60" name="Arrow: Pentagon 21">
              <a:extLst>
                <a:ext uri="{FF2B5EF4-FFF2-40B4-BE49-F238E27FC236}">
                  <a16:creationId xmlns:a16="http://schemas.microsoft.com/office/drawing/2014/main" id="{90AD75FF-C52C-4103-8688-5A65DA8B45E9}"/>
                </a:ext>
              </a:extLst>
            </p:cNvPr>
            <p:cNvSpPr/>
            <p:nvPr/>
          </p:nvSpPr>
          <p:spPr>
            <a:xfrm>
              <a:off x="2133972" y="5370270"/>
              <a:ext cx="9142197" cy="1020591"/>
            </a:xfrm>
            <a:prstGeom prst="homePlate">
              <a:avLst>
                <a:gd name="adj" fmla="val 0"/>
              </a:avLst>
            </a:prstGeom>
            <a:solidFill>
              <a:sysClr val="window" lastClr="FFFFFF">
                <a:lumMod val="9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61" name="Arrow: Pentagon 2">
              <a:extLst>
                <a:ext uri="{FF2B5EF4-FFF2-40B4-BE49-F238E27FC236}">
                  <a16:creationId xmlns:a16="http://schemas.microsoft.com/office/drawing/2014/main" id="{7E23F508-45CF-4F03-AC79-8D413888FB3A}"/>
                </a:ext>
              </a:extLst>
            </p:cNvPr>
            <p:cNvSpPr/>
            <p:nvPr/>
          </p:nvSpPr>
          <p:spPr>
            <a:xfrm>
              <a:off x="1830757" y="980728"/>
              <a:ext cx="2376264" cy="1020591"/>
            </a:xfrm>
            <a:prstGeom prst="homePlate">
              <a:avLst>
                <a:gd name="adj" fmla="val 23456"/>
              </a:avLst>
            </a:prstGeom>
            <a:solidFill>
              <a:srgbClr val="E35A35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62" name="Arrow: Pentagon 3">
              <a:extLst>
                <a:ext uri="{FF2B5EF4-FFF2-40B4-BE49-F238E27FC236}">
                  <a16:creationId xmlns:a16="http://schemas.microsoft.com/office/drawing/2014/main" id="{BD73A22B-21EC-40A1-B9E2-5F4CCEF1E58F}"/>
                </a:ext>
              </a:extLst>
            </p:cNvPr>
            <p:cNvSpPr/>
            <p:nvPr/>
          </p:nvSpPr>
          <p:spPr>
            <a:xfrm>
              <a:off x="1830757" y="2078114"/>
              <a:ext cx="2376264" cy="1020591"/>
            </a:xfrm>
            <a:prstGeom prst="homePlate">
              <a:avLst>
                <a:gd name="adj" fmla="val 23456"/>
              </a:avLst>
            </a:prstGeom>
            <a:solidFill>
              <a:srgbClr val="ECB448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63" name="Arrow: Pentagon 4">
              <a:extLst>
                <a:ext uri="{FF2B5EF4-FFF2-40B4-BE49-F238E27FC236}">
                  <a16:creationId xmlns:a16="http://schemas.microsoft.com/office/drawing/2014/main" id="{F88F6C21-6AD6-44EB-BAF2-255DB9C88E90}"/>
                </a:ext>
              </a:extLst>
            </p:cNvPr>
            <p:cNvSpPr/>
            <p:nvPr/>
          </p:nvSpPr>
          <p:spPr>
            <a:xfrm>
              <a:off x="1830757" y="3175499"/>
              <a:ext cx="2376264" cy="1020591"/>
            </a:xfrm>
            <a:prstGeom prst="homePlate">
              <a:avLst>
                <a:gd name="adj" fmla="val 23456"/>
              </a:avLst>
            </a:prstGeom>
            <a:solidFill>
              <a:srgbClr val="5FB7A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64" name="Arrow: Pentagon 5">
              <a:extLst>
                <a:ext uri="{FF2B5EF4-FFF2-40B4-BE49-F238E27FC236}">
                  <a16:creationId xmlns:a16="http://schemas.microsoft.com/office/drawing/2014/main" id="{34F25A7B-537E-4D9E-B6BE-37DD90C75B55}"/>
                </a:ext>
              </a:extLst>
            </p:cNvPr>
            <p:cNvSpPr/>
            <p:nvPr/>
          </p:nvSpPr>
          <p:spPr>
            <a:xfrm>
              <a:off x="1830757" y="4272885"/>
              <a:ext cx="2376264" cy="1020591"/>
            </a:xfrm>
            <a:prstGeom prst="homePlate">
              <a:avLst>
                <a:gd name="adj" fmla="val 23456"/>
              </a:avLst>
            </a:prstGeom>
            <a:solidFill>
              <a:srgbClr val="3081AC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65" name="Arrow: Pentagon 6">
              <a:extLst>
                <a:ext uri="{FF2B5EF4-FFF2-40B4-BE49-F238E27FC236}">
                  <a16:creationId xmlns:a16="http://schemas.microsoft.com/office/drawing/2014/main" id="{EF7EA08F-252D-4729-AD94-B1C5BE7EE052}"/>
                </a:ext>
              </a:extLst>
            </p:cNvPr>
            <p:cNvSpPr/>
            <p:nvPr/>
          </p:nvSpPr>
          <p:spPr>
            <a:xfrm>
              <a:off x="1830757" y="5370270"/>
              <a:ext cx="2376264" cy="1020591"/>
            </a:xfrm>
            <a:prstGeom prst="homePlate">
              <a:avLst>
                <a:gd name="adj" fmla="val 23456"/>
              </a:avLst>
            </a:prstGeom>
            <a:solidFill>
              <a:srgbClr val="8BB74C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66" name="Arrow: Pentagon 9">
              <a:extLst>
                <a:ext uri="{FF2B5EF4-FFF2-40B4-BE49-F238E27FC236}">
                  <a16:creationId xmlns:a16="http://schemas.microsoft.com/office/drawing/2014/main" id="{FB28F09F-FB33-4CDA-9A36-EF5BD2655540}"/>
                </a:ext>
              </a:extLst>
            </p:cNvPr>
            <p:cNvSpPr/>
            <p:nvPr/>
          </p:nvSpPr>
          <p:spPr>
            <a:xfrm>
              <a:off x="10126859" y="980728"/>
              <a:ext cx="1459027" cy="1020591"/>
            </a:xfrm>
            <a:prstGeom prst="homePlate">
              <a:avLst>
                <a:gd name="adj" fmla="val 0"/>
              </a:avLst>
            </a:prstGeom>
            <a:solidFill>
              <a:srgbClr val="E35A35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67" name="Arrow: Pentagon 10">
              <a:extLst>
                <a:ext uri="{FF2B5EF4-FFF2-40B4-BE49-F238E27FC236}">
                  <a16:creationId xmlns:a16="http://schemas.microsoft.com/office/drawing/2014/main" id="{94CE93BF-1FD3-4312-9340-496CF271392E}"/>
                </a:ext>
              </a:extLst>
            </p:cNvPr>
            <p:cNvSpPr/>
            <p:nvPr/>
          </p:nvSpPr>
          <p:spPr>
            <a:xfrm>
              <a:off x="10126859" y="2078114"/>
              <a:ext cx="1459027" cy="1020591"/>
            </a:xfrm>
            <a:prstGeom prst="homePlate">
              <a:avLst>
                <a:gd name="adj" fmla="val 0"/>
              </a:avLst>
            </a:prstGeom>
            <a:solidFill>
              <a:srgbClr val="ECB448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68" name="Arrow: Pentagon 11">
              <a:extLst>
                <a:ext uri="{FF2B5EF4-FFF2-40B4-BE49-F238E27FC236}">
                  <a16:creationId xmlns:a16="http://schemas.microsoft.com/office/drawing/2014/main" id="{68300B7E-3D96-4939-82C1-42BDE548F9C7}"/>
                </a:ext>
              </a:extLst>
            </p:cNvPr>
            <p:cNvSpPr/>
            <p:nvPr/>
          </p:nvSpPr>
          <p:spPr>
            <a:xfrm>
              <a:off x="10126859" y="3175499"/>
              <a:ext cx="1459027" cy="1020591"/>
            </a:xfrm>
            <a:prstGeom prst="homePlate">
              <a:avLst>
                <a:gd name="adj" fmla="val 0"/>
              </a:avLst>
            </a:prstGeom>
            <a:solidFill>
              <a:srgbClr val="5FB7A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69" name="Arrow: Pentagon 12">
              <a:extLst>
                <a:ext uri="{FF2B5EF4-FFF2-40B4-BE49-F238E27FC236}">
                  <a16:creationId xmlns:a16="http://schemas.microsoft.com/office/drawing/2014/main" id="{BAC641E3-C311-497C-B82C-E753E1533B9E}"/>
                </a:ext>
              </a:extLst>
            </p:cNvPr>
            <p:cNvSpPr/>
            <p:nvPr/>
          </p:nvSpPr>
          <p:spPr>
            <a:xfrm>
              <a:off x="10126859" y="4272885"/>
              <a:ext cx="1459027" cy="1020591"/>
            </a:xfrm>
            <a:prstGeom prst="homePlate">
              <a:avLst>
                <a:gd name="adj" fmla="val 0"/>
              </a:avLst>
            </a:prstGeom>
            <a:solidFill>
              <a:srgbClr val="3081AC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70" name="Arrow: Pentagon 13">
              <a:extLst>
                <a:ext uri="{FF2B5EF4-FFF2-40B4-BE49-F238E27FC236}">
                  <a16:creationId xmlns:a16="http://schemas.microsoft.com/office/drawing/2014/main" id="{9E08876C-F522-4C07-A2D1-F143034237A0}"/>
                </a:ext>
              </a:extLst>
            </p:cNvPr>
            <p:cNvSpPr/>
            <p:nvPr/>
          </p:nvSpPr>
          <p:spPr>
            <a:xfrm>
              <a:off x="10126859" y="5370270"/>
              <a:ext cx="1459027" cy="1020591"/>
            </a:xfrm>
            <a:prstGeom prst="homePlate">
              <a:avLst>
                <a:gd name="adj" fmla="val 0"/>
              </a:avLst>
            </a:prstGeom>
            <a:solidFill>
              <a:srgbClr val="8BB74C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71" name="TextBox 170">
              <a:extLst>
                <a:ext uri="{FF2B5EF4-FFF2-40B4-BE49-F238E27FC236}">
                  <a16:creationId xmlns:a16="http://schemas.microsoft.com/office/drawing/2014/main" id="{F7FF5D2E-D368-4865-A87D-B9A0770CC24D}"/>
                </a:ext>
              </a:extLst>
            </p:cNvPr>
            <p:cNvSpPr txBox="1"/>
            <p:nvPr/>
          </p:nvSpPr>
          <p:spPr>
            <a:xfrm>
              <a:off x="532291" y="980728"/>
              <a:ext cx="1149026" cy="10205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3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E35A35"/>
                  </a:solidFill>
                  <a:effectLst/>
                  <a:uLnTx/>
                  <a:uFillTx/>
                </a:rPr>
                <a:t>S</a:t>
              </a:r>
            </a:p>
          </p:txBody>
        </p:sp>
        <p:sp>
          <p:nvSpPr>
            <p:cNvPr id="172" name="TextBox 171">
              <a:extLst>
                <a:ext uri="{FF2B5EF4-FFF2-40B4-BE49-F238E27FC236}">
                  <a16:creationId xmlns:a16="http://schemas.microsoft.com/office/drawing/2014/main" id="{B118D4B8-7D76-4EB4-BB71-96C85DEB4554}"/>
                </a:ext>
              </a:extLst>
            </p:cNvPr>
            <p:cNvSpPr txBox="1"/>
            <p:nvPr/>
          </p:nvSpPr>
          <p:spPr>
            <a:xfrm>
              <a:off x="532291" y="2072109"/>
              <a:ext cx="1149026" cy="10205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3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ECB448"/>
                  </a:solidFill>
                  <a:effectLst/>
                  <a:uLnTx/>
                  <a:uFillTx/>
                </a:rPr>
                <a:t>M</a:t>
              </a:r>
            </a:p>
          </p:txBody>
        </p:sp>
        <p:sp>
          <p:nvSpPr>
            <p:cNvPr id="173" name="TextBox 172">
              <a:extLst>
                <a:ext uri="{FF2B5EF4-FFF2-40B4-BE49-F238E27FC236}">
                  <a16:creationId xmlns:a16="http://schemas.microsoft.com/office/drawing/2014/main" id="{F2390160-6F2E-433B-8330-4EA577E1F1C3}"/>
                </a:ext>
              </a:extLst>
            </p:cNvPr>
            <p:cNvSpPr txBox="1"/>
            <p:nvPr/>
          </p:nvSpPr>
          <p:spPr>
            <a:xfrm>
              <a:off x="532291" y="3180546"/>
              <a:ext cx="1149026" cy="10205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3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5FB7A2"/>
                  </a:solidFill>
                  <a:effectLst/>
                  <a:uLnTx/>
                  <a:uFillTx/>
                </a:rPr>
                <a:t>A</a:t>
              </a:r>
            </a:p>
          </p:txBody>
        </p:sp>
        <p:sp>
          <p:nvSpPr>
            <p:cNvPr id="174" name="TextBox 173">
              <a:extLst>
                <a:ext uri="{FF2B5EF4-FFF2-40B4-BE49-F238E27FC236}">
                  <a16:creationId xmlns:a16="http://schemas.microsoft.com/office/drawing/2014/main" id="{229EBAC5-853C-45F5-8EFB-4301D4E89C24}"/>
                </a:ext>
              </a:extLst>
            </p:cNvPr>
            <p:cNvSpPr txBox="1"/>
            <p:nvPr/>
          </p:nvSpPr>
          <p:spPr>
            <a:xfrm>
              <a:off x="532291" y="4277825"/>
              <a:ext cx="1149026" cy="10205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3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3081AC"/>
                  </a:solidFill>
                  <a:effectLst/>
                  <a:uLnTx/>
                  <a:uFillTx/>
                </a:rPr>
                <a:t>R</a:t>
              </a:r>
            </a:p>
          </p:txBody>
        </p:sp>
        <p:sp>
          <p:nvSpPr>
            <p:cNvPr id="175" name="TextBox 174">
              <a:extLst>
                <a:ext uri="{FF2B5EF4-FFF2-40B4-BE49-F238E27FC236}">
                  <a16:creationId xmlns:a16="http://schemas.microsoft.com/office/drawing/2014/main" id="{0628129D-9102-4F77-9511-5991035E80F8}"/>
                </a:ext>
              </a:extLst>
            </p:cNvPr>
            <p:cNvSpPr txBox="1"/>
            <p:nvPr/>
          </p:nvSpPr>
          <p:spPr>
            <a:xfrm>
              <a:off x="532291" y="5375105"/>
              <a:ext cx="1149026" cy="10205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3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8BB74C"/>
                  </a:solidFill>
                  <a:effectLst/>
                  <a:uLnTx/>
                  <a:uFillTx/>
                </a:rPr>
                <a:t>T</a:t>
              </a:r>
            </a:p>
          </p:txBody>
        </p:sp>
        <p:sp>
          <p:nvSpPr>
            <p:cNvPr id="176" name="TextBox 175">
              <a:extLst>
                <a:ext uri="{FF2B5EF4-FFF2-40B4-BE49-F238E27FC236}">
                  <a16:creationId xmlns:a16="http://schemas.microsoft.com/office/drawing/2014/main" id="{8AF44A67-5B37-478E-A92E-3A43AA74C774}"/>
                </a:ext>
              </a:extLst>
            </p:cNvPr>
            <p:cNvSpPr txBox="1"/>
            <p:nvPr/>
          </p:nvSpPr>
          <p:spPr>
            <a:xfrm>
              <a:off x="2031228" y="1230584"/>
              <a:ext cx="1807696" cy="52087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7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SPECIFIC</a:t>
              </a:r>
            </a:p>
          </p:txBody>
        </p:sp>
        <p:sp>
          <p:nvSpPr>
            <p:cNvPr id="177" name="TextBox 176">
              <a:extLst>
                <a:ext uri="{FF2B5EF4-FFF2-40B4-BE49-F238E27FC236}">
                  <a16:creationId xmlns:a16="http://schemas.microsoft.com/office/drawing/2014/main" id="{C053251A-084E-456A-8353-FCD63BBFDD42}"/>
                </a:ext>
              </a:extLst>
            </p:cNvPr>
            <p:cNvSpPr txBox="1"/>
            <p:nvPr/>
          </p:nvSpPr>
          <p:spPr>
            <a:xfrm>
              <a:off x="2031228" y="2327970"/>
              <a:ext cx="1807696" cy="52087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7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MEASURABLE</a:t>
              </a:r>
            </a:p>
          </p:txBody>
        </p:sp>
        <p:sp>
          <p:nvSpPr>
            <p:cNvPr id="178" name="TextBox 177">
              <a:extLst>
                <a:ext uri="{FF2B5EF4-FFF2-40B4-BE49-F238E27FC236}">
                  <a16:creationId xmlns:a16="http://schemas.microsoft.com/office/drawing/2014/main" id="{35D42592-BAC7-4CFE-A1BE-5FB8D8DFD619}"/>
                </a:ext>
              </a:extLst>
            </p:cNvPr>
            <p:cNvSpPr txBox="1"/>
            <p:nvPr/>
          </p:nvSpPr>
          <p:spPr>
            <a:xfrm>
              <a:off x="2031228" y="3425355"/>
              <a:ext cx="1807696" cy="52087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7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ATTEINABLE</a:t>
              </a:r>
            </a:p>
          </p:txBody>
        </p:sp>
        <p:sp>
          <p:nvSpPr>
            <p:cNvPr id="179" name="TextBox 178">
              <a:extLst>
                <a:ext uri="{FF2B5EF4-FFF2-40B4-BE49-F238E27FC236}">
                  <a16:creationId xmlns:a16="http://schemas.microsoft.com/office/drawing/2014/main" id="{31324F24-6D4F-4C9F-BB5C-2DEE664AF4CC}"/>
                </a:ext>
              </a:extLst>
            </p:cNvPr>
            <p:cNvSpPr txBox="1"/>
            <p:nvPr/>
          </p:nvSpPr>
          <p:spPr>
            <a:xfrm>
              <a:off x="2031228" y="4522741"/>
              <a:ext cx="1807696" cy="52087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7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RELEVANT</a:t>
              </a:r>
            </a:p>
          </p:txBody>
        </p:sp>
        <p:sp>
          <p:nvSpPr>
            <p:cNvPr id="180" name="TextBox 179">
              <a:extLst>
                <a:ext uri="{FF2B5EF4-FFF2-40B4-BE49-F238E27FC236}">
                  <a16:creationId xmlns:a16="http://schemas.microsoft.com/office/drawing/2014/main" id="{3D5F53CD-9F45-4CFB-85BE-379AA50F306E}"/>
                </a:ext>
              </a:extLst>
            </p:cNvPr>
            <p:cNvSpPr txBox="1"/>
            <p:nvPr/>
          </p:nvSpPr>
          <p:spPr>
            <a:xfrm>
              <a:off x="2031228" y="5620126"/>
              <a:ext cx="1807696" cy="52087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7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TIMELY</a:t>
              </a:r>
            </a:p>
          </p:txBody>
        </p:sp>
        <p:sp>
          <p:nvSpPr>
            <p:cNvPr id="181" name="TextBox 180">
              <a:extLst>
                <a:ext uri="{FF2B5EF4-FFF2-40B4-BE49-F238E27FC236}">
                  <a16:creationId xmlns:a16="http://schemas.microsoft.com/office/drawing/2014/main" id="{8BA22C3E-1C8C-465F-8E1D-1424FD70CA4E}"/>
                </a:ext>
              </a:extLst>
            </p:cNvPr>
            <p:cNvSpPr txBox="1"/>
            <p:nvPr/>
          </p:nvSpPr>
          <p:spPr>
            <a:xfrm flipH="1">
              <a:off x="4461466" y="1113714"/>
              <a:ext cx="5306907" cy="75461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US" sz="400" kern="0" dirty="0">
                  <a:solidFill>
                    <a:prstClr val="black">
                      <a:lumMod val="85000"/>
                      <a:lumOff val="15000"/>
                    </a:prstClr>
                  </a:solidFill>
                  <a:ea typeface="Calibri Light" charset="0"/>
                  <a:cs typeface="Segoe UI" panose="020B0502040204020203" pitchFamily="34" charset="0"/>
                </a:rPr>
                <a:t>This is a sample text. Insert your desired text here. This is a sample text. Insert your desired text here. </a:t>
              </a:r>
              <a:endParaRPr lang="en-US" sz="400" dirty="0">
                <a:solidFill>
                  <a:prstClr val="black">
                    <a:lumMod val="85000"/>
                    <a:lumOff val="15000"/>
                  </a:prstClr>
                </a:solidFill>
                <a:ea typeface="Calibri Light" charset="0"/>
                <a:cs typeface="Segoe UI" panose="020B0502040204020203" pitchFamily="34" charset="0"/>
              </a:endParaRPr>
            </a:p>
          </p:txBody>
        </p:sp>
        <p:sp>
          <p:nvSpPr>
            <p:cNvPr id="182" name="TextBox 181">
              <a:extLst>
                <a:ext uri="{FF2B5EF4-FFF2-40B4-BE49-F238E27FC236}">
                  <a16:creationId xmlns:a16="http://schemas.microsoft.com/office/drawing/2014/main" id="{E675B6CD-DA9E-4732-AABA-52074F28B558}"/>
                </a:ext>
              </a:extLst>
            </p:cNvPr>
            <p:cNvSpPr txBox="1"/>
            <p:nvPr/>
          </p:nvSpPr>
          <p:spPr>
            <a:xfrm flipH="1">
              <a:off x="4461466" y="2211100"/>
              <a:ext cx="5306907" cy="75461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US" sz="400" kern="0" dirty="0">
                  <a:solidFill>
                    <a:prstClr val="black">
                      <a:lumMod val="85000"/>
                      <a:lumOff val="15000"/>
                    </a:prstClr>
                  </a:solidFill>
                  <a:ea typeface="Calibri Light" charset="0"/>
                  <a:cs typeface="Segoe UI" panose="020B0502040204020203" pitchFamily="34" charset="0"/>
                </a:rPr>
                <a:t>This is a sample text. Insert your desired text here. This is a sample text. Insert your desired text here. </a:t>
              </a:r>
              <a:endParaRPr lang="en-US" sz="400" dirty="0">
                <a:solidFill>
                  <a:prstClr val="black">
                    <a:lumMod val="85000"/>
                    <a:lumOff val="15000"/>
                  </a:prstClr>
                </a:solidFill>
                <a:ea typeface="Calibri Light" charset="0"/>
                <a:cs typeface="Segoe UI" panose="020B0502040204020203" pitchFamily="34" charset="0"/>
              </a:endParaRPr>
            </a:p>
          </p:txBody>
        </p:sp>
        <p:sp>
          <p:nvSpPr>
            <p:cNvPr id="183" name="TextBox 182">
              <a:extLst>
                <a:ext uri="{FF2B5EF4-FFF2-40B4-BE49-F238E27FC236}">
                  <a16:creationId xmlns:a16="http://schemas.microsoft.com/office/drawing/2014/main" id="{B421CFCF-6FB0-430A-8000-A1DF8B285E9A}"/>
                </a:ext>
              </a:extLst>
            </p:cNvPr>
            <p:cNvSpPr txBox="1"/>
            <p:nvPr/>
          </p:nvSpPr>
          <p:spPr>
            <a:xfrm flipH="1">
              <a:off x="4461466" y="3308485"/>
              <a:ext cx="5306907" cy="75461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US" sz="400" kern="0" dirty="0">
                  <a:solidFill>
                    <a:prstClr val="black">
                      <a:lumMod val="85000"/>
                      <a:lumOff val="15000"/>
                    </a:prstClr>
                  </a:solidFill>
                  <a:ea typeface="Calibri Light" charset="0"/>
                  <a:cs typeface="Segoe UI" panose="020B0502040204020203" pitchFamily="34" charset="0"/>
                </a:rPr>
                <a:t>This is a sample text. Insert your desired text here. This is a sample text. Insert your desired text here. </a:t>
              </a:r>
              <a:endParaRPr lang="en-US" sz="400" dirty="0">
                <a:solidFill>
                  <a:prstClr val="black">
                    <a:lumMod val="85000"/>
                    <a:lumOff val="15000"/>
                  </a:prstClr>
                </a:solidFill>
                <a:ea typeface="Calibri Light" charset="0"/>
                <a:cs typeface="Segoe UI" panose="020B0502040204020203" pitchFamily="34" charset="0"/>
              </a:endParaRPr>
            </a:p>
          </p:txBody>
        </p:sp>
        <p:sp>
          <p:nvSpPr>
            <p:cNvPr id="184" name="TextBox 183">
              <a:extLst>
                <a:ext uri="{FF2B5EF4-FFF2-40B4-BE49-F238E27FC236}">
                  <a16:creationId xmlns:a16="http://schemas.microsoft.com/office/drawing/2014/main" id="{A3442E20-7814-405C-9E12-D6588022D07E}"/>
                </a:ext>
              </a:extLst>
            </p:cNvPr>
            <p:cNvSpPr txBox="1"/>
            <p:nvPr/>
          </p:nvSpPr>
          <p:spPr>
            <a:xfrm flipH="1">
              <a:off x="4461466" y="4405871"/>
              <a:ext cx="5306907" cy="75461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US" sz="400" kern="0" dirty="0">
                  <a:solidFill>
                    <a:prstClr val="black">
                      <a:lumMod val="85000"/>
                      <a:lumOff val="15000"/>
                    </a:prstClr>
                  </a:solidFill>
                  <a:ea typeface="Calibri Light" charset="0"/>
                  <a:cs typeface="Segoe UI" panose="020B0502040204020203" pitchFamily="34" charset="0"/>
                </a:rPr>
                <a:t>This is a sample text. Insert your desired text here. This is a sample text. Insert your desired text here. </a:t>
              </a:r>
              <a:endParaRPr lang="en-US" sz="400" dirty="0">
                <a:solidFill>
                  <a:prstClr val="black">
                    <a:lumMod val="85000"/>
                    <a:lumOff val="15000"/>
                  </a:prstClr>
                </a:solidFill>
                <a:ea typeface="Calibri Light" charset="0"/>
                <a:cs typeface="Segoe UI" panose="020B0502040204020203" pitchFamily="34" charset="0"/>
              </a:endParaRPr>
            </a:p>
          </p:txBody>
        </p:sp>
        <p:sp>
          <p:nvSpPr>
            <p:cNvPr id="185" name="TextBox 184">
              <a:extLst>
                <a:ext uri="{FF2B5EF4-FFF2-40B4-BE49-F238E27FC236}">
                  <a16:creationId xmlns:a16="http://schemas.microsoft.com/office/drawing/2014/main" id="{E22A4479-8C0E-4C5B-8BA1-EAE7D90A8132}"/>
                </a:ext>
              </a:extLst>
            </p:cNvPr>
            <p:cNvSpPr txBox="1"/>
            <p:nvPr/>
          </p:nvSpPr>
          <p:spPr>
            <a:xfrm flipH="1">
              <a:off x="4461466" y="5503256"/>
              <a:ext cx="5306907" cy="75461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US" sz="400" kern="0" dirty="0">
                  <a:solidFill>
                    <a:prstClr val="black">
                      <a:lumMod val="85000"/>
                      <a:lumOff val="15000"/>
                    </a:prstClr>
                  </a:solidFill>
                  <a:ea typeface="Calibri Light" charset="0"/>
                  <a:cs typeface="Segoe UI" panose="020B0502040204020203" pitchFamily="34" charset="0"/>
                </a:rPr>
                <a:t>This is a sample text. Insert your desired text here. This is a sample text. Insert your desired text here. </a:t>
              </a:r>
              <a:endParaRPr lang="en-US" sz="400" dirty="0">
                <a:solidFill>
                  <a:prstClr val="black">
                    <a:lumMod val="85000"/>
                    <a:lumOff val="15000"/>
                  </a:prstClr>
                </a:solidFill>
                <a:ea typeface="Calibri Light" charset="0"/>
                <a:cs typeface="Segoe UI" panose="020B0502040204020203" pitchFamily="34" charset="0"/>
              </a:endParaRPr>
            </a:p>
          </p:txBody>
        </p:sp>
        <p:grpSp>
          <p:nvGrpSpPr>
            <p:cNvPr id="186" name="Group 185">
              <a:extLst>
                <a:ext uri="{FF2B5EF4-FFF2-40B4-BE49-F238E27FC236}">
                  <a16:creationId xmlns:a16="http://schemas.microsoft.com/office/drawing/2014/main" id="{A19C3539-4D3E-487B-B6D6-F87A25A80530}"/>
                </a:ext>
              </a:extLst>
            </p:cNvPr>
            <p:cNvGrpSpPr/>
            <p:nvPr/>
          </p:nvGrpSpPr>
          <p:grpSpPr>
            <a:xfrm>
              <a:off x="10593327" y="5575002"/>
              <a:ext cx="526090" cy="611126"/>
              <a:chOff x="6637338" y="6742113"/>
              <a:chExt cx="736600" cy="855663"/>
            </a:xfrm>
            <a:solidFill>
              <a:sysClr val="window" lastClr="FFFFFF"/>
            </a:solidFill>
          </p:grpSpPr>
          <p:sp>
            <p:nvSpPr>
              <p:cNvPr id="187" name="Freeform 5">
                <a:extLst>
                  <a:ext uri="{FF2B5EF4-FFF2-40B4-BE49-F238E27FC236}">
                    <a16:creationId xmlns:a16="http://schemas.microsoft.com/office/drawing/2014/main" id="{9C78749C-4FF4-4384-AE7B-5C3FBC34DB1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637338" y="6742113"/>
                <a:ext cx="736600" cy="855663"/>
              </a:xfrm>
              <a:custGeom>
                <a:avLst/>
                <a:gdLst>
                  <a:gd name="T0" fmla="*/ 195 w 1312"/>
                  <a:gd name="T1" fmla="*/ 1480 h 1520"/>
                  <a:gd name="T2" fmla="*/ 157 w 1312"/>
                  <a:gd name="T3" fmla="*/ 1454 h 1520"/>
                  <a:gd name="T4" fmla="*/ 248 w 1312"/>
                  <a:gd name="T5" fmla="*/ 1334 h 1520"/>
                  <a:gd name="T6" fmla="*/ 117 w 1312"/>
                  <a:gd name="T7" fmla="*/ 496 h 1520"/>
                  <a:gd name="T8" fmla="*/ 20 w 1312"/>
                  <a:gd name="T9" fmla="*/ 340 h 1520"/>
                  <a:gd name="T10" fmla="*/ 102 w 1312"/>
                  <a:gd name="T11" fmla="*/ 233 h 1520"/>
                  <a:gd name="T12" fmla="*/ 303 w 1312"/>
                  <a:gd name="T13" fmla="*/ 294 h 1520"/>
                  <a:gd name="T14" fmla="*/ 616 w 1312"/>
                  <a:gd name="T15" fmla="*/ 203 h 1520"/>
                  <a:gd name="T16" fmla="*/ 631 w 1312"/>
                  <a:gd name="T17" fmla="*/ 48 h 1520"/>
                  <a:gd name="T18" fmla="*/ 545 w 1312"/>
                  <a:gd name="T19" fmla="*/ 48 h 1520"/>
                  <a:gd name="T20" fmla="*/ 544 w 1312"/>
                  <a:gd name="T21" fmla="*/ 1 h 1520"/>
                  <a:gd name="T22" fmla="*/ 766 w 1312"/>
                  <a:gd name="T23" fmla="*/ 1 h 1520"/>
                  <a:gd name="T24" fmla="*/ 767 w 1312"/>
                  <a:gd name="T25" fmla="*/ 48 h 1520"/>
                  <a:gd name="T26" fmla="*/ 680 w 1312"/>
                  <a:gd name="T27" fmla="*/ 49 h 1520"/>
                  <a:gd name="T28" fmla="*/ 790 w 1312"/>
                  <a:gd name="T29" fmla="*/ 216 h 1520"/>
                  <a:gd name="T30" fmla="*/ 1009 w 1312"/>
                  <a:gd name="T31" fmla="*/ 294 h 1520"/>
                  <a:gd name="T32" fmla="*/ 1210 w 1312"/>
                  <a:gd name="T33" fmla="*/ 233 h 1520"/>
                  <a:gd name="T34" fmla="*/ 1264 w 1312"/>
                  <a:gd name="T35" fmla="*/ 427 h 1520"/>
                  <a:gd name="T36" fmla="*/ 1287 w 1312"/>
                  <a:gd name="T37" fmla="*/ 940 h 1520"/>
                  <a:gd name="T38" fmla="*/ 1147 w 1312"/>
                  <a:gd name="T39" fmla="*/ 1444 h 1520"/>
                  <a:gd name="T40" fmla="*/ 1151 w 1312"/>
                  <a:gd name="T41" fmla="*/ 1489 h 1520"/>
                  <a:gd name="T42" fmla="*/ 1099 w 1312"/>
                  <a:gd name="T43" fmla="*/ 1458 h 1520"/>
                  <a:gd name="T44" fmla="*/ 284 w 1312"/>
                  <a:gd name="T45" fmla="*/ 1364 h 1520"/>
                  <a:gd name="T46" fmla="*/ 654 w 1312"/>
                  <a:gd name="T47" fmla="*/ 1434 h 1520"/>
                  <a:gd name="T48" fmla="*/ 645 w 1312"/>
                  <a:gd name="T49" fmla="*/ 248 h 1520"/>
                  <a:gd name="T50" fmla="*/ 269 w 1312"/>
                  <a:gd name="T51" fmla="*/ 326 h 1520"/>
                  <a:gd name="T52" fmla="*/ 137 w 1312"/>
                  <a:gd name="T53" fmla="*/ 264 h 1520"/>
                  <a:gd name="T54" fmla="*/ 73 w 1312"/>
                  <a:gd name="T55" fmla="*/ 384 h 1520"/>
                  <a:gd name="T56" fmla="*/ 269 w 1312"/>
                  <a:gd name="T57" fmla="*/ 326 h 1520"/>
                  <a:gd name="T58" fmla="*/ 1235 w 1312"/>
                  <a:gd name="T59" fmla="*/ 389 h 1520"/>
                  <a:gd name="T60" fmla="*/ 1174 w 1312"/>
                  <a:gd name="T61" fmla="*/ 264 h 1520"/>
                  <a:gd name="T62" fmla="*/ 1041 w 1312"/>
                  <a:gd name="T63" fmla="*/ 328 h 1520"/>
                  <a:gd name="T64" fmla="*/ 1168 w 1312"/>
                  <a:gd name="T65" fmla="*/ 455 h 15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312" h="1520">
                    <a:moveTo>
                      <a:pt x="284" y="1364"/>
                    </a:moveTo>
                    <a:cubicBezTo>
                      <a:pt x="254" y="1403"/>
                      <a:pt x="224" y="1442"/>
                      <a:pt x="195" y="1480"/>
                    </a:cubicBezTo>
                    <a:cubicBezTo>
                      <a:pt x="188" y="1489"/>
                      <a:pt x="180" y="1496"/>
                      <a:pt x="168" y="1493"/>
                    </a:cubicBezTo>
                    <a:cubicBezTo>
                      <a:pt x="150" y="1489"/>
                      <a:pt x="145" y="1470"/>
                      <a:pt x="157" y="1454"/>
                    </a:cubicBezTo>
                    <a:cubicBezTo>
                      <a:pt x="181" y="1421"/>
                      <a:pt x="207" y="1388"/>
                      <a:pt x="232" y="1355"/>
                    </a:cubicBezTo>
                    <a:cubicBezTo>
                      <a:pt x="237" y="1348"/>
                      <a:pt x="242" y="1342"/>
                      <a:pt x="248" y="1334"/>
                    </a:cubicBezTo>
                    <a:cubicBezTo>
                      <a:pt x="125" y="1230"/>
                      <a:pt x="49" y="1099"/>
                      <a:pt x="24" y="940"/>
                    </a:cubicBezTo>
                    <a:cubicBezTo>
                      <a:pt x="0" y="782"/>
                      <a:pt x="31" y="634"/>
                      <a:pt x="117" y="496"/>
                    </a:cubicBezTo>
                    <a:cubicBezTo>
                      <a:pt x="95" y="474"/>
                      <a:pt x="72" y="452"/>
                      <a:pt x="50" y="430"/>
                    </a:cubicBezTo>
                    <a:cubicBezTo>
                      <a:pt x="25" y="405"/>
                      <a:pt x="14" y="376"/>
                      <a:pt x="20" y="340"/>
                    </a:cubicBezTo>
                    <a:cubicBezTo>
                      <a:pt x="23" y="320"/>
                      <a:pt x="32" y="303"/>
                      <a:pt x="47" y="288"/>
                    </a:cubicBezTo>
                    <a:cubicBezTo>
                      <a:pt x="65" y="270"/>
                      <a:pt x="83" y="251"/>
                      <a:pt x="102" y="233"/>
                    </a:cubicBezTo>
                    <a:cubicBezTo>
                      <a:pt x="143" y="193"/>
                      <a:pt x="201" y="193"/>
                      <a:pt x="243" y="234"/>
                    </a:cubicBezTo>
                    <a:cubicBezTo>
                      <a:pt x="263" y="254"/>
                      <a:pt x="283" y="274"/>
                      <a:pt x="303" y="294"/>
                    </a:cubicBezTo>
                    <a:cubicBezTo>
                      <a:pt x="308" y="299"/>
                      <a:pt x="312" y="302"/>
                      <a:pt x="319" y="297"/>
                    </a:cubicBezTo>
                    <a:cubicBezTo>
                      <a:pt x="410" y="241"/>
                      <a:pt x="509" y="210"/>
                      <a:pt x="616" y="203"/>
                    </a:cubicBezTo>
                    <a:cubicBezTo>
                      <a:pt x="621" y="203"/>
                      <a:pt x="626" y="202"/>
                      <a:pt x="631" y="201"/>
                    </a:cubicBezTo>
                    <a:cubicBezTo>
                      <a:pt x="631" y="150"/>
                      <a:pt x="631" y="100"/>
                      <a:pt x="631" y="48"/>
                    </a:cubicBezTo>
                    <a:cubicBezTo>
                      <a:pt x="610" y="48"/>
                      <a:pt x="589" y="48"/>
                      <a:pt x="567" y="48"/>
                    </a:cubicBezTo>
                    <a:cubicBezTo>
                      <a:pt x="560" y="48"/>
                      <a:pt x="552" y="48"/>
                      <a:pt x="545" y="48"/>
                    </a:cubicBezTo>
                    <a:cubicBezTo>
                      <a:pt x="527" y="47"/>
                      <a:pt x="516" y="38"/>
                      <a:pt x="516" y="24"/>
                    </a:cubicBezTo>
                    <a:cubicBezTo>
                      <a:pt x="516" y="10"/>
                      <a:pt x="527" y="1"/>
                      <a:pt x="544" y="1"/>
                    </a:cubicBezTo>
                    <a:cubicBezTo>
                      <a:pt x="580" y="0"/>
                      <a:pt x="616" y="0"/>
                      <a:pt x="652" y="0"/>
                    </a:cubicBezTo>
                    <a:cubicBezTo>
                      <a:pt x="690" y="0"/>
                      <a:pt x="728" y="0"/>
                      <a:pt x="766" y="1"/>
                    </a:cubicBezTo>
                    <a:cubicBezTo>
                      <a:pt x="784" y="1"/>
                      <a:pt x="795" y="10"/>
                      <a:pt x="796" y="24"/>
                    </a:cubicBezTo>
                    <a:cubicBezTo>
                      <a:pt x="796" y="38"/>
                      <a:pt x="785" y="47"/>
                      <a:pt x="767" y="48"/>
                    </a:cubicBezTo>
                    <a:cubicBezTo>
                      <a:pt x="740" y="48"/>
                      <a:pt x="712" y="48"/>
                      <a:pt x="685" y="48"/>
                    </a:cubicBezTo>
                    <a:cubicBezTo>
                      <a:pt x="684" y="48"/>
                      <a:pt x="683" y="48"/>
                      <a:pt x="680" y="49"/>
                    </a:cubicBezTo>
                    <a:cubicBezTo>
                      <a:pt x="680" y="99"/>
                      <a:pt x="680" y="150"/>
                      <a:pt x="680" y="200"/>
                    </a:cubicBezTo>
                    <a:cubicBezTo>
                      <a:pt x="717" y="205"/>
                      <a:pt x="754" y="209"/>
                      <a:pt x="790" y="216"/>
                    </a:cubicBezTo>
                    <a:cubicBezTo>
                      <a:pt x="861" y="230"/>
                      <a:pt x="927" y="258"/>
                      <a:pt x="989" y="295"/>
                    </a:cubicBezTo>
                    <a:cubicBezTo>
                      <a:pt x="998" y="301"/>
                      <a:pt x="1002" y="301"/>
                      <a:pt x="1009" y="294"/>
                    </a:cubicBezTo>
                    <a:cubicBezTo>
                      <a:pt x="1029" y="273"/>
                      <a:pt x="1049" y="254"/>
                      <a:pt x="1069" y="234"/>
                    </a:cubicBezTo>
                    <a:cubicBezTo>
                      <a:pt x="1110" y="193"/>
                      <a:pt x="1168" y="193"/>
                      <a:pt x="1210" y="233"/>
                    </a:cubicBezTo>
                    <a:cubicBezTo>
                      <a:pt x="1228" y="251"/>
                      <a:pt x="1247" y="269"/>
                      <a:pt x="1265" y="288"/>
                    </a:cubicBezTo>
                    <a:cubicBezTo>
                      <a:pt x="1303" y="329"/>
                      <a:pt x="1303" y="386"/>
                      <a:pt x="1264" y="427"/>
                    </a:cubicBezTo>
                    <a:cubicBezTo>
                      <a:pt x="1242" y="450"/>
                      <a:pt x="1218" y="473"/>
                      <a:pt x="1195" y="496"/>
                    </a:cubicBezTo>
                    <a:cubicBezTo>
                      <a:pt x="1280" y="633"/>
                      <a:pt x="1312" y="781"/>
                      <a:pt x="1287" y="940"/>
                    </a:cubicBezTo>
                    <a:cubicBezTo>
                      <a:pt x="1263" y="1099"/>
                      <a:pt x="1186" y="1230"/>
                      <a:pt x="1063" y="1334"/>
                    </a:cubicBezTo>
                    <a:cubicBezTo>
                      <a:pt x="1092" y="1371"/>
                      <a:pt x="1120" y="1408"/>
                      <a:pt x="1147" y="1444"/>
                    </a:cubicBezTo>
                    <a:cubicBezTo>
                      <a:pt x="1151" y="1449"/>
                      <a:pt x="1154" y="1453"/>
                      <a:pt x="1157" y="1457"/>
                    </a:cubicBezTo>
                    <a:cubicBezTo>
                      <a:pt x="1164" y="1469"/>
                      <a:pt x="1162" y="1482"/>
                      <a:pt x="1151" y="1489"/>
                    </a:cubicBezTo>
                    <a:cubicBezTo>
                      <a:pt x="1140" y="1497"/>
                      <a:pt x="1129" y="1495"/>
                      <a:pt x="1121" y="1485"/>
                    </a:cubicBezTo>
                    <a:cubicBezTo>
                      <a:pt x="1113" y="1477"/>
                      <a:pt x="1106" y="1467"/>
                      <a:pt x="1099" y="1458"/>
                    </a:cubicBezTo>
                    <a:cubicBezTo>
                      <a:pt x="1075" y="1427"/>
                      <a:pt x="1051" y="1395"/>
                      <a:pt x="1028" y="1364"/>
                    </a:cubicBezTo>
                    <a:cubicBezTo>
                      <a:pt x="780" y="1520"/>
                      <a:pt x="533" y="1520"/>
                      <a:pt x="284" y="1364"/>
                    </a:cubicBezTo>
                    <a:close/>
                    <a:moveTo>
                      <a:pt x="63" y="841"/>
                    </a:moveTo>
                    <a:cubicBezTo>
                      <a:pt x="62" y="1166"/>
                      <a:pt x="328" y="1433"/>
                      <a:pt x="654" y="1434"/>
                    </a:cubicBezTo>
                    <a:cubicBezTo>
                      <a:pt x="981" y="1435"/>
                      <a:pt x="1248" y="1170"/>
                      <a:pt x="1248" y="842"/>
                    </a:cubicBezTo>
                    <a:cubicBezTo>
                      <a:pt x="1249" y="504"/>
                      <a:pt x="970" y="243"/>
                      <a:pt x="645" y="248"/>
                    </a:cubicBezTo>
                    <a:cubicBezTo>
                      <a:pt x="335" y="254"/>
                      <a:pt x="65" y="506"/>
                      <a:pt x="63" y="841"/>
                    </a:cubicBezTo>
                    <a:close/>
                    <a:moveTo>
                      <a:pt x="269" y="326"/>
                    </a:moveTo>
                    <a:cubicBezTo>
                      <a:pt x="249" y="307"/>
                      <a:pt x="228" y="284"/>
                      <a:pt x="206" y="263"/>
                    </a:cubicBezTo>
                    <a:cubicBezTo>
                      <a:pt x="186" y="244"/>
                      <a:pt x="157" y="245"/>
                      <a:pt x="137" y="264"/>
                    </a:cubicBezTo>
                    <a:cubicBezTo>
                      <a:pt x="117" y="283"/>
                      <a:pt x="97" y="303"/>
                      <a:pt x="78" y="322"/>
                    </a:cubicBezTo>
                    <a:cubicBezTo>
                      <a:pt x="62" y="340"/>
                      <a:pt x="58" y="367"/>
                      <a:pt x="73" y="384"/>
                    </a:cubicBezTo>
                    <a:cubicBezTo>
                      <a:pt x="96" y="409"/>
                      <a:pt x="122" y="431"/>
                      <a:pt x="144" y="452"/>
                    </a:cubicBezTo>
                    <a:cubicBezTo>
                      <a:pt x="184" y="411"/>
                      <a:pt x="227" y="369"/>
                      <a:pt x="269" y="326"/>
                    </a:cubicBezTo>
                    <a:close/>
                    <a:moveTo>
                      <a:pt x="1168" y="455"/>
                    </a:moveTo>
                    <a:cubicBezTo>
                      <a:pt x="1190" y="433"/>
                      <a:pt x="1214" y="412"/>
                      <a:pt x="1235" y="389"/>
                    </a:cubicBezTo>
                    <a:cubicBezTo>
                      <a:pt x="1253" y="370"/>
                      <a:pt x="1251" y="342"/>
                      <a:pt x="1233" y="323"/>
                    </a:cubicBezTo>
                    <a:cubicBezTo>
                      <a:pt x="1214" y="302"/>
                      <a:pt x="1194" y="283"/>
                      <a:pt x="1174" y="264"/>
                    </a:cubicBezTo>
                    <a:cubicBezTo>
                      <a:pt x="1154" y="245"/>
                      <a:pt x="1125" y="245"/>
                      <a:pt x="1105" y="264"/>
                    </a:cubicBezTo>
                    <a:cubicBezTo>
                      <a:pt x="1083" y="285"/>
                      <a:pt x="1062" y="307"/>
                      <a:pt x="1041" y="328"/>
                    </a:cubicBezTo>
                    <a:cubicBezTo>
                      <a:pt x="1063" y="348"/>
                      <a:pt x="1086" y="367"/>
                      <a:pt x="1107" y="389"/>
                    </a:cubicBezTo>
                    <a:cubicBezTo>
                      <a:pt x="1128" y="410"/>
                      <a:pt x="1147" y="433"/>
                      <a:pt x="1168" y="45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8" name="Freeform 6">
                <a:extLst>
                  <a:ext uri="{FF2B5EF4-FFF2-40B4-BE49-F238E27FC236}">
                    <a16:creationId xmlns:a16="http://schemas.microsoft.com/office/drawing/2014/main" id="{25D243DA-AD17-41CB-A4DD-09EEE399F0A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48463" y="6958013"/>
                <a:ext cx="514350" cy="514350"/>
              </a:xfrm>
              <a:custGeom>
                <a:avLst/>
                <a:gdLst>
                  <a:gd name="T0" fmla="*/ 914 w 914"/>
                  <a:gd name="T1" fmla="*/ 458 h 915"/>
                  <a:gd name="T2" fmla="*/ 457 w 914"/>
                  <a:gd name="T3" fmla="*/ 915 h 915"/>
                  <a:gd name="T4" fmla="*/ 0 w 914"/>
                  <a:gd name="T5" fmla="*/ 458 h 915"/>
                  <a:gd name="T6" fmla="*/ 455 w 914"/>
                  <a:gd name="T7" fmla="*/ 1 h 915"/>
                  <a:gd name="T8" fmla="*/ 914 w 914"/>
                  <a:gd name="T9" fmla="*/ 458 h 915"/>
                  <a:gd name="T10" fmla="*/ 730 w 914"/>
                  <a:gd name="T11" fmla="*/ 764 h 915"/>
                  <a:gd name="T12" fmla="*/ 681 w 914"/>
                  <a:gd name="T13" fmla="*/ 716 h 915"/>
                  <a:gd name="T14" fmla="*/ 675 w 914"/>
                  <a:gd name="T15" fmla="*/ 685 h 915"/>
                  <a:gd name="T16" fmla="*/ 713 w 914"/>
                  <a:gd name="T17" fmla="*/ 681 h 915"/>
                  <a:gd name="T18" fmla="*/ 762 w 914"/>
                  <a:gd name="T19" fmla="*/ 732 h 915"/>
                  <a:gd name="T20" fmla="*/ 866 w 914"/>
                  <a:gd name="T21" fmla="*/ 482 h 915"/>
                  <a:gd name="T22" fmla="*/ 855 w 914"/>
                  <a:gd name="T23" fmla="*/ 481 h 915"/>
                  <a:gd name="T24" fmla="*/ 794 w 914"/>
                  <a:gd name="T25" fmla="*/ 481 h 915"/>
                  <a:gd name="T26" fmla="*/ 771 w 914"/>
                  <a:gd name="T27" fmla="*/ 458 h 915"/>
                  <a:gd name="T28" fmla="*/ 792 w 914"/>
                  <a:gd name="T29" fmla="*/ 435 h 915"/>
                  <a:gd name="T30" fmla="*/ 813 w 914"/>
                  <a:gd name="T31" fmla="*/ 435 h 915"/>
                  <a:gd name="T32" fmla="*/ 866 w 914"/>
                  <a:gd name="T33" fmla="*/ 435 h 915"/>
                  <a:gd name="T34" fmla="*/ 762 w 914"/>
                  <a:gd name="T35" fmla="*/ 185 h 915"/>
                  <a:gd name="T36" fmla="*/ 716 w 914"/>
                  <a:gd name="T37" fmla="*/ 232 h 915"/>
                  <a:gd name="T38" fmla="*/ 679 w 914"/>
                  <a:gd name="T39" fmla="*/ 236 h 915"/>
                  <a:gd name="T40" fmla="*/ 683 w 914"/>
                  <a:gd name="T41" fmla="*/ 199 h 915"/>
                  <a:gd name="T42" fmla="*/ 730 w 914"/>
                  <a:gd name="T43" fmla="*/ 154 h 915"/>
                  <a:gd name="T44" fmla="*/ 480 w 914"/>
                  <a:gd name="T45" fmla="*/ 51 h 915"/>
                  <a:gd name="T46" fmla="*/ 480 w 914"/>
                  <a:gd name="T47" fmla="*/ 118 h 915"/>
                  <a:gd name="T48" fmla="*/ 466 w 914"/>
                  <a:gd name="T49" fmla="*/ 141 h 915"/>
                  <a:gd name="T50" fmla="*/ 443 w 914"/>
                  <a:gd name="T51" fmla="*/ 139 h 915"/>
                  <a:gd name="T52" fmla="*/ 434 w 914"/>
                  <a:gd name="T53" fmla="*/ 115 h 915"/>
                  <a:gd name="T54" fmla="*/ 433 w 914"/>
                  <a:gd name="T55" fmla="*/ 48 h 915"/>
                  <a:gd name="T56" fmla="*/ 184 w 914"/>
                  <a:gd name="T57" fmla="*/ 152 h 915"/>
                  <a:gd name="T58" fmla="*/ 195 w 914"/>
                  <a:gd name="T59" fmla="*/ 163 h 915"/>
                  <a:gd name="T60" fmla="*/ 233 w 914"/>
                  <a:gd name="T61" fmla="*/ 202 h 915"/>
                  <a:gd name="T62" fmla="*/ 234 w 914"/>
                  <a:gd name="T63" fmla="*/ 236 h 915"/>
                  <a:gd name="T64" fmla="*/ 200 w 914"/>
                  <a:gd name="T65" fmla="*/ 234 h 915"/>
                  <a:gd name="T66" fmla="*/ 188 w 914"/>
                  <a:gd name="T67" fmla="*/ 223 h 915"/>
                  <a:gd name="T68" fmla="*/ 151 w 914"/>
                  <a:gd name="T69" fmla="*/ 184 h 915"/>
                  <a:gd name="T70" fmla="*/ 48 w 914"/>
                  <a:gd name="T71" fmla="*/ 435 h 915"/>
                  <a:gd name="T72" fmla="*/ 68 w 914"/>
                  <a:gd name="T73" fmla="*/ 435 h 915"/>
                  <a:gd name="T74" fmla="*/ 120 w 914"/>
                  <a:gd name="T75" fmla="*/ 435 h 915"/>
                  <a:gd name="T76" fmla="*/ 142 w 914"/>
                  <a:gd name="T77" fmla="*/ 458 h 915"/>
                  <a:gd name="T78" fmla="*/ 119 w 914"/>
                  <a:gd name="T79" fmla="*/ 481 h 915"/>
                  <a:gd name="T80" fmla="*/ 102 w 914"/>
                  <a:gd name="T81" fmla="*/ 481 h 915"/>
                  <a:gd name="T82" fmla="*/ 47 w 914"/>
                  <a:gd name="T83" fmla="*/ 481 h 915"/>
                  <a:gd name="T84" fmla="*/ 151 w 914"/>
                  <a:gd name="T85" fmla="*/ 732 h 915"/>
                  <a:gd name="T86" fmla="*/ 200 w 914"/>
                  <a:gd name="T87" fmla="*/ 682 h 915"/>
                  <a:gd name="T88" fmla="*/ 229 w 914"/>
                  <a:gd name="T89" fmla="*/ 676 h 915"/>
                  <a:gd name="T90" fmla="*/ 233 w 914"/>
                  <a:gd name="T91" fmla="*/ 715 h 915"/>
                  <a:gd name="T92" fmla="*/ 184 w 914"/>
                  <a:gd name="T93" fmla="*/ 764 h 915"/>
                  <a:gd name="T94" fmla="*/ 433 w 914"/>
                  <a:gd name="T95" fmla="*/ 868 h 915"/>
                  <a:gd name="T96" fmla="*/ 433 w 914"/>
                  <a:gd name="T97" fmla="*/ 850 h 915"/>
                  <a:gd name="T98" fmla="*/ 434 w 914"/>
                  <a:gd name="T99" fmla="*/ 795 h 915"/>
                  <a:gd name="T100" fmla="*/ 455 w 914"/>
                  <a:gd name="T101" fmla="*/ 772 h 915"/>
                  <a:gd name="T102" fmla="*/ 479 w 914"/>
                  <a:gd name="T103" fmla="*/ 791 h 915"/>
                  <a:gd name="T104" fmla="*/ 480 w 914"/>
                  <a:gd name="T105" fmla="*/ 805 h 915"/>
                  <a:gd name="T106" fmla="*/ 480 w 914"/>
                  <a:gd name="T107" fmla="*/ 868 h 915"/>
                  <a:gd name="T108" fmla="*/ 730 w 914"/>
                  <a:gd name="T109" fmla="*/ 764 h 9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914" h="915">
                    <a:moveTo>
                      <a:pt x="914" y="458"/>
                    </a:moveTo>
                    <a:cubicBezTo>
                      <a:pt x="912" y="707"/>
                      <a:pt x="717" y="915"/>
                      <a:pt x="457" y="915"/>
                    </a:cubicBezTo>
                    <a:cubicBezTo>
                      <a:pt x="199" y="915"/>
                      <a:pt x="0" y="710"/>
                      <a:pt x="0" y="458"/>
                    </a:cubicBezTo>
                    <a:cubicBezTo>
                      <a:pt x="0" y="204"/>
                      <a:pt x="204" y="2"/>
                      <a:pt x="455" y="1"/>
                    </a:cubicBezTo>
                    <a:cubicBezTo>
                      <a:pt x="700" y="0"/>
                      <a:pt x="911" y="194"/>
                      <a:pt x="914" y="458"/>
                    </a:cubicBezTo>
                    <a:close/>
                    <a:moveTo>
                      <a:pt x="730" y="764"/>
                    </a:moveTo>
                    <a:cubicBezTo>
                      <a:pt x="713" y="747"/>
                      <a:pt x="697" y="731"/>
                      <a:pt x="681" y="716"/>
                    </a:cubicBezTo>
                    <a:cubicBezTo>
                      <a:pt x="672" y="707"/>
                      <a:pt x="669" y="696"/>
                      <a:pt x="675" y="685"/>
                    </a:cubicBezTo>
                    <a:cubicBezTo>
                      <a:pt x="683" y="671"/>
                      <a:pt x="700" y="669"/>
                      <a:pt x="713" y="681"/>
                    </a:cubicBezTo>
                    <a:cubicBezTo>
                      <a:pt x="729" y="698"/>
                      <a:pt x="745" y="715"/>
                      <a:pt x="762" y="732"/>
                    </a:cubicBezTo>
                    <a:cubicBezTo>
                      <a:pt x="825" y="659"/>
                      <a:pt x="860" y="577"/>
                      <a:pt x="866" y="482"/>
                    </a:cubicBezTo>
                    <a:cubicBezTo>
                      <a:pt x="861" y="482"/>
                      <a:pt x="858" y="481"/>
                      <a:pt x="855" y="481"/>
                    </a:cubicBezTo>
                    <a:cubicBezTo>
                      <a:pt x="835" y="481"/>
                      <a:pt x="814" y="482"/>
                      <a:pt x="794" y="481"/>
                    </a:cubicBezTo>
                    <a:cubicBezTo>
                      <a:pt x="780" y="481"/>
                      <a:pt x="771" y="471"/>
                      <a:pt x="771" y="458"/>
                    </a:cubicBezTo>
                    <a:cubicBezTo>
                      <a:pt x="771" y="445"/>
                      <a:pt x="778" y="437"/>
                      <a:pt x="792" y="435"/>
                    </a:cubicBezTo>
                    <a:cubicBezTo>
                      <a:pt x="799" y="434"/>
                      <a:pt x="806" y="435"/>
                      <a:pt x="813" y="435"/>
                    </a:cubicBezTo>
                    <a:cubicBezTo>
                      <a:pt x="830" y="434"/>
                      <a:pt x="847" y="435"/>
                      <a:pt x="866" y="435"/>
                    </a:cubicBezTo>
                    <a:cubicBezTo>
                      <a:pt x="860" y="338"/>
                      <a:pt x="825" y="257"/>
                      <a:pt x="762" y="185"/>
                    </a:cubicBezTo>
                    <a:cubicBezTo>
                      <a:pt x="746" y="202"/>
                      <a:pt x="731" y="217"/>
                      <a:pt x="716" y="232"/>
                    </a:cubicBezTo>
                    <a:cubicBezTo>
                      <a:pt x="703" y="245"/>
                      <a:pt x="689" y="246"/>
                      <a:pt x="679" y="236"/>
                    </a:cubicBezTo>
                    <a:cubicBezTo>
                      <a:pt x="669" y="226"/>
                      <a:pt x="670" y="212"/>
                      <a:pt x="683" y="199"/>
                    </a:cubicBezTo>
                    <a:cubicBezTo>
                      <a:pt x="698" y="184"/>
                      <a:pt x="714" y="169"/>
                      <a:pt x="730" y="154"/>
                    </a:cubicBezTo>
                    <a:cubicBezTo>
                      <a:pt x="679" y="98"/>
                      <a:pt x="538" y="40"/>
                      <a:pt x="480" y="51"/>
                    </a:cubicBezTo>
                    <a:cubicBezTo>
                      <a:pt x="480" y="74"/>
                      <a:pt x="481" y="96"/>
                      <a:pt x="480" y="118"/>
                    </a:cubicBezTo>
                    <a:cubicBezTo>
                      <a:pt x="479" y="126"/>
                      <a:pt x="473" y="137"/>
                      <a:pt x="466" y="141"/>
                    </a:cubicBezTo>
                    <a:cubicBezTo>
                      <a:pt x="461" y="144"/>
                      <a:pt x="448" y="143"/>
                      <a:pt x="443" y="139"/>
                    </a:cubicBezTo>
                    <a:cubicBezTo>
                      <a:pt x="438" y="134"/>
                      <a:pt x="434" y="123"/>
                      <a:pt x="434" y="115"/>
                    </a:cubicBezTo>
                    <a:cubicBezTo>
                      <a:pt x="432" y="94"/>
                      <a:pt x="433" y="72"/>
                      <a:pt x="433" y="48"/>
                    </a:cubicBezTo>
                    <a:cubicBezTo>
                      <a:pt x="337" y="55"/>
                      <a:pt x="255" y="90"/>
                      <a:pt x="184" y="152"/>
                    </a:cubicBezTo>
                    <a:cubicBezTo>
                      <a:pt x="188" y="156"/>
                      <a:pt x="191" y="160"/>
                      <a:pt x="195" y="163"/>
                    </a:cubicBezTo>
                    <a:cubicBezTo>
                      <a:pt x="207" y="176"/>
                      <a:pt x="220" y="189"/>
                      <a:pt x="233" y="202"/>
                    </a:cubicBezTo>
                    <a:cubicBezTo>
                      <a:pt x="244" y="213"/>
                      <a:pt x="244" y="227"/>
                      <a:pt x="234" y="236"/>
                    </a:cubicBezTo>
                    <a:cubicBezTo>
                      <a:pt x="225" y="246"/>
                      <a:pt x="211" y="245"/>
                      <a:pt x="200" y="234"/>
                    </a:cubicBezTo>
                    <a:cubicBezTo>
                      <a:pt x="196" y="230"/>
                      <a:pt x="192" y="226"/>
                      <a:pt x="188" y="223"/>
                    </a:cubicBezTo>
                    <a:cubicBezTo>
                      <a:pt x="176" y="210"/>
                      <a:pt x="164" y="198"/>
                      <a:pt x="151" y="184"/>
                    </a:cubicBezTo>
                    <a:cubicBezTo>
                      <a:pt x="88" y="258"/>
                      <a:pt x="53" y="339"/>
                      <a:pt x="48" y="435"/>
                    </a:cubicBezTo>
                    <a:cubicBezTo>
                      <a:pt x="56" y="435"/>
                      <a:pt x="62" y="435"/>
                      <a:pt x="68" y="435"/>
                    </a:cubicBezTo>
                    <a:cubicBezTo>
                      <a:pt x="85" y="435"/>
                      <a:pt x="103" y="434"/>
                      <a:pt x="120" y="435"/>
                    </a:cubicBezTo>
                    <a:cubicBezTo>
                      <a:pt x="135" y="436"/>
                      <a:pt x="143" y="445"/>
                      <a:pt x="142" y="458"/>
                    </a:cubicBezTo>
                    <a:cubicBezTo>
                      <a:pt x="142" y="471"/>
                      <a:pt x="133" y="480"/>
                      <a:pt x="119" y="481"/>
                    </a:cubicBezTo>
                    <a:cubicBezTo>
                      <a:pt x="114" y="482"/>
                      <a:pt x="108" y="481"/>
                      <a:pt x="102" y="481"/>
                    </a:cubicBezTo>
                    <a:cubicBezTo>
                      <a:pt x="84" y="481"/>
                      <a:pt x="66" y="481"/>
                      <a:pt x="47" y="481"/>
                    </a:cubicBezTo>
                    <a:cubicBezTo>
                      <a:pt x="54" y="578"/>
                      <a:pt x="88" y="660"/>
                      <a:pt x="151" y="732"/>
                    </a:cubicBezTo>
                    <a:cubicBezTo>
                      <a:pt x="168" y="714"/>
                      <a:pt x="184" y="698"/>
                      <a:pt x="200" y="682"/>
                    </a:cubicBezTo>
                    <a:cubicBezTo>
                      <a:pt x="208" y="673"/>
                      <a:pt x="218" y="670"/>
                      <a:pt x="229" y="676"/>
                    </a:cubicBezTo>
                    <a:cubicBezTo>
                      <a:pt x="244" y="684"/>
                      <a:pt x="245" y="702"/>
                      <a:pt x="233" y="715"/>
                    </a:cubicBezTo>
                    <a:cubicBezTo>
                      <a:pt x="217" y="731"/>
                      <a:pt x="201" y="747"/>
                      <a:pt x="184" y="764"/>
                    </a:cubicBezTo>
                    <a:cubicBezTo>
                      <a:pt x="256" y="827"/>
                      <a:pt x="338" y="861"/>
                      <a:pt x="433" y="868"/>
                    </a:cubicBezTo>
                    <a:cubicBezTo>
                      <a:pt x="433" y="861"/>
                      <a:pt x="433" y="856"/>
                      <a:pt x="433" y="850"/>
                    </a:cubicBezTo>
                    <a:cubicBezTo>
                      <a:pt x="433" y="832"/>
                      <a:pt x="433" y="813"/>
                      <a:pt x="434" y="795"/>
                    </a:cubicBezTo>
                    <a:cubicBezTo>
                      <a:pt x="434" y="782"/>
                      <a:pt x="442" y="773"/>
                      <a:pt x="455" y="772"/>
                    </a:cubicBezTo>
                    <a:cubicBezTo>
                      <a:pt x="468" y="772"/>
                      <a:pt x="476" y="778"/>
                      <a:pt x="479" y="791"/>
                    </a:cubicBezTo>
                    <a:cubicBezTo>
                      <a:pt x="480" y="795"/>
                      <a:pt x="480" y="800"/>
                      <a:pt x="480" y="805"/>
                    </a:cubicBezTo>
                    <a:cubicBezTo>
                      <a:pt x="480" y="826"/>
                      <a:pt x="480" y="846"/>
                      <a:pt x="480" y="868"/>
                    </a:cubicBezTo>
                    <a:cubicBezTo>
                      <a:pt x="576" y="861"/>
                      <a:pt x="658" y="827"/>
                      <a:pt x="730" y="76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9" name="Freeform 7">
                <a:extLst>
                  <a:ext uri="{FF2B5EF4-FFF2-40B4-BE49-F238E27FC236}">
                    <a16:creationId xmlns:a16="http://schemas.microsoft.com/office/drawing/2014/main" id="{2D7AA1FA-2102-44CA-8486-DF0FA18E04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2938" y="7107238"/>
                <a:ext cx="123825" cy="166688"/>
              </a:xfrm>
              <a:custGeom>
                <a:avLst/>
                <a:gdLst>
                  <a:gd name="T0" fmla="*/ 0 w 223"/>
                  <a:gd name="T1" fmla="*/ 107 h 298"/>
                  <a:gd name="T2" fmla="*/ 0 w 223"/>
                  <a:gd name="T3" fmla="*/ 29 h 298"/>
                  <a:gd name="T4" fmla="*/ 23 w 223"/>
                  <a:gd name="T5" fmla="*/ 0 h 298"/>
                  <a:gd name="T6" fmla="*/ 47 w 223"/>
                  <a:gd name="T7" fmla="*/ 29 h 298"/>
                  <a:gd name="T8" fmla="*/ 47 w 223"/>
                  <a:gd name="T9" fmla="*/ 166 h 298"/>
                  <a:gd name="T10" fmla="*/ 59 w 223"/>
                  <a:gd name="T11" fmla="*/ 183 h 298"/>
                  <a:gd name="T12" fmla="*/ 201 w 223"/>
                  <a:gd name="T13" fmla="*/ 246 h 298"/>
                  <a:gd name="T14" fmla="*/ 220 w 223"/>
                  <a:gd name="T15" fmla="*/ 274 h 298"/>
                  <a:gd name="T16" fmla="*/ 184 w 223"/>
                  <a:gd name="T17" fmla="*/ 290 h 298"/>
                  <a:gd name="T18" fmla="*/ 55 w 223"/>
                  <a:gd name="T19" fmla="*/ 232 h 298"/>
                  <a:gd name="T20" fmla="*/ 18 w 223"/>
                  <a:gd name="T21" fmla="*/ 216 h 298"/>
                  <a:gd name="T22" fmla="*/ 0 w 223"/>
                  <a:gd name="T23" fmla="*/ 189 h 298"/>
                  <a:gd name="T24" fmla="*/ 0 w 223"/>
                  <a:gd name="T25" fmla="*/ 107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3" h="298">
                    <a:moveTo>
                      <a:pt x="0" y="107"/>
                    </a:moveTo>
                    <a:cubicBezTo>
                      <a:pt x="0" y="81"/>
                      <a:pt x="0" y="55"/>
                      <a:pt x="0" y="29"/>
                    </a:cubicBezTo>
                    <a:cubicBezTo>
                      <a:pt x="0" y="10"/>
                      <a:pt x="9" y="0"/>
                      <a:pt x="23" y="0"/>
                    </a:cubicBezTo>
                    <a:cubicBezTo>
                      <a:pt x="39" y="0"/>
                      <a:pt x="47" y="10"/>
                      <a:pt x="47" y="29"/>
                    </a:cubicBezTo>
                    <a:cubicBezTo>
                      <a:pt x="47" y="75"/>
                      <a:pt x="48" y="120"/>
                      <a:pt x="47" y="166"/>
                    </a:cubicBezTo>
                    <a:cubicBezTo>
                      <a:pt x="47" y="175"/>
                      <a:pt x="50" y="180"/>
                      <a:pt x="59" y="183"/>
                    </a:cubicBezTo>
                    <a:cubicBezTo>
                      <a:pt x="106" y="204"/>
                      <a:pt x="154" y="225"/>
                      <a:pt x="201" y="246"/>
                    </a:cubicBezTo>
                    <a:cubicBezTo>
                      <a:pt x="213" y="252"/>
                      <a:pt x="223" y="259"/>
                      <a:pt x="220" y="274"/>
                    </a:cubicBezTo>
                    <a:cubicBezTo>
                      <a:pt x="218" y="291"/>
                      <a:pt x="202" y="298"/>
                      <a:pt x="184" y="290"/>
                    </a:cubicBezTo>
                    <a:cubicBezTo>
                      <a:pt x="141" y="271"/>
                      <a:pt x="98" y="251"/>
                      <a:pt x="55" y="232"/>
                    </a:cubicBezTo>
                    <a:cubicBezTo>
                      <a:pt x="42" y="227"/>
                      <a:pt x="30" y="221"/>
                      <a:pt x="18" y="216"/>
                    </a:cubicBezTo>
                    <a:cubicBezTo>
                      <a:pt x="6" y="211"/>
                      <a:pt x="0" y="202"/>
                      <a:pt x="0" y="189"/>
                    </a:cubicBezTo>
                    <a:cubicBezTo>
                      <a:pt x="0" y="162"/>
                      <a:pt x="0" y="134"/>
                      <a:pt x="0" y="10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90" name="Group 189">
              <a:extLst>
                <a:ext uri="{FF2B5EF4-FFF2-40B4-BE49-F238E27FC236}">
                  <a16:creationId xmlns:a16="http://schemas.microsoft.com/office/drawing/2014/main" id="{284E7F18-91A2-4128-8566-5FA55D394B17}"/>
                </a:ext>
              </a:extLst>
            </p:cNvPr>
            <p:cNvGrpSpPr/>
            <p:nvPr/>
          </p:nvGrpSpPr>
          <p:grpSpPr>
            <a:xfrm>
              <a:off x="10547974" y="4474782"/>
              <a:ext cx="616796" cy="616796"/>
              <a:chOff x="7696200" y="6742113"/>
              <a:chExt cx="863601" cy="863601"/>
            </a:xfrm>
            <a:solidFill>
              <a:sysClr val="window" lastClr="FFFFFF"/>
            </a:solidFill>
          </p:grpSpPr>
          <p:sp>
            <p:nvSpPr>
              <p:cNvPr id="191" name="Freeform 8">
                <a:extLst>
                  <a:ext uri="{FF2B5EF4-FFF2-40B4-BE49-F238E27FC236}">
                    <a16:creationId xmlns:a16="http://schemas.microsoft.com/office/drawing/2014/main" id="{B41E1F18-D071-4700-B861-D40AA99D8A6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859713" y="6905626"/>
                <a:ext cx="700088" cy="700088"/>
              </a:xfrm>
              <a:custGeom>
                <a:avLst/>
                <a:gdLst>
                  <a:gd name="T0" fmla="*/ 56 w 1245"/>
                  <a:gd name="T1" fmla="*/ 1241 h 1245"/>
                  <a:gd name="T2" fmla="*/ 0 w 1245"/>
                  <a:gd name="T3" fmla="*/ 627 h 1245"/>
                  <a:gd name="T4" fmla="*/ 210 w 1245"/>
                  <a:gd name="T5" fmla="*/ 600 h 1245"/>
                  <a:gd name="T6" fmla="*/ 274 w 1245"/>
                  <a:gd name="T7" fmla="*/ 432 h 1245"/>
                  <a:gd name="T8" fmla="*/ 435 w 1245"/>
                  <a:gd name="T9" fmla="*/ 599 h 1245"/>
                  <a:gd name="T10" fmla="*/ 600 w 1245"/>
                  <a:gd name="T11" fmla="*/ 584 h 1245"/>
                  <a:gd name="T12" fmla="*/ 631 w 1245"/>
                  <a:gd name="T13" fmla="*/ 390 h 1245"/>
                  <a:gd name="T14" fmla="*/ 780 w 1245"/>
                  <a:gd name="T15" fmla="*/ 323 h 1245"/>
                  <a:gd name="T16" fmla="*/ 630 w 1245"/>
                  <a:gd name="T17" fmla="*/ 255 h 1245"/>
                  <a:gd name="T18" fmla="*/ 600 w 1245"/>
                  <a:gd name="T19" fmla="*/ 29 h 1245"/>
                  <a:gd name="T20" fmla="*/ 1159 w 1245"/>
                  <a:gd name="T21" fmla="*/ 0 h 1245"/>
                  <a:gd name="T22" fmla="*/ 1245 w 1245"/>
                  <a:gd name="T23" fmla="*/ 1160 h 1245"/>
                  <a:gd name="T24" fmla="*/ 1179 w 1245"/>
                  <a:gd name="T25" fmla="*/ 1245 h 1245"/>
                  <a:gd name="T26" fmla="*/ 45 w 1245"/>
                  <a:gd name="T27" fmla="*/ 645 h 1245"/>
                  <a:gd name="T28" fmla="*/ 45 w 1245"/>
                  <a:gd name="T29" fmla="*/ 1153 h 1245"/>
                  <a:gd name="T30" fmla="*/ 584 w 1245"/>
                  <a:gd name="T31" fmla="*/ 1200 h 1245"/>
                  <a:gd name="T32" fmla="*/ 599 w 1245"/>
                  <a:gd name="T33" fmla="*/ 1035 h 1245"/>
                  <a:gd name="T34" fmla="*/ 427 w 1245"/>
                  <a:gd name="T35" fmla="*/ 961 h 1245"/>
                  <a:gd name="T36" fmla="*/ 533 w 1245"/>
                  <a:gd name="T37" fmla="*/ 810 h 1245"/>
                  <a:gd name="T38" fmla="*/ 599 w 1245"/>
                  <a:gd name="T39" fmla="*/ 645 h 1245"/>
                  <a:gd name="T40" fmla="*/ 420 w 1245"/>
                  <a:gd name="T41" fmla="*/ 645 h 1245"/>
                  <a:gd name="T42" fmla="*/ 390 w 1245"/>
                  <a:gd name="T43" fmla="*/ 534 h 1245"/>
                  <a:gd name="T44" fmla="*/ 255 w 1245"/>
                  <a:gd name="T45" fmla="*/ 534 h 1245"/>
                  <a:gd name="T46" fmla="*/ 217 w 1245"/>
                  <a:gd name="T47" fmla="*/ 645 h 1245"/>
                  <a:gd name="T48" fmla="*/ 645 w 1245"/>
                  <a:gd name="T49" fmla="*/ 1200 h 1245"/>
                  <a:gd name="T50" fmla="*/ 1152 w 1245"/>
                  <a:gd name="T51" fmla="*/ 1200 h 1245"/>
                  <a:gd name="T52" fmla="*/ 1200 w 1245"/>
                  <a:gd name="T53" fmla="*/ 662 h 1245"/>
                  <a:gd name="T54" fmla="*/ 1035 w 1245"/>
                  <a:gd name="T55" fmla="*/ 646 h 1245"/>
                  <a:gd name="T56" fmla="*/ 996 w 1245"/>
                  <a:gd name="T57" fmla="*/ 798 h 1245"/>
                  <a:gd name="T58" fmla="*/ 810 w 1245"/>
                  <a:gd name="T59" fmla="*/ 715 h 1245"/>
                  <a:gd name="T60" fmla="*/ 645 w 1245"/>
                  <a:gd name="T61" fmla="*/ 646 h 1245"/>
                  <a:gd name="T62" fmla="*/ 617 w 1245"/>
                  <a:gd name="T63" fmla="*/ 855 h 1245"/>
                  <a:gd name="T64" fmla="*/ 465 w 1245"/>
                  <a:gd name="T65" fmla="*/ 923 h 1245"/>
                  <a:gd name="T66" fmla="*/ 613 w 1245"/>
                  <a:gd name="T67" fmla="*/ 990 h 1245"/>
                  <a:gd name="T68" fmla="*/ 645 w 1245"/>
                  <a:gd name="T69" fmla="*/ 1200 h 1245"/>
                  <a:gd name="T70" fmla="*/ 708 w 1245"/>
                  <a:gd name="T71" fmla="*/ 210 h 1245"/>
                  <a:gd name="T72" fmla="*/ 708 w 1245"/>
                  <a:gd name="T73" fmla="*/ 435 h 1245"/>
                  <a:gd name="T74" fmla="*/ 646 w 1245"/>
                  <a:gd name="T75" fmla="*/ 600 h 1245"/>
                  <a:gd name="T76" fmla="*/ 827 w 1245"/>
                  <a:gd name="T77" fmla="*/ 600 h 1245"/>
                  <a:gd name="T78" fmla="*/ 855 w 1245"/>
                  <a:gd name="T79" fmla="*/ 711 h 1245"/>
                  <a:gd name="T80" fmla="*/ 990 w 1245"/>
                  <a:gd name="T81" fmla="*/ 711 h 1245"/>
                  <a:gd name="T82" fmla="*/ 1020 w 1245"/>
                  <a:gd name="T83" fmla="*/ 600 h 1245"/>
                  <a:gd name="T84" fmla="*/ 1200 w 1245"/>
                  <a:gd name="T85" fmla="*/ 600 h 1245"/>
                  <a:gd name="T86" fmla="*/ 1200 w 1245"/>
                  <a:gd name="T87" fmla="*/ 92 h 1245"/>
                  <a:gd name="T88" fmla="*/ 662 w 1245"/>
                  <a:gd name="T89" fmla="*/ 45 h 1245"/>
                  <a:gd name="T90" fmla="*/ 646 w 1245"/>
                  <a:gd name="T91" fmla="*/ 210 h 1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245" h="1245">
                    <a:moveTo>
                      <a:pt x="66" y="1245"/>
                    </a:moveTo>
                    <a:cubicBezTo>
                      <a:pt x="63" y="1244"/>
                      <a:pt x="59" y="1242"/>
                      <a:pt x="56" y="1241"/>
                    </a:cubicBezTo>
                    <a:cubicBezTo>
                      <a:pt x="22" y="1228"/>
                      <a:pt x="0" y="1199"/>
                      <a:pt x="0" y="1163"/>
                    </a:cubicBezTo>
                    <a:cubicBezTo>
                      <a:pt x="0" y="984"/>
                      <a:pt x="0" y="806"/>
                      <a:pt x="0" y="627"/>
                    </a:cubicBezTo>
                    <a:cubicBezTo>
                      <a:pt x="0" y="608"/>
                      <a:pt x="9" y="600"/>
                      <a:pt x="28" y="600"/>
                    </a:cubicBezTo>
                    <a:cubicBezTo>
                      <a:pt x="88" y="600"/>
                      <a:pt x="148" y="600"/>
                      <a:pt x="210" y="600"/>
                    </a:cubicBezTo>
                    <a:cubicBezTo>
                      <a:pt x="210" y="576"/>
                      <a:pt x="209" y="553"/>
                      <a:pt x="210" y="530"/>
                    </a:cubicBezTo>
                    <a:cubicBezTo>
                      <a:pt x="212" y="485"/>
                      <a:pt x="234" y="452"/>
                      <a:pt x="274" y="432"/>
                    </a:cubicBezTo>
                    <a:cubicBezTo>
                      <a:pt x="347" y="396"/>
                      <a:pt x="433" y="448"/>
                      <a:pt x="435" y="530"/>
                    </a:cubicBezTo>
                    <a:cubicBezTo>
                      <a:pt x="436" y="553"/>
                      <a:pt x="435" y="576"/>
                      <a:pt x="435" y="599"/>
                    </a:cubicBezTo>
                    <a:cubicBezTo>
                      <a:pt x="490" y="599"/>
                      <a:pt x="544" y="599"/>
                      <a:pt x="600" y="599"/>
                    </a:cubicBezTo>
                    <a:cubicBezTo>
                      <a:pt x="600" y="594"/>
                      <a:pt x="600" y="589"/>
                      <a:pt x="600" y="584"/>
                    </a:cubicBezTo>
                    <a:cubicBezTo>
                      <a:pt x="600" y="529"/>
                      <a:pt x="600" y="475"/>
                      <a:pt x="600" y="421"/>
                    </a:cubicBezTo>
                    <a:cubicBezTo>
                      <a:pt x="600" y="397"/>
                      <a:pt x="607" y="390"/>
                      <a:pt x="631" y="390"/>
                    </a:cubicBezTo>
                    <a:cubicBezTo>
                      <a:pt x="657" y="390"/>
                      <a:pt x="684" y="391"/>
                      <a:pt x="710" y="390"/>
                    </a:cubicBezTo>
                    <a:cubicBezTo>
                      <a:pt x="750" y="390"/>
                      <a:pt x="780" y="361"/>
                      <a:pt x="780" y="323"/>
                    </a:cubicBezTo>
                    <a:cubicBezTo>
                      <a:pt x="780" y="286"/>
                      <a:pt x="750" y="256"/>
                      <a:pt x="711" y="255"/>
                    </a:cubicBezTo>
                    <a:cubicBezTo>
                      <a:pt x="684" y="255"/>
                      <a:pt x="657" y="255"/>
                      <a:pt x="630" y="255"/>
                    </a:cubicBezTo>
                    <a:cubicBezTo>
                      <a:pt x="608" y="255"/>
                      <a:pt x="600" y="248"/>
                      <a:pt x="600" y="227"/>
                    </a:cubicBezTo>
                    <a:cubicBezTo>
                      <a:pt x="600" y="161"/>
                      <a:pt x="600" y="95"/>
                      <a:pt x="600" y="29"/>
                    </a:cubicBezTo>
                    <a:cubicBezTo>
                      <a:pt x="600" y="8"/>
                      <a:pt x="608" y="0"/>
                      <a:pt x="629" y="0"/>
                    </a:cubicBezTo>
                    <a:cubicBezTo>
                      <a:pt x="806" y="0"/>
                      <a:pt x="982" y="0"/>
                      <a:pt x="1159" y="0"/>
                    </a:cubicBezTo>
                    <a:cubicBezTo>
                      <a:pt x="1210" y="0"/>
                      <a:pt x="1245" y="35"/>
                      <a:pt x="1245" y="86"/>
                    </a:cubicBezTo>
                    <a:cubicBezTo>
                      <a:pt x="1245" y="444"/>
                      <a:pt x="1245" y="802"/>
                      <a:pt x="1245" y="1160"/>
                    </a:cubicBezTo>
                    <a:cubicBezTo>
                      <a:pt x="1245" y="1200"/>
                      <a:pt x="1223" y="1229"/>
                      <a:pt x="1185" y="1242"/>
                    </a:cubicBezTo>
                    <a:cubicBezTo>
                      <a:pt x="1183" y="1243"/>
                      <a:pt x="1181" y="1244"/>
                      <a:pt x="1179" y="1245"/>
                    </a:cubicBezTo>
                    <a:cubicBezTo>
                      <a:pt x="808" y="1245"/>
                      <a:pt x="437" y="1245"/>
                      <a:pt x="66" y="1245"/>
                    </a:cubicBezTo>
                    <a:close/>
                    <a:moveTo>
                      <a:pt x="45" y="645"/>
                    </a:moveTo>
                    <a:cubicBezTo>
                      <a:pt x="45" y="652"/>
                      <a:pt x="45" y="657"/>
                      <a:pt x="45" y="662"/>
                    </a:cubicBezTo>
                    <a:cubicBezTo>
                      <a:pt x="45" y="825"/>
                      <a:pt x="45" y="989"/>
                      <a:pt x="45" y="1153"/>
                    </a:cubicBezTo>
                    <a:cubicBezTo>
                      <a:pt x="45" y="1187"/>
                      <a:pt x="59" y="1200"/>
                      <a:pt x="93" y="1200"/>
                    </a:cubicBezTo>
                    <a:cubicBezTo>
                      <a:pt x="256" y="1200"/>
                      <a:pt x="420" y="1200"/>
                      <a:pt x="584" y="1200"/>
                    </a:cubicBezTo>
                    <a:cubicBezTo>
                      <a:pt x="589" y="1200"/>
                      <a:pt x="594" y="1200"/>
                      <a:pt x="599" y="1200"/>
                    </a:cubicBezTo>
                    <a:cubicBezTo>
                      <a:pt x="599" y="1145"/>
                      <a:pt x="599" y="1090"/>
                      <a:pt x="599" y="1035"/>
                    </a:cubicBezTo>
                    <a:cubicBezTo>
                      <a:pt x="575" y="1035"/>
                      <a:pt x="552" y="1036"/>
                      <a:pt x="530" y="1035"/>
                    </a:cubicBezTo>
                    <a:cubicBezTo>
                      <a:pt x="483" y="1034"/>
                      <a:pt x="442" y="1004"/>
                      <a:pt x="427" y="961"/>
                    </a:cubicBezTo>
                    <a:cubicBezTo>
                      <a:pt x="411" y="918"/>
                      <a:pt x="423" y="870"/>
                      <a:pt x="458" y="839"/>
                    </a:cubicBezTo>
                    <a:cubicBezTo>
                      <a:pt x="479" y="820"/>
                      <a:pt x="504" y="811"/>
                      <a:pt x="533" y="810"/>
                    </a:cubicBezTo>
                    <a:cubicBezTo>
                      <a:pt x="555" y="810"/>
                      <a:pt x="578" y="810"/>
                      <a:pt x="599" y="810"/>
                    </a:cubicBezTo>
                    <a:cubicBezTo>
                      <a:pt x="599" y="754"/>
                      <a:pt x="599" y="700"/>
                      <a:pt x="599" y="645"/>
                    </a:cubicBezTo>
                    <a:cubicBezTo>
                      <a:pt x="593" y="645"/>
                      <a:pt x="588" y="645"/>
                      <a:pt x="582" y="645"/>
                    </a:cubicBezTo>
                    <a:cubicBezTo>
                      <a:pt x="528" y="645"/>
                      <a:pt x="474" y="645"/>
                      <a:pt x="420" y="645"/>
                    </a:cubicBezTo>
                    <a:cubicBezTo>
                      <a:pt x="397" y="645"/>
                      <a:pt x="390" y="638"/>
                      <a:pt x="390" y="615"/>
                    </a:cubicBezTo>
                    <a:cubicBezTo>
                      <a:pt x="390" y="588"/>
                      <a:pt x="390" y="561"/>
                      <a:pt x="390" y="534"/>
                    </a:cubicBezTo>
                    <a:cubicBezTo>
                      <a:pt x="390" y="495"/>
                      <a:pt x="360" y="466"/>
                      <a:pt x="323" y="465"/>
                    </a:cubicBezTo>
                    <a:cubicBezTo>
                      <a:pt x="285" y="465"/>
                      <a:pt x="256" y="495"/>
                      <a:pt x="255" y="534"/>
                    </a:cubicBezTo>
                    <a:cubicBezTo>
                      <a:pt x="255" y="558"/>
                      <a:pt x="255" y="582"/>
                      <a:pt x="255" y="606"/>
                    </a:cubicBezTo>
                    <a:cubicBezTo>
                      <a:pt x="255" y="641"/>
                      <a:pt x="251" y="645"/>
                      <a:pt x="217" y="645"/>
                    </a:cubicBezTo>
                    <a:cubicBezTo>
                      <a:pt x="160" y="645"/>
                      <a:pt x="104" y="645"/>
                      <a:pt x="45" y="645"/>
                    </a:cubicBezTo>
                    <a:close/>
                    <a:moveTo>
                      <a:pt x="645" y="1200"/>
                    </a:moveTo>
                    <a:cubicBezTo>
                      <a:pt x="652" y="1200"/>
                      <a:pt x="657" y="1200"/>
                      <a:pt x="662" y="1200"/>
                    </a:cubicBezTo>
                    <a:cubicBezTo>
                      <a:pt x="825" y="1200"/>
                      <a:pt x="989" y="1200"/>
                      <a:pt x="1152" y="1200"/>
                    </a:cubicBezTo>
                    <a:cubicBezTo>
                      <a:pt x="1187" y="1200"/>
                      <a:pt x="1200" y="1187"/>
                      <a:pt x="1200" y="1152"/>
                    </a:cubicBezTo>
                    <a:cubicBezTo>
                      <a:pt x="1200" y="989"/>
                      <a:pt x="1200" y="826"/>
                      <a:pt x="1200" y="662"/>
                    </a:cubicBezTo>
                    <a:cubicBezTo>
                      <a:pt x="1200" y="657"/>
                      <a:pt x="1200" y="652"/>
                      <a:pt x="1200" y="646"/>
                    </a:cubicBezTo>
                    <a:cubicBezTo>
                      <a:pt x="1144" y="646"/>
                      <a:pt x="1090" y="646"/>
                      <a:pt x="1035" y="646"/>
                    </a:cubicBezTo>
                    <a:cubicBezTo>
                      <a:pt x="1035" y="670"/>
                      <a:pt x="1035" y="692"/>
                      <a:pt x="1035" y="715"/>
                    </a:cubicBezTo>
                    <a:cubicBezTo>
                      <a:pt x="1034" y="748"/>
                      <a:pt x="1021" y="776"/>
                      <a:pt x="996" y="798"/>
                    </a:cubicBezTo>
                    <a:cubicBezTo>
                      <a:pt x="960" y="828"/>
                      <a:pt x="920" y="834"/>
                      <a:pt x="877" y="815"/>
                    </a:cubicBezTo>
                    <a:cubicBezTo>
                      <a:pt x="835" y="796"/>
                      <a:pt x="812" y="762"/>
                      <a:pt x="810" y="715"/>
                    </a:cubicBezTo>
                    <a:cubicBezTo>
                      <a:pt x="809" y="692"/>
                      <a:pt x="810" y="669"/>
                      <a:pt x="810" y="646"/>
                    </a:cubicBezTo>
                    <a:cubicBezTo>
                      <a:pt x="754" y="646"/>
                      <a:pt x="700" y="646"/>
                      <a:pt x="645" y="646"/>
                    </a:cubicBezTo>
                    <a:cubicBezTo>
                      <a:pt x="645" y="707"/>
                      <a:pt x="645" y="767"/>
                      <a:pt x="645" y="827"/>
                    </a:cubicBezTo>
                    <a:cubicBezTo>
                      <a:pt x="645" y="847"/>
                      <a:pt x="637" y="855"/>
                      <a:pt x="617" y="855"/>
                    </a:cubicBezTo>
                    <a:cubicBezTo>
                      <a:pt x="590" y="855"/>
                      <a:pt x="562" y="855"/>
                      <a:pt x="535" y="855"/>
                    </a:cubicBezTo>
                    <a:cubicBezTo>
                      <a:pt x="495" y="856"/>
                      <a:pt x="465" y="885"/>
                      <a:pt x="465" y="923"/>
                    </a:cubicBezTo>
                    <a:cubicBezTo>
                      <a:pt x="465" y="961"/>
                      <a:pt x="495" y="990"/>
                      <a:pt x="535" y="990"/>
                    </a:cubicBezTo>
                    <a:cubicBezTo>
                      <a:pt x="561" y="990"/>
                      <a:pt x="587" y="990"/>
                      <a:pt x="613" y="990"/>
                    </a:cubicBezTo>
                    <a:cubicBezTo>
                      <a:pt x="639" y="990"/>
                      <a:pt x="645" y="997"/>
                      <a:pt x="645" y="1023"/>
                    </a:cubicBezTo>
                    <a:cubicBezTo>
                      <a:pt x="645" y="1081"/>
                      <a:pt x="645" y="1140"/>
                      <a:pt x="645" y="1200"/>
                    </a:cubicBezTo>
                    <a:close/>
                    <a:moveTo>
                      <a:pt x="646" y="210"/>
                    </a:moveTo>
                    <a:cubicBezTo>
                      <a:pt x="667" y="210"/>
                      <a:pt x="687" y="210"/>
                      <a:pt x="708" y="210"/>
                    </a:cubicBezTo>
                    <a:cubicBezTo>
                      <a:pt x="774" y="211"/>
                      <a:pt x="825" y="260"/>
                      <a:pt x="825" y="323"/>
                    </a:cubicBezTo>
                    <a:cubicBezTo>
                      <a:pt x="825" y="387"/>
                      <a:pt x="775" y="435"/>
                      <a:pt x="708" y="435"/>
                    </a:cubicBezTo>
                    <a:cubicBezTo>
                      <a:pt x="687" y="435"/>
                      <a:pt x="667" y="435"/>
                      <a:pt x="646" y="435"/>
                    </a:cubicBezTo>
                    <a:cubicBezTo>
                      <a:pt x="646" y="491"/>
                      <a:pt x="646" y="545"/>
                      <a:pt x="646" y="600"/>
                    </a:cubicBezTo>
                    <a:cubicBezTo>
                      <a:pt x="652" y="600"/>
                      <a:pt x="658" y="600"/>
                      <a:pt x="663" y="600"/>
                    </a:cubicBezTo>
                    <a:cubicBezTo>
                      <a:pt x="718" y="600"/>
                      <a:pt x="772" y="600"/>
                      <a:pt x="827" y="600"/>
                    </a:cubicBezTo>
                    <a:cubicBezTo>
                      <a:pt x="847" y="600"/>
                      <a:pt x="855" y="608"/>
                      <a:pt x="855" y="628"/>
                    </a:cubicBezTo>
                    <a:cubicBezTo>
                      <a:pt x="855" y="656"/>
                      <a:pt x="855" y="683"/>
                      <a:pt x="855" y="711"/>
                    </a:cubicBezTo>
                    <a:cubicBezTo>
                      <a:pt x="856" y="750"/>
                      <a:pt x="885" y="780"/>
                      <a:pt x="923" y="780"/>
                    </a:cubicBezTo>
                    <a:cubicBezTo>
                      <a:pt x="960" y="780"/>
                      <a:pt x="990" y="750"/>
                      <a:pt x="990" y="711"/>
                    </a:cubicBezTo>
                    <a:cubicBezTo>
                      <a:pt x="990" y="684"/>
                      <a:pt x="990" y="657"/>
                      <a:pt x="990" y="630"/>
                    </a:cubicBezTo>
                    <a:cubicBezTo>
                      <a:pt x="990" y="608"/>
                      <a:pt x="998" y="600"/>
                      <a:pt x="1020" y="600"/>
                    </a:cubicBezTo>
                    <a:cubicBezTo>
                      <a:pt x="1074" y="600"/>
                      <a:pt x="1129" y="600"/>
                      <a:pt x="1183" y="600"/>
                    </a:cubicBezTo>
                    <a:cubicBezTo>
                      <a:pt x="1189" y="600"/>
                      <a:pt x="1194" y="600"/>
                      <a:pt x="1200" y="600"/>
                    </a:cubicBezTo>
                    <a:cubicBezTo>
                      <a:pt x="1200" y="594"/>
                      <a:pt x="1200" y="589"/>
                      <a:pt x="1200" y="585"/>
                    </a:cubicBezTo>
                    <a:cubicBezTo>
                      <a:pt x="1200" y="421"/>
                      <a:pt x="1200" y="256"/>
                      <a:pt x="1200" y="92"/>
                    </a:cubicBezTo>
                    <a:cubicBezTo>
                      <a:pt x="1200" y="59"/>
                      <a:pt x="1186" y="45"/>
                      <a:pt x="1154" y="45"/>
                    </a:cubicBezTo>
                    <a:cubicBezTo>
                      <a:pt x="990" y="45"/>
                      <a:pt x="826" y="45"/>
                      <a:pt x="662" y="45"/>
                    </a:cubicBezTo>
                    <a:cubicBezTo>
                      <a:pt x="656" y="45"/>
                      <a:pt x="651" y="45"/>
                      <a:pt x="646" y="45"/>
                    </a:cubicBezTo>
                    <a:cubicBezTo>
                      <a:pt x="646" y="101"/>
                      <a:pt x="646" y="155"/>
                      <a:pt x="646" y="2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2" name="Freeform 9">
                <a:extLst>
                  <a:ext uri="{FF2B5EF4-FFF2-40B4-BE49-F238E27FC236}">
                    <a16:creationId xmlns:a16="http://schemas.microsoft.com/office/drawing/2014/main" id="{411C2C7B-62FF-4BA3-8AC8-DAAA3082BD7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696200" y="6742113"/>
                <a:ext cx="463550" cy="363538"/>
              </a:xfrm>
              <a:custGeom>
                <a:avLst/>
                <a:gdLst>
                  <a:gd name="T0" fmla="*/ 630 w 826"/>
                  <a:gd name="T1" fmla="*/ 0 h 646"/>
                  <a:gd name="T2" fmla="*/ 645 w 826"/>
                  <a:gd name="T3" fmla="*/ 32 h 646"/>
                  <a:gd name="T4" fmla="*/ 645 w 826"/>
                  <a:gd name="T5" fmla="*/ 192 h 646"/>
                  <a:gd name="T6" fmla="*/ 645 w 826"/>
                  <a:gd name="T7" fmla="*/ 210 h 646"/>
                  <a:gd name="T8" fmla="*/ 715 w 826"/>
                  <a:gd name="T9" fmla="*/ 211 h 646"/>
                  <a:gd name="T10" fmla="*/ 825 w 826"/>
                  <a:gd name="T11" fmla="*/ 324 h 646"/>
                  <a:gd name="T12" fmla="*/ 717 w 826"/>
                  <a:gd name="T13" fmla="*/ 435 h 646"/>
                  <a:gd name="T14" fmla="*/ 645 w 826"/>
                  <a:gd name="T15" fmla="*/ 435 h 646"/>
                  <a:gd name="T16" fmla="*/ 645 w 826"/>
                  <a:gd name="T17" fmla="*/ 453 h 646"/>
                  <a:gd name="T18" fmla="*/ 645 w 826"/>
                  <a:gd name="T19" fmla="*/ 616 h 646"/>
                  <a:gd name="T20" fmla="*/ 617 w 826"/>
                  <a:gd name="T21" fmla="*/ 645 h 646"/>
                  <a:gd name="T22" fmla="*/ 419 w 826"/>
                  <a:gd name="T23" fmla="*/ 645 h 646"/>
                  <a:gd name="T24" fmla="*/ 390 w 826"/>
                  <a:gd name="T25" fmla="*/ 617 h 646"/>
                  <a:gd name="T26" fmla="*/ 390 w 826"/>
                  <a:gd name="T27" fmla="*/ 535 h 646"/>
                  <a:gd name="T28" fmla="*/ 323 w 826"/>
                  <a:gd name="T29" fmla="*/ 465 h 646"/>
                  <a:gd name="T30" fmla="*/ 255 w 826"/>
                  <a:gd name="T31" fmla="*/ 535 h 646"/>
                  <a:gd name="T32" fmla="*/ 255 w 826"/>
                  <a:gd name="T33" fmla="*/ 617 h 646"/>
                  <a:gd name="T34" fmla="*/ 227 w 826"/>
                  <a:gd name="T35" fmla="*/ 645 h 646"/>
                  <a:gd name="T36" fmla="*/ 30 w 826"/>
                  <a:gd name="T37" fmla="*/ 646 h 646"/>
                  <a:gd name="T38" fmla="*/ 0 w 826"/>
                  <a:gd name="T39" fmla="*/ 630 h 646"/>
                  <a:gd name="T40" fmla="*/ 0 w 826"/>
                  <a:gd name="T41" fmla="*/ 66 h 646"/>
                  <a:gd name="T42" fmla="*/ 66 w 826"/>
                  <a:gd name="T43" fmla="*/ 0 h 646"/>
                  <a:gd name="T44" fmla="*/ 630 w 826"/>
                  <a:gd name="T45" fmla="*/ 0 h 646"/>
                  <a:gd name="T46" fmla="*/ 600 w 826"/>
                  <a:gd name="T47" fmla="*/ 45 h 646"/>
                  <a:gd name="T48" fmla="*/ 584 w 826"/>
                  <a:gd name="T49" fmla="*/ 45 h 646"/>
                  <a:gd name="T50" fmla="*/ 93 w 826"/>
                  <a:gd name="T51" fmla="*/ 45 h 646"/>
                  <a:gd name="T52" fmla="*/ 45 w 826"/>
                  <a:gd name="T53" fmla="*/ 93 h 646"/>
                  <a:gd name="T54" fmla="*/ 45 w 826"/>
                  <a:gd name="T55" fmla="*/ 584 h 646"/>
                  <a:gd name="T56" fmla="*/ 45 w 826"/>
                  <a:gd name="T57" fmla="*/ 600 h 646"/>
                  <a:gd name="T58" fmla="*/ 128 w 826"/>
                  <a:gd name="T59" fmla="*/ 600 h 646"/>
                  <a:gd name="T60" fmla="*/ 210 w 826"/>
                  <a:gd name="T61" fmla="*/ 600 h 646"/>
                  <a:gd name="T62" fmla="*/ 210 w 826"/>
                  <a:gd name="T63" fmla="*/ 529 h 646"/>
                  <a:gd name="T64" fmla="*/ 321 w 826"/>
                  <a:gd name="T65" fmla="*/ 420 h 646"/>
                  <a:gd name="T66" fmla="*/ 435 w 826"/>
                  <a:gd name="T67" fmla="*/ 531 h 646"/>
                  <a:gd name="T68" fmla="*/ 435 w 826"/>
                  <a:gd name="T69" fmla="*/ 599 h 646"/>
                  <a:gd name="T70" fmla="*/ 600 w 826"/>
                  <a:gd name="T71" fmla="*/ 599 h 646"/>
                  <a:gd name="T72" fmla="*/ 600 w 826"/>
                  <a:gd name="T73" fmla="*/ 420 h 646"/>
                  <a:gd name="T74" fmla="*/ 629 w 826"/>
                  <a:gd name="T75" fmla="*/ 390 h 646"/>
                  <a:gd name="T76" fmla="*/ 710 w 826"/>
                  <a:gd name="T77" fmla="*/ 390 h 646"/>
                  <a:gd name="T78" fmla="*/ 780 w 826"/>
                  <a:gd name="T79" fmla="*/ 324 h 646"/>
                  <a:gd name="T80" fmla="*/ 710 w 826"/>
                  <a:gd name="T81" fmla="*/ 255 h 646"/>
                  <a:gd name="T82" fmla="*/ 633 w 826"/>
                  <a:gd name="T83" fmla="*/ 255 h 646"/>
                  <a:gd name="T84" fmla="*/ 600 w 826"/>
                  <a:gd name="T85" fmla="*/ 223 h 646"/>
                  <a:gd name="T86" fmla="*/ 600 w 826"/>
                  <a:gd name="T87" fmla="*/ 45 h 6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826" h="646">
                    <a:moveTo>
                      <a:pt x="630" y="0"/>
                    </a:moveTo>
                    <a:cubicBezTo>
                      <a:pt x="642" y="8"/>
                      <a:pt x="646" y="18"/>
                      <a:pt x="645" y="32"/>
                    </a:cubicBezTo>
                    <a:cubicBezTo>
                      <a:pt x="645" y="85"/>
                      <a:pt x="645" y="139"/>
                      <a:pt x="645" y="192"/>
                    </a:cubicBezTo>
                    <a:cubicBezTo>
                      <a:pt x="645" y="198"/>
                      <a:pt x="645" y="203"/>
                      <a:pt x="645" y="210"/>
                    </a:cubicBezTo>
                    <a:cubicBezTo>
                      <a:pt x="669" y="210"/>
                      <a:pt x="692" y="210"/>
                      <a:pt x="715" y="211"/>
                    </a:cubicBezTo>
                    <a:cubicBezTo>
                      <a:pt x="776" y="212"/>
                      <a:pt x="826" y="264"/>
                      <a:pt x="825" y="324"/>
                    </a:cubicBezTo>
                    <a:cubicBezTo>
                      <a:pt x="824" y="384"/>
                      <a:pt x="777" y="433"/>
                      <a:pt x="717" y="435"/>
                    </a:cubicBezTo>
                    <a:cubicBezTo>
                      <a:pt x="694" y="436"/>
                      <a:pt x="670" y="435"/>
                      <a:pt x="645" y="435"/>
                    </a:cubicBezTo>
                    <a:cubicBezTo>
                      <a:pt x="645" y="442"/>
                      <a:pt x="645" y="447"/>
                      <a:pt x="645" y="453"/>
                    </a:cubicBezTo>
                    <a:cubicBezTo>
                      <a:pt x="645" y="507"/>
                      <a:pt x="645" y="562"/>
                      <a:pt x="645" y="616"/>
                    </a:cubicBezTo>
                    <a:cubicBezTo>
                      <a:pt x="645" y="637"/>
                      <a:pt x="638" y="645"/>
                      <a:pt x="617" y="645"/>
                    </a:cubicBezTo>
                    <a:cubicBezTo>
                      <a:pt x="551" y="645"/>
                      <a:pt x="485" y="645"/>
                      <a:pt x="419" y="645"/>
                    </a:cubicBezTo>
                    <a:cubicBezTo>
                      <a:pt x="398" y="645"/>
                      <a:pt x="390" y="637"/>
                      <a:pt x="390" y="617"/>
                    </a:cubicBezTo>
                    <a:cubicBezTo>
                      <a:pt x="390" y="590"/>
                      <a:pt x="390" y="562"/>
                      <a:pt x="390" y="535"/>
                    </a:cubicBezTo>
                    <a:cubicBezTo>
                      <a:pt x="390" y="495"/>
                      <a:pt x="361" y="465"/>
                      <a:pt x="323" y="465"/>
                    </a:cubicBezTo>
                    <a:cubicBezTo>
                      <a:pt x="285" y="465"/>
                      <a:pt x="256" y="495"/>
                      <a:pt x="255" y="535"/>
                    </a:cubicBezTo>
                    <a:cubicBezTo>
                      <a:pt x="255" y="562"/>
                      <a:pt x="255" y="590"/>
                      <a:pt x="255" y="617"/>
                    </a:cubicBezTo>
                    <a:cubicBezTo>
                      <a:pt x="255" y="637"/>
                      <a:pt x="247" y="645"/>
                      <a:pt x="227" y="645"/>
                    </a:cubicBezTo>
                    <a:cubicBezTo>
                      <a:pt x="161" y="645"/>
                      <a:pt x="96" y="645"/>
                      <a:pt x="30" y="646"/>
                    </a:cubicBezTo>
                    <a:cubicBezTo>
                      <a:pt x="17" y="646"/>
                      <a:pt x="7" y="641"/>
                      <a:pt x="0" y="630"/>
                    </a:cubicBezTo>
                    <a:cubicBezTo>
                      <a:pt x="0" y="442"/>
                      <a:pt x="0" y="254"/>
                      <a:pt x="0" y="66"/>
                    </a:cubicBezTo>
                    <a:cubicBezTo>
                      <a:pt x="11" y="33"/>
                      <a:pt x="33" y="11"/>
                      <a:pt x="66" y="0"/>
                    </a:cubicBezTo>
                    <a:cubicBezTo>
                      <a:pt x="254" y="0"/>
                      <a:pt x="442" y="0"/>
                      <a:pt x="630" y="0"/>
                    </a:cubicBezTo>
                    <a:close/>
                    <a:moveTo>
                      <a:pt x="600" y="45"/>
                    </a:moveTo>
                    <a:cubicBezTo>
                      <a:pt x="594" y="45"/>
                      <a:pt x="589" y="45"/>
                      <a:pt x="584" y="45"/>
                    </a:cubicBezTo>
                    <a:cubicBezTo>
                      <a:pt x="420" y="45"/>
                      <a:pt x="257" y="45"/>
                      <a:pt x="93" y="45"/>
                    </a:cubicBezTo>
                    <a:cubicBezTo>
                      <a:pt x="58" y="45"/>
                      <a:pt x="45" y="59"/>
                      <a:pt x="45" y="93"/>
                    </a:cubicBezTo>
                    <a:cubicBezTo>
                      <a:pt x="45" y="257"/>
                      <a:pt x="45" y="420"/>
                      <a:pt x="45" y="584"/>
                    </a:cubicBezTo>
                    <a:cubicBezTo>
                      <a:pt x="45" y="589"/>
                      <a:pt x="45" y="594"/>
                      <a:pt x="45" y="600"/>
                    </a:cubicBezTo>
                    <a:cubicBezTo>
                      <a:pt x="74" y="600"/>
                      <a:pt x="101" y="600"/>
                      <a:pt x="128" y="600"/>
                    </a:cubicBezTo>
                    <a:cubicBezTo>
                      <a:pt x="155" y="600"/>
                      <a:pt x="183" y="600"/>
                      <a:pt x="210" y="600"/>
                    </a:cubicBezTo>
                    <a:cubicBezTo>
                      <a:pt x="210" y="575"/>
                      <a:pt x="210" y="552"/>
                      <a:pt x="210" y="529"/>
                    </a:cubicBezTo>
                    <a:cubicBezTo>
                      <a:pt x="212" y="470"/>
                      <a:pt x="261" y="421"/>
                      <a:pt x="321" y="420"/>
                    </a:cubicBezTo>
                    <a:cubicBezTo>
                      <a:pt x="383" y="420"/>
                      <a:pt x="434" y="469"/>
                      <a:pt x="435" y="531"/>
                    </a:cubicBezTo>
                    <a:cubicBezTo>
                      <a:pt x="436" y="554"/>
                      <a:pt x="435" y="577"/>
                      <a:pt x="435" y="599"/>
                    </a:cubicBezTo>
                    <a:cubicBezTo>
                      <a:pt x="491" y="599"/>
                      <a:pt x="546" y="599"/>
                      <a:pt x="600" y="599"/>
                    </a:cubicBezTo>
                    <a:cubicBezTo>
                      <a:pt x="600" y="538"/>
                      <a:pt x="600" y="479"/>
                      <a:pt x="600" y="420"/>
                    </a:cubicBezTo>
                    <a:cubicBezTo>
                      <a:pt x="600" y="398"/>
                      <a:pt x="608" y="390"/>
                      <a:pt x="629" y="390"/>
                    </a:cubicBezTo>
                    <a:cubicBezTo>
                      <a:pt x="656" y="390"/>
                      <a:pt x="683" y="391"/>
                      <a:pt x="710" y="390"/>
                    </a:cubicBezTo>
                    <a:cubicBezTo>
                      <a:pt x="750" y="390"/>
                      <a:pt x="780" y="361"/>
                      <a:pt x="780" y="324"/>
                    </a:cubicBezTo>
                    <a:cubicBezTo>
                      <a:pt x="781" y="286"/>
                      <a:pt x="750" y="256"/>
                      <a:pt x="710" y="255"/>
                    </a:cubicBezTo>
                    <a:cubicBezTo>
                      <a:pt x="684" y="255"/>
                      <a:pt x="659" y="255"/>
                      <a:pt x="633" y="255"/>
                    </a:cubicBezTo>
                    <a:cubicBezTo>
                      <a:pt x="607" y="255"/>
                      <a:pt x="600" y="249"/>
                      <a:pt x="600" y="223"/>
                    </a:cubicBezTo>
                    <a:cubicBezTo>
                      <a:pt x="600" y="164"/>
                      <a:pt x="600" y="106"/>
                      <a:pt x="600" y="4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93" name="Group 192">
              <a:extLst>
                <a:ext uri="{FF2B5EF4-FFF2-40B4-BE49-F238E27FC236}">
                  <a16:creationId xmlns:a16="http://schemas.microsoft.com/office/drawing/2014/main" id="{5C7B042E-6A9D-459D-8788-166D833FC7C6}"/>
                </a:ext>
              </a:extLst>
            </p:cNvPr>
            <p:cNvGrpSpPr/>
            <p:nvPr/>
          </p:nvGrpSpPr>
          <p:grpSpPr>
            <a:xfrm>
              <a:off x="10594461" y="3386467"/>
              <a:ext cx="523823" cy="598655"/>
              <a:chOff x="10845800" y="6770688"/>
              <a:chExt cx="733425" cy="838200"/>
            </a:xfrm>
            <a:solidFill>
              <a:sysClr val="window" lastClr="FFFFFF"/>
            </a:solidFill>
          </p:grpSpPr>
          <p:sp>
            <p:nvSpPr>
              <p:cNvPr id="194" name="Freeform 10">
                <a:extLst>
                  <a:ext uri="{FF2B5EF4-FFF2-40B4-BE49-F238E27FC236}">
                    <a16:creationId xmlns:a16="http://schemas.microsoft.com/office/drawing/2014/main" id="{40F50CAD-E7F2-4286-95BF-05E4F09A8DB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845800" y="6770688"/>
                <a:ext cx="733425" cy="838200"/>
              </a:xfrm>
              <a:custGeom>
                <a:avLst/>
                <a:gdLst>
                  <a:gd name="T0" fmla="*/ 205 w 1305"/>
                  <a:gd name="T1" fmla="*/ 55 h 1491"/>
                  <a:gd name="T2" fmla="*/ 243 w 1305"/>
                  <a:gd name="T3" fmla="*/ 0 h 1491"/>
                  <a:gd name="T4" fmla="*/ 1096 w 1305"/>
                  <a:gd name="T5" fmla="*/ 36 h 1491"/>
                  <a:gd name="T6" fmla="*/ 1125 w 1305"/>
                  <a:gd name="T7" fmla="*/ 127 h 1491"/>
                  <a:gd name="T8" fmla="*/ 1243 w 1305"/>
                  <a:gd name="T9" fmla="*/ 149 h 1491"/>
                  <a:gd name="T10" fmla="*/ 1025 w 1305"/>
                  <a:gd name="T11" fmla="*/ 562 h 1491"/>
                  <a:gd name="T12" fmla="*/ 788 w 1305"/>
                  <a:gd name="T13" fmla="*/ 798 h 1491"/>
                  <a:gd name="T14" fmla="*/ 736 w 1305"/>
                  <a:gd name="T15" fmla="*/ 828 h 1491"/>
                  <a:gd name="T16" fmla="*/ 738 w 1305"/>
                  <a:gd name="T17" fmla="*/ 1078 h 1491"/>
                  <a:gd name="T18" fmla="*/ 856 w 1305"/>
                  <a:gd name="T19" fmla="*/ 1078 h 1491"/>
                  <a:gd name="T20" fmla="*/ 885 w 1305"/>
                  <a:gd name="T21" fmla="*/ 1197 h 1491"/>
                  <a:gd name="T22" fmla="*/ 923 w 1305"/>
                  <a:gd name="T23" fmla="*/ 1215 h 1491"/>
                  <a:gd name="T24" fmla="*/ 1011 w 1305"/>
                  <a:gd name="T25" fmla="*/ 1244 h 1491"/>
                  <a:gd name="T26" fmla="*/ 1012 w 1305"/>
                  <a:gd name="T27" fmla="*/ 1445 h 1491"/>
                  <a:gd name="T28" fmla="*/ 1269 w 1305"/>
                  <a:gd name="T29" fmla="*/ 1445 h 1491"/>
                  <a:gd name="T30" fmla="*/ 1304 w 1305"/>
                  <a:gd name="T31" fmla="*/ 1469 h 1491"/>
                  <a:gd name="T32" fmla="*/ 1267 w 1305"/>
                  <a:gd name="T33" fmla="*/ 1491 h 1491"/>
                  <a:gd name="T34" fmla="*/ 18 w 1305"/>
                  <a:gd name="T35" fmla="*/ 1490 h 1491"/>
                  <a:gd name="T36" fmla="*/ 18 w 1305"/>
                  <a:gd name="T37" fmla="*/ 1446 h 1491"/>
                  <a:gd name="T38" fmla="*/ 269 w 1305"/>
                  <a:gd name="T39" fmla="*/ 1445 h 1491"/>
                  <a:gd name="T40" fmla="*/ 289 w 1305"/>
                  <a:gd name="T41" fmla="*/ 1428 h 1491"/>
                  <a:gd name="T42" fmla="*/ 317 w 1305"/>
                  <a:gd name="T43" fmla="*/ 1217 h 1491"/>
                  <a:gd name="T44" fmla="*/ 415 w 1305"/>
                  <a:gd name="T45" fmla="*/ 1202 h 1491"/>
                  <a:gd name="T46" fmla="*/ 441 w 1305"/>
                  <a:gd name="T47" fmla="*/ 1080 h 1491"/>
                  <a:gd name="T48" fmla="*/ 565 w 1305"/>
                  <a:gd name="T49" fmla="*/ 1064 h 1491"/>
                  <a:gd name="T50" fmla="*/ 554 w 1305"/>
                  <a:gd name="T51" fmla="*/ 816 h 1491"/>
                  <a:gd name="T52" fmla="*/ 250 w 1305"/>
                  <a:gd name="T53" fmla="*/ 548 h 1491"/>
                  <a:gd name="T54" fmla="*/ 56 w 1305"/>
                  <a:gd name="T55" fmla="*/ 156 h 1491"/>
                  <a:gd name="T56" fmla="*/ 185 w 1305"/>
                  <a:gd name="T57" fmla="*/ 127 h 1491"/>
                  <a:gd name="T58" fmla="*/ 693 w 1305"/>
                  <a:gd name="T59" fmla="*/ 1077 h 1491"/>
                  <a:gd name="T60" fmla="*/ 693 w 1305"/>
                  <a:gd name="T61" fmla="*/ 833 h 1491"/>
                  <a:gd name="T62" fmla="*/ 879 w 1305"/>
                  <a:gd name="T63" fmla="*/ 685 h 1491"/>
                  <a:gd name="T64" fmla="*/ 1056 w 1305"/>
                  <a:gd name="T65" fmla="*/ 78 h 1491"/>
                  <a:gd name="T66" fmla="*/ 250 w 1305"/>
                  <a:gd name="T67" fmla="*/ 47 h 1491"/>
                  <a:gd name="T68" fmla="*/ 338 w 1305"/>
                  <a:gd name="T69" fmla="*/ 565 h 1491"/>
                  <a:gd name="T70" fmla="*/ 613 w 1305"/>
                  <a:gd name="T71" fmla="*/ 829 h 1491"/>
                  <a:gd name="T72" fmla="*/ 614 w 1305"/>
                  <a:gd name="T73" fmla="*/ 1077 h 1491"/>
                  <a:gd name="T74" fmla="*/ 339 w 1305"/>
                  <a:gd name="T75" fmla="*/ 1261 h 1491"/>
                  <a:gd name="T76" fmla="*/ 967 w 1305"/>
                  <a:gd name="T77" fmla="*/ 1444 h 1491"/>
                  <a:gd name="T78" fmla="*/ 339 w 1305"/>
                  <a:gd name="T79" fmla="*/ 1261 h 1491"/>
                  <a:gd name="T80" fmla="*/ 839 w 1305"/>
                  <a:gd name="T81" fmla="*/ 1216 h 1491"/>
                  <a:gd name="T82" fmla="*/ 463 w 1305"/>
                  <a:gd name="T83" fmla="*/ 1126 h 1491"/>
                  <a:gd name="T84" fmla="*/ 1104 w 1305"/>
                  <a:gd name="T85" fmla="*/ 173 h 1491"/>
                  <a:gd name="T86" fmla="*/ 1201 w 1305"/>
                  <a:gd name="T87" fmla="*/ 173 h 1491"/>
                  <a:gd name="T88" fmla="*/ 103 w 1305"/>
                  <a:gd name="T89" fmla="*/ 173 h 1491"/>
                  <a:gd name="T90" fmla="*/ 200 w 1305"/>
                  <a:gd name="T91" fmla="*/ 173 h 14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05" h="1491">
                    <a:moveTo>
                      <a:pt x="202" y="127"/>
                    </a:moveTo>
                    <a:cubicBezTo>
                      <a:pt x="203" y="102"/>
                      <a:pt x="204" y="79"/>
                      <a:pt x="205" y="55"/>
                    </a:cubicBezTo>
                    <a:cubicBezTo>
                      <a:pt x="205" y="48"/>
                      <a:pt x="205" y="41"/>
                      <a:pt x="206" y="34"/>
                    </a:cubicBezTo>
                    <a:cubicBezTo>
                      <a:pt x="208" y="6"/>
                      <a:pt x="214" y="0"/>
                      <a:pt x="243" y="0"/>
                    </a:cubicBezTo>
                    <a:cubicBezTo>
                      <a:pt x="515" y="0"/>
                      <a:pt x="787" y="0"/>
                      <a:pt x="1059" y="0"/>
                    </a:cubicBezTo>
                    <a:cubicBezTo>
                      <a:pt x="1088" y="0"/>
                      <a:pt x="1095" y="6"/>
                      <a:pt x="1096" y="36"/>
                    </a:cubicBezTo>
                    <a:cubicBezTo>
                      <a:pt x="1097" y="66"/>
                      <a:pt x="1099" y="95"/>
                      <a:pt x="1100" y="127"/>
                    </a:cubicBezTo>
                    <a:cubicBezTo>
                      <a:pt x="1108" y="127"/>
                      <a:pt x="1116" y="127"/>
                      <a:pt x="1125" y="127"/>
                    </a:cubicBezTo>
                    <a:cubicBezTo>
                      <a:pt x="1156" y="127"/>
                      <a:pt x="1188" y="127"/>
                      <a:pt x="1219" y="127"/>
                    </a:cubicBezTo>
                    <a:cubicBezTo>
                      <a:pt x="1236" y="127"/>
                      <a:pt x="1243" y="134"/>
                      <a:pt x="1243" y="149"/>
                    </a:cubicBezTo>
                    <a:cubicBezTo>
                      <a:pt x="1249" y="293"/>
                      <a:pt x="1202" y="415"/>
                      <a:pt x="1094" y="512"/>
                    </a:cubicBezTo>
                    <a:cubicBezTo>
                      <a:pt x="1073" y="530"/>
                      <a:pt x="1048" y="545"/>
                      <a:pt x="1025" y="562"/>
                    </a:cubicBezTo>
                    <a:cubicBezTo>
                      <a:pt x="1017" y="568"/>
                      <a:pt x="1009" y="576"/>
                      <a:pt x="1004" y="585"/>
                    </a:cubicBezTo>
                    <a:cubicBezTo>
                      <a:pt x="953" y="677"/>
                      <a:pt x="886" y="753"/>
                      <a:pt x="788" y="798"/>
                    </a:cubicBezTo>
                    <a:cubicBezTo>
                      <a:pt x="775" y="805"/>
                      <a:pt x="760" y="808"/>
                      <a:pt x="746" y="815"/>
                    </a:cubicBezTo>
                    <a:cubicBezTo>
                      <a:pt x="742" y="817"/>
                      <a:pt x="736" y="824"/>
                      <a:pt x="736" y="828"/>
                    </a:cubicBezTo>
                    <a:cubicBezTo>
                      <a:pt x="736" y="910"/>
                      <a:pt x="736" y="991"/>
                      <a:pt x="736" y="1073"/>
                    </a:cubicBezTo>
                    <a:cubicBezTo>
                      <a:pt x="736" y="1074"/>
                      <a:pt x="737" y="1075"/>
                      <a:pt x="738" y="1078"/>
                    </a:cubicBezTo>
                    <a:cubicBezTo>
                      <a:pt x="746" y="1078"/>
                      <a:pt x="755" y="1078"/>
                      <a:pt x="763" y="1078"/>
                    </a:cubicBezTo>
                    <a:cubicBezTo>
                      <a:pt x="794" y="1078"/>
                      <a:pt x="825" y="1078"/>
                      <a:pt x="856" y="1078"/>
                    </a:cubicBezTo>
                    <a:cubicBezTo>
                      <a:pt x="878" y="1078"/>
                      <a:pt x="885" y="1084"/>
                      <a:pt x="885" y="1107"/>
                    </a:cubicBezTo>
                    <a:cubicBezTo>
                      <a:pt x="885" y="1137"/>
                      <a:pt x="885" y="1167"/>
                      <a:pt x="885" y="1197"/>
                    </a:cubicBezTo>
                    <a:cubicBezTo>
                      <a:pt x="885" y="1202"/>
                      <a:pt x="885" y="1208"/>
                      <a:pt x="885" y="1215"/>
                    </a:cubicBezTo>
                    <a:cubicBezTo>
                      <a:pt x="898" y="1215"/>
                      <a:pt x="911" y="1215"/>
                      <a:pt x="923" y="1215"/>
                    </a:cubicBezTo>
                    <a:cubicBezTo>
                      <a:pt x="943" y="1215"/>
                      <a:pt x="963" y="1215"/>
                      <a:pt x="983" y="1216"/>
                    </a:cubicBezTo>
                    <a:cubicBezTo>
                      <a:pt x="1005" y="1216"/>
                      <a:pt x="1011" y="1223"/>
                      <a:pt x="1011" y="1244"/>
                    </a:cubicBezTo>
                    <a:cubicBezTo>
                      <a:pt x="1012" y="1305"/>
                      <a:pt x="1012" y="1366"/>
                      <a:pt x="1012" y="1427"/>
                    </a:cubicBezTo>
                    <a:cubicBezTo>
                      <a:pt x="1012" y="1433"/>
                      <a:pt x="1012" y="1438"/>
                      <a:pt x="1012" y="1445"/>
                    </a:cubicBezTo>
                    <a:cubicBezTo>
                      <a:pt x="1019" y="1445"/>
                      <a:pt x="1025" y="1445"/>
                      <a:pt x="1030" y="1445"/>
                    </a:cubicBezTo>
                    <a:cubicBezTo>
                      <a:pt x="1110" y="1445"/>
                      <a:pt x="1189" y="1445"/>
                      <a:pt x="1269" y="1445"/>
                    </a:cubicBezTo>
                    <a:cubicBezTo>
                      <a:pt x="1274" y="1445"/>
                      <a:pt x="1280" y="1445"/>
                      <a:pt x="1285" y="1446"/>
                    </a:cubicBezTo>
                    <a:cubicBezTo>
                      <a:pt x="1298" y="1448"/>
                      <a:pt x="1305" y="1457"/>
                      <a:pt x="1304" y="1469"/>
                    </a:cubicBezTo>
                    <a:cubicBezTo>
                      <a:pt x="1304" y="1482"/>
                      <a:pt x="1297" y="1490"/>
                      <a:pt x="1284" y="1490"/>
                    </a:cubicBezTo>
                    <a:cubicBezTo>
                      <a:pt x="1278" y="1491"/>
                      <a:pt x="1273" y="1491"/>
                      <a:pt x="1267" y="1491"/>
                    </a:cubicBezTo>
                    <a:cubicBezTo>
                      <a:pt x="857" y="1491"/>
                      <a:pt x="447" y="1491"/>
                      <a:pt x="36" y="1491"/>
                    </a:cubicBezTo>
                    <a:cubicBezTo>
                      <a:pt x="30" y="1491"/>
                      <a:pt x="24" y="1491"/>
                      <a:pt x="18" y="1490"/>
                    </a:cubicBezTo>
                    <a:cubicBezTo>
                      <a:pt x="6" y="1489"/>
                      <a:pt x="0" y="1480"/>
                      <a:pt x="0" y="1469"/>
                    </a:cubicBezTo>
                    <a:cubicBezTo>
                      <a:pt x="0" y="1457"/>
                      <a:pt x="5" y="1448"/>
                      <a:pt x="18" y="1446"/>
                    </a:cubicBezTo>
                    <a:cubicBezTo>
                      <a:pt x="23" y="1446"/>
                      <a:pt x="28" y="1445"/>
                      <a:pt x="34" y="1445"/>
                    </a:cubicBezTo>
                    <a:cubicBezTo>
                      <a:pt x="112" y="1445"/>
                      <a:pt x="191" y="1445"/>
                      <a:pt x="269" y="1445"/>
                    </a:cubicBezTo>
                    <a:cubicBezTo>
                      <a:pt x="275" y="1445"/>
                      <a:pt x="281" y="1445"/>
                      <a:pt x="289" y="1445"/>
                    </a:cubicBezTo>
                    <a:cubicBezTo>
                      <a:pt x="289" y="1438"/>
                      <a:pt x="289" y="1433"/>
                      <a:pt x="289" y="1428"/>
                    </a:cubicBezTo>
                    <a:cubicBezTo>
                      <a:pt x="289" y="1367"/>
                      <a:pt x="289" y="1307"/>
                      <a:pt x="289" y="1246"/>
                    </a:cubicBezTo>
                    <a:cubicBezTo>
                      <a:pt x="289" y="1224"/>
                      <a:pt x="295" y="1217"/>
                      <a:pt x="317" y="1217"/>
                    </a:cubicBezTo>
                    <a:cubicBezTo>
                      <a:pt x="349" y="1217"/>
                      <a:pt x="381" y="1217"/>
                      <a:pt x="415" y="1217"/>
                    </a:cubicBezTo>
                    <a:cubicBezTo>
                      <a:pt x="415" y="1211"/>
                      <a:pt x="415" y="1207"/>
                      <a:pt x="415" y="1202"/>
                    </a:cubicBezTo>
                    <a:cubicBezTo>
                      <a:pt x="415" y="1170"/>
                      <a:pt x="415" y="1138"/>
                      <a:pt x="415" y="1106"/>
                    </a:cubicBezTo>
                    <a:cubicBezTo>
                      <a:pt x="415" y="1088"/>
                      <a:pt x="422" y="1080"/>
                      <a:pt x="441" y="1080"/>
                    </a:cubicBezTo>
                    <a:cubicBezTo>
                      <a:pt x="477" y="1080"/>
                      <a:pt x="513" y="1079"/>
                      <a:pt x="549" y="1080"/>
                    </a:cubicBezTo>
                    <a:cubicBezTo>
                      <a:pt x="561" y="1080"/>
                      <a:pt x="565" y="1077"/>
                      <a:pt x="565" y="1064"/>
                    </a:cubicBezTo>
                    <a:cubicBezTo>
                      <a:pt x="564" y="988"/>
                      <a:pt x="564" y="911"/>
                      <a:pt x="564" y="835"/>
                    </a:cubicBezTo>
                    <a:cubicBezTo>
                      <a:pt x="564" y="826"/>
                      <a:pt x="564" y="820"/>
                      <a:pt x="554" y="816"/>
                    </a:cubicBezTo>
                    <a:cubicBezTo>
                      <a:pt x="447" y="780"/>
                      <a:pt x="370" y="708"/>
                      <a:pt x="313" y="613"/>
                    </a:cubicBezTo>
                    <a:cubicBezTo>
                      <a:pt x="296" y="586"/>
                      <a:pt x="277" y="566"/>
                      <a:pt x="250" y="548"/>
                    </a:cubicBezTo>
                    <a:cubicBezTo>
                      <a:pt x="134" y="471"/>
                      <a:pt x="72" y="360"/>
                      <a:pt x="58" y="222"/>
                    </a:cubicBezTo>
                    <a:cubicBezTo>
                      <a:pt x="56" y="200"/>
                      <a:pt x="56" y="178"/>
                      <a:pt x="56" y="156"/>
                    </a:cubicBezTo>
                    <a:cubicBezTo>
                      <a:pt x="56" y="134"/>
                      <a:pt x="62" y="127"/>
                      <a:pt x="84" y="127"/>
                    </a:cubicBezTo>
                    <a:cubicBezTo>
                      <a:pt x="118" y="127"/>
                      <a:pt x="151" y="127"/>
                      <a:pt x="185" y="127"/>
                    </a:cubicBezTo>
                    <a:cubicBezTo>
                      <a:pt x="190" y="127"/>
                      <a:pt x="195" y="127"/>
                      <a:pt x="202" y="127"/>
                    </a:cubicBezTo>
                    <a:close/>
                    <a:moveTo>
                      <a:pt x="693" y="1077"/>
                    </a:moveTo>
                    <a:cubicBezTo>
                      <a:pt x="693" y="1070"/>
                      <a:pt x="693" y="1064"/>
                      <a:pt x="693" y="1058"/>
                    </a:cubicBezTo>
                    <a:cubicBezTo>
                      <a:pt x="693" y="983"/>
                      <a:pt x="693" y="908"/>
                      <a:pt x="693" y="833"/>
                    </a:cubicBezTo>
                    <a:cubicBezTo>
                      <a:pt x="693" y="797"/>
                      <a:pt x="703" y="782"/>
                      <a:pt x="737" y="772"/>
                    </a:cubicBezTo>
                    <a:cubicBezTo>
                      <a:pt x="792" y="754"/>
                      <a:pt x="838" y="724"/>
                      <a:pt x="879" y="685"/>
                    </a:cubicBezTo>
                    <a:cubicBezTo>
                      <a:pt x="949" y="616"/>
                      <a:pt x="993" y="532"/>
                      <a:pt x="1021" y="440"/>
                    </a:cubicBezTo>
                    <a:cubicBezTo>
                      <a:pt x="1058" y="321"/>
                      <a:pt x="1063" y="200"/>
                      <a:pt x="1056" y="78"/>
                    </a:cubicBezTo>
                    <a:cubicBezTo>
                      <a:pt x="1055" y="67"/>
                      <a:pt x="1054" y="57"/>
                      <a:pt x="1054" y="47"/>
                    </a:cubicBezTo>
                    <a:cubicBezTo>
                      <a:pt x="785" y="47"/>
                      <a:pt x="518" y="47"/>
                      <a:pt x="250" y="47"/>
                    </a:cubicBezTo>
                    <a:cubicBezTo>
                      <a:pt x="246" y="120"/>
                      <a:pt x="243" y="192"/>
                      <a:pt x="250" y="263"/>
                    </a:cubicBezTo>
                    <a:cubicBezTo>
                      <a:pt x="260" y="369"/>
                      <a:pt x="286" y="471"/>
                      <a:pt x="338" y="565"/>
                    </a:cubicBezTo>
                    <a:cubicBezTo>
                      <a:pt x="392" y="662"/>
                      <a:pt x="465" y="738"/>
                      <a:pt x="574" y="773"/>
                    </a:cubicBezTo>
                    <a:cubicBezTo>
                      <a:pt x="600" y="781"/>
                      <a:pt x="613" y="802"/>
                      <a:pt x="613" y="829"/>
                    </a:cubicBezTo>
                    <a:cubicBezTo>
                      <a:pt x="614" y="906"/>
                      <a:pt x="614" y="983"/>
                      <a:pt x="614" y="1060"/>
                    </a:cubicBezTo>
                    <a:cubicBezTo>
                      <a:pt x="614" y="1066"/>
                      <a:pt x="614" y="1071"/>
                      <a:pt x="614" y="1077"/>
                    </a:cubicBezTo>
                    <a:cubicBezTo>
                      <a:pt x="640" y="1077"/>
                      <a:pt x="665" y="1077"/>
                      <a:pt x="693" y="1077"/>
                    </a:cubicBezTo>
                    <a:close/>
                    <a:moveTo>
                      <a:pt x="339" y="1261"/>
                    </a:moveTo>
                    <a:cubicBezTo>
                      <a:pt x="339" y="1323"/>
                      <a:pt x="339" y="1384"/>
                      <a:pt x="339" y="1444"/>
                    </a:cubicBezTo>
                    <a:cubicBezTo>
                      <a:pt x="549" y="1444"/>
                      <a:pt x="758" y="1444"/>
                      <a:pt x="967" y="1444"/>
                    </a:cubicBezTo>
                    <a:cubicBezTo>
                      <a:pt x="967" y="1383"/>
                      <a:pt x="967" y="1322"/>
                      <a:pt x="967" y="1261"/>
                    </a:cubicBezTo>
                    <a:cubicBezTo>
                      <a:pt x="757" y="1261"/>
                      <a:pt x="549" y="1261"/>
                      <a:pt x="339" y="1261"/>
                    </a:cubicBezTo>
                    <a:close/>
                    <a:moveTo>
                      <a:pt x="463" y="1216"/>
                    </a:moveTo>
                    <a:cubicBezTo>
                      <a:pt x="590" y="1216"/>
                      <a:pt x="714" y="1216"/>
                      <a:pt x="839" y="1216"/>
                    </a:cubicBezTo>
                    <a:cubicBezTo>
                      <a:pt x="839" y="1185"/>
                      <a:pt x="839" y="1156"/>
                      <a:pt x="839" y="1126"/>
                    </a:cubicBezTo>
                    <a:cubicBezTo>
                      <a:pt x="713" y="1126"/>
                      <a:pt x="588" y="1126"/>
                      <a:pt x="463" y="1126"/>
                    </a:cubicBezTo>
                    <a:cubicBezTo>
                      <a:pt x="463" y="1156"/>
                      <a:pt x="463" y="1186"/>
                      <a:pt x="463" y="1216"/>
                    </a:cubicBezTo>
                    <a:close/>
                    <a:moveTo>
                      <a:pt x="1104" y="173"/>
                    </a:moveTo>
                    <a:cubicBezTo>
                      <a:pt x="1103" y="283"/>
                      <a:pt x="1087" y="390"/>
                      <a:pt x="1048" y="495"/>
                    </a:cubicBezTo>
                    <a:cubicBezTo>
                      <a:pt x="1160" y="414"/>
                      <a:pt x="1210" y="272"/>
                      <a:pt x="1201" y="173"/>
                    </a:cubicBezTo>
                    <a:cubicBezTo>
                      <a:pt x="1170" y="173"/>
                      <a:pt x="1138" y="173"/>
                      <a:pt x="1104" y="173"/>
                    </a:cubicBezTo>
                    <a:close/>
                    <a:moveTo>
                      <a:pt x="103" y="173"/>
                    </a:moveTo>
                    <a:cubicBezTo>
                      <a:pt x="87" y="273"/>
                      <a:pt x="177" y="460"/>
                      <a:pt x="255" y="490"/>
                    </a:cubicBezTo>
                    <a:cubicBezTo>
                      <a:pt x="217" y="387"/>
                      <a:pt x="201" y="282"/>
                      <a:pt x="200" y="173"/>
                    </a:cubicBezTo>
                    <a:cubicBezTo>
                      <a:pt x="167" y="173"/>
                      <a:pt x="135" y="173"/>
                      <a:pt x="103" y="17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5" name="Freeform 11">
                <a:extLst>
                  <a:ext uri="{FF2B5EF4-FFF2-40B4-BE49-F238E27FC236}">
                    <a16:creationId xmlns:a16="http://schemas.microsoft.com/office/drawing/2014/main" id="{895CB522-7C43-4511-9AC7-10DC8F7024B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085513" y="6856413"/>
                <a:ext cx="258763" cy="252413"/>
              </a:xfrm>
              <a:custGeom>
                <a:avLst/>
                <a:gdLst>
                  <a:gd name="T0" fmla="*/ 82 w 461"/>
                  <a:gd name="T1" fmla="*/ 416 h 449"/>
                  <a:gd name="T2" fmla="*/ 102 w 461"/>
                  <a:gd name="T3" fmla="*/ 298 h 449"/>
                  <a:gd name="T4" fmla="*/ 94 w 461"/>
                  <a:gd name="T5" fmla="*/ 273 h 449"/>
                  <a:gd name="T6" fmla="*/ 10 w 461"/>
                  <a:gd name="T7" fmla="*/ 192 h 449"/>
                  <a:gd name="T8" fmla="*/ 2 w 461"/>
                  <a:gd name="T9" fmla="*/ 168 h 449"/>
                  <a:gd name="T10" fmla="*/ 22 w 461"/>
                  <a:gd name="T11" fmla="*/ 152 h 449"/>
                  <a:gd name="T12" fmla="*/ 139 w 461"/>
                  <a:gd name="T13" fmla="*/ 133 h 449"/>
                  <a:gd name="T14" fmla="*/ 157 w 461"/>
                  <a:gd name="T15" fmla="*/ 121 h 449"/>
                  <a:gd name="T16" fmla="*/ 208 w 461"/>
                  <a:gd name="T17" fmla="*/ 17 h 449"/>
                  <a:gd name="T18" fmla="*/ 230 w 461"/>
                  <a:gd name="T19" fmla="*/ 1 h 449"/>
                  <a:gd name="T20" fmla="*/ 254 w 461"/>
                  <a:gd name="T21" fmla="*/ 17 h 449"/>
                  <a:gd name="T22" fmla="*/ 304 w 461"/>
                  <a:gd name="T23" fmla="*/ 121 h 449"/>
                  <a:gd name="T24" fmla="*/ 322 w 461"/>
                  <a:gd name="T25" fmla="*/ 134 h 449"/>
                  <a:gd name="T26" fmla="*/ 438 w 461"/>
                  <a:gd name="T27" fmla="*/ 152 h 449"/>
                  <a:gd name="T28" fmla="*/ 459 w 461"/>
                  <a:gd name="T29" fmla="*/ 168 h 449"/>
                  <a:gd name="T30" fmla="*/ 450 w 461"/>
                  <a:gd name="T31" fmla="*/ 194 h 449"/>
                  <a:gd name="T32" fmla="*/ 366 w 461"/>
                  <a:gd name="T33" fmla="*/ 274 h 449"/>
                  <a:gd name="T34" fmla="*/ 359 w 461"/>
                  <a:gd name="T35" fmla="*/ 295 h 449"/>
                  <a:gd name="T36" fmla="*/ 379 w 461"/>
                  <a:gd name="T37" fmla="*/ 409 h 449"/>
                  <a:gd name="T38" fmla="*/ 371 w 461"/>
                  <a:gd name="T39" fmla="*/ 439 h 449"/>
                  <a:gd name="T40" fmla="*/ 338 w 461"/>
                  <a:gd name="T41" fmla="*/ 437 h 449"/>
                  <a:gd name="T42" fmla="*/ 248 w 461"/>
                  <a:gd name="T43" fmla="*/ 385 h 449"/>
                  <a:gd name="T44" fmla="*/ 223 w 461"/>
                  <a:gd name="T45" fmla="*/ 384 h 449"/>
                  <a:gd name="T46" fmla="*/ 119 w 461"/>
                  <a:gd name="T47" fmla="*/ 439 h 449"/>
                  <a:gd name="T48" fmla="*/ 82 w 461"/>
                  <a:gd name="T49" fmla="*/ 416 h 449"/>
                  <a:gd name="T50" fmla="*/ 386 w 461"/>
                  <a:gd name="T51" fmla="*/ 190 h 449"/>
                  <a:gd name="T52" fmla="*/ 307 w 461"/>
                  <a:gd name="T53" fmla="*/ 179 h 449"/>
                  <a:gd name="T54" fmla="*/ 265 w 461"/>
                  <a:gd name="T55" fmla="*/ 149 h 449"/>
                  <a:gd name="T56" fmla="*/ 228 w 461"/>
                  <a:gd name="T57" fmla="*/ 75 h 449"/>
                  <a:gd name="T58" fmla="*/ 190 w 461"/>
                  <a:gd name="T59" fmla="*/ 153 h 449"/>
                  <a:gd name="T60" fmla="*/ 153 w 461"/>
                  <a:gd name="T61" fmla="*/ 179 h 449"/>
                  <a:gd name="T62" fmla="*/ 71 w 461"/>
                  <a:gd name="T63" fmla="*/ 190 h 449"/>
                  <a:gd name="T64" fmla="*/ 121 w 461"/>
                  <a:gd name="T65" fmla="*/ 243 h 449"/>
                  <a:gd name="T66" fmla="*/ 141 w 461"/>
                  <a:gd name="T67" fmla="*/ 306 h 449"/>
                  <a:gd name="T68" fmla="*/ 127 w 461"/>
                  <a:gd name="T69" fmla="*/ 379 h 449"/>
                  <a:gd name="T70" fmla="*/ 132 w 461"/>
                  <a:gd name="T71" fmla="*/ 377 h 449"/>
                  <a:gd name="T72" fmla="*/ 191 w 461"/>
                  <a:gd name="T73" fmla="*/ 347 h 449"/>
                  <a:gd name="T74" fmla="*/ 271 w 461"/>
                  <a:gd name="T75" fmla="*/ 348 h 449"/>
                  <a:gd name="T76" fmla="*/ 330 w 461"/>
                  <a:gd name="T77" fmla="*/ 380 h 449"/>
                  <a:gd name="T78" fmla="*/ 314 w 461"/>
                  <a:gd name="T79" fmla="*/ 294 h 449"/>
                  <a:gd name="T80" fmla="*/ 327 w 461"/>
                  <a:gd name="T81" fmla="*/ 252 h 449"/>
                  <a:gd name="T82" fmla="*/ 386 w 461"/>
                  <a:gd name="T83" fmla="*/ 190 h 4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61" h="449">
                    <a:moveTo>
                      <a:pt x="82" y="416"/>
                    </a:moveTo>
                    <a:cubicBezTo>
                      <a:pt x="88" y="379"/>
                      <a:pt x="94" y="338"/>
                      <a:pt x="102" y="298"/>
                    </a:cubicBezTo>
                    <a:cubicBezTo>
                      <a:pt x="104" y="287"/>
                      <a:pt x="102" y="280"/>
                      <a:pt x="94" y="273"/>
                    </a:cubicBezTo>
                    <a:cubicBezTo>
                      <a:pt x="65" y="247"/>
                      <a:pt x="37" y="220"/>
                      <a:pt x="10" y="192"/>
                    </a:cubicBezTo>
                    <a:cubicBezTo>
                      <a:pt x="4" y="186"/>
                      <a:pt x="0" y="175"/>
                      <a:pt x="2" y="168"/>
                    </a:cubicBezTo>
                    <a:cubicBezTo>
                      <a:pt x="4" y="161"/>
                      <a:pt x="14" y="154"/>
                      <a:pt x="22" y="152"/>
                    </a:cubicBezTo>
                    <a:cubicBezTo>
                      <a:pt x="61" y="145"/>
                      <a:pt x="100" y="140"/>
                      <a:pt x="139" y="133"/>
                    </a:cubicBezTo>
                    <a:cubicBezTo>
                      <a:pt x="146" y="132"/>
                      <a:pt x="154" y="127"/>
                      <a:pt x="157" y="121"/>
                    </a:cubicBezTo>
                    <a:cubicBezTo>
                      <a:pt x="174" y="87"/>
                      <a:pt x="191" y="52"/>
                      <a:pt x="208" y="17"/>
                    </a:cubicBezTo>
                    <a:cubicBezTo>
                      <a:pt x="212" y="8"/>
                      <a:pt x="218" y="1"/>
                      <a:pt x="230" y="1"/>
                    </a:cubicBezTo>
                    <a:cubicBezTo>
                      <a:pt x="242" y="0"/>
                      <a:pt x="249" y="7"/>
                      <a:pt x="254" y="17"/>
                    </a:cubicBezTo>
                    <a:cubicBezTo>
                      <a:pt x="270" y="52"/>
                      <a:pt x="288" y="86"/>
                      <a:pt x="304" y="121"/>
                    </a:cubicBezTo>
                    <a:cubicBezTo>
                      <a:pt x="308" y="129"/>
                      <a:pt x="313" y="133"/>
                      <a:pt x="322" y="134"/>
                    </a:cubicBezTo>
                    <a:cubicBezTo>
                      <a:pt x="361" y="139"/>
                      <a:pt x="399" y="145"/>
                      <a:pt x="438" y="152"/>
                    </a:cubicBezTo>
                    <a:cubicBezTo>
                      <a:pt x="446" y="153"/>
                      <a:pt x="457" y="161"/>
                      <a:pt x="459" y="168"/>
                    </a:cubicBezTo>
                    <a:cubicBezTo>
                      <a:pt x="461" y="175"/>
                      <a:pt x="456" y="187"/>
                      <a:pt x="450" y="194"/>
                    </a:cubicBezTo>
                    <a:cubicBezTo>
                      <a:pt x="423" y="221"/>
                      <a:pt x="394" y="248"/>
                      <a:pt x="366" y="274"/>
                    </a:cubicBezTo>
                    <a:cubicBezTo>
                      <a:pt x="359" y="281"/>
                      <a:pt x="357" y="286"/>
                      <a:pt x="359" y="295"/>
                    </a:cubicBezTo>
                    <a:cubicBezTo>
                      <a:pt x="366" y="333"/>
                      <a:pt x="372" y="371"/>
                      <a:pt x="379" y="409"/>
                    </a:cubicBezTo>
                    <a:cubicBezTo>
                      <a:pt x="380" y="420"/>
                      <a:pt x="382" y="431"/>
                      <a:pt x="371" y="439"/>
                    </a:cubicBezTo>
                    <a:cubicBezTo>
                      <a:pt x="360" y="445"/>
                      <a:pt x="349" y="444"/>
                      <a:pt x="338" y="437"/>
                    </a:cubicBezTo>
                    <a:cubicBezTo>
                      <a:pt x="308" y="419"/>
                      <a:pt x="278" y="403"/>
                      <a:pt x="248" y="385"/>
                    </a:cubicBezTo>
                    <a:cubicBezTo>
                      <a:pt x="239" y="380"/>
                      <a:pt x="232" y="379"/>
                      <a:pt x="223" y="384"/>
                    </a:cubicBezTo>
                    <a:cubicBezTo>
                      <a:pt x="189" y="403"/>
                      <a:pt x="154" y="421"/>
                      <a:pt x="119" y="439"/>
                    </a:cubicBezTo>
                    <a:cubicBezTo>
                      <a:pt x="99" y="449"/>
                      <a:pt x="81" y="439"/>
                      <a:pt x="82" y="416"/>
                    </a:cubicBezTo>
                    <a:close/>
                    <a:moveTo>
                      <a:pt x="386" y="190"/>
                    </a:moveTo>
                    <a:cubicBezTo>
                      <a:pt x="361" y="186"/>
                      <a:pt x="334" y="181"/>
                      <a:pt x="307" y="179"/>
                    </a:cubicBezTo>
                    <a:cubicBezTo>
                      <a:pt x="286" y="178"/>
                      <a:pt x="273" y="169"/>
                      <a:pt x="265" y="149"/>
                    </a:cubicBezTo>
                    <a:cubicBezTo>
                      <a:pt x="255" y="125"/>
                      <a:pt x="241" y="101"/>
                      <a:pt x="228" y="75"/>
                    </a:cubicBezTo>
                    <a:cubicBezTo>
                      <a:pt x="215" y="103"/>
                      <a:pt x="202" y="128"/>
                      <a:pt x="190" y="153"/>
                    </a:cubicBezTo>
                    <a:cubicBezTo>
                      <a:pt x="182" y="169"/>
                      <a:pt x="171" y="177"/>
                      <a:pt x="153" y="179"/>
                    </a:cubicBezTo>
                    <a:cubicBezTo>
                      <a:pt x="125" y="182"/>
                      <a:pt x="97" y="186"/>
                      <a:pt x="71" y="190"/>
                    </a:cubicBezTo>
                    <a:cubicBezTo>
                      <a:pt x="87" y="208"/>
                      <a:pt x="102" y="227"/>
                      <a:pt x="121" y="243"/>
                    </a:cubicBezTo>
                    <a:cubicBezTo>
                      <a:pt x="142" y="261"/>
                      <a:pt x="148" y="279"/>
                      <a:pt x="141" y="306"/>
                    </a:cubicBezTo>
                    <a:cubicBezTo>
                      <a:pt x="134" y="329"/>
                      <a:pt x="132" y="354"/>
                      <a:pt x="127" y="379"/>
                    </a:cubicBezTo>
                    <a:cubicBezTo>
                      <a:pt x="130" y="378"/>
                      <a:pt x="131" y="378"/>
                      <a:pt x="132" y="377"/>
                    </a:cubicBezTo>
                    <a:cubicBezTo>
                      <a:pt x="152" y="367"/>
                      <a:pt x="171" y="357"/>
                      <a:pt x="191" y="347"/>
                    </a:cubicBezTo>
                    <a:cubicBezTo>
                      <a:pt x="235" y="325"/>
                      <a:pt x="226" y="324"/>
                      <a:pt x="271" y="348"/>
                    </a:cubicBezTo>
                    <a:cubicBezTo>
                      <a:pt x="290" y="358"/>
                      <a:pt x="308" y="368"/>
                      <a:pt x="330" y="380"/>
                    </a:cubicBezTo>
                    <a:cubicBezTo>
                      <a:pt x="324" y="349"/>
                      <a:pt x="320" y="321"/>
                      <a:pt x="314" y="294"/>
                    </a:cubicBezTo>
                    <a:cubicBezTo>
                      <a:pt x="311" y="277"/>
                      <a:pt x="314" y="265"/>
                      <a:pt x="327" y="252"/>
                    </a:cubicBezTo>
                    <a:cubicBezTo>
                      <a:pt x="347" y="233"/>
                      <a:pt x="366" y="211"/>
                      <a:pt x="386" y="19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96" name="Group 195">
              <a:extLst>
                <a:ext uri="{FF2B5EF4-FFF2-40B4-BE49-F238E27FC236}">
                  <a16:creationId xmlns:a16="http://schemas.microsoft.com/office/drawing/2014/main" id="{803D091D-3E8D-4C17-99E5-B76B6418FC86}"/>
                </a:ext>
              </a:extLst>
            </p:cNvPr>
            <p:cNvGrpSpPr/>
            <p:nvPr/>
          </p:nvGrpSpPr>
          <p:grpSpPr>
            <a:xfrm>
              <a:off x="10547975" y="2361646"/>
              <a:ext cx="616795" cy="453526"/>
              <a:chOff x="8745538" y="6856413"/>
              <a:chExt cx="863600" cy="635000"/>
            </a:xfrm>
            <a:solidFill>
              <a:sysClr val="window" lastClr="FFFFFF"/>
            </a:solidFill>
          </p:grpSpPr>
          <p:sp>
            <p:nvSpPr>
              <p:cNvPr id="197" name="Freeform 12">
                <a:extLst>
                  <a:ext uri="{FF2B5EF4-FFF2-40B4-BE49-F238E27FC236}">
                    <a16:creationId xmlns:a16="http://schemas.microsoft.com/office/drawing/2014/main" id="{4C9A790C-AF89-4480-B512-AAF87F5A76A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745538" y="6856413"/>
                <a:ext cx="863600" cy="635000"/>
              </a:xfrm>
              <a:custGeom>
                <a:avLst/>
                <a:gdLst>
                  <a:gd name="T0" fmla="*/ 110 w 1536"/>
                  <a:gd name="T1" fmla="*/ 91 h 1131"/>
                  <a:gd name="T2" fmla="*/ 763 w 1536"/>
                  <a:gd name="T3" fmla="*/ 31 h 1131"/>
                  <a:gd name="T4" fmla="*/ 1001 w 1536"/>
                  <a:gd name="T5" fmla="*/ 133 h 1131"/>
                  <a:gd name="T6" fmla="*/ 1048 w 1536"/>
                  <a:gd name="T7" fmla="*/ 471 h 1131"/>
                  <a:gd name="T8" fmla="*/ 1404 w 1536"/>
                  <a:gd name="T9" fmla="*/ 672 h 1131"/>
                  <a:gd name="T10" fmla="*/ 1466 w 1536"/>
                  <a:gd name="T11" fmla="*/ 682 h 1131"/>
                  <a:gd name="T12" fmla="*/ 1536 w 1536"/>
                  <a:gd name="T13" fmla="*/ 776 h 1131"/>
                  <a:gd name="T14" fmla="*/ 1514 w 1536"/>
                  <a:gd name="T15" fmla="*/ 883 h 1131"/>
                  <a:gd name="T16" fmla="*/ 1491 w 1536"/>
                  <a:gd name="T17" fmla="*/ 780 h 1131"/>
                  <a:gd name="T18" fmla="*/ 1437 w 1536"/>
                  <a:gd name="T19" fmla="*/ 716 h 1131"/>
                  <a:gd name="T20" fmla="*/ 1436 w 1536"/>
                  <a:gd name="T21" fmla="*/ 1014 h 1131"/>
                  <a:gd name="T22" fmla="*/ 1490 w 1536"/>
                  <a:gd name="T23" fmla="*/ 1081 h 1131"/>
                  <a:gd name="T24" fmla="*/ 1491 w 1536"/>
                  <a:gd name="T25" fmla="*/ 969 h 1131"/>
                  <a:gd name="T26" fmla="*/ 1536 w 1536"/>
                  <a:gd name="T27" fmla="*/ 970 h 1131"/>
                  <a:gd name="T28" fmla="*/ 1510 w 1536"/>
                  <a:gd name="T29" fmla="*/ 1123 h 1131"/>
                  <a:gd name="T30" fmla="*/ 1416 w 1536"/>
                  <a:gd name="T31" fmla="*/ 1077 h 1131"/>
                  <a:gd name="T32" fmla="*/ 1381 w 1536"/>
                  <a:gd name="T33" fmla="*/ 1020 h 1131"/>
                  <a:gd name="T34" fmla="*/ 745 w 1536"/>
                  <a:gd name="T35" fmla="*/ 771 h 1131"/>
                  <a:gd name="T36" fmla="*/ 171 w 1536"/>
                  <a:gd name="T37" fmla="*/ 699 h 1131"/>
                  <a:gd name="T38" fmla="*/ 0 w 1536"/>
                  <a:gd name="T39" fmla="*/ 552 h 1131"/>
                  <a:gd name="T40" fmla="*/ 1389 w 1536"/>
                  <a:gd name="T41" fmla="*/ 966 h 1131"/>
                  <a:gd name="T42" fmla="*/ 1390 w 1536"/>
                  <a:gd name="T43" fmla="*/ 729 h 1131"/>
                  <a:gd name="T44" fmla="*/ 1177 w 1536"/>
                  <a:gd name="T45" fmla="*/ 583 h 1131"/>
                  <a:gd name="T46" fmla="*/ 386 w 1536"/>
                  <a:gd name="T47" fmla="*/ 438 h 1131"/>
                  <a:gd name="T48" fmla="*/ 47 w 1536"/>
                  <a:gd name="T49" fmla="*/ 321 h 1131"/>
                  <a:gd name="T50" fmla="*/ 46 w 1536"/>
                  <a:gd name="T51" fmla="*/ 537 h 1131"/>
                  <a:gd name="T52" fmla="*/ 78 w 1536"/>
                  <a:gd name="T53" fmla="*/ 566 h 1131"/>
                  <a:gd name="T54" fmla="*/ 123 w 1536"/>
                  <a:gd name="T55" fmla="*/ 567 h 1131"/>
                  <a:gd name="T56" fmla="*/ 127 w 1536"/>
                  <a:gd name="T57" fmla="*/ 630 h 1131"/>
                  <a:gd name="T58" fmla="*/ 214 w 1536"/>
                  <a:gd name="T59" fmla="*/ 613 h 1131"/>
                  <a:gd name="T60" fmla="*/ 258 w 1536"/>
                  <a:gd name="T61" fmla="*/ 613 h 1131"/>
                  <a:gd name="T62" fmla="*/ 264 w 1536"/>
                  <a:gd name="T63" fmla="*/ 680 h 1131"/>
                  <a:gd name="T64" fmla="*/ 366 w 1536"/>
                  <a:gd name="T65" fmla="*/ 644 h 1131"/>
                  <a:gd name="T66" fmla="*/ 411 w 1536"/>
                  <a:gd name="T67" fmla="*/ 642 h 1131"/>
                  <a:gd name="T68" fmla="*/ 411 w 1536"/>
                  <a:gd name="T69" fmla="*/ 707 h 1131"/>
                  <a:gd name="T70" fmla="*/ 525 w 1536"/>
                  <a:gd name="T71" fmla="*/ 656 h 1131"/>
                  <a:gd name="T72" fmla="*/ 570 w 1536"/>
                  <a:gd name="T73" fmla="*/ 659 h 1131"/>
                  <a:gd name="T74" fmla="*/ 676 w 1536"/>
                  <a:gd name="T75" fmla="*/ 717 h 1131"/>
                  <a:gd name="T76" fmla="*/ 698 w 1536"/>
                  <a:gd name="T77" fmla="*/ 642 h 1131"/>
                  <a:gd name="T78" fmla="*/ 721 w 1536"/>
                  <a:gd name="T79" fmla="*/ 722 h 1131"/>
                  <a:gd name="T80" fmla="*/ 824 w 1536"/>
                  <a:gd name="T81" fmla="*/ 685 h 1131"/>
                  <a:gd name="T82" fmla="*/ 869 w 1536"/>
                  <a:gd name="T83" fmla="*/ 685 h 1131"/>
                  <a:gd name="T84" fmla="*/ 897 w 1536"/>
                  <a:gd name="T85" fmla="*/ 753 h 1131"/>
                  <a:gd name="T86" fmla="*/ 974 w 1536"/>
                  <a:gd name="T87" fmla="*/ 725 h 1131"/>
                  <a:gd name="T88" fmla="*/ 1018 w 1536"/>
                  <a:gd name="T89" fmla="*/ 725 h 1131"/>
                  <a:gd name="T90" fmla="*/ 1024 w 1536"/>
                  <a:gd name="T91" fmla="*/ 785 h 1131"/>
                  <a:gd name="T92" fmla="*/ 1114 w 1536"/>
                  <a:gd name="T93" fmla="*/ 772 h 1131"/>
                  <a:gd name="T94" fmla="*/ 1159 w 1536"/>
                  <a:gd name="T95" fmla="*/ 773 h 1131"/>
                  <a:gd name="T96" fmla="*/ 1169 w 1536"/>
                  <a:gd name="T97" fmla="*/ 839 h 1131"/>
                  <a:gd name="T98" fmla="*/ 1246 w 1536"/>
                  <a:gd name="T99" fmla="*/ 874 h 1131"/>
                  <a:gd name="T100" fmla="*/ 1247 w 1536"/>
                  <a:gd name="T101" fmla="*/ 844 h 1131"/>
                  <a:gd name="T102" fmla="*/ 1292 w 1536"/>
                  <a:gd name="T103" fmla="*/ 844 h 1131"/>
                  <a:gd name="T104" fmla="*/ 1297 w 1536"/>
                  <a:gd name="T105" fmla="*/ 904 h 1131"/>
                  <a:gd name="T106" fmla="*/ 528 w 1536"/>
                  <a:gd name="T107" fmla="*/ 402 h 1131"/>
                  <a:gd name="T108" fmla="*/ 982 w 1536"/>
                  <a:gd name="T109" fmla="*/ 276 h 1131"/>
                  <a:gd name="T110" fmla="*/ 962 w 1536"/>
                  <a:gd name="T111" fmla="*/ 159 h 1131"/>
                  <a:gd name="T112" fmla="*/ 623 w 1536"/>
                  <a:gd name="T113" fmla="*/ 57 h 1131"/>
                  <a:gd name="T114" fmla="*/ 105 w 1536"/>
                  <a:gd name="T115" fmla="*/ 146 h 1131"/>
                  <a:gd name="T116" fmla="*/ 82 w 1536"/>
                  <a:gd name="T117" fmla="*/ 292 h 1131"/>
                  <a:gd name="T118" fmla="*/ 528 w 1536"/>
                  <a:gd name="T119" fmla="*/ 402 h 1131"/>
                  <a:gd name="T120" fmla="*/ 780 w 1536"/>
                  <a:gd name="T121" fmla="*/ 420 h 1131"/>
                  <a:gd name="T122" fmla="*/ 1003 w 1536"/>
                  <a:gd name="T123" fmla="*/ 320 h 1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536" h="1131">
                    <a:moveTo>
                      <a:pt x="0" y="211"/>
                    </a:moveTo>
                    <a:cubicBezTo>
                      <a:pt x="16" y="151"/>
                      <a:pt x="59" y="118"/>
                      <a:pt x="110" y="91"/>
                    </a:cubicBezTo>
                    <a:cubicBezTo>
                      <a:pt x="179" y="54"/>
                      <a:pt x="254" y="35"/>
                      <a:pt x="331" y="23"/>
                    </a:cubicBezTo>
                    <a:cubicBezTo>
                      <a:pt x="475" y="0"/>
                      <a:pt x="619" y="2"/>
                      <a:pt x="763" y="31"/>
                    </a:cubicBezTo>
                    <a:cubicBezTo>
                      <a:pt x="828" y="44"/>
                      <a:pt x="892" y="63"/>
                      <a:pt x="950" y="97"/>
                    </a:cubicBezTo>
                    <a:cubicBezTo>
                      <a:pt x="968" y="107"/>
                      <a:pt x="985" y="120"/>
                      <a:pt x="1001" y="133"/>
                    </a:cubicBezTo>
                    <a:cubicBezTo>
                      <a:pt x="1034" y="162"/>
                      <a:pt x="1050" y="197"/>
                      <a:pt x="1049" y="242"/>
                    </a:cubicBezTo>
                    <a:cubicBezTo>
                      <a:pt x="1047" y="318"/>
                      <a:pt x="1049" y="395"/>
                      <a:pt x="1048" y="471"/>
                    </a:cubicBezTo>
                    <a:cubicBezTo>
                      <a:pt x="1048" y="481"/>
                      <a:pt x="1051" y="486"/>
                      <a:pt x="1061" y="489"/>
                    </a:cubicBezTo>
                    <a:cubicBezTo>
                      <a:pt x="1186" y="530"/>
                      <a:pt x="1302" y="587"/>
                      <a:pt x="1404" y="672"/>
                    </a:cubicBezTo>
                    <a:cubicBezTo>
                      <a:pt x="1408" y="674"/>
                      <a:pt x="1415" y="675"/>
                      <a:pt x="1420" y="674"/>
                    </a:cubicBezTo>
                    <a:cubicBezTo>
                      <a:pt x="1437" y="668"/>
                      <a:pt x="1452" y="671"/>
                      <a:pt x="1466" y="682"/>
                    </a:cubicBezTo>
                    <a:cubicBezTo>
                      <a:pt x="1482" y="696"/>
                      <a:pt x="1498" y="710"/>
                      <a:pt x="1514" y="725"/>
                    </a:cubicBezTo>
                    <a:cubicBezTo>
                      <a:pt x="1529" y="739"/>
                      <a:pt x="1536" y="756"/>
                      <a:pt x="1536" y="776"/>
                    </a:cubicBezTo>
                    <a:cubicBezTo>
                      <a:pt x="1536" y="803"/>
                      <a:pt x="1536" y="830"/>
                      <a:pt x="1536" y="857"/>
                    </a:cubicBezTo>
                    <a:cubicBezTo>
                      <a:pt x="1536" y="873"/>
                      <a:pt x="1528" y="883"/>
                      <a:pt x="1514" y="883"/>
                    </a:cubicBezTo>
                    <a:cubicBezTo>
                      <a:pt x="1500" y="884"/>
                      <a:pt x="1491" y="874"/>
                      <a:pt x="1491" y="856"/>
                    </a:cubicBezTo>
                    <a:cubicBezTo>
                      <a:pt x="1491" y="831"/>
                      <a:pt x="1492" y="805"/>
                      <a:pt x="1491" y="780"/>
                    </a:cubicBezTo>
                    <a:cubicBezTo>
                      <a:pt x="1490" y="771"/>
                      <a:pt x="1486" y="762"/>
                      <a:pt x="1480" y="755"/>
                    </a:cubicBezTo>
                    <a:cubicBezTo>
                      <a:pt x="1468" y="742"/>
                      <a:pt x="1453" y="730"/>
                      <a:pt x="1437" y="716"/>
                    </a:cubicBezTo>
                    <a:cubicBezTo>
                      <a:pt x="1436" y="724"/>
                      <a:pt x="1436" y="729"/>
                      <a:pt x="1436" y="735"/>
                    </a:cubicBezTo>
                    <a:cubicBezTo>
                      <a:pt x="1436" y="828"/>
                      <a:pt x="1436" y="921"/>
                      <a:pt x="1436" y="1014"/>
                    </a:cubicBezTo>
                    <a:cubicBezTo>
                      <a:pt x="1435" y="1030"/>
                      <a:pt x="1440" y="1042"/>
                      <a:pt x="1454" y="1052"/>
                    </a:cubicBezTo>
                    <a:cubicBezTo>
                      <a:pt x="1466" y="1060"/>
                      <a:pt x="1477" y="1070"/>
                      <a:pt x="1490" y="1081"/>
                    </a:cubicBezTo>
                    <a:cubicBezTo>
                      <a:pt x="1491" y="1075"/>
                      <a:pt x="1491" y="1071"/>
                      <a:pt x="1491" y="1067"/>
                    </a:cubicBezTo>
                    <a:cubicBezTo>
                      <a:pt x="1491" y="1034"/>
                      <a:pt x="1491" y="1002"/>
                      <a:pt x="1491" y="969"/>
                    </a:cubicBezTo>
                    <a:cubicBezTo>
                      <a:pt x="1491" y="954"/>
                      <a:pt x="1500" y="944"/>
                      <a:pt x="1513" y="944"/>
                    </a:cubicBezTo>
                    <a:cubicBezTo>
                      <a:pt x="1527" y="944"/>
                      <a:pt x="1536" y="954"/>
                      <a:pt x="1536" y="970"/>
                    </a:cubicBezTo>
                    <a:cubicBezTo>
                      <a:pt x="1536" y="1007"/>
                      <a:pt x="1536" y="1044"/>
                      <a:pt x="1536" y="1081"/>
                    </a:cubicBezTo>
                    <a:cubicBezTo>
                      <a:pt x="1536" y="1100"/>
                      <a:pt x="1528" y="1114"/>
                      <a:pt x="1510" y="1123"/>
                    </a:cubicBezTo>
                    <a:cubicBezTo>
                      <a:pt x="1493" y="1131"/>
                      <a:pt x="1476" y="1128"/>
                      <a:pt x="1461" y="1116"/>
                    </a:cubicBezTo>
                    <a:cubicBezTo>
                      <a:pt x="1446" y="1103"/>
                      <a:pt x="1429" y="1092"/>
                      <a:pt x="1416" y="1077"/>
                    </a:cubicBezTo>
                    <a:cubicBezTo>
                      <a:pt x="1405" y="1066"/>
                      <a:pt x="1400" y="1050"/>
                      <a:pt x="1392" y="1037"/>
                    </a:cubicBezTo>
                    <a:cubicBezTo>
                      <a:pt x="1389" y="1031"/>
                      <a:pt x="1386" y="1024"/>
                      <a:pt x="1381" y="1020"/>
                    </a:cubicBezTo>
                    <a:cubicBezTo>
                      <a:pt x="1313" y="961"/>
                      <a:pt x="1235" y="917"/>
                      <a:pt x="1153" y="881"/>
                    </a:cubicBezTo>
                    <a:cubicBezTo>
                      <a:pt x="1022" y="825"/>
                      <a:pt x="886" y="791"/>
                      <a:pt x="745" y="771"/>
                    </a:cubicBezTo>
                    <a:cubicBezTo>
                      <a:pt x="655" y="758"/>
                      <a:pt x="565" y="756"/>
                      <a:pt x="475" y="753"/>
                    </a:cubicBezTo>
                    <a:cubicBezTo>
                      <a:pt x="371" y="750"/>
                      <a:pt x="269" y="735"/>
                      <a:pt x="171" y="699"/>
                    </a:cubicBezTo>
                    <a:cubicBezTo>
                      <a:pt x="146" y="690"/>
                      <a:pt x="123" y="678"/>
                      <a:pt x="100" y="666"/>
                    </a:cubicBezTo>
                    <a:cubicBezTo>
                      <a:pt x="53" y="640"/>
                      <a:pt x="15" y="607"/>
                      <a:pt x="0" y="552"/>
                    </a:cubicBezTo>
                    <a:cubicBezTo>
                      <a:pt x="0" y="438"/>
                      <a:pt x="0" y="324"/>
                      <a:pt x="0" y="211"/>
                    </a:cubicBezTo>
                    <a:close/>
                    <a:moveTo>
                      <a:pt x="1389" y="966"/>
                    </a:moveTo>
                    <a:cubicBezTo>
                      <a:pt x="1390" y="963"/>
                      <a:pt x="1391" y="960"/>
                      <a:pt x="1391" y="957"/>
                    </a:cubicBezTo>
                    <a:cubicBezTo>
                      <a:pt x="1391" y="881"/>
                      <a:pt x="1391" y="805"/>
                      <a:pt x="1390" y="729"/>
                    </a:cubicBezTo>
                    <a:cubicBezTo>
                      <a:pt x="1390" y="723"/>
                      <a:pt x="1385" y="716"/>
                      <a:pt x="1380" y="711"/>
                    </a:cubicBezTo>
                    <a:cubicBezTo>
                      <a:pt x="1319" y="658"/>
                      <a:pt x="1250" y="617"/>
                      <a:pt x="1177" y="583"/>
                    </a:cubicBezTo>
                    <a:cubicBezTo>
                      <a:pt x="987" y="496"/>
                      <a:pt x="786" y="459"/>
                      <a:pt x="579" y="448"/>
                    </a:cubicBezTo>
                    <a:cubicBezTo>
                      <a:pt x="515" y="444"/>
                      <a:pt x="450" y="444"/>
                      <a:pt x="386" y="438"/>
                    </a:cubicBezTo>
                    <a:cubicBezTo>
                      <a:pt x="307" y="431"/>
                      <a:pt x="229" y="414"/>
                      <a:pt x="155" y="385"/>
                    </a:cubicBezTo>
                    <a:cubicBezTo>
                      <a:pt x="116" y="369"/>
                      <a:pt x="79" y="349"/>
                      <a:pt x="47" y="321"/>
                    </a:cubicBezTo>
                    <a:cubicBezTo>
                      <a:pt x="46" y="323"/>
                      <a:pt x="46" y="324"/>
                      <a:pt x="46" y="324"/>
                    </a:cubicBezTo>
                    <a:cubicBezTo>
                      <a:pt x="46" y="395"/>
                      <a:pt x="45" y="466"/>
                      <a:pt x="46" y="537"/>
                    </a:cubicBezTo>
                    <a:cubicBezTo>
                      <a:pt x="46" y="560"/>
                      <a:pt x="59" y="578"/>
                      <a:pt x="78" y="595"/>
                    </a:cubicBezTo>
                    <a:cubicBezTo>
                      <a:pt x="78" y="583"/>
                      <a:pt x="78" y="575"/>
                      <a:pt x="78" y="566"/>
                    </a:cubicBezTo>
                    <a:cubicBezTo>
                      <a:pt x="78" y="549"/>
                      <a:pt x="87" y="539"/>
                      <a:pt x="101" y="539"/>
                    </a:cubicBezTo>
                    <a:cubicBezTo>
                      <a:pt x="114" y="539"/>
                      <a:pt x="123" y="550"/>
                      <a:pt x="123" y="567"/>
                    </a:cubicBezTo>
                    <a:cubicBezTo>
                      <a:pt x="123" y="584"/>
                      <a:pt x="123" y="601"/>
                      <a:pt x="123" y="618"/>
                    </a:cubicBezTo>
                    <a:cubicBezTo>
                      <a:pt x="123" y="622"/>
                      <a:pt x="125" y="628"/>
                      <a:pt x="127" y="630"/>
                    </a:cubicBezTo>
                    <a:cubicBezTo>
                      <a:pt x="155" y="643"/>
                      <a:pt x="183" y="655"/>
                      <a:pt x="214" y="668"/>
                    </a:cubicBezTo>
                    <a:cubicBezTo>
                      <a:pt x="214" y="647"/>
                      <a:pt x="213" y="630"/>
                      <a:pt x="214" y="613"/>
                    </a:cubicBezTo>
                    <a:cubicBezTo>
                      <a:pt x="214" y="596"/>
                      <a:pt x="223" y="585"/>
                      <a:pt x="237" y="586"/>
                    </a:cubicBezTo>
                    <a:cubicBezTo>
                      <a:pt x="250" y="586"/>
                      <a:pt x="258" y="596"/>
                      <a:pt x="258" y="613"/>
                    </a:cubicBezTo>
                    <a:cubicBezTo>
                      <a:pt x="259" y="632"/>
                      <a:pt x="258" y="651"/>
                      <a:pt x="259" y="670"/>
                    </a:cubicBezTo>
                    <a:cubicBezTo>
                      <a:pt x="259" y="673"/>
                      <a:pt x="261" y="679"/>
                      <a:pt x="264" y="680"/>
                    </a:cubicBezTo>
                    <a:cubicBezTo>
                      <a:pt x="297" y="687"/>
                      <a:pt x="331" y="694"/>
                      <a:pt x="366" y="701"/>
                    </a:cubicBezTo>
                    <a:cubicBezTo>
                      <a:pt x="366" y="680"/>
                      <a:pt x="366" y="662"/>
                      <a:pt x="366" y="644"/>
                    </a:cubicBezTo>
                    <a:cubicBezTo>
                      <a:pt x="366" y="630"/>
                      <a:pt x="375" y="622"/>
                      <a:pt x="387" y="621"/>
                    </a:cubicBezTo>
                    <a:cubicBezTo>
                      <a:pt x="400" y="621"/>
                      <a:pt x="409" y="629"/>
                      <a:pt x="411" y="642"/>
                    </a:cubicBezTo>
                    <a:cubicBezTo>
                      <a:pt x="411" y="647"/>
                      <a:pt x="411" y="653"/>
                      <a:pt x="411" y="658"/>
                    </a:cubicBezTo>
                    <a:cubicBezTo>
                      <a:pt x="411" y="673"/>
                      <a:pt x="411" y="689"/>
                      <a:pt x="411" y="707"/>
                    </a:cubicBezTo>
                    <a:cubicBezTo>
                      <a:pt x="450" y="707"/>
                      <a:pt x="487" y="707"/>
                      <a:pt x="525" y="707"/>
                    </a:cubicBezTo>
                    <a:cubicBezTo>
                      <a:pt x="525" y="690"/>
                      <a:pt x="525" y="673"/>
                      <a:pt x="525" y="656"/>
                    </a:cubicBezTo>
                    <a:cubicBezTo>
                      <a:pt x="526" y="642"/>
                      <a:pt x="535" y="633"/>
                      <a:pt x="548" y="633"/>
                    </a:cubicBezTo>
                    <a:cubicBezTo>
                      <a:pt x="561" y="634"/>
                      <a:pt x="570" y="643"/>
                      <a:pt x="570" y="659"/>
                    </a:cubicBezTo>
                    <a:cubicBezTo>
                      <a:pt x="570" y="676"/>
                      <a:pt x="570" y="693"/>
                      <a:pt x="570" y="710"/>
                    </a:cubicBezTo>
                    <a:cubicBezTo>
                      <a:pt x="607" y="713"/>
                      <a:pt x="641" y="715"/>
                      <a:pt x="676" y="717"/>
                    </a:cubicBezTo>
                    <a:cubicBezTo>
                      <a:pt x="676" y="700"/>
                      <a:pt x="676" y="685"/>
                      <a:pt x="676" y="670"/>
                    </a:cubicBezTo>
                    <a:cubicBezTo>
                      <a:pt x="676" y="653"/>
                      <a:pt x="684" y="643"/>
                      <a:pt x="698" y="642"/>
                    </a:cubicBezTo>
                    <a:cubicBezTo>
                      <a:pt x="712" y="642"/>
                      <a:pt x="721" y="652"/>
                      <a:pt x="721" y="670"/>
                    </a:cubicBezTo>
                    <a:cubicBezTo>
                      <a:pt x="721" y="687"/>
                      <a:pt x="721" y="705"/>
                      <a:pt x="721" y="722"/>
                    </a:cubicBezTo>
                    <a:cubicBezTo>
                      <a:pt x="756" y="727"/>
                      <a:pt x="789" y="732"/>
                      <a:pt x="824" y="737"/>
                    </a:cubicBezTo>
                    <a:cubicBezTo>
                      <a:pt x="824" y="719"/>
                      <a:pt x="824" y="702"/>
                      <a:pt x="824" y="685"/>
                    </a:cubicBezTo>
                    <a:cubicBezTo>
                      <a:pt x="825" y="671"/>
                      <a:pt x="833" y="663"/>
                      <a:pt x="846" y="662"/>
                    </a:cubicBezTo>
                    <a:cubicBezTo>
                      <a:pt x="858" y="662"/>
                      <a:pt x="868" y="670"/>
                      <a:pt x="869" y="685"/>
                    </a:cubicBezTo>
                    <a:cubicBezTo>
                      <a:pt x="870" y="695"/>
                      <a:pt x="869" y="706"/>
                      <a:pt x="869" y="717"/>
                    </a:cubicBezTo>
                    <a:cubicBezTo>
                      <a:pt x="869" y="746"/>
                      <a:pt x="869" y="746"/>
                      <a:pt x="897" y="753"/>
                    </a:cubicBezTo>
                    <a:cubicBezTo>
                      <a:pt x="922" y="758"/>
                      <a:pt x="947" y="764"/>
                      <a:pt x="973" y="770"/>
                    </a:cubicBezTo>
                    <a:cubicBezTo>
                      <a:pt x="973" y="754"/>
                      <a:pt x="973" y="739"/>
                      <a:pt x="974" y="725"/>
                    </a:cubicBezTo>
                    <a:cubicBezTo>
                      <a:pt x="974" y="710"/>
                      <a:pt x="984" y="700"/>
                      <a:pt x="996" y="700"/>
                    </a:cubicBezTo>
                    <a:cubicBezTo>
                      <a:pt x="1009" y="700"/>
                      <a:pt x="1018" y="710"/>
                      <a:pt x="1018" y="725"/>
                    </a:cubicBezTo>
                    <a:cubicBezTo>
                      <a:pt x="1019" y="741"/>
                      <a:pt x="1018" y="757"/>
                      <a:pt x="1019" y="773"/>
                    </a:cubicBezTo>
                    <a:cubicBezTo>
                      <a:pt x="1019" y="777"/>
                      <a:pt x="1021" y="784"/>
                      <a:pt x="1024" y="785"/>
                    </a:cubicBezTo>
                    <a:cubicBezTo>
                      <a:pt x="1053" y="795"/>
                      <a:pt x="1083" y="805"/>
                      <a:pt x="1114" y="815"/>
                    </a:cubicBezTo>
                    <a:cubicBezTo>
                      <a:pt x="1114" y="800"/>
                      <a:pt x="1113" y="786"/>
                      <a:pt x="1114" y="772"/>
                    </a:cubicBezTo>
                    <a:cubicBezTo>
                      <a:pt x="1114" y="757"/>
                      <a:pt x="1124" y="747"/>
                      <a:pt x="1137" y="748"/>
                    </a:cubicBezTo>
                    <a:cubicBezTo>
                      <a:pt x="1150" y="748"/>
                      <a:pt x="1158" y="757"/>
                      <a:pt x="1159" y="773"/>
                    </a:cubicBezTo>
                    <a:cubicBezTo>
                      <a:pt x="1159" y="789"/>
                      <a:pt x="1159" y="806"/>
                      <a:pt x="1158" y="822"/>
                    </a:cubicBezTo>
                    <a:cubicBezTo>
                      <a:pt x="1158" y="831"/>
                      <a:pt x="1161" y="835"/>
                      <a:pt x="1169" y="839"/>
                    </a:cubicBezTo>
                    <a:cubicBezTo>
                      <a:pt x="1192" y="849"/>
                      <a:pt x="1213" y="860"/>
                      <a:pt x="1236" y="870"/>
                    </a:cubicBezTo>
                    <a:cubicBezTo>
                      <a:pt x="1239" y="872"/>
                      <a:pt x="1242" y="872"/>
                      <a:pt x="1246" y="874"/>
                    </a:cubicBezTo>
                    <a:cubicBezTo>
                      <a:pt x="1247" y="871"/>
                      <a:pt x="1247" y="870"/>
                      <a:pt x="1247" y="869"/>
                    </a:cubicBezTo>
                    <a:cubicBezTo>
                      <a:pt x="1247" y="861"/>
                      <a:pt x="1247" y="852"/>
                      <a:pt x="1247" y="844"/>
                    </a:cubicBezTo>
                    <a:cubicBezTo>
                      <a:pt x="1248" y="825"/>
                      <a:pt x="1255" y="816"/>
                      <a:pt x="1269" y="816"/>
                    </a:cubicBezTo>
                    <a:cubicBezTo>
                      <a:pt x="1284" y="816"/>
                      <a:pt x="1292" y="825"/>
                      <a:pt x="1292" y="844"/>
                    </a:cubicBezTo>
                    <a:cubicBezTo>
                      <a:pt x="1293" y="860"/>
                      <a:pt x="1292" y="875"/>
                      <a:pt x="1293" y="891"/>
                    </a:cubicBezTo>
                    <a:cubicBezTo>
                      <a:pt x="1293" y="895"/>
                      <a:pt x="1294" y="902"/>
                      <a:pt x="1297" y="904"/>
                    </a:cubicBezTo>
                    <a:cubicBezTo>
                      <a:pt x="1327" y="925"/>
                      <a:pt x="1358" y="945"/>
                      <a:pt x="1389" y="966"/>
                    </a:cubicBezTo>
                    <a:close/>
                    <a:moveTo>
                      <a:pt x="528" y="402"/>
                    </a:moveTo>
                    <a:cubicBezTo>
                      <a:pt x="646" y="401"/>
                      <a:pt x="761" y="388"/>
                      <a:pt x="870" y="345"/>
                    </a:cubicBezTo>
                    <a:cubicBezTo>
                      <a:pt x="911" y="329"/>
                      <a:pt x="952" y="310"/>
                      <a:pt x="982" y="276"/>
                    </a:cubicBezTo>
                    <a:cubicBezTo>
                      <a:pt x="1010" y="244"/>
                      <a:pt x="1011" y="211"/>
                      <a:pt x="983" y="179"/>
                    </a:cubicBezTo>
                    <a:cubicBezTo>
                      <a:pt x="977" y="172"/>
                      <a:pt x="970" y="164"/>
                      <a:pt x="962" y="159"/>
                    </a:cubicBezTo>
                    <a:cubicBezTo>
                      <a:pt x="935" y="143"/>
                      <a:pt x="907" y="125"/>
                      <a:pt x="878" y="112"/>
                    </a:cubicBezTo>
                    <a:cubicBezTo>
                      <a:pt x="797" y="78"/>
                      <a:pt x="710" y="63"/>
                      <a:pt x="623" y="57"/>
                    </a:cubicBezTo>
                    <a:cubicBezTo>
                      <a:pt x="498" y="47"/>
                      <a:pt x="374" y="54"/>
                      <a:pt x="252" y="85"/>
                    </a:cubicBezTo>
                    <a:cubicBezTo>
                      <a:pt x="201" y="98"/>
                      <a:pt x="150" y="116"/>
                      <a:pt x="105" y="146"/>
                    </a:cubicBezTo>
                    <a:cubicBezTo>
                      <a:pt x="96" y="152"/>
                      <a:pt x="87" y="158"/>
                      <a:pt x="79" y="166"/>
                    </a:cubicBezTo>
                    <a:cubicBezTo>
                      <a:pt x="33" y="207"/>
                      <a:pt x="34" y="252"/>
                      <a:pt x="82" y="292"/>
                    </a:cubicBezTo>
                    <a:cubicBezTo>
                      <a:pt x="111" y="316"/>
                      <a:pt x="145" y="333"/>
                      <a:pt x="181" y="346"/>
                    </a:cubicBezTo>
                    <a:cubicBezTo>
                      <a:pt x="294" y="387"/>
                      <a:pt x="411" y="400"/>
                      <a:pt x="528" y="402"/>
                    </a:cubicBezTo>
                    <a:close/>
                    <a:moveTo>
                      <a:pt x="1003" y="320"/>
                    </a:moveTo>
                    <a:cubicBezTo>
                      <a:pt x="937" y="376"/>
                      <a:pt x="860" y="400"/>
                      <a:pt x="780" y="420"/>
                    </a:cubicBezTo>
                    <a:cubicBezTo>
                      <a:pt x="855" y="436"/>
                      <a:pt x="928" y="452"/>
                      <a:pt x="1003" y="468"/>
                    </a:cubicBezTo>
                    <a:cubicBezTo>
                      <a:pt x="1003" y="420"/>
                      <a:pt x="1003" y="371"/>
                      <a:pt x="1003" y="32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8" name="Freeform 13">
                <a:extLst>
                  <a:ext uri="{FF2B5EF4-FFF2-40B4-BE49-F238E27FC236}">
                    <a16:creationId xmlns:a16="http://schemas.microsoft.com/office/drawing/2014/main" id="{00DBF411-6C55-4D41-967B-3B6D60EEE1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82063" y="6915151"/>
                <a:ext cx="317500" cy="115888"/>
              </a:xfrm>
              <a:custGeom>
                <a:avLst/>
                <a:gdLst>
                  <a:gd name="T0" fmla="*/ 269 w 565"/>
                  <a:gd name="T1" fmla="*/ 208 h 208"/>
                  <a:gd name="T2" fmla="*/ 73 w 565"/>
                  <a:gd name="T3" fmla="*/ 174 h 208"/>
                  <a:gd name="T4" fmla="*/ 24 w 565"/>
                  <a:gd name="T5" fmla="*/ 143 h 208"/>
                  <a:gd name="T6" fmla="*/ 24 w 565"/>
                  <a:gd name="T7" fmla="*/ 65 h 208"/>
                  <a:gd name="T8" fmla="*/ 99 w 565"/>
                  <a:gd name="T9" fmla="*/ 25 h 208"/>
                  <a:gd name="T10" fmla="*/ 227 w 565"/>
                  <a:gd name="T11" fmla="*/ 3 h 208"/>
                  <a:gd name="T12" fmla="*/ 254 w 565"/>
                  <a:gd name="T13" fmla="*/ 22 h 208"/>
                  <a:gd name="T14" fmla="*/ 231 w 565"/>
                  <a:gd name="T15" fmla="*/ 47 h 208"/>
                  <a:gd name="T16" fmla="*/ 116 w 565"/>
                  <a:gd name="T17" fmla="*/ 67 h 208"/>
                  <a:gd name="T18" fmla="*/ 73 w 565"/>
                  <a:gd name="T19" fmla="*/ 84 h 208"/>
                  <a:gd name="T20" fmla="*/ 52 w 565"/>
                  <a:gd name="T21" fmla="*/ 104 h 208"/>
                  <a:gd name="T22" fmla="*/ 73 w 565"/>
                  <a:gd name="T23" fmla="*/ 124 h 208"/>
                  <a:gd name="T24" fmla="*/ 139 w 565"/>
                  <a:gd name="T25" fmla="*/ 148 h 208"/>
                  <a:gd name="T26" fmla="*/ 450 w 565"/>
                  <a:gd name="T27" fmla="*/ 141 h 208"/>
                  <a:gd name="T28" fmla="*/ 500 w 565"/>
                  <a:gd name="T29" fmla="*/ 118 h 208"/>
                  <a:gd name="T30" fmla="*/ 500 w 565"/>
                  <a:gd name="T31" fmla="*/ 91 h 208"/>
                  <a:gd name="T32" fmla="*/ 413 w 565"/>
                  <a:gd name="T33" fmla="*/ 58 h 208"/>
                  <a:gd name="T34" fmla="*/ 343 w 565"/>
                  <a:gd name="T35" fmla="*/ 48 h 208"/>
                  <a:gd name="T36" fmla="*/ 331 w 565"/>
                  <a:gd name="T37" fmla="*/ 46 h 208"/>
                  <a:gd name="T38" fmla="*/ 315 w 565"/>
                  <a:gd name="T39" fmla="*/ 22 h 208"/>
                  <a:gd name="T40" fmla="*/ 336 w 565"/>
                  <a:gd name="T41" fmla="*/ 3 h 208"/>
                  <a:gd name="T42" fmla="*/ 516 w 565"/>
                  <a:gd name="T43" fmla="*/ 47 h 208"/>
                  <a:gd name="T44" fmla="*/ 534 w 565"/>
                  <a:gd name="T45" fmla="*/ 60 h 208"/>
                  <a:gd name="T46" fmla="*/ 534 w 565"/>
                  <a:gd name="T47" fmla="*/ 147 h 208"/>
                  <a:gd name="T48" fmla="*/ 465 w 565"/>
                  <a:gd name="T49" fmla="*/ 183 h 208"/>
                  <a:gd name="T50" fmla="*/ 269 w 565"/>
                  <a:gd name="T51" fmla="*/ 208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65" h="208">
                    <a:moveTo>
                      <a:pt x="269" y="208"/>
                    </a:moveTo>
                    <a:cubicBezTo>
                      <a:pt x="210" y="208"/>
                      <a:pt x="140" y="202"/>
                      <a:pt x="73" y="174"/>
                    </a:cubicBezTo>
                    <a:cubicBezTo>
                      <a:pt x="55" y="167"/>
                      <a:pt x="38" y="156"/>
                      <a:pt x="24" y="143"/>
                    </a:cubicBezTo>
                    <a:cubicBezTo>
                      <a:pt x="0" y="120"/>
                      <a:pt x="1" y="89"/>
                      <a:pt x="24" y="65"/>
                    </a:cubicBezTo>
                    <a:cubicBezTo>
                      <a:pt x="45" y="44"/>
                      <a:pt x="71" y="32"/>
                      <a:pt x="99" y="25"/>
                    </a:cubicBezTo>
                    <a:cubicBezTo>
                      <a:pt x="141" y="16"/>
                      <a:pt x="184" y="9"/>
                      <a:pt x="227" y="3"/>
                    </a:cubicBezTo>
                    <a:cubicBezTo>
                      <a:pt x="242" y="0"/>
                      <a:pt x="253" y="9"/>
                      <a:pt x="254" y="22"/>
                    </a:cubicBezTo>
                    <a:cubicBezTo>
                      <a:pt x="256" y="35"/>
                      <a:pt x="247" y="45"/>
                      <a:pt x="231" y="47"/>
                    </a:cubicBezTo>
                    <a:cubicBezTo>
                      <a:pt x="192" y="54"/>
                      <a:pt x="154" y="59"/>
                      <a:pt x="116" y="67"/>
                    </a:cubicBezTo>
                    <a:cubicBezTo>
                      <a:pt x="101" y="70"/>
                      <a:pt x="87" y="77"/>
                      <a:pt x="73" y="84"/>
                    </a:cubicBezTo>
                    <a:cubicBezTo>
                      <a:pt x="65" y="89"/>
                      <a:pt x="59" y="98"/>
                      <a:pt x="52" y="104"/>
                    </a:cubicBezTo>
                    <a:cubicBezTo>
                      <a:pt x="59" y="111"/>
                      <a:pt x="65" y="121"/>
                      <a:pt x="73" y="124"/>
                    </a:cubicBezTo>
                    <a:cubicBezTo>
                      <a:pt x="94" y="134"/>
                      <a:pt x="116" y="143"/>
                      <a:pt x="139" y="148"/>
                    </a:cubicBezTo>
                    <a:cubicBezTo>
                      <a:pt x="243" y="170"/>
                      <a:pt x="347" y="170"/>
                      <a:pt x="450" y="141"/>
                    </a:cubicBezTo>
                    <a:cubicBezTo>
                      <a:pt x="468" y="136"/>
                      <a:pt x="484" y="127"/>
                      <a:pt x="500" y="118"/>
                    </a:cubicBezTo>
                    <a:cubicBezTo>
                      <a:pt x="515" y="109"/>
                      <a:pt x="514" y="101"/>
                      <a:pt x="500" y="91"/>
                    </a:cubicBezTo>
                    <a:cubicBezTo>
                      <a:pt x="474" y="72"/>
                      <a:pt x="443" y="64"/>
                      <a:pt x="413" y="58"/>
                    </a:cubicBezTo>
                    <a:cubicBezTo>
                      <a:pt x="390" y="53"/>
                      <a:pt x="366" y="51"/>
                      <a:pt x="343" y="48"/>
                    </a:cubicBezTo>
                    <a:cubicBezTo>
                      <a:pt x="339" y="48"/>
                      <a:pt x="335" y="47"/>
                      <a:pt x="331" y="46"/>
                    </a:cubicBezTo>
                    <a:cubicBezTo>
                      <a:pt x="319" y="43"/>
                      <a:pt x="314" y="34"/>
                      <a:pt x="315" y="22"/>
                    </a:cubicBezTo>
                    <a:cubicBezTo>
                      <a:pt x="316" y="10"/>
                      <a:pt x="324" y="2"/>
                      <a:pt x="336" y="3"/>
                    </a:cubicBezTo>
                    <a:cubicBezTo>
                      <a:pt x="399" y="7"/>
                      <a:pt x="460" y="16"/>
                      <a:pt x="516" y="47"/>
                    </a:cubicBezTo>
                    <a:cubicBezTo>
                      <a:pt x="523" y="51"/>
                      <a:pt x="529" y="56"/>
                      <a:pt x="534" y="60"/>
                    </a:cubicBezTo>
                    <a:cubicBezTo>
                      <a:pt x="563" y="86"/>
                      <a:pt x="565" y="123"/>
                      <a:pt x="534" y="147"/>
                    </a:cubicBezTo>
                    <a:cubicBezTo>
                      <a:pt x="514" y="163"/>
                      <a:pt x="489" y="175"/>
                      <a:pt x="465" y="183"/>
                    </a:cubicBezTo>
                    <a:cubicBezTo>
                      <a:pt x="406" y="204"/>
                      <a:pt x="344" y="208"/>
                      <a:pt x="269" y="20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99" name="Group 198">
              <a:extLst>
                <a:ext uri="{FF2B5EF4-FFF2-40B4-BE49-F238E27FC236}">
                  <a16:creationId xmlns:a16="http://schemas.microsoft.com/office/drawing/2014/main" id="{33218EEC-9B05-4E6D-9BEF-E9C2AD0C9F0E}"/>
                </a:ext>
              </a:extLst>
            </p:cNvPr>
            <p:cNvGrpSpPr/>
            <p:nvPr/>
          </p:nvGrpSpPr>
          <p:grpSpPr>
            <a:xfrm>
              <a:off x="10546841" y="1177524"/>
              <a:ext cx="619063" cy="626999"/>
              <a:chOff x="9791700" y="6743701"/>
              <a:chExt cx="866775" cy="877887"/>
            </a:xfrm>
            <a:solidFill>
              <a:sysClr val="window" lastClr="FFFFFF"/>
            </a:solidFill>
          </p:grpSpPr>
          <p:sp>
            <p:nvSpPr>
              <p:cNvPr id="200" name="Freeform 14">
                <a:extLst>
                  <a:ext uri="{FF2B5EF4-FFF2-40B4-BE49-F238E27FC236}">
                    <a16:creationId xmlns:a16="http://schemas.microsoft.com/office/drawing/2014/main" id="{AA5F9908-FD61-448B-A9A7-1688AF7D5A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91700" y="6869113"/>
                <a:ext cx="744538" cy="752475"/>
              </a:xfrm>
              <a:custGeom>
                <a:avLst/>
                <a:gdLst>
                  <a:gd name="T0" fmla="*/ 8 w 1323"/>
                  <a:gd name="T1" fmla="*/ 619 h 1339"/>
                  <a:gd name="T2" fmla="*/ 19 w 1323"/>
                  <a:gd name="T3" fmla="*/ 540 h 1339"/>
                  <a:gd name="T4" fmla="*/ 306 w 1323"/>
                  <a:gd name="T5" fmla="*/ 114 h 1339"/>
                  <a:gd name="T6" fmla="*/ 722 w 1323"/>
                  <a:gd name="T7" fmla="*/ 13 h 1339"/>
                  <a:gd name="T8" fmla="*/ 979 w 1323"/>
                  <a:gd name="T9" fmla="*/ 94 h 1339"/>
                  <a:gd name="T10" fmla="*/ 993 w 1323"/>
                  <a:gd name="T11" fmla="*/ 130 h 1339"/>
                  <a:gd name="T12" fmla="*/ 955 w 1323"/>
                  <a:gd name="T13" fmla="*/ 136 h 1339"/>
                  <a:gd name="T14" fmla="*/ 642 w 1323"/>
                  <a:gd name="T15" fmla="*/ 58 h 1339"/>
                  <a:gd name="T16" fmla="*/ 71 w 1323"/>
                  <a:gd name="T17" fmla="*/ 527 h 1339"/>
                  <a:gd name="T18" fmla="*/ 508 w 1323"/>
                  <a:gd name="T19" fmla="*/ 1245 h 1339"/>
                  <a:gd name="T20" fmla="*/ 1246 w 1323"/>
                  <a:gd name="T21" fmla="*/ 794 h 1339"/>
                  <a:gd name="T22" fmla="*/ 1186 w 1323"/>
                  <a:gd name="T23" fmla="*/ 369 h 1339"/>
                  <a:gd name="T24" fmla="*/ 1182 w 1323"/>
                  <a:gd name="T25" fmla="*/ 362 h 1339"/>
                  <a:gd name="T26" fmla="*/ 1189 w 1323"/>
                  <a:gd name="T27" fmla="*/ 327 h 1339"/>
                  <a:gd name="T28" fmla="*/ 1224 w 1323"/>
                  <a:gd name="T29" fmla="*/ 339 h 1339"/>
                  <a:gd name="T30" fmla="*/ 1303 w 1323"/>
                  <a:gd name="T31" fmla="*/ 573 h 1339"/>
                  <a:gd name="T32" fmla="*/ 1204 w 1323"/>
                  <a:gd name="T33" fmla="*/ 1015 h 1339"/>
                  <a:gd name="T34" fmla="*/ 741 w 1323"/>
                  <a:gd name="T35" fmla="*/ 1306 h 1339"/>
                  <a:gd name="T36" fmla="*/ 87 w 1323"/>
                  <a:gd name="T37" fmla="*/ 973 h 1339"/>
                  <a:gd name="T38" fmla="*/ 10 w 1323"/>
                  <a:gd name="T39" fmla="*/ 717 h 1339"/>
                  <a:gd name="T40" fmla="*/ 8 w 1323"/>
                  <a:gd name="T41" fmla="*/ 703 h 1339"/>
                  <a:gd name="T42" fmla="*/ 8 w 1323"/>
                  <a:gd name="T43" fmla="*/ 619 h 1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323" h="1339">
                    <a:moveTo>
                      <a:pt x="8" y="619"/>
                    </a:moveTo>
                    <a:cubicBezTo>
                      <a:pt x="11" y="593"/>
                      <a:pt x="14" y="566"/>
                      <a:pt x="19" y="540"/>
                    </a:cubicBezTo>
                    <a:cubicBezTo>
                      <a:pt x="55" y="358"/>
                      <a:pt x="151" y="216"/>
                      <a:pt x="306" y="114"/>
                    </a:cubicBezTo>
                    <a:cubicBezTo>
                      <a:pt x="432" y="31"/>
                      <a:pt x="572" y="0"/>
                      <a:pt x="722" y="13"/>
                    </a:cubicBezTo>
                    <a:cubicBezTo>
                      <a:pt x="813" y="22"/>
                      <a:pt x="899" y="49"/>
                      <a:pt x="979" y="94"/>
                    </a:cubicBezTo>
                    <a:cubicBezTo>
                      <a:pt x="995" y="104"/>
                      <a:pt x="1000" y="117"/>
                      <a:pt x="993" y="130"/>
                    </a:cubicBezTo>
                    <a:cubicBezTo>
                      <a:pt x="985" y="143"/>
                      <a:pt x="972" y="146"/>
                      <a:pt x="955" y="136"/>
                    </a:cubicBezTo>
                    <a:cubicBezTo>
                      <a:pt x="858" y="82"/>
                      <a:pt x="753" y="56"/>
                      <a:pt x="642" y="58"/>
                    </a:cubicBezTo>
                    <a:cubicBezTo>
                      <a:pt x="369" y="64"/>
                      <a:pt x="130" y="261"/>
                      <a:pt x="71" y="527"/>
                    </a:cubicBezTo>
                    <a:cubicBezTo>
                      <a:pt x="0" y="847"/>
                      <a:pt x="192" y="1162"/>
                      <a:pt x="508" y="1245"/>
                    </a:cubicBezTo>
                    <a:cubicBezTo>
                      <a:pt x="834" y="1330"/>
                      <a:pt x="1172" y="1125"/>
                      <a:pt x="1246" y="794"/>
                    </a:cubicBezTo>
                    <a:cubicBezTo>
                      <a:pt x="1279" y="645"/>
                      <a:pt x="1258" y="503"/>
                      <a:pt x="1186" y="369"/>
                    </a:cubicBezTo>
                    <a:cubicBezTo>
                      <a:pt x="1184" y="366"/>
                      <a:pt x="1183" y="364"/>
                      <a:pt x="1182" y="362"/>
                    </a:cubicBezTo>
                    <a:cubicBezTo>
                      <a:pt x="1174" y="347"/>
                      <a:pt x="1177" y="334"/>
                      <a:pt x="1189" y="327"/>
                    </a:cubicBezTo>
                    <a:cubicBezTo>
                      <a:pt x="1201" y="319"/>
                      <a:pt x="1215" y="324"/>
                      <a:pt x="1224" y="339"/>
                    </a:cubicBezTo>
                    <a:cubicBezTo>
                      <a:pt x="1265" y="412"/>
                      <a:pt x="1292" y="490"/>
                      <a:pt x="1303" y="573"/>
                    </a:cubicBezTo>
                    <a:cubicBezTo>
                      <a:pt x="1323" y="732"/>
                      <a:pt x="1293" y="881"/>
                      <a:pt x="1204" y="1015"/>
                    </a:cubicBezTo>
                    <a:cubicBezTo>
                      <a:pt x="1094" y="1181"/>
                      <a:pt x="939" y="1281"/>
                      <a:pt x="741" y="1306"/>
                    </a:cubicBezTo>
                    <a:cubicBezTo>
                      <a:pt x="469" y="1339"/>
                      <a:pt x="221" y="1211"/>
                      <a:pt x="87" y="973"/>
                    </a:cubicBezTo>
                    <a:cubicBezTo>
                      <a:pt x="43" y="894"/>
                      <a:pt x="18" y="808"/>
                      <a:pt x="10" y="717"/>
                    </a:cubicBezTo>
                    <a:cubicBezTo>
                      <a:pt x="10" y="712"/>
                      <a:pt x="8" y="708"/>
                      <a:pt x="8" y="703"/>
                    </a:cubicBezTo>
                    <a:cubicBezTo>
                      <a:pt x="8" y="675"/>
                      <a:pt x="8" y="647"/>
                      <a:pt x="8" y="61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1" name="Freeform 15">
                <a:extLst>
                  <a:ext uri="{FF2B5EF4-FFF2-40B4-BE49-F238E27FC236}">
                    <a16:creationId xmlns:a16="http://schemas.microsoft.com/office/drawing/2014/main" id="{A7401AAB-9331-4C18-9A1B-43C303418AA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147300" y="6743701"/>
                <a:ext cx="511175" cy="511175"/>
              </a:xfrm>
              <a:custGeom>
                <a:avLst/>
                <a:gdLst>
                  <a:gd name="T0" fmla="*/ 911 w 911"/>
                  <a:gd name="T1" fmla="*/ 297 h 911"/>
                  <a:gd name="T2" fmla="*/ 893 w 911"/>
                  <a:gd name="T3" fmla="*/ 317 h 911"/>
                  <a:gd name="T4" fmla="*/ 710 w 911"/>
                  <a:gd name="T5" fmla="*/ 500 h 911"/>
                  <a:gd name="T6" fmla="*/ 664 w 911"/>
                  <a:gd name="T7" fmla="*/ 513 h 911"/>
                  <a:gd name="T8" fmla="*/ 496 w 911"/>
                  <a:gd name="T9" fmla="*/ 467 h 911"/>
                  <a:gd name="T10" fmla="*/ 470 w 911"/>
                  <a:gd name="T11" fmla="*/ 475 h 911"/>
                  <a:gd name="T12" fmla="*/ 52 w 911"/>
                  <a:gd name="T13" fmla="*/ 893 h 911"/>
                  <a:gd name="T14" fmla="*/ 40 w 911"/>
                  <a:gd name="T15" fmla="*/ 904 h 911"/>
                  <a:gd name="T16" fmla="*/ 10 w 911"/>
                  <a:gd name="T17" fmla="*/ 902 h 911"/>
                  <a:gd name="T18" fmla="*/ 7 w 911"/>
                  <a:gd name="T19" fmla="*/ 872 h 911"/>
                  <a:gd name="T20" fmla="*/ 18 w 911"/>
                  <a:gd name="T21" fmla="*/ 859 h 911"/>
                  <a:gd name="T22" fmla="*/ 437 w 911"/>
                  <a:gd name="T23" fmla="*/ 441 h 911"/>
                  <a:gd name="T24" fmla="*/ 444 w 911"/>
                  <a:gd name="T25" fmla="*/ 414 h 911"/>
                  <a:gd name="T26" fmla="*/ 397 w 911"/>
                  <a:gd name="T27" fmla="*/ 242 h 911"/>
                  <a:gd name="T28" fmla="*/ 407 w 911"/>
                  <a:gd name="T29" fmla="*/ 205 h 911"/>
                  <a:gd name="T30" fmla="*/ 600 w 911"/>
                  <a:gd name="T31" fmla="*/ 12 h 911"/>
                  <a:gd name="T32" fmla="*/ 614 w 911"/>
                  <a:gd name="T33" fmla="*/ 0 h 911"/>
                  <a:gd name="T34" fmla="*/ 629 w 911"/>
                  <a:gd name="T35" fmla="*/ 0 h 911"/>
                  <a:gd name="T36" fmla="*/ 647 w 911"/>
                  <a:gd name="T37" fmla="*/ 27 h 911"/>
                  <a:gd name="T38" fmla="*/ 695 w 911"/>
                  <a:gd name="T39" fmla="*/ 202 h 911"/>
                  <a:gd name="T40" fmla="*/ 709 w 911"/>
                  <a:gd name="T41" fmla="*/ 216 h 911"/>
                  <a:gd name="T42" fmla="*/ 884 w 911"/>
                  <a:gd name="T43" fmla="*/ 264 h 911"/>
                  <a:gd name="T44" fmla="*/ 911 w 911"/>
                  <a:gd name="T45" fmla="*/ 282 h 911"/>
                  <a:gd name="T46" fmla="*/ 911 w 911"/>
                  <a:gd name="T47" fmla="*/ 297 h 911"/>
                  <a:gd name="T48" fmla="*/ 610 w 911"/>
                  <a:gd name="T49" fmla="*/ 72 h 911"/>
                  <a:gd name="T50" fmla="*/ 604 w 911"/>
                  <a:gd name="T51" fmla="*/ 76 h 911"/>
                  <a:gd name="T52" fmla="*/ 452 w 911"/>
                  <a:gd name="T53" fmla="*/ 229 h 911"/>
                  <a:gd name="T54" fmla="*/ 449 w 911"/>
                  <a:gd name="T55" fmla="*/ 246 h 911"/>
                  <a:gd name="T56" fmla="*/ 491 w 911"/>
                  <a:gd name="T57" fmla="*/ 405 h 911"/>
                  <a:gd name="T58" fmla="*/ 506 w 911"/>
                  <a:gd name="T59" fmla="*/ 420 h 911"/>
                  <a:gd name="T60" fmla="*/ 663 w 911"/>
                  <a:gd name="T61" fmla="*/ 463 h 911"/>
                  <a:gd name="T62" fmla="*/ 687 w 911"/>
                  <a:gd name="T63" fmla="*/ 456 h 911"/>
                  <a:gd name="T64" fmla="*/ 830 w 911"/>
                  <a:gd name="T65" fmla="*/ 313 h 911"/>
                  <a:gd name="T66" fmla="*/ 840 w 911"/>
                  <a:gd name="T67" fmla="*/ 301 h 911"/>
                  <a:gd name="T68" fmla="*/ 702 w 911"/>
                  <a:gd name="T69" fmla="*/ 265 h 911"/>
                  <a:gd name="T70" fmla="*/ 646 w 911"/>
                  <a:gd name="T71" fmla="*/ 210 h 911"/>
                  <a:gd name="T72" fmla="*/ 610 w 911"/>
                  <a:gd name="T73" fmla="*/ 72 h 9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911" h="911">
                    <a:moveTo>
                      <a:pt x="911" y="297"/>
                    </a:moveTo>
                    <a:cubicBezTo>
                      <a:pt x="905" y="303"/>
                      <a:pt x="900" y="310"/>
                      <a:pt x="893" y="317"/>
                    </a:cubicBezTo>
                    <a:cubicBezTo>
                      <a:pt x="832" y="378"/>
                      <a:pt x="771" y="439"/>
                      <a:pt x="710" y="500"/>
                    </a:cubicBezTo>
                    <a:cubicBezTo>
                      <a:pt x="696" y="515"/>
                      <a:pt x="683" y="518"/>
                      <a:pt x="664" y="513"/>
                    </a:cubicBezTo>
                    <a:cubicBezTo>
                      <a:pt x="608" y="497"/>
                      <a:pt x="552" y="483"/>
                      <a:pt x="496" y="467"/>
                    </a:cubicBezTo>
                    <a:cubicBezTo>
                      <a:pt x="485" y="464"/>
                      <a:pt x="478" y="467"/>
                      <a:pt x="470" y="475"/>
                    </a:cubicBezTo>
                    <a:cubicBezTo>
                      <a:pt x="331" y="614"/>
                      <a:pt x="191" y="754"/>
                      <a:pt x="52" y="893"/>
                    </a:cubicBezTo>
                    <a:cubicBezTo>
                      <a:pt x="48" y="897"/>
                      <a:pt x="44" y="901"/>
                      <a:pt x="40" y="904"/>
                    </a:cubicBezTo>
                    <a:cubicBezTo>
                      <a:pt x="29" y="911"/>
                      <a:pt x="18" y="910"/>
                      <a:pt x="10" y="902"/>
                    </a:cubicBezTo>
                    <a:cubicBezTo>
                      <a:pt x="1" y="893"/>
                      <a:pt x="0" y="882"/>
                      <a:pt x="7" y="872"/>
                    </a:cubicBezTo>
                    <a:cubicBezTo>
                      <a:pt x="10" y="867"/>
                      <a:pt x="14" y="863"/>
                      <a:pt x="18" y="859"/>
                    </a:cubicBezTo>
                    <a:cubicBezTo>
                      <a:pt x="157" y="720"/>
                      <a:pt x="297" y="580"/>
                      <a:pt x="437" y="441"/>
                    </a:cubicBezTo>
                    <a:cubicBezTo>
                      <a:pt x="445" y="432"/>
                      <a:pt x="447" y="425"/>
                      <a:pt x="444" y="414"/>
                    </a:cubicBezTo>
                    <a:cubicBezTo>
                      <a:pt x="428" y="356"/>
                      <a:pt x="413" y="299"/>
                      <a:pt x="397" y="242"/>
                    </a:cubicBezTo>
                    <a:cubicBezTo>
                      <a:pt x="393" y="227"/>
                      <a:pt x="396" y="216"/>
                      <a:pt x="407" y="205"/>
                    </a:cubicBezTo>
                    <a:cubicBezTo>
                      <a:pt x="471" y="141"/>
                      <a:pt x="536" y="77"/>
                      <a:pt x="600" y="12"/>
                    </a:cubicBezTo>
                    <a:cubicBezTo>
                      <a:pt x="604" y="8"/>
                      <a:pt x="610" y="4"/>
                      <a:pt x="614" y="0"/>
                    </a:cubicBezTo>
                    <a:cubicBezTo>
                      <a:pt x="619" y="0"/>
                      <a:pt x="624" y="0"/>
                      <a:pt x="629" y="0"/>
                    </a:cubicBezTo>
                    <a:cubicBezTo>
                      <a:pt x="636" y="9"/>
                      <a:pt x="644" y="17"/>
                      <a:pt x="647" y="27"/>
                    </a:cubicBezTo>
                    <a:cubicBezTo>
                      <a:pt x="664" y="85"/>
                      <a:pt x="679" y="144"/>
                      <a:pt x="695" y="202"/>
                    </a:cubicBezTo>
                    <a:cubicBezTo>
                      <a:pt x="697" y="211"/>
                      <a:pt x="701" y="214"/>
                      <a:pt x="709" y="216"/>
                    </a:cubicBezTo>
                    <a:cubicBezTo>
                      <a:pt x="768" y="232"/>
                      <a:pt x="826" y="247"/>
                      <a:pt x="884" y="264"/>
                    </a:cubicBezTo>
                    <a:cubicBezTo>
                      <a:pt x="894" y="267"/>
                      <a:pt x="902" y="276"/>
                      <a:pt x="911" y="282"/>
                    </a:cubicBezTo>
                    <a:cubicBezTo>
                      <a:pt x="911" y="287"/>
                      <a:pt x="911" y="292"/>
                      <a:pt x="911" y="297"/>
                    </a:cubicBezTo>
                    <a:close/>
                    <a:moveTo>
                      <a:pt x="610" y="72"/>
                    </a:moveTo>
                    <a:cubicBezTo>
                      <a:pt x="607" y="74"/>
                      <a:pt x="606" y="75"/>
                      <a:pt x="604" y="76"/>
                    </a:cubicBezTo>
                    <a:cubicBezTo>
                      <a:pt x="553" y="127"/>
                      <a:pt x="502" y="177"/>
                      <a:pt x="452" y="229"/>
                    </a:cubicBezTo>
                    <a:cubicBezTo>
                      <a:pt x="448" y="232"/>
                      <a:pt x="447" y="241"/>
                      <a:pt x="449" y="246"/>
                    </a:cubicBezTo>
                    <a:cubicBezTo>
                      <a:pt x="462" y="299"/>
                      <a:pt x="477" y="352"/>
                      <a:pt x="491" y="405"/>
                    </a:cubicBezTo>
                    <a:cubicBezTo>
                      <a:pt x="493" y="414"/>
                      <a:pt x="497" y="418"/>
                      <a:pt x="506" y="420"/>
                    </a:cubicBezTo>
                    <a:cubicBezTo>
                      <a:pt x="559" y="434"/>
                      <a:pt x="611" y="448"/>
                      <a:pt x="663" y="463"/>
                    </a:cubicBezTo>
                    <a:cubicBezTo>
                      <a:pt x="674" y="465"/>
                      <a:pt x="680" y="463"/>
                      <a:pt x="687" y="456"/>
                    </a:cubicBezTo>
                    <a:cubicBezTo>
                      <a:pt x="734" y="408"/>
                      <a:pt x="782" y="360"/>
                      <a:pt x="830" y="313"/>
                    </a:cubicBezTo>
                    <a:cubicBezTo>
                      <a:pt x="833" y="309"/>
                      <a:pt x="836" y="306"/>
                      <a:pt x="840" y="301"/>
                    </a:cubicBezTo>
                    <a:cubicBezTo>
                      <a:pt x="793" y="288"/>
                      <a:pt x="748" y="274"/>
                      <a:pt x="702" y="265"/>
                    </a:cubicBezTo>
                    <a:cubicBezTo>
                      <a:pt x="669" y="258"/>
                      <a:pt x="653" y="243"/>
                      <a:pt x="646" y="210"/>
                    </a:cubicBezTo>
                    <a:cubicBezTo>
                      <a:pt x="637" y="163"/>
                      <a:pt x="623" y="118"/>
                      <a:pt x="610" y="7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2" name="Freeform 16">
                <a:extLst>
                  <a:ext uri="{FF2B5EF4-FFF2-40B4-BE49-F238E27FC236}">
                    <a16:creationId xmlns:a16="http://schemas.microsoft.com/office/drawing/2014/main" id="{17F4FB05-65AB-434E-83A8-BA733F0FD6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37750" y="7018338"/>
                <a:ext cx="452438" cy="438150"/>
              </a:xfrm>
              <a:custGeom>
                <a:avLst/>
                <a:gdLst>
                  <a:gd name="T0" fmla="*/ 399 w 805"/>
                  <a:gd name="T1" fmla="*/ 781 h 781"/>
                  <a:gd name="T2" fmla="*/ 16 w 805"/>
                  <a:gd name="T3" fmla="*/ 368 h 781"/>
                  <a:gd name="T4" fmla="*/ 421 w 805"/>
                  <a:gd name="T5" fmla="*/ 12 h 781"/>
                  <a:gd name="T6" fmla="*/ 556 w 805"/>
                  <a:gd name="T7" fmla="*/ 45 h 781"/>
                  <a:gd name="T8" fmla="*/ 574 w 805"/>
                  <a:gd name="T9" fmla="*/ 79 h 781"/>
                  <a:gd name="T10" fmla="*/ 536 w 805"/>
                  <a:gd name="T11" fmla="*/ 89 h 781"/>
                  <a:gd name="T12" fmla="*/ 156 w 805"/>
                  <a:gd name="T13" fmla="*/ 165 h 781"/>
                  <a:gd name="T14" fmla="*/ 80 w 805"/>
                  <a:gd name="T15" fmla="*/ 498 h 781"/>
                  <a:gd name="T16" fmla="*/ 338 w 805"/>
                  <a:gd name="T17" fmla="*/ 726 h 781"/>
                  <a:gd name="T18" fmla="*/ 735 w 805"/>
                  <a:gd name="T19" fmla="*/ 377 h 781"/>
                  <a:gd name="T20" fmla="*/ 707 w 805"/>
                  <a:gd name="T21" fmla="*/ 261 h 781"/>
                  <a:gd name="T22" fmla="*/ 703 w 805"/>
                  <a:gd name="T23" fmla="*/ 238 h 781"/>
                  <a:gd name="T24" fmla="*/ 722 w 805"/>
                  <a:gd name="T25" fmla="*/ 220 h 781"/>
                  <a:gd name="T26" fmla="*/ 747 w 805"/>
                  <a:gd name="T27" fmla="*/ 234 h 781"/>
                  <a:gd name="T28" fmla="*/ 779 w 805"/>
                  <a:gd name="T29" fmla="*/ 345 h 781"/>
                  <a:gd name="T30" fmla="*/ 503 w 805"/>
                  <a:gd name="T31" fmla="*/ 766 h 781"/>
                  <a:gd name="T32" fmla="*/ 454 w 805"/>
                  <a:gd name="T33" fmla="*/ 776 h 781"/>
                  <a:gd name="T34" fmla="*/ 399 w 805"/>
                  <a:gd name="T35" fmla="*/ 781 h 7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805" h="781">
                    <a:moveTo>
                      <a:pt x="399" y="781"/>
                    </a:moveTo>
                    <a:cubicBezTo>
                      <a:pt x="177" y="780"/>
                      <a:pt x="0" y="590"/>
                      <a:pt x="16" y="368"/>
                    </a:cubicBezTo>
                    <a:cubicBezTo>
                      <a:pt x="31" y="160"/>
                      <a:pt x="213" y="0"/>
                      <a:pt x="421" y="12"/>
                    </a:cubicBezTo>
                    <a:cubicBezTo>
                      <a:pt x="468" y="15"/>
                      <a:pt x="513" y="26"/>
                      <a:pt x="556" y="45"/>
                    </a:cubicBezTo>
                    <a:cubicBezTo>
                      <a:pt x="573" y="53"/>
                      <a:pt x="580" y="65"/>
                      <a:pt x="574" y="79"/>
                    </a:cubicBezTo>
                    <a:cubicBezTo>
                      <a:pt x="568" y="93"/>
                      <a:pt x="555" y="97"/>
                      <a:pt x="536" y="89"/>
                    </a:cubicBezTo>
                    <a:cubicBezTo>
                      <a:pt x="401" y="32"/>
                      <a:pt x="254" y="60"/>
                      <a:pt x="156" y="165"/>
                    </a:cubicBezTo>
                    <a:cubicBezTo>
                      <a:pt x="67" y="260"/>
                      <a:pt x="40" y="374"/>
                      <a:pt x="80" y="498"/>
                    </a:cubicBezTo>
                    <a:cubicBezTo>
                      <a:pt x="120" y="623"/>
                      <a:pt x="209" y="701"/>
                      <a:pt x="338" y="726"/>
                    </a:cubicBezTo>
                    <a:cubicBezTo>
                      <a:pt x="553" y="767"/>
                      <a:pt x="747" y="594"/>
                      <a:pt x="735" y="377"/>
                    </a:cubicBezTo>
                    <a:cubicBezTo>
                      <a:pt x="733" y="337"/>
                      <a:pt x="723" y="298"/>
                      <a:pt x="707" y="261"/>
                    </a:cubicBezTo>
                    <a:cubicBezTo>
                      <a:pt x="704" y="254"/>
                      <a:pt x="701" y="244"/>
                      <a:pt x="703" y="238"/>
                    </a:cubicBezTo>
                    <a:cubicBezTo>
                      <a:pt x="706" y="231"/>
                      <a:pt x="714" y="222"/>
                      <a:pt x="722" y="220"/>
                    </a:cubicBezTo>
                    <a:cubicBezTo>
                      <a:pt x="733" y="216"/>
                      <a:pt x="744" y="223"/>
                      <a:pt x="747" y="234"/>
                    </a:cubicBezTo>
                    <a:cubicBezTo>
                      <a:pt x="759" y="271"/>
                      <a:pt x="774" y="307"/>
                      <a:pt x="779" y="345"/>
                    </a:cubicBezTo>
                    <a:cubicBezTo>
                      <a:pt x="805" y="537"/>
                      <a:pt x="688" y="712"/>
                      <a:pt x="503" y="766"/>
                    </a:cubicBezTo>
                    <a:cubicBezTo>
                      <a:pt x="487" y="770"/>
                      <a:pt x="471" y="774"/>
                      <a:pt x="454" y="776"/>
                    </a:cubicBezTo>
                    <a:cubicBezTo>
                      <a:pt x="436" y="779"/>
                      <a:pt x="418" y="779"/>
                      <a:pt x="399" y="78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42028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IndustryTemplat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35A35"/>
      </a:accent1>
      <a:accent2>
        <a:srgbClr val="ECB448"/>
      </a:accent2>
      <a:accent3>
        <a:srgbClr val="8BB74C"/>
      </a:accent3>
      <a:accent4>
        <a:srgbClr val="5FB7A2"/>
      </a:accent4>
      <a:accent5>
        <a:srgbClr val="3081AC"/>
      </a:accent5>
      <a:accent6>
        <a:srgbClr val="A5A5A5"/>
      </a:accent6>
      <a:hlink>
        <a:srgbClr val="0000FF"/>
      </a:hlink>
      <a:folHlink>
        <a:srgbClr val="800080"/>
      </a:folHlink>
    </a:clrScheme>
    <a:fontScheme name="Custom 2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Custom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B79AA"/>
      </a:accent1>
      <a:accent2>
        <a:srgbClr val="F19549"/>
      </a:accent2>
      <a:accent3>
        <a:srgbClr val="FFD938"/>
      </a:accent3>
      <a:accent4>
        <a:srgbClr val="CAD1A1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9602</TotalTime>
  <Words>991</Words>
  <Application>Microsoft Office PowerPoint</Application>
  <PresentationFormat>Custom</PresentationFormat>
  <Paragraphs>100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Open Sans</vt:lpstr>
      <vt:lpstr>Segoe UI</vt:lpstr>
      <vt:lpstr>Office Theme</vt:lpstr>
      <vt:lpstr>2_Office Theme</vt:lpstr>
      <vt:lpstr>Free SMART Goals Template</vt:lpstr>
      <vt:lpstr>Free SMART Goals Template</vt:lpstr>
      <vt:lpstr>Free SMART Goals Template</vt:lpstr>
      <vt:lpstr>Free SMART Goals Template</vt:lpstr>
      <vt:lpstr>Free SMART Goals Template</vt:lpstr>
      <vt:lpstr>Free SMART Goals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Free SMART Goals Template</dc:title>
  <dc:creator>Julian</dc:creator>
  <cp:lastModifiedBy>Fatima H</cp:lastModifiedBy>
  <cp:revision>107</cp:revision>
  <dcterms:created xsi:type="dcterms:W3CDTF">2013-09-12T13:05:01Z</dcterms:created>
  <dcterms:modified xsi:type="dcterms:W3CDTF">2022-01-03T09:53:38Z</dcterms:modified>
</cp:coreProperties>
</file>