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6"/>
  </p:notesMasterIdLst>
  <p:sldIdLst>
    <p:sldId id="270" r:id="rId3"/>
    <p:sldId id="271" r:id="rId4"/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68039-5A6A-42BA-B2FC-8BF2F7D143D9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DB55F-5699-4BF8-B83E-F81B8E876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86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8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82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90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3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640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66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126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372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1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37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49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191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2725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422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40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2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4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1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4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7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4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6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4CF3-DD60-417D-9B39-993AD6D01D42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4CF3-DD60-417D-9B39-993AD6D01D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2391-521B-4D2F-A803-CA46B74884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3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Oval 171">
            <a:extLst>
              <a:ext uri="{FF2B5EF4-FFF2-40B4-BE49-F238E27FC236}">
                <a16:creationId xmlns:a16="http://schemas.microsoft.com/office/drawing/2014/main" xmlns="" id="{19314587-E0F2-4B44-B6C4-C8B6E9BE8124}"/>
              </a:ext>
            </a:extLst>
          </p:cNvPr>
          <p:cNvSpPr/>
          <p:nvPr/>
        </p:nvSpPr>
        <p:spPr>
          <a:xfrm>
            <a:off x="3222015" y="5826788"/>
            <a:ext cx="5858658" cy="40005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rtlCol="0" anchor="ctr"/>
          <a:lstStyle/>
          <a:p>
            <a:pPr algn="ctr" defTabSz="685777">
              <a:defRPr/>
            </a:pPr>
            <a:endParaRPr lang="en-US" sz="1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1" name="Circle8">
            <a:extLst>
              <a:ext uri="{FF2B5EF4-FFF2-40B4-BE49-F238E27FC236}">
                <a16:creationId xmlns:a16="http://schemas.microsoft.com/office/drawing/2014/main" xmlns="" id="{19AF08A1-4242-4AF7-A01C-3ADE7CAD8ACB}"/>
              </a:ext>
            </a:extLst>
          </p:cNvPr>
          <p:cNvSpPr/>
          <p:nvPr/>
        </p:nvSpPr>
        <p:spPr>
          <a:xfrm>
            <a:off x="3733960" y="1272897"/>
            <a:ext cx="4724081" cy="473391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Circle7">
            <a:extLst>
              <a:ext uri="{FF2B5EF4-FFF2-40B4-BE49-F238E27FC236}">
                <a16:creationId xmlns:a16="http://schemas.microsoft.com/office/drawing/2014/main" xmlns="" id="{272EA1C2-A89B-4593-B224-964A254AEB58}"/>
              </a:ext>
            </a:extLst>
          </p:cNvPr>
          <p:cNvSpPr/>
          <p:nvPr/>
        </p:nvSpPr>
        <p:spPr>
          <a:xfrm>
            <a:off x="4089108" y="1626672"/>
            <a:ext cx="4062724" cy="407117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Circle6">
            <a:extLst>
              <a:ext uri="{FF2B5EF4-FFF2-40B4-BE49-F238E27FC236}">
                <a16:creationId xmlns:a16="http://schemas.microsoft.com/office/drawing/2014/main" xmlns="" id="{576FC0E7-DE87-4734-B6CC-5A8DAC3FDE39}"/>
              </a:ext>
            </a:extLst>
          </p:cNvPr>
          <p:cNvSpPr/>
          <p:nvPr/>
        </p:nvSpPr>
        <p:spPr>
          <a:xfrm>
            <a:off x="4390606" y="1938762"/>
            <a:ext cx="3479336" cy="348657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Circle5">
            <a:extLst>
              <a:ext uri="{FF2B5EF4-FFF2-40B4-BE49-F238E27FC236}">
                <a16:creationId xmlns:a16="http://schemas.microsoft.com/office/drawing/2014/main" xmlns="" id="{018216B8-4C2D-4A3F-B157-344A9F2F35E8}"/>
              </a:ext>
            </a:extLst>
          </p:cNvPr>
          <p:cNvSpPr/>
          <p:nvPr/>
        </p:nvSpPr>
        <p:spPr>
          <a:xfrm>
            <a:off x="4678313" y="2212358"/>
            <a:ext cx="2933282" cy="293938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Circle4">
            <a:extLst>
              <a:ext uri="{FF2B5EF4-FFF2-40B4-BE49-F238E27FC236}">
                <a16:creationId xmlns:a16="http://schemas.microsoft.com/office/drawing/2014/main" xmlns="" id="{1FB26582-781D-4686-80E0-71BA4077D49B}"/>
              </a:ext>
            </a:extLst>
          </p:cNvPr>
          <p:cNvSpPr/>
          <p:nvPr/>
        </p:nvSpPr>
        <p:spPr>
          <a:xfrm>
            <a:off x="4954052" y="2506697"/>
            <a:ext cx="2329608" cy="233445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39000"/>
              </a:prst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Circle3">
            <a:extLst>
              <a:ext uri="{FF2B5EF4-FFF2-40B4-BE49-F238E27FC236}">
                <a16:creationId xmlns:a16="http://schemas.microsoft.com/office/drawing/2014/main" xmlns="" id="{00C0D92D-726E-4306-914A-7F65810F9789}"/>
              </a:ext>
            </a:extLst>
          </p:cNvPr>
          <p:cNvSpPr/>
          <p:nvPr/>
        </p:nvSpPr>
        <p:spPr>
          <a:xfrm>
            <a:off x="5301669" y="2842786"/>
            <a:ext cx="1665321" cy="166878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Circle2">
            <a:extLst>
              <a:ext uri="{FF2B5EF4-FFF2-40B4-BE49-F238E27FC236}">
                <a16:creationId xmlns:a16="http://schemas.microsoft.com/office/drawing/2014/main" xmlns="" id="{1DE46033-0BBA-4D2B-B7C1-D64343E78591}"/>
              </a:ext>
            </a:extLst>
          </p:cNvPr>
          <p:cNvSpPr/>
          <p:nvPr/>
        </p:nvSpPr>
        <p:spPr>
          <a:xfrm>
            <a:off x="5548127" y="3116574"/>
            <a:ext cx="1137437" cy="11398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Circle1">
            <a:extLst>
              <a:ext uri="{FF2B5EF4-FFF2-40B4-BE49-F238E27FC236}">
                <a16:creationId xmlns:a16="http://schemas.microsoft.com/office/drawing/2014/main" xmlns="" id="{510768ED-D036-4574-A11B-113653DC0E77}"/>
              </a:ext>
            </a:extLst>
          </p:cNvPr>
          <p:cNvSpPr/>
          <p:nvPr/>
        </p:nvSpPr>
        <p:spPr>
          <a:xfrm>
            <a:off x="5831298" y="3394026"/>
            <a:ext cx="583685" cy="58489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xmlns="" id="{3E4B11A5-C2BC-4FD3-BBA9-021DC237D0D8}"/>
              </a:ext>
            </a:extLst>
          </p:cNvPr>
          <p:cNvGrpSpPr/>
          <p:nvPr/>
        </p:nvGrpSpPr>
        <p:grpSpPr>
          <a:xfrm>
            <a:off x="8217559" y="1317466"/>
            <a:ext cx="3593115" cy="4762551"/>
            <a:chOff x="236720" y="1317466"/>
            <a:chExt cx="3593115" cy="4762551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A1C5403F-303F-4275-BA43-F37BB4925DD5}"/>
                </a:ext>
              </a:extLst>
            </p:cNvPr>
            <p:cNvSpPr/>
            <p:nvPr/>
          </p:nvSpPr>
          <p:spPr>
            <a:xfrm>
              <a:off x="1792832" y="2823940"/>
              <a:ext cx="20142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here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7E7F2DCC-E896-4BC2-B540-7C6E12A292B5}"/>
                </a:ext>
              </a:extLst>
            </p:cNvPr>
            <p:cNvSpPr/>
            <p:nvPr/>
          </p:nvSpPr>
          <p:spPr>
            <a:xfrm>
              <a:off x="1815566" y="4454872"/>
              <a:ext cx="20142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here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2CDF61ED-3BC0-477A-9A36-8376B01952D6}"/>
                </a:ext>
              </a:extLst>
            </p:cNvPr>
            <p:cNvSpPr/>
            <p:nvPr/>
          </p:nvSpPr>
          <p:spPr>
            <a:xfrm>
              <a:off x="1069672" y="1336900"/>
              <a:ext cx="9028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STEP 8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5A4157A9-D870-404E-8F81-8B74A3966039}"/>
                </a:ext>
              </a:extLst>
            </p:cNvPr>
            <p:cNvSpPr/>
            <p:nvPr/>
          </p:nvSpPr>
          <p:spPr>
            <a:xfrm>
              <a:off x="1092232" y="1604980"/>
              <a:ext cx="20142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here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A685467F-44BE-481D-8530-8517FBB63EF3}"/>
                </a:ext>
              </a:extLst>
            </p:cNvPr>
            <p:cNvSpPr/>
            <p:nvPr/>
          </p:nvSpPr>
          <p:spPr>
            <a:xfrm>
              <a:off x="1770271" y="2555861"/>
              <a:ext cx="9028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STEP 7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77990672-82AF-48E8-B7F8-B849D770936C}"/>
                </a:ext>
              </a:extLst>
            </p:cNvPr>
            <p:cNvSpPr/>
            <p:nvPr/>
          </p:nvSpPr>
          <p:spPr>
            <a:xfrm>
              <a:off x="1793006" y="4186792"/>
              <a:ext cx="9028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STEP 6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9F292825-21DE-490D-B178-D4C139E51279}"/>
                </a:ext>
              </a:extLst>
            </p:cNvPr>
            <p:cNvSpPr/>
            <p:nvPr/>
          </p:nvSpPr>
          <p:spPr>
            <a:xfrm>
              <a:off x="1092232" y="5446431"/>
              <a:ext cx="9028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Clr>
                  <a:srgbClr val="FFFFFF"/>
                </a:buClr>
                <a:buSzPts val="2300"/>
              </a:pPr>
              <a:r>
                <a:rPr 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/>
                </a:rPr>
                <a:t>STEP 5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E6316CEF-7C49-4DE9-A9BB-86A0073259BB}"/>
                </a:ext>
              </a:extLst>
            </p:cNvPr>
            <p:cNvSpPr/>
            <p:nvPr/>
          </p:nvSpPr>
          <p:spPr>
            <a:xfrm>
              <a:off x="1114793" y="5714511"/>
              <a:ext cx="20142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Clr>
                  <a:schemeClr val="lt1"/>
                </a:buClr>
                <a:buSzPts val="1600"/>
              </a:pPr>
              <a:r>
                <a:rPr lang="da-DK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here</a:t>
              </a:r>
              <a:endPara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Shape1">
              <a:extLst>
                <a:ext uri="{FF2B5EF4-FFF2-40B4-BE49-F238E27FC236}">
                  <a16:creationId xmlns:a16="http://schemas.microsoft.com/office/drawing/2014/main" xmlns="" id="{AD45B1C1-E4A2-486D-A7D5-EDFDF5E1A57D}"/>
                </a:ext>
              </a:extLst>
            </p:cNvPr>
            <p:cNvSpPr/>
            <p:nvPr/>
          </p:nvSpPr>
          <p:spPr>
            <a:xfrm>
              <a:off x="1413728" y="3238645"/>
              <a:ext cx="64167" cy="896973"/>
            </a:xfrm>
            <a:custGeom>
              <a:avLst/>
              <a:gdLst/>
              <a:ahLst/>
              <a:cxnLst/>
              <a:rect l="l" t="t" r="r" b="b"/>
              <a:pathLst>
                <a:path w="18" h="255" extrusionOk="0">
                  <a:moveTo>
                    <a:pt x="5" y="255"/>
                  </a:moveTo>
                  <a:cubicBezTo>
                    <a:pt x="5" y="255"/>
                    <a:pt x="4" y="255"/>
                    <a:pt x="4" y="255"/>
                  </a:cubicBezTo>
                  <a:cubicBezTo>
                    <a:pt x="2" y="254"/>
                    <a:pt x="0" y="252"/>
                    <a:pt x="0" y="249"/>
                  </a:cubicBezTo>
                  <a:cubicBezTo>
                    <a:pt x="6" y="209"/>
                    <a:pt x="9" y="168"/>
                    <a:pt x="9" y="128"/>
                  </a:cubicBezTo>
                  <a:cubicBezTo>
                    <a:pt x="9" y="87"/>
                    <a:pt x="6" y="46"/>
                    <a:pt x="0" y="6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15" y="45"/>
                    <a:pt x="18" y="86"/>
                    <a:pt x="18" y="128"/>
                  </a:cubicBezTo>
                  <a:cubicBezTo>
                    <a:pt x="18" y="169"/>
                    <a:pt x="15" y="210"/>
                    <a:pt x="10" y="251"/>
                  </a:cubicBezTo>
                  <a:cubicBezTo>
                    <a:pt x="9" y="253"/>
                    <a:pt x="7" y="255"/>
                    <a:pt x="5" y="255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Shape1">
              <a:extLst>
                <a:ext uri="{FF2B5EF4-FFF2-40B4-BE49-F238E27FC236}">
                  <a16:creationId xmlns:a16="http://schemas.microsoft.com/office/drawing/2014/main" xmlns="" id="{59061D3F-C899-4900-8038-2E38416AF885}"/>
                </a:ext>
              </a:extLst>
            </p:cNvPr>
            <p:cNvSpPr/>
            <p:nvPr/>
          </p:nvSpPr>
          <p:spPr>
            <a:xfrm>
              <a:off x="865259" y="1928418"/>
              <a:ext cx="377851" cy="621880"/>
            </a:xfrm>
            <a:custGeom>
              <a:avLst/>
              <a:gdLst/>
              <a:ahLst/>
              <a:cxnLst/>
              <a:rect l="l" t="t" r="r" b="b"/>
              <a:pathLst>
                <a:path w="112" h="184" extrusionOk="0">
                  <a:moveTo>
                    <a:pt x="106" y="184"/>
                  </a:moveTo>
                  <a:cubicBezTo>
                    <a:pt x="105" y="184"/>
                    <a:pt x="103" y="183"/>
                    <a:pt x="102" y="182"/>
                  </a:cubicBezTo>
                  <a:cubicBezTo>
                    <a:pt x="76" y="120"/>
                    <a:pt x="42" y="62"/>
                    <a:pt x="1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50" y="57"/>
                    <a:pt x="84" y="116"/>
                    <a:pt x="111" y="178"/>
                  </a:cubicBezTo>
                  <a:cubicBezTo>
                    <a:pt x="112" y="180"/>
                    <a:pt x="111" y="183"/>
                    <a:pt x="108" y="184"/>
                  </a:cubicBezTo>
                  <a:cubicBezTo>
                    <a:pt x="108" y="184"/>
                    <a:pt x="107" y="184"/>
                    <a:pt x="106" y="184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Shape1">
              <a:extLst>
                <a:ext uri="{FF2B5EF4-FFF2-40B4-BE49-F238E27FC236}">
                  <a16:creationId xmlns:a16="http://schemas.microsoft.com/office/drawing/2014/main" xmlns="" id="{9A9A063F-4697-469B-983B-03B38A87A74B}"/>
                </a:ext>
              </a:extLst>
            </p:cNvPr>
            <p:cNvSpPr/>
            <p:nvPr/>
          </p:nvSpPr>
          <p:spPr>
            <a:xfrm>
              <a:off x="859534" y="4835535"/>
              <a:ext cx="389300" cy="640724"/>
            </a:xfrm>
            <a:custGeom>
              <a:avLst/>
              <a:gdLst/>
              <a:ahLst/>
              <a:cxnLst/>
              <a:rect l="l" t="t" r="r" b="b"/>
              <a:pathLst>
                <a:path w="112" h="184" extrusionOk="0">
                  <a:moveTo>
                    <a:pt x="5" y="184"/>
                  </a:moveTo>
                  <a:cubicBezTo>
                    <a:pt x="4" y="184"/>
                    <a:pt x="3" y="184"/>
                    <a:pt x="2" y="183"/>
                  </a:cubicBezTo>
                  <a:cubicBezTo>
                    <a:pt x="0" y="182"/>
                    <a:pt x="0" y="179"/>
                    <a:pt x="1" y="177"/>
                  </a:cubicBezTo>
                  <a:cubicBezTo>
                    <a:pt x="42" y="123"/>
                    <a:pt x="76" y="65"/>
                    <a:pt x="102" y="3"/>
                  </a:cubicBezTo>
                  <a:cubicBezTo>
                    <a:pt x="103" y="1"/>
                    <a:pt x="106" y="0"/>
                    <a:pt x="108" y="1"/>
                  </a:cubicBezTo>
                  <a:cubicBezTo>
                    <a:pt x="111" y="2"/>
                    <a:pt x="112" y="4"/>
                    <a:pt x="111" y="7"/>
                  </a:cubicBezTo>
                  <a:cubicBezTo>
                    <a:pt x="84" y="69"/>
                    <a:pt x="50" y="128"/>
                    <a:pt x="9" y="183"/>
                  </a:cubicBezTo>
                  <a:cubicBezTo>
                    <a:pt x="8" y="184"/>
                    <a:pt x="6" y="184"/>
                    <a:pt x="5" y="184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Shape1">
              <a:extLst>
                <a:ext uri="{FF2B5EF4-FFF2-40B4-BE49-F238E27FC236}">
                  <a16:creationId xmlns:a16="http://schemas.microsoft.com/office/drawing/2014/main" xmlns="" id="{6E46615B-BE73-45D6-8E5E-C0A9BC70BF99}"/>
                </a:ext>
              </a:extLst>
            </p:cNvPr>
            <p:cNvSpPr/>
            <p:nvPr/>
          </p:nvSpPr>
          <p:spPr>
            <a:xfrm>
              <a:off x="323117" y="1317466"/>
              <a:ext cx="706259" cy="7077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86" name="Shape1">
              <a:extLst>
                <a:ext uri="{FF2B5EF4-FFF2-40B4-BE49-F238E27FC236}">
                  <a16:creationId xmlns:a16="http://schemas.microsoft.com/office/drawing/2014/main" xmlns="" id="{A3E4DBE1-B3F8-469E-AE57-3B6C251EBE81}"/>
                </a:ext>
              </a:extLst>
            </p:cNvPr>
            <p:cNvSpPr/>
            <p:nvPr/>
          </p:nvSpPr>
          <p:spPr>
            <a:xfrm>
              <a:off x="1002321" y="2536543"/>
              <a:ext cx="706259" cy="70772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87" name="Shape1">
              <a:extLst>
                <a:ext uri="{FF2B5EF4-FFF2-40B4-BE49-F238E27FC236}">
                  <a16:creationId xmlns:a16="http://schemas.microsoft.com/office/drawing/2014/main" xmlns="" id="{884E3C5F-B630-4C3E-B13A-9F8D47CC4E40}"/>
                </a:ext>
              </a:extLst>
            </p:cNvPr>
            <p:cNvSpPr/>
            <p:nvPr/>
          </p:nvSpPr>
          <p:spPr>
            <a:xfrm>
              <a:off x="983264" y="4128681"/>
              <a:ext cx="706259" cy="707728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88" name="Shape1">
              <a:extLst>
                <a:ext uri="{FF2B5EF4-FFF2-40B4-BE49-F238E27FC236}">
                  <a16:creationId xmlns:a16="http://schemas.microsoft.com/office/drawing/2014/main" xmlns="" id="{A83BCC78-0737-4C82-91A0-D22A70BA5615}"/>
                </a:ext>
              </a:extLst>
            </p:cNvPr>
            <p:cNvSpPr/>
            <p:nvPr/>
          </p:nvSpPr>
          <p:spPr>
            <a:xfrm>
              <a:off x="236720" y="5372289"/>
              <a:ext cx="706259" cy="7077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/>
                <a:cs typeface="Calibri"/>
                <a:sym typeface="Calibri"/>
              </a:endParaRPr>
            </a:p>
          </p:txBody>
        </p:sp>
        <p:pic>
          <p:nvPicPr>
            <p:cNvPr id="154" name="Graphic 153" descr="Male profile">
              <a:extLst>
                <a:ext uri="{FF2B5EF4-FFF2-40B4-BE49-F238E27FC236}">
                  <a16:creationId xmlns:a16="http://schemas.microsoft.com/office/drawing/2014/main" xmlns="" id="{69CC90B2-33B7-48E9-ABFC-1854E5E3D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422170" y="1378675"/>
              <a:ext cx="516155" cy="516155"/>
            </a:xfrm>
            <a:prstGeom prst="rect">
              <a:avLst/>
            </a:prstGeom>
          </p:spPr>
        </p:pic>
        <p:pic>
          <p:nvPicPr>
            <p:cNvPr id="156" name="Graphic 155" descr="Bar chart">
              <a:extLst>
                <a:ext uri="{FF2B5EF4-FFF2-40B4-BE49-F238E27FC236}">
                  <a16:creationId xmlns:a16="http://schemas.microsoft.com/office/drawing/2014/main" xmlns="" id="{E89599A7-043F-4F2A-B436-33805A8D8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318812" y="5456433"/>
              <a:ext cx="516155" cy="516155"/>
            </a:xfrm>
            <a:prstGeom prst="rect">
              <a:avLst/>
            </a:prstGeom>
          </p:spPr>
        </p:pic>
        <p:pic>
          <p:nvPicPr>
            <p:cNvPr id="158" name="Graphic 157" descr="Exponential Graph">
              <a:extLst>
                <a:ext uri="{FF2B5EF4-FFF2-40B4-BE49-F238E27FC236}">
                  <a16:creationId xmlns:a16="http://schemas.microsoft.com/office/drawing/2014/main" xmlns="" id="{6A172318-4C51-4CC7-8312-78A0A4707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1130887" y="2605950"/>
              <a:ext cx="516155" cy="516155"/>
            </a:xfrm>
            <a:prstGeom prst="rect">
              <a:avLst/>
            </a:prstGeom>
          </p:spPr>
        </p:pic>
        <p:pic>
          <p:nvPicPr>
            <p:cNvPr id="160" name="Graphic 159" descr="Watch">
              <a:extLst>
                <a:ext uri="{FF2B5EF4-FFF2-40B4-BE49-F238E27FC236}">
                  <a16:creationId xmlns:a16="http://schemas.microsoft.com/office/drawing/2014/main" xmlns="" id="{2078877B-ABB3-47E9-849B-1FCFCCF50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1072014" y="4233947"/>
              <a:ext cx="516155" cy="516155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xmlns="" id="{F5FA466D-ABA8-4B7B-BAB6-92FB96949720}"/>
              </a:ext>
            </a:extLst>
          </p:cNvPr>
          <p:cNvGrpSpPr/>
          <p:nvPr/>
        </p:nvGrpSpPr>
        <p:grpSpPr>
          <a:xfrm>
            <a:off x="169614" y="1336900"/>
            <a:ext cx="3798945" cy="4762551"/>
            <a:chOff x="8309784" y="1336900"/>
            <a:chExt cx="3798945" cy="4762551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xmlns="" id="{2927354B-D7FF-4E7C-B7B8-9FC041460196}"/>
                </a:ext>
              </a:extLst>
            </p:cNvPr>
            <p:cNvGrpSpPr/>
            <p:nvPr/>
          </p:nvGrpSpPr>
          <p:grpSpPr>
            <a:xfrm>
              <a:off x="8940793" y="1356334"/>
              <a:ext cx="2032695" cy="606634"/>
              <a:chOff x="8320853" y="1356334"/>
              <a:chExt cx="2032695" cy="606634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xmlns="" id="{8CFBF576-3481-4D50-8155-3EF83B611BDD}"/>
                  </a:ext>
                </a:extLst>
              </p:cNvPr>
              <p:cNvSpPr/>
              <p:nvPr/>
            </p:nvSpPr>
            <p:spPr>
              <a:xfrm>
                <a:off x="9450737" y="1356334"/>
                <a:ext cx="90281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r">
                  <a:buClr>
                    <a:srgbClr val="FFFFFF"/>
                  </a:buClr>
                  <a:buSzPts val="2300"/>
                </a:pPr>
                <a:r>
                  <a:rPr lang="en-US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/>
                  </a:rPr>
                  <a:t>STEP 4</a:t>
                </a:r>
                <a:endPara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xmlns="" id="{0E861E84-C144-4968-BDEC-960D3864D27F}"/>
                  </a:ext>
                </a:extLst>
              </p:cNvPr>
              <p:cNvSpPr/>
              <p:nvPr/>
            </p:nvSpPr>
            <p:spPr>
              <a:xfrm>
                <a:off x="8320853" y="1624414"/>
                <a:ext cx="201426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r">
                  <a:buClr>
                    <a:schemeClr val="lt1"/>
                  </a:buClr>
                  <a:buSzPts val="1600"/>
                </a:pPr>
                <a:r>
                  <a:rPr lang="da-DK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You can edit here</a:t>
                </a:r>
                <a:endParaRPr lang="da-DK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33" name="Shape1">
              <a:extLst>
                <a:ext uri="{FF2B5EF4-FFF2-40B4-BE49-F238E27FC236}">
                  <a16:creationId xmlns:a16="http://schemas.microsoft.com/office/drawing/2014/main" xmlns="" id="{DA97E79C-E408-4226-AEFC-F9343D923100}"/>
                </a:ext>
              </a:extLst>
            </p:cNvPr>
            <p:cNvSpPr/>
            <p:nvPr/>
          </p:nvSpPr>
          <p:spPr>
            <a:xfrm flipH="1">
              <a:off x="10867554" y="3258079"/>
              <a:ext cx="64167" cy="896973"/>
            </a:xfrm>
            <a:custGeom>
              <a:avLst/>
              <a:gdLst/>
              <a:ahLst/>
              <a:cxnLst/>
              <a:rect l="l" t="t" r="r" b="b"/>
              <a:pathLst>
                <a:path w="18" h="255" extrusionOk="0">
                  <a:moveTo>
                    <a:pt x="5" y="255"/>
                  </a:moveTo>
                  <a:cubicBezTo>
                    <a:pt x="5" y="255"/>
                    <a:pt x="4" y="255"/>
                    <a:pt x="4" y="255"/>
                  </a:cubicBezTo>
                  <a:cubicBezTo>
                    <a:pt x="2" y="254"/>
                    <a:pt x="0" y="252"/>
                    <a:pt x="0" y="249"/>
                  </a:cubicBezTo>
                  <a:cubicBezTo>
                    <a:pt x="6" y="209"/>
                    <a:pt x="9" y="168"/>
                    <a:pt x="9" y="128"/>
                  </a:cubicBezTo>
                  <a:cubicBezTo>
                    <a:pt x="9" y="87"/>
                    <a:pt x="6" y="46"/>
                    <a:pt x="0" y="6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15" y="45"/>
                    <a:pt x="18" y="86"/>
                    <a:pt x="18" y="128"/>
                  </a:cubicBezTo>
                  <a:cubicBezTo>
                    <a:pt x="18" y="169"/>
                    <a:pt x="15" y="210"/>
                    <a:pt x="10" y="251"/>
                  </a:cubicBezTo>
                  <a:cubicBezTo>
                    <a:pt x="9" y="253"/>
                    <a:pt x="7" y="255"/>
                    <a:pt x="5" y="255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1">
              <a:extLst>
                <a:ext uri="{FF2B5EF4-FFF2-40B4-BE49-F238E27FC236}">
                  <a16:creationId xmlns:a16="http://schemas.microsoft.com/office/drawing/2014/main" xmlns="" id="{1DF04597-0809-4EFD-B50B-AB48A6168819}"/>
                </a:ext>
              </a:extLst>
            </p:cNvPr>
            <p:cNvSpPr/>
            <p:nvPr/>
          </p:nvSpPr>
          <p:spPr>
            <a:xfrm flipH="1">
              <a:off x="11102339" y="1947852"/>
              <a:ext cx="377851" cy="621880"/>
            </a:xfrm>
            <a:custGeom>
              <a:avLst/>
              <a:gdLst/>
              <a:ahLst/>
              <a:cxnLst/>
              <a:rect l="l" t="t" r="r" b="b"/>
              <a:pathLst>
                <a:path w="112" h="184" extrusionOk="0">
                  <a:moveTo>
                    <a:pt x="106" y="184"/>
                  </a:moveTo>
                  <a:cubicBezTo>
                    <a:pt x="105" y="184"/>
                    <a:pt x="103" y="183"/>
                    <a:pt x="102" y="182"/>
                  </a:cubicBezTo>
                  <a:cubicBezTo>
                    <a:pt x="76" y="120"/>
                    <a:pt x="42" y="62"/>
                    <a:pt x="1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50" y="57"/>
                    <a:pt x="84" y="116"/>
                    <a:pt x="111" y="178"/>
                  </a:cubicBezTo>
                  <a:cubicBezTo>
                    <a:pt x="112" y="180"/>
                    <a:pt x="111" y="183"/>
                    <a:pt x="108" y="184"/>
                  </a:cubicBezTo>
                  <a:cubicBezTo>
                    <a:pt x="108" y="184"/>
                    <a:pt x="107" y="184"/>
                    <a:pt x="106" y="184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Shape1">
              <a:extLst>
                <a:ext uri="{FF2B5EF4-FFF2-40B4-BE49-F238E27FC236}">
                  <a16:creationId xmlns:a16="http://schemas.microsoft.com/office/drawing/2014/main" xmlns="" id="{7BD683E3-CFCD-43F8-8769-F3A2FB485E16}"/>
                </a:ext>
              </a:extLst>
            </p:cNvPr>
            <p:cNvSpPr/>
            <p:nvPr/>
          </p:nvSpPr>
          <p:spPr>
            <a:xfrm flipH="1">
              <a:off x="11096614" y="4854969"/>
              <a:ext cx="389300" cy="640724"/>
            </a:xfrm>
            <a:custGeom>
              <a:avLst/>
              <a:gdLst/>
              <a:ahLst/>
              <a:cxnLst/>
              <a:rect l="l" t="t" r="r" b="b"/>
              <a:pathLst>
                <a:path w="112" h="184" extrusionOk="0">
                  <a:moveTo>
                    <a:pt x="5" y="184"/>
                  </a:moveTo>
                  <a:cubicBezTo>
                    <a:pt x="4" y="184"/>
                    <a:pt x="3" y="184"/>
                    <a:pt x="2" y="183"/>
                  </a:cubicBezTo>
                  <a:cubicBezTo>
                    <a:pt x="0" y="182"/>
                    <a:pt x="0" y="179"/>
                    <a:pt x="1" y="177"/>
                  </a:cubicBezTo>
                  <a:cubicBezTo>
                    <a:pt x="42" y="123"/>
                    <a:pt x="76" y="65"/>
                    <a:pt x="102" y="3"/>
                  </a:cubicBezTo>
                  <a:cubicBezTo>
                    <a:pt x="103" y="1"/>
                    <a:pt x="106" y="0"/>
                    <a:pt x="108" y="1"/>
                  </a:cubicBezTo>
                  <a:cubicBezTo>
                    <a:pt x="111" y="2"/>
                    <a:pt x="112" y="4"/>
                    <a:pt x="111" y="7"/>
                  </a:cubicBezTo>
                  <a:cubicBezTo>
                    <a:pt x="84" y="69"/>
                    <a:pt x="50" y="128"/>
                    <a:pt x="9" y="183"/>
                  </a:cubicBezTo>
                  <a:cubicBezTo>
                    <a:pt x="8" y="184"/>
                    <a:pt x="6" y="184"/>
                    <a:pt x="5" y="184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Shape1">
              <a:extLst>
                <a:ext uri="{FF2B5EF4-FFF2-40B4-BE49-F238E27FC236}">
                  <a16:creationId xmlns:a16="http://schemas.microsoft.com/office/drawing/2014/main" xmlns="" id="{FB9207C4-4853-4C40-B0D3-DEEC7960C171}"/>
                </a:ext>
              </a:extLst>
            </p:cNvPr>
            <p:cNvSpPr/>
            <p:nvPr/>
          </p:nvSpPr>
          <p:spPr>
            <a:xfrm flipH="1">
              <a:off x="11316073" y="1336900"/>
              <a:ext cx="706259" cy="70772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37" name="Shape1">
              <a:extLst>
                <a:ext uri="{FF2B5EF4-FFF2-40B4-BE49-F238E27FC236}">
                  <a16:creationId xmlns:a16="http://schemas.microsoft.com/office/drawing/2014/main" xmlns="" id="{07F86D34-BAD3-4011-9956-B5DBE88CD983}"/>
                </a:ext>
              </a:extLst>
            </p:cNvPr>
            <p:cNvSpPr/>
            <p:nvPr/>
          </p:nvSpPr>
          <p:spPr>
            <a:xfrm flipH="1">
              <a:off x="10636869" y="2555977"/>
              <a:ext cx="706259" cy="7077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38" name="Shape1">
              <a:extLst>
                <a:ext uri="{FF2B5EF4-FFF2-40B4-BE49-F238E27FC236}">
                  <a16:creationId xmlns:a16="http://schemas.microsoft.com/office/drawing/2014/main" xmlns="" id="{9A8A3061-4719-4461-BE9A-A82B1DECCE83}"/>
                </a:ext>
              </a:extLst>
            </p:cNvPr>
            <p:cNvSpPr/>
            <p:nvPr/>
          </p:nvSpPr>
          <p:spPr>
            <a:xfrm flipH="1">
              <a:off x="10655926" y="4148115"/>
              <a:ext cx="706259" cy="7077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39" name="Shape1">
              <a:extLst>
                <a:ext uri="{FF2B5EF4-FFF2-40B4-BE49-F238E27FC236}">
                  <a16:creationId xmlns:a16="http://schemas.microsoft.com/office/drawing/2014/main" xmlns="" id="{936F8B85-CC72-420A-9A43-2953C07944A4}"/>
                </a:ext>
              </a:extLst>
            </p:cNvPr>
            <p:cNvSpPr/>
            <p:nvPr/>
          </p:nvSpPr>
          <p:spPr>
            <a:xfrm flipH="1">
              <a:off x="11402470" y="5391723"/>
              <a:ext cx="706259" cy="70772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xmlns="" id="{804D9F29-C5DB-4B60-9FE7-6FBA28CBBDE4}"/>
                </a:ext>
              </a:extLst>
            </p:cNvPr>
            <p:cNvGrpSpPr/>
            <p:nvPr/>
          </p:nvGrpSpPr>
          <p:grpSpPr>
            <a:xfrm>
              <a:off x="8365684" y="2587167"/>
              <a:ext cx="2032695" cy="606634"/>
              <a:chOff x="8320853" y="1356334"/>
              <a:chExt cx="2032695" cy="606634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xmlns="" id="{A43CF8C1-A73A-4DE4-944A-D2CB8B95932C}"/>
                  </a:ext>
                </a:extLst>
              </p:cNvPr>
              <p:cNvSpPr/>
              <p:nvPr/>
            </p:nvSpPr>
            <p:spPr>
              <a:xfrm>
                <a:off x="9450737" y="1356334"/>
                <a:ext cx="90281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r">
                  <a:buClr>
                    <a:srgbClr val="FFFFFF"/>
                  </a:buClr>
                  <a:buSzPts val="2300"/>
                </a:pPr>
                <a:r>
                  <a:rPr lang="en-US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/>
                  </a:rPr>
                  <a:t>STEP 3</a:t>
                </a:r>
                <a:endPara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xmlns="" id="{202A060C-60D0-4FF9-BA51-286C369BE859}"/>
                  </a:ext>
                </a:extLst>
              </p:cNvPr>
              <p:cNvSpPr/>
              <p:nvPr/>
            </p:nvSpPr>
            <p:spPr>
              <a:xfrm>
                <a:off x="8320853" y="1624414"/>
                <a:ext cx="201426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r">
                  <a:buClr>
                    <a:schemeClr val="lt1"/>
                  </a:buClr>
                  <a:buSzPts val="1600"/>
                </a:pPr>
                <a:r>
                  <a:rPr lang="da-DK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You can edit here</a:t>
                </a:r>
                <a:endParaRPr lang="da-DK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xmlns="" id="{8DAA5E47-678F-4CAE-B177-F41190B697A9}"/>
                </a:ext>
              </a:extLst>
            </p:cNvPr>
            <p:cNvGrpSpPr/>
            <p:nvPr/>
          </p:nvGrpSpPr>
          <p:grpSpPr>
            <a:xfrm>
              <a:off x="8309784" y="4176344"/>
              <a:ext cx="2032695" cy="606634"/>
              <a:chOff x="8320853" y="1356334"/>
              <a:chExt cx="2032695" cy="606634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xmlns="" id="{7098BC2A-885D-4C9E-B461-863006CAB479}"/>
                  </a:ext>
                </a:extLst>
              </p:cNvPr>
              <p:cNvSpPr/>
              <p:nvPr/>
            </p:nvSpPr>
            <p:spPr>
              <a:xfrm>
                <a:off x="9450737" y="1356334"/>
                <a:ext cx="90281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r">
                  <a:buClr>
                    <a:srgbClr val="FFFFFF"/>
                  </a:buClr>
                  <a:buSzPts val="2300"/>
                </a:pPr>
                <a:r>
                  <a:rPr lang="en-US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/>
                  </a:rPr>
                  <a:t>STEP 2</a:t>
                </a:r>
                <a:endPara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xmlns="" id="{52069C67-E91F-4E90-B192-2C449771BD39}"/>
                  </a:ext>
                </a:extLst>
              </p:cNvPr>
              <p:cNvSpPr/>
              <p:nvPr/>
            </p:nvSpPr>
            <p:spPr>
              <a:xfrm>
                <a:off x="8320853" y="1624414"/>
                <a:ext cx="201426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r">
                  <a:buClr>
                    <a:schemeClr val="lt1"/>
                  </a:buClr>
                  <a:buSzPts val="1600"/>
                </a:pPr>
                <a:r>
                  <a:rPr lang="da-DK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You can edit here</a:t>
                </a:r>
                <a:endParaRPr lang="da-DK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xmlns="" id="{7445844F-BA9C-466C-9618-C2CEFFC74AF6}"/>
                </a:ext>
              </a:extLst>
            </p:cNvPr>
            <p:cNvGrpSpPr/>
            <p:nvPr/>
          </p:nvGrpSpPr>
          <p:grpSpPr>
            <a:xfrm>
              <a:off x="8968312" y="5462936"/>
              <a:ext cx="2032695" cy="606634"/>
              <a:chOff x="8320853" y="1356334"/>
              <a:chExt cx="2032695" cy="606634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xmlns="" id="{7BE97C07-A782-4134-8CA7-3F2B00B07676}"/>
                  </a:ext>
                </a:extLst>
              </p:cNvPr>
              <p:cNvSpPr/>
              <p:nvPr/>
            </p:nvSpPr>
            <p:spPr>
              <a:xfrm>
                <a:off x="9450737" y="1356334"/>
                <a:ext cx="90281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r">
                  <a:buClr>
                    <a:srgbClr val="FFFFFF"/>
                  </a:buClr>
                  <a:buSzPts val="2300"/>
                </a:pPr>
                <a:r>
                  <a:rPr lang="en-US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/>
                  </a:rPr>
                  <a:t>STEP 1</a:t>
                </a:r>
                <a:endPara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xmlns="" id="{4F020249-F46E-4682-8D52-76A43703B523}"/>
                  </a:ext>
                </a:extLst>
              </p:cNvPr>
              <p:cNvSpPr/>
              <p:nvPr/>
            </p:nvSpPr>
            <p:spPr>
              <a:xfrm>
                <a:off x="8320853" y="1624414"/>
                <a:ext cx="201426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r">
                  <a:buClr>
                    <a:schemeClr val="lt1"/>
                  </a:buClr>
                  <a:buSzPts val="1600"/>
                </a:pPr>
                <a:r>
                  <a:rPr lang="da-DK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You can edit here</a:t>
                </a:r>
                <a:endParaRPr lang="da-DK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pic>
          <p:nvPicPr>
            <p:cNvPr id="152" name="Graphic 151" descr="Lecturer">
              <a:extLst>
                <a:ext uri="{FF2B5EF4-FFF2-40B4-BE49-F238E27FC236}">
                  <a16:creationId xmlns:a16="http://schemas.microsoft.com/office/drawing/2014/main" xmlns="" id="{A4DA2AE4-2EA6-455F-9989-063AF5F43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10750977" y="4213696"/>
              <a:ext cx="516155" cy="516155"/>
            </a:xfrm>
            <a:prstGeom prst="rect">
              <a:avLst/>
            </a:prstGeom>
          </p:spPr>
        </p:pic>
        <p:pic>
          <p:nvPicPr>
            <p:cNvPr id="163" name="Graphic 162" descr="Male profile">
              <a:extLst>
                <a:ext uri="{FF2B5EF4-FFF2-40B4-BE49-F238E27FC236}">
                  <a16:creationId xmlns:a16="http://schemas.microsoft.com/office/drawing/2014/main" xmlns="" id="{CBBF3B6C-0195-499F-B508-3C745427F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11506177" y="5462936"/>
              <a:ext cx="516155" cy="516155"/>
            </a:xfrm>
            <a:prstGeom prst="rect">
              <a:avLst/>
            </a:prstGeom>
          </p:spPr>
        </p:pic>
        <p:pic>
          <p:nvPicPr>
            <p:cNvPr id="165" name="Graphic 164" descr="Bar chart">
              <a:extLst>
                <a:ext uri="{FF2B5EF4-FFF2-40B4-BE49-F238E27FC236}">
                  <a16:creationId xmlns:a16="http://schemas.microsoft.com/office/drawing/2014/main" xmlns="" id="{9757988C-E9B1-4C12-99B2-BA4DA852F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10715358" y="2677646"/>
              <a:ext cx="516155" cy="516155"/>
            </a:xfrm>
            <a:prstGeom prst="rect">
              <a:avLst/>
            </a:prstGeom>
          </p:spPr>
        </p:pic>
        <p:pic>
          <p:nvPicPr>
            <p:cNvPr id="166" name="Graphic 165" descr="Exponential Graph">
              <a:extLst>
                <a:ext uri="{FF2B5EF4-FFF2-40B4-BE49-F238E27FC236}">
                  <a16:creationId xmlns:a16="http://schemas.microsoft.com/office/drawing/2014/main" xmlns="" id="{E4231787-AAA6-443D-8F5B-3E1D1423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11440449" y="1467588"/>
              <a:ext cx="516155" cy="516155"/>
            </a:xfrm>
            <a:prstGeom prst="rect">
              <a:avLst/>
            </a:prstGeom>
          </p:spPr>
        </p:pic>
      </p:grpSp>
      <p:sp>
        <p:nvSpPr>
          <p:cNvPr id="168" name="Title 1">
            <a:extLst>
              <a:ext uri="{FF2B5EF4-FFF2-40B4-BE49-F238E27FC236}">
                <a16:creationId xmlns:a16="http://schemas.microsoft.com/office/drawing/2014/main" xmlns="" id="{35892E8F-B0C2-4043-A249-8F676DF2A578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Multi-Layer Circular Infographic Diagram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36795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6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530" y="4650097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82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406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364" y="710492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211" y="5342420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142" y="4850541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145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26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6121900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75" y="1842321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50" y="763393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819" y="2004908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331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391" y="876140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54257" y="1066368"/>
            <a:ext cx="1963350" cy="1943660"/>
            <a:chOff x="3733960" y="1272897"/>
            <a:chExt cx="4724081" cy="4733911"/>
          </a:xfrm>
        </p:grpSpPr>
        <p:sp>
          <p:nvSpPr>
            <p:cNvPr id="69" name="Circle8">
              <a:extLst>
                <a:ext uri="{FF2B5EF4-FFF2-40B4-BE49-F238E27FC236}">
                  <a16:creationId xmlns:a16="http://schemas.microsoft.com/office/drawing/2014/main" xmlns="" id="{19AF08A1-4242-4AF7-A01C-3ADE7CAD8ACB}"/>
                </a:ext>
              </a:extLst>
            </p:cNvPr>
            <p:cNvSpPr/>
            <p:nvPr/>
          </p:nvSpPr>
          <p:spPr>
            <a:xfrm>
              <a:off x="3733960" y="1272897"/>
              <a:ext cx="4724081" cy="4733911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Circle7">
              <a:extLst>
                <a:ext uri="{FF2B5EF4-FFF2-40B4-BE49-F238E27FC236}">
                  <a16:creationId xmlns:a16="http://schemas.microsoft.com/office/drawing/2014/main" xmlns="" id="{272EA1C2-A89B-4593-B224-964A254AEB58}"/>
                </a:ext>
              </a:extLst>
            </p:cNvPr>
            <p:cNvSpPr/>
            <p:nvPr/>
          </p:nvSpPr>
          <p:spPr>
            <a:xfrm>
              <a:off x="4089108" y="1626672"/>
              <a:ext cx="4062724" cy="4071179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Circle6">
              <a:extLst>
                <a:ext uri="{FF2B5EF4-FFF2-40B4-BE49-F238E27FC236}">
                  <a16:creationId xmlns:a16="http://schemas.microsoft.com/office/drawing/2014/main" xmlns="" id="{576FC0E7-DE87-4734-B6CC-5A8DAC3FDE39}"/>
                </a:ext>
              </a:extLst>
            </p:cNvPr>
            <p:cNvSpPr/>
            <p:nvPr/>
          </p:nvSpPr>
          <p:spPr>
            <a:xfrm>
              <a:off x="4390606" y="1938762"/>
              <a:ext cx="3479336" cy="3486577"/>
            </a:xfrm>
            <a:prstGeom prst="ellipse">
              <a:avLst/>
            </a:prstGeom>
            <a:solidFill>
              <a:srgbClr val="1F497D">
                <a:lumMod val="40000"/>
                <a:lumOff val="60000"/>
              </a:srgb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Circle5">
              <a:extLst>
                <a:ext uri="{FF2B5EF4-FFF2-40B4-BE49-F238E27FC236}">
                  <a16:creationId xmlns:a16="http://schemas.microsoft.com/office/drawing/2014/main" xmlns="" id="{018216B8-4C2D-4A3F-B157-344A9F2F35E8}"/>
                </a:ext>
              </a:extLst>
            </p:cNvPr>
            <p:cNvSpPr/>
            <p:nvPr/>
          </p:nvSpPr>
          <p:spPr>
            <a:xfrm>
              <a:off x="4678313" y="2212358"/>
              <a:ext cx="2933282" cy="2939386"/>
            </a:xfrm>
            <a:prstGeom prst="ellipse">
              <a:avLst/>
            </a:prstGeom>
            <a:solidFill>
              <a:srgbClr val="89D0F0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Circle4">
              <a:extLst>
                <a:ext uri="{FF2B5EF4-FFF2-40B4-BE49-F238E27FC236}">
                  <a16:creationId xmlns:a16="http://schemas.microsoft.com/office/drawing/2014/main" xmlns="" id="{1FB26582-781D-4686-80E0-71BA4077D49B}"/>
                </a:ext>
              </a:extLst>
            </p:cNvPr>
            <p:cNvSpPr/>
            <p:nvPr/>
          </p:nvSpPr>
          <p:spPr>
            <a:xfrm>
              <a:off x="4954052" y="2506697"/>
              <a:ext cx="2329608" cy="2334456"/>
            </a:xfrm>
            <a:prstGeom prst="ellipse">
              <a:avLst/>
            </a:prstGeom>
            <a:solidFill>
              <a:srgbClr val="E35A35">
                <a:lumMod val="75000"/>
              </a:srgb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9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Circle3">
              <a:extLst>
                <a:ext uri="{FF2B5EF4-FFF2-40B4-BE49-F238E27FC236}">
                  <a16:creationId xmlns:a16="http://schemas.microsoft.com/office/drawing/2014/main" xmlns="" id="{00C0D92D-726E-4306-914A-7F65810F9789}"/>
                </a:ext>
              </a:extLst>
            </p:cNvPr>
            <p:cNvSpPr/>
            <p:nvPr/>
          </p:nvSpPr>
          <p:spPr>
            <a:xfrm>
              <a:off x="5301669" y="2842786"/>
              <a:ext cx="1665321" cy="1668787"/>
            </a:xfrm>
            <a:prstGeom prst="ellipse">
              <a:avLst/>
            </a:prstGeom>
            <a:solidFill>
              <a:srgbClr val="E35A35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Circle2">
              <a:extLst>
                <a:ext uri="{FF2B5EF4-FFF2-40B4-BE49-F238E27FC236}">
                  <a16:creationId xmlns:a16="http://schemas.microsoft.com/office/drawing/2014/main" xmlns="" id="{1DE46033-0BBA-4D2B-B7C1-D64343E78591}"/>
                </a:ext>
              </a:extLst>
            </p:cNvPr>
            <p:cNvSpPr/>
            <p:nvPr/>
          </p:nvSpPr>
          <p:spPr>
            <a:xfrm>
              <a:off x="5548127" y="3116574"/>
              <a:ext cx="1137437" cy="1139803"/>
            </a:xfrm>
            <a:prstGeom prst="ellipse">
              <a:avLst/>
            </a:prstGeom>
            <a:solidFill>
              <a:srgbClr val="ECB448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Circle1">
              <a:extLst>
                <a:ext uri="{FF2B5EF4-FFF2-40B4-BE49-F238E27FC236}">
                  <a16:creationId xmlns:a16="http://schemas.microsoft.com/office/drawing/2014/main" xmlns="" id="{510768ED-D036-4574-A11B-113653DC0E77}"/>
                </a:ext>
              </a:extLst>
            </p:cNvPr>
            <p:cNvSpPr/>
            <p:nvPr/>
          </p:nvSpPr>
          <p:spPr>
            <a:xfrm>
              <a:off x="5831298" y="3394026"/>
              <a:ext cx="583685" cy="584899"/>
            </a:xfrm>
            <a:prstGeom prst="ellipse">
              <a:avLst/>
            </a:prstGeom>
            <a:solidFill>
              <a:srgbClr val="ECB448">
                <a:lumMod val="60000"/>
                <a:lumOff val="40000"/>
              </a:srgb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462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9D0F0"/>
      </a:accent3>
      <a:accent4>
        <a:srgbClr val="57B561"/>
      </a:accent4>
      <a:accent5>
        <a:srgbClr val="5677AB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154</Words>
  <Application>Microsoft Office PowerPoint</Application>
  <PresentationFormat>Widescreen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Open Sans SemiBold</vt:lpstr>
      <vt:lpstr>Open Sans SemiBold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Fatima Hafeez</cp:lastModifiedBy>
  <cp:revision>19</cp:revision>
  <dcterms:created xsi:type="dcterms:W3CDTF">2020-08-07T13:33:07Z</dcterms:created>
  <dcterms:modified xsi:type="dcterms:W3CDTF">2020-08-21T19:25:25Z</dcterms:modified>
</cp:coreProperties>
</file>