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1" r:id="rId2"/>
    <p:sldId id="270" r:id="rId3"/>
    <p:sldId id="268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778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3D Disassembled Cube for </a:t>
            </a:r>
            <a:r>
              <a:rPr lang="en-US" dirty="0"/>
              <a:t>PowerPoint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2894012" y="1563670"/>
            <a:ext cx="6096000" cy="4675900"/>
            <a:chOff x="3046413" y="1563670"/>
            <a:chExt cx="6096000" cy="4675900"/>
          </a:xfrm>
        </p:grpSpPr>
        <p:grpSp>
          <p:nvGrpSpPr>
            <p:cNvPr id="8" name="Group 7"/>
            <p:cNvGrpSpPr/>
            <p:nvPr/>
          </p:nvGrpSpPr>
          <p:grpSpPr>
            <a:xfrm>
              <a:off x="3046413" y="1563670"/>
              <a:ext cx="6096000" cy="4675900"/>
              <a:chOff x="2399700" y="1539572"/>
              <a:chExt cx="6039434" cy="4632513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3856351" y="5809576"/>
                <a:ext cx="3511566" cy="2927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alpha val="49000"/>
                    </a:scheme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2399700" y="5773803"/>
                <a:ext cx="3511566" cy="2927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alpha val="49000"/>
                    </a:scheme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4927568" y="5879287"/>
                <a:ext cx="3511566" cy="2927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alpha val="49000"/>
                    </a:scheme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4414297" y="4045802"/>
                <a:ext cx="726771" cy="1031772"/>
              </a:xfrm>
              <a:custGeom>
                <a:avLst/>
                <a:gdLst>
                  <a:gd name="T0" fmla="*/ 0 w 417"/>
                  <a:gd name="T1" fmla="*/ 0 h 592"/>
                  <a:gd name="T2" fmla="*/ 33 w 417"/>
                  <a:gd name="T3" fmla="*/ 339 h 592"/>
                  <a:gd name="T4" fmla="*/ 417 w 417"/>
                  <a:gd name="T5" fmla="*/ 592 h 592"/>
                  <a:gd name="T6" fmla="*/ 398 w 417"/>
                  <a:gd name="T7" fmla="*/ 244 h 592"/>
                  <a:gd name="T8" fmla="*/ 0 w 417"/>
                  <a:gd name="T9" fmla="*/ 0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592">
                    <a:moveTo>
                      <a:pt x="0" y="0"/>
                    </a:moveTo>
                    <a:lnTo>
                      <a:pt x="33" y="339"/>
                    </a:lnTo>
                    <a:lnTo>
                      <a:pt x="417" y="592"/>
                    </a:lnTo>
                    <a:lnTo>
                      <a:pt x="398" y="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4504926" y="2573087"/>
                <a:ext cx="845285" cy="721543"/>
              </a:xfrm>
              <a:custGeom>
                <a:avLst/>
                <a:gdLst>
                  <a:gd name="T0" fmla="*/ 239 w 485"/>
                  <a:gd name="T1" fmla="*/ 30 h 414"/>
                  <a:gd name="T2" fmla="*/ 0 w 485"/>
                  <a:gd name="T3" fmla="*/ 241 h 414"/>
                  <a:gd name="T4" fmla="*/ 45 w 485"/>
                  <a:gd name="T5" fmla="*/ 414 h 414"/>
                  <a:gd name="T6" fmla="*/ 322 w 485"/>
                  <a:gd name="T7" fmla="*/ 355 h 414"/>
                  <a:gd name="T8" fmla="*/ 485 w 485"/>
                  <a:gd name="T9" fmla="*/ 99 h 414"/>
                  <a:gd name="T10" fmla="*/ 334 w 485"/>
                  <a:gd name="T11" fmla="*/ 0 h 414"/>
                  <a:gd name="T12" fmla="*/ 239 w 485"/>
                  <a:gd name="T13" fmla="*/ 3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414">
                    <a:moveTo>
                      <a:pt x="239" y="30"/>
                    </a:moveTo>
                    <a:lnTo>
                      <a:pt x="0" y="241"/>
                    </a:lnTo>
                    <a:lnTo>
                      <a:pt x="45" y="414"/>
                    </a:lnTo>
                    <a:lnTo>
                      <a:pt x="322" y="355"/>
                    </a:lnTo>
                    <a:lnTo>
                      <a:pt x="485" y="99"/>
                    </a:lnTo>
                    <a:lnTo>
                      <a:pt x="334" y="0"/>
                    </a:lnTo>
                    <a:lnTo>
                      <a:pt x="239" y="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4972011" y="2872859"/>
                <a:ext cx="725028" cy="909772"/>
              </a:xfrm>
              <a:custGeom>
                <a:avLst/>
                <a:gdLst>
                  <a:gd name="T0" fmla="*/ 0 w 416"/>
                  <a:gd name="T1" fmla="*/ 0 h 522"/>
                  <a:gd name="T2" fmla="*/ 416 w 416"/>
                  <a:gd name="T3" fmla="*/ 233 h 522"/>
                  <a:gd name="T4" fmla="*/ 350 w 416"/>
                  <a:gd name="T5" fmla="*/ 522 h 522"/>
                  <a:gd name="T6" fmla="*/ 14 w 416"/>
                  <a:gd name="T7" fmla="*/ 337 h 522"/>
                  <a:gd name="T8" fmla="*/ 0 w 416"/>
                  <a:gd name="T9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6" h="522">
                    <a:moveTo>
                      <a:pt x="0" y="0"/>
                    </a:moveTo>
                    <a:lnTo>
                      <a:pt x="416" y="233"/>
                    </a:lnTo>
                    <a:lnTo>
                      <a:pt x="350" y="522"/>
                    </a:lnTo>
                    <a:lnTo>
                      <a:pt x="14" y="33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4930183" y="3442772"/>
                <a:ext cx="585600" cy="1157258"/>
              </a:xfrm>
              <a:custGeom>
                <a:avLst/>
                <a:gdLst>
                  <a:gd name="T0" fmla="*/ 0 w 336"/>
                  <a:gd name="T1" fmla="*/ 311 h 664"/>
                  <a:gd name="T2" fmla="*/ 21 w 336"/>
                  <a:gd name="T3" fmla="*/ 664 h 664"/>
                  <a:gd name="T4" fmla="*/ 151 w 336"/>
                  <a:gd name="T5" fmla="*/ 545 h 664"/>
                  <a:gd name="T6" fmla="*/ 336 w 336"/>
                  <a:gd name="T7" fmla="*/ 0 h 664"/>
                  <a:gd name="T8" fmla="*/ 0 w 336"/>
                  <a:gd name="T9" fmla="*/ 311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664">
                    <a:moveTo>
                      <a:pt x="0" y="311"/>
                    </a:moveTo>
                    <a:lnTo>
                      <a:pt x="21" y="664"/>
                    </a:lnTo>
                    <a:lnTo>
                      <a:pt x="151" y="545"/>
                    </a:lnTo>
                    <a:lnTo>
                      <a:pt x="336" y="0"/>
                    </a:lnTo>
                    <a:lnTo>
                      <a:pt x="0" y="311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4471812" y="4634250"/>
                <a:ext cx="705857" cy="1007372"/>
              </a:xfrm>
              <a:custGeom>
                <a:avLst/>
                <a:gdLst>
                  <a:gd name="T0" fmla="*/ 31 w 405"/>
                  <a:gd name="T1" fmla="*/ 327 h 578"/>
                  <a:gd name="T2" fmla="*/ 0 w 405"/>
                  <a:gd name="T3" fmla="*/ 0 h 578"/>
                  <a:gd name="T4" fmla="*/ 384 w 405"/>
                  <a:gd name="T5" fmla="*/ 253 h 578"/>
                  <a:gd name="T6" fmla="*/ 405 w 405"/>
                  <a:gd name="T7" fmla="*/ 578 h 578"/>
                  <a:gd name="T8" fmla="*/ 31 w 405"/>
                  <a:gd name="T9" fmla="*/ 32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578">
                    <a:moveTo>
                      <a:pt x="31" y="327"/>
                    </a:moveTo>
                    <a:lnTo>
                      <a:pt x="0" y="0"/>
                    </a:lnTo>
                    <a:lnTo>
                      <a:pt x="384" y="253"/>
                    </a:lnTo>
                    <a:lnTo>
                      <a:pt x="405" y="578"/>
                    </a:lnTo>
                    <a:lnTo>
                      <a:pt x="31" y="32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4876155" y="4730745"/>
                <a:ext cx="932428" cy="1176429"/>
              </a:xfrm>
              <a:custGeom>
                <a:avLst/>
                <a:gdLst>
                  <a:gd name="T0" fmla="*/ 123 w 535"/>
                  <a:gd name="T1" fmla="*/ 0 h 675"/>
                  <a:gd name="T2" fmla="*/ 0 w 535"/>
                  <a:gd name="T3" fmla="*/ 410 h 675"/>
                  <a:gd name="T4" fmla="*/ 398 w 535"/>
                  <a:gd name="T5" fmla="*/ 675 h 675"/>
                  <a:gd name="T6" fmla="*/ 535 w 535"/>
                  <a:gd name="T7" fmla="*/ 263 h 675"/>
                  <a:gd name="T8" fmla="*/ 123 w 535"/>
                  <a:gd name="T9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675">
                    <a:moveTo>
                      <a:pt x="123" y="0"/>
                    </a:moveTo>
                    <a:lnTo>
                      <a:pt x="0" y="410"/>
                    </a:lnTo>
                    <a:lnTo>
                      <a:pt x="398" y="675"/>
                    </a:lnTo>
                    <a:lnTo>
                      <a:pt x="535" y="263"/>
                    </a:lnTo>
                    <a:lnTo>
                      <a:pt x="12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4876155" y="4730745"/>
                <a:ext cx="932428" cy="1176429"/>
              </a:xfrm>
              <a:custGeom>
                <a:avLst/>
                <a:gdLst>
                  <a:gd name="T0" fmla="*/ 123 w 535"/>
                  <a:gd name="T1" fmla="*/ 0 h 675"/>
                  <a:gd name="T2" fmla="*/ 0 w 535"/>
                  <a:gd name="T3" fmla="*/ 410 h 675"/>
                  <a:gd name="T4" fmla="*/ 398 w 535"/>
                  <a:gd name="T5" fmla="*/ 675 h 675"/>
                  <a:gd name="T6" fmla="*/ 535 w 535"/>
                  <a:gd name="T7" fmla="*/ 263 h 675"/>
                  <a:gd name="T8" fmla="*/ 123 w 535"/>
                  <a:gd name="T9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675">
                    <a:moveTo>
                      <a:pt x="123" y="0"/>
                    </a:moveTo>
                    <a:lnTo>
                      <a:pt x="0" y="410"/>
                    </a:lnTo>
                    <a:lnTo>
                      <a:pt x="398" y="675"/>
                    </a:lnTo>
                    <a:lnTo>
                      <a:pt x="535" y="263"/>
                    </a:lnTo>
                    <a:lnTo>
                      <a:pt x="12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3760727" y="3650173"/>
                <a:ext cx="711086" cy="986458"/>
              </a:xfrm>
              <a:custGeom>
                <a:avLst/>
                <a:gdLst>
                  <a:gd name="T0" fmla="*/ 0 w 408"/>
                  <a:gd name="T1" fmla="*/ 0 h 566"/>
                  <a:gd name="T2" fmla="*/ 375 w 408"/>
                  <a:gd name="T3" fmla="*/ 227 h 566"/>
                  <a:gd name="T4" fmla="*/ 408 w 408"/>
                  <a:gd name="T5" fmla="*/ 566 h 566"/>
                  <a:gd name="T6" fmla="*/ 50 w 408"/>
                  <a:gd name="T7" fmla="*/ 331 h 566"/>
                  <a:gd name="T8" fmla="*/ 0 w 408"/>
                  <a:gd name="T9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566">
                    <a:moveTo>
                      <a:pt x="0" y="0"/>
                    </a:moveTo>
                    <a:lnTo>
                      <a:pt x="375" y="227"/>
                    </a:lnTo>
                    <a:lnTo>
                      <a:pt x="408" y="566"/>
                    </a:lnTo>
                    <a:lnTo>
                      <a:pt x="50" y="33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3996011" y="2890287"/>
                <a:ext cx="660542" cy="1159001"/>
              </a:xfrm>
              <a:custGeom>
                <a:avLst/>
                <a:gdLst>
                  <a:gd name="T0" fmla="*/ 358 w 379"/>
                  <a:gd name="T1" fmla="*/ 0 h 665"/>
                  <a:gd name="T2" fmla="*/ 379 w 379"/>
                  <a:gd name="T3" fmla="*/ 358 h 665"/>
                  <a:gd name="T4" fmla="*/ 38 w 379"/>
                  <a:gd name="T5" fmla="*/ 665 h 665"/>
                  <a:gd name="T6" fmla="*/ 0 w 379"/>
                  <a:gd name="T7" fmla="*/ 315 h 665"/>
                  <a:gd name="T8" fmla="*/ 358 w 379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665">
                    <a:moveTo>
                      <a:pt x="358" y="0"/>
                    </a:moveTo>
                    <a:lnTo>
                      <a:pt x="379" y="358"/>
                    </a:lnTo>
                    <a:lnTo>
                      <a:pt x="38" y="665"/>
                    </a:lnTo>
                    <a:lnTo>
                      <a:pt x="0" y="315"/>
                    </a:lnTo>
                    <a:lnTo>
                      <a:pt x="35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4199927" y="3554316"/>
                <a:ext cx="766858" cy="1045714"/>
              </a:xfrm>
              <a:custGeom>
                <a:avLst/>
                <a:gdLst>
                  <a:gd name="T0" fmla="*/ 419 w 440"/>
                  <a:gd name="T1" fmla="*/ 247 h 600"/>
                  <a:gd name="T2" fmla="*/ 440 w 440"/>
                  <a:gd name="T3" fmla="*/ 600 h 600"/>
                  <a:gd name="T4" fmla="*/ 33 w 440"/>
                  <a:gd name="T5" fmla="*/ 351 h 600"/>
                  <a:gd name="T6" fmla="*/ 0 w 440"/>
                  <a:gd name="T7" fmla="*/ 0 h 600"/>
                  <a:gd name="T8" fmla="*/ 419 w 440"/>
                  <a:gd name="T9" fmla="*/ 2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600">
                    <a:moveTo>
                      <a:pt x="419" y="247"/>
                    </a:moveTo>
                    <a:lnTo>
                      <a:pt x="440" y="600"/>
                    </a:lnTo>
                    <a:lnTo>
                      <a:pt x="33" y="351"/>
                    </a:lnTo>
                    <a:lnTo>
                      <a:pt x="0" y="0"/>
                    </a:lnTo>
                    <a:lnTo>
                      <a:pt x="419" y="2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4196752" y="3011666"/>
                <a:ext cx="1357685" cy="979486"/>
              </a:xfrm>
              <a:custGeom>
                <a:avLst/>
                <a:gdLst>
                  <a:gd name="T0" fmla="*/ 419 w 779"/>
                  <a:gd name="T1" fmla="*/ 562 h 562"/>
                  <a:gd name="T2" fmla="*/ 779 w 779"/>
                  <a:gd name="T3" fmla="*/ 235 h 562"/>
                  <a:gd name="T4" fmla="*/ 357 w 779"/>
                  <a:gd name="T5" fmla="*/ 0 h 562"/>
                  <a:gd name="T6" fmla="*/ 0 w 779"/>
                  <a:gd name="T7" fmla="*/ 315 h 562"/>
                  <a:gd name="T8" fmla="*/ 419 w 779"/>
                  <a:gd name="T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9" h="562">
                    <a:moveTo>
                      <a:pt x="419" y="562"/>
                    </a:moveTo>
                    <a:lnTo>
                      <a:pt x="779" y="235"/>
                    </a:lnTo>
                    <a:lnTo>
                      <a:pt x="357" y="0"/>
                    </a:lnTo>
                    <a:lnTo>
                      <a:pt x="0" y="315"/>
                    </a:lnTo>
                    <a:lnTo>
                      <a:pt x="419" y="5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5569812" y="4899802"/>
                <a:ext cx="768600" cy="1007372"/>
              </a:xfrm>
              <a:custGeom>
                <a:avLst/>
                <a:gdLst>
                  <a:gd name="T0" fmla="*/ 0 w 441"/>
                  <a:gd name="T1" fmla="*/ 578 h 578"/>
                  <a:gd name="T2" fmla="*/ 137 w 441"/>
                  <a:gd name="T3" fmla="*/ 166 h 578"/>
                  <a:gd name="T4" fmla="*/ 441 w 441"/>
                  <a:gd name="T5" fmla="*/ 0 h 578"/>
                  <a:gd name="T6" fmla="*/ 308 w 441"/>
                  <a:gd name="T7" fmla="*/ 394 h 578"/>
                  <a:gd name="T8" fmla="*/ 0 w 441"/>
                  <a:gd name="T9" fmla="*/ 578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78">
                    <a:moveTo>
                      <a:pt x="0" y="578"/>
                    </a:moveTo>
                    <a:lnTo>
                      <a:pt x="137" y="166"/>
                    </a:lnTo>
                    <a:lnTo>
                      <a:pt x="441" y="0"/>
                    </a:lnTo>
                    <a:lnTo>
                      <a:pt x="308" y="394"/>
                    </a:lnTo>
                    <a:lnTo>
                      <a:pt x="0" y="57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5569812" y="4899802"/>
                <a:ext cx="768600" cy="1007372"/>
              </a:xfrm>
              <a:custGeom>
                <a:avLst/>
                <a:gdLst>
                  <a:gd name="T0" fmla="*/ 0 w 441"/>
                  <a:gd name="T1" fmla="*/ 578 h 578"/>
                  <a:gd name="T2" fmla="*/ 137 w 441"/>
                  <a:gd name="T3" fmla="*/ 166 h 578"/>
                  <a:gd name="T4" fmla="*/ 441 w 441"/>
                  <a:gd name="T5" fmla="*/ 0 h 578"/>
                  <a:gd name="T6" fmla="*/ 308 w 441"/>
                  <a:gd name="T7" fmla="*/ 394 h 578"/>
                  <a:gd name="T8" fmla="*/ 0 w 441"/>
                  <a:gd name="T9" fmla="*/ 578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78">
                    <a:moveTo>
                      <a:pt x="0" y="578"/>
                    </a:moveTo>
                    <a:lnTo>
                      <a:pt x="137" y="166"/>
                    </a:lnTo>
                    <a:lnTo>
                      <a:pt x="441" y="0"/>
                    </a:lnTo>
                    <a:lnTo>
                      <a:pt x="308" y="394"/>
                    </a:lnTo>
                    <a:lnTo>
                      <a:pt x="0" y="57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6106612" y="4624430"/>
                <a:ext cx="726771" cy="962058"/>
              </a:xfrm>
              <a:custGeom>
                <a:avLst/>
                <a:gdLst>
                  <a:gd name="T0" fmla="*/ 277 w 417"/>
                  <a:gd name="T1" fmla="*/ 383 h 552"/>
                  <a:gd name="T2" fmla="*/ 417 w 417"/>
                  <a:gd name="T3" fmla="*/ 0 h 552"/>
                  <a:gd name="T4" fmla="*/ 133 w 417"/>
                  <a:gd name="T5" fmla="*/ 158 h 552"/>
                  <a:gd name="T6" fmla="*/ 0 w 417"/>
                  <a:gd name="T7" fmla="*/ 552 h 552"/>
                  <a:gd name="T8" fmla="*/ 277 w 417"/>
                  <a:gd name="T9" fmla="*/ 383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552">
                    <a:moveTo>
                      <a:pt x="277" y="383"/>
                    </a:moveTo>
                    <a:lnTo>
                      <a:pt x="417" y="0"/>
                    </a:lnTo>
                    <a:lnTo>
                      <a:pt x="133" y="158"/>
                    </a:lnTo>
                    <a:lnTo>
                      <a:pt x="0" y="552"/>
                    </a:lnTo>
                    <a:lnTo>
                      <a:pt x="277" y="38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6106612" y="4624430"/>
                <a:ext cx="726771" cy="962058"/>
              </a:xfrm>
              <a:custGeom>
                <a:avLst/>
                <a:gdLst>
                  <a:gd name="T0" fmla="*/ 277 w 417"/>
                  <a:gd name="T1" fmla="*/ 383 h 552"/>
                  <a:gd name="T2" fmla="*/ 417 w 417"/>
                  <a:gd name="T3" fmla="*/ 0 h 552"/>
                  <a:gd name="T4" fmla="*/ 133 w 417"/>
                  <a:gd name="T5" fmla="*/ 158 h 552"/>
                  <a:gd name="T6" fmla="*/ 0 w 417"/>
                  <a:gd name="T7" fmla="*/ 552 h 552"/>
                  <a:gd name="T8" fmla="*/ 277 w 417"/>
                  <a:gd name="T9" fmla="*/ 383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552">
                    <a:moveTo>
                      <a:pt x="277" y="383"/>
                    </a:moveTo>
                    <a:lnTo>
                      <a:pt x="417" y="0"/>
                    </a:lnTo>
                    <a:lnTo>
                      <a:pt x="133" y="158"/>
                    </a:lnTo>
                    <a:lnTo>
                      <a:pt x="0" y="552"/>
                    </a:lnTo>
                    <a:lnTo>
                      <a:pt x="277" y="383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6338411" y="4356030"/>
                <a:ext cx="494972" cy="543772"/>
              </a:xfrm>
              <a:custGeom>
                <a:avLst/>
                <a:gdLst>
                  <a:gd name="T0" fmla="*/ 0 w 284"/>
                  <a:gd name="T1" fmla="*/ 312 h 312"/>
                  <a:gd name="T2" fmla="*/ 284 w 284"/>
                  <a:gd name="T3" fmla="*/ 154 h 312"/>
                  <a:gd name="T4" fmla="*/ 21 w 284"/>
                  <a:gd name="T5" fmla="*/ 0 h 312"/>
                  <a:gd name="T6" fmla="*/ 0 w 284"/>
                  <a:gd name="T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4" h="312">
                    <a:moveTo>
                      <a:pt x="0" y="312"/>
                    </a:moveTo>
                    <a:lnTo>
                      <a:pt x="284" y="154"/>
                    </a:lnTo>
                    <a:lnTo>
                      <a:pt x="21" y="0"/>
                    </a:lnTo>
                    <a:lnTo>
                      <a:pt x="0" y="312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6338411" y="4356030"/>
                <a:ext cx="494972" cy="543772"/>
              </a:xfrm>
              <a:custGeom>
                <a:avLst/>
                <a:gdLst>
                  <a:gd name="T0" fmla="*/ 0 w 284"/>
                  <a:gd name="T1" fmla="*/ 312 h 312"/>
                  <a:gd name="T2" fmla="*/ 284 w 284"/>
                  <a:gd name="T3" fmla="*/ 154 h 312"/>
                  <a:gd name="T4" fmla="*/ 21 w 284"/>
                  <a:gd name="T5" fmla="*/ 0 h 312"/>
                  <a:gd name="T6" fmla="*/ 0 w 284"/>
                  <a:gd name="T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4" h="312">
                    <a:moveTo>
                      <a:pt x="0" y="312"/>
                    </a:moveTo>
                    <a:lnTo>
                      <a:pt x="284" y="154"/>
                    </a:lnTo>
                    <a:lnTo>
                      <a:pt x="21" y="0"/>
                    </a:lnTo>
                    <a:lnTo>
                      <a:pt x="0" y="31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6589383" y="4413545"/>
                <a:ext cx="632657" cy="878400"/>
              </a:xfrm>
              <a:custGeom>
                <a:avLst/>
                <a:gdLst>
                  <a:gd name="T0" fmla="*/ 227 w 363"/>
                  <a:gd name="T1" fmla="*/ 369 h 504"/>
                  <a:gd name="T2" fmla="*/ 363 w 363"/>
                  <a:gd name="T3" fmla="*/ 0 h 504"/>
                  <a:gd name="T4" fmla="*/ 140 w 363"/>
                  <a:gd name="T5" fmla="*/ 121 h 504"/>
                  <a:gd name="T6" fmla="*/ 0 w 363"/>
                  <a:gd name="T7" fmla="*/ 504 h 504"/>
                  <a:gd name="T8" fmla="*/ 227 w 363"/>
                  <a:gd name="T9" fmla="*/ 369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504">
                    <a:moveTo>
                      <a:pt x="227" y="369"/>
                    </a:moveTo>
                    <a:lnTo>
                      <a:pt x="363" y="0"/>
                    </a:lnTo>
                    <a:lnTo>
                      <a:pt x="140" y="121"/>
                    </a:lnTo>
                    <a:lnTo>
                      <a:pt x="0" y="504"/>
                    </a:lnTo>
                    <a:lnTo>
                      <a:pt x="227" y="369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6495269" y="4108544"/>
                <a:ext cx="552485" cy="536800"/>
              </a:xfrm>
              <a:custGeom>
                <a:avLst/>
                <a:gdLst>
                  <a:gd name="T0" fmla="*/ 213 w 317"/>
                  <a:gd name="T1" fmla="*/ 308 h 308"/>
                  <a:gd name="T2" fmla="*/ 317 w 317"/>
                  <a:gd name="T3" fmla="*/ 14 h 308"/>
                  <a:gd name="T4" fmla="*/ 59 w 317"/>
                  <a:gd name="T5" fmla="*/ 0 h 308"/>
                  <a:gd name="T6" fmla="*/ 0 w 317"/>
                  <a:gd name="T7" fmla="*/ 182 h 308"/>
                  <a:gd name="T8" fmla="*/ 213 w 317"/>
                  <a:gd name="T9" fmla="*/ 30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308">
                    <a:moveTo>
                      <a:pt x="213" y="308"/>
                    </a:moveTo>
                    <a:lnTo>
                      <a:pt x="317" y="14"/>
                    </a:lnTo>
                    <a:lnTo>
                      <a:pt x="59" y="0"/>
                    </a:lnTo>
                    <a:lnTo>
                      <a:pt x="0" y="182"/>
                    </a:lnTo>
                    <a:lnTo>
                      <a:pt x="213" y="30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6456926" y="4070202"/>
                <a:ext cx="247486" cy="467086"/>
              </a:xfrm>
              <a:custGeom>
                <a:avLst/>
                <a:gdLst>
                  <a:gd name="T0" fmla="*/ 67 w 142"/>
                  <a:gd name="T1" fmla="*/ 230 h 268"/>
                  <a:gd name="T2" fmla="*/ 142 w 142"/>
                  <a:gd name="T3" fmla="*/ 0 h 268"/>
                  <a:gd name="T4" fmla="*/ 81 w 142"/>
                  <a:gd name="T5" fmla="*/ 22 h 268"/>
                  <a:gd name="T6" fmla="*/ 0 w 142"/>
                  <a:gd name="T7" fmla="*/ 268 h 268"/>
                  <a:gd name="T8" fmla="*/ 67 w 142"/>
                  <a:gd name="T9" fmla="*/ 23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268">
                    <a:moveTo>
                      <a:pt x="67" y="230"/>
                    </a:moveTo>
                    <a:lnTo>
                      <a:pt x="142" y="0"/>
                    </a:lnTo>
                    <a:lnTo>
                      <a:pt x="81" y="22"/>
                    </a:lnTo>
                    <a:lnTo>
                      <a:pt x="0" y="268"/>
                    </a:lnTo>
                    <a:lnTo>
                      <a:pt x="67" y="2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5808583" y="4108544"/>
                <a:ext cx="789514" cy="1080572"/>
              </a:xfrm>
              <a:custGeom>
                <a:avLst/>
                <a:gdLst>
                  <a:gd name="T0" fmla="*/ 159 w 453"/>
                  <a:gd name="T1" fmla="*/ 144 h 620"/>
                  <a:gd name="T2" fmla="*/ 0 w 453"/>
                  <a:gd name="T3" fmla="*/ 620 h 620"/>
                  <a:gd name="T4" fmla="*/ 304 w 453"/>
                  <a:gd name="T5" fmla="*/ 454 h 620"/>
                  <a:gd name="T6" fmla="*/ 453 w 453"/>
                  <a:gd name="T7" fmla="*/ 0 h 620"/>
                  <a:gd name="T8" fmla="*/ 159 w 453"/>
                  <a:gd name="T9" fmla="*/ 144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20">
                    <a:moveTo>
                      <a:pt x="159" y="144"/>
                    </a:moveTo>
                    <a:lnTo>
                      <a:pt x="0" y="620"/>
                    </a:lnTo>
                    <a:lnTo>
                      <a:pt x="304" y="454"/>
                    </a:lnTo>
                    <a:lnTo>
                      <a:pt x="453" y="0"/>
                    </a:lnTo>
                    <a:lnTo>
                      <a:pt x="159" y="144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5808583" y="4108544"/>
                <a:ext cx="789514" cy="1080572"/>
              </a:xfrm>
              <a:custGeom>
                <a:avLst/>
                <a:gdLst>
                  <a:gd name="T0" fmla="*/ 159 w 453"/>
                  <a:gd name="T1" fmla="*/ 144 h 620"/>
                  <a:gd name="T2" fmla="*/ 0 w 453"/>
                  <a:gd name="T3" fmla="*/ 620 h 620"/>
                  <a:gd name="T4" fmla="*/ 304 w 453"/>
                  <a:gd name="T5" fmla="*/ 454 h 620"/>
                  <a:gd name="T6" fmla="*/ 453 w 453"/>
                  <a:gd name="T7" fmla="*/ 0 h 620"/>
                  <a:gd name="T8" fmla="*/ 159 w 453"/>
                  <a:gd name="T9" fmla="*/ 144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20">
                    <a:moveTo>
                      <a:pt x="159" y="144"/>
                    </a:moveTo>
                    <a:lnTo>
                      <a:pt x="0" y="620"/>
                    </a:lnTo>
                    <a:lnTo>
                      <a:pt x="304" y="454"/>
                    </a:lnTo>
                    <a:lnTo>
                      <a:pt x="453" y="0"/>
                    </a:lnTo>
                    <a:lnTo>
                      <a:pt x="159" y="144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6083317" y="3291145"/>
                <a:ext cx="784286" cy="1068372"/>
              </a:xfrm>
              <a:custGeom>
                <a:avLst/>
                <a:gdLst>
                  <a:gd name="T0" fmla="*/ 164 w 450"/>
                  <a:gd name="T1" fmla="*/ 123 h 613"/>
                  <a:gd name="T2" fmla="*/ 0 w 450"/>
                  <a:gd name="T3" fmla="*/ 613 h 613"/>
                  <a:gd name="T4" fmla="*/ 294 w 450"/>
                  <a:gd name="T5" fmla="*/ 469 h 613"/>
                  <a:gd name="T6" fmla="*/ 450 w 450"/>
                  <a:gd name="T7" fmla="*/ 0 h 613"/>
                  <a:gd name="T8" fmla="*/ 164 w 450"/>
                  <a:gd name="T9" fmla="*/ 123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613">
                    <a:moveTo>
                      <a:pt x="164" y="123"/>
                    </a:moveTo>
                    <a:lnTo>
                      <a:pt x="0" y="613"/>
                    </a:lnTo>
                    <a:lnTo>
                      <a:pt x="294" y="469"/>
                    </a:lnTo>
                    <a:lnTo>
                      <a:pt x="450" y="0"/>
                    </a:lnTo>
                    <a:lnTo>
                      <a:pt x="164" y="12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6085698" y="3291145"/>
                <a:ext cx="784286" cy="1068372"/>
              </a:xfrm>
              <a:custGeom>
                <a:avLst/>
                <a:gdLst>
                  <a:gd name="T0" fmla="*/ 164 w 450"/>
                  <a:gd name="T1" fmla="*/ 123 h 613"/>
                  <a:gd name="T2" fmla="*/ 0 w 450"/>
                  <a:gd name="T3" fmla="*/ 613 h 613"/>
                  <a:gd name="T4" fmla="*/ 294 w 450"/>
                  <a:gd name="T5" fmla="*/ 469 h 613"/>
                  <a:gd name="T6" fmla="*/ 450 w 450"/>
                  <a:gd name="T7" fmla="*/ 0 h 613"/>
                  <a:gd name="T8" fmla="*/ 164 w 450"/>
                  <a:gd name="T9" fmla="*/ 123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613">
                    <a:moveTo>
                      <a:pt x="164" y="123"/>
                    </a:moveTo>
                    <a:lnTo>
                      <a:pt x="0" y="613"/>
                    </a:lnTo>
                    <a:lnTo>
                      <a:pt x="294" y="469"/>
                    </a:lnTo>
                    <a:lnTo>
                      <a:pt x="450" y="0"/>
                    </a:lnTo>
                    <a:lnTo>
                      <a:pt x="164" y="123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4884869" y="2006658"/>
                <a:ext cx="664028" cy="871428"/>
              </a:xfrm>
              <a:custGeom>
                <a:avLst/>
                <a:gdLst>
                  <a:gd name="T0" fmla="*/ 21 w 381"/>
                  <a:gd name="T1" fmla="*/ 355 h 500"/>
                  <a:gd name="T2" fmla="*/ 0 w 381"/>
                  <a:gd name="T3" fmla="*/ 0 h 500"/>
                  <a:gd name="T4" fmla="*/ 381 w 381"/>
                  <a:gd name="T5" fmla="*/ 204 h 500"/>
                  <a:gd name="T6" fmla="*/ 275 w 381"/>
                  <a:gd name="T7" fmla="*/ 500 h 500"/>
                  <a:gd name="T8" fmla="*/ 21 w 381"/>
                  <a:gd name="T9" fmla="*/ 35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500">
                    <a:moveTo>
                      <a:pt x="21" y="355"/>
                    </a:moveTo>
                    <a:lnTo>
                      <a:pt x="0" y="0"/>
                    </a:lnTo>
                    <a:lnTo>
                      <a:pt x="381" y="204"/>
                    </a:lnTo>
                    <a:lnTo>
                      <a:pt x="275" y="500"/>
                    </a:lnTo>
                    <a:lnTo>
                      <a:pt x="21" y="35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6333184" y="2770030"/>
                <a:ext cx="268400" cy="352058"/>
              </a:xfrm>
              <a:custGeom>
                <a:avLst/>
                <a:gdLst>
                  <a:gd name="T0" fmla="*/ 154 w 154"/>
                  <a:gd name="T1" fmla="*/ 0 h 202"/>
                  <a:gd name="T2" fmla="*/ 145 w 154"/>
                  <a:gd name="T3" fmla="*/ 202 h 202"/>
                  <a:gd name="T4" fmla="*/ 0 w 154"/>
                  <a:gd name="T5" fmla="*/ 178 h 202"/>
                  <a:gd name="T6" fmla="*/ 24 w 154"/>
                  <a:gd name="T7" fmla="*/ 131 h 202"/>
                  <a:gd name="T8" fmla="*/ 154 w 154"/>
                  <a:gd name="T9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202">
                    <a:moveTo>
                      <a:pt x="154" y="0"/>
                    </a:moveTo>
                    <a:lnTo>
                      <a:pt x="145" y="202"/>
                    </a:lnTo>
                    <a:lnTo>
                      <a:pt x="0" y="178"/>
                    </a:lnTo>
                    <a:lnTo>
                      <a:pt x="24" y="131"/>
                    </a:lnTo>
                    <a:lnTo>
                      <a:pt x="15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6036898" y="2344772"/>
                <a:ext cx="115028" cy="141172"/>
              </a:xfrm>
              <a:custGeom>
                <a:avLst/>
                <a:gdLst>
                  <a:gd name="T0" fmla="*/ 66 w 66"/>
                  <a:gd name="T1" fmla="*/ 36 h 81"/>
                  <a:gd name="T2" fmla="*/ 0 w 66"/>
                  <a:gd name="T3" fmla="*/ 0 h 81"/>
                  <a:gd name="T4" fmla="*/ 16 w 66"/>
                  <a:gd name="T5" fmla="*/ 81 h 81"/>
                  <a:gd name="T6" fmla="*/ 66 w 66"/>
                  <a:gd name="T7" fmla="*/ 3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81">
                    <a:moveTo>
                      <a:pt x="66" y="36"/>
                    </a:moveTo>
                    <a:lnTo>
                      <a:pt x="0" y="0"/>
                    </a:lnTo>
                    <a:lnTo>
                      <a:pt x="16" y="81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5524498" y="1882915"/>
                <a:ext cx="569914" cy="1085801"/>
              </a:xfrm>
              <a:custGeom>
                <a:avLst/>
                <a:gdLst>
                  <a:gd name="T0" fmla="*/ 133 w 327"/>
                  <a:gd name="T1" fmla="*/ 104 h 623"/>
                  <a:gd name="T2" fmla="*/ 327 w 327"/>
                  <a:gd name="T3" fmla="*/ 0 h 623"/>
                  <a:gd name="T4" fmla="*/ 310 w 327"/>
                  <a:gd name="T5" fmla="*/ 346 h 623"/>
                  <a:gd name="T6" fmla="*/ 294 w 327"/>
                  <a:gd name="T7" fmla="*/ 372 h 623"/>
                  <a:gd name="T8" fmla="*/ 0 w 327"/>
                  <a:gd name="T9" fmla="*/ 623 h 623"/>
                  <a:gd name="T10" fmla="*/ 14 w 327"/>
                  <a:gd name="T11" fmla="*/ 275 h 623"/>
                  <a:gd name="T12" fmla="*/ 133 w 327"/>
                  <a:gd name="T13" fmla="*/ 10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7" h="623">
                    <a:moveTo>
                      <a:pt x="133" y="104"/>
                    </a:moveTo>
                    <a:lnTo>
                      <a:pt x="327" y="0"/>
                    </a:lnTo>
                    <a:lnTo>
                      <a:pt x="310" y="346"/>
                    </a:lnTo>
                    <a:lnTo>
                      <a:pt x="294" y="372"/>
                    </a:lnTo>
                    <a:lnTo>
                      <a:pt x="0" y="623"/>
                    </a:lnTo>
                    <a:lnTo>
                      <a:pt x="14" y="275"/>
                    </a:lnTo>
                    <a:lnTo>
                      <a:pt x="133" y="1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5958469" y="2407516"/>
                <a:ext cx="193457" cy="341600"/>
              </a:xfrm>
              <a:custGeom>
                <a:avLst/>
                <a:gdLst>
                  <a:gd name="T0" fmla="*/ 57 w 111"/>
                  <a:gd name="T1" fmla="*/ 78 h 196"/>
                  <a:gd name="T2" fmla="*/ 61 w 111"/>
                  <a:gd name="T3" fmla="*/ 45 h 196"/>
                  <a:gd name="T4" fmla="*/ 111 w 111"/>
                  <a:gd name="T5" fmla="*/ 0 h 196"/>
                  <a:gd name="T6" fmla="*/ 102 w 111"/>
                  <a:gd name="T7" fmla="*/ 196 h 196"/>
                  <a:gd name="T8" fmla="*/ 0 w 111"/>
                  <a:gd name="T9" fmla="*/ 99 h 196"/>
                  <a:gd name="T10" fmla="*/ 57 w 111"/>
                  <a:gd name="T11" fmla="*/ 78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196">
                    <a:moveTo>
                      <a:pt x="57" y="78"/>
                    </a:moveTo>
                    <a:lnTo>
                      <a:pt x="61" y="45"/>
                    </a:lnTo>
                    <a:lnTo>
                      <a:pt x="111" y="0"/>
                    </a:lnTo>
                    <a:lnTo>
                      <a:pt x="102" y="196"/>
                    </a:lnTo>
                    <a:lnTo>
                      <a:pt x="0" y="99"/>
                    </a:lnTo>
                    <a:lnTo>
                      <a:pt x="57" y="7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34"/>
              <p:cNvSpPr>
                <a:spLocks/>
              </p:cNvSpPr>
              <p:nvPr/>
            </p:nvSpPr>
            <p:spPr bwMode="auto">
              <a:xfrm>
                <a:off x="5844545" y="2490706"/>
                <a:ext cx="754657" cy="512400"/>
              </a:xfrm>
              <a:custGeom>
                <a:avLst/>
                <a:gdLst>
                  <a:gd name="T0" fmla="*/ 125 w 433"/>
                  <a:gd name="T1" fmla="*/ 0 h 294"/>
                  <a:gd name="T2" fmla="*/ 433 w 433"/>
                  <a:gd name="T3" fmla="*/ 163 h 294"/>
                  <a:gd name="T4" fmla="*/ 303 w 433"/>
                  <a:gd name="T5" fmla="*/ 294 h 294"/>
                  <a:gd name="T6" fmla="*/ 0 w 433"/>
                  <a:gd name="T7" fmla="*/ 123 h 294"/>
                  <a:gd name="T8" fmla="*/ 64 w 433"/>
                  <a:gd name="T9" fmla="*/ 54 h 294"/>
                  <a:gd name="T10" fmla="*/ 125 w 433"/>
                  <a:gd name="T11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3" h="294">
                    <a:moveTo>
                      <a:pt x="125" y="0"/>
                    </a:moveTo>
                    <a:lnTo>
                      <a:pt x="433" y="163"/>
                    </a:lnTo>
                    <a:lnTo>
                      <a:pt x="303" y="294"/>
                    </a:lnTo>
                    <a:lnTo>
                      <a:pt x="0" y="123"/>
                    </a:lnTo>
                    <a:lnTo>
                      <a:pt x="64" y="5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6031669" y="2754345"/>
                <a:ext cx="247486" cy="353801"/>
              </a:xfrm>
              <a:custGeom>
                <a:avLst/>
                <a:gdLst>
                  <a:gd name="T0" fmla="*/ 142 w 142"/>
                  <a:gd name="T1" fmla="*/ 0 h 203"/>
                  <a:gd name="T2" fmla="*/ 133 w 142"/>
                  <a:gd name="T3" fmla="*/ 203 h 203"/>
                  <a:gd name="T4" fmla="*/ 0 w 142"/>
                  <a:gd name="T5" fmla="*/ 90 h 203"/>
                  <a:gd name="T6" fmla="*/ 142 w 142"/>
                  <a:gd name="T7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2" h="203">
                    <a:moveTo>
                      <a:pt x="142" y="0"/>
                    </a:moveTo>
                    <a:lnTo>
                      <a:pt x="133" y="203"/>
                    </a:lnTo>
                    <a:lnTo>
                      <a:pt x="0" y="90"/>
                    </a:lnTo>
                    <a:lnTo>
                      <a:pt x="14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4967248" y="2366963"/>
                <a:ext cx="1307143" cy="916744"/>
              </a:xfrm>
              <a:custGeom>
                <a:avLst/>
                <a:gdLst>
                  <a:gd name="T0" fmla="*/ 0 w 750"/>
                  <a:gd name="T1" fmla="*/ 293 h 526"/>
                  <a:gd name="T2" fmla="*/ 416 w 750"/>
                  <a:gd name="T3" fmla="*/ 526 h 526"/>
                  <a:gd name="T4" fmla="*/ 750 w 750"/>
                  <a:gd name="T5" fmla="*/ 225 h 526"/>
                  <a:gd name="T6" fmla="*/ 331 w 750"/>
                  <a:gd name="T7" fmla="*/ 0 h 526"/>
                  <a:gd name="T8" fmla="*/ 0 w 750"/>
                  <a:gd name="T9" fmla="*/ 293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0" h="526">
                    <a:moveTo>
                      <a:pt x="0" y="293"/>
                    </a:moveTo>
                    <a:lnTo>
                      <a:pt x="416" y="526"/>
                    </a:lnTo>
                    <a:lnTo>
                      <a:pt x="750" y="225"/>
                    </a:lnTo>
                    <a:lnTo>
                      <a:pt x="331" y="0"/>
                    </a:lnTo>
                    <a:lnTo>
                      <a:pt x="0" y="2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5590727" y="2869373"/>
                <a:ext cx="1279258" cy="636143"/>
              </a:xfrm>
              <a:custGeom>
                <a:avLst/>
                <a:gdLst>
                  <a:gd name="T0" fmla="*/ 0 w 734"/>
                  <a:gd name="T1" fmla="*/ 114 h 365"/>
                  <a:gd name="T2" fmla="*/ 448 w 734"/>
                  <a:gd name="T3" fmla="*/ 365 h 365"/>
                  <a:gd name="T4" fmla="*/ 734 w 734"/>
                  <a:gd name="T5" fmla="*/ 242 h 365"/>
                  <a:gd name="T6" fmla="*/ 322 w 734"/>
                  <a:gd name="T7" fmla="*/ 0 h 365"/>
                  <a:gd name="T8" fmla="*/ 0 w 734"/>
                  <a:gd name="T9" fmla="*/ 11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4" h="365">
                    <a:moveTo>
                      <a:pt x="0" y="114"/>
                    </a:moveTo>
                    <a:lnTo>
                      <a:pt x="448" y="365"/>
                    </a:lnTo>
                    <a:lnTo>
                      <a:pt x="734" y="242"/>
                    </a:lnTo>
                    <a:lnTo>
                      <a:pt x="322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6864117" y="3683287"/>
                <a:ext cx="664028" cy="962058"/>
              </a:xfrm>
              <a:custGeom>
                <a:avLst/>
                <a:gdLst>
                  <a:gd name="T0" fmla="*/ 0 w 381"/>
                  <a:gd name="T1" fmla="*/ 552 h 552"/>
                  <a:gd name="T2" fmla="*/ 222 w 381"/>
                  <a:gd name="T3" fmla="*/ 431 h 552"/>
                  <a:gd name="T4" fmla="*/ 381 w 381"/>
                  <a:gd name="T5" fmla="*/ 0 h 552"/>
                  <a:gd name="T6" fmla="*/ 315 w 381"/>
                  <a:gd name="T7" fmla="*/ 28 h 552"/>
                  <a:gd name="T8" fmla="*/ 104 w 381"/>
                  <a:gd name="T9" fmla="*/ 258 h 552"/>
                  <a:gd name="T10" fmla="*/ 0 w 381"/>
                  <a:gd name="T11" fmla="*/ 552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1" h="552">
                    <a:moveTo>
                      <a:pt x="0" y="552"/>
                    </a:moveTo>
                    <a:lnTo>
                      <a:pt x="222" y="431"/>
                    </a:lnTo>
                    <a:lnTo>
                      <a:pt x="381" y="0"/>
                    </a:lnTo>
                    <a:lnTo>
                      <a:pt x="315" y="28"/>
                    </a:lnTo>
                    <a:lnTo>
                      <a:pt x="104" y="258"/>
                    </a:lnTo>
                    <a:lnTo>
                      <a:pt x="0" y="55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6730555" y="2688116"/>
                <a:ext cx="824371" cy="672743"/>
              </a:xfrm>
              <a:custGeom>
                <a:avLst/>
                <a:gdLst>
                  <a:gd name="T0" fmla="*/ 64 w 473"/>
                  <a:gd name="T1" fmla="*/ 0 h 386"/>
                  <a:gd name="T2" fmla="*/ 0 w 473"/>
                  <a:gd name="T3" fmla="*/ 175 h 386"/>
                  <a:gd name="T4" fmla="*/ 417 w 473"/>
                  <a:gd name="T5" fmla="*/ 386 h 386"/>
                  <a:gd name="T6" fmla="*/ 473 w 473"/>
                  <a:gd name="T7" fmla="*/ 218 h 386"/>
                  <a:gd name="T8" fmla="*/ 64 w 473"/>
                  <a:gd name="T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3" h="386">
                    <a:moveTo>
                      <a:pt x="64" y="0"/>
                    </a:moveTo>
                    <a:lnTo>
                      <a:pt x="0" y="175"/>
                    </a:lnTo>
                    <a:lnTo>
                      <a:pt x="417" y="386"/>
                    </a:lnTo>
                    <a:lnTo>
                      <a:pt x="473" y="218"/>
                    </a:lnTo>
                    <a:lnTo>
                      <a:pt x="6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6730555" y="2688116"/>
                <a:ext cx="824371" cy="672743"/>
              </a:xfrm>
              <a:custGeom>
                <a:avLst/>
                <a:gdLst>
                  <a:gd name="T0" fmla="*/ 64 w 473"/>
                  <a:gd name="T1" fmla="*/ 0 h 386"/>
                  <a:gd name="T2" fmla="*/ 0 w 473"/>
                  <a:gd name="T3" fmla="*/ 175 h 386"/>
                  <a:gd name="T4" fmla="*/ 417 w 473"/>
                  <a:gd name="T5" fmla="*/ 386 h 386"/>
                  <a:gd name="T6" fmla="*/ 473 w 473"/>
                  <a:gd name="T7" fmla="*/ 218 h 386"/>
                  <a:gd name="T8" fmla="*/ 64 w 473"/>
                  <a:gd name="T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3" h="386">
                    <a:moveTo>
                      <a:pt x="64" y="0"/>
                    </a:moveTo>
                    <a:lnTo>
                      <a:pt x="0" y="175"/>
                    </a:lnTo>
                    <a:lnTo>
                      <a:pt x="417" y="386"/>
                    </a:lnTo>
                    <a:lnTo>
                      <a:pt x="473" y="218"/>
                    </a:lnTo>
                    <a:lnTo>
                      <a:pt x="64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7271946" y="2905972"/>
                <a:ext cx="660542" cy="928944"/>
              </a:xfrm>
              <a:custGeom>
                <a:avLst/>
                <a:gdLst>
                  <a:gd name="T0" fmla="*/ 223 w 379"/>
                  <a:gd name="T1" fmla="*/ 427 h 533"/>
                  <a:gd name="T2" fmla="*/ 379 w 379"/>
                  <a:gd name="T3" fmla="*/ 0 h 533"/>
                  <a:gd name="T4" fmla="*/ 161 w 379"/>
                  <a:gd name="T5" fmla="*/ 93 h 533"/>
                  <a:gd name="T6" fmla="*/ 0 w 379"/>
                  <a:gd name="T7" fmla="*/ 533 h 533"/>
                  <a:gd name="T8" fmla="*/ 223 w 379"/>
                  <a:gd name="T9" fmla="*/ 427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33">
                    <a:moveTo>
                      <a:pt x="223" y="427"/>
                    </a:moveTo>
                    <a:lnTo>
                      <a:pt x="379" y="0"/>
                    </a:lnTo>
                    <a:lnTo>
                      <a:pt x="161" y="93"/>
                    </a:lnTo>
                    <a:lnTo>
                      <a:pt x="0" y="533"/>
                    </a:lnTo>
                    <a:lnTo>
                      <a:pt x="223" y="42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6416841" y="2832772"/>
                <a:ext cx="1246142" cy="615229"/>
              </a:xfrm>
              <a:custGeom>
                <a:avLst/>
                <a:gdLst>
                  <a:gd name="T0" fmla="*/ 303 w 715"/>
                  <a:gd name="T1" fmla="*/ 0 h 353"/>
                  <a:gd name="T2" fmla="*/ 715 w 715"/>
                  <a:gd name="T3" fmla="*/ 222 h 353"/>
                  <a:gd name="T4" fmla="*/ 414 w 715"/>
                  <a:gd name="T5" fmla="*/ 353 h 353"/>
                  <a:gd name="T6" fmla="*/ 0 w 715"/>
                  <a:gd name="T7" fmla="*/ 111 h 353"/>
                  <a:gd name="T8" fmla="*/ 303 w 715"/>
                  <a:gd name="T9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5" h="353">
                    <a:moveTo>
                      <a:pt x="303" y="0"/>
                    </a:moveTo>
                    <a:lnTo>
                      <a:pt x="715" y="222"/>
                    </a:lnTo>
                    <a:lnTo>
                      <a:pt x="414" y="353"/>
                    </a:lnTo>
                    <a:lnTo>
                      <a:pt x="0" y="111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6839717" y="2548220"/>
                <a:ext cx="1092771" cy="524601"/>
              </a:xfrm>
              <a:custGeom>
                <a:avLst/>
                <a:gdLst>
                  <a:gd name="T0" fmla="*/ 229 w 627"/>
                  <a:gd name="T1" fmla="*/ 0 h 301"/>
                  <a:gd name="T2" fmla="*/ 627 w 627"/>
                  <a:gd name="T3" fmla="*/ 208 h 301"/>
                  <a:gd name="T4" fmla="*/ 409 w 627"/>
                  <a:gd name="T5" fmla="*/ 301 h 301"/>
                  <a:gd name="T6" fmla="*/ 0 w 627"/>
                  <a:gd name="T7" fmla="*/ 83 h 301"/>
                  <a:gd name="T8" fmla="*/ 229 w 627"/>
                  <a:gd name="T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01">
                    <a:moveTo>
                      <a:pt x="229" y="0"/>
                    </a:moveTo>
                    <a:lnTo>
                      <a:pt x="627" y="208"/>
                    </a:lnTo>
                    <a:lnTo>
                      <a:pt x="409" y="301"/>
                    </a:lnTo>
                    <a:lnTo>
                      <a:pt x="0" y="83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6849069" y="3219686"/>
                <a:ext cx="813914" cy="1028286"/>
              </a:xfrm>
              <a:custGeom>
                <a:avLst/>
                <a:gdLst>
                  <a:gd name="T0" fmla="*/ 318 w 467"/>
                  <a:gd name="T1" fmla="*/ 405 h 590"/>
                  <a:gd name="T2" fmla="*/ 467 w 467"/>
                  <a:gd name="T3" fmla="*/ 0 h 590"/>
                  <a:gd name="T4" fmla="*/ 166 w 467"/>
                  <a:gd name="T5" fmla="*/ 131 h 590"/>
                  <a:gd name="T6" fmla="*/ 0 w 467"/>
                  <a:gd name="T7" fmla="*/ 590 h 590"/>
                  <a:gd name="T8" fmla="*/ 318 w 467"/>
                  <a:gd name="T9" fmla="*/ 40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590">
                    <a:moveTo>
                      <a:pt x="318" y="405"/>
                    </a:moveTo>
                    <a:lnTo>
                      <a:pt x="467" y="0"/>
                    </a:lnTo>
                    <a:lnTo>
                      <a:pt x="166" y="131"/>
                    </a:lnTo>
                    <a:lnTo>
                      <a:pt x="0" y="590"/>
                    </a:lnTo>
                    <a:lnTo>
                      <a:pt x="318" y="405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598098" y="3291145"/>
                <a:ext cx="540286" cy="956829"/>
              </a:xfrm>
              <a:custGeom>
                <a:avLst/>
                <a:gdLst>
                  <a:gd name="T0" fmla="*/ 0 w 310"/>
                  <a:gd name="T1" fmla="*/ 469 h 549"/>
                  <a:gd name="T2" fmla="*/ 156 w 310"/>
                  <a:gd name="T3" fmla="*/ 0 h 549"/>
                  <a:gd name="T4" fmla="*/ 310 w 310"/>
                  <a:gd name="T5" fmla="*/ 90 h 549"/>
                  <a:gd name="T6" fmla="*/ 144 w 310"/>
                  <a:gd name="T7" fmla="*/ 549 h 549"/>
                  <a:gd name="T8" fmla="*/ 0 w 310"/>
                  <a:gd name="T9" fmla="*/ 46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549">
                    <a:moveTo>
                      <a:pt x="0" y="469"/>
                    </a:moveTo>
                    <a:lnTo>
                      <a:pt x="156" y="0"/>
                    </a:lnTo>
                    <a:lnTo>
                      <a:pt x="310" y="90"/>
                    </a:lnTo>
                    <a:lnTo>
                      <a:pt x="144" y="549"/>
                    </a:lnTo>
                    <a:lnTo>
                      <a:pt x="0" y="4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5334526" y="3068059"/>
                <a:ext cx="1037000" cy="1291458"/>
              </a:xfrm>
              <a:custGeom>
                <a:avLst/>
                <a:gdLst>
                  <a:gd name="T0" fmla="*/ 147 w 595"/>
                  <a:gd name="T1" fmla="*/ 0 h 741"/>
                  <a:gd name="T2" fmla="*/ 0 w 595"/>
                  <a:gd name="T3" fmla="*/ 488 h 741"/>
                  <a:gd name="T4" fmla="*/ 431 w 595"/>
                  <a:gd name="T5" fmla="*/ 741 h 741"/>
                  <a:gd name="T6" fmla="*/ 595 w 595"/>
                  <a:gd name="T7" fmla="*/ 251 h 741"/>
                  <a:gd name="T8" fmla="*/ 147 w 595"/>
                  <a:gd name="T9" fmla="*/ 0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41">
                    <a:moveTo>
                      <a:pt x="147" y="0"/>
                    </a:moveTo>
                    <a:lnTo>
                      <a:pt x="0" y="488"/>
                    </a:lnTo>
                    <a:lnTo>
                      <a:pt x="431" y="741"/>
                    </a:lnTo>
                    <a:lnTo>
                      <a:pt x="595" y="251"/>
                    </a:lnTo>
                    <a:lnTo>
                      <a:pt x="14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47"/>
              <p:cNvSpPr>
                <a:spLocks/>
              </p:cNvSpPr>
              <p:nvPr/>
            </p:nvSpPr>
            <p:spPr bwMode="auto">
              <a:xfrm>
                <a:off x="5334526" y="3068059"/>
                <a:ext cx="1037000" cy="1291458"/>
              </a:xfrm>
              <a:custGeom>
                <a:avLst/>
                <a:gdLst>
                  <a:gd name="T0" fmla="*/ 147 w 595"/>
                  <a:gd name="T1" fmla="*/ 0 h 741"/>
                  <a:gd name="T2" fmla="*/ 0 w 595"/>
                  <a:gd name="T3" fmla="*/ 488 h 741"/>
                  <a:gd name="T4" fmla="*/ 431 w 595"/>
                  <a:gd name="T5" fmla="*/ 741 h 741"/>
                  <a:gd name="T6" fmla="*/ 595 w 595"/>
                  <a:gd name="T7" fmla="*/ 251 h 741"/>
                  <a:gd name="T8" fmla="*/ 147 w 595"/>
                  <a:gd name="T9" fmla="*/ 0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41">
                    <a:moveTo>
                      <a:pt x="147" y="0"/>
                    </a:moveTo>
                    <a:lnTo>
                      <a:pt x="0" y="488"/>
                    </a:lnTo>
                    <a:lnTo>
                      <a:pt x="431" y="741"/>
                    </a:lnTo>
                    <a:lnTo>
                      <a:pt x="595" y="251"/>
                    </a:lnTo>
                    <a:lnTo>
                      <a:pt x="147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48"/>
              <p:cNvSpPr>
                <a:spLocks/>
              </p:cNvSpPr>
              <p:nvPr/>
            </p:nvSpPr>
            <p:spPr bwMode="auto">
              <a:xfrm>
                <a:off x="5090526" y="3918573"/>
                <a:ext cx="995171" cy="1270544"/>
              </a:xfrm>
              <a:custGeom>
                <a:avLst/>
                <a:gdLst>
                  <a:gd name="T0" fmla="*/ 140 w 571"/>
                  <a:gd name="T1" fmla="*/ 0 h 729"/>
                  <a:gd name="T2" fmla="*/ 0 w 571"/>
                  <a:gd name="T3" fmla="*/ 466 h 729"/>
                  <a:gd name="T4" fmla="*/ 412 w 571"/>
                  <a:gd name="T5" fmla="*/ 729 h 729"/>
                  <a:gd name="T6" fmla="*/ 571 w 571"/>
                  <a:gd name="T7" fmla="*/ 253 h 729"/>
                  <a:gd name="T8" fmla="*/ 140 w 571"/>
                  <a:gd name="T9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1" h="729">
                    <a:moveTo>
                      <a:pt x="140" y="0"/>
                    </a:moveTo>
                    <a:lnTo>
                      <a:pt x="0" y="466"/>
                    </a:lnTo>
                    <a:lnTo>
                      <a:pt x="412" y="729"/>
                    </a:lnTo>
                    <a:lnTo>
                      <a:pt x="571" y="253"/>
                    </a:lnTo>
                    <a:lnTo>
                      <a:pt x="14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49"/>
              <p:cNvSpPr>
                <a:spLocks/>
              </p:cNvSpPr>
              <p:nvPr/>
            </p:nvSpPr>
            <p:spPr bwMode="auto">
              <a:xfrm>
                <a:off x="5090526" y="3918573"/>
                <a:ext cx="995171" cy="1270544"/>
              </a:xfrm>
              <a:custGeom>
                <a:avLst/>
                <a:gdLst>
                  <a:gd name="T0" fmla="*/ 140 w 571"/>
                  <a:gd name="T1" fmla="*/ 0 h 729"/>
                  <a:gd name="T2" fmla="*/ 0 w 571"/>
                  <a:gd name="T3" fmla="*/ 466 h 729"/>
                  <a:gd name="T4" fmla="*/ 412 w 571"/>
                  <a:gd name="T5" fmla="*/ 729 h 729"/>
                  <a:gd name="T6" fmla="*/ 571 w 571"/>
                  <a:gd name="T7" fmla="*/ 253 h 729"/>
                  <a:gd name="T8" fmla="*/ 140 w 571"/>
                  <a:gd name="T9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1" h="729">
                    <a:moveTo>
                      <a:pt x="140" y="0"/>
                    </a:moveTo>
                    <a:lnTo>
                      <a:pt x="0" y="466"/>
                    </a:lnTo>
                    <a:lnTo>
                      <a:pt x="412" y="729"/>
                    </a:lnTo>
                    <a:lnTo>
                      <a:pt x="571" y="253"/>
                    </a:lnTo>
                    <a:lnTo>
                      <a:pt x="14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50"/>
              <p:cNvSpPr>
                <a:spLocks/>
              </p:cNvSpPr>
              <p:nvPr/>
            </p:nvSpPr>
            <p:spPr bwMode="auto">
              <a:xfrm>
                <a:off x="3847869" y="4227058"/>
                <a:ext cx="677971" cy="979486"/>
              </a:xfrm>
              <a:custGeom>
                <a:avLst/>
                <a:gdLst>
                  <a:gd name="T0" fmla="*/ 52 w 389"/>
                  <a:gd name="T1" fmla="*/ 337 h 562"/>
                  <a:gd name="T2" fmla="*/ 389 w 389"/>
                  <a:gd name="T3" fmla="*/ 562 h 562"/>
                  <a:gd name="T4" fmla="*/ 358 w 389"/>
                  <a:gd name="T5" fmla="*/ 235 h 562"/>
                  <a:gd name="T6" fmla="*/ 0 w 389"/>
                  <a:gd name="T7" fmla="*/ 0 h 562"/>
                  <a:gd name="T8" fmla="*/ 52 w 389"/>
                  <a:gd name="T9" fmla="*/ 337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9" h="562">
                    <a:moveTo>
                      <a:pt x="52" y="337"/>
                    </a:moveTo>
                    <a:lnTo>
                      <a:pt x="389" y="562"/>
                    </a:lnTo>
                    <a:lnTo>
                      <a:pt x="358" y="235"/>
                    </a:lnTo>
                    <a:lnTo>
                      <a:pt x="0" y="0"/>
                    </a:lnTo>
                    <a:lnTo>
                      <a:pt x="52" y="33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3295693" y="2513209"/>
                <a:ext cx="1321086" cy="932429"/>
              </a:xfrm>
              <a:custGeom>
                <a:avLst/>
                <a:gdLst>
                  <a:gd name="T0" fmla="*/ 0 w 758"/>
                  <a:gd name="T1" fmla="*/ 300 h 535"/>
                  <a:gd name="T2" fmla="*/ 400 w 758"/>
                  <a:gd name="T3" fmla="*/ 535 h 535"/>
                  <a:gd name="T4" fmla="*/ 758 w 758"/>
                  <a:gd name="T5" fmla="*/ 220 h 535"/>
                  <a:gd name="T6" fmla="*/ 363 w 758"/>
                  <a:gd name="T7" fmla="*/ 0 h 535"/>
                  <a:gd name="T8" fmla="*/ 0 w 758"/>
                  <a:gd name="T9" fmla="*/ 30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8" h="535">
                    <a:moveTo>
                      <a:pt x="0" y="300"/>
                    </a:moveTo>
                    <a:lnTo>
                      <a:pt x="400" y="535"/>
                    </a:lnTo>
                    <a:lnTo>
                      <a:pt x="758" y="220"/>
                    </a:lnTo>
                    <a:lnTo>
                      <a:pt x="363" y="0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52"/>
              <p:cNvSpPr>
                <a:spLocks/>
              </p:cNvSpPr>
              <p:nvPr/>
            </p:nvSpPr>
            <p:spPr bwMode="auto">
              <a:xfrm>
                <a:off x="3295051" y="3029716"/>
                <a:ext cx="771006" cy="1019572"/>
              </a:xfrm>
              <a:custGeom>
                <a:avLst/>
                <a:gdLst>
                  <a:gd name="T0" fmla="*/ 0 w 438"/>
                  <a:gd name="T1" fmla="*/ 0 h 585"/>
                  <a:gd name="T2" fmla="*/ 55 w 438"/>
                  <a:gd name="T3" fmla="*/ 351 h 585"/>
                  <a:gd name="T4" fmla="*/ 438 w 438"/>
                  <a:gd name="T5" fmla="*/ 585 h 585"/>
                  <a:gd name="T6" fmla="*/ 400 w 438"/>
                  <a:gd name="T7" fmla="*/ 235 h 585"/>
                  <a:gd name="T8" fmla="*/ 0 w 438"/>
                  <a:gd name="T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585">
                    <a:moveTo>
                      <a:pt x="0" y="0"/>
                    </a:moveTo>
                    <a:lnTo>
                      <a:pt x="55" y="351"/>
                    </a:lnTo>
                    <a:lnTo>
                      <a:pt x="438" y="585"/>
                    </a:lnTo>
                    <a:lnTo>
                      <a:pt x="400" y="23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53"/>
              <p:cNvSpPr>
                <a:spLocks/>
              </p:cNvSpPr>
              <p:nvPr/>
            </p:nvSpPr>
            <p:spPr bwMode="auto">
              <a:xfrm>
                <a:off x="4884869" y="1539572"/>
                <a:ext cx="1209543" cy="822628"/>
              </a:xfrm>
              <a:custGeom>
                <a:avLst/>
                <a:gdLst>
                  <a:gd name="T0" fmla="*/ 322 w 694"/>
                  <a:gd name="T1" fmla="*/ 0 h 472"/>
                  <a:gd name="T2" fmla="*/ 0 w 694"/>
                  <a:gd name="T3" fmla="*/ 268 h 472"/>
                  <a:gd name="T4" fmla="*/ 381 w 694"/>
                  <a:gd name="T5" fmla="*/ 472 h 472"/>
                  <a:gd name="T6" fmla="*/ 694 w 694"/>
                  <a:gd name="T7" fmla="*/ 197 h 472"/>
                  <a:gd name="T8" fmla="*/ 322 w 694"/>
                  <a:gd name="T9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4" h="472">
                    <a:moveTo>
                      <a:pt x="322" y="0"/>
                    </a:moveTo>
                    <a:lnTo>
                      <a:pt x="0" y="268"/>
                    </a:lnTo>
                    <a:lnTo>
                      <a:pt x="381" y="472"/>
                    </a:lnTo>
                    <a:lnTo>
                      <a:pt x="694" y="19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55"/>
              <p:cNvSpPr>
                <a:spLocks/>
              </p:cNvSpPr>
              <p:nvPr/>
            </p:nvSpPr>
            <p:spPr bwMode="auto">
              <a:xfrm>
                <a:off x="5808583" y="4368231"/>
                <a:ext cx="277114" cy="817401"/>
              </a:xfrm>
              <a:custGeom>
                <a:avLst/>
                <a:gdLst>
                  <a:gd name="T0" fmla="*/ 157 w 159"/>
                  <a:gd name="T1" fmla="*/ 0 h 469"/>
                  <a:gd name="T2" fmla="*/ 0 w 159"/>
                  <a:gd name="T3" fmla="*/ 466 h 469"/>
                  <a:gd name="T4" fmla="*/ 3 w 159"/>
                  <a:gd name="T5" fmla="*/ 469 h 469"/>
                  <a:gd name="T6" fmla="*/ 159 w 159"/>
                  <a:gd name="T7" fmla="*/ 0 h 469"/>
                  <a:gd name="T8" fmla="*/ 157 w 159"/>
                  <a:gd name="T9" fmla="*/ 0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69">
                    <a:moveTo>
                      <a:pt x="157" y="0"/>
                    </a:moveTo>
                    <a:lnTo>
                      <a:pt x="0" y="466"/>
                    </a:lnTo>
                    <a:lnTo>
                      <a:pt x="3" y="469"/>
                    </a:lnTo>
                    <a:lnTo>
                      <a:pt x="159" y="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BFC0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56"/>
              <p:cNvSpPr>
                <a:spLocks/>
              </p:cNvSpPr>
              <p:nvPr/>
            </p:nvSpPr>
            <p:spPr bwMode="auto">
              <a:xfrm>
                <a:off x="5808583" y="4368231"/>
                <a:ext cx="277114" cy="817401"/>
              </a:xfrm>
              <a:custGeom>
                <a:avLst/>
                <a:gdLst>
                  <a:gd name="T0" fmla="*/ 157 w 159"/>
                  <a:gd name="T1" fmla="*/ 0 h 469"/>
                  <a:gd name="T2" fmla="*/ 0 w 159"/>
                  <a:gd name="T3" fmla="*/ 466 h 469"/>
                  <a:gd name="T4" fmla="*/ 3 w 159"/>
                  <a:gd name="T5" fmla="*/ 469 h 469"/>
                  <a:gd name="T6" fmla="*/ 159 w 159"/>
                  <a:gd name="T7" fmla="*/ 0 h 469"/>
                  <a:gd name="T8" fmla="*/ 157 w 159"/>
                  <a:gd name="T9" fmla="*/ 0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69">
                    <a:moveTo>
                      <a:pt x="157" y="0"/>
                    </a:moveTo>
                    <a:lnTo>
                      <a:pt x="0" y="466"/>
                    </a:lnTo>
                    <a:lnTo>
                      <a:pt x="3" y="469"/>
                    </a:lnTo>
                    <a:lnTo>
                      <a:pt x="159" y="0"/>
                    </a:lnTo>
                    <a:lnTo>
                      <a:pt x="157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57"/>
              <p:cNvSpPr>
                <a:spLocks/>
              </p:cNvSpPr>
              <p:nvPr/>
            </p:nvSpPr>
            <p:spPr bwMode="auto">
              <a:xfrm>
                <a:off x="5805097" y="4364745"/>
                <a:ext cx="277114" cy="815658"/>
              </a:xfrm>
              <a:custGeom>
                <a:avLst/>
                <a:gdLst>
                  <a:gd name="T0" fmla="*/ 156 w 159"/>
                  <a:gd name="T1" fmla="*/ 0 h 468"/>
                  <a:gd name="T2" fmla="*/ 0 w 159"/>
                  <a:gd name="T3" fmla="*/ 468 h 468"/>
                  <a:gd name="T4" fmla="*/ 2 w 159"/>
                  <a:gd name="T5" fmla="*/ 468 h 468"/>
                  <a:gd name="T6" fmla="*/ 159 w 159"/>
                  <a:gd name="T7" fmla="*/ 2 h 468"/>
                  <a:gd name="T8" fmla="*/ 156 w 159"/>
                  <a:gd name="T9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68">
                    <a:moveTo>
                      <a:pt x="156" y="0"/>
                    </a:moveTo>
                    <a:lnTo>
                      <a:pt x="0" y="468"/>
                    </a:lnTo>
                    <a:lnTo>
                      <a:pt x="2" y="468"/>
                    </a:lnTo>
                    <a:lnTo>
                      <a:pt x="159" y="2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DBE0E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58"/>
              <p:cNvSpPr>
                <a:spLocks/>
              </p:cNvSpPr>
              <p:nvPr/>
            </p:nvSpPr>
            <p:spPr bwMode="auto">
              <a:xfrm>
                <a:off x="5805097" y="4364745"/>
                <a:ext cx="277114" cy="815658"/>
              </a:xfrm>
              <a:custGeom>
                <a:avLst/>
                <a:gdLst>
                  <a:gd name="T0" fmla="*/ 156 w 159"/>
                  <a:gd name="T1" fmla="*/ 0 h 468"/>
                  <a:gd name="T2" fmla="*/ 0 w 159"/>
                  <a:gd name="T3" fmla="*/ 468 h 468"/>
                  <a:gd name="T4" fmla="*/ 2 w 159"/>
                  <a:gd name="T5" fmla="*/ 468 h 468"/>
                  <a:gd name="T6" fmla="*/ 159 w 159"/>
                  <a:gd name="T7" fmla="*/ 2 h 468"/>
                  <a:gd name="T8" fmla="*/ 156 w 159"/>
                  <a:gd name="T9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68">
                    <a:moveTo>
                      <a:pt x="156" y="0"/>
                    </a:moveTo>
                    <a:lnTo>
                      <a:pt x="0" y="468"/>
                    </a:lnTo>
                    <a:lnTo>
                      <a:pt x="2" y="468"/>
                    </a:lnTo>
                    <a:lnTo>
                      <a:pt x="159" y="2"/>
                    </a:lnTo>
                    <a:lnTo>
                      <a:pt x="156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59"/>
              <p:cNvSpPr>
                <a:spLocks/>
              </p:cNvSpPr>
              <p:nvPr/>
            </p:nvSpPr>
            <p:spPr bwMode="auto">
              <a:xfrm>
                <a:off x="6097897" y="4899802"/>
                <a:ext cx="240514" cy="690172"/>
              </a:xfrm>
              <a:custGeom>
                <a:avLst/>
                <a:gdLst>
                  <a:gd name="T0" fmla="*/ 138 w 138"/>
                  <a:gd name="T1" fmla="*/ 0 h 396"/>
                  <a:gd name="T2" fmla="*/ 135 w 138"/>
                  <a:gd name="T3" fmla="*/ 0 h 396"/>
                  <a:gd name="T4" fmla="*/ 128 w 138"/>
                  <a:gd name="T5" fmla="*/ 8 h 396"/>
                  <a:gd name="T6" fmla="*/ 0 w 138"/>
                  <a:gd name="T7" fmla="*/ 396 h 396"/>
                  <a:gd name="T8" fmla="*/ 5 w 138"/>
                  <a:gd name="T9" fmla="*/ 394 h 396"/>
                  <a:gd name="T10" fmla="*/ 138 w 138"/>
                  <a:gd name="T11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396">
                    <a:moveTo>
                      <a:pt x="138" y="0"/>
                    </a:moveTo>
                    <a:lnTo>
                      <a:pt x="135" y="0"/>
                    </a:lnTo>
                    <a:lnTo>
                      <a:pt x="128" y="8"/>
                    </a:lnTo>
                    <a:lnTo>
                      <a:pt x="0" y="396"/>
                    </a:lnTo>
                    <a:lnTo>
                      <a:pt x="5" y="394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6E6F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60"/>
              <p:cNvSpPr>
                <a:spLocks/>
              </p:cNvSpPr>
              <p:nvPr/>
            </p:nvSpPr>
            <p:spPr bwMode="auto">
              <a:xfrm>
                <a:off x="6097897" y="4899802"/>
                <a:ext cx="240514" cy="690172"/>
              </a:xfrm>
              <a:custGeom>
                <a:avLst/>
                <a:gdLst>
                  <a:gd name="T0" fmla="*/ 138 w 138"/>
                  <a:gd name="T1" fmla="*/ 0 h 396"/>
                  <a:gd name="T2" fmla="*/ 135 w 138"/>
                  <a:gd name="T3" fmla="*/ 0 h 396"/>
                  <a:gd name="T4" fmla="*/ 128 w 138"/>
                  <a:gd name="T5" fmla="*/ 8 h 396"/>
                  <a:gd name="T6" fmla="*/ 0 w 138"/>
                  <a:gd name="T7" fmla="*/ 396 h 396"/>
                  <a:gd name="T8" fmla="*/ 5 w 138"/>
                  <a:gd name="T9" fmla="*/ 394 h 396"/>
                  <a:gd name="T10" fmla="*/ 138 w 138"/>
                  <a:gd name="T11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396">
                    <a:moveTo>
                      <a:pt x="138" y="0"/>
                    </a:moveTo>
                    <a:lnTo>
                      <a:pt x="135" y="0"/>
                    </a:lnTo>
                    <a:lnTo>
                      <a:pt x="128" y="8"/>
                    </a:lnTo>
                    <a:lnTo>
                      <a:pt x="0" y="396"/>
                    </a:lnTo>
                    <a:lnTo>
                      <a:pt x="5" y="394"/>
                    </a:lnTo>
                    <a:lnTo>
                      <a:pt x="13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6" name="Freeform 61"/>
              <p:cNvSpPr>
                <a:spLocks/>
              </p:cNvSpPr>
              <p:nvPr/>
            </p:nvSpPr>
            <p:spPr bwMode="auto">
              <a:xfrm>
                <a:off x="6106612" y="4899802"/>
                <a:ext cx="231799" cy="686686"/>
              </a:xfrm>
              <a:custGeom>
                <a:avLst/>
                <a:gdLst>
                  <a:gd name="T0" fmla="*/ 133 w 133"/>
                  <a:gd name="T1" fmla="*/ 0 h 394"/>
                  <a:gd name="T2" fmla="*/ 133 w 133"/>
                  <a:gd name="T3" fmla="*/ 0 h 394"/>
                  <a:gd name="T4" fmla="*/ 0 w 133"/>
                  <a:gd name="T5" fmla="*/ 394 h 394"/>
                  <a:gd name="T6" fmla="*/ 133 w 133"/>
                  <a:gd name="T7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394">
                    <a:moveTo>
                      <a:pt x="133" y="0"/>
                    </a:moveTo>
                    <a:lnTo>
                      <a:pt x="133" y="0"/>
                    </a:lnTo>
                    <a:lnTo>
                      <a:pt x="0" y="394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6D56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7" name="Freeform 62"/>
              <p:cNvSpPr>
                <a:spLocks/>
              </p:cNvSpPr>
              <p:nvPr/>
            </p:nvSpPr>
            <p:spPr bwMode="auto">
              <a:xfrm>
                <a:off x="6106612" y="4899802"/>
                <a:ext cx="231799" cy="686686"/>
              </a:xfrm>
              <a:custGeom>
                <a:avLst/>
                <a:gdLst>
                  <a:gd name="T0" fmla="*/ 133 w 133"/>
                  <a:gd name="T1" fmla="*/ 0 h 394"/>
                  <a:gd name="T2" fmla="*/ 133 w 133"/>
                  <a:gd name="T3" fmla="*/ 0 h 394"/>
                  <a:gd name="T4" fmla="*/ 0 w 133"/>
                  <a:gd name="T5" fmla="*/ 394 h 394"/>
                  <a:gd name="T6" fmla="*/ 133 w 133"/>
                  <a:gd name="T7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394">
                    <a:moveTo>
                      <a:pt x="133" y="0"/>
                    </a:moveTo>
                    <a:lnTo>
                      <a:pt x="133" y="0"/>
                    </a:lnTo>
                    <a:lnTo>
                      <a:pt x="0" y="394"/>
                    </a:lnTo>
                    <a:lnTo>
                      <a:pt x="13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8" name="Freeform 63"/>
              <p:cNvSpPr>
                <a:spLocks/>
              </p:cNvSpPr>
              <p:nvPr/>
            </p:nvSpPr>
            <p:spPr bwMode="auto">
              <a:xfrm>
                <a:off x="6338411" y="4896316"/>
                <a:ext cx="0" cy="3486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78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9" name="Freeform 64"/>
              <p:cNvSpPr>
                <a:spLocks/>
              </p:cNvSpPr>
              <p:nvPr/>
            </p:nvSpPr>
            <p:spPr bwMode="auto">
              <a:xfrm>
                <a:off x="6338411" y="4896316"/>
                <a:ext cx="0" cy="3486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0" name="Freeform 65"/>
              <p:cNvSpPr>
                <a:spLocks/>
              </p:cNvSpPr>
              <p:nvPr/>
            </p:nvSpPr>
            <p:spPr bwMode="auto">
              <a:xfrm>
                <a:off x="6333184" y="4896316"/>
                <a:ext cx="5228" cy="3486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E6F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1" name="Freeform 66"/>
              <p:cNvSpPr>
                <a:spLocks/>
              </p:cNvSpPr>
              <p:nvPr/>
            </p:nvSpPr>
            <p:spPr bwMode="auto">
              <a:xfrm>
                <a:off x="6333184" y="4896316"/>
                <a:ext cx="5228" cy="3486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2" name="Freeform 67"/>
              <p:cNvSpPr>
                <a:spLocks/>
              </p:cNvSpPr>
              <p:nvPr/>
            </p:nvSpPr>
            <p:spPr bwMode="auto">
              <a:xfrm>
                <a:off x="3286669" y="4566917"/>
                <a:ext cx="808686" cy="1146800"/>
              </a:xfrm>
              <a:custGeom>
                <a:avLst/>
                <a:gdLst>
                  <a:gd name="T0" fmla="*/ 464 w 464"/>
                  <a:gd name="T1" fmla="*/ 326 h 658"/>
                  <a:gd name="T2" fmla="*/ 173 w 464"/>
                  <a:gd name="T3" fmla="*/ 658 h 658"/>
                  <a:gd name="T4" fmla="*/ 0 w 464"/>
                  <a:gd name="T5" fmla="*/ 334 h 658"/>
                  <a:gd name="T6" fmla="*/ 294 w 464"/>
                  <a:gd name="T7" fmla="*/ 0 h 658"/>
                  <a:gd name="T8" fmla="*/ 464 w 464"/>
                  <a:gd name="T9" fmla="*/ 326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4" h="658">
                    <a:moveTo>
                      <a:pt x="464" y="326"/>
                    </a:moveTo>
                    <a:lnTo>
                      <a:pt x="173" y="658"/>
                    </a:lnTo>
                    <a:lnTo>
                      <a:pt x="0" y="334"/>
                    </a:lnTo>
                    <a:lnTo>
                      <a:pt x="294" y="0"/>
                    </a:lnTo>
                    <a:lnTo>
                      <a:pt x="464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2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3" name="Freeform 68"/>
              <p:cNvSpPr>
                <a:spLocks/>
              </p:cNvSpPr>
              <p:nvPr/>
            </p:nvSpPr>
            <p:spPr bwMode="auto">
              <a:xfrm>
                <a:off x="3585802" y="5132706"/>
                <a:ext cx="1134600" cy="719801"/>
              </a:xfrm>
              <a:custGeom>
                <a:avLst/>
                <a:gdLst>
                  <a:gd name="T0" fmla="*/ 651 w 651"/>
                  <a:gd name="T1" fmla="*/ 90 h 413"/>
                  <a:gd name="T2" fmla="*/ 329 w 651"/>
                  <a:gd name="T3" fmla="*/ 413 h 413"/>
                  <a:gd name="T4" fmla="*/ 0 w 651"/>
                  <a:gd name="T5" fmla="*/ 332 h 413"/>
                  <a:gd name="T6" fmla="*/ 291 w 651"/>
                  <a:gd name="T7" fmla="*/ 0 h 413"/>
                  <a:gd name="T8" fmla="*/ 651 w 651"/>
                  <a:gd name="T9" fmla="*/ 9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1" h="413">
                    <a:moveTo>
                      <a:pt x="651" y="90"/>
                    </a:moveTo>
                    <a:lnTo>
                      <a:pt x="329" y="413"/>
                    </a:lnTo>
                    <a:lnTo>
                      <a:pt x="0" y="332"/>
                    </a:lnTo>
                    <a:lnTo>
                      <a:pt x="291" y="0"/>
                    </a:lnTo>
                    <a:lnTo>
                      <a:pt x="651" y="9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32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4" name="Freeform 69"/>
              <p:cNvSpPr>
                <a:spLocks/>
              </p:cNvSpPr>
              <p:nvPr/>
            </p:nvSpPr>
            <p:spPr bwMode="auto">
              <a:xfrm>
                <a:off x="3796688" y="4569298"/>
                <a:ext cx="923714" cy="725028"/>
              </a:xfrm>
              <a:custGeom>
                <a:avLst/>
                <a:gdLst>
                  <a:gd name="T0" fmla="*/ 379 w 530"/>
                  <a:gd name="T1" fmla="*/ 97 h 416"/>
                  <a:gd name="T2" fmla="*/ 530 w 530"/>
                  <a:gd name="T3" fmla="*/ 416 h 416"/>
                  <a:gd name="T4" fmla="*/ 170 w 530"/>
                  <a:gd name="T5" fmla="*/ 326 h 416"/>
                  <a:gd name="T6" fmla="*/ 0 w 530"/>
                  <a:gd name="T7" fmla="*/ 0 h 416"/>
                  <a:gd name="T8" fmla="*/ 379 w 530"/>
                  <a:gd name="T9" fmla="*/ 97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0" h="416">
                    <a:moveTo>
                      <a:pt x="379" y="97"/>
                    </a:moveTo>
                    <a:lnTo>
                      <a:pt x="530" y="416"/>
                    </a:lnTo>
                    <a:lnTo>
                      <a:pt x="170" y="326"/>
                    </a:lnTo>
                    <a:lnTo>
                      <a:pt x="0" y="0"/>
                    </a:lnTo>
                    <a:lnTo>
                      <a:pt x="379" y="9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5" name="Freeform 70"/>
              <p:cNvSpPr>
                <a:spLocks/>
              </p:cNvSpPr>
              <p:nvPr/>
            </p:nvSpPr>
            <p:spPr bwMode="auto">
              <a:xfrm>
                <a:off x="5775469" y="4694144"/>
                <a:ext cx="813914" cy="1143314"/>
              </a:xfrm>
              <a:custGeom>
                <a:avLst/>
                <a:gdLst>
                  <a:gd name="T0" fmla="*/ 467 w 467"/>
                  <a:gd name="T1" fmla="*/ 324 h 656"/>
                  <a:gd name="T2" fmla="*/ 176 w 467"/>
                  <a:gd name="T3" fmla="*/ 656 h 656"/>
                  <a:gd name="T4" fmla="*/ 0 w 467"/>
                  <a:gd name="T5" fmla="*/ 332 h 656"/>
                  <a:gd name="T6" fmla="*/ 294 w 467"/>
                  <a:gd name="T7" fmla="*/ 0 h 656"/>
                  <a:gd name="T8" fmla="*/ 467 w 467"/>
                  <a:gd name="T9" fmla="*/ 324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656">
                    <a:moveTo>
                      <a:pt x="467" y="324"/>
                    </a:moveTo>
                    <a:lnTo>
                      <a:pt x="176" y="656"/>
                    </a:lnTo>
                    <a:lnTo>
                      <a:pt x="0" y="332"/>
                    </a:lnTo>
                    <a:lnTo>
                      <a:pt x="294" y="0"/>
                    </a:lnTo>
                    <a:lnTo>
                      <a:pt x="467" y="32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2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6" name="Freeform 71"/>
              <p:cNvSpPr>
                <a:spLocks/>
              </p:cNvSpPr>
              <p:nvPr/>
            </p:nvSpPr>
            <p:spPr bwMode="auto">
              <a:xfrm>
                <a:off x="6079832" y="5258830"/>
                <a:ext cx="1131114" cy="719801"/>
              </a:xfrm>
              <a:custGeom>
                <a:avLst/>
                <a:gdLst>
                  <a:gd name="T0" fmla="*/ 649 w 649"/>
                  <a:gd name="T1" fmla="*/ 93 h 413"/>
                  <a:gd name="T2" fmla="*/ 329 w 649"/>
                  <a:gd name="T3" fmla="*/ 413 h 413"/>
                  <a:gd name="T4" fmla="*/ 0 w 649"/>
                  <a:gd name="T5" fmla="*/ 332 h 413"/>
                  <a:gd name="T6" fmla="*/ 291 w 649"/>
                  <a:gd name="T7" fmla="*/ 0 h 413"/>
                  <a:gd name="T8" fmla="*/ 649 w 649"/>
                  <a:gd name="T9" fmla="*/ 9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9" h="413">
                    <a:moveTo>
                      <a:pt x="649" y="93"/>
                    </a:moveTo>
                    <a:lnTo>
                      <a:pt x="329" y="413"/>
                    </a:lnTo>
                    <a:lnTo>
                      <a:pt x="0" y="332"/>
                    </a:lnTo>
                    <a:lnTo>
                      <a:pt x="291" y="0"/>
                    </a:lnTo>
                    <a:lnTo>
                      <a:pt x="649" y="9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3200000" scaled="0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7" name="Freeform 72"/>
              <p:cNvSpPr>
                <a:spLocks/>
              </p:cNvSpPr>
              <p:nvPr/>
            </p:nvSpPr>
            <p:spPr bwMode="auto">
              <a:xfrm>
                <a:off x="6287869" y="4694144"/>
                <a:ext cx="925457" cy="726772"/>
              </a:xfrm>
              <a:custGeom>
                <a:avLst/>
                <a:gdLst>
                  <a:gd name="T0" fmla="*/ 382 w 531"/>
                  <a:gd name="T1" fmla="*/ 97 h 417"/>
                  <a:gd name="T2" fmla="*/ 531 w 531"/>
                  <a:gd name="T3" fmla="*/ 417 h 417"/>
                  <a:gd name="T4" fmla="*/ 173 w 531"/>
                  <a:gd name="T5" fmla="*/ 324 h 417"/>
                  <a:gd name="T6" fmla="*/ 0 w 531"/>
                  <a:gd name="T7" fmla="*/ 0 h 417"/>
                  <a:gd name="T8" fmla="*/ 382 w 531"/>
                  <a:gd name="T9" fmla="*/ 9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1" h="417">
                    <a:moveTo>
                      <a:pt x="382" y="97"/>
                    </a:moveTo>
                    <a:lnTo>
                      <a:pt x="531" y="417"/>
                    </a:lnTo>
                    <a:lnTo>
                      <a:pt x="173" y="324"/>
                    </a:lnTo>
                    <a:lnTo>
                      <a:pt x="0" y="0"/>
                    </a:lnTo>
                    <a:lnTo>
                      <a:pt x="382" y="9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5757990" y="5126415"/>
              <a:ext cx="483230" cy="568278"/>
              <a:chOff x="5310188" y="5265738"/>
              <a:chExt cx="595312" cy="70008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36" name="Freeform 7"/>
              <p:cNvSpPr>
                <a:spLocks/>
              </p:cNvSpPr>
              <p:nvPr/>
            </p:nvSpPr>
            <p:spPr bwMode="auto">
              <a:xfrm>
                <a:off x="5310188" y="5407025"/>
                <a:ext cx="552450" cy="558800"/>
              </a:xfrm>
              <a:custGeom>
                <a:avLst/>
                <a:gdLst>
                  <a:gd name="T0" fmla="*/ 194 w 234"/>
                  <a:gd name="T1" fmla="*/ 137 h 236"/>
                  <a:gd name="T2" fmla="*/ 181 w 234"/>
                  <a:gd name="T3" fmla="*/ 128 h 236"/>
                  <a:gd name="T4" fmla="*/ 186 w 234"/>
                  <a:gd name="T5" fmla="*/ 114 h 236"/>
                  <a:gd name="T6" fmla="*/ 74 w 234"/>
                  <a:gd name="T7" fmla="*/ 33 h 236"/>
                  <a:gd name="T8" fmla="*/ 69 w 234"/>
                  <a:gd name="T9" fmla="*/ 47 h 236"/>
                  <a:gd name="T10" fmla="*/ 56 w 234"/>
                  <a:gd name="T11" fmla="*/ 38 h 236"/>
                  <a:gd name="T12" fmla="*/ 61 w 234"/>
                  <a:gd name="T13" fmla="*/ 24 h 236"/>
                  <a:gd name="T14" fmla="*/ 28 w 234"/>
                  <a:gd name="T15" fmla="*/ 0 h 236"/>
                  <a:gd name="T16" fmla="*/ 6 w 234"/>
                  <a:gd name="T17" fmla="*/ 66 h 236"/>
                  <a:gd name="T18" fmla="*/ 22 w 234"/>
                  <a:gd name="T19" fmla="*/ 115 h 236"/>
                  <a:gd name="T20" fmla="*/ 175 w 234"/>
                  <a:gd name="T21" fmla="*/ 226 h 236"/>
                  <a:gd name="T22" fmla="*/ 212 w 234"/>
                  <a:gd name="T23" fmla="*/ 214 h 236"/>
                  <a:gd name="T24" fmla="*/ 234 w 234"/>
                  <a:gd name="T25" fmla="*/ 148 h 236"/>
                  <a:gd name="T26" fmla="*/ 199 w 234"/>
                  <a:gd name="T27" fmla="*/ 123 h 236"/>
                  <a:gd name="T28" fmla="*/ 194 w 234"/>
                  <a:gd name="T29" fmla="*/ 13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4" h="236">
                    <a:moveTo>
                      <a:pt x="194" y="137"/>
                    </a:moveTo>
                    <a:cubicBezTo>
                      <a:pt x="181" y="128"/>
                      <a:pt x="181" y="128"/>
                      <a:pt x="181" y="128"/>
                    </a:cubicBezTo>
                    <a:cubicBezTo>
                      <a:pt x="186" y="114"/>
                      <a:pt x="186" y="114"/>
                      <a:pt x="186" y="114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0" y="83"/>
                      <a:pt x="7" y="105"/>
                      <a:pt x="22" y="115"/>
                    </a:cubicBezTo>
                    <a:cubicBezTo>
                      <a:pt x="175" y="226"/>
                      <a:pt x="175" y="226"/>
                      <a:pt x="175" y="226"/>
                    </a:cubicBezTo>
                    <a:cubicBezTo>
                      <a:pt x="190" y="236"/>
                      <a:pt x="206" y="231"/>
                      <a:pt x="212" y="214"/>
                    </a:cubicBezTo>
                    <a:cubicBezTo>
                      <a:pt x="234" y="148"/>
                      <a:pt x="234" y="148"/>
                      <a:pt x="234" y="148"/>
                    </a:cubicBezTo>
                    <a:cubicBezTo>
                      <a:pt x="199" y="123"/>
                      <a:pt x="199" y="123"/>
                      <a:pt x="199" y="123"/>
                    </a:cubicBezTo>
                    <a:lnTo>
                      <a:pt x="194" y="1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8"/>
              <p:cNvSpPr>
                <a:spLocks/>
              </p:cNvSpPr>
              <p:nvPr/>
            </p:nvSpPr>
            <p:spPr bwMode="auto">
              <a:xfrm>
                <a:off x="5387975" y="5265738"/>
                <a:ext cx="517525" cy="458788"/>
              </a:xfrm>
              <a:custGeom>
                <a:avLst/>
                <a:gdLst>
                  <a:gd name="T0" fmla="*/ 197 w 219"/>
                  <a:gd name="T1" fmla="*/ 121 h 194"/>
                  <a:gd name="T2" fmla="*/ 162 w 219"/>
                  <a:gd name="T3" fmla="*/ 95 h 194"/>
                  <a:gd name="T4" fmla="*/ 161 w 219"/>
                  <a:gd name="T5" fmla="*/ 96 h 194"/>
                  <a:gd name="T6" fmla="*/ 155 w 219"/>
                  <a:gd name="T7" fmla="*/ 91 h 194"/>
                  <a:gd name="T8" fmla="*/ 155 w 219"/>
                  <a:gd name="T9" fmla="*/ 91 h 194"/>
                  <a:gd name="T10" fmla="*/ 86 w 219"/>
                  <a:gd name="T11" fmla="*/ 41 h 194"/>
                  <a:gd name="T12" fmla="*/ 86 w 219"/>
                  <a:gd name="T13" fmla="*/ 42 h 194"/>
                  <a:gd name="T14" fmla="*/ 80 w 219"/>
                  <a:gd name="T15" fmla="*/ 37 h 194"/>
                  <a:gd name="T16" fmla="*/ 80 w 219"/>
                  <a:gd name="T17" fmla="*/ 36 h 194"/>
                  <a:gd name="T18" fmla="*/ 44 w 219"/>
                  <a:gd name="T19" fmla="*/ 11 h 194"/>
                  <a:gd name="T20" fmla="*/ 7 w 219"/>
                  <a:gd name="T21" fmla="*/ 23 h 194"/>
                  <a:gd name="T22" fmla="*/ 0 w 219"/>
                  <a:gd name="T23" fmla="*/ 46 h 194"/>
                  <a:gd name="T24" fmla="*/ 32 w 219"/>
                  <a:gd name="T25" fmla="*/ 69 h 194"/>
                  <a:gd name="T26" fmla="*/ 46 w 219"/>
                  <a:gd name="T27" fmla="*/ 79 h 194"/>
                  <a:gd name="T28" fmla="*/ 157 w 219"/>
                  <a:gd name="T29" fmla="*/ 159 h 194"/>
                  <a:gd name="T30" fmla="*/ 171 w 219"/>
                  <a:gd name="T31" fmla="*/ 169 h 194"/>
                  <a:gd name="T32" fmla="*/ 206 w 219"/>
                  <a:gd name="T33" fmla="*/ 194 h 194"/>
                  <a:gd name="T34" fmla="*/ 213 w 219"/>
                  <a:gd name="T35" fmla="*/ 171 h 194"/>
                  <a:gd name="T36" fmla="*/ 197 w 219"/>
                  <a:gd name="T37" fmla="*/ 12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9" h="194">
                    <a:moveTo>
                      <a:pt x="197" y="121"/>
                    </a:moveTo>
                    <a:cubicBezTo>
                      <a:pt x="162" y="95"/>
                      <a:pt x="162" y="95"/>
                      <a:pt x="162" y="95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55" y="91"/>
                      <a:pt x="155" y="91"/>
                      <a:pt x="155" y="91"/>
                    </a:cubicBezTo>
                    <a:cubicBezTo>
                      <a:pt x="155" y="91"/>
                      <a:pt x="155" y="91"/>
                      <a:pt x="155" y="9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0" y="36"/>
                      <a:pt x="80" y="36"/>
                      <a:pt x="80" y="36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29" y="0"/>
                      <a:pt x="13" y="6"/>
                      <a:pt x="7" y="2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32" y="69"/>
                      <a:pt x="32" y="69"/>
                      <a:pt x="32" y="69"/>
                    </a:cubicBezTo>
                    <a:cubicBezTo>
                      <a:pt x="46" y="79"/>
                      <a:pt x="46" y="79"/>
                      <a:pt x="46" y="79"/>
                    </a:cubicBezTo>
                    <a:cubicBezTo>
                      <a:pt x="157" y="159"/>
                      <a:pt x="157" y="159"/>
                      <a:pt x="157" y="159"/>
                    </a:cubicBezTo>
                    <a:cubicBezTo>
                      <a:pt x="171" y="169"/>
                      <a:pt x="171" y="169"/>
                      <a:pt x="171" y="169"/>
                    </a:cubicBezTo>
                    <a:cubicBezTo>
                      <a:pt x="206" y="194"/>
                      <a:pt x="206" y="194"/>
                      <a:pt x="206" y="194"/>
                    </a:cubicBezTo>
                    <a:cubicBezTo>
                      <a:pt x="213" y="171"/>
                      <a:pt x="213" y="171"/>
                      <a:pt x="213" y="171"/>
                    </a:cubicBezTo>
                    <a:cubicBezTo>
                      <a:pt x="219" y="154"/>
                      <a:pt x="212" y="132"/>
                      <a:pt x="197" y="1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9"/>
              <p:cNvSpPr>
                <a:spLocks/>
              </p:cNvSpPr>
              <p:nvPr/>
            </p:nvSpPr>
            <p:spPr bwMode="auto">
              <a:xfrm>
                <a:off x="5576888" y="5270500"/>
                <a:ext cx="217487" cy="219075"/>
              </a:xfrm>
              <a:custGeom>
                <a:avLst/>
                <a:gdLst>
                  <a:gd name="T0" fmla="*/ 52 w 92"/>
                  <a:gd name="T1" fmla="*/ 31 h 93"/>
                  <a:gd name="T2" fmla="*/ 75 w 92"/>
                  <a:gd name="T3" fmla="*/ 89 h 93"/>
                  <a:gd name="T4" fmla="*/ 82 w 92"/>
                  <a:gd name="T5" fmla="*/ 93 h 93"/>
                  <a:gd name="T6" fmla="*/ 85 w 92"/>
                  <a:gd name="T7" fmla="*/ 87 h 93"/>
                  <a:gd name="T8" fmla="*/ 57 w 92"/>
                  <a:gd name="T9" fmla="*/ 16 h 93"/>
                  <a:gd name="T10" fmla="*/ 1 w 92"/>
                  <a:gd name="T11" fmla="*/ 27 h 93"/>
                  <a:gd name="T12" fmla="*/ 0 w 92"/>
                  <a:gd name="T13" fmla="*/ 34 h 93"/>
                  <a:gd name="T14" fmla="*/ 6 w 92"/>
                  <a:gd name="T15" fmla="*/ 39 h 93"/>
                  <a:gd name="T16" fmla="*/ 52 w 92"/>
                  <a:gd name="T17" fmla="*/ 3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93">
                    <a:moveTo>
                      <a:pt x="52" y="31"/>
                    </a:moveTo>
                    <a:cubicBezTo>
                      <a:pt x="71" y="45"/>
                      <a:pt x="81" y="70"/>
                      <a:pt x="75" y="89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3" y="91"/>
                      <a:pt x="84" y="89"/>
                      <a:pt x="85" y="87"/>
                    </a:cubicBezTo>
                    <a:cubicBezTo>
                      <a:pt x="92" y="64"/>
                      <a:pt x="80" y="33"/>
                      <a:pt x="57" y="16"/>
                    </a:cubicBezTo>
                    <a:cubicBezTo>
                      <a:pt x="34" y="0"/>
                      <a:pt x="9" y="4"/>
                      <a:pt x="1" y="27"/>
                    </a:cubicBezTo>
                    <a:cubicBezTo>
                      <a:pt x="1" y="29"/>
                      <a:pt x="0" y="32"/>
                      <a:pt x="0" y="34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13" y="21"/>
                      <a:pt x="33" y="18"/>
                      <a:pt x="52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0"/>
              <p:cNvSpPr>
                <a:spLocks/>
              </p:cNvSpPr>
              <p:nvPr/>
            </p:nvSpPr>
            <p:spPr bwMode="auto">
              <a:xfrm>
                <a:off x="5754688" y="5480050"/>
                <a:ext cx="15875" cy="12700"/>
              </a:xfrm>
              <a:custGeom>
                <a:avLst/>
                <a:gdLst>
                  <a:gd name="T0" fmla="*/ 0 w 10"/>
                  <a:gd name="T1" fmla="*/ 0 h 8"/>
                  <a:gd name="T2" fmla="*/ 9 w 10"/>
                  <a:gd name="T3" fmla="*/ 8 h 8"/>
                  <a:gd name="T4" fmla="*/ 10 w 10"/>
                  <a:gd name="T5" fmla="*/ 6 h 8"/>
                  <a:gd name="T6" fmla="*/ 0 w 10"/>
                  <a:gd name="T7" fmla="*/ 0 h 8"/>
                  <a:gd name="T8" fmla="*/ 0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9" y="8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1"/>
              <p:cNvSpPr>
                <a:spLocks/>
              </p:cNvSpPr>
              <p:nvPr/>
            </p:nvSpPr>
            <p:spPr bwMode="auto">
              <a:xfrm>
                <a:off x="5576888" y="5351463"/>
                <a:ext cx="14287" cy="12700"/>
              </a:xfrm>
              <a:custGeom>
                <a:avLst/>
                <a:gdLst>
                  <a:gd name="T0" fmla="*/ 9 w 9"/>
                  <a:gd name="T1" fmla="*/ 8 h 8"/>
                  <a:gd name="T2" fmla="*/ 9 w 9"/>
                  <a:gd name="T3" fmla="*/ 7 h 8"/>
                  <a:gd name="T4" fmla="*/ 0 w 9"/>
                  <a:gd name="T5" fmla="*/ 0 h 8"/>
                  <a:gd name="T6" fmla="*/ 0 w 9"/>
                  <a:gd name="T7" fmla="*/ 1 h 8"/>
                  <a:gd name="T8" fmla="*/ 9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lnTo>
                      <a:pt x="9" y="7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9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4105988" y="4929256"/>
              <a:ext cx="376274" cy="613381"/>
              <a:chOff x="3275013" y="5022850"/>
              <a:chExt cx="463549" cy="755651"/>
            </a:xfrm>
            <a:solidFill>
              <a:schemeClr val="bg1"/>
            </a:solidFill>
          </p:grpSpPr>
          <p:sp>
            <p:nvSpPr>
              <p:cNvPr id="134" name="Freeform 12"/>
              <p:cNvSpPr>
                <a:spLocks/>
              </p:cNvSpPr>
              <p:nvPr/>
            </p:nvSpPr>
            <p:spPr bwMode="auto">
              <a:xfrm>
                <a:off x="3289300" y="5022850"/>
                <a:ext cx="449262" cy="542925"/>
              </a:xfrm>
              <a:custGeom>
                <a:avLst/>
                <a:gdLst>
                  <a:gd name="T0" fmla="*/ 0 w 190"/>
                  <a:gd name="T1" fmla="*/ 142 h 230"/>
                  <a:gd name="T2" fmla="*/ 71 w 190"/>
                  <a:gd name="T3" fmla="*/ 24 h 230"/>
                  <a:gd name="T4" fmla="*/ 104 w 190"/>
                  <a:gd name="T5" fmla="*/ 11 h 230"/>
                  <a:gd name="T6" fmla="*/ 184 w 190"/>
                  <a:gd name="T7" fmla="*/ 142 h 230"/>
                  <a:gd name="T8" fmla="*/ 175 w 190"/>
                  <a:gd name="T9" fmla="*/ 194 h 230"/>
                  <a:gd name="T10" fmla="*/ 160 w 190"/>
                  <a:gd name="T11" fmla="*/ 220 h 230"/>
                  <a:gd name="T12" fmla="*/ 134 w 190"/>
                  <a:gd name="T13" fmla="*/ 230 h 230"/>
                  <a:gd name="T14" fmla="*/ 67 w 190"/>
                  <a:gd name="T15" fmla="*/ 108 h 230"/>
                  <a:gd name="T16" fmla="*/ 67 w 190"/>
                  <a:gd name="T17" fmla="*/ 107 h 230"/>
                  <a:gd name="T18" fmla="*/ 66 w 190"/>
                  <a:gd name="T19" fmla="*/ 108 h 230"/>
                  <a:gd name="T20" fmla="*/ 0 w 190"/>
                  <a:gd name="T21" fmla="*/ 142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0" h="230">
                    <a:moveTo>
                      <a:pt x="0" y="142"/>
                    </a:moveTo>
                    <a:cubicBezTo>
                      <a:pt x="71" y="24"/>
                      <a:pt x="71" y="24"/>
                      <a:pt x="71" y="24"/>
                    </a:cubicBezTo>
                    <a:cubicBezTo>
                      <a:pt x="82" y="6"/>
                      <a:pt x="97" y="0"/>
                      <a:pt x="104" y="11"/>
                    </a:cubicBezTo>
                    <a:cubicBezTo>
                      <a:pt x="184" y="142"/>
                      <a:pt x="184" y="142"/>
                      <a:pt x="184" y="142"/>
                    </a:cubicBezTo>
                    <a:cubicBezTo>
                      <a:pt x="190" y="152"/>
                      <a:pt x="186" y="176"/>
                      <a:pt x="175" y="194"/>
                    </a:cubicBezTo>
                    <a:cubicBezTo>
                      <a:pt x="160" y="220"/>
                      <a:pt x="160" y="220"/>
                      <a:pt x="160" y="220"/>
                    </a:cubicBezTo>
                    <a:cubicBezTo>
                      <a:pt x="153" y="218"/>
                      <a:pt x="145" y="222"/>
                      <a:pt x="134" y="230"/>
                    </a:cubicBezTo>
                    <a:cubicBezTo>
                      <a:pt x="67" y="108"/>
                      <a:pt x="67" y="108"/>
                      <a:pt x="67" y="108"/>
                    </a:cubicBezTo>
                    <a:cubicBezTo>
                      <a:pt x="67" y="107"/>
                      <a:pt x="67" y="107"/>
                      <a:pt x="67" y="107"/>
                    </a:cubicBezTo>
                    <a:cubicBezTo>
                      <a:pt x="66" y="108"/>
                      <a:pt x="66" y="108"/>
                      <a:pt x="66" y="108"/>
                    </a:cubicBezTo>
                    <a:lnTo>
                      <a:pt x="0" y="1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3"/>
              <p:cNvSpPr>
                <a:spLocks/>
              </p:cNvSpPr>
              <p:nvPr/>
            </p:nvSpPr>
            <p:spPr bwMode="auto">
              <a:xfrm>
                <a:off x="3275013" y="5294313"/>
                <a:ext cx="455612" cy="484188"/>
              </a:xfrm>
              <a:custGeom>
                <a:avLst/>
                <a:gdLst>
                  <a:gd name="T0" fmla="*/ 69 w 193"/>
                  <a:gd name="T1" fmla="*/ 0 h 205"/>
                  <a:gd name="T2" fmla="*/ 136 w 193"/>
                  <a:gd name="T3" fmla="*/ 123 h 205"/>
                  <a:gd name="T4" fmla="*/ 193 w 193"/>
                  <a:gd name="T5" fmla="*/ 160 h 205"/>
                  <a:gd name="T6" fmla="*/ 104 w 193"/>
                  <a:gd name="T7" fmla="*/ 205 h 205"/>
                  <a:gd name="T8" fmla="*/ 0 w 193"/>
                  <a:gd name="T9" fmla="*/ 35 h 205"/>
                  <a:gd name="T10" fmla="*/ 69 w 193"/>
                  <a:gd name="T11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205">
                    <a:moveTo>
                      <a:pt x="69" y="0"/>
                    </a:moveTo>
                    <a:cubicBezTo>
                      <a:pt x="136" y="123"/>
                      <a:pt x="136" y="123"/>
                      <a:pt x="136" y="123"/>
                    </a:cubicBezTo>
                    <a:cubicBezTo>
                      <a:pt x="164" y="101"/>
                      <a:pt x="171" y="111"/>
                      <a:pt x="193" y="160"/>
                    </a:cubicBezTo>
                    <a:cubicBezTo>
                      <a:pt x="104" y="205"/>
                      <a:pt x="104" y="205"/>
                      <a:pt x="104" y="205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6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7367468" y="3000202"/>
              <a:ext cx="648173" cy="255145"/>
              <a:chOff x="7292975" y="2646363"/>
              <a:chExt cx="798513" cy="31432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30" name="Freeform 14"/>
              <p:cNvSpPr>
                <a:spLocks noEditPoints="1"/>
              </p:cNvSpPr>
              <p:nvPr/>
            </p:nvSpPr>
            <p:spPr bwMode="auto">
              <a:xfrm>
                <a:off x="7292975" y="2646363"/>
                <a:ext cx="782637" cy="271463"/>
              </a:xfrm>
              <a:custGeom>
                <a:avLst/>
                <a:gdLst>
                  <a:gd name="T0" fmla="*/ 152 w 493"/>
                  <a:gd name="T1" fmla="*/ 39 h 171"/>
                  <a:gd name="T2" fmla="*/ 0 w 493"/>
                  <a:gd name="T3" fmla="*/ 76 h 171"/>
                  <a:gd name="T4" fmla="*/ 189 w 493"/>
                  <a:gd name="T5" fmla="*/ 171 h 171"/>
                  <a:gd name="T6" fmla="*/ 341 w 493"/>
                  <a:gd name="T7" fmla="*/ 134 h 171"/>
                  <a:gd name="T8" fmla="*/ 493 w 493"/>
                  <a:gd name="T9" fmla="*/ 95 h 171"/>
                  <a:gd name="T10" fmla="*/ 304 w 493"/>
                  <a:gd name="T11" fmla="*/ 0 h 171"/>
                  <a:gd name="T12" fmla="*/ 152 w 493"/>
                  <a:gd name="T13" fmla="*/ 39 h 171"/>
                  <a:gd name="T14" fmla="*/ 463 w 493"/>
                  <a:gd name="T15" fmla="*/ 94 h 171"/>
                  <a:gd name="T16" fmla="*/ 329 w 493"/>
                  <a:gd name="T17" fmla="*/ 128 h 171"/>
                  <a:gd name="T18" fmla="*/ 194 w 493"/>
                  <a:gd name="T19" fmla="*/ 161 h 171"/>
                  <a:gd name="T20" fmla="*/ 30 w 493"/>
                  <a:gd name="T21" fmla="*/ 77 h 171"/>
                  <a:gd name="T22" fmla="*/ 165 w 493"/>
                  <a:gd name="T23" fmla="*/ 45 h 171"/>
                  <a:gd name="T24" fmla="*/ 299 w 493"/>
                  <a:gd name="T25" fmla="*/ 10 h 171"/>
                  <a:gd name="T26" fmla="*/ 463 w 493"/>
                  <a:gd name="T27" fmla="*/ 9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3" h="171">
                    <a:moveTo>
                      <a:pt x="152" y="39"/>
                    </a:moveTo>
                    <a:lnTo>
                      <a:pt x="0" y="76"/>
                    </a:lnTo>
                    <a:lnTo>
                      <a:pt x="189" y="171"/>
                    </a:lnTo>
                    <a:lnTo>
                      <a:pt x="341" y="134"/>
                    </a:lnTo>
                    <a:lnTo>
                      <a:pt x="493" y="95"/>
                    </a:lnTo>
                    <a:lnTo>
                      <a:pt x="304" y="0"/>
                    </a:lnTo>
                    <a:lnTo>
                      <a:pt x="152" y="39"/>
                    </a:lnTo>
                    <a:close/>
                    <a:moveTo>
                      <a:pt x="463" y="94"/>
                    </a:moveTo>
                    <a:lnTo>
                      <a:pt x="329" y="128"/>
                    </a:lnTo>
                    <a:lnTo>
                      <a:pt x="194" y="161"/>
                    </a:lnTo>
                    <a:lnTo>
                      <a:pt x="30" y="77"/>
                    </a:lnTo>
                    <a:lnTo>
                      <a:pt x="165" y="45"/>
                    </a:lnTo>
                    <a:lnTo>
                      <a:pt x="299" y="10"/>
                    </a:lnTo>
                    <a:lnTo>
                      <a:pt x="463" y="9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5"/>
              <p:cNvSpPr>
                <a:spLocks/>
              </p:cNvSpPr>
              <p:nvPr/>
            </p:nvSpPr>
            <p:spPr bwMode="auto">
              <a:xfrm>
                <a:off x="7780338" y="2844800"/>
                <a:ext cx="227012" cy="87313"/>
              </a:xfrm>
              <a:custGeom>
                <a:avLst/>
                <a:gdLst>
                  <a:gd name="T0" fmla="*/ 143 w 143"/>
                  <a:gd name="T1" fmla="*/ 39 h 55"/>
                  <a:gd name="T2" fmla="*/ 76 w 143"/>
                  <a:gd name="T3" fmla="*/ 55 h 55"/>
                  <a:gd name="T4" fmla="*/ 0 w 143"/>
                  <a:gd name="T5" fmla="*/ 16 h 55"/>
                  <a:gd name="T6" fmla="*/ 67 w 143"/>
                  <a:gd name="T7" fmla="*/ 0 h 55"/>
                  <a:gd name="T8" fmla="*/ 143 w 143"/>
                  <a:gd name="T9" fmla="*/ 3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55">
                    <a:moveTo>
                      <a:pt x="143" y="39"/>
                    </a:moveTo>
                    <a:lnTo>
                      <a:pt x="76" y="55"/>
                    </a:lnTo>
                    <a:lnTo>
                      <a:pt x="0" y="16"/>
                    </a:lnTo>
                    <a:lnTo>
                      <a:pt x="67" y="0"/>
                    </a:lnTo>
                    <a:lnTo>
                      <a:pt x="143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"/>
              <p:cNvSpPr>
                <a:spLocks/>
              </p:cNvSpPr>
              <p:nvPr/>
            </p:nvSpPr>
            <p:spPr bwMode="auto">
              <a:xfrm>
                <a:off x="7834313" y="2889250"/>
                <a:ext cx="257175" cy="71438"/>
              </a:xfrm>
              <a:custGeom>
                <a:avLst/>
                <a:gdLst>
                  <a:gd name="T0" fmla="*/ 162 w 162"/>
                  <a:gd name="T1" fmla="*/ 8 h 45"/>
                  <a:gd name="T2" fmla="*/ 15 w 162"/>
                  <a:gd name="T3" fmla="*/ 45 h 45"/>
                  <a:gd name="T4" fmla="*/ 0 w 162"/>
                  <a:gd name="T5" fmla="*/ 38 h 45"/>
                  <a:gd name="T6" fmla="*/ 149 w 162"/>
                  <a:gd name="T7" fmla="*/ 0 h 45"/>
                  <a:gd name="T8" fmla="*/ 162 w 162"/>
                  <a:gd name="T9" fmla="*/ 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45">
                    <a:moveTo>
                      <a:pt x="162" y="8"/>
                    </a:moveTo>
                    <a:lnTo>
                      <a:pt x="15" y="45"/>
                    </a:lnTo>
                    <a:lnTo>
                      <a:pt x="0" y="38"/>
                    </a:lnTo>
                    <a:lnTo>
                      <a:pt x="149" y="0"/>
                    </a:lnTo>
                    <a:lnTo>
                      <a:pt x="16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7"/>
              <p:cNvSpPr>
                <a:spLocks/>
              </p:cNvSpPr>
              <p:nvPr/>
            </p:nvSpPr>
            <p:spPr bwMode="auto">
              <a:xfrm>
                <a:off x="7359647" y="2670176"/>
                <a:ext cx="649289" cy="223839"/>
              </a:xfrm>
              <a:custGeom>
                <a:avLst/>
                <a:gdLst>
                  <a:gd name="T0" fmla="*/ 409 w 409"/>
                  <a:gd name="T1" fmla="*/ 77 h 141"/>
                  <a:gd name="T2" fmla="*/ 150 w 409"/>
                  <a:gd name="T3" fmla="*/ 141 h 141"/>
                  <a:gd name="T4" fmla="*/ 0 w 409"/>
                  <a:gd name="T5" fmla="*/ 65 h 141"/>
                  <a:gd name="T6" fmla="*/ 257 w 409"/>
                  <a:gd name="T7" fmla="*/ 0 h 141"/>
                  <a:gd name="T8" fmla="*/ 409 w 409"/>
                  <a:gd name="T9" fmla="*/ 7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9" h="141">
                    <a:moveTo>
                      <a:pt x="409" y="77"/>
                    </a:moveTo>
                    <a:lnTo>
                      <a:pt x="150" y="141"/>
                    </a:lnTo>
                    <a:lnTo>
                      <a:pt x="0" y="65"/>
                    </a:lnTo>
                    <a:lnTo>
                      <a:pt x="257" y="0"/>
                    </a:lnTo>
                    <a:lnTo>
                      <a:pt x="409" y="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4" name="Freeform 18"/>
            <p:cNvSpPr>
              <a:spLocks noEditPoints="1"/>
            </p:cNvSpPr>
            <p:nvPr/>
          </p:nvSpPr>
          <p:spPr bwMode="auto">
            <a:xfrm>
              <a:off x="6063391" y="4306857"/>
              <a:ext cx="376275" cy="545084"/>
            </a:xfrm>
            <a:custGeom>
              <a:avLst/>
              <a:gdLst>
                <a:gd name="T0" fmla="*/ 176 w 196"/>
                <a:gd name="T1" fmla="*/ 164 h 284"/>
                <a:gd name="T2" fmla="*/ 168 w 196"/>
                <a:gd name="T3" fmla="*/ 194 h 284"/>
                <a:gd name="T4" fmla="*/ 143 w 196"/>
                <a:gd name="T5" fmla="*/ 179 h 284"/>
                <a:gd name="T6" fmla="*/ 152 w 196"/>
                <a:gd name="T7" fmla="*/ 148 h 284"/>
                <a:gd name="T8" fmla="*/ 69 w 196"/>
                <a:gd name="T9" fmla="*/ 95 h 284"/>
                <a:gd name="T10" fmla="*/ 82 w 196"/>
                <a:gd name="T11" fmla="*/ 49 h 284"/>
                <a:gd name="T12" fmla="*/ 122 w 196"/>
                <a:gd name="T13" fmla="*/ 39 h 284"/>
                <a:gd name="T14" fmla="*/ 142 w 196"/>
                <a:gd name="T15" fmla="*/ 52 h 284"/>
                <a:gd name="T16" fmla="*/ 165 w 196"/>
                <a:gd name="T17" fmla="*/ 102 h 284"/>
                <a:gd name="T18" fmla="*/ 159 w 196"/>
                <a:gd name="T19" fmla="*/ 123 h 284"/>
                <a:gd name="T20" fmla="*/ 182 w 196"/>
                <a:gd name="T21" fmla="*/ 137 h 284"/>
                <a:gd name="T22" fmla="*/ 189 w 196"/>
                <a:gd name="T23" fmla="*/ 110 h 284"/>
                <a:gd name="T24" fmla="*/ 158 w 196"/>
                <a:gd name="T25" fmla="*/ 42 h 284"/>
                <a:gd name="T26" fmla="*/ 116 w 196"/>
                <a:gd name="T27" fmla="*/ 15 h 284"/>
                <a:gd name="T28" fmla="*/ 62 w 196"/>
                <a:gd name="T29" fmla="*/ 29 h 284"/>
                <a:gd name="T30" fmla="*/ 47 w 196"/>
                <a:gd name="T31" fmla="*/ 81 h 284"/>
                <a:gd name="T32" fmla="*/ 26 w 196"/>
                <a:gd name="T33" fmla="*/ 89 h 284"/>
                <a:gd name="T34" fmla="*/ 3 w 196"/>
                <a:gd name="T35" fmla="*/ 171 h 284"/>
                <a:gd name="T36" fmla="*/ 18 w 196"/>
                <a:gd name="T37" fmla="*/ 201 h 284"/>
                <a:gd name="T38" fmla="*/ 137 w 196"/>
                <a:gd name="T39" fmla="*/ 277 h 284"/>
                <a:gd name="T40" fmla="*/ 162 w 196"/>
                <a:gd name="T41" fmla="*/ 272 h 284"/>
                <a:gd name="T42" fmla="*/ 164 w 196"/>
                <a:gd name="T43" fmla="*/ 266 h 284"/>
                <a:gd name="T44" fmla="*/ 167 w 196"/>
                <a:gd name="T45" fmla="*/ 256 h 284"/>
                <a:gd name="T46" fmla="*/ 171 w 196"/>
                <a:gd name="T47" fmla="*/ 243 h 284"/>
                <a:gd name="T48" fmla="*/ 173 w 196"/>
                <a:gd name="T49" fmla="*/ 233 h 284"/>
                <a:gd name="T50" fmla="*/ 177 w 196"/>
                <a:gd name="T51" fmla="*/ 218 h 284"/>
                <a:gd name="T52" fmla="*/ 180 w 196"/>
                <a:gd name="T53" fmla="*/ 208 h 284"/>
                <a:gd name="T54" fmla="*/ 181 w 196"/>
                <a:gd name="T55" fmla="*/ 206 h 284"/>
                <a:gd name="T56" fmla="*/ 185 w 196"/>
                <a:gd name="T57" fmla="*/ 190 h 284"/>
                <a:gd name="T58" fmla="*/ 176 w 196"/>
                <a:gd name="T59" fmla="*/ 164 h 284"/>
                <a:gd name="T60" fmla="*/ 98 w 196"/>
                <a:gd name="T61" fmla="*/ 194 h 284"/>
                <a:gd name="T62" fmla="*/ 95 w 196"/>
                <a:gd name="T63" fmla="*/ 207 h 284"/>
                <a:gd name="T64" fmla="*/ 86 w 196"/>
                <a:gd name="T65" fmla="*/ 207 h 284"/>
                <a:gd name="T66" fmla="*/ 81 w 196"/>
                <a:gd name="T67" fmla="*/ 198 h 284"/>
                <a:gd name="T68" fmla="*/ 84 w 196"/>
                <a:gd name="T69" fmla="*/ 185 h 284"/>
                <a:gd name="T70" fmla="*/ 79 w 196"/>
                <a:gd name="T71" fmla="*/ 166 h 284"/>
                <a:gd name="T72" fmla="*/ 100 w 196"/>
                <a:gd name="T73" fmla="*/ 161 h 284"/>
                <a:gd name="T74" fmla="*/ 111 w 196"/>
                <a:gd name="T75" fmla="*/ 186 h 284"/>
                <a:gd name="T76" fmla="*/ 98 w 196"/>
                <a:gd name="T77" fmla="*/ 19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284">
                  <a:moveTo>
                    <a:pt x="176" y="164"/>
                  </a:moveTo>
                  <a:cubicBezTo>
                    <a:pt x="168" y="194"/>
                    <a:pt x="168" y="194"/>
                    <a:pt x="168" y="194"/>
                  </a:cubicBezTo>
                  <a:cubicBezTo>
                    <a:pt x="143" y="179"/>
                    <a:pt x="143" y="179"/>
                    <a:pt x="143" y="179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87" y="33"/>
                    <a:pt x="105" y="28"/>
                    <a:pt x="122" y="39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60" y="63"/>
                    <a:pt x="170" y="85"/>
                    <a:pt x="165" y="102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96" y="87"/>
                    <a:pt x="182" y="57"/>
                    <a:pt x="158" y="42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92" y="0"/>
                    <a:pt x="68" y="6"/>
                    <a:pt x="62" y="29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37" y="77"/>
                    <a:pt x="28" y="80"/>
                    <a:pt x="26" y="89"/>
                  </a:cubicBezTo>
                  <a:cubicBezTo>
                    <a:pt x="3" y="171"/>
                    <a:pt x="3" y="171"/>
                    <a:pt x="3" y="171"/>
                  </a:cubicBezTo>
                  <a:cubicBezTo>
                    <a:pt x="0" y="181"/>
                    <a:pt x="7" y="194"/>
                    <a:pt x="18" y="201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148" y="284"/>
                    <a:pt x="160" y="282"/>
                    <a:pt x="162" y="272"/>
                  </a:cubicBezTo>
                  <a:cubicBezTo>
                    <a:pt x="164" y="266"/>
                    <a:pt x="164" y="266"/>
                    <a:pt x="164" y="266"/>
                  </a:cubicBezTo>
                  <a:cubicBezTo>
                    <a:pt x="167" y="256"/>
                    <a:pt x="167" y="256"/>
                    <a:pt x="167" y="256"/>
                  </a:cubicBezTo>
                  <a:cubicBezTo>
                    <a:pt x="171" y="243"/>
                    <a:pt x="171" y="243"/>
                    <a:pt x="171" y="243"/>
                  </a:cubicBezTo>
                  <a:cubicBezTo>
                    <a:pt x="173" y="233"/>
                    <a:pt x="173" y="233"/>
                    <a:pt x="173" y="233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80" y="208"/>
                    <a:pt x="180" y="208"/>
                    <a:pt x="180" y="208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5" y="190"/>
                    <a:pt x="185" y="190"/>
                    <a:pt x="185" y="190"/>
                  </a:cubicBezTo>
                  <a:cubicBezTo>
                    <a:pt x="188" y="182"/>
                    <a:pt x="184" y="171"/>
                    <a:pt x="176" y="164"/>
                  </a:cubicBezTo>
                  <a:close/>
                  <a:moveTo>
                    <a:pt x="98" y="194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4" y="209"/>
                    <a:pt x="90" y="210"/>
                    <a:pt x="86" y="207"/>
                  </a:cubicBezTo>
                  <a:cubicBezTo>
                    <a:pt x="83" y="205"/>
                    <a:pt x="80" y="201"/>
                    <a:pt x="81" y="198"/>
                  </a:cubicBezTo>
                  <a:cubicBezTo>
                    <a:pt x="84" y="185"/>
                    <a:pt x="84" y="185"/>
                    <a:pt x="84" y="185"/>
                  </a:cubicBezTo>
                  <a:cubicBezTo>
                    <a:pt x="80" y="179"/>
                    <a:pt x="78" y="172"/>
                    <a:pt x="79" y="166"/>
                  </a:cubicBezTo>
                  <a:cubicBezTo>
                    <a:pt x="82" y="157"/>
                    <a:pt x="91" y="155"/>
                    <a:pt x="100" y="161"/>
                  </a:cubicBezTo>
                  <a:cubicBezTo>
                    <a:pt x="109" y="166"/>
                    <a:pt x="114" y="178"/>
                    <a:pt x="111" y="186"/>
                  </a:cubicBezTo>
                  <a:cubicBezTo>
                    <a:pt x="110" y="192"/>
                    <a:pt x="105" y="195"/>
                    <a:pt x="98" y="19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4290259" y="2738613"/>
              <a:ext cx="572144" cy="528332"/>
              <a:chOff x="3502025" y="2324100"/>
              <a:chExt cx="704850" cy="650876"/>
            </a:xfrm>
            <a:solidFill>
              <a:schemeClr val="bg1"/>
            </a:solidFill>
          </p:grpSpPr>
          <p:sp>
            <p:nvSpPr>
              <p:cNvPr id="125" name="Freeform 19"/>
              <p:cNvSpPr>
                <a:spLocks/>
              </p:cNvSpPr>
              <p:nvPr/>
            </p:nvSpPr>
            <p:spPr bwMode="auto">
              <a:xfrm>
                <a:off x="3502025" y="2324100"/>
                <a:ext cx="465137" cy="428625"/>
              </a:xfrm>
              <a:custGeom>
                <a:avLst/>
                <a:gdLst>
                  <a:gd name="T0" fmla="*/ 45 w 293"/>
                  <a:gd name="T1" fmla="*/ 270 h 270"/>
                  <a:gd name="T2" fmla="*/ 0 w 293"/>
                  <a:gd name="T3" fmla="*/ 239 h 270"/>
                  <a:gd name="T4" fmla="*/ 249 w 293"/>
                  <a:gd name="T5" fmla="*/ 0 h 270"/>
                  <a:gd name="T6" fmla="*/ 293 w 293"/>
                  <a:gd name="T7" fmla="*/ 32 h 270"/>
                  <a:gd name="T8" fmla="*/ 45 w 293"/>
                  <a:gd name="T9" fmla="*/ 27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3" h="270">
                    <a:moveTo>
                      <a:pt x="45" y="270"/>
                    </a:moveTo>
                    <a:lnTo>
                      <a:pt x="0" y="239"/>
                    </a:lnTo>
                    <a:lnTo>
                      <a:pt x="249" y="0"/>
                    </a:lnTo>
                    <a:lnTo>
                      <a:pt x="293" y="32"/>
                    </a:lnTo>
                    <a:lnTo>
                      <a:pt x="45" y="27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20"/>
              <p:cNvSpPr>
                <a:spLocks/>
              </p:cNvSpPr>
              <p:nvPr/>
            </p:nvSpPr>
            <p:spPr bwMode="auto">
              <a:xfrm>
                <a:off x="3609975" y="2573338"/>
                <a:ext cx="284162" cy="252413"/>
              </a:xfrm>
              <a:custGeom>
                <a:avLst/>
                <a:gdLst>
                  <a:gd name="T0" fmla="*/ 45 w 179"/>
                  <a:gd name="T1" fmla="*/ 159 h 159"/>
                  <a:gd name="T2" fmla="*/ 0 w 179"/>
                  <a:gd name="T3" fmla="*/ 129 h 159"/>
                  <a:gd name="T4" fmla="*/ 134 w 179"/>
                  <a:gd name="T5" fmla="*/ 0 h 159"/>
                  <a:gd name="T6" fmla="*/ 179 w 179"/>
                  <a:gd name="T7" fmla="*/ 31 h 159"/>
                  <a:gd name="T8" fmla="*/ 45 w 179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59">
                    <a:moveTo>
                      <a:pt x="45" y="159"/>
                    </a:moveTo>
                    <a:lnTo>
                      <a:pt x="0" y="129"/>
                    </a:lnTo>
                    <a:lnTo>
                      <a:pt x="134" y="0"/>
                    </a:lnTo>
                    <a:lnTo>
                      <a:pt x="179" y="31"/>
                    </a:lnTo>
                    <a:lnTo>
                      <a:pt x="45" y="1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21"/>
              <p:cNvSpPr>
                <a:spLocks/>
              </p:cNvSpPr>
              <p:nvPr/>
            </p:nvSpPr>
            <p:spPr bwMode="auto">
              <a:xfrm>
                <a:off x="3716338" y="2601913"/>
                <a:ext cx="333375" cy="296863"/>
              </a:xfrm>
              <a:custGeom>
                <a:avLst/>
                <a:gdLst>
                  <a:gd name="T0" fmla="*/ 47 w 210"/>
                  <a:gd name="T1" fmla="*/ 187 h 187"/>
                  <a:gd name="T2" fmla="*/ 0 w 210"/>
                  <a:gd name="T3" fmla="*/ 158 h 187"/>
                  <a:gd name="T4" fmla="*/ 164 w 210"/>
                  <a:gd name="T5" fmla="*/ 0 h 187"/>
                  <a:gd name="T6" fmla="*/ 210 w 210"/>
                  <a:gd name="T7" fmla="*/ 31 h 187"/>
                  <a:gd name="T8" fmla="*/ 47 w 210"/>
                  <a:gd name="T9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187">
                    <a:moveTo>
                      <a:pt x="47" y="187"/>
                    </a:moveTo>
                    <a:lnTo>
                      <a:pt x="0" y="158"/>
                    </a:lnTo>
                    <a:lnTo>
                      <a:pt x="164" y="0"/>
                    </a:lnTo>
                    <a:lnTo>
                      <a:pt x="210" y="31"/>
                    </a:lnTo>
                    <a:lnTo>
                      <a:pt x="47" y="18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22"/>
              <p:cNvSpPr>
                <a:spLocks/>
              </p:cNvSpPr>
              <p:nvPr/>
            </p:nvSpPr>
            <p:spPr bwMode="auto">
              <a:xfrm>
                <a:off x="3825875" y="2630488"/>
                <a:ext cx="381000" cy="344488"/>
              </a:xfrm>
              <a:custGeom>
                <a:avLst/>
                <a:gdLst>
                  <a:gd name="T0" fmla="*/ 45 w 240"/>
                  <a:gd name="T1" fmla="*/ 217 h 217"/>
                  <a:gd name="T2" fmla="*/ 0 w 240"/>
                  <a:gd name="T3" fmla="*/ 186 h 217"/>
                  <a:gd name="T4" fmla="*/ 195 w 240"/>
                  <a:gd name="T5" fmla="*/ 0 h 217"/>
                  <a:gd name="T6" fmla="*/ 240 w 240"/>
                  <a:gd name="T7" fmla="*/ 29 h 217"/>
                  <a:gd name="T8" fmla="*/ 45 w 240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17">
                    <a:moveTo>
                      <a:pt x="45" y="217"/>
                    </a:moveTo>
                    <a:lnTo>
                      <a:pt x="0" y="186"/>
                    </a:lnTo>
                    <a:lnTo>
                      <a:pt x="195" y="0"/>
                    </a:lnTo>
                    <a:lnTo>
                      <a:pt x="240" y="29"/>
                    </a:lnTo>
                    <a:lnTo>
                      <a:pt x="45" y="2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23"/>
              <p:cNvSpPr>
                <a:spLocks/>
              </p:cNvSpPr>
              <p:nvPr/>
            </p:nvSpPr>
            <p:spPr bwMode="auto">
              <a:xfrm>
                <a:off x="3851275" y="2463800"/>
                <a:ext cx="312737" cy="157163"/>
              </a:xfrm>
              <a:custGeom>
                <a:avLst/>
                <a:gdLst>
                  <a:gd name="T0" fmla="*/ 0 w 132"/>
                  <a:gd name="T1" fmla="*/ 33 h 66"/>
                  <a:gd name="T2" fmla="*/ 87 w 132"/>
                  <a:gd name="T3" fmla="*/ 22 h 66"/>
                  <a:gd name="T4" fmla="*/ 83 w 132"/>
                  <a:gd name="T5" fmla="*/ 0 h 66"/>
                  <a:gd name="T6" fmla="*/ 132 w 132"/>
                  <a:gd name="T7" fmla="*/ 18 h 66"/>
                  <a:gd name="T8" fmla="*/ 100 w 132"/>
                  <a:gd name="T9" fmla="*/ 61 h 66"/>
                  <a:gd name="T10" fmla="*/ 92 w 132"/>
                  <a:gd name="T11" fmla="*/ 41 h 66"/>
                  <a:gd name="T12" fmla="*/ 0 w 132"/>
                  <a:gd name="T13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66">
                    <a:moveTo>
                      <a:pt x="0" y="33"/>
                    </a:moveTo>
                    <a:cubicBezTo>
                      <a:pt x="0" y="33"/>
                      <a:pt x="51" y="50"/>
                      <a:pt x="87" y="22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32" y="18"/>
                      <a:pt x="132" y="18"/>
                      <a:pt x="132" y="18"/>
                    </a:cubicBezTo>
                    <a:cubicBezTo>
                      <a:pt x="100" y="61"/>
                      <a:pt x="100" y="61"/>
                      <a:pt x="100" y="61"/>
                    </a:cubicBez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41"/>
                      <a:pt x="47" y="66"/>
                      <a:pt x="0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4792819" y="4805550"/>
              <a:ext cx="318287" cy="396893"/>
              <a:chOff x="4121150" y="4870450"/>
              <a:chExt cx="392112" cy="488950"/>
            </a:xfrm>
            <a:solidFill>
              <a:schemeClr val="bg1"/>
            </a:solidFill>
          </p:grpSpPr>
          <p:sp>
            <p:nvSpPr>
              <p:cNvPr id="123" name="Freeform 24"/>
              <p:cNvSpPr>
                <a:spLocks/>
              </p:cNvSpPr>
              <p:nvPr/>
            </p:nvSpPr>
            <p:spPr bwMode="auto">
              <a:xfrm>
                <a:off x="4271963" y="4975225"/>
                <a:ext cx="138112" cy="223838"/>
              </a:xfrm>
              <a:custGeom>
                <a:avLst/>
                <a:gdLst>
                  <a:gd name="T0" fmla="*/ 12 w 58"/>
                  <a:gd name="T1" fmla="*/ 49 h 95"/>
                  <a:gd name="T2" fmla="*/ 0 w 58"/>
                  <a:gd name="T3" fmla="*/ 4 h 95"/>
                  <a:gd name="T4" fmla="*/ 3 w 58"/>
                  <a:gd name="T5" fmla="*/ 0 h 95"/>
                  <a:gd name="T6" fmla="*/ 9 w 58"/>
                  <a:gd name="T7" fmla="*/ 5 h 95"/>
                  <a:gd name="T8" fmla="*/ 21 w 58"/>
                  <a:gd name="T9" fmla="*/ 50 h 95"/>
                  <a:gd name="T10" fmla="*/ 28 w 58"/>
                  <a:gd name="T11" fmla="*/ 59 h 95"/>
                  <a:gd name="T12" fmla="*/ 28 w 58"/>
                  <a:gd name="T13" fmla="*/ 63 h 95"/>
                  <a:gd name="T14" fmla="*/ 56 w 58"/>
                  <a:gd name="T15" fmla="*/ 89 h 95"/>
                  <a:gd name="T16" fmla="*/ 57 w 58"/>
                  <a:gd name="T17" fmla="*/ 95 h 95"/>
                  <a:gd name="T18" fmla="*/ 55 w 58"/>
                  <a:gd name="T19" fmla="*/ 95 h 95"/>
                  <a:gd name="T20" fmla="*/ 51 w 58"/>
                  <a:gd name="T21" fmla="*/ 93 h 95"/>
                  <a:gd name="T22" fmla="*/ 24 w 58"/>
                  <a:gd name="T23" fmla="*/ 67 h 95"/>
                  <a:gd name="T24" fmla="*/ 21 w 58"/>
                  <a:gd name="T25" fmla="*/ 66 h 95"/>
                  <a:gd name="T26" fmla="*/ 9 w 58"/>
                  <a:gd name="T27" fmla="*/ 55 h 95"/>
                  <a:gd name="T28" fmla="*/ 12 w 58"/>
                  <a:gd name="T29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" h="95">
                    <a:moveTo>
                      <a:pt x="12" y="49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6" y="1"/>
                      <a:pt x="8" y="3"/>
                      <a:pt x="9" y="5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4" y="52"/>
                      <a:pt x="27" y="56"/>
                      <a:pt x="28" y="59"/>
                    </a:cubicBezTo>
                    <a:cubicBezTo>
                      <a:pt x="29" y="61"/>
                      <a:pt x="29" y="62"/>
                      <a:pt x="28" y="63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8" y="91"/>
                      <a:pt x="58" y="94"/>
                      <a:pt x="57" y="95"/>
                    </a:cubicBezTo>
                    <a:cubicBezTo>
                      <a:pt x="56" y="95"/>
                      <a:pt x="56" y="95"/>
                      <a:pt x="55" y="95"/>
                    </a:cubicBezTo>
                    <a:cubicBezTo>
                      <a:pt x="53" y="95"/>
                      <a:pt x="52" y="94"/>
                      <a:pt x="51" y="93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3" y="67"/>
                      <a:pt x="22" y="67"/>
                      <a:pt x="21" y="66"/>
                    </a:cubicBezTo>
                    <a:cubicBezTo>
                      <a:pt x="16" y="65"/>
                      <a:pt x="10" y="60"/>
                      <a:pt x="9" y="55"/>
                    </a:cubicBezTo>
                    <a:cubicBezTo>
                      <a:pt x="8" y="52"/>
                      <a:pt x="10" y="49"/>
                      <a:pt x="12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25"/>
              <p:cNvSpPr>
                <a:spLocks noEditPoints="1"/>
              </p:cNvSpPr>
              <p:nvPr/>
            </p:nvSpPr>
            <p:spPr bwMode="auto">
              <a:xfrm>
                <a:off x="4121150" y="4870450"/>
                <a:ext cx="392112" cy="488950"/>
              </a:xfrm>
              <a:custGeom>
                <a:avLst/>
                <a:gdLst>
                  <a:gd name="T0" fmla="*/ 158 w 166"/>
                  <a:gd name="T1" fmla="*/ 117 h 207"/>
                  <a:gd name="T2" fmla="*/ 99 w 166"/>
                  <a:gd name="T3" fmla="*/ 45 h 207"/>
                  <a:gd name="T4" fmla="*/ 100 w 166"/>
                  <a:gd name="T5" fmla="*/ 41 h 207"/>
                  <a:gd name="T6" fmla="*/ 119 w 166"/>
                  <a:gd name="T7" fmla="*/ 51 h 207"/>
                  <a:gd name="T8" fmla="*/ 104 w 166"/>
                  <a:gd name="T9" fmla="*/ 26 h 207"/>
                  <a:gd name="T10" fmla="*/ 104 w 166"/>
                  <a:gd name="T11" fmla="*/ 23 h 207"/>
                  <a:gd name="T12" fmla="*/ 101 w 166"/>
                  <a:gd name="T13" fmla="*/ 19 h 207"/>
                  <a:gd name="T14" fmla="*/ 97 w 166"/>
                  <a:gd name="T15" fmla="*/ 19 h 207"/>
                  <a:gd name="T16" fmla="*/ 96 w 166"/>
                  <a:gd name="T17" fmla="*/ 22 h 207"/>
                  <a:gd name="T18" fmla="*/ 75 w 166"/>
                  <a:gd name="T19" fmla="*/ 26 h 207"/>
                  <a:gd name="T20" fmla="*/ 93 w 166"/>
                  <a:gd name="T21" fmla="*/ 37 h 207"/>
                  <a:gd name="T22" fmla="*/ 92 w 166"/>
                  <a:gd name="T23" fmla="*/ 41 h 207"/>
                  <a:gd name="T24" fmla="*/ 64 w 166"/>
                  <a:gd name="T25" fmla="*/ 31 h 207"/>
                  <a:gd name="T26" fmla="*/ 38 w 166"/>
                  <a:gd name="T27" fmla="*/ 30 h 207"/>
                  <a:gd name="T28" fmla="*/ 34 w 166"/>
                  <a:gd name="T29" fmla="*/ 25 h 207"/>
                  <a:gd name="T30" fmla="*/ 49 w 166"/>
                  <a:gd name="T31" fmla="*/ 22 h 207"/>
                  <a:gd name="T32" fmla="*/ 22 w 166"/>
                  <a:gd name="T33" fmla="*/ 7 h 207"/>
                  <a:gd name="T34" fmla="*/ 19 w 166"/>
                  <a:gd name="T35" fmla="*/ 3 h 207"/>
                  <a:gd name="T36" fmla="*/ 15 w 166"/>
                  <a:gd name="T37" fmla="*/ 1 h 207"/>
                  <a:gd name="T38" fmla="*/ 13 w 166"/>
                  <a:gd name="T39" fmla="*/ 4 h 207"/>
                  <a:gd name="T40" fmla="*/ 16 w 166"/>
                  <a:gd name="T41" fmla="*/ 8 h 207"/>
                  <a:gd name="T42" fmla="*/ 14 w 166"/>
                  <a:gd name="T43" fmla="*/ 30 h 207"/>
                  <a:gd name="T44" fmla="*/ 28 w 166"/>
                  <a:gd name="T45" fmla="*/ 26 h 207"/>
                  <a:gd name="T46" fmla="*/ 32 w 166"/>
                  <a:gd name="T47" fmla="*/ 31 h 207"/>
                  <a:gd name="T48" fmla="*/ 7 w 166"/>
                  <a:gd name="T49" fmla="*/ 86 h 207"/>
                  <a:gd name="T50" fmla="*/ 69 w 166"/>
                  <a:gd name="T51" fmla="*/ 159 h 207"/>
                  <a:gd name="T52" fmla="*/ 63 w 166"/>
                  <a:gd name="T53" fmla="*/ 184 h 207"/>
                  <a:gd name="T54" fmla="*/ 66 w 166"/>
                  <a:gd name="T55" fmla="*/ 189 h 207"/>
                  <a:gd name="T56" fmla="*/ 71 w 166"/>
                  <a:gd name="T57" fmla="*/ 189 h 207"/>
                  <a:gd name="T58" fmla="*/ 76 w 166"/>
                  <a:gd name="T59" fmla="*/ 163 h 207"/>
                  <a:gd name="T60" fmla="*/ 102 w 166"/>
                  <a:gd name="T61" fmla="*/ 172 h 207"/>
                  <a:gd name="T62" fmla="*/ 126 w 166"/>
                  <a:gd name="T63" fmla="*/ 174 h 207"/>
                  <a:gd name="T64" fmla="*/ 146 w 166"/>
                  <a:gd name="T65" fmla="*/ 204 h 207"/>
                  <a:gd name="T66" fmla="*/ 151 w 166"/>
                  <a:gd name="T67" fmla="*/ 206 h 207"/>
                  <a:gd name="T68" fmla="*/ 152 w 166"/>
                  <a:gd name="T69" fmla="*/ 203 h 207"/>
                  <a:gd name="T70" fmla="*/ 132 w 166"/>
                  <a:gd name="T71" fmla="*/ 172 h 207"/>
                  <a:gd name="T72" fmla="*/ 158 w 166"/>
                  <a:gd name="T73" fmla="*/ 117 h 207"/>
                  <a:gd name="T74" fmla="*/ 100 w 166"/>
                  <a:gd name="T75" fmla="*/ 164 h 207"/>
                  <a:gd name="T76" fmla="*/ 16 w 166"/>
                  <a:gd name="T77" fmla="*/ 88 h 207"/>
                  <a:gd name="T78" fmla="*/ 66 w 166"/>
                  <a:gd name="T79" fmla="*/ 38 h 207"/>
                  <a:gd name="T80" fmla="*/ 150 w 166"/>
                  <a:gd name="T81" fmla="*/ 115 h 207"/>
                  <a:gd name="T82" fmla="*/ 100 w 166"/>
                  <a:gd name="T83" fmla="*/ 16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6" h="207">
                    <a:moveTo>
                      <a:pt x="158" y="117"/>
                    </a:moveTo>
                    <a:cubicBezTo>
                      <a:pt x="151" y="89"/>
                      <a:pt x="127" y="62"/>
                      <a:pt x="99" y="45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19" y="51"/>
                      <a:pt x="119" y="51"/>
                      <a:pt x="119" y="51"/>
                    </a:cubicBezTo>
                    <a:cubicBezTo>
                      <a:pt x="120" y="43"/>
                      <a:pt x="114" y="33"/>
                      <a:pt x="104" y="26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3" y="20"/>
                      <a:pt x="101" y="19"/>
                    </a:cubicBezTo>
                    <a:cubicBezTo>
                      <a:pt x="99" y="17"/>
                      <a:pt x="97" y="17"/>
                      <a:pt x="97" y="19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86" y="17"/>
                      <a:pt x="76" y="19"/>
                      <a:pt x="75" y="26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92" y="41"/>
                      <a:pt x="92" y="41"/>
                      <a:pt x="92" y="41"/>
                    </a:cubicBezTo>
                    <a:cubicBezTo>
                      <a:pt x="83" y="36"/>
                      <a:pt x="73" y="33"/>
                      <a:pt x="64" y="31"/>
                    </a:cubicBezTo>
                    <a:cubicBezTo>
                      <a:pt x="54" y="29"/>
                      <a:pt x="45" y="28"/>
                      <a:pt x="38" y="30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3" y="13"/>
                      <a:pt x="31" y="7"/>
                      <a:pt x="22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1"/>
                      <a:pt x="16" y="0"/>
                      <a:pt x="15" y="1"/>
                    </a:cubicBezTo>
                    <a:cubicBezTo>
                      <a:pt x="13" y="1"/>
                      <a:pt x="12" y="2"/>
                      <a:pt x="13" y="4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9" y="12"/>
                      <a:pt x="7" y="21"/>
                      <a:pt x="14" y="30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10" y="38"/>
                      <a:pt x="0" y="58"/>
                      <a:pt x="7" y="86"/>
                    </a:cubicBezTo>
                    <a:cubicBezTo>
                      <a:pt x="15" y="114"/>
                      <a:pt x="40" y="143"/>
                      <a:pt x="69" y="159"/>
                    </a:cubicBezTo>
                    <a:cubicBezTo>
                      <a:pt x="63" y="184"/>
                      <a:pt x="63" y="184"/>
                      <a:pt x="63" y="184"/>
                    </a:cubicBezTo>
                    <a:cubicBezTo>
                      <a:pt x="63" y="186"/>
                      <a:pt x="64" y="188"/>
                      <a:pt x="66" y="189"/>
                    </a:cubicBezTo>
                    <a:cubicBezTo>
                      <a:pt x="68" y="190"/>
                      <a:pt x="70" y="190"/>
                      <a:pt x="71" y="189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84" y="167"/>
                      <a:pt x="93" y="171"/>
                      <a:pt x="102" y="172"/>
                    </a:cubicBezTo>
                    <a:cubicBezTo>
                      <a:pt x="111" y="174"/>
                      <a:pt x="119" y="175"/>
                      <a:pt x="126" y="174"/>
                    </a:cubicBezTo>
                    <a:cubicBezTo>
                      <a:pt x="146" y="204"/>
                      <a:pt x="146" y="204"/>
                      <a:pt x="146" y="204"/>
                    </a:cubicBezTo>
                    <a:cubicBezTo>
                      <a:pt x="147" y="206"/>
                      <a:pt x="149" y="207"/>
                      <a:pt x="151" y="206"/>
                    </a:cubicBezTo>
                    <a:cubicBezTo>
                      <a:pt x="153" y="206"/>
                      <a:pt x="153" y="204"/>
                      <a:pt x="152" y="203"/>
                    </a:cubicBezTo>
                    <a:cubicBezTo>
                      <a:pt x="132" y="172"/>
                      <a:pt x="132" y="172"/>
                      <a:pt x="132" y="172"/>
                    </a:cubicBezTo>
                    <a:cubicBezTo>
                      <a:pt x="155" y="166"/>
                      <a:pt x="166" y="146"/>
                      <a:pt x="158" y="117"/>
                    </a:cubicBezTo>
                    <a:close/>
                    <a:moveTo>
                      <a:pt x="100" y="164"/>
                    </a:moveTo>
                    <a:cubicBezTo>
                      <a:pt x="63" y="157"/>
                      <a:pt x="25" y="122"/>
                      <a:pt x="16" y="88"/>
                    </a:cubicBezTo>
                    <a:cubicBezTo>
                      <a:pt x="6" y="53"/>
                      <a:pt x="29" y="31"/>
                      <a:pt x="66" y="38"/>
                    </a:cubicBezTo>
                    <a:cubicBezTo>
                      <a:pt x="103" y="46"/>
                      <a:pt x="140" y="81"/>
                      <a:pt x="150" y="115"/>
                    </a:cubicBezTo>
                    <a:cubicBezTo>
                      <a:pt x="159" y="150"/>
                      <a:pt x="137" y="172"/>
                      <a:pt x="100" y="1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6690946" y="3074942"/>
              <a:ext cx="488384" cy="265454"/>
              <a:chOff x="6459538" y="2738438"/>
              <a:chExt cx="601662" cy="327025"/>
            </a:xfrm>
            <a:solidFill>
              <a:schemeClr val="bg1"/>
            </a:solidFill>
          </p:grpSpPr>
          <p:sp>
            <p:nvSpPr>
              <p:cNvPr id="119" name="Freeform 26"/>
              <p:cNvSpPr>
                <a:spLocks/>
              </p:cNvSpPr>
              <p:nvPr/>
            </p:nvSpPr>
            <p:spPr bwMode="auto">
              <a:xfrm>
                <a:off x="6496050" y="2913063"/>
                <a:ext cx="457200" cy="152400"/>
              </a:xfrm>
              <a:custGeom>
                <a:avLst/>
                <a:gdLst>
                  <a:gd name="T0" fmla="*/ 193 w 193"/>
                  <a:gd name="T1" fmla="*/ 55 h 64"/>
                  <a:gd name="T2" fmla="*/ 111 w 193"/>
                  <a:gd name="T3" fmla="*/ 3 h 64"/>
                  <a:gd name="T4" fmla="*/ 107 w 193"/>
                  <a:gd name="T5" fmla="*/ 0 h 64"/>
                  <a:gd name="T6" fmla="*/ 98 w 193"/>
                  <a:gd name="T7" fmla="*/ 1 h 64"/>
                  <a:gd name="T8" fmla="*/ 0 w 193"/>
                  <a:gd name="T9" fmla="*/ 8 h 64"/>
                  <a:gd name="T10" fmla="*/ 69 w 193"/>
                  <a:gd name="T11" fmla="*/ 50 h 64"/>
                  <a:gd name="T12" fmla="*/ 82 w 193"/>
                  <a:gd name="T13" fmla="*/ 53 h 64"/>
                  <a:gd name="T14" fmla="*/ 159 w 193"/>
                  <a:gd name="T15" fmla="*/ 62 h 64"/>
                  <a:gd name="T16" fmla="*/ 193 w 193"/>
                  <a:gd name="T17" fmla="*/ 5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64">
                    <a:moveTo>
                      <a:pt x="193" y="55"/>
                    </a:moveTo>
                    <a:cubicBezTo>
                      <a:pt x="111" y="3"/>
                      <a:pt x="111" y="3"/>
                      <a:pt x="111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5" y="26"/>
                      <a:pt x="41" y="40"/>
                      <a:pt x="69" y="50"/>
                    </a:cubicBezTo>
                    <a:cubicBezTo>
                      <a:pt x="73" y="51"/>
                      <a:pt x="78" y="52"/>
                      <a:pt x="82" y="53"/>
                    </a:cubicBezTo>
                    <a:cubicBezTo>
                      <a:pt x="107" y="60"/>
                      <a:pt x="134" y="64"/>
                      <a:pt x="159" y="62"/>
                    </a:cubicBezTo>
                    <a:cubicBezTo>
                      <a:pt x="172" y="61"/>
                      <a:pt x="183" y="58"/>
                      <a:pt x="193" y="5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27"/>
              <p:cNvSpPr>
                <a:spLocks/>
              </p:cNvSpPr>
              <p:nvPr/>
            </p:nvSpPr>
            <p:spPr bwMode="auto">
              <a:xfrm>
                <a:off x="6459538" y="2738438"/>
                <a:ext cx="350837" cy="169863"/>
              </a:xfrm>
              <a:custGeom>
                <a:avLst/>
                <a:gdLst>
                  <a:gd name="T0" fmla="*/ 67 w 149"/>
                  <a:gd name="T1" fmla="*/ 2 h 72"/>
                  <a:gd name="T2" fmla="*/ 38 w 149"/>
                  <a:gd name="T3" fmla="*/ 7 h 72"/>
                  <a:gd name="T4" fmla="*/ 29 w 149"/>
                  <a:gd name="T5" fmla="*/ 10 h 72"/>
                  <a:gd name="T6" fmla="*/ 0 w 149"/>
                  <a:gd name="T7" fmla="*/ 43 h 72"/>
                  <a:gd name="T8" fmla="*/ 0 w 149"/>
                  <a:gd name="T9" fmla="*/ 49 h 72"/>
                  <a:gd name="T10" fmla="*/ 0 w 149"/>
                  <a:gd name="T11" fmla="*/ 49 h 72"/>
                  <a:gd name="T12" fmla="*/ 0 w 149"/>
                  <a:gd name="T13" fmla="*/ 49 h 72"/>
                  <a:gd name="T14" fmla="*/ 1 w 149"/>
                  <a:gd name="T15" fmla="*/ 55 h 72"/>
                  <a:gd name="T16" fmla="*/ 1 w 149"/>
                  <a:gd name="T17" fmla="*/ 55 h 72"/>
                  <a:gd name="T18" fmla="*/ 4 w 149"/>
                  <a:gd name="T19" fmla="*/ 61 h 72"/>
                  <a:gd name="T20" fmla="*/ 10 w 149"/>
                  <a:gd name="T21" fmla="*/ 72 h 72"/>
                  <a:gd name="T22" fmla="*/ 113 w 149"/>
                  <a:gd name="T23" fmla="*/ 64 h 72"/>
                  <a:gd name="T24" fmla="*/ 119 w 149"/>
                  <a:gd name="T25" fmla="*/ 64 h 72"/>
                  <a:gd name="T26" fmla="*/ 121 w 149"/>
                  <a:gd name="T27" fmla="*/ 60 h 72"/>
                  <a:gd name="T28" fmla="*/ 149 w 149"/>
                  <a:gd name="T29" fmla="*/ 12 h 72"/>
                  <a:gd name="T30" fmla="*/ 67 w 149"/>
                  <a:gd name="T31" fmla="*/ 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72">
                    <a:moveTo>
                      <a:pt x="67" y="2"/>
                    </a:moveTo>
                    <a:cubicBezTo>
                      <a:pt x="56" y="3"/>
                      <a:pt x="46" y="4"/>
                      <a:pt x="38" y="7"/>
                    </a:cubicBezTo>
                    <a:cubicBezTo>
                      <a:pt x="35" y="8"/>
                      <a:pt x="32" y="9"/>
                      <a:pt x="29" y="10"/>
                    </a:cubicBezTo>
                    <a:cubicBezTo>
                      <a:pt x="12" y="18"/>
                      <a:pt x="1" y="29"/>
                      <a:pt x="0" y="43"/>
                    </a:cubicBezTo>
                    <a:cubicBezTo>
                      <a:pt x="0" y="43"/>
                      <a:pt x="0" y="45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1"/>
                      <a:pt x="1" y="53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2" y="57"/>
                      <a:pt x="2" y="59"/>
                      <a:pt x="4" y="61"/>
                    </a:cubicBezTo>
                    <a:cubicBezTo>
                      <a:pt x="5" y="65"/>
                      <a:pt x="7" y="69"/>
                      <a:pt x="10" y="72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9" y="64"/>
                      <a:pt x="119" y="64"/>
                      <a:pt x="119" y="64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49" y="12"/>
                      <a:pt x="149" y="12"/>
                      <a:pt x="149" y="12"/>
                    </a:cubicBezTo>
                    <a:cubicBezTo>
                      <a:pt x="122" y="4"/>
                      <a:pt x="93" y="0"/>
                      <a:pt x="67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28"/>
              <p:cNvSpPr>
                <a:spLocks/>
              </p:cNvSpPr>
              <p:nvPr/>
            </p:nvSpPr>
            <p:spPr bwMode="auto">
              <a:xfrm>
                <a:off x="6780213" y="2882900"/>
                <a:ext cx="280987" cy="149225"/>
              </a:xfrm>
              <a:custGeom>
                <a:avLst/>
                <a:gdLst>
                  <a:gd name="T0" fmla="*/ 4 w 119"/>
                  <a:gd name="T1" fmla="*/ 11 h 63"/>
                  <a:gd name="T2" fmla="*/ 85 w 119"/>
                  <a:gd name="T3" fmla="*/ 63 h 63"/>
                  <a:gd name="T4" fmla="*/ 101 w 119"/>
                  <a:gd name="T5" fmla="*/ 3 h 63"/>
                  <a:gd name="T6" fmla="*/ 99 w 119"/>
                  <a:gd name="T7" fmla="*/ 0 h 63"/>
                  <a:gd name="T8" fmla="*/ 0 w 119"/>
                  <a:gd name="T9" fmla="*/ 8 h 63"/>
                  <a:gd name="T10" fmla="*/ 4 w 119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63">
                    <a:moveTo>
                      <a:pt x="4" y="11"/>
                    </a:moveTo>
                    <a:cubicBezTo>
                      <a:pt x="85" y="63"/>
                      <a:pt x="85" y="63"/>
                      <a:pt x="85" y="63"/>
                    </a:cubicBezTo>
                    <a:cubicBezTo>
                      <a:pt x="112" y="51"/>
                      <a:pt x="119" y="28"/>
                      <a:pt x="101" y="3"/>
                    </a:cubicBezTo>
                    <a:cubicBezTo>
                      <a:pt x="100" y="2"/>
                      <a:pt x="99" y="1"/>
                      <a:pt x="99" y="0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29"/>
              <p:cNvSpPr>
                <a:spLocks/>
              </p:cNvSpPr>
              <p:nvPr/>
            </p:nvSpPr>
            <p:spPr bwMode="auto">
              <a:xfrm>
                <a:off x="6805613" y="2755900"/>
                <a:ext cx="225425" cy="117475"/>
              </a:xfrm>
              <a:custGeom>
                <a:avLst/>
                <a:gdLst>
                  <a:gd name="T0" fmla="*/ 34 w 95"/>
                  <a:gd name="T1" fmla="*/ 0 h 50"/>
                  <a:gd name="T2" fmla="*/ 3 w 95"/>
                  <a:gd name="T3" fmla="*/ 45 h 50"/>
                  <a:gd name="T4" fmla="*/ 0 w 95"/>
                  <a:gd name="T5" fmla="*/ 50 h 50"/>
                  <a:gd name="T6" fmla="*/ 95 w 95"/>
                  <a:gd name="T7" fmla="*/ 37 h 50"/>
                  <a:gd name="T8" fmla="*/ 34 w 95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50">
                    <a:moveTo>
                      <a:pt x="34" y="0"/>
                    </a:moveTo>
                    <a:cubicBezTo>
                      <a:pt x="3" y="45"/>
                      <a:pt x="3" y="45"/>
                      <a:pt x="3" y="45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95" y="37"/>
                      <a:pt x="95" y="37"/>
                      <a:pt x="95" y="37"/>
                    </a:cubicBezTo>
                    <a:cubicBezTo>
                      <a:pt x="80" y="22"/>
                      <a:pt x="59" y="9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7091705" y="5552945"/>
              <a:ext cx="498694" cy="359524"/>
              <a:chOff x="6953250" y="5791200"/>
              <a:chExt cx="614363" cy="442913"/>
            </a:xfrm>
            <a:solidFill>
              <a:schemeClr val="bg1"/>
            </a:solidFill>
          </p:grpSpPr>
          <p:sp>
            <p:nvSpPr>
              <p:cNvPr id="114" name="Freeform 30"/>
              <p:cNvSpPr>
                <a:spLocks/>
              </p:cNvSpPr>
              <p:nvPr/>
            </p:nvSpPr>
            <p:spPr bwMode="auto">
              <a:xfrm>
                <a:off x="7245350" y="6008688"/>
                <a:ext cx="42862" cy="36513"/>
              </a:xfrm>
              <a:custGeom>
                <a:avLst/>
                <a:gdLst>
                  <a:gd name="T0" fmla="*/ 2 w 18"/>
                  <a:gd name="T1" fmla="*/ 5 h 16"/>
                  <a:gd name="T2" fmla="*/ 3 w 18"/>
                  <a:gd name="T3" fmla="*/ 16 h 16"/>
                  <a:gd name="T4" fmla="*/ 18 w 18"/>
                  <a:gd name="T5" fmla="*/ 1 h 16"/>
                  <a:gd name="T6" fmla="*/ 10 w 18"/>
                  <a:gd name="T7" fmla="*/ 1 h 16"/>
                  <a:gd name="T8" fmla="*/ 2 w 18"/>
                  <a:gd name="T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2" y="5"/>
                    </a:moveTo>
                    <a:cubicBezTo>
                      <a:pt x="0" y="7"/>
                      <a:pt x="0" y="11"/>
                      <a:pt x="3" y="16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2" y="1"/>
                      <a:pt x="10" y="1"/>
                    </a:cubicBezTo>
                    <a:cubicBezTo>
                      <a:pt x="6" y="2"/>
                      <a:pt x="4" y="3"/>
                      <a:pt x="2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31"/>
              <p:cNvSpPr>
                <a:spLocks/>
              </p:cNvSpPr>
              <p:nvPr/>
            </p:nvSpPr>
            <p:spPr bwMode="auto">
              <a:xfrm>
                <a:off x="7180263" y="6096000"/>
                <a:ext cx="49212" cy="39688"/>
              </a:xfrm>
              <a:custGeom>
                <a:avLst/>
                <a:gdLst>
                  <a:gd name="T0" fmla="*/ 17 w 21"/>
                  <a:gd name="T1" fmla="*/ 0 h 17"/>
                  <a:gd name="T2" fmla="*/ 0 w 21"/>
                  <a:gd name="T3" fmla="*/ 17 h 17"/>
                  <a:gd name="T4" fmla="*/ 10 w 21"/>
                  <a:gd name="T5" fmla="*/ 17 h 17"/>
                  <a:gd name="T6" fmla="*/ 18 w 21"/>
                  <a:gd name="T7" fmla="*/ 12 h 17"/>
                  <a:gd name="T8" fmla="*/ 20 w 21"/>
                  <a:gd name="T9" fmla="*/ 7 h 17"/>
                  <a:gd name="T10" fmla="*/ 17 w 21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7">
                    <a:moveTo>
                      <a:pt x="17" y="0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3" y="17"/>
                      <a:pt x="6" y="17"/>
                      <a:pt x="10" y="17"/>
                    </a:cubicBezTo>
                    <a:cubicBezTo>
                      <a:pt x="13" y="16"/>
                      <a:pt x="16" y="15"/>
                      <a:pt x="18" y="12"/>
                    </a:cubicBezTo>
                    <a:cubicBezTo>
                      <a:pt x="20" y="11"/>
                      <a:pt x="21" y="9"/>
                      <a:pt x="20" y="7"/>
                    </a:cubicBezTo>
                    <a:cubicBezTo>
                      <a:pt x="20" y="5"/>
                      <a:pt x="19" y="3"/>
                      <a:pt x="1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32"/>
              <p:cNvSpPr>
                <a:spLocks noEditPoints="1"/>
              </p:cNvSpPr>
              <p:nvPr/>
            </p:nvSpPr>
            <p:spPr bwMode="auto">
              <a:xfrm>
                <a:off x="6953250" y="5922963"/>
                <a:ext cx="500062" cy="311150"/>
              </a:xfrm>
              <a:custGeom>
                <a:avLst/>
                <a:gdLst>
                  <a:gd name="T0" fmla="*/ 182 w 212"/>
                  <a:gd name="T1" fmla="*/ 81 h 132"/>
                  <a:gd name="T2" fmla="*/ 192 w 212"/>
                  <a:gd name="T3" fmla="*/ 67 h 132"/>
                  <a:gd name="T4" fmla="*/ 193 w 212"/>
                  <a:gd name="T5" fmla="*/ 67 h 132"/>
                  <a:gd name="T6" fmla="*/ 193 w 212"/>
                  <a:gd name="T7" fmla="*/ 66 h 132"/>
                  <a:gd name="T8" fmla="*/ 189 w 212"/>
                  <a:gd name="T9" fmla="*/ 9 h 132"/>
                  <a:gd name="T10" fmla="*/ 155 w 212"/>
                  <a:gd name="T11" fmla="*/ 0 h 132"/>
                  <a:gd name="T12" fmla="*/ 63 w 212"/>
                  <a:gd name="T13" fmla="*/ 31 h 132"/>
                  <a:gd name="T14" fmla="*/ 62 w 212"/>
                  <a:gd name="T15" fmla="*/ 32 h 132"/>
                  <a:gd name="T16" fmla="*/ 62 w 212"/>
                  <a:gd name="T17" fmla="*/ 32 h 132"/>
                  <a:gd name="T18" fmla="*/ 15 w 212"/>
                  <a:gd name="T19" fmla="*/ 70 h 132"/>
                  <a:gd name="T20" fmla="*/ 1 w 212"/>
                  <a:gd name="T21" fmla="*/ 91 h 132"/>
                  <a:gd name="T22" fmla="*/ 54 w 212"/>
                  <a:gd name="T23" fmla="*/ 121 h 132"/>
                  <a:gd name="T24" fmla="*/ 133 w 212"/>
                  <a:gd name="T25" fmla="*/ 126 h 132"/>
                  <a:gd name="T26" fmla="*/ 158 w 212"/>
                  <a:gd name="T27" fmla="*/ 109 h 132"/>
                  <a:gd name="T28" fmla="*/ 182 w 212"/>
                  <a:gd name="T29" fmla="*/ 81 h 132"/>
                  <a:gd name="T30" fmla="*/ 113 w 212"/>
                  <a:gd name="T31" fmla="*/ 95 h 132"/>
                  <a:gd name="T32" fmla="*/ 91 w 212"/>
                  <a:gd name="T33" fmla="*/ 95 h 132"/>
                  <a:gd name="T34" fmla="*/ 85 w 212"/>
                  <a:gd name="T35" fmla="*/ 101 h 132"/>
                  <a:gd name="T36" fmla="*/ 79 w 212"/>
                  <a:gd name="T37" fmla="*/ 99 h 132"/>
                  <a:gd name="T38" fmla="*/ 85 w 212"/>
                  <a:gd name="T39" fmla="*/ 93 h 132"/>
                  <a:gd name="T40" fmla="*/ 70 w 212"/>
                  <a:gd name="T41" fmla="*/ 80 h 132"/>
                  <a:gd name="T42" fmla="*/ 70 w 212"/>
                  <a:gd name="T43" fmla="*/ 80 h 132"/>
                  <a:gd name="T44" fmla="*/ 86 w 212"/>
                  <a:gd name="T45" fmla="*/ 68 h 132"/>
                  <a:gd name="T46" fmla="*/ 90 w 212"/>
                  <a:gd name="T47" fmla="*/ 69 h 132"/>
                  <a:gd name="T48" fmla="*/ 89 w 212"/>
                  <a:gd name="T49" fmla="*/ 70 h 132"/>
                  <a:gd name="T50" fmla="*/ 90 w 212"/>
                  <a:gd name="T51" fmla="*/ 88 h 132"/>
                  <a:gd name="T52" fmla="*/ 110 w 212"/>
                  <a:gd name="T53" fmla="*/ 68 h 132"/>
                  <a:gd name="T54" fmla="*/ 104 w 212"/>
                  <a:gd name="T55" fmla="*/ 53 h 132"/>
                  <a:gd name="T56" fmla="*/ 109 w 212"/>
                  <a:gd name="T57" fmla="*/ 42 h 132"/>
                  <a:gd name="T58" fmla="*/ 127 w 212"/>
                  <a:gd name="T59" fmla="*/ 33 h 132"/>
                  <a:gd name="T60" fmla="*/ 147 w 212"/>
                  <a:gd name="T61" fmla="*/ 32 h 132"/>
                  <a:gd name="T62" fmla="*/ 150 w 212"/>
                  <a:gd name="T63" fmla="*/ 29 h 132"/>
                  <a:gd name="T64" fmla="*/ 151 w 212"/>
                  <a:gd name="T65" fmla="*/ 28 h 132"/>
                  <a:gd name="T66" fmla="*/ 157 w 212"/>
                  <a:gd name="T67" fmla="*/ 29 h 132"/>
                  <a:gd name="T68" fmla="*/ 153 w 212"/>
                  <a:gd name="T69" fmla="*/ 34 h 132"/>
                  <a:gd name="T70" fmla="*/ 166 w 212"/>
                  <a:gd name="T71" fmla="*/ 45 h 132"/>
                  <a:gd name="T72" fmla="*/ 166 w 212"/>
                  <a:gd name="T73" fmla="*/ 45 h 132"/>
                  <a:gd name="T74" fmla="*/ 152 w 212"/>
                  <a:gd name="T75" fmla="*/ 57 h 132"/>
                  <a:gd name="T76" fmla="*/ 147 w 212"/>
                  <a:gd name="T77" fmla="*/ 56 h 132"/>
                  <a:gd name="T78" fmla="*/ 148 w 212"/>
                  <a:gd name="T79" fmla="*/ 55 h 132"/>
                  <a:gd name="T80" fmla="*/ 154 w 212"/>
                  <a:gd name="T81" fmla="*/ 44 h 132"/>
                  <a:gd name="T82" fmla="*/ 148 w 212"/>
                  <a:gd name="T83" fmla="*/ 38 h 132"/>
                  <a:gd name="T84" fmla="*/ 129 w 212"/>
                  <a:gd name="T85" fmla="*/ 57 h 132"/>
                  <a:gd name="T86" fmla="*/ 137 w 212"/>
                  <a:gd name="T87" fmla="*/ 74 h 132"/>
                  <a:gd name="T88" fmla="*/ 131 w 212"/>
                  <a:gd name="T89" fmla="*/ 85 h 132"/>
                  <a:gd name="T90" fmla="*/ 113 w 212"/>
                  <a:gd name="T91" fmla="*/ 9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2" h="132">
                    <a:moveTo>
                      <a:pt x="182" y="81"/>
                    </a:moveTo>
                    <a:cubicBezTo>
                      <a:pt x="188" y="73"/>
                      <a:pt x="192" y="67"/>
                      <a:pt x="192" y="67"/>
                    </a:cubicBezTo>
                    <a:cubicBezTo>
                      <a:pt x="193" y="67"/>
                      <a:pt x="193" y="67"/>
                      <a:pt x="193" y="67"/>
                    </a:cubicBezTo>
                    <a:cubicBezTo>
                      <a:pt x="193" y="66"/>
                      <a:pt x="193" y="66"/>
                      <a:pt x="193" y="66"/>
                    </a:cubicBezTo>
                    <a:cubicBezTo>
                      <a:pt x="212" y="47"/>
                      <a:pt x="207" y="25"/>
                      <a:pt x="189" y="9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20" y="2"/>
                      <a:pt x="82" y="12"/>
                      <a:pt x="63" y="31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2" y="32"/>
                      <a:pt x="33" y="52"/>
                      <a:pt x="15" y="70"/>
                    </a:cubicBezTo>
                    <a:cubicBezTo>
                      <a:pt x="6" y="79"/>
                      <a:pt x="0" y="87"/>
                      <a:pt x="1" y="91"/>
                    </a:cubicBezTo>
                    <a:cubicBezTo>
                      <a:pt x="4" y="102"/>
                      <a:pt x="27" y="114"/>
                      <a:pt x="54" y="121"/>
                    </a:cubicBezTo>
                    <a:cubicBezTo>
                      <a:pt x="82" y="129"/>
                      <a:pt x="114" y="132"/>
                      <a:pt x="133" y="126"/>
                    </a:cubicBezTo>
                    <a:cubicBezTo>
                      <a:pt x="140" y="125"/>
                      <a:pt x="149" y="118"/>
                      <a:pt x="158" y="109"/>
                    </a:cubicBezTo>
                    <a:cubicBezTo>
                      <a:pt x="167" y="100"/>
                      <a:pt x="176" y="89"/>
                      <a:pt x="182" y="81"/>
                    </a:cubicBezTo>
                    <a:close/>
                    <a:moveTo>
                      <a:pt x="113" y="95"/>
                    </a:moveTo>
                    <a:cubicBezTo>
                      <a:pt x="105" y="96"/>
                      <a:pt x="98" y="96"/>
                      <a:pt x="91" y="95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85" y="93"/>
                      <a:pt x="85" y="93"/>
                      <a:pt x="85" y="93"/>
                    </a:cubicBezTo>
                    <a:cubicBezTo>
                      <a:pt x="76" y="90"/>
                      <a:pt x="71" y="86"/>
                      <a:pt x="70" y="80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2" y="79"/>
                      <a:pt x="82" y="85"/>
                      <a:pt x="90" y="8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06" y="62"/>
                      <a:pt x="104" y="56"/>
                      <a:pt x="104" y="53"/>
                    </a:cubicBezTo>
                    <a:cubicBezTo>
                      <a:pt x="104" y="49"/>
                      <a:pt x="105" y="45"/>
                      <a:pt x="109" y="42"/>
                    </a:cubicBezTo>
                    <a:cubicBezTo>
                      <a:pt x="113" y="38"/>
                      <a:pt x="119" y="35"/>
                      <a:pt x="127" y="33"/>
                    </a:cubicBezTo>
                    <a:cubicBezTo>
                      <a:pt x="134" y="31"/>
                      <a:pt x="140" y="31"/>
                      <a:pt x="147" y="32"/>
                    </a:cubicBezTo>
                    <a:cubicBezTo>
                      <a:pt x="150" y="29"/>
                      <a:pt x="150" y="29"/>
                      <a:pt x="150" y="29"/>
                    </a:cubicBezTo>
                    <a:cubicBezTo>
                      <a:pt x="151" y="28"/>
                      <a:pt x="151" y="28"/>
                      <a:pt x="151" y="28"/>
                    </a:cubicBezTo>
                    <a:cubicBezTo>
                      <a:pt x="157" y="29"/>
                      <a:pt x="157" y="29"/>
                      <a:pt x="157" y="29"/>
                    </a:cubicBezTo>
                    <a:cubicBezTo>
                      <a:pt x="153" y="34"/>
                      <a:pt x="153" y="34"/>
                      <a:pt x="153" y="34"/>
                    </a:cubicBezTo>
                    <a:cubicBezTo>
                      <a:pt x="160" y="36"/>
                      <a:pt x="165" y="40"/>
                      <a:pt x="166" y="45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52" y="57"/>
                      <a:pt x="152" y="57"/>
                      <a:pt x="152" y="57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52" y="51"/>
                      <a:pt x="154" y="47"/>
                      <a:pt x="154" y="44"/>
                    </a:cubicBezTo>
                    <a:cubicBezTo>
                      <a:pt x="153" y="41"/>
                      <a:pt x="151" y="40"/>
                      <a:pt x="148" y="38"/>
                    </a:cubicBezTo>
                    <a:cubicBezTo>
                      <a:pt x="129" y="57"/>
                      <a:pt x="129" y="57"/>
                      <a:pt x="129" y="57"/>
                    </a:cubicBezTo>
                    <a:cubicBezTo>
                      <a:pt x="134" y="64"/>
                      <a:pt x="137" y="70"/>
                      <a:pt x="137" y="74"/>
                    </a:cubicBezTo>
                    <a:cubicBezTo>
                      <a:pt x="137" y="78"/>
                      <a:pt x="135" y="82"/>
                      <a:pt x="131" y="85"/>
                    </a:cubicBezTo>
                    <a:cubicBezTo>
                      <a:pt x="127" y="90"/>
                      <a:pt x="120" y="93"/>
                      <a:pt x="113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33"/>
              <p:cNvSpPr>
                <a:spLocks/>
              </p:cNvSpPr>
              <p:nvPr/>
            </p:nvSpPr>
            <p:spPr bwMode="auto">
              <a:xfrm>
                <a:off x="7326313" y="5899150"/>
                <a:ext cx="101600" cy="39688"/>
              </a:xfrm>
              <a:custGeom>
                <a:avLst/>
                <a:gdLst>
                  <a:gd name="T0" fmla="*/ 7 w 43"/>
                  <a:gd name="T1" fmla="*/ 1 h 17"/>
                  <a:gd name="T2" fmla="*/ 2 w 43"/>
                  <a:gd name="T3" fmla="*/ 3 h 17"/>
                  <a:gd name="T4" fmla="*/ 1 w 43"/>
                  <a:gd name="T5" fmla="*/ 7 h 17"/>
                  <a:gd name="T6" fmla="*/ 36 w 43"/>
                  <a:gd name="T7" fmla="*/ 16 h 17"/>
                  <a:gd name="T8" fmla="*/ 41 w 43"/>
                  <a:gd name="T9" fmla="*/ 14 h 17"/>
                  <a:gd name="T10" fmla="*/ 42 w 43"/>
                  <a:gd name="T11" fmla="*/ 10 h 17"/>
                  <a:gd name="T12" fmla="*/ 7 w 43"/>
                  <a:gd name="T13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7">
                    <a:moveTo>
                      <a:pt x="7" y="1"/>
                    </a:moveTo>
                    <a:cubicBezTo>
                      <a:pt x="6" y="0"/>
                      <a:pt x="3" y="2"/>
                      <a:pt x="2" y="3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7" y="17"/>
                      <a:pt x="39" y="15"/>
                      <a:pt x="41" y="14"/>
                    </a:cubicBezTo>
                    <a:cubicBezTo>
                      <a:pt x="43" y="12"/>
                      <a:pt x="43" y="11"/>
                      <a:pt x="42" y="10"/>
                    </a:cubicBezTo>
                    <a:lnTo>
                      <a:pt x="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34"/>
              <p:cNvSpPr>
                <a:spLocks/>
              </p:cNvSpPr>
              <p:nvPr/>
            </p:nvSpPr>
            <p:spPr bwMode="auto">
              <a:xfrm>
                <a:off x="7329488" y="5791200"/>
                <a:ext cx="238125" cy="127000"/>
              </a:xfrm>
              <a:custGeom>
                <a:avLst/>
                <a:gdLst>
                  <a:gd name="T0" fmla="*/ 16 w 101"/>
                  <a:gd name="T1" fmla="*/ 45 h 54"/>
                  <a:gd name="T2" fmla="*/ 63 w 101"/>
                  <a:gd name="T3" fmla="*/ 45 h 54"/>
                  <a:gd name="T4" fmla="*/ 92 w 101"/>
                  <a:gd name="T5" fmla="*/ 26 h 54"/>
                  <a:gd name="T6" fmla="*/ 57 w 101"/>
                  <a:gd name="T7" fmla="*/ 18 h 54"/>
                  <a:gd name="T8" fmla="*/ 28 w 101"/>
                  <a:gd name="T9" fmla="*/ 5 h 54"/>
                  <a:gd name="T10" fmla="*/ 20 w 101"/>
                  <a:gd name="T11" fmla="*/ 16 h 54"/>
                  <a:gd name="T12" fmla="*/ 16 w 101"/>
                  <a:gd name="T13" fmla="*/ 4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54">
                    <a:moveTo>
                      <a:pt x="16" y="45"/>
                    </a:moveTo>
                    <a:cubicBezTo>
                      <a:pt x="32" y="51"/>
                      <a:pt x="43" y="54"/>
                      <a:pt x="63" y="45"/>
                    </a:cubicBezTo>
                    <a:cubicBezTo>
                      <a:pt x="83" y="36"/>
                      <a:pt x="101" y="28"/>
                      <a:pt x="92" y="26"/>
                    </a:cubicBezTo>
                    <a:cubicBezTo>
                      <a:pt x="83" y="25"/>
                      <a:pt x="67" y="24"/>
                      <a:pt x="57" y="18"/>
                    </a:cubicBezTo>
                    <a:cubicBezTo>
                      <a:pt x="47" y="13"/>
                      <a:pt x="32" y="0"/>
                      <a:pt x="28" y="5"/>
                    </a:cubicBezTo>
                    <a:cubicBezTo>
                      <a:pt x="24" y="9"/>
                      <a:pt x="20" y="16"/>
                      <a:pt x="20" y="16"/>
                    </a:cubicBezTo>
                    <a:cubicBezTo>
                      <a:pt x="20" y="16"/>
                      <a:pt x="0" y="39"/>
                      <a:pt x="16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5295378" y="3306892"/>
              <a:ext cx="524466" cy="411067"/>
              <a:chOff x="4740275" y="3024188"/>
              <a:chExt cx="646113" cy="50641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9" name="Freeform 35"/>
              <p:cNvSpPr>
                <a:spLocks/>
              </p:cNvSpPr>
              <p:nvPr/>
            </p:nvSpPr>
            <p:spPr bwMode="auto">
              <a:xfrm>
                <a:off x="5045075" y="3268663"/>
                <a:ext cx="44450" cy="39688"/>
              </a:xfrm>
              <a:custGeom>
                <a:avLst/>
                <a:gdLst>
                  <a:gd name="T0" fmla="*/ 3 w 19"/>
                  <a:gd name="T1" fmla="*/ 3 h 17"/>
                  <a:gd name="T2" fmla="*/ 2 w 19"/>
                  <a:gd name="T3" fmla="*/ 17 h 17"/>
                  <a:gd name="T4" fmla="*/ 19 w 19"/>
                  <a:gd name="T5" fmla="*/ 1 h 17"/>
                  <a:gd name="T6" fmla="*/ 11 w 19"/>
                  <a:gd name="T7" fmla="*/ 0 h 17"/>
                  <a:gd name="T8" fmla="*/ 3 w 19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3" y="3"/>
                    </a:moveTo>
                    <a:cubicBezTo>
                      <a:pt x="0" y="5"/>
                      <a:pt x="0" y="10"/>
                      <a:pt x="2" y="17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6" y="0"/>
                      <a:pt x="14" y="0"/>
                      <a:pt x="11" y="0"/>
                    </a:cubicBezTo>
                    <a:cubicBezTo>
                      <a:pt x="7" y="0"/>
                      <a:pt x="5" y="1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36"/>
              <p:cNvSpPr>
                <a:spLocks/>
              </p:cNvSpPr>
              <p:nvPr/>
            </p:nvSpPr>
            <p:spPr bwMode="auto">
              <a:xfrm>
                <a:off x="4970463" y="3360738"/>
                <a:ext cx="50800" cy="47625"/>
              </a:xfrm>
              <a:custGeom>
                <a:avLst/>
                <a:gdLst>
                  <a:gd name="T0" fmla="*/ 19 w 22"/>
                  <a:gd name="T1" fmla="*/ 0 h 20"/>
                  <a:gd name="T2" fmla="*/ 0 w 22"/>
                  <a:gd name="T3" fmla="*/ 18 h 20"/>
                  <a:gd name="T4" fmla="*/ 10 w 22"/>
                  <a:gd name="T5" fmla="*/ 20 h 20"/>
                  <a:gd name="T6" fmla="*/ 19 w 22"/>
                  <a:gd name="T7" fmla="*/ 16 h 20"/>
                  <a:gd name="T8" fmla="*/ 22 w 22"/>
                  <a:gd name="T9" fmla="*/ 10 h 20"/>
                  <a:gd name="T10" fmla="*/ 19 w 22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0">
                    <a:moveTo>
                      <a:pt x="19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3" y="19"/>
                      <a:pt x="7" y="20"/>
                      <a:pt x="10" y="20"/>
                    </a:cubicBezTo>
                    <a:cubicBezTo>
                      <a:pt x="14" y="19"/>
                      <a:pt x="17" y="18"/>
                      <a:pt x="19" y="16"/>
                    </a:cubicBezTo>
                    <a:cubicBezTo>
                      <a:pt x="21" y="14"/>
                      <a:pt x="22" y="12"/>
                      <a:pt x="22" y="10"/>
                    </a:cubicBezTo>
                    <a:cubicBezTo>
                      <a:pt x="22" y="8"/>
                      <a:pt x="21" y="4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37"/>
              <p:cNvSpPr>
                <a:spLocks noEditPoints="1"/>
              </p:cNvSpPr>
              <p:nvPr/>
            </p:nvSpPr>
            <p:spPr bwMode="auto">
              <a:xfrm>
                <a:off x="4740275" y="3162300"/>
                <a:ext cx="517525" cy="368300"/>
              </a:xfrm>
              <a:custGeom>
                <a:avLst/>
                <a:gdLst>
                  <a:gd name="T0" fmla="*/ 185 w 219"/>
                  <a:gd name="T1" fmla="*/ 106 h 156"/>
                  <a:gd name="T2" fmla="*/ 197 w 219"/>
                  <a:gd name="T3" fmla="*/ 91 h 156"/>
                  <a:gd name="T4" fmla="*/ 197 w 219"/>
                  <a:gd name="T5" fmla="*/ 91 h 156"/>
                  <a:gd name="T6" fmla="*/ 197 w 219"/>
                  <a:gd name="T7" fmla="*/ 90 h 156"/>
                  <a:gd name="T8" fmla="*/ 199 w 219"/>
                  <a:gd name="T9" fmla="*/ 21 h 156"/>
                  <a:gd name="T10" fmla="*/ 165 w 219"/>
                  <a:gd name="T11" fmla="*/ 4 h 156"/>
                  <a:gd name="T12" fmla="*/ 68 w 219"/>
                  <a:gd name="T13" fmla="*/ 26 h 156"/>
                  <a:gd name="T14" fmla="*/ 68 w 219"/>
                  <a:gd name="T15" fmla="*/ 26 h 156"/>
                  <a:gd name="T16" fmla="*/ 67 w 219"/>
                  <a:gd name="T17" fmla="*/ 26 h 156"/>
                  <a:gd name="T18" fmla="*/ 16 w 219"/>
                  <a:gd name="T19" fmla="*/ 65 h 156"/>
                  <a:gd name="T20" fmla="*/ 1 w 219"/>
                  <a:gd name="T21" fmla="*/ 87 h 156"/>
                  <a:gd name="T22" fmla="*/ 52 w 219"/>
                  <a:gd name="T23" fmla="*/ 133 h 156"/>
                  <a:gd name="T24" fmla="*/ 132 w 219"/>
                  <a:gd name="T25" fmla="*/ 153 h 156"/>
                  <a:gd name="T26" fmla="*/ 159 w 219"/>
                  <a:gd name="T27" fmla="*/ 136 h 156"/>
                  <a:gd name="T28" fmla="*/ 185 w 219"/>
                  <a:gd name="T29" fmla="*/ 106 h 156"/>
                  <a:gd name="T30" fmla="*/ 114 w 219"/>
                  <a:gd name="T31" fmla="*/ 111 h 156"/>
                  <a:gd name="T32" fmla="*/ 92 w 219"/>
                  <a:gd name="T33" fmla="*/ 107 h 156"/>
                  <a:gd name="T34" fmla="*/ 85 w 219"/>
                  <a:gd name="T35" fmla="*/ 114 h 156"/>
                  <a:gd name="T36" fmla="*/ 79 w 219"/>
                  <a:gd name="T37" fmla="*/ 111 h 156"/>
                  <a:gd name="T38" fmla="*/ 86 w 219"/>
                  <a:gd name="T39" fmla="*/ 104 h 156"/>
                  <a:gd name="T40" fmla="*/ 71 w 219"/>
                  <a:gd name="T41" fmla="*/ 86 h 156"/>
                  <a:gd name="T42" fmla="*/ 71 w 219"/>
                  <a:gd name="T43" fmla="*/ 86 h 156"/>
                  <a:gd name="T44" fmla="*/ 89 w 219"/>
                  <a:gd name="T45" fmla="*/ 74 h 156"/>
                  <a:gd name="T46" fmla="*/ 93 w 219"/>
                  <a:gd name="T47" fmla="*/ 76 h 156"/>
                  <a:gd name="T48" fmla="*/ 92 w 219"/>
                  <a:gd name="T49" fmla="*/ 77 h 156"/>
                  <a:gd name="T50" fmla="*/ 91 w 219"/>
                  <a:gd name="T51" fmla="*/ 99 h 156"/>
                  <a:gd name="T52" fmla="*/ 113 w 219"/>
                  <a:gd name="T53" fmla="*/ 78 h 156"/>
                  <a:gd name="T54" fmla="*/ 108 w 219"/>
                  <a:gd name="T55" fmla="*/ 59 h 156"/>
                  <a:gd name="T56" fmla="*/ 114 w 219"/>
                  <a:gd name="T57" fmla="*/ 47 h 156"/>
                  <a:gd name="T58" fmla="*/ 133 w 219"/>
                  <a:gd name="T59" fmla="*/ 39 h 156"/>
                  <a:gd name="T60" fmla="*/ 154 w 219"/>
                  <a:gd name="T61" fmla="*/ 41 h 156"/>
                  <a:gd name="T62" fmla="*/ 157 w 219"/>
                  <a:gd name="T63" fmla="*/ 37 h 156"/>
                  <a:gd name="T64" fmla="*/ 158 w 219"/>
                  <a:gd name="T65" fmla="*/ 37 h 156"/>
                  <a:gd name="T66" fmla="*/ 164 w 219"/>
                  <a:gd name="T67" fmla="*/ 39 h 156"/>
                  <a:gd name="T68" fmla="*/ 159 w 219"/>
                  <a:gd name="T69" fmla="*/ 44 h 156"/>
                  <a:gd name="T70" fmla="*/ 172 w 219"/>
                  <a:gd name="T71" fmla="*/ 60 h 156"/>
                  <a:gd name="T72" fmla="*/ 172 w 219"/>
                  <a:gd name="T73" fmla="*/ 60 h 156"/>
                  <a:gd name="T74" fmla="*/ 156 w 219"/>
                  <a:gd name="T75" fmla="*/ 72 h 156"/>
                  <a:gd name="T76" fmla="*/ 152 w 219"/>
                  <a:gd name="T77" fmla="*/ 70 h 156"/>
                  <a:gd name="T78" fmla="*/ 153 w 219"/>
                  <a:gd name="T79" fmla="*/ 69 h 156"/>
                  <a:gd name="T80" fmla="*/ 159 w 219"/>
                  <a:gd name="T81" fmla="*/ 57 h 156"/>
                  <a:gd name="T82" fmla="*/ 154 w 219"/>
                  <a:gd name="T83" fmla="*/ 49 h 156"/>
                  <a:gd name="T84" fmla="*/ 134 w 219"/>
                  <a:gd name="T85" fmla="*/ 68 h 156"/>
                  <a:gd name="T86" fmla="*/ 140 w 219"/>
                  <a:gd name="T87" fmla="*/ 90 h 156"/>
                  <a:gd name="T88" fmla="*/ 134 w 219"/>
                  <a:gd name="T89" fmla="*/ 103 h 156"/>
                  <a:gd name="T90" fmla="*/ 114 w 219"/>
                  <a:gd name="T91" fmla="*/ 11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9" h="156">
                    <a:moveTo>
                      <a:pt x="185" y="106"/>
                    </a:moveTo>
                    <a:cubicBezTo>
                      <a:pt x="193" y="97"/>
                      <a:pt x="197" y="91"/>
                      <a:pt x="197" y="91"/>
                    </a:cubicBezTo>
                    <a:cubicBezTo>
                      <a:pt x="197" y="91"/>
                      <a:pt x="197" y="91"/>
                      <a:pt x="197" y="91"/>
                    </a:cubicBezTo>
                    <a:cubicBezTo>
                      <a:pt x="197" y="90"/>
                      <a:pt x="197" y="90"/>
                      <a:pt x="197" y="90"/>
                    </a:cubicBezTo>
                    <a:cubicBezTo>
                      <a:pt x="219" y="70"/>
                      <a:pt x="216" y="43"/>
                      <a:pt x="199" y="21"/>
                    </a:cubicBezTo>
                    <a:cubicBezTo>
                      <a:pt x="165" y="4"/>
                      <a:pt x="165" y="4"/>
                      <a:pt x="165" y="4"/>
                    </a:cubicBezTo>
                    <a:cubicBezTo>
                      <a:pt x="128" y="0"/>
                      <a:pt x="89" y="6"/>
                      <a:pt x="68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7" y="26"/>
                      <a:pt x="36" y="46"/>
                      <a:pt x="16" y="65"/>
                    </a:cubicBezTo>
                    <a:cubicBezTo>
                      <a:pt x="6" y="74"/>
                      <a:pt x="0" y="83"/>
                      <a:pt x="1" y="87"/>
                    </a:cubicBezTo>
                    <a:cubicBezTo>
                      <a:pt x="2" y="101"/>
                      <a:pt x="25" y="120"/>
                      <a:pt x="52" y="133"/>
                    </a:cubicBezTo>
                    <a:cubicBezTo>
                      <a:pt x="79" y="147"/>
                      <a:pt x="112" y="156"/>
                      <a:pt x="132" y="153"/>
                    </a:cubicBezTo>
                    <a:cubicBezTo>
                      <a:pt x="139" y="152"/>
                      <a:pt x="149" y="145"/>
                      <a:pt x="159" y="136"/>
                    </a:cubicBezTo>
                    <a:cubicBezTo>
                      <a:pt x="169" y="126"/>
                      <a:pt x="178" y="115"/>
                      <a:pt x="185" y="106"/>
                    </a:cubicBezTo>
                    <a:close/>
                    <a:moveTo>
                      <a:pt x="114" y="111"/>
                    </a:moveTo>
                    <a:cubicBezTo>
                      <a:pt x="106" y="112"/>
                      <a:pt x="99" y="110"/>
                      <a:pt x="92" y="107"/>
                    </a:cubicBezTo>
                    <a:cubicBezTo>
                      <a:pt x="85" y="114"/>
                      <a:pt x="85" y="114"/>
                      <a:pt x="85" y="114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6" y="104"/>
                      <a:pt x="86" y="104"/>
                      <a:pt x="86" y="104"/>
                    </a:cubicBezTo>
                    <a:cubicBezTo>
                      <a:pt x="77" y="99"/>
                      <a:pt x="72" y="93"/>
                      <a:pt x="71" y="8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89" y="74"/>
                      <a:pt x="89" y="74"/>
                      <a:pt x="89" y="74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2" y="77"/>
                      <a:pt x="92" y="77"/>
                      <a:pt x="92" y="77"/>
                    </a:cubicBezTo>
                    <a:cubicBezTo>
                      <a:pt x="84" y="87"/>
                      <a:pt x="84" y="94"/>
                      <a:pt x="91" y="99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0" y="70"/>
                      <a:pt x="108" y="63"/>
                      <a:pt x="108" y="59"/>
                    </a:cubicBezTo>
                    <a:cubicBezTo>
                      <a:pt x="108" y="54"/>
                      <a:pt x="110" y="50"/>
                      <a:pt x="114" y="47"/>
                    </a:cubicBezTo>
                    <a:cubicBezTo>
                      <a:pt x="119" y="42"/>
                      <a:pt x="125" y="39"/>
                      <a:pt x="133" y="39"/>
                    </a:cubicBezTo>
                    <a:cubicBezTo>
                      <a:pt x="140" y="38"/>
                      <a:pt x="147" y="38"/>
                      <a:pt x="154" y="41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64" y="39"/>
                      <a:pt x="164" y="39"/>
                      <a:pt x="164" y="39"/>
                    </a:cubicBezTo>
                    <a:cubicBezTo>
                      <a:pt x="159" y="44"/>
                      <a:pt x="159" y="44"/>
                      <a:pt x="159" y="44"/>
                    </a:cubicBezTo>
                    <a:cubicBezTo>
                      <a:pt x="167" y="48"/>
                      <a:pt x="171" y="53"/>
                      <a:pt x="172" y="60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52" y="70"/>
                      <a:pt x="152" y="70"/>
                      <a:pt x="152" y="70"/>
                    </a:cubicBezTo>
                    <a:cubicBezTo>
                      <a:pt x="153" y="69"/>
                      <a:pt x="153" y="69"/>
                      <a:pt x="153" y="69"/>
                    </a:cubicBezTo>
                    <a:cubicBezTo>
                      <a:pt x="157" y="65"/>
                      <a:pt x="159" y="60"/>
                      <a:pt x="159" y="57"/>
                    </a:cubicBezTo>
                    <a:cubicBezTo>
                      <a:pt x="159" y="54"/>
                      <a:pt x="158" y="51"/>
                      <a:pt x="154" y="49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138" y="77"/>
                      <a:pt x="140" y="85"/>
                      <a:pt x="140" y="90"/>
                    </a:cubicBezTo>
                    <a:cubicBezTo>
                      <a:pt x="140" y="95"/>
                      <a:pt x="138" y="99"/>
                      <a:pt x="134" y="103"/>
                    </a:cubicBezTo>
                    <a:cubicBezTo>
                      <a:pt x="128" y="108"/>
                      <a:pt x="122" y="111"/>
                      <a:pt x="114" y="1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5135563" y="3148013"/>
                <a:ext cx="103187" cy="55563"/>
              </a:xfrm>
              <a:custGeom>
                <a:avLst/>
                <a:gdLst>
                  <a:gd name="T0" fmla="*/ 8 w 44"/>
                  <a:gd name="T1" fmla="*/ 0 h 24"/>
                  <a:gd name="T2" fmla="*/ 3 w 44"/>
                  <a:gd name="T3" fmla="*/ 2 h 24"/>
                  <a:gd name="T4" fmla="*/ 2 w 44"/>
                  <a:gd name="T5" fmla="*/ 7 h 24"/>
                  <a:gd name="T6" fmla="*/ 36 w 44"/>
                  <a:gd name="T7" fmla="*/ 24 h 24"/>
                  <a:gd name="T8" fmla="*/ 42 w 44"/>
                  <a:gd name="T9" fmla="*/ 22 h 24"/>
                  <a:gd name="T10" fmla="*/ 43 w 44"/>
                  <a:gd name="T11" fmla="*/ 18 h 24"/>
                  <a:gd name="T12" fmla="*/ 8 w 4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24">
                    <a:moveTo>
                      <a:pt x="8" y="0"/>
                    </a:moveTo>
                    <a:cubicBezTo>
                      <a:pt x="7" y="0"/>
                      <a:pt x="5" y="1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8" y="24"/>
                      <a:pt x="40" y="24"/>
                      <a:pt x="42" y="22"/>
                    </a:cubicBezTo>
                    <a:cubicBezTo>
                      <a:pt x="44" y="20"/>
                      <a:pt x="44" y="18"/>
                      <a:pt x="43" y="18"/>
                    </a:cubicBez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39"/>
              <p:cNvSpPr>
                <a:spLocks/>
              </p:cNvSpPr>
              <p:nvPr/>
            </p:nvSpPr>
            <p:spPr bwMode="auto">
              <a:xfrm>
                <a:off x="5141913" y="3024188"/>
                <a:ext cx="244475" cy="158750"/>
              </a:xfrm>
              <a:custGeom>
                <a:avLst/>
                <a:gdLst>
                  <a:gd name="T0" fmla="*/ 16 w 103"/>
                  <a:gd name="T1" fmla="*/ 52 h 67"/>
                  <a:gd name="T2" fmla="*/ 63 w 103"/>
                  <a:gd name="T3" fmla="*/ 60 h 67"/>
                  <a:gd name="T4" fmla="*/ 94 w 103"/>
                  <a:gd name="T5" fmla="*/ 42 h 67"/>
                  <a:gd name="T6" fmla="*/ 59 w 103"/>
                  <a:gd name="T7" fmla="*/ 27 h 67"/>
                  <a:gd name="T8" fmla="*/ 31 w 103"/>
                  <a:gd name="T9" fmla="*/ 5 h 67"/>
                  <a:gd name="T10" fmla="*/ 22 w 103"/>
                  <a:gd name="T11" fmla="*/ 17 h 67"/>
                  <a:gd name="T12" fmla="*/ 16 w 103"/>
                  <a:gd name="T13" fmla="*/ 5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67">
                    <a:moveTo>
                      <a:pt x="16" y="52"/>
                    </a:moveTo>
                    <a:cubicBezTo>
                      <a:pt x="32" y="61"/>
                      <a:pt x="42" y="67"/>
                      <a:pt x="63" y="60"/>
                    </a:cubicBezTo>
                    <a:cubicBezTo>
                      <a:pt x="84" y="52"/>
                      <a:pt x="103" y="45"/>
                      <a:pt x="94" y="42"/>
                    </a:cubicBezTo>
                    <a:cubicBezTo>
                      <a:pt x="85" y="40"/>
                      <a:pt x="69" y="35"/>
                      <a:pt x="59" y="27"/>
                    </a:cubicBezTo>
                    <a:cubicBezTo>
                      <a:pt x="50" y="18"/>
                      <a:pt x="36" y="0"/>
                      <a:pt x="31" y="5"/>
                    </a:cubicBezTo>
                    <a:cubicBezTo>
                      <a:pt x="26" y="10"/>
                      <a:pt x="22" y="17"/>
                      <a:pt x="22" y="17"/>
                    </a:cubicBezTo>
                    <a:cubicBezTo>
                      <a:pt x="22" y="17"/>
                      <a:pt x="0" y="42"/>
                      <a:pt x="16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82209" y="1781174"/>
              <a:ext cx="487096" cy="335040"/>
              <a:chOff x="5586413" y="1144588"/>
              <a:chExt cx="600075" cy="412750"/>
            </a:xfrm>
            <a:solidFill>
              <a:schemeClr val="bg1"/>
            </a:solidFill>
          </p:grpSpPr>
          <p:sp>
            <p:nvSpPr>
              <p:cNvPr id="105" name="Freeform 40"/>
              <p:cNvSpPr>
                <a:spLocks/>
              </p:cNvSpPr>
              <p:nvPr/>
            </p:nvSpPr>
            <p:spPr bwMode="auto">
              <a:xfrm>
                <a:off x="5619750" y="1144588"/>
                <a:ext cx="381000" cy="288925"/>
              </a:xfrm>
              <a:custGeom>
                <a:avLst/>
                <a:gdLst>
                  <a:gd name="T0" fmla="*/ 240 w 240"/>
                  <a:gd name="T1" fmla="*/ 82 h 182"/>
                  <a:gd name="T2" fmla="*/ 30 w 240"/>
                  <a:gd name="T3" fmla="*/ 0 h 182"/>
                  <a:gd name="T4" fmla="*/ 0 w 240"/>
                  <a:gd name="T5" fmla="*/ 111 h 182"/>
                  <a:gd name="T6" fmla="*/ 131 w 240"/>
                  <a:gd name="T7" fmla="*/ 182 h 182"/>
                  <a:gd name="T8" fmla="*/ 240 w 240"/>
                  <a:gd name="T9" fmla="*/ 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182">
                    <a:moveTo>
                      <a:pt x="240" y="82"/>
                    </a:moveTo>
                    <a:lnTo>
                      <a:pt x="30" y="0"/>
                    </a:lnTo>
                    <a:lnTo>
                      <a:pt x="0" y="111"/>
                    </a:lnTo>
                    <a:lnTo>
                      <a:pt x="131" y="182"/>
                    </a:lnTo>
                    <a:lnTo>
                      <a:pt x="240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41"/>
              <p:cNvSpPr>
                <a:spLocks/>
              </p:cNvSpPr>
              <p:nvPr/>
            </p:nvSpPr>
            <p:spPr bwMode="auto">
              <a:xfrm>
                <a:off x="5605463" y="1246188"/>
                <a:ext cx="581025" cy="246063"/>
              </a:xfrm>
              <a:custGeom>
                <a:avLst/>
                <a:gdLst>
                  <a:gd name="T0" fmla="*/ 241 w 246"/>
                  <a:gd name="T1" fmla="*/ 20 h 104"/>
                  <a:gd name="T2" fmla="*/ 206 w 246"/>
                  <a:gd name="T3" fmla="*/ 0 h 104"/>
                  <a:gd name="T4" fmla="*/ 206 w 246"/>
                  <a:gd name="T5" fmla="*/ 0 h 104"/>
                  <a:gd name="T6" fmla="*/ 204 w 246"/>
                  <a:gd name="T7" fmla="*/ 0 h 104"/>
                  <a:gd name="T8" fmla="*/ 203 w 246"/>
                  <a:gd name="T9" fmla="*/ 0 h 104"/>
                  <a:gd name="T10" fmla="*/ 202 w 246"/>
                  <a:gd name="T11" fmla="*/ 0 h 104"/>
                  <a:gd name="T12" fmla="*/ 201 w 246"/>
                  <a:gd name="T13" fmla="*/ 0 h 104"/>
                  <a:gd name="T14" fmla="*/ 200 w 246"/>
                  <a:gd name="T15" fmla="*/ 0 h 104"/>
                  <a:gd name="T16" fmla="*/ 199 w 246"/>
                  <a:gd name="T17" fmla="*/ 1 h 104"/>
                  <a:gd name="T18" fmla="*/ 199 w 246"/>
                  <a:gd name="T19" fmla="*/ 1 h 104"/>
                  <a:gd name="T20" fmla="*/ 97 w 246"/>
                  <a:gd name="T21" fmla="*/ 91 h 104"/>
                  <a:gd name="T22" fmla="*/ 9 w 246"/>
                  <a:gd name="T23" fmla="*/ 43 h 104"/>
                  <a:gd name="T24" fmla="*/ 1 w 246"/>
                  <a:gd name="T25" fmla="*/ 45 h 104"/>
                  <a:gd name="T26" fmla="*/ 4 w 246"/>
                  <a:gd name="T27" fmla="*/ 54 h 104"/>
                  <a:gd name="T28" fmla="*/ 95 w 246"/>
                  <a:gd name="T29" fmla="*/ 103 h 104"/>
                  <a:gd name="T30" fmla="*/ 97 w 246"/>
                  <a:gd name="T31" fmla="*/ 104 h 104"/>
                  <a:gd name="T32" fmla="*/ 98 w 246"/>
                  <a:gd name="T33" fmla="*/ 104 h 104"/>
                  <a:gd name="T34" fmla="*/ 99 w 246"/>
                  <a:gd name="T35" fmla="*/ 104 h 104"/>
                  <a:gd name="T36" fmla="*/ 100 w 246"/>
                  <a:gd name="T37" fmla="*/ 104 h 104"/>
                  <a:gd name="T38" fmla="*/ 101 w 246"/>
                  <a:gd name="T39" fmla="*/ 103 h 104"/>
                  <a:gd name="T40" fmla="*/ 102 w 246"/>
                  <a:gd name="T41" fmla="*/ 103 h 104"/>
                  <a:gd name="T42" fmla="*/ 102 w 246"/>
                  <a:gd name="T43" fmla="*/ 103 h 104"/>
                  <a:gd name="T44" fmla="*/ 204 w 246"/>
                  <a:gd name="T45" fmla="*/ 13 h 104"/>
                  <a:gd name="T46" fmla="*/ 236 w 246"/>
                  <a:gd name="T47" fmla="*/ 30 h 104"/>
                  <a:gd name="T48" fmla="*/ 244 w 246"/>
                  <a:gd name="T49" fmla="*/ 28 h 104"/>
                  <a:gd name="T50" fmla="*/ 241 w 246"/>
                  <a:gd name="T51" fmla="*/ 2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6" h="104">
                    <a:moveTo>
                      <a:pt x="241" y="20"/>
                    </a:move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5" y="0"/>
                      <a:pt x="205" y="0"/>
                      <a:pt x="204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2" y="0"/>
                      <a:pt x="202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1"/>
                      <a:pt x="199" y="1"/>
                    </a:cubicBezTo>
                    <a:cubicBezTo>
                      <a:pt x="199" y="1"/>
                      <a:pt x="199" y="1"/>
                      <a:pt x="199" y="1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6" y="41"/>
                      <a:pt x="3" y="42"/>
                      <a:pt x="1" y="45"/>
                    </a:cubicBezTo>
                    <a:cubicBezTo>
                      <a:pt x="0" y="48"/>
                      <a:pt x="1" y="52"/>
                      <a:pt x="4" y="54"/>
                    </a:cubicBezTo>
                    <a:cubicBezTo>
                      <a:pt x="95" y="103"/>
                      <a:pt x="95" y="103"/>
                      <a:pt x="95" y="103"/>
                    </a:cubicBezTo>
                    <a:cubicBezTo>
                      <a:pt x="96" y="104"/>
                      <a:pt x="97" y="104"/>
                      <a:pt x="97" y="104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98" y="104"/>
                      <a:pt x="99" y="104"/>
                      <a:pt x="99" y="104"/>
                    </a:cubicBezTo>
                    <a:cubicBezTo>
                      <a:pt x="100" y="104"/>
                      <a:pt x="100" y="104"/>
                      <a:pt x="100" y="104"/>
                    </a:cubicBezTo>
                    <a:cubicBezTo>
                      <a:pt x="101" y="104"/>
                      <a:pt x="101" y="103"/>
                      <a:pt x="101" y="103"/>
                    </a:cubicBezTo>
                    <a:cubicBezTo>
                      <a:pt x="102" y="103"/>
                      <a:pt x="102" y="103"/>
                      <a:pt x="102" y="103"/>
                    </a:cubicBezTo>
                    <a:cubicBezTo>
                      <a:pt x="102" y="103"/>
                      <a:pt x="102" y="103"/>
                      <a:pt x="102" y="103"/>
                    </a:cubicBezTo>
                    <a:cubicBezTo>
                      <a:pt x="204" y="13"/>
                      <a:pt x="204" y="13"/>
                      <a:pt x="204" y="13"/>
                    </a:cubicBezTo>
                    <a:cubicBezTo>
                      <a:pt x="236" y="30"/>
                      <a:pt x="236" y="30"/>
                      <a:pt x="236" y="30"/>
                    </a:cubicBezTo>
                    <a:cubicBezTo>
                      <a:pt x="239" y="32"/>
                      <a:pt x="243" y="31"/>
                      <a:pt x="244" y="28"/>
                    </a:cubicBezTo>
                    <a:cubicBezTo>
                      <a:pt x="246" y="25"/>
                      <a:pt x="244" y="22"/>
                      <a:pt x="24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42"/>
              <p:cNvSpPr>
                <a:spLocks/>
              </p:cNvSpPr>
              <p:nvPr/>
            </p:nvSpPr>
            <p:spPr bwMode="auto">
              <a:xfrm>
                <a:off x="5586413" y="1398588"/>
                <a:ext cx="76200" cy="73025"/>
              </a:xfrm>
              <a:custGeom>
                <a:avLst/>
                <a:gdLst>
                  <a:gd name="T0" fmla="*/ 22 w 32"/>
                  <a:gd name="T1" fmla="*/ 4 h 31"/>
                  <a:gd name="T2" fmla="*/ 4 w 32"/>
                  <a:gd name="T3" fmla="*/ 8 h 31"/>
                  <a:gd name="T4" fmla="*/ 10 w 32"/>
                  <a:gd name="T5" fmla="*/ 27 h 31"/>
                  <a:gd name="T6" fmla="*/ 29 w 32"/>
                  <a:gd name="T7" fmla="*/ 22 h 31"/>
                  <a:gd name="T8" fmla="*/ 22 w 32"/>
                  <a:gd name="T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22" y="4"/>
                    </a:moveTo>
                    <a:cubicBezTo>
                      <a:pt x="15" y="0"/>
                      <a:pt x="7" y="2"/>
                      <a:pt x="4" y="8"/>
                    </a:cubicBezTo>
                    <a:cubicBezTo>
                      <a:pt x="0" y="15"/>
                      <a:pt x="3" y="23"/>
                      <a:pt x="10" y="27"/>
                    </a:cubicBezTo>
                    <a:cubicBezTo>
                      <a:pt x="17" y="31"/>
                      <a:pt x="25" y="29"/>
                      <a:pt x="29" y="22"/>
                    </a:cubicBezTo>
                    <a:cubicBezTo>
                      <a:pt x="32" y="16"/>
                      <a:pt x="29" y="7"/>
                      <a:pt x="22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43"/>
              <p:cNvSpPr>
                <a:spLocks/>
              </p:cNvSpPr>
              <p:nvPr/>
            </p:nvSpPr>
            <p:spPr bwMode="auto">
              <a:xfrm>
                <a:off x="5745163" y="1482725"/>
                <a:ext cx="73025" cy="74613"/>
              </a:xfrm>
              <a:custGeom>
                <a:avLst/>
                <a:gdLst>
                  <a:gd name="T0" fmla="*/ 21 w 31"/>
                  <a:gd name="T1" fmla="*/ 4 h 31"/>
                  <a:gd name="T2" fmla="*/ 3 w 31"/>
                  <a:gd name="T3" fmla="*/ 9 h 31"/>
                  <a:gd name="T4" fmla="*/ 9 w 31"/>
                  <a:gd name="T5" fmla="*/ 27 h 31"/>
                  <a:gd name="T6" fmla="*/ 28 w 31"/>
                  <a:gd name="T7" fmla="*/ 22 h 31"/>
                  <a:gd name="T8" fmla="*/ 21 w 31"/>
                  <a:gd name="T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1" y="4"/>
                    </a:moveTo>
                    <a:cubicBezTo>
                      <a:pt x="14" y="0"/>
                      <a:pt x="6" y="2"/>
                      <a:pt x="3" y="9"/>
                    </a:cubicBezTo>
                    <a:cubicBezTo>
                      <a:pt x="0" y="15"/>
                      <a:pt x="2" y="23"/>
                      <a:pt x="9" y="27"/>
                    </a:cubicBezTo>
                    <a:cubicBezTo>
                      <a:pt x="16" y="31"/>
                      <a:pt x="25" y="29"/>
                      <a:pt x="28" y="22"/>
                    </a:cubicBezTo>
                    <a:cubicBezTo>
                      <a:pt x="31" y="16"/>
                      <a:pt x="28" y="7"/>
                      <a:pt x="21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1" name="Freeform 44"/>
            <p:cNvSpPr>
              <a:spLocks/>
            </p:cNvSpPr>
            <p:nvPr/>
          </p:nvSpPr>
          <p:spPr bwMode="auto">
            <a:xfrm>
              <a:off x="7377777" y="4958895"/>
              <a:ext cx="247414" cy="345348"/>
            </a:xfrm>
            <a:custGeom>
              <a:avLst/>
              <a:gdLst>
                <a:gd name="T0" fmla="*/ 99 w 129"/>
                <a:gd name="T1" fmla="*/ 180 h 180"/>
                <a:gd name="T2" fmla="*/ 82 w 129"/>
                <a:gd name="T3" fmla="*/ 176 h 180"/>
                <a:gd name="T4" fmla="*/ 75 w 129"/>
                <a:gd name="T5" fmla="*/ 156 h 180"/>
                <a:gd name="T6" fmla="*/ 41 w 129"/>
                <a:gd name="T7" fmla="*/ 137 h 180"/>
                <a:gd name="T8" fmla="*/ 16 w 129"/>
                <a:gd name="T9" fmla="*/ 107 h 180"/>
                <a:gd name="T10" fmla="*/ 43 w 129"/>
                <a:gd name="T11" fmla="*/ 107 h 180"/>
                <a:gd name="T12" fmla="*/ 78 w 129"/>
                <a:gd name="T13" fmla="*/ 133 h 180"/>
                <a:gd name="T14" fmla="*/ 92 w 129"/>
                <a:gd name="T15" fmla="*/ 133 h 180"/>
                <a:gd name="T16" fmla="*/ 95 w 129"/>
                <a:gd name="T17" fmla="*/ 124 h 180"/>
                <a:gd name="T18" fmla="*/ 86 w 129"/>
                <a:gd name="T19" fmla="*/ 113 h 180"/>
                <a:gd name="T20" fmla="*/ 66 w 129"/>
                <a:gd name="T21" fmla="*/ 103 h 180"/>
                <a:gd name="T22" fmla="*/ 39 w 129"/>
                <a:gd name="T23" fmla="*/ 90 h 180"/>
                <a:gd name="T24" fmla="*/ 18 w 129"/>
                <a:gd name="T25" fmla="*/ 73 h 180"/>
                <a:gd name="T26" fmla="*/ 4 w 129"/>
                <a:gd name="T27" fmla="*/ 50 h 180"/>
                <a:gd name="T28" fmla="*/ 6 w 129"/>
                <a:gd name="T29" fmla="*/ 24 h 180"/>
                <a:gd name="T30" fmla="*/ 30 w 129"/>
                <a:gd name="T31" fmla="*/ 17 h 180"/>
                <a:gd name="T32" fmla="*/ 25 w 129"/>
                <a:gd name="T33" fmla="*/ 0 h 180"/>
                <a:gd name="T34" fmla="*/ 43 w 129"/>
                <a:gd name="T35" fmla="*/ 4 h 180"/>
                <a:gd name="T36" fmla="*/ 48 w 129"/>
                <a:gd name="T37" fmla="*/ 21 h 180"/>
                <a:gd name="T38" fmla="*/ 63 w 129"/>
                <a:gd name="T39" fmla="*/ 27 h 180"/>
                <a:gd name="T40" fmla="*/ 78 w 129"/>
                <a:gd name="T41" fmla="*/ 37 h 180"/>
                <a:gd name="T42" fmla="*/ 102 w 129"/>
                <a:gd name="T43" fmla="*/ 63 h 180"/>
                <a:gd name="T44" fmla="*/ 77 w 129"/>
                <a:gd name="T45" fmla="*/ 65 h 180"/>
                <a:gd name="T46" fmla="*/ 49 w 129"/>
                <a:gd name="T47" fmla="*/ 44 h 180"/>
                <a:gd name="T48" fmla="*/ 34 w 129"/>
                <a:gd name="T49" fmla="*/ 52 h 180"/>
                <a:gd name="T50" fmla="*/ 42 w 129"/>
                <a:gd name="T51" fmla="*/ 62 h 180"/>
                <a:gd name="T52" fmla="*/ 58 w 129"/>
                <a:gd name="T53" fmla="*/ 70 h 180"/>
                <a:gd name="T54" fmla="*/ 96 w 129"/>
                <a:gd name="T55" fmla="*/ 89 h 180"/>
                <a:gd name="T56" fmla="*/ 126 w 129"/>
                <a:gd name="T57" fmla="*/ 127 h 180"/>
                <a:gd name="T58" fmla="*/ 127 w 129"/>
                <a:gd name="T59" fmla="*/ 148 h 180"/>
                <a:gd name="T60" fmla="*/ 114 w 129"/>
                <a:gd name="T61" fmla="*/ 159 h 180"/>
                <a:gd name="T62" fmla="*/ 104 w 129"/>
                <a:gd name="T63" fmla="*/ 161 h 180"/>
                <a:gd name="T64" fmla="*/ 93 w 129"/>
                <a:gd name="T65" fmla="*/ 160 h 180"/>
                <a:gd name="T66" fmla="*/ 99 w 129"/>
                <a:gd name="T67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" h="180">
                  <a:moveTo>
                    <a:pt x="99" y="180"/>
                  </a:moveTo>
                  <a:cubicBezTo>
                    <a:pt x="82" y="176"/>
                    <a:pt x="82" y="176"/>
                    <a:pt x="82" y="176"/>
                  </a:cubicBezTo>
                  <a:cubicBezTo>
                    <a:pt x="75" y="156"/>
                    <a:pt x="75" y="156"/>
                    <a:pt x="75" y="156"/>
                  </a:cubicBezTo>
                  <a:cubicBezTo>
                    <a:pt x="63" y="151"/>
                    <a:pt x="51" y="145"/>
                    <a:pt x="41" y="137"/>
                  </a:cubicBezTo>
                  <a:cubicBezTo>
                    <a:pt x="31" y="129"/>
                    <a:pt x="22" y="119"/>
                    <a:pt x="16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51" y="121"/>
                    <a:pt x="62" y="129"/>
                    <a:pt x="78" y="133"/>
                  </a:cubicBezTo>
                  <a:cubicBezTo>
                    <a:pt x="83" y="134"/>
                    <a:pt x="88" y="135"/>
                    <a:pt x="92" y="133"/>
                  </a:cubicBezTo>
                  <a:cubicBezTo>
                    <a:pt x="96" y="132"/>
                    <a:pt x="96" y="129"/>
                    <a:pt x="95" y="124"/>
                  </a:cubicBezTo>
                  <a:cubicBezTo>
                    <a:pt x="93" y="119"/>
                    <a:pt x="90" y="115"/>
                    <a:pt x="86" y="113"/>
                  </a:cubicBezTo>
                  <a:cubicBezTo>
                    <a:pt x="81" y="110"/>
                    <a:pt x="74" y="107"/>
                    <a:pt x="66" y="103"/>
                  </a:cubicBezTo>
                  <a:cubicBezTo>
                    <a:pt x="56" y="99"/>
                    <a:pt x="46" y="94"/>
                    <a:pt x="39" y="90"/>
                  </a:cubicBezTo>
                  <a:cubicBezTo>
                    <a:pt x="31" y="86"/>
                    <a:pt x="24" y="80"/>
                    <a:pt x="18" y="73"/>
                  </a:cubicBezTo>
                  <a:cubicBezTo>
                    <a:pt x="12" y="67"/>
                    <a:pt x="7" y="59"/>
                    <a:pt x="4" y="50"/>
                  </a:cubicBezTo>
                  <a:cubicBezTo>
                    <a:pt x="0" y="38"/>
                    <a:pt x="1" y="30"/>
                    <a:pt x="6" y="24"/>
                  </a:cubicBezTo>
                  <a:cubicBezTo>
                    <a:pt x="11" y="18"/>
                    <a:pt x="19" y="16"/>
                    <a:pt x="30" y="1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53" y="22"/>
                    <a:pt x="58" y="24"/>
                    <a:pt x="63" y="27"/>
                  </a:cubicBezTo>
                  <a:cubicBezTo>
                    <a:pt x="68" y="30"/>
                    <a:pt x="73" y="33"/>
                    <a:pt x="78" y="37"/>
                  </a:cubicBezTo>
                  <a:cubicBezTo>
                    <a:pt x="87" y="44"/>
                    <a:pt x="95" y="52"/>
                    <a:pt x="102" y="63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0" y="54"/>
                    <a:pt x="61" y="47"/>
                    <a:pt x="49" y="44"/>
                  </a:cubicBezTo>
                  <a:cubicBezTo>
                    <a:pt x="36" y="41"/>
                    <a:pt x="31" y="43"/>
                    <a:pt x="34" y="52"/>
                  </a:cubicBezTo>
                  <a:cubicBezTo>
                    <a:pt x="35" y="56"/>
                    <a:pt x="38" y="59"/>
                    <a:pt x="42" y="62"/>
                  </a:cubicBezTo>
                  <a:cubicBezTo>
                    <a:pt x="45" y="64"/>
                    <a:pt x="51" y="67"/>
                    <a:pt x="58" y="70"/>
                  </a:cubicBezTo>
                  <a:cubicBezTo>
                    <a:pt x="76" y="78"/>
                    <a:pt x="88" y="84"/>
                    <a:pt x="96" y="89"/>
                  </a:cubicBezTo>
                  <a:cubicBezTo>
                    <a:pt x="112" y="100"/>
                    <a:pt x="122" y="113"/>
                    <a:pt x="126" y="127"/>
                  </a:cubicBezTo>
                  <a:cubicBezTo>
                    <a:pt x="129" y="135"/>
                    <a:pt x="129" y="142"/>
                    <a:pt x="127" y="148"/>
                  </a:cubicBezTo>
                  <a:cubicBezTo>
                    <a:pt x="125" y="153"/>
                    <a:pt x="120" y="157"/>
                    <a:pt x="114" y="159"/>
                  </a:cubicBezTo>
                  <a:cubicBezTo>
                    <a:pt x="111" y="160"/>
                    <a:pt x="108" y="161"/>
                    <a:pt x="104" y="161"/>
                  </a:cubicBezTo>
                  <a:cubicBezTo>
                    <a:pt x="101" y="161"/>
                    <a:pt x="97" y="161"/>
                    <a:pt x="93" y="160"/>
                  </a:cubicBezTo>
                  <a:lnTo>
                    <a:pt x="99" y="1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6724450" y="5119971"/>
              <a:ext cx="349214" cy="409779"/>
              <a:chOff x="6500813" y="5257800"/>
              <a:chExt cx="430212" cy="504825"/>
            </a:xfrm>
            <a:solidFill>
              <a:schemeClr val="bg1"/>
            </a:solidFill>
          </p:grpSpPr>
          <p:sp>
            <p:nvSpPr>
              <p:cNvPr id="97" name="Freeform 45"/>
              <p:cNvSpPr>
                <a:spLocks/>
              </p:cNvSpPr>
              <p:nvPr/>
            </p:nvSpPr>
            <p:spPr bwMode="auto">
              <a:xfrm>
                <a:off x="6500813" y="5692775"/>
                <a:ext cx="55562" cy="69850"/>
              </a:xfrm>
              <a:custGeom>
                <a:avLst/>
                <a:gdLst>
                  <a:gd name="T0" fmla="*/ 21 w 23"/>
                  <a:gd name="T1" fmla="*/ 27 h 29"/>
                  <a:gd name="T2" fmla="*/ 15 w 23"/>
                  <a:gd name="T3" fmla="*/ 27 h 29"/>
                  <a:gd name="T4" fmla="*/ 2 w 23"/>
                  <a:gd name="T5" fmla="*/ 9 h 29"/>
                  <a:gd name="T6" fmla="*/ 2 w 23"/>
                  <a:gd name="T7" fmla="*/ 2 h 29"/>
                  <a:gd name="T8" fmla="*/ 8 w 23"/>
                  <a:gd name="T9" fmla="*/ 2 h 29"/>
                  <a:gd name="T10" fmla="*/ 22 w 23"/>
                  <a:gd name="T11" fmla="*/ 20 h 29"/>
                  <a:gd name="T12" fmla="*/ 21 w 23"/>
                  <a:gd name="T1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21" y="27"/>
                    </a:moveTo>
                    <a:cubicBezTo>
                      <a:pt x="19" y="29"/>
                      <a:pt x="16" y="29"/>
                      <a:pt x="15" y="2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7"/>
                      <a:pt x="1" y="4"/>
                      <a:pt x="2" y="2"/>
                    </a:cubicBezTo>
                    <a:cubicBezTo>
                      <a:pt x="4" y="0"/>
                      <a:pt x="7" y="0"/>
                      <a:pt x="8" y="2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2"/>
                      <a:pt x="23" y="25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46"/>
              <p:cNvSpPr>
                <a:spLocks/>
              </p:cNvSpPr>
              <p:nvPr/>
            </p:nvSpPr>
            <p:spPr bwMode="auto">
              <a:xfrm>
                <a:off x="6505575" y="5667375"/>
                <a:ext cx="69850" cy="92075"/>
              </a:xfrm>
              <a:custGeom>
                <a:avLst/>
                <a:gdLst>
                  <a:gd name="T0" fmla="*/ 0 w 29"/>
                  <a:gd name="T1" fmla="*/ 12 h 39"/>
                  <a:gd name="T2" fmla="*/ 20 w 29"/>
                  <a:gd name="T3" fmla="*/ 39 h 39"/>
                  <a:gd name="T4" fmla="*/ 24 w 29"/>
                  <a:gd name="T5" fmla="*/ 38 h 39"/>
                  <a:gd name="T6" fmla="*/ 29 w 29"/>
                  <a:gd name="T7" fmla="*/ 37 h 39"/>
                  <a:gd name="T8" fmla="*/ 2 w 29"/>
                  <a:gd name="T9" fmla="*/ 0 h 39"/>
                  <a:gd name="T10" fmla="*/ 2 w 29"/>
                  <a:gd name="T11" fmla="*/ 1 h 39"/>
                  <a:gd name="T12" fmla="*/ 0 w 29"/>
                  <a:gd name="T13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9">
                    <a:moveTo>
                      <a:pt x="0" y="12"/>
                    </a:moveTo>
                    <a:cubicBezTo>
                      <a:pt x="20" y="39"/>
                      <a:pt x="20" y="39"/>
                      <a:pt x="20" y="39"/>
                    </a:cubicBezTo>
                    <a:cubicBezTo>
                      <a:pt x="20" y="39"/>
                      <a:pt x="22" y="39"/>
                      <a:pt x="24" y="38"/>
                    </a:cubicBezTo>
                    <a:cubicBezTo>
                      <a:pt x="26" y="38"/>
                      <a:pt x="28" y="38"/>
                      <a:pt x="29" y="37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0" y="10"/>
                      <a:pt x="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47"/>
              <p:cNvSpPr>
                <a:spLocks/>
              </p:cNvSpPr>
              <p:nvPr/>
            </p:nvSpPr>
            <p:spPr bwMode="auto">
              <a:xfrm>
                <a:off x="6546850" y="5614988"/>
                <a:ext cx="73025" cy="101600"/>
              </a:xfrm>
              <a:custGeom>
                <a:avLst/>
                <a:gdLst>
                  <a:gd name="T0" fmla="*/ 30 w 31"/>
                  <a:gd name="T1" fmla="*/ 42 h 43"/>
                  <a:gd name="T2" fmla="*/ 27 w 31"/>
                  <a:gd name="T3" fmla="*/ 42 h 43"/>
                  <a:gd name="T4" fmla="*/ 0 w 31"/>
                  <a:gd name="T5" fmla="*/ 6 h 43"/>
                  <a:gd name="T6" fmla="*/ 1 w 31"/>
                  <a:gd name="T7" fmla="*/ 2 h 43"/>
                  <a:gd name="T8" fmla="*/ 4 w 31"/>
                  <a:gd name="T9" fmla="*/ 1 h 43"/>
                  <a:gd name="T10" fmla="*/ 31 w 31"/>
                  <a:gd name="T11" fmla="*/ 38 h 43"/>
                  <a:gd name="T12" fmla="*/ 30 w 31"/>
                  <a:gd name="T13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3">
                    <a:moveTo>
                      <a:pt x="30" y="42"/>
                    </a:moveTo>
                    <a:cubicBezTo>
                      <a:pt x="29" y="43"/>
                      <a:pt x="28" y="43"/>
                      <a:pt x="27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4" y="0"/>
                      <a:pt x="4" y="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39"/>
                      <a:pt x="31" y="40"/>
                      <a:pt x="3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>
                <a:off x="6532563" y="5632450"/>
                <a:ext cx="74612" cy="101600"/>
              </a:xfrm>
              <a:custGeom>
                <a:avLst/>
                <a:gdLst>
                  <a:gd name="T0" fmla="*/ 30 w 32"/>
                  <a:gd name="T1" fmla="*/ 41 h 43"/>
                  <a:gd name="T2" fmla="*/ 27 w 32"/>
                  <a:gd name="T3" fmla="*/ 42 h 43"/>
                  <a:gd name="T4" fmla="*/ 1 w 32"/>
                  <a:gd name="T5" fmla="*/ 5 h 43"/>
                  <a:gd name="T6" fmla="*/ 1 w 32"/>
                  <a:gd name="T7" fmla="*/ 1 h 43"/>
                  <a:gd name="T8" fmla="*/ 4 w 32"/>
                  <a:gd name="T9" fmla="*/ 1 h 43"/>
                  <a:gd name="T10" fmla="*/ 31 w 32"/>
                  <a:gd name="T11" fmla="*/ 37 h 43"/>
                  <a:gd name="T12" fmla="*/ 30 w 32"/>
                  <a:gd name="T13" fmla="*/ 4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3">
                    <a:moveTo>
                      <a:pt x="30" y="41"/>
                    </a:moveTo>
                    <a:cubicBezTo>
                      <a:pt x="29" y="42"/>
                      <a:pt x="28" y="43"/>
                      <a:pt x="27" y="4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4" y="1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8"/>
                      <a:pt x="31" y="40"/>
                      <a:pt x="3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49"/>
              <p:cNvSpPr>
                <a:spLocks/>
              </p:cNvSpPr>
              <p:nvPr/>
            </p:nvSpPr>
            <p:spPr bwMode="auto">
              <a:xfrm>
                <a:off x="6518275" y="5646738"/>
                <a:ext cx="74612" cy="101600"/>
              </a:xfrm>
              <a:custGeom>
                <a:avLst/>
                <a:gdLst>
                  <a:gd name="T0" fmla="*/ 30 w 32"/>
                  <a:gd name="T1" fmla="*/ 42 h 43"/>
                  <a:gd name="T2" fmla="*/ 27 w 32"/>
                  <a:gd name="T3" fmla="*/ 42 h 43"/>
                  <a:gd name="T4" fmla="*/ 1 w 32"/>
                  <a:gd name="T5" fmla="*/ 6 h 43"/>
                  <a:gd name="T6" fmla="*/ 1 w 32"/>
                  <a:gd name="T7" fmla="*/ 2 h 43"/>
                  <a:gd name="T8" fmla="*/ 5 w 32"/>
                  <a:gd name="T9" fmla="*/ 1 h 43"/>
                  <a:gd name="T10" fmla="*/ 31 w 32"/>
                  <a:gd name="T11" fmla="*/ 38 h 43"/>
                  <a:gd name="T12" fmla="*/ 30 w 32"/>
                  <a:gd name="T13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3">
                    <a:moveTo>
                      <a:pt x="30" y="42"/>
                    </a:moveTo>
                    <a:cubicBezTo>
                      <a:pt x="29" y="43"/>
                      <a:pt x="28" y="43"/>
                      <a:pt x="27" y="4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5" y="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2" y="39"/>
                      <a:pt x="32" y="41"/>
                      <a:pt x="3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50"/>
              <p:cNvSpPr>
                <a:spLocks/>
              </p:cNvSpPr>
              <p:nvPr/>
            </p:nvSpPr>
            <p:spPr bwMode="auto">
              <a:xfrm>
                <a:off x="6508750" y="5661025"/>
                <a:ext cx="73025" cy="96838"/>
              </a:xfrm>
              <a:custGeom>
                <a:avLst/>
                <a:gdLst>
                  <a:gd name="T0" fmla="*/ 30 w 31"/>
                  <a:gd name="T1" fmla="*/ 41 h 41"/>
                  <a:gd name="T2" fmla="*/ 27 w 31"/>
                  <a:gd name="T3" fmla="*/ 40 h 41"/>
                  <a:gd name="T4" fmla="*/ 1 w 31"/>
                  <a:gd name="T5" fmla="*/ 4 h 41"/>
                  <a:gd name="T6" fmla="*/ 1 w 31"/>
                  <a:gd name="T7" fmla="*/ 1 h 41"/>
                  <a:gd name="T8" fmla="*/ 4 w 31"/>
                  <a:gd name="T9" fmla="*/ 1 h 41"/>
                  <a:gd name="T10" fmla="*/ 30 w 31"/>
                  <a:gd name="T11" fmla="*/ 37 h 41"/>
                  <a:gd name="T12" fmla="*/ 30 w 31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1">
                    <a:moveTo>
                      <a:pt x="30" y="41"/>
                    </a:moveTo>
                    <a:cubicBezTo>
                      <a:pt x="29" y="41"/>
                      <a:pt x="28" y="41"/>
                      <a:pt x="27" y="4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1" y="38"/>
                      <a:pt x="31" y="40"/>
                      <a:pt x="3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51"/>
              <p:cNvSpPr>
                <a:spLocks/>
              </p:cNvSpPr>
              <p:nvPr/>
            </p:nvSpPr>
            <p:spPr bwMode="auto">
              <a:xfrm>
                <a:off x="6557963" y="5599113"/>
                <a:ext cx="76200" cy="103188"/>
              </a:xfrm>
              <a:custGeom>
                <a:avLst/>
                <a:gdLst>
                  <a:gd name="T0" fmla="*/ 31 w 32"/>
                  <a:gd name="T1" fmla="*/ 42 h 44"/>
                  <a:gd name="T2" fmla="*/ 28 w 32"/>
                  <a:gd name="T3" fmla="*/ 43 h 44"/>
                  <a:gd name="T4" fmla="*/ 1 w 32"/>
                  <a:gd name="T5" fmla="*/ 6 h 44"/>
                  <a:gd name="T6" fmla="*/ 2 w 32"/>
                  <a:gd name="T7" fmla="*/ 2 h 44"/>
                  <a:gd name="T8" fmla="*/ 5 w 32"/>
                  <a:gd name="T9" fmla="*/ 1 h 44"/>
                  <a:gd name="T10" fmla="*/ 32 w 32"/>
                  <a:gd name="T11" fmla="*/ 38 h 44"/>
                  <a:gd name="T12" fmla="*/ 31 w 32"/>
                  <a:gd name="T13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4">
                    <a:moveTo>
                      <a:pt x="31" y="42"/>
                    </a:moveTo>
                    <a:cubicBezTo>
                      <a:pt x="30" y="44"/>
                      <a:pt x="29" y="44"/>
                      <a:pt x="28" y="4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1" y="3"/>
                      <a:pt x="2" y="2"/>
                    </a:cubicBezTo>
                    <a:cubicBezTo>
                      <a:pt x="3" y="1"/>
                      <a:pt x="4" y="0"/>
                      <a:pt x="5" y="1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9"/>
                      <a:pt x="32" y="41"/>
                      <a:pt x="31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52"/>
              <p:cNvSpPr>
                <a:spLocks noEditPoints="1"/>
              </p:cNvSpPr>
              <p:nvPr/>
            </p:nvSpPr>
            <p:spPr bwMode="auto">
              <a:xfrm>
                <a:off x="6577013" y="5257800"/>
                <a:ext cx="354012" cy="423863"/>
              </a:xfrm>
              <a:custGeom>
                <a:avLst/>
                <a:gdLst>
                  <a:gd name="T0" fmla="*/ 1 w 150"/>
                  <a:gd name="T1" fmla="*/ 142 h 179"/>
                  <a:gd name="T2" fmla="*/ 0 w 150"/>
                  <a:gd name="T3" fmla="*/ 140 h 179"/>
                  <a:gd name="T4" fmla="*/ 0 w 150"/>
                  <a:gd name="T5" fmla="*/ 138 h 179"/>
                  <a:gd name="T6" fmla="*/ 6 w 150"/>
                  <a:gd name="T7" fmla="*/ 120 h 179"/>
                  <a:gd name="T8" fmla="*/ 9 w 150"/>
                  <a:gd name="T9" fmla="*/ 115 h 179"/>
                  <a:gd name="T10" fmla="*/ 15 w 150"/>
                  <a:gd name="T11" fmla="*/ 107 h 179"/>
                  <a:gd name="T12" fmla="*/ 23 w 150"/>
                  <a:gd name="T13" fmla="*/ 88 h 179"/>
                  <a:gd name="T14" fmla="*/ 24 w 150"/>
                  <a:gd name="T15" fmla="*/ 83 h 179"/>
                  <a:gd name="T16" fmla="*/ 26 w 150"/>
                  <a:gd name="T17" fmla="*/ 80 h 179"/>
                  <a:gd name="T18" fmla="*/ 34 w 150"/>
                  <a:gd name="T19" fmla="*/ 57 h 179"/>
                  <a:gd name="T20" fmla="*/ 52 w 150"/>
                  <a:gd name="T21" fmla="*/ 28 h 179"/>
                  <a:gd name="T22" fmla="*/ 55 w 150"/>
                  <a:gd name="T23" fmla="*/ 25 h 179"/>
                  <a:gd name="T24" fmla="*/ 78 w 150"/>
                  <a:gd name="T25" fmla="*/ 7 h 179"/>
                  <a:gd name="T26" fmla="*/ 98 w 150"/>
                  <a:gd name="T27" fmla="*/ 2 h 179"/>
                  <a:gd name="T28" fmla="*/ 135 w 150"/>
                  <a:gd name="T29" fmla="*/ 17 h 179"/>
                  <a:gd name="T30" fmla="*/ 137 w 150"/>
                  <a:gd name="T31" fmla="*/ 20 h 179"/>
                  <a:gd name="T32" fmla="*/ 147 w 150"/>
                  <a:gd name="T33" fmla="*/ 70 h 179"/>
                  <a:gd name="T34" fmla="*/ 123 w 150"/>
                  <a:gd name="T35" fmla="*/ 122 h 179"/>
                  <a:gd name="T36" fmla="*/ 122 w 150"/>
                  <a:gd name="T37" fmla="*/ 124 h 179"/>
                  <a:gd name="T38" fmla="*/ 81 w 150"/>
                  <a:gd name="T39" fmla="*/ 151 h 179"/>
                  <a:gd name="T40" fmla="*/ 76 w 150"/>
                  <a:gd name="T41" fmla="*/ 153 h 179"/>
                  <a:gd name="T42" fmla="*/ 72 w 150"/>
                  <a:gd name="T43" fmla="*/ 155 h 179"/>
                  <a:gd name="T44" fmla="*/ 55 w 150"/>
                  <a:gd name="T45" fmla="*/ 163 h 179"/>
                  <a:gd name="T46" fmla="*/ 49 w 150"/>
                  <a:gd name="T47" fmla="*/ 168 h 179"/>
                  <a:gd name="T48" fmla="*/ 30 w 150"/>
                  <a:gd name="T49" fmla="*/ 179 h 179"/>
                  <a:gd name="T50" fmla="*/ 28 w 150"/>
                  <a:gd name="T51" fmla="*/ 179 h 179"/>
                  <a:gd name="T52" fmla="*/ 26 w 150"/>
                  <a:gd name="T53" fmla="*/ 176 h 179"/>
                  <a:gd name="T54" fmla="*/ 19 w 150"/>
                  <a:gd name="T55" fmla="*/ 166 h 179"/>
                  <a:gd name="T56" fmla="*/ 12 w 150"/>
                  <a:gd name="T57" fmla="*/ 156 h 179"/>
                  <a:gd name="T58" fmla="*/ 1 w 150"/>
                  <a:gd name="T59" fmla="*/ 142 h 179"/>
                  <a:gd name="T60" fmla="*/ 128 w 150"/>
                  <a:gd name="T61" fmla="*/ 30 h 179"/>
                  <a:gd name="T62" fmla="*/ 126 w 150"/>
                  <a:gd name="T63" fmla="*/ 27 h 179"/>
                  <a:gd name="T64" fmla="*/ 96 w 150"/>
                  <a:gd name="T65" fmla="*/ 15 h 179"/>
                  <a:gd name="T66" fmla="*/ 79 w 150"/>
                  <a:gd name="T67" fmla="*/ 19 h 179"/>
                  <a:gd name="T68" fmla="*/ 61 w 150"/>
                  <a:gd name="T69" fmla="*/ 33 h 179"/>
                  <a:gd name="T70" fmla="*/ 59 w 150"/>
                  <a:gd name="T71" fmla="*/ 36 h 179"/>
                  <a:gd name="T72" fmla="*/ 43 w 150"/>
                  <a:gd name="T73" fmla="*/ 60 h 179"/>
                  <a:gd name="T74" fmla="*/ 35 w 150"/>
                  <a:gd name="T75" fmla="*/ 82 h 179"/>
                  <a:gd name="T76" fmla="*/ 34 w 150"/>
                  <a:gd name="T77" fmla="*/ 85 h 179"/>
                  <a:gd name="T78" fmla="*/ 32 w 150"/>
                  <a:gd name="T79" fmla="*/ 90 h 179"/>
                  <a:gd name="T80" fmla="*/ 23 w 150"/>
                  <a:gd name="T81" fmla="*/ 113 h 179"/>
                  <a:gd name="T82" fmla="*/ 16 w 150"/>
                  <a:gd name="T83" fmla="*/ 122 h 179"/>
                  <a:gd name="T84" fmla="*/ 13 w 150"/>
                  <a:gd name="T85" fmla="*/ 126 h 179"/>
                  <a:gd name="T86" fmla="*/ 11 w 150"/>
                  <a:gd name="T87" fmla="*/ 134 h 179"/>
                  <a:gd name="T88" fmla="*/ 20 w 150"/>
                  <a:gd name="T89" fmla="*/ 146 h 179"/>
                  <a:gd name="T90" fmla="*/ 27 w 150"/>
                  <a:gd name="T91" fmla="*/ 156 h 179"/>
                  <a:gd name="T92" fmla="*/ 34 w 150"/>
                  <a:gd name="T93" fmla="*/ 166 h 179"/>
                  <a:gd name="T94" fmla="*/ 44 w 150"/>
                  <a:gd name="T95" fmla="*/ 159 h 179"/>
                  <a:gd name="T96" fmla="*/ 52 w 150"/>
                  <a:gd name="T97" fmla="*/ 152 h 179"/>
                  <a:gd name="T98" fmla="*/ 70 w 150"/>
                  <a:gd name="T99" fmla="*/ 143 h 179"/>
                  <a:gd name="T100" fmla="*/ 74 w 150"/>
                  <a:gd name="T101" fmla="*/ 141 h 179"/>
                  <a:gd name="T102" fmla="*/ 80 w 150"/>
                  <a:gd name="T103" fmla="*/ 138 h 179"/>
                  <a:gd name="T104" fmla="*/ 116 w 150"/>
                  <a:gd name="T105" fmla="*/ 115 h 179"/>
                  <a:gd name="T106" fmla="*/ 117 w 150"/>
                  <a:gd name="T107" fmla="*/ 114 h 179"/>
                  <a:gd name="T108" fmla="*/ 137 w 150"/>
                  <a:gd name="T109" fmla="*/ 71 h 179"/>
                  <a:gd name="T110" fmla="*/ 128 w 150"/>
                  <a:gd name="T111" fmla="*/ 3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0" h="179">
                    <a:moveTo>
                      <a:pt x="1" y="142"/>
                    </a:move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1" y="132"/>
                      <a:pt x="2" y="126"/>
                      <a:pt x="6" y="120"/>
                    </a:cubicBezTo>
                    <a:cubicBezTo>
                      <a:pt x="7" y="118"/>
                      <a:pt x="8" y="116"/>
                      <a:pt x="9" y="115"/>
                    </a:cubicBezTo>
                    <a:cubicBezTo>
                      <a:pt x="11" y="112"/>
                      <a:pt x="13" y="109"/>
                      <a:pt x="15" y="107"/>
                    </a:cubicBezTo>
                    <a:cubicBezTo>
                      <a:pt x="18" y="101"/>
                      <a:pt x="20" y="94"/>
                      <a:pt x="23" y="88"/>
                    </a:cubicBezTo>
                    <a:cubicBezTo>
                      <a:pt x="23" y="86"/>
                      <a:pt x="24" y="85"/>
                      <a:pt x="24" y="83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8" y="72"/>
                      <a:pt x="31" y="65"/>
                      <a:pt x="34" y="57"/>
                    </a:cubicBezTo>
                    <a:cubicBezTo>
                      <a:pt x="38" y="48"/>
                      <a:pt x="44" y="39"/>
                      <a:pt x="52" y="28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2" y="17"/>
                      <a:pt x="70" y="11"/>
                      <a:pt x="78" y="7"/>
                    </a:cubicBezTo>
                    <a:cubicBezTo>
                      <a:pt x="85" y="3"/>
                      <a:pt x="92" y="2"/>
                      <a:pt x="98" y="2"/>
                    </a:cubicBezTo>
                    <a:cubicBezTo>
                      <a:pt x="113" y="0"/>
                      <a:pt x="125" y="5"/>
                      <a:pt x="135" y="17"/>
                    </a:cubicBezTo>
                    <a:cubicBezTo>
                      <a:pt x="137" y="20"/>
                      <a:pt x="137" y="20"/>
                      <a:pt x="137" y="20"/>
                    </a:cubicBezTo>
                    <a:cubicBezTo>
                      <a:pt x="146" y="35"/>
                      <a:pt x="150" y="52"/>
                      <a:pt x="147" y="70"/>
                    </a:cubicBezTo>
                    <a:cubicBezTo>
                      <a:pt x="144" y="89"/>
                      <a:pt x="137" y="106"/>
                      <a:pt x="123" y="122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07" y="139"/>
                      <a:pt x="94" y="145"/>
                      <a:pt x="81" y="151"/>
                    </a:cubicBezTo>
                    <a:cubicBezTo>
                      <a:pt x="79" y="151"/>
                      <a:pt x="78" y="152"/>
                      <a:pt x="76" y="153"/>
                    </a:cubicBezTo>
                    <a:cubicBezTo>
                      <a:pt x="74" y="154"/>
                      <a:pt x="73" y="154"/>
                      <a:pt x="72" y="155"/>
                    </a:cubicBezTo>
                    <a:cubicBezTo>
                      <a:pt x="66" y="157"/>
                      <a:pt x="60" y="160"/>
                      <a:pt x="55" y="163"/>
                    </a:cubicBezTo>
                    <a:cubicBezTo>
                      <a:pt x="53" y="164"/>
                      <a:pt x="51" y="166"/>
                      <a:pt x="49" y="168"/>
                    </a:cubicBezTo>
                    <a:cubicBezTo>
                      <a:pt x="43" y="174"/>
                      <a:pt x="36" y="179"/>
                      <a:pt x="30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6" y="176"/>
                      <a:pt x="26" y="176"/>
                      <a:pt x="26" y="176"/>
                    </a:cubicBezTo>
                    <a:cubicBezTo>
                      <a:pt x="23" y="172"/>
                      <a:pt x="21" y="169"/>
                      <a:pt x="19" y="166"/>
                    </a:cubicBezTo>
                    <a:cubicBezTo>
                      <a:pt x="16" y="162"/>
                      <a:pt x="14" y="159"/>
                      <a:pt x="12" y="156"/>
                    </a:cubicBezTo>
                    <a:cubicBezTo>
                      <a:pt x="8" y="150"/>
                      <a:pt x="4" y="146"/>
                      <a:pt x="1" y="142"/>
                    </a:cubicBezTo>
                    <a:close/>
                    <a:moveTo>
                      <a:pt x="128" y="30"/>
                    </a:moveTo>
                    <a:cubicBezTo>
                      <a:pt x="126" y="27"/>
                      <a:pt x="126" y="27"/>
                      <a:pt x="126" y="27"/>
                    </a:cubicBezTo>
                    <a:cubicBezTo>
                      <a:pt x="119" y="17"/>
                      <a:pt x="109" y="13"/>
                      <a:pt x="96" y="15"/>
                    </a:cubicBezTo>
                    <a:cubicBezTo>
                      <a:pt x="91" y="15"/>
                      <a:pt x="85" y="16"/>
                      <a:pt x="79" y="19"/>
                    </a:cubicBezTo>
                    <a:cubicBezTo>
                      <a:pt x="73" y="22"/>
                      <a:pt x="67" y="27"/>
                      <a:pt x="61" y="33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1" y="45"/>
                      <a:pt x="47" y="53"/>
                      <a:pt x="43" y="60"/>
                    </a:cubicBezTo>
                    <a:cubicBezTo>
                      <a:pt x="40" y="68"/>
                      <a:pt x="38" y="75"/>
                      <a:pt x="35" y="82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3" y="87"/>
                      <a:pt x="33" y="89"/>
                      <a:pt x="32" y="90"/>
                    </a:cubicBezTo>
                    <a:cubicBezTo>
                      <a:pt x="30" y="97"/>
                      <a:pt x="27" y="105"/>
                      <a:pt x="23" y="113"/>
                    </a:cubicBezTo>
                    <a:cubicBezTo>
                      <a:pt x="21" y="116"/>
                      <a:pt x="19" y="119"/>
                      <a:pt x="16" y="122"/>
                    </a:cubicBezTo>
                    <a:cubicBezTo>
                      <a:pt x="15" y="123"/>
                      <a:pt x="14" y="125"/>
                      <a:pt x="13" y="126"/>
                    </a:cubicBezTo>
                    <a:cubicBezTo>
                      <a:pt x="12" y="128"/>
                      <a:pt x="11" y="131"/>
                      <a:pt x="11" y="134"/>
                    </a:cubicBezTo>
                    <a:cubicBezTo>
                      <a:pt x="14" y="137"/>
                      <a:pt x="17" y="141"/>
                      <a:pt x="20" y="146"/>
                    </a:cubicBezTo>
                    <a:cubicBezTo>
                      <a:pt x="23" y="149"/>
                      <a:pt x="25" y="153"/>
                      <a:pt x="27" y="156"/>
                    </a:cubicBezTo>
                    <a:cubicBezTo>
                      <a:pt x="30" y="159"/>
                      <a:pt x="32" y="162"/>
                      <a:pt x="34" y="166"/>
                    </a:cubicBezTo>
                    <a:cubicBezTo>
                      <a:pt x="37" y="165"/>
                      <a:pt x="40" y="162"/>
                      <a:pt x="44" y="159"/>
                    </a:cubicBezTo>
                    <a:cubicBezTo>
                      <a:pt x="47" y="156"/>
                      <a:pt x="49" y="154"/>
                      <a:pt x="52" y="152"/>
                    </a:cubicBezTo>
                    <a:cubicBezTo>
                      <a:pt x="58" y="148"/>
                      <a:pt x="65" y="145"/>
                      <a:pt x="70" y="143"/>
                    </a:cubicBezTo>
                    <a:cubicBezTo>
                      <a:pt x="72" y="142"/>
                      <a:pt x="73" y="142"/>
                      <a:pt x="74" y="141"/>
                    </a:cubicBezTo>
                    <a:cubicBezTo>
                      <a:pt x="76" y="140"/>
                      <a:pt x="78" y="139"/>
                      <a:pt x="80" y="138"/>
                    </a:cubicBezTo>
                    <a:cubicBezTo>
                      <a:pt x="92" y="133"/>
                      <a:pt x="104" y="128"/>
                      <a:pt x="116" y="115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1"/>
                      <a:pt x="135" y="87"/>
                      <a:pt x="137" y="71"/>
                    </a:cubicBezTo>
                    <a:cubicBezTo>
                      <a:pt x="139" y="56"/>
                      <a:pt x="136" y="42"/>
                      <a:pt x="128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6074989" y="2679337"/>
              <a:ext cx="402047" cy="305402"/>
              <a:chOff x="5700713" y="2251075"/>
              <a:chExt cx="495299" cy="37623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5" name="Freeform 53"/>
              <p:cNvSpPr>
                <a:spLocks noEditPoints="1"/>
              </p:cNvSpPr>
              <p:nvPr/>
            </p:nvSpPr>
            <p:spPr bwMode="auto">
              <a:xfrm>
                <a:off x="5700713" y="2303463"/>
                <a:ext cx="328612" cy="323850"/>
              </a:xfrm>
              <a:custGeom>
                <a:avLst/>
                <a:gdLst>
                  <a:gd name="T0" fmla="*/ 139 w 139"/>
                  <a:gd name="T1" fmla="*/ 78 h 137"/>
                  <a:gd name="T2" fmla="*/ 139 w 139"/>
                  <a:gd name="T3" fmla="*/ 59 h 137"/>
                  <a:gd name="T4" fmla="*/ 125 w 139"/>
                  <a:gd name="T5" fmla="*/ 56 h 137"/>
                  <a:gd name="T6" fmla="*/ 121 w 139"/>
                  <a:gd name="T7" fmla="*/ 46 h 137"/>
                  <a:gd name="T8" fmla="*/ 131 w 139"/>
                  <a:gd name="T9" fmla="*/ 35 h 137"/>
                  <a:gd name="T10" fmla="*/ 120 w 139"/>
                  <a:gd name="T11" fmla="*/ 20 h 137"/>
                  <a:gd name="T12" fmla="*/ 107 w 139"/>
                  <a:gd name="T13" fmla="*/ 26 h 137"/>
                  <a:gd name="T14" fmla="*/ 98 w 139"/>
                  <a:gd name="T15" fmla="*/ 20 h 137"/>
                  <a:gd name="T16" fmla="*/ 99 w 139"/>
                  <a:gd name="T17" fmla="*/ 5 h 137"/>
                  <a:gd name="T18" fmla="*/ 82 w 139"/>
                  <a:gd name="T19" fmla="*/ 0 h 137"/>
                  <a:gd name="T20" fmla="*/ 75 w 139"/>
                  <a:gd name="T21" fmla="*/ 12 h 137"/>
                  <a:gd name="T22" fmla="*/ 69 w 139"/>
                  <a:gd name="T23" fmla="*/ 12 h 137"/>
                  <a:gd name="T24" fmla="*/ 64 w 139"/>
                  <a:gd name="T25" fmla="*/ 12 h 137"/>
                  <a:gd name="T26" fmla="*/ 57 w 139"/>
                  <a:gd name="T27" fmla="*/ 0 h 137"/>
                  <a:gd name="T28" fmla="*/ 39 w 139"/>
                  <a:gd name="T29" fmla="*/ 5 h 137"/>
                  <a:gd name="T30" fmla="*/ 41 w 139"/>
                  <a:gd name="T31" fmla="*/ 20 h 137"/>
                  <a:gd name="T32" fmla="*/ 32 w 139"/>
                  <a:gd name="T33" fmla="*/ 26 h 137"/>
                  <a:gd name="T34" fmla="*/ 19 w 139"/>
                  <a:gd name="T35" fmla="*/ 20 h 137"/>
                  <a:gd name="T36" fmla="*/ 8 w 139"/>
                  <a:gd name="T37" fmla="*/ 35 h 137"/>
                  <a:gd name="T38" fmla="*/ 17 w 139"/>
                  <a:gd name="T39" fmla="*/ 46 h 137"/>
                  <a:gd name="T40" fmla="*/ 14 w 139"/>
                  <a:gd name="T41" fmla="*/ 57 h 137"/>
                  <a:gd name="T42" fmla="*/ 0 w 139"/>
                  <a:gd name="T43" fmla="*/ 60 h 137"/>
                  <a:gd name="T44" fmla="*/ 0 w 139"/>
                  <a:gd name="T45" fmla="*/ 78 h 137"/>
                  <a:gd name="T46" fmla="*/ 14 w 139"/>
                  <a:gd name="T47" fmla="*/ 81 h 137"/>
                  <a:gd name="T48" fmla="*/ 17 w 139"/>
                  <a:gd name="T49" fmla="*/ 91 h 137"/>
                  <a:gd name="T50" fmla="*/ 8 w 139"/>
                  <a:gd name="T51" fmla="*/ 102 h 137"/>
                  <a:gd name="T52" fmla="*/ 19 w 139"/>
                  <a:gd name="T53" fmla="*/ 117 h 137"/>
                  <a:gd name="T54" fmla="*/ 32 w 139"/>
                  <a:gd name="T55" fmla="*/ 111 h 137"/>
                  <a:gd name="T56" fmla="*/ 41 w 139"/>
                  <a:gd name="T57" fmla="*/ 118 h 137"/>
                  <a:gd name="T58" fmla="*/ 39 w 139"/>
                  <a:gd name="T59" fmla="*/ 132 h 137"/>
                  <a:gd name="T60" fmla="*/ 57 w 139"/>
                  <a:gd name="T61" fmla="*/ 137 h 137"/>
                  <a:gd name="T62" fmla="*/ 64 w 139"/>
                  <a:gd name="T63" fmla="*/ 125 h 137"/>
                  <a:gd name="T64" fmla="*/ 69 w 139"/>
                  <a:gd name="T65" fmla="*/ 125 h 137"/>
                  <a:gd name="T66" fmla="*/ 75 w 139"/>
                  <a:gd name="T67" fmla="*/ 125 h 137"/>
                  <a:gd name="T68" fmla="*/ 82 w 139"/>
                  <a:gd name="T69" fmla="*/ 137 h 137"/>
                  <a:gd name="T70" fmla="*/ 100 w 139"/>
                  <a:gd name="T71" fmla="*/ 132 h 137"/>
                  <a:gd name="T72" fmla="*/ 98 w 139"/>
                  <a:gd name="T73" fmla="*/ 118 h 137"/>
                  <a:gd name="T74" fmla="*/ 107 w 139"/>
                  <a:gd name="T75" fmla="*/ 111 h 137"/>
                  <a:gd name="T76" fmla="*/ 120 w 139"/>
                  <a:gd name="T77" fmla="*/ 117 h 137"/>
                  <a:gd name="T78" fmla="*/ 131 w 139"/>
                  <a:gd name="T79" fmla="*/ 102 h 137"/>
                  <a:gd name="T80" fmla="*/ 121 w 139"/>
                  <a:gd name="T81" fmla="*/ 91 h 137"/>
                  <a:gd name="T82" fmla="*/ 125 w 139"/>
                  <a:gd name="T83" fmla="*/ 81 h 137"/>
                  <a:gd name="T84" fmla="*/ 139 w 139"/>
                  <a:gd name="T85" fmla="*/ 78 h 137"/>
                  <a:gd name="T86" fmla="*/ 69 w 139"/>
                  <a:gd name="T87" fmla="*/ 109 h 137"/>
                  <a:gd name="T88" fmla="*/ 29 w 139"/>
                  <a:gd name="T89" fmla="*/ 69 h 137"/>
                  <a:gd name="T90" fmla="*/ 69 w 139"/>
                  <a:gd name="T91" fmla="*/ 28 h 137"/>
                  <a:gd name="T92" fmla="*/ 110 w 139"/>
                  <a:gd name="T93" fmla="*/ 69 h 137"/>
                  <a:gd name="T94" fmla="*/ 69 w 139"/>
                  <a:gd name="T95" fmla="*/ 109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137">
                    <a:moveTo>
                      <a:pt x="139" y="78"/>
                    </a:moveTo>
                    <a:cubicBezTo>
                      <a:pt x="139" y="59"/>
                      <a:pt x="139" y="59"/>
                      <a:pt x="139" y="59"/>
                    </a:cubicBezTo>
                    <a:cubicBezTo>
                      <a:pt x="125" y="56"/>
                      <a:pt x="125" y="56"/>
                      <a:pt x="125" y="56"/>
                    </a:cubicBezTo>
                    <a:cubicBezTo>
                      <a:pt x="124" y="53"/>
                      <a:pt x="123" y="49"/>
                      <a:pt x="121" y="46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20" y="20"/>
                      <a:pt x="120" y="20"/>
                      <a:pt x="120" y="20"/>
                    </a:cubicBezTo>
                    <a:cubicBezTo>
                      <a:pt x="107" y="26"/>
                      <a:pt x="107" y="26"/>
                      <a:pt x="107" y="26"/>
                    </a:cubicBezTo>
                    <a:cubicBezTo>
                      <a:pt x="104" y="24"/>
                      <a:pt x="101" y="21"/>
                      <a:pt x="98" y="20"/>
                    </a:cubicBezTo>
                    <a:cubicBezTo>
                      <a:pt x="99" y="5"/>
                      <a:pt x="99" y="5"/>
                      <a:pt x="99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3" y="12"/>
                      <a:pt x="71" y="12"/>
                      <a:pt x="69" y="12"/>
                    </a:cubicBezTo>
                    <a:cubicBezTo>
                      <a:pt x="67" y="12"/>
                      <a:pt x="66" y="12"/>
                      <a:pt x="64" y="1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37" y="21"/>
                      <a:pt x="34" y="24"/>
                      <a:pt x="32" y="26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6" y="49"/>
                      <a:pt x="15" y="53"/>
                      <a:pt x="14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5" y="84"/>
                      <a:pt x="16" y="88"/>
                      <a:pt x="17" y="91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4" y="113"/>
                      <a:pt x="38" y="116"/>
                      <a:pt x="41" y="118"/>
                    </a:cubicBezTo>
                    <a:cubicBezTo>
                      <a:pt x="39" y="132"/>
                      <a:pt x="39" y="132"/>
                      <a:pt x="39" y="132"/>
                    </a:cubicBezTo>
                    <a:cubicBezTo>
                      <a:pt x="57" y="137"/>
                      <a:pt x="57" y="137"/>
                      <a:pt x="57" y="137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6" y="125"/>
                      <a:pt x="68" y="125"/>
                      <a:pt x="69" y="125"/>
                    </a:cubicBezTo>
                    <a:cubicBezTo>
                      <a:pt x="71" y="125"/>
                      <a:pt x="73" y="125"/>
                      <a:pt x="75" y="125"/>
                    </a:cubicBezTo>
                    <a:cubicBezTo>
                      <a:pt x="82" y="137"/>
                      <a:pt x="82" y="137"/>
                      <a:pt x="82" y="137"/>
                    </a:cubicBezTo>
                    <a:cubicBezTo>
                      <a:pt x="100" y="132"/>
                      <a:pt x="100" y="132"/>
                      <a:pt x="100" y="132"/>
                    </a:cubicBezTo>
                    <a:cubicBezTo>
                      <a:pt x="98" y="118"/>
                      <a:pt x="98" y="118"/>
                      <a:pt x="98" y="118"/>
                    </a:cubicBezTo>
                    <a:cubicBezTo>
                      <a:pt x="101" y="116"/>
                      <a:pt x="104" y="113"/>
                      <a:pt x="107" y="111"/>
                    </a:cubicBezTo>
                    <a:cubicBezTo>
                      <a:pt x="120" y="117"/>
                      <a:pt x="120" y="117"/>
                      <a:pt x="120" y="117"/>
                    </a:cubicBezTo>
                    <a:cubicBezTo>
                      <a:pt x="131" y="102"/>
                      <a:pt x="131" y="102"/>
                      <a:pt x="131" y="102"/>
                    </a:cubicBezTo>
                    <a:cubicBezTo>
                      <a:pt x="121" y="91"/>
                      <a:pt x="121" y="91"/>
                      <a:pt x="121" y="91"/>
                    </a:cubicBezTo>
                    <a:cubicBezTo>
                      <a:pt x="123" y="88"/>
                      <a:pt x="124" y="84"/>
                      <a:pt x="125" y="81"/>
                    </a:cubicBezTo>
                    <a:lnTo>
                      <a:pt x="139" y="78"/>
                    </a:lnTo>
                    <a:close/>
                    <a:moveTo>
                      <a:pt x="69" y="109"/>
                    </a:moveTo>
                    <a:cubicBezTo>
                      <a:pt x="47" y="109"/>
                      <a:pt x="29" y="91"/>
                      <a:pt x="29" y="69"/>
                    </a:cubicBezTo>
                    <a:cubicBezTo>
                      <a:pt x="29" y="46"/>
                      <a:pt x="47" y="28"/>
                      <a:pt x="69" y="28"/>
                    </a:cubicBezTo>
                    <a:cubicBezTo>
                      <a:pt x="92" y="28"/>
                      <a:pt x="110" y="46"/>
                      <a:pt x="110" y="69"/>
                    </a:cubicBezTo>
                    <a:cubicBezTo>
                      <a:pt x="110" y="91"/>
                      <a:pt x="92" y="109"/>
                      <a:pt x="69" y="10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54"/>
              <p:cNvSpPr>
                <a:spLocks noEditPoints="1"/>
              </p:cNvSpPr>
              <p:nvPr/>
            </p:nvSpPr>
            <p:spPr bwMode="auto">
              <a:xfrm>
                <a:off x="6000750" y="2251075"/>
                <a:ext cx="195262" cy="193675"/>
              </a:xfrm>
              <a:custGeom>
                <a:avLst/>
                <a:gdLst>
                  <a:gd name="T0" fmla="*/ 83 w 83"/>
                  <a:gd name="T1" fmla="*/ 47 h 82"/>
                  <a:gd name="T2" fmla="*/ 83 w 83"/>
                  <a:gd name="T3" fmla="*/ 36 h 82"/>
                  <a:gd name="T4" fmla="*/ 74 w 83"/>
                  <a:gd name="T5" fmla="*/ 34 h 82"/>
                  <a:gd name="T6" fmla="*/ 72 w 83"/>
                  <a:gd name="T7" fmla="*/ 28 h 82"/>
                  <a:gd name="T8" fmla="*/ 78 w 83"/>
                  <a:gd name="T9" fmla="*/ 21 h 82"/>
                  <a:gd name="T10" fmla="*/ 72 w 83"/>
                  <a:gd name="T11" fmla="*/ 13 h 82"/>
                  <a:gd name="T12" fmla="*/ 64 w 83"/>
                  <a:gd name="T13" fmla="*/ 16 h 82"/>
                  <a:gd name="T14" fmla="*/ 58 w 83"/>
                  <a:gd name="T15" fmla="*/ 12 h 82"/>
                  <a:gd name="T16" fmla="*/ 59 w 83"/>
                  <a:gd name="T17" fmla="*/ 4 h 82"/>
                  <a:gd name="T18" fmla="*/ 49 w 83"/>
                  <a:gd name="T19" fmla="*/ 0 h 82"/>
                  <a:gd name="T20" fmla="*/ 45 w 83"/>
                  <a:gd name="T21" fmla="*/ 8 h 82"/>
                  <a:gd name="T22" fmla="*/ 41 w 83"/>
                  <a:gd name="T23" fmla="*/ 8 h 82"/>
                  <a:gd name="T24" fmla="*/ 38 w 83"/>
                  <a:gd name="T25" fmla="*/ 8 h 82"/>
                  <a:gd name="T26" fmla="*/ 34 w 83"/>
                  <a:gd name="T27" fmla="*/ 0 h 82"/>
                  <a:gd name="T28" fmla="*/ 24 w 83"/>
                  <a:gd name="T29" fmla="*/ 4 h 82"/>
                  <a:gd name="T30" fmla="*/ 24 w 83"/>
                  <a:gd name="T31" fmla="*/ 12 h 82"/>
                  <a:gd name="T32" fmla="*/ 19 w 83"/>
                  <a:gd name="T33" fmla="*/ 16 h 82"/>
                  <a:gd name="T34" fmla="*/ 11 w 83"/>
                  <a:gd name="T35" fmla="*/ 13 h 82"/>
                  <a:gd name="T36" fmla="*/ 5 w 83"/>
                  <a:gd name="T37" fmla="*/ 21 h 82"/>
                  <a:gd name="T38" fmla="*/ 11 w 83"/>
                  <a:gd name="T39" fmla="*/ 28 h 82"/>
                  <a:gd name="T40" fmla="*/ 9 w 83"/>
                  <a:gd name="T41" fmla="*/ 34 h 82"/>
                  <a:gd name="T42" fmla="*/ 0 w 83"/>
                  <a:gd name="T43" fmla="*/ 36 h 82"/>
                  <a:gd name="T44" fmla="*/ 0 w 83"/>
                  <a:gd name="T45" fmla="*/ 47 h 82"/>
                  <a:gd name="T46" fmla="*/ 9 w 83"/>
                  <a:gd name="T47" fmla="*/ 49 h 82"/>
                  <a:gd name="T48" fmla="*/ 11 w 83"/>
                  <a:gd name="T49" fmla="*/ 55 h 82"/>
                  <a:gd name="T50" fmla="*/ 5 w 83"/>
                  <a:gd name="T51" fmla="*/ 61 h 82"/>
                  <a:gd name="T52" fmla="*/ 11 w 83"/>
                  <a:gd name="T53" fmla="*/ 70 h 82"/>
                  <a:gd name="T54" fmla="*/ 19 w 83"/>
                  <a:gd name="T55" fmla="*/ 66 h 82"/>
                  <a:gd name="T56" fmla="*/ 24 w 83"/>
                  <a:gd name="T57" fmla="*/ 70 h 82"/>
                  <a:gd name="T58" fmla="*/ 24 w 83"/>
                  <a:gd name="T59" fmla="*/ 79 h 82"/>
                  <a:gd name="T60" fmla="*/ 34 w 83"/>
                  <a:gd name="T61" fmla="*/ 82 h 82"/>
                  <a:gd name="T62" fmla="*/ 38 w 83"/>
                  <a:gd name="T63" fmla="*/ 75 h 82"/>
                  <a:gd name="T64" fmla="*/ 41 w 83"/>
                  <a:gd name="T65" fmla="*/ 75 h 82"/>
                  <a:gd name="T66" fmla="*/ 45 w 83"/>
                  <a:gd name="T67" fmla="*/ 75 h 82"/>
                  <a:gd name="T68" fmla="*/ 49 w 83"/>
                  <a:gd name="T69" fmla="*/ 82 h 82"/>
                  <a:gd name="T70" fmla="*/ 59 w 83"/>
                  <a:gd name="T71" fmla="*/ 79 h 82"/>
                  <a:gd name="T72" fmla="*/ 59 w 83"/>
                  <a:gd name="T73" fmla="*/ 70 h 82"/>
                  <a:gd name="T74" fmla="*/ 64 w 83"/>
                  <a:gd name="T75" fmla="*/ 66 h 82"/>
                  <a:gd name="T76" fmla="*/ 72 w 83"/>
                  <a:gd name="T77" fmla="*/ 70 h 82"/>
                  <a:gd name="T78" fmla="*/ 78 w 83"/>
                  <a:gd name="T79" fmla="*/ 61 h 82"/>
                  <a:gd name="T80" fmla="*/ 72 w 83"/>
                  <a:gd name="T81" fmla="*/ 55 h 82"/>
                  <a:gd name="T82" fmla="*/ 74 w 83"/>
                  <a:gd name="T83" fmla="*/ 48 h 82"/>
                  <a:gd name="T84" fmla="*/ 83 w 83"/>
                  <a:gd name="T85" fmla="*/ 47 h 82"/>
                  <a:gd name="T86" fmla="*/ 41 w 83"/>
                  <a:gd name="T87" fmla="*/ 65 h 82"/>
                  <a:gd name="T88" fmla="*/ 17 w 83"/>
                  <a:gd name="T89" fmla="*/ 41 h 82"/>
                  <a:gd name="T90" fmla="*/ 41 w 83"/>
                  <a:gd name="T91" fmla="*/ 17 h 82"/>
                  <a:gd name="T92" fmla="*/ 66 w 83"/>
                  <a:gd name="T93" fmla="*/ 41 h 82"/>
                  <a:gd name="T94" fmla="*/ 41 w 83"/>
                  <a:gd name="T95" fmla="*/ 6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3" h="82">
                    <a:moveTo>
                      <a:pt x="83" y="47"/>
                    </a:moveTo>
                    <a:cubicBezTo>
                      <a:pt x="83" y="36"/>
                      <a:pt x="83" y="36"/>
                      <a:pt x="83" y="36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4" y="32"/>
                      <a:pt x="73" y="30"/>
                      <a:pt x="72" y="28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2" y="15"/>
                      <a:pt x="60" y="13"/>
                      <a:pt x="58" y="12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4" y="8"/>
                      <a:pt x="43" y="8"/>
                      <a:pt x="41" y="8"/>
                    </a:cubicBezTo>
                    <a:cubicBezTo>
                      <a:pt x="40" y="8"/>
                      <a:pt x="39" y="8"/>
                      <a:pt x="38" y="8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3"/>
                      <a:pt x="21" y="15"/>
                      <a:pt x="19" y="16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0" y="30"/>
                      <a:pt x="9" y="32"/>
                      <a:pt x="9" y="3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51"/>
                      <a:pt x="10" y="53"/>
                      <a:pt x="11" y="55"/>
                    </a:cubicBezTo>
                    <a:cubicBezTo>
                      <a:pt x="5" y="61"/>
                      <a:pt x="5" y="61"/>
                      <a:pt x="5" y="61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1" y="68"/>
                      <a:pt x="23" y="69"/>
                      <a:pt x="24" y="70"/>
                    </a:cubicBezTo>
                    <a:cubicBezTo>
                      <a:pt x="24" y="79"/>
                      <a:pt x="24" y="79"/>
                      <a:pt x="24" y="79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9" y="75"/>
                      <a:pt x="40" y="75"/>
                      <a:pt x="41" y="75"/>
                    </a:cubicBezTo>
                    <a:cubicBezTo>
                      <a:pt x="43" y="75"/>
                      <a:pt x="44" y="75"/>
                      <a:pt x="45" y="75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2" y="68"/>
                      <a:pt x="64" y="66"/>
                    </a:cubicBezTo>
                    <a:cubicBezTo>
                      <a:pt x="72" y="70"/>
                      <a:pt x="72" y="70"/>
                      <a:pt x="72" y="70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2" y="55"/>
                      <a:pt x="72" y="55"/>
                      <a:pt x="72" y="55"/>
                    </a:cubicBezTo>
                    <a:cubicBezTo>
                      <a:pt x="73" y="53"/>
                      <a:pt x="74" y="51"/>
                      <a:pt x="74" y="48"/>
                    </a:cubicBezTo>
                    <a:lnTo>
                      <a:pt x="83" y="47"/>
                    </a:lnTo>
                    <a:close/>
                    <a:moveTo>
                      <a:pt x="41" y="65"/>
                    </a:moveTo>
                    <a:cubicBezTo>
                      <a:pt x="28" y="65"/>
                      <a:pt x="17" y="55"/>
                      <a:pt x="17" y="41"/>
                    </a:cubicBezTo>
                    <a:cubicBezTo>
                      <a:pt x="17" y="28"/>
                      <a:pt x="28" y="17"/>
                      <a:pt x="41" y="17"/>
                    </a:cubicBezTo>
                    <a:cubicBezTo>
                      <a:pt x="55" y="17"/>
                      <a:pt x="66" y="28"/>
                      <a:pt x="66" y="41"/>
                    </a:cubicBezTo>
                    <a:cubicBezTo>
                      <a:pt x="66" y="55"/>
                      <a:pt x="55" y="65"/>
                      <a:pt x="41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4" name="Freeform 55"/>
            <p:cNvSpPr>
              <a:spLocks/>
            </p:cNvSpPr>
            <p:nvPr/>
          </p:nvSpPr>
          <p:spPr bwMode="auto">
            <a:xfrm>
              <a:off x="6263127" y="3393229"/>
              <a:ext cx="421376" cy="744819"/>
            </a:xfrm>
            <a:custGeom>
              <a:avLst/>
              <a:gdLst>
                <a:gd name="T0" fmla="*/ 0 w 220"/>
                <a:gd name="T1" fmla="*/ 252 h 388"/>
                <a:gd name="T2" fmla="*/ 22 w 220"/>
                <a:gd name="T3" fmla="*/ 179 h 388"/>
                <a:gd name="T4" fmla="*/ 63 w 220"/>
                <a:gd name="T5" fmla="*/ 162 h 388"/>
                <a:gd name="T6" fmla="*/ 104 w 220"/>
                <a:gd name="T7" fmla="*/ 164 h 388"/>
                <a:gd name="T8" fmla="*/ 117 w 220"/>
                <a:gd name="T9" fmla="*/ 160 h 388"/>
                <a:gd name="T10" fmla="*/ 119 w 220"/>
                <a:gd name="T11" fmla="*/ 101 h 388"/>
                <a:gd name="T12" fmla="*/ 116 w 220"/>
                <a:gd name="T13" fmla="*/ 91 h 388"/>
                <a:gd name="T14" fmla="*/ 124 w 220"/>
                <a:gd name="T15" fmla="*/ 60 h 388"/>
                <a:gd name="T16" fmla="*/ 127 w 220"/>
                <a:gd name="T17" fmla="*/ 55 h 388"/>
                <a:gd name="T18" fmla="*/ 150 w 220"/>
                <a:gd name="T19" fmla="*/ 16 h 388"/>
                <a:gd name="T20" fmla="*/ 147 w 220"/>
                <a:gd name="T21" fmla="*/ 0 h 388"/>
                <a:gd name="T22" fmla="*/ 159 w 220"/>
                <a:gd name="T23" fmla="*/ 10 h 388"/>
                <a:gd name="T24" fmla="*/ 163 w 220"/>
                <a:gd name="T25" fmla="*/ 1 h 388"/>
                <a:gd name="T26" fmla="*/ 166 w 220"/>
                <a:gd name="T27" fmla="*/ 11 h 388"/>
                <a:gd name="T28" fmla="*/ 192 w 220"/>
                <a:gd name="T29" fmla="*/ 25 h 388"/>
                <a:gd name="T30" fmla="*/ 207 w 220"/>
                <a:gd name="T31" fmla="*/ 46 h 388"/>
                <a:gd name="T32" fmla="*/ 213 w 220"/>
                <a:gd name="T33" fmla="*/ 79 h 388"/>
                <a:gd name="T34" fmla="*/ 205 w 220"/>
                <a:gd name="T35" fmla="*/ 116 h 388"/>
                <a:gd name="T36" fmla="*/ 204 w 220"/>
                <a:gd name="T37" fmla="*/ 130 h 388"/>
                <a:gd name="T38" fmla="*/ 192 w 220"/>
                <a:gd name="T39" fmla="*/ 149 h 388"/>
                <a:gd name="T40" fmla="*/ 188 w 220"/>
                <a:gd name="T41" fmla="*/ 151 h 388"/>
                <a:gd name="T42" fmla="*/ 174 w 220"/>
                <a:gd name="T43" fmla="*/ 179 h 388"/>
                <a:gd name="T44" fmla="*/ 174 w 220"/>
                <a:gd name="T45" fmla="*/ 201 h 388"/>
                <a:gd name="T46" fmla="*/ 182 w 220"/>
                <a:gd name="T47" fmla="*/ 228 h 388"/>
                <a:gd name="T48" fmla="*/ 209 w 220"/>
                <a:gd name="T49" fmla="*/ 266 h 388"/>
                <a:gd name="T50" fmla="*/ 219 w 220"/>
                <a:gd name="T51" fmla="*/ 309 h 388"/>
                <a:gd name="T52" fmla="*/ 210 w 220"/>
                <a:gd name="T53" fmla="*/ 388 h 388"/>
                <a:gd name="T54" fmla="*/ 0 w 220"/>
                <a:gd name="T55" fmla="*/ 25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388">
                  <a:moveTo>
                    <a:pt x="0" y="252"/>
                  </a:moveTo>
                  <a:cubicBezTo>
                    <a:pt x="0" y="252"/>
                    <a:pt x="8" y="202"/>
                    <a:pt x="22" y="179"/>
                  </a:cubicBezTo>
                  <a:cubicBezTo>
                    <a:pt x="35" y="156"/>
                    <a:pt x="41" y="153"/>
                    <a:pt x="63" y="162"/>
                  </a:cubicBezTo>
                  <a:cubicBezTo>
                    <a:pt x="86" y="171"/>
                    <a:pt x="100" y="166"/>
                    <a:pt x="104" y="164"/>
                  </a:cubicBezTo>
                  <a:cubicBezTo>
                    <a:pt x="108" y="161"/>
                    <a:pt x="114" y="160"/>
                    <a:pt x="117" y="160"/>
                  </a:cubicBezTo>
                  <a:cubicBezTo>
                    <a:pt x="117" y="160"/>
                    <a:pt x="125" y="127"/>
                    <a:pt x="119" y="101"/>
                  </a:cubicBezTo>
                  <a:cubicBezTo>
                    <a:pt x="119" y="101"/>
                    <a:pt x="116" y="96"/>
                    <a:pt x="116" y="91"/>
                  </a:cubicBezTo>
                  <a:cubicBezTo>
                    <a:pt x="116" y="87"/>
                    <a:pt x="119" y="66"/>
                    <a:pt x="124" y="60"/>
                  </a:cubicBezTo>
                  <a:cubicBezTo>
                    <a:pt x="124" y="60"/>
                    <a:pt x="127" y="58"/>
                    <a:pt x="127" y="55"/>
                  </a:cubicBezTo>
                  <a:cubicBezTo>
                    <a:pt x="128" y="52"/>
                    <a:pt x="132" y="27"/>
                    <a:pt x="150" y="16"/>
                  </a:cubicBezTo>
                  <a:cubicBezTo>
                    <a:pt x="150" y="16"/>
                    <a:pt x="157" y="9"/>
                    <a:pt x="147" y="0"/>
                  </a:cubicBezTo>
                  <a:cubicBezTo>
                    <a:pt x="147" y="0"/>
                    <a:pt x="153" y="0"/>
                    <a:pt x="159" y="10"/>
                  </a:cubicBezTo>
                  <a:cubicBezTo>
                    <a:pt x="159" y="10"/>
                    <a:pt x="157" y="1"/>
                    <a:pt x="163" y="1"/>
                  </a:cubicBezTo>
                  <a:cubicBezTo>
                    <a:pt x="163" y="1"/>
                    <a:pt x="158" y="10"/>
                    <a:pt x="166" y="11"/>
                  </a:cubicBezTo>
                  <a:cubicBezTo>
                    <a:pt x="175" y="13"/>
                    <a:pt x="186" y="16"/>
                    <a:pt x="192" y="25"/>
                  </a:cubicBezTo>
                  <a:cubicBezTo>
                    <a:pt x="198" y="33"/>
                    <a:pt x="198" y="40"/>
                    <a:pt x="207" y="46"/>
                  </a:cubicBezTo>
                  <a:cubicBezTo>
                    <a:pt x="215" y="53"/>
                    <a:pt x="214" y="72"/>
                    <a:pt x="213" y="79"/>
                  </a:cubicBezTo>
                  <a:cubicBezTo>
                    <a:pt x="211" y="85"/>
                    <a:pt x="204" y="112"/>
                    <a:pt x="205" y="116"/>
                  </a:cubicBezTo>
                  <a:cubicBezTo>
                    <a:pt x="206" y="121"/>
                    <a:pt x="206" y="124"/>
                    <a:pt x="204" y="130"/>
                  </a:cubicBezTo>
                  <a:cubicBezTo>
                    <a:pt x="201" y="136"/>
                    <a:pt x="194" y="150"/>
                    <a:pt x="192" y="149"/>
                  </a:cubicBezTo>
                  <a:cubicBezTo>
                    <a:pt x="190" y="148"/>
                    <a:pt x="188" y="150"/>
                    <a:pt x="188" y="151"/>
                  </a:cubicBezTo>
                  <a:cubicBezTo>
                    <a:pt x="187" y="152"/>
                    <a:pt x="176" y="171"/>
                    <a:pt x="174" y="179"/>
                  </a:cubicBezTo>
                  <a:cubicBezTo>
                    <a:pt x="172" y="187"/>
                    <a:pt x="170" y="197"/>
                    <a:pt x="174" y="201"/>
                  </a:cubicBezTo>
                  <a:cubicBezTo>
                    <a:pt x="178" y="206"/>
                    <a:pt x="180" y="221"/>
                    <a:pt x="182" y="228"/>
                  </a:cubicBezTo>
                  <a:cubicBezTo>
                    <a:pt x="184" y="235"/>
                    <a:pt x="202" y="254"/>
                    <a:pt x="209" y="266"/>
                  </a:cubicBezTo>
                  <a:cubicBezTo>
                    <a:pt x="216" y="278"/>
                    <a:pt x="220" y="280"/>
                    <a:pt x="219" y="309"/>
                  </a:cubicBezTo>
                  <a:cubicBezTo>
                    <a:pt x="217" y="339"/>
                    <a:pt x="214" y="369"/>
                    <a:pt x="210" y="388"/>
                  </a:cubicBezTo>
                  <a:lnTo>
                    <a:pt x="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722707" y="269981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22707" y="236611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8722707" y="48523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722707" y="451865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607642" y="269981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desired </a:t>
            </a: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07642" y="236611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07642" y="48523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07642" y="451865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285007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3D Disassembled Cube for PowerPoint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2894012" y="1563670"/>
            <a:ext cx="6095999" cy="4675900"/>
            <a:chOff x="3046413" y="1563670"/>
            <a:chExt cx="6095999" cy="4675900"/>
          </a:xfrm>
        </p:grpSpPr>
        <p:grpSp>
          <p:nvGrpSpPr>
            <p:cNvPr id="8" name="Group 7"/>
            <p:cNvGrpSpPr/>
            <p:nvPr/>
          </p:nvGrpSpPr>
          <p:grpSpPr>
            <a:xfrm>
              <a:off x="3046413" y="1563670"/>
              <a:ext cx="6095999" cy="4675900"/>
              <a:chOff x="2399700" y="1539572"/>
              <a:chExt cx="6039433" cy="4632513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3856351" y="5809576"/>
                <a:ext cx="3511566" cy="292798"/>
              </a:xfrm>
              <a:prstGeom prst="ellipse">
                <a:avLst/>
              </a:prstGeom>
              <a:solidFill>
                <a:schemeClr val="tx1">
                  <a:alpha val="13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2399700" y="5773803"/>
                <a:ext cx="3511566" cy="292798"/>
              </a:xfrm>
              <a:prstGeom prst="ellipse">
                <a:avLst/>
              </a:prstGeom>
              <a:solidFill>
                <a:schemeClr val="tx1">
                  <a:alpha val="13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4927567" y="5879287"/>
                <a:ext cx="3511566" cy="292798"/>
              </a:xfrm>
              <a:prstGeom prst="ellipse">
                <a:avLst/>
              </a:prstGeom>
              <a:solidFill>
                <a:schemeClr val="tx1">
                  <a:alpha val="13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4414297" y="4045802"/>
                <a:ext cx="726771" cy="1031772"/>
              </a:xfrm>
              <a:custGeom>
                <a:avLst/>
                <a:gdLst>
                  <a:gd name="T0" fmla="*/ 0 w 417"/>
                  <a:gd name="T1" fmla="*/ 0 h 592"/>
                  <a:gd name="T2" fmla="*/ 33 w 417"/>
                  <a:gd name="T3" fmla="*/ 339 h 592"/>
                  <a:gd name="T4" fmla="*/ 417 w 417"/>
                  <a:gd name="T5" fmla="*/ 592 h 592"/>
                  <a:gd name="T6" fmla="*/ 398 w 417"/>
                  <a:gd name="T7" fmla="*/ 244 h 592"/>
                  <a:gd name="T8" fmla="*/ 0 w 417"/>
                  <a:gd name="T9" fmla="*/ 0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592">
                    <a:moveTo>
                      <a:pt x="0" y="0"/>
                    </a:moveTo>
                    <a:lnTo>
                      <a:pt x="33" y="339"/>
                    </a:lnTo>
                    <a:lnTo>
                      <a:pt x="417" y="592"/>
                    </a:lnTo>
                    <a:lnTo>
                      <a:pt x="398" y="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4504926" y="2573087"/>
                <a:ext cx="845285" cy="721543"/>
              </a:xfrm>
              <a:custGeom>
                <a:avLst/>
                <a:gdLst>
                  <a:gd name="T0" fmla="*/ 239 w 485"/>
                  <a:gd name="T1" fmla="*/ 30 h 414"/>
                  <a:gd name="T2" fmla="*/ 0 w 485"/>
                  <a:gd name="T3" fmla="*/ 241 h 414"/>
                  <a:gd name="T4" fmla="*/ 45 w 485"/>
                  <a:gd name="T5" fmla="*/ 414 h 414"/>
                  <a:gd name="T6" fmla="*/ 322 w 485"/>
                  <a:gd name="T7" fmla="*/ 355 h 414"/>
                  <a:gd name="T8" fmla="*/ 485 w 485"/>
                  <a:gd name="T9" fmla="*/ 99 h 414"/>
                  <a:gd name="T10" fmla="*/ 334 w 485"/>
                  <a:gd name="T11" fmla="*/ 0 h 414"/>
                  <a:gd name="T12" fmla="*/ 239 w 485"/>
                  <a:gd name="T13" fmla="*/ 3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414">
                    <a:moveTo>
                      <a:pt x="239" y="30"/>
                    </a:moveTo>
                    <a:lnTo>
                      <a:pt x="0" y="241"/>
                    </a:lnTo>
                    <a:lnTo>
                      <a:pt x="45" y="414"/>
                    </a:lnTo>
                    <a:lnTo>
                      <a:pt x="322" y="355"/>
                    </a:lnTo>
                    <a:lnTo>
                      <a:pt x="485" y="99"/>
                    </a:lnTo>
                    <a:lnTo>
                      <a:pt x="334" y="0"/>
                    </a:lnTo>
                    <a:lnTo>
                      <a:pt x="239" y="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4972011" y="2872859"/>
                <a:ext cx="725028" cy="909772"/>
              </a:xfrm>
              <a:custGeom>
                <a:avLst/>
                <a:gdLst>
                  <a:gd name="T0" fmla="*/ 0 w 416"/>
                  <a:gd name="T1" fmla="*/ 0 h 522"/>
                  <a:gd name="T2" fmla="*/ 416 w 416"/>
                  <a:gd name="T3" fmla="*/ 233 h 522"/>
                  <a:gd name="T4" fmla="*/ 350 w 416"/>
                  <a:gd name="T5" fmla="*/ 522 h 522"/>
                  <a:gd name="T6" fmla="*/ 14 w 416"/>
                  <a:gd name="T7" fmla="*/ 337 h 522"/>
                  <a:gd name="T8" fmla="*/ 0 w 416"/>
                  <a:gd name="T9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6" h="522">
                    <a:moveTo>
                      <a:pt x="0" y="0"/>
                    </a:moveTo>
                    <a:lnTo>
                      <a:pt x="416" y="233"/>
                    </a:lnTo>
                    <a:lnTo>
                      <a:pt x="350" y="522"/>
                    </a:lnTo>
                    <a:lnTo>
                      <a:pt x="14" y="33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4930183" y="3442772"/>
                <a:ext cx="585600" cy="1157258"/>
              </a:xfrm>
              <a:custGeom>
                <a:avLst/>
                <a:gdLst>
                  <a:gd name="T0" fmla="*/ 0 w 336"/>
                  <a:gd name="T1" fmla="*/ 311 h 664"/>
                  <a:gd name="T2" fmla="*/ 21 w 336"/>
                  <a:gd name="T3" fmla="*/ 664 h 664"/>
                  <a:gd name="T4" fmla="*/ 151 w 336"/>
                  <a:gd name="T5" fmla="*/ 545 h 664"/>
                  <a:gd name="T6" fmla="*/ 336 w 336"/>
                  <a:gd name="T7" fmla="*/ 0 h 664"/>
                  <a:gd name="T8" fmla="*/ 0 w 336"/>
                  <a:gd name="T9" fmla="*/ 311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664">
                    <a:moveTo>
                      <a:pt x="0" y="311"/>
                    </a:moveTo>
                    <a:lnTo>
                      <a:pt x="21" y="664"/>
                    </a:lnTo>
                    <a:lnTo>
                      <a:pt x="151" y="545"/>
                    </a:lnTo>
                    <a:lnTo>
                      <a:pt x="336" y="0"/>
                    </a:lnTo>
                    <a:lnTo>
                      <a:pt x="0" y="311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4471812" y="4634250"/>
                <a:ext cx="705857" cy="1007372"/>
              </a:xfrm>
              <a:custGeom>
                <a:avLst/>
                <a:gdLst>
                  <a:gd name="T0" fmla="*/ 31 w 405"/>
                  <a:gd name="T1" fmla="*/ 327 h 578"/>
                  <a:gd name="T2" fmla="*/ 0 w 405"/>
                  <a:gd name="T3" fmla="*/ 0 h 578"/>
                  <a:gd name="T4" fmla="*/ 384 w 405"/>
                  <a:gd name="T5" fmla="*/ 253 h 578"/>
                  <a:gd name="T6" fmla="*/ 405 w 405"/>
                  <a:gd name="T7" fmla="*/ 578 h 578"/>
                  <a:gd name="T8" fmla="*/ 31 w 405"/>
                  <a:gd name="T9" fmla="*/ 327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578">
                    <a:moveTo>
                      <a:pt x="31" y="327"/>
                    </a:moveTo>
                    <a:lnTo>
                      <a:pt x="0" y="0"/>
                    </a:lnTo>
                    <a:lnTo>
                      <a:pt x="384" y="253"/>
                    </a:lnTo>
                    <a:lnTo>
                      <a:pt x="405" y="578"/>
                    </a:lnTo>
                    <a:lnTo>
                      <a:pt x="31" y="32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4876155" y="4730745"/>
                <a:ext cx="932428" cy="1176429"/>
              </a:xfrm>
              <a:custGeom>
                <a:avLst/>
                <a:gdLst>
                  <a:gd name="T0" fmla="*/ 123 w 535"/>
                  <a:gd name="T1" fmla="*/ 0 h 675"/>
                  <a:gd name="T2" fmla="*/ 0 w 535"/>
                  <a:gd name="T3" fmla="*/ 410 h 675"/>
                  <a:gd name="T4" fmla="*/ 398 w 535"/>
                  <a:gd name="T5" fmla="*/ 675 h 675"/>
                  <a:gd name="T6" fmla="*/ 535 w 535"/>
                  <a:gd name="T7" fmla="*/ 263 h 675"/>
                  <a:gd name="T8" fmla="*/ 123 w 535"/>
                  <a:gd name="T9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675">
                    <a:moveTo>
                      <a:pt x="123" y="0"/>
                    </a:moveTo>
                    <a:lnTo>
                      <a:pt x="0" y="410"/>
                    </a:lnTo>
                    <a:lnTo>
                      <a:pt x="398" y="675"/>
                    </a:lnTo>
                    <a:lnTo>
                      <a:pt x="535" y="263"/>
                    </a:lnTo>
                    <a:lnTo>
                      <a:pt x="12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4876155" y="4730745"/>
                <a:ext cx="932428" cy="1176429"/>
              </a:xfrm>
              <a:custGeom>
                <a:avLst/>
                <a:gdLst>
                  <a:gd name="T0" fmla="*/ 123 w 535"/>
                  <a:gd name="T1" fmla="*/ 0 h 675"/>
                  <a:gd name="T2" fmla="*/ 0 w 535"/>
                  <a:gd name="T3" fmla="*/ 410 h 675"/>
                  <a:gd name="T4" fmla="*/ 398 w 535"/>
                  <a:gd name="T5" fmla="*/ 675 h 675"/>
                  <a:gd name="T6" fmla="*/ 535 w 535"/>
                  <a:gd name="T7" fmla="*/ 263 h 675"/>
                  <a:gd name="T8" fmla="*/ 123 w 535"/>
                  <a:gd name="T9" fmla="*/ 0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675">
                    <a:moveTo>
                      <a:pt x="123" y="0"/>
                    </a:moveTo>
                    <a:lnTo>
                      <a:pt x="0" y="410"/>
                    </a:lnTo>
                    <a:lnTo>
                      <a:pt x="398" y="675"/>
                    </a:lnTo>
                    <a:lnTo>
                      <a:pt x="535" y="263"/>
                    </a:lnTo>
                    <a:lnTo>
                      <a:pt x="12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3760727" y="3650173"/>
                <a:ext cx="711086" cy="986458"/>
              </a:xfrm>
              <a:custGeom>
                <a:avLst/>
                <a:gdLst>
                  <a:gd name="T0" fmla="*/ 0 w 408"/>
                  <a:gd name="T1" fmla="*/ 0 h 566"/>
                  <a:gd name="T2" fmla="*/ 375 w 408"/>
                  <a:gd name="T3" fmla="*/ 227 h 566"/>
                  <a:gd name="T4" fmla="*/ 408 w 408"/>
                  <a:gd name="T5" fmla="*/ 566 h 566"/>
                  <a:gd name="T6" fmla="*/ 50 w 408"/>
                  <a:gd name="T7" fmla="*/ 331 h 566"/>
                  <a:gd name="T8" fmla="*/ 0 w 408"/>
                  <a:gd name="T9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566">
                    <a:moveTo>
                      <a:pt x="0" y="0"/>
                    </a:moveTo>
                    <a:lnTo>
                      <a:pt x="375" y="227"/>
                    </a:lnTo>
                    <a:lnTo>
                      <a:pt x="408" y="566"/>
                    </a:lnTo>
                    <a:lnTo>
                      <a:pt x="50" y="33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3996011" y="2890287"/>
                <a:ext cx="660542" cy="1159001"/>
              </a:xfrm>
              <a:custGeom>
                <a:avLst/>
                <a:gdLst>
                  <a:gd name="T0" fmla="*/ 358 w 379"/>
                  <a:gd name="T1" fmla="*/ 0 h 665"/>
                  <a:gd name="T2" fmla="*/ 379 w 379"/>
                  <a:gd name="T3" fmla="*/ 358 h 665"/>
                  <a:gd name="T4" fmla="*/ 38 w 379"/>
                  <a:gd name="T5" fmla="*/ 665 h 665"/>
                  <a:gd name="T6" fmla="*/ 0 w 379"/>
                  <a:gd name="T7" fmla="*/ 315 h 665"/>
                  <a:gd name="T8" fmla="*/ 358 w 379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665">
                    <a:moveTo>
                      <a:pt x="358" y="0"/>
                    </a:moveTo>
                    <a:lnTo>
                      <a:pt x="379" y="358"/>
                    </a:lnTo>
                    <a:lnTo>
                      <a:pt x="38" y="665"/>
                    </a:lnTo>
                    <a:lnTo>
                      <a:pt x="0" y="315"/>
                    </a:lnTo>
                    <a:lnTo>
                      <a:pt x="35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4199927" y="3554316"/>
                <a:ext cx="766858" cy="1045714"/>
              </a:xfrm>
              <a:custGeom>
                <a:avLst/>
                <a:gdLst>
                  <a:gd name="T0" fmla="*/ 419 w 440"/>
                  <a:gd name="T1" fmla="*/ 247 h 600"/>
                  <a:gd name="T2" fmla="*/ 440 w 440"/>
                  <a:gd name="T3" fmla="*/ 600 h 600"/>
                  <a:gd name="T4" fmla="*/ 33 w 440"/>
                  <a:gd name="T5" fmla="*/ 351 h 600"/>
                  <a:gd name="T6" fmla="*/ 0 w 440"/>
                  <a:gd name="T7" fmla="*/ 0 h 600"/>
                  <a:gd name="T8" fmla="*/ 419 w 440"/>
                  <a:gd name="T9" fmla="*/ 2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600">
                    <a:moveTo>
                      <a:pt x="419" y="247"/>
                    </a:moveTo>
                    <a:lnTo>
                      <a:pt x="440" y="600"/>
                    </a:lnTo>
                    <a:lnTo>
                      <a:pt x="33" y="351"/>
                    </a:lnTo>
                    <a:lnTo>
                      <a:pt x="0" y="0"/>
                    </a:lnTo>
                    <a:lnTo>
                      <a:pt x="419" y="2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4196752" y="3011666"/>
                <a:ext cx="1357685" cy="979486"/>
              </a:xfrm>
              <a:custGeom>
                <a:avLst/>
                <a:gdLst>
                  <a:gd name="T0" fmla="*/ 419 w 779"/>
                  <a:gd name="T1" fmla="*/ 562 h 562"/>
                  <a:gd name="T2" fmla="*/ 779 w 779"/>
                  <a:gd name="T3" fmla="*/ 235 h 562"/>
                  <a:gd name="T4" fmla="*/ 357 w 779"/>
                  <a:gd name="T5" fmla="*/ 0 h 562"/>
                  <a:gd name="T6" fmla="*/ 0 w 779"/>
                  <a:gd name="T7" fmla="*/ 315 h 562"/>
                  <a:gd name="T8" fmla="*/ 419 w 779"/>
                  <a:gd name="T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9" h="562">
                    <a:moveTo>
                      <a:pt x="419" y="562"/>
                    </a:moveTo>
                    <a:lnTo>
                      <a:pt x="779" y="235"/>
                    </a:lnTo>
                    <a:lnTo>
                      <a:pt x="357" y="0"/>
                    </a:lnTo>
                    <a:lnTo>
                      <a:pt x="0" y="315"/>
                    </a:lnTo>
                    <a:lnTo>
                      <a:pt x="419" y="5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5569812" y="4899802"/>
                <a:ext cx="768600" cy="1007372"/>
              </a:xfrm>
              <a:custGeom>
                <a:avLst/>
                <a:gdLst>
                  <a:gd name="T0" fmla="*/ 0 w 441"/>
                  <a:gd name="T1" fmla="*/ 578 h 578"/>
                  <a:gd name="T2" fmla="*/ 137 w 441"/>
                  <a:gd name="T3" fmla="*/ 166 h 578"/>
                  <a:gd name="T4" fmla="*/ 441 w 441"/>
                  <a:gd name="T5" fmla="*/ 0 h 578"/>
                  <a:gd name="T6" fmla="*/ 308 w 441"/>
                  <a:gd name="T7" fmla="*/ 394 h 578"/>
                  <a:gd name="T8" fmla="*/ 0 w 441"/>
                  <a:gd name="T9" fmla="*/ 578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78">
                    <a:moveTo>
                      <a:pt x="0" y="578"/>
                    </a:moveTo>
                    <a:lnTo>
                      <a:pt x="137" y="166"/>
                    </a:lnTo>
                    <a:lnTo>
                      <a:pt x="441" y="0"/>
                    </a:lnTo>
                    <a:lnTo>
                      <a:pt x="308" y="394"/>
                    </a:lnTo>
                    <a:lnTo>
                      <a:pt x="0" y="578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5569812" y="4899802"/>
                <a:ext cx="768600" cy="1007372"/>
              </a:xfrm>
              <a:custGeom>
                <a:avLst/>
                <a:gdLst>
                  <a:gd name="T0" fmla="*/ 0 w 441"/>
                  <a:gd name="T1" fmla="*/ 578 h 578"/>
                  <a:gd name="T2" fmla="*/ 137 w 441"/>
                  <a:gd name="T3" fmla="*/ 166 h 578"/>
                  <a:gd name="T4" fmla="*/ 441 w 441"/>
                  <a:gd name="T5" fmla="*/ 0 h 578"/>
                  <a:gd name="T6" fmla="*/ 308 w 441"/>
                  <a:gd name="T7" fmla="*/ 394 h 578"/>
                  <a:gd name="T8" fmla="*/ 0 w 441"/>
                  <a:gd name="T9" fmla="*/ 578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78">
                    <a:moveTo>
                      <a:pt x="0" y="578"/>
                    </a:moveTo>
                    <a:lnTo>
                      <a:pt x="137" y="166"/>
                    </a:lnTo>
                    <a:lnTo>
                      <a:pt x="441" y="0"/>
                    </a:lnTo>
                    <a:lnTo>
                      <a:pt x="308" y="394"/>
                    </a:lnTo>
                    <a:lnTo>
                      <a:pt x="0" y="57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6106612" y="4624430"/>
                <a:ext cx="726771" cy="962058"/>
              </a:xfrm>
              <a:custGeom>
                <a:avLst/>
                <a:gdLst>
                  <a:gd name="T0" fmla="*/ 277 w 417"/>
                  <a:gd name="T1" fmla="*/ 383 h 552"/>
                  <a:gd name="T2" fmla="*/ 417 w 417"/>
                  <a:gd name="T3" fmla="*/ 0 h 552"/>
                  <a:gd name="T4" fmla="*/ 133 w 417"/>
                  <a:gd name="T5" fmla="*/ 158 h 552"/>
                  <a:gd name="T6" fmla="*/ 0 w 417"/>
                  <a:gd name="T7" fmla="*/ 552 h 552"/>
                  <a:gd name="T8" fmla="*/ 277 w 417"/>
                  <a:gd name="T9" fmla="*/ 383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552">
                    <a:moveTo>
                      <a:pt x="277" y="383"/>
                    </a:moveTo>
                    <a:lnTo>
                      <a:pt x="417" y="0"/>
                    </a:lnTo>
                    <a:lnTo>
                      <a:pt x="133" y="158"/>
                    </a:lnTo>
                    <a:lnTo>
                      <a:pt x="0" y="552"/>
                    </a:lnTo>
                    <a:lnTo>
                      <a:pt x="277" y="38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6106612" y="4624430"/>
                <a:ext cx="726771" cy="962058"/>
              </a:xfrm>
              <a:custGeom>
                <a:avLst/>
                <a:gdLst>
                  <a:gd name="T0" fmla="*/ 277 w 417"/>
                  <a:gd name="T1" fmla="*/ 383 h 552"/>
                  <a:gd name="T2" fmla="*/ 417 w 417"/>
                  <a:gd name="T3" fmla="*/ 0 h 552"/>
                  <a:gd name="T4" fmla="*/ 133 w 417"/>
                  <a:gd name="T5" fmla="*/ 158 h 552"/>
                  <a:gd name="T6" fmla="*/ 0 w 417"/>
                  <a:gd name="T7" fmla="*/ 552 h 552"/>
                  <a:gd name="T8" fmla="*/ 277 w 417"/>
                  <a:gd name="T9" fmla="*/ 383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552">
                    <a:moveTo>
                      <a:pt x="277" y="383"/>
                    </a:moveTo>
                    <a:lnTo>
                      <a:pt x="417" y="0"/>
                    </a:lnTo>
                    <a:lnTo>
                      <a:pt x="133" y="158"/>
                    </a:lnTo>
                    <a:lnTo>
                      <a:pt x="0" y="552"/>
                    </a:lnTo>
                    <a:lnTo>
                      <a:pt x="277" y="383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6338411" y="4356030"/>
                <a:ext cx="494972" cy="543772"/>
              </a:xfrm>
              <a:custGeom>
                <a:avLst/>
                <a:gdLst>
                  <a:gd name="T0" fmla="*/ 0 w 284"/>
                  <a:gd name="T1" fmla="*/ 312 h 312"/>
                  <a:gd name="T2" fmla="*/ 284 w 284"/>
                  <a:gd name="T3" fmla="*/ 154 h 312"/>
                  <a:gd name="T4" fmla="*/ 21 w 284"/>
                  <a:gd name="T5" fmla="*/ 0 h 312"/>
                  <a:gd name="T6" fmla="*/ 0 w 284"/>
                  <a:gd name="T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4" h="312">
                    <a:moveTo>
                      <a:pt x="0" y="312"/>
                    </a:moveTo>
                    <a:lnTo>
                      <a:pt x="284" y="154"/>
                    </a:lnTo>
                    <a:lnTo>
                      <a:pt x="21" y="0"/>
                    </a:lnTo>
                    <a:lnTo>
                      <a:pt x="0" y="312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6338411" y="4356030"/>
                <a:ext cx="494972" cy="543772"/>
              </a:xfrm>
              <a:custGeom>
                <a:avLst/>
                <a:gdLst>
                  <a:gd name="T0" fmla="*/ 0 w 284"/>
                  <a:gd name="T1" fmla="*/ 312 h 312"/>
                  <a:gd name="T2" fmla="*/ 284 w 284"/>
                  <a:gd name="T3" fmla="*/ 154 h 312"/>
                  <a:gd name="T4" fmla="*/ 21 w 284"/>
                  <a:gd name="T5" fmla="*/ 0 h 312"/>
                  <a:gd name="T6" fmla="*/ 0 w 284"/>
                  <a:gd name="T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4" h="312">
                    <a:moveTo>
                      <a:pt x="0" y="312"/>
                    </a:moveTo>
                    <a:lnTo>
                      <a:pt x="284" y="154"/>
                    </a:lnTo>
                    <a:lnTo>
                      <a:pt x="21" y="0"/>
                    </a:lnTo>
                    <a:lnTo>
                      <a:pt x="0" y="31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6589383" y="4413545"/>
                <a:ext cx="632657" cy="878400"/>
              </a:xfrm>
              <a:custGeom>
                <a:avLst/>
                <a:gdLst>
                  <a:gd name="T0" fmla="*/ 227 w 363"/>
                  <a:gd name="T1" fmla="*/ 369 h 504"/>
                  <a:gd name="T2" fmla="*/ 363 w 363"/>
                  <a:gd name="T3" fmla="*/ 0 h 504"/>
                  <a:gd name="T4" fmla="*/ 140 w 363"/>
                  <a:gd name="T5" fmla="*/ 121 h 504"/>
                  <a:gd name="T6" fmla="*/ 0 w 363"/>
                  <a:gd name="T7" fmla="*/ 504 h 504"/>
                  <a:gd name="T8" fmla="*/ 227 w 363"/>
                  <a:gd name="T9" fmla="*/ 369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504">
                    <a:moveTo>
                      <a:pt x="227" y="369"/>
                    </a:moveTo>
                    <a:lnTo>
                      <a:pt x="363" y="0"/>
                    </a:lnTo>
                    <a:lnTo>
                      <a:pt x="140" y="121"/>
                    </a:lnTo>
                    <a:lnTo>
                      <a:pt x="0" y="504"/>
                    </a:lnTo>
                    <a:lnTo>
                      <a:pt x="227" y="369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6495269" y="4108544"/>
                <a:ext cx="552485" cy="536800"/>
              </a:xfrm>
              <a:custGeom>
                <a:avLst/>
                <a:gdLst>
                  <a:gd name="T0" fmla="*/ 213 w 317"/>
                  <a:gd name="T1" fmla="*/ 308 h 308"/>
                  <a:gd name="T2" fmla="*/ 317 w 317"/>
                  <a:gd name="T3" fmla="*/ 14 h 308"/>
                  <a:gd name="T4" fmla="*/ 59 w 317"/>
                  <a:gd name="T5" fmla="*/ 0 h 308"/>
                  <a:gd name="T6" fmla="*/ 0 w 317"/>
                  <a:gd name="T7" fmla="*/ 182 h 308"/>
                  <a:gd name="T8" fmla="*/ 213 w 317"/>
                  <a:gd name="T9" fmla="*/ 30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308">
                    <a:moveTo>
                      <a:pt x="213" y="308"/>
                    </a:moveTo>
                    <a:lnTo>
                      <a:pt x="317" y="14"/>
                    </a:lnTo>
                    <a:lnTo>
                      <a:pt x="59" y="0"/>
                    </a:lnTo>
                    <a:lnTo>
                      <a:pt x="0" y="182"/>
                    </a:lnTo>
                    <a:lnTo>
                      <a:pt x="213" y="30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6456926" y="4070202"/>
                <a:ext cx="247486" cy="467086"/>
              </a:xfrm>
              <a:custGeom>
                <a:avLst/>
                <a:gdLst>
                  <a:gd name="T0" fmla="*/ 67 w 142"/>
                  <a:gd name="T1" fmla="*/ 230 h 268"/>
                  <a:gd name="T2" fmla="*/ 142 w 142"/>
                  <a:gd name="T3" fmla="*/ 0 h 268"/>
                  <a:gd name="T4" fmla="*/ 81 w 142"/>
                  <a:gd name="T5" fmla="*/ 22 h 268"/>
                  <a:gd name="T6" fmla="*/ 0 w 142"/>
                  <a:gd name="T7" fmla="*/ 268 h 268"/>
                  <a:gd name="T8" fmla="*/ 67 w 142"/>
                  <a:gd name="T9" fmla="*/ 23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268">
                    <a:moveTo>
                      <a:pt x="67" y="230"/>
                    </a:moveTo>
                    <a:lnTo>
                      <a:pt x="142" y="0"/>
                    </a:lnTo>
                    <a:lnTo>
                      <a:pt x="81" y="22"/>
                    </a:lnTo>
                    <a:lnTo>
                      <a:pt x="0" y="268"/>
                    </a:lnTo>
                    <a:lnTo>
                      <a:pt x="67" y="2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5808583" y="4108544"/>
                <a:ext cx="789514" cy="1080572"/>
              </a:xfrm>
              <a:custGeom>
                <a:avLst/>
                <a:gdLst>
                  <a:gd name="T0" fmla="*/ 159 w 453"/>
                  <a:gd name="T1" fmla="*/ 144 h 620"/>
                  <a:gd name="T2" fmla="*/ 0 w 453"/>
                  <a:gd name="T3" fmla="*/ 620 h 620"/>
                  <a:gd name="T4" fmla="*/ 304 w 453"/>
                  <a:gd name="T5" fmla="*/ 454 h 620"/>
                  <a:gd name="T6" fmla="*/ 453 w 453"/>
                  <a:gd name="T7" fmla="*/ 0 h 620"/>
                  <a:gd name="T8" fmla="*/ 159 w 453"/>
                  <a:gd name="T9" fmla="*/ 144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20">
                    <a:moveTo>
                      <a:pt x="159" y="144"/>
                    </a:moveTo>
                    <a:lnTo>
                      <a:pt x="0" y="620"/>
                    </a:lnTo>
                    <a:lnTo>
                      <a:pt x="304" y="454"/>
                    </a:lnTo>
                    <a:lnTo>
                      <a:pt x="453" y="0"/>
                    </a:lnTo>
                    <a:lnTo>
                      <a:pt x="159" y="144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5808583" y="4108544"/>
                <a:ext cx="789514" cy="1080572"/>
              </a:xfrm>
              <a:custGeom>
                <a:avLst/>
                <a:gdLst>
                  <a:gd name="T0" fmla="*/ 159 w 453"/>
                  <a:gd name="T1" fmla="*/ 144 h 620"/>
                  <a:gd name="T2" fmla="*/ 0 w 453"/>
                  <a:gd name="T3" fmla="*/ 620 h 620"/>
                  <a:gd name="T4" fmla="*/ 304 w 453"/>
                  <a:gd name="T5" fmla="*/ 454 h 620"/>
                  <a:gd name="T6" fmla="*/ 453 w 453"/>
                  <a:gd name="T7" fmla="*/ 0 h 620"/>
                  <a:gd name="T8" fmla="*/ 159 w 453"/>
                  <a:gd name="T9" fmla="*/ 144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20">
                    <a:moveTo>
                      <a:pt x="159" y="144"/>
                    </a:moveTo>
                    <a:lnTo>
                      <a:pt x="0" y="620"/>
                    </a:lnTo>
                    <a:lnTo>
                      <a:pt x="304" y="454"/>
                    </a:lnTo>
                    <a:lnTo>
                      <a:pt x="453" y="0"/>
                    </a:lnTo>
                    <a:lnTo>
                      <a:pt x="159" y="144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6083317" y="3291145"/>
                <a:ext cx="784286" cy="1068372"/>
              </a:xfrm>
              <a:custGeom>
                <a:avLst/>
                <a:gdLst>
                  <a:gd name="T0" fmla="*/ 164 w 450"/>
                  <a:gd name="T1" fmla="*/ 123 h 613"/>
                  <a:gd name="T2" fmla="*/ 0 w 450"/>
                  <a:gd name="T3" fmla="*/ 613 h 613"/>
                  <a:gd name="T4" fmla="*/ 294 w 450"/>
                  <a:gd name="T5" fmla="*/ 469 h 613"/>
                  <a:gd name="T6" fmla="*/ 450 w 450"/>
                  <a:gd name="T7" fmla="*/ 0 h 613"/>
                  <a:gd name="T8" fmla="*/ 164 w 450"/>
                  <a:gd name="T9" fmla="*/ 123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613">
                    <a:moveTo>
                      <a:pt x="164" y="123"/>
                    </a:moveTo>
                    <a:lnTo>
                      <a:pt x="0" y="613"/>
                    </a:lnTo>
                    <a:lnTo>
                      <a:pt x="294" y="469"/>
                    </a:lnTo>
                    <a:lnTo>
                      <a:pt x="450" y="0"/>
                    </a:lnTo>
                    <a:lnTo>
                      <a:pt x="164" y="12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6085698" y="3291145"/>
                <a:ext cx="784286" cy="1068372"/>
              </a:xfrm>
              <a:custGeom>
                <a:avLst/>
                <a:gdLst>
                  <a:gd name="T0" fmla="*/ 164 w 450"/>
                  <a:gd name="T1" fmla="*/ 123 h 613"/>
                  <a:gd name="T2" fmla="*/ 0 w 450"/>
                  <a:gd name="T3" fmla="*/ 613 h 613"/>
                  <a:gd name="T4" fmla="*/ 294 w 450"/>
                  <a:gd name="T5" fmla="*/ 469 h 613"/>
                  <a:gd name="T6" fmla="*/ 450 w 450"/>
                  <a:gd name="T7" fmla="*/ 0 h 613"/>
                  <a:gd name="T8" fmla="*/ 164 w 450"/>
                  <a:gd name="T9" fmla="*/ 123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613">
                    <a:moveTo>
                      <a:pt x="164" y="123"/>
                    </a:moveTo>
                    <a:lnTo>
                      <a:pt x="0" y="613"/>
                    </a:lnTo>
                    <a:lnTo>
                      <a:pt x="294" y="469"/>
                    </a:lnTo>
                    <a:lnTo>
                      <a:pt x="450" y="0"/>
                    </a:lnTo>
                    <a:lnTo>
                      <a:pt x="164" y="123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4884869" y="2006658"/>
                <a:ext cx="664028" cy="871428"/>
              </a:xfrm>
              <a:custGeom>
                <a:avLst/>
                <a:gdLst>
                  <a:gd name="T0" fmla="*/ 21 w 381"/>
                  <a:gd name="T1" fmla="*/ 355 h 500"/>
                  <a:gd name="T2" fmla="*/ 0 w 381"/>
                  <a:gd name="T3" fmla="*/ 0 h 500"/>
                  <a:gd name="T4" fmla="*/ 381 w 381"/>
                  <a:gd name="T5" fmla="*/ 204 h 500"/>
                  <a:gd name="T6" fmla="*/ 275 w 381"/>
                  <a:gd name="T7" fmla="*/ 500 h 500"/>
                  <a:gd name="T8" fmla="*/ 21 w 381"/>
                  <a:gd name="T9" fmla="*/ 355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1" h="500">
                    <a:moveTo>
                      <a:pt x="21" y="355"/>
                    </a:moveTo>
                    <a:lnTo>
                      <a:pt x="0" y="0"/>
                    </a:lnTo>
                    <a:lnTo>
                      <a:pt x="381" y="204"/>
                    </a:lnTo>
                    <a:lnTo>
                      <a:pt x="275" y="500"/>
                    </a:lnTo>
                    <a:lnTo>
                      <a:pt x="21" y="35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6333184" y="2770030"/>
                <a:ext cx="268400" cy="352058"/>
              </a:xfrm>
              <a:custGeom>
                <a:avLst/>
                <a:gdLst>
                  <a:gd name="T0" fmla="*/ 154 w 154"/>
                  <a:gd name="T1" fmla="*/ 0 h 202"/>
                  <a:gd name="T2" fmla="*/ 145 w 154"/>
                  <a:gd name="T3" fmla="*/ 202 h 202"/>
                  <a:gd name="T4" fmla="*/ 0 w 154"/>
                  <a:gd name="T5" fmla="*/ 178 h 202"/>
                  <a:gd name="T6" fmla="*/ 24 w 154"/>
                  <a:gd name="T7" fmla="*/ 131 h 202"/>
                  <a:gd name="T8" fmla="*/ 154 w 154"/>
                  <a:gd name="T9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202">
                    <a:moveTo>
                      <a:pt x="154" y="0"/>
                    </a:moveTo>
                    <a:lnTo>
                      <a:pt x="145" y="202"/>
                    </a:lnTo>
                    <a:lnTo>
                      <a:pt x="0" y="178"/>
                    </a:lnTo>
                    <a:lnTo>
                      <a:pt x="24" y="131"/>
                    </a:lnTo>
                    <a:lnTo>
                      <a:pt x="15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6036898" y="2344772"/>
                <a:ext cx="115028" cy="141172"/>
              </a:xfrm>
              <a:custGeom>
                <a:avLst/>
                <a:gdLst>
                  <a:gd name="T0" fmla="*/ 66 w 66"/>
                  <a:gd name="T1" fmla="*/ 36 h 81"/>
                  <a:gd name="T2" fmla="*/ 0 w 66"/>
                  <a:gd name="T3" fmla="*/ 0 h 81"/>
                  <a:gd name="T4" fmla="*/ 16 w 66"/>
                  <a:gd name="T5" fmla="*/ 81 h 81"/>
                  <a:gd name="T6" fmla="*/ 66 w 66"/>
                  <a:gd name="T7" fmla="*/ 3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81">
                    <a:moveTo>
                      <a:pt x="66" y="36"/>
                    </a:moveTo>
                    <a:lnTo>
                      <a:pt x="0" y="0"/>
                    </a:lnTo>
                    <a:lnTo>
                      <a:pt x="16" y="81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5524498" y="1882915"/>
                <a:ext cx="569914" cy="1085801"/>
              </a:xfrm>
              <a:custGeom>
                <a:avLst/>
                <a:gdLst>
                  <a:gd name="T0" fmla="*/ 133 w 327"/>
                  <a:gd name="T1" fmla="*/ 104 h 623"/>
                  <a:gd name="T2" fmla="*/ 327 w 327"/>
                  <a:gd name="T3" fmla="*/ 0 h 623"/>
                  <a:gd name="T4" fmla="*/ 310 w 327"/>
                  <a:gd name="T5" fmla="*/ 346 h 623"/>
                  <a:gd name="T6" fmla="*/ 294 w 327"/>
                  <a:gd name="T7" fmla="*/ 372 h 623"/>
                  <a:gd name="T8" fmla="*/ 0 w 327"/>
                  <a:gd name="T9" fmla="*/ 623 h 623"/>
                  <a:gd name="T10" fmla="*/ 14 w 327"/>
                  <a:gd name="T11" fmla="*/ 275 h 623"/>
                  <a:gd name="T12" fmla="*/ 133 w 327"/>
                  <a:gd name="T13" fmla="*/ 10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7" h="623">
                    <a:moveTo>
                      <a:pt x="133" y="104"/>
                    </a:moveTo>
                    <a:lnTo>
                      <a:pt x="327" y="0"/>
                    </a:lnTo>
                    <a:lnTo>
                      <a:pt x="310" y="346"/>
                    </a:lnTo>
                    <a:lnTo>
                      <a:pt x="294" y="372"/>
                    </a:lnTo>
                    <a:lnTo>
                      <a:pt x="0" y="623"/>
                    </a:lnTo>
                    <a:lnTo>
                      <a:pt x="14" y="275"/>
                    </a:lnTo>
                    <a:lnTo>
                      <a:pt x="133" y="1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5958469" y="2407516"/>
                <a:ext cx="193457" cy="341600"/>
              </a:xfrm>
              <a:custGeom>
                <a:avLst/>
                <a:gdLst>
                  <a:gd name="T0" fmla="*/ 57 w 111"/>
                  <a:gd name="T1" fmla="*/ 78 h 196"/>
                  <a:gd name="T2" fmla="*/ 61 w 111"/>
                  <a:gd name="T3" fmla="*/ 45 h 196"/>
                  <a:gd name="T4" fmla="*/ 111 w 111"/>
                  <a:gd name="T5" fmla="*/ 0 h 196"/>
                  <a:gd name="T6" fmla="*/ 102 w 111"/>
                  <a:gd name="T7" fmla="*/ 196 h 196"/>
                  <a:gd name="T8" fmla="*/ 0 w 111"/>
                  <a:gd name="T9" fmla="*/ 99 h 196"/>
                  <a:gd name="T10" fmla="*/ 57 w 111"/>
                  <a:gd name="T11" fmla="*/ 78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196">
                    <a:moveTo>
                      <a:pt x="57" y="78"/>
                    </a:moveTo>
                    <a:lnTo>
                      <a:pt x="61" y="45"/>
                    </a:lnTo>
                    <a:lnTo>
                      <a:pt x="111" y="0"/>
                    </a:lnTo>
                    <a:lnTo>
                      <a:pt x="102" y="196"/>
                    </a:lnTo>
                    <a:lnTo>
                      <a:pt x="0" y="99"/>
                    </a:lnTo>
                    <a:lnTo>
                      <a:pt x="57" y="7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34"/>
              <p:cNvSpPr>
                <a:spLocks/>
              </p:cNvSpPr>
              <p:nvPr/>
            </p:nvSpPr>
            <p:spPr bwMode="auto">
              <a:xfrm>
                <a:off x="5844545" y="2490706"/>
                <a:ext cx="754657" cy="512400"/>
              </a:xfrm>
              <a:custGeom>
                <a:avLst/>
                <a:gdLst>
                  <a:gd name="T0" fmla="*/ 125 w 433"/>
                  <a:gd name="T1" fmla="*/ 0 h 294"/>
                  <a:gd name="T2" fmla="*/ 433 w 433"/>
                  <a:gd name="T3" fmla="*/ 163 h 294"/>
                  <a:gd name="T4" fmla="*/ 303 w 433"/>
                  <a:gd name="T5" fmla="*/ 294 h 294"/>
                  <a:gd name="T6" fmla="*/ 0 w 433"/>
                  <a:gd name="T7" fmla="*/ 123 h 294"/>
                  <a:gd name="T8" fmla="*/ 64 w 433"/>
                  <a:gd name="T9" fmla="*/ 54 h 294"/>
                  <a:gd name="T10" fmla="*/ 125 w 433"/>
                  <a:gd name="T11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3" h="294">
                    <a:moveTo>
                      <a:pt x="125" y="0"/>
                    </a:moveTo>
                    <a:lnTo>
                      <a:pt x="433" y="163"/>
                    </a:lnTo>
                    <a:lnTo>
                      <a:pt x="303" y="294"/>
                    </a:lnTo>
                    <a:lnTo>
                      <a:pt x="0" y="123"/>
                    </a:lnTo>
                    <a:lnTo>
                      <a:pt x="64" y="5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6031669" y="2754345"/>
                <a:ext cx="247486" cy="353801"/>
              </a:xfrm>
              <a:custGeom>
                <a:avLst/>
                <a:gdLst>
                  <a:gd name="T0" fmla="*/ 142 w 142"/>
                  <a:gd name="T1" fmla="*/ 0 h 203"/>
                  <a:gd name="T2" fmla="*/ 133 w 142"/>
                  <a:gd name="T3" fmla="*/ 203 h 203"/>
                  <a:gd name="T4" fmla="*/ 0 w 142"/>
                  <a:gd name="T5" fmla="*/ 90 h 203"/>
                  <a:gd name="T6" fmla="*/ 142 w 142"/>
                  <a:gd name="T7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2" h="203">
                    <a:moveTo>
                      <a:pt x="142" y="0"/>
                    </a:moveTo>
                    <a:lnTo>
                      <a:pt x="133" y="203"/>
                    </a:lnTo>
                    <a:lnTo>
                      <a:pt x="0" y="90"/>
                    </a:lnTo>
                    <a:lnTo>
                      <a:pt x="14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4967248" y="2366963"/>
                <a:ext cx="1307143" cy="916744"/>
              </a:xfrm>
              <a:custGeom>
                <a:avLst/>
                <a:gdLst>
                  <a:gd name="T0" fmla="*/ 0 w 750"/>
                  <a:gd name="T1" fmla="*/ 293 h 526"/>
                  <a:gd name="T2" fmla="*/ 416 w 750"/>
                  <a:gd name="T3" fmla="*/ 526 h 526"/>
                  <a:gd name="T4" fmla="*/ 750 w 750"/>
                  <a:gd name="T5" fmla="*/ 225 h 526"/>
                  <a:gd name="T6" fmla="*/ 331 w 750"/>
                  <a:gd name="T7" fmla="*/ 0 h 526"/>
                  <a:gd name="T8" fmla="*/ 0 w 750"/>
                  <a:gd name="T9" fmla="*/ 293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0" h="526">
                    <a:moveTo>
                      <a:pt x="0" y="293"/>
                    </a:moveTo>
                    <a:lnTo>
                      <a:pt x="416" y="526"/>
                    </a:lnTo>
                    <a:lnTo>
                      <a:pt x="750" y="225"/>
                    </a:lnTo>
                    <a:lnTo>
                      <a:pt x="331" y="0"/>
                    </a:lnTo>
                    <a:lnTo>
                      <a:pt x="0" y="2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5590727" y="2869373"/>
                <a:ext cx="1279258" cy="636143"/>
              </a:xfrm>
              <a:custGeom>
                <a:avLst/>
                <a:gdLst>
                  <a:gd name="T0" fmla="*/ 0 w 734"/>
                  <a:gd name="T1" fmla="*/ 114 h 365"/>
                  <a:gd name="T2" fmla="*/ 448 w 734"/>
                  <a:gd name="T3" fmla="*/ 365 h 365"/>
                  <a:gd name="T4" fmla="*/ 734 w 734"/>
                  <a:gd name="T5" fmla="*/ 242 h 365"/>
                  <a:gd name="T6" fmla="*/ 322 w 734"/>
                  <a:gd name="T7" fmla="*/ 0 h 365"/>
                  <a:gd name="T8" fmla="*/ 0 w 734"/>
                  <a:gd name="T9" fmla="*/ 11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4" h="365">
                    <a:moveTo>
                      <a:pt x="0" y="114"/>
                    </a:moveTo>
                    <a:lnTo>
                      <a:pt x="448" y="365"/>
                    </a:lnTo>
                    <a:lnTo>
                      <a:pt x="734" y="242"/>
                    </a:lnTo>
                    <a:lnTo>
                      <a:pt x="322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6864117" y="3683287"/>
                <a:ext cx="664028" cy="962058"/>
              </a:xfrm>
              <a:custGeom>
                <a:avLst/>
                <a:gdLst>
                  <a:gd name="T0" fmla="*/ 0 w 381"/>
                  <a:gd name="T1" fmla="*/ 552 h 552"/>
                  <a:gd name="T2" fmla="*/ 222 w 381"/>
                  <a:gd name="T3" fmla="*/ 431 h 552"/>
                  <a:gd name="T4" fmla="*/ 381 w 381"/>
                  <a:gd name="T5" fmla="*/ 0 h 552"/>
                  <a:gd name="T6" fmla="*/ 315 w 381"/>
                  <a:gd name="T7" fmla="*/ 28 h 552"/>
                  <a:gd name="T8" fmla="*/ 104 w 381"/>
                  <a:gd name="T9" fmla="*/ 258 h 552"/>
                  <a:gd name="T10" fmla="*/ 0 w 381"/>
                  <a:gd name="T11" fmla="*/ 552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1" h="552">
                    <a:moveTo>
                      <a:pt x="0" y="552"/>
                    </a:moveTo>
                    <a:lnTo>
                      <a:pt x="222" y="431"/>
                    </a:lnTo>
                    <a:lnTo>
                      <a:pt x="381" y="0"/>
                    </a:lnTo>
                    <a:lnTo>
                      <a:pt x="315" y="28"/>
                    </a:lnTo>
                    <a:lnTo>
                      <a:pt x="104" y="258"/>
                    </a:lnTo>
                    <a:lnTo>
                      <a:pt x="0" y="55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6730555" y="2688116"/>
                <a:ext cx="824371" cy="672743"/>
              </a:xfrm>
              <a:custGeom>
                <a:avLst/>
                <a:gdLst>
                  <a:gd name="T0" fmla="*/ 64 w 473"/>
                  <a:gd name="T1" fmla="*/ 0 h 386"/>
                  <a:gd name="T2" fmla="*/ 0 w 473"/>
                  <a:gd name="T3" fmla="*/ 175 h 386"/>
                  <a:gd name="T4" fmla="*/ 417 w 473"/>
                  <a:gd name="T5" fmla="*/ 386 h 386"/>
                  <a:gd name="T6" fmla="*/ 473 w 473"/>
                  <a:gd name="T7" fmla="*/ 218 h 386"/>
                  <a:gd name="T8" fmla="*/ 64 w 473"/>
                  <a:gd name="T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3" h="386">
                    <a:moveTo>
                      <a:pt x="64" y="0"/>
                    </a:moveTo>
                    <a:lnTo>
                      <a:pt x="0" y="175"/>
                    </a:lnTo>
                    <a:lnTo>
                      <a:pt x="417" y="386"/>
                    </a:lnTo>
                    <a:lnTo>
                      <a:pt x="473" y="218"/>
                    </a:lnTo>
                    <a:lnTo>
                      <a:pt x="6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6730555" y="2688116"/>
                <a:ext cx="824371" cy="672743"/>
              </a:xfrm>
              <a:custGeom>
                <a:avLst/>
                <a:gdLst>
                  <a:gd name="T0" fmla="*/ 64 w 473"/>
                  <a:gd name="T1" fmla="*/ 0 h 386"/>
                  <a:gd name="T2" fmla="*/ 0 w 473"/>
                  <a:gd name="T3" fmla="*/ 175 h 386"/>
                  <a:gd name="T4" fmla="*/ 417 w 473"/>
                  <a:gd name="T5" fmla="*/ 386 h 386"/>
                  <a:gd name="T6" fmla="*/ 473 w 473"/>
                  <a:gd name="T7" fmla="*/ 218 h 386"/>
                  <a:gd name="T8" fmla="*/ 64 w 473"/>
                  <a:gd name="T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3" h="386">
                    <a:moveTo>
                      <a:pt x="64" y="0"/>
                    </a:moveTo>
                    <a:lnTo>
                      <a:pt x="0" y="175"/>
                    </a:lnTo>
                    <a:lnTo>
                      <a:pt x="417" y="386"/>
                    </a:lnTo>
                    <a:lnTo>
                      <a:pt x="473" y="218"/>
                    </a:lnTo>
                    <a:lnTo>
                      <a:pt x="64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7271946" y="2905972"/>
                <a:ext cx="660542" cy="928944"/>
              </a:xfrm>
              <a:custGeom>
                <a:avLst/>
                <a:gdLst>
                  <a:gd name="T0" fmla="*/ 223 w 379"/>
                  <a:gd name="T1" fmla="*/ 427 h 533"/>
                  <a:gd name="T2" fmla="*/ 379 w 379"/>
                  <a:gd name="T3" fmla="*/ 0 h 533"/>
                  <a:gd name="T4" fmla="*/ 161 w 379"/>
                  <a:gd name="T5" fmla="*/ 93 h 533"/>
                  <a:gd name="T6" fmla="*/ 0 w 379"/>
                  <a:gd name="T7" fmla="*/ 533 h 533"/>
                  <a:gd name="T8" fmla="*/ 223 w 379"/>
                  <a:gd name="T9" fmla="*/ 427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33">
                    <a:moveTo>
                      <a:pt x="223" y="427"/>
                    </a:moveTo>
                    <a:lnTo>
                      <a:pt x="379" y="0"/>
                    </a:lnTo>
                    <a:lnTo>
                      <a:pt x="161" y="93"/>
                    </a:lnTo>
                    <a:lnTo>
                      <a:pt x="0" y="533"/>
                    </a:lnTo>
                    <a:lnTo>
                      <a:pt x="223" y="42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6416841" y="2832772"/>
                <a:ext cx="1246142" cy="615229"/>
              </a:xfrm>
              <a:custGeom>
                <a:avLst/>
                <a:gdLst>
                  <a:gd name="T0" fmla="*/ 303 w 715"/>
                  <a:gd name="T1" fmla="*/ 0 h 353"/>
                  <a:gd name="T2" fmla="*/ 715 w 715"/>
                  <a:gd name="T3" fmla="*/ 222 h 353"/>
                  <a:gd name="T4" fmla="*/ 414 w 715"/>
                  <a:gd name="T5" fmla="*/ 353 h 353"/>
                  <a:gd name="T6" fmla="*/ 0 w 715"/>
                  <a:gd name="T7" fmla="*/ 111 h 353"/>
                  <a:gd name="T8" fmla="*/ 303 w 715"/>
                  <a:gd name="T9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5" h="353">
                    <a:moveTo>
                      <a:pt x="303" y="0"/>
                    </a:moveTo>
                    <a:lnTo>
                      <a:pt x="715" y="222"/>
                    </a:lnTo>
                    <a:lnTo>
                      <a:pt x="414" y="353"/>
                    </a:lnTo>
                    <a:lnTo>
                      <a:pt x="0" y="111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6839717" y="2548220"/>
                <a:ext cx="1092771" cy="524601"/>
              </a:xfrm>
              <a:custGeom>
                <a:avLst/>
                <a:gdLst>
                  <a:gd name="T0" fmla="*/ 229 w 627"/>
                  <a:gd name="T1" fmla="*/ 0 h 301"/>
                  <a:gd name="T2" fmla="*/ 627 w 627"/>
                  <a:gd name="T3" fmla="*/ 208 h 301"/>
                  <a:gd name="T4" fmla="*/ 409 w 627"/>
                  <a:gd name="T5" fmla="*/ 301 h 301"/>
                  <a:gd name="T6" fmla="*/ 0 w 627"/>
                  <a:gd name="T7" fmla="*/ 83 h 301"/>
                  <a:gd name="T8" fmla="*/ 229 w 627"/>
                  <a:gd name="T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01">
                    <a:moveTo>
                      <a:pt x="229" y="0"/>
                    </a:moveTo>
                    <a:lnTo>
                      <a:pt x="627" y="208"/>
                    </a:lnTo>
                    <a:lnTo>
                      <a:pt x="409" y="301"/>
                    </a:lnTo>
                    <a:lnTo>
                      <a:pt x="0" y="83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6849069" y="3219686"/>
                <a:ext cx="813914" cy="1028286"/>
              </a:xfrm>
              <a:custGeom>
                <a:avLst/>
                <a:gdLst>
                  <a:gd name="T0" fmla="*/ 318 w 467"/>
                  <a:gd name="T1" fmla="*/ 405 h 590"/>
                  <a:gd name="T2" fmla="*/ 467 w 467"/>
                  <a:gd name="T3" fmla="*/ 0 h 590"/>
                  <a:gd name="T4" fmla="*/ 166 w 467"/>
                  <a:gd name="T5" fmla="*/ 131 h 590"/>
                  <a:gd name="T6" fmla="*/ 0 w 467"/>
                  <a:gd name="T7" fmla="*/ 590 h 590"/>
                  <a:gd name="T8" fmla="*/ 318 w 467"/>
                  <a:gd name="T9" fmla="*/ 40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590">
                    <a:moveTo>
                      <a:pt x="318" y="405"/>
                    </a:moveTo>
                    <a:lnTo>
                      <a:pt x="467" y="0"/>
                    </a:lnTo>
                    <a:lnTo>
                      <a:pt x="166" y="131"/>
                    </a:lnTo>
                    <a:lnTo>
                      <a:pt x="0" y="590"/>
                    </a:lnTo>
                    <a:lnTo>
                      <a:pt x="318" y="405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598098" y="3291145"/>
                <a:ext cx="540286" cy="956829"/>
              </a:xfrm>
              <a:custGeom>
                <a:avLst/>
                <a:gdLst>
                  <a:gd name="T0" fmla="*/ 0 w 310"/>
                  <a:gd name="T1" fmla="*/ 469 h 549"/>
                  <a:gd name="T2" fmla="*/ 156 w 310"/>
                  <a:gd name="T3" fmla="*/ 0 h 549"/>
                  <a:gd name="T4" fmla="*/ 310 w 310"/>
                  <a:gd name="T5" fmla="*/ 90 h 549"/>
                  <a:gd name="T6" fmla="*/ 144 w 310"/>
                  <a:gd name="T7" fmla="*/ 549 h 549"/>
                  <a:gd name="T8" fmla="*/ 0 w 310"/>
                  <a:gd name="T9" fmla="*/ 46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549">
                    <a:moveTo>
                      <a:pt x="0" y="469"/>
                    </a:moveTo>
                    <a:lnTo>
                      <a:pt x="156" y="0"/>
                    </a:lnTo>
                    <a:lnTo>
                      <a:pt x="310" y="90"/>
                    </a:lnTo>
                    <a:lnTo>
                      <a:pt x="144" y="549"/>
                    </a:lnTo>
                    <a:lnTo>
                      <a:pt x="0" y="4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5334526" y="3068059"/>
                <a:ext cx="1037000" cy="1291458"/>
              </a:xfrm>
              <a:custGeom>
                <a:avLst/>
                <a:gdLst>
                  <a:gd name="T0" fmla="*/ 147 w 595"/>
                  <a:gd name="T1" fmla="*/ 0 h 741"/>
                  <a:gd name="T2" fmla="*/ 0 w 595"/>
                  <a:gd name="T3" fmla="*/ 488 h 741"/>
                  <a:gd name="T4" fmla="*/ 431 w 595"/>
                  <a:gd name="T5" fmla="*/ 741 h 741"/>
                  <a:gd name="T6" fmla="*/ 595 w 595"/>
                  <a:gd name="T7" fmla="*/ 251 h 741"/>
                  <a:gd name="T8" fmla="*/ 147 w 595"/>
                  <a:gd name="T9" fmla="*/ 0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41">
                    <a:moveTo>
                      <a:pt x="147" y="0"/>
                    </a:moveTo>
                    <a:lnTo>
                      <a:pt x="0" y="488"/>
                    </a:lnTo>
                    <a:lnTo>
                      <a:pt x="431" y="741"/>
                    </a:lnTo>
                    <a:lnTo>
                      <a:pt x="595" y="251"/>
                    </a:lnTo>
                    <a:lnTo>
                      <a:pt x="14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47"/>
              <p:cNvSpPr>
                <a:spLocks/>
              </p:cNvSpPr>
              <p:nvPr/>
            </p:nvSpPr>
            <p:spPr bwMode="auto">
              <a:xfrm>
                <a:off x="5334526" y="3068059"/>
                <a:ext cx="1037000" cy="1291458"/>
              </a:xfrm>
              <a:custGeom>
                <a:avLst/>
                <a:gdLst>
                  <a:gd name="T0" fmla="*/ 147 w 595"/>
                  <a:gd name="T1" fmla="*/ 0 h 741"/>
                  <a:gd name="T2" fmla="*/ 0 w 595"/>
                  <a:gd name="T3" fmla="*/ 488 h 741"/>
                  <a:gd name="T4" fmla="*/ 431 w 595"/>
                  <a:gd name="T5" fmla="*/ 741 h 741"/>
                  <a:gd name="T6" fmla="*/ 595 w 595"/>
                  <a:gd name="T7" fmla="*/ 251 h 741"/>
                  <a:gd name="T8" fmla="*/ 147 w 595"/>
                  <a:gd name="T9" fmla="*/ 0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41">
                    <a:moveTo>
                      <a:pt x="147" y="0"/>
                    </a:moveTo>
                    <a:lnTo>
                      <a:pt x="0" y="488"/>
                    </a:lnTo>
                    <a:lnTo>
                      <a:pt x="431" y="741"/>
                    </a:lnTo>
                    <a:lnTo>
                      <a:pt x="595" y="251"/>
                    </a:lnTo>
                    <a:lnTo>
                      <a:pt x="147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48"/>
              <p:cNvSpPr>
                <a:spLocks/>
              </p:cNvSpPr>
              <p:nvPr/>
            </p:nvSpPr>
            <p:spPr bwMode="auto">
              <a:xfrm>
                <a:off x="5090526" y="3918573"/>
                <a:ext cx="995171" cy="1270544"/>
              </a:xfrm>
              <a:custGeom>
                <a:avLst/>
                <a:gdLst>
                  <a:gd name="T0" fmla="*/ 140 w 571"/>
                  <a:gd name="T1" fmla="*/ 0 h 729"/>
                  <a:gd name="T2" fmla="*/ 0 w 571"/>
                  <a:gd name="T3" fmla="*/ 466 h 729"/>
                  <a:gd name="T4" fmla="*/ 412 w 571"/>
                  <a:gd name="T5" fmla="*/ 729 h 729"/>
                  <a:gd name="T6" fmla="*/ 571 w 571"/>
                  <a:gd name="T7" fmla="*/ 253 h 729"/>
                  <a:gd name="T8" fmla="*/ 140 w 571"/>
                  <a:gd name="T9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1" h="729">
                    <a:moveTo>
                      <a:pt x="140" y="0"/>
                    </a:moveTo>
                    <a:lnTo>
                      <a:pt x="0" y="466"/>
                    </a:lnTo>
                    <a:lnTo>
                      <a:pt x="412" y="729"/>
                    </a:lnTo>
                    <a:lnTo>
                      <a:pt x="571" y="253"/>
                    </a:lnTo>
                    <a:lnTo>
                      <a:pt x="14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49"/>
              <p:cNvSpPr>
                <a:spLocks/>
              </p:cNvSpPr>
              <p:nvPr/>
            </p:nvSpPr>
            <p:spPr bwMode="auto">
              <a:xfrm>
                <a:off x="5090526" y="3918573"/>
                <a:ext cx="995171" cy="1270544"/>
              </a:xfrm>
              <a:custGeom>
                <a:avLst/>
                <a:gdLst>
                  <a:gd name="T0" fmla="*/ 140 w 571"/>
                  <a:gd name="T1" fmla="*/ 0 h 729"/>
                  <a:gd name="T2" fmla="*/ 0 w 571"/>
                  <a:gd name="T3" fmla="*/ 466 h 729"/>
                  <a:gd name="T4" fmla="*/ 412 w 571"/>
                  <a:gd name="T5" fmla="*/ 729 h 729"/>
                  <a:gd name="T6" fmla="*/ 571 w 571"/>
                  <a:gd name="T7" fmla="*/ 253 h 729"/>
                  <a:gd name="T8" fmla="*/ 140 w 571"/>
                  <a:gd name="T9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1" h="729">
                    <a:moveTo>
                      <a:pt x="140" y="0"/>
                    </a:moveTo>
                    <a:lnTo>
                      <a:pt x="0" y="466"/>
                    </a:lnTo>
                    <a:lnTo>
                      <a:pt x="412" y="729"/>
                    </a:lnTo>
                    <a:lnTo>
                      <a:pt x="571" y="253"/>
                    </a:lnTo>
                    <a:lnTo>
                      <a:pt x="14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50"/>
              <p:cNvSpPr>
                <a:spLocks/>
              </p:cNvSpPr>
              <p:nvPr/>
            </p:nvSpPr>
            <p:spPr bwMode="auto">
              <a:xfrm>
                <a:off x="3847869" y="4227058"/>
                <a:ext cx="677971" cy="979486"/>
              </a:xfrm>
              <a:custGeom>
                <a:avLst/>
                <a:gdLst>
                  <a:gd name="T0" fmla="*/ 52 w 389"/>
                  <a:gd name="T1" fmla="*/ 337 h 562"/>
                  <a:gd name="T2" fmla="*/ 389 w 389"/>
                  <a:gd name="T3" fmla="*/ 562 h 562"/>
                  <a:gd name="T4" fmla="*/ 358 w 389"/>
                  <a:gd name="T5" fmla="*/ 235 h 562"/>
                  <a:gd name="T6" fmla="*/ 0 w 389"/>
                  <a:gd name="T7" fmla="*/ 0 h 562"/>
                  <a:gd name="T8" fmla="*/ 52 w 389"/>
                  <a:gd name="T9" fmla="*/ 337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9" h="562">
                    <a:moveTo>
                      <a:pt x="52" y="337"/>
                    </a:moveTo>
                    <a:lnTo>
                      <a:pt x="389" y="562"/>
                    </a:lnTo>
                    <a:lnTo>
                      <a:pt x="358" y="235"/>
                    </a:lnTo>
                    <a:lnTo>
                      <a:pt x="0" y="0"/>
                    </a:lnTo>
                    <a:lnTo>
                      <a:pt x="52" y="33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3295693" y="2513209"/>
                <a:ext cx="1321086" cy="932429"/>
              </a:xfrm>
              <a:custGeom>
                <a:avLst/>
                <a:gdLst>
                  <a:gd name="T0" fmla="*/ 0 w 758"/>
                  <a:gd name="T1" fmla="*/ 300 h 535"/>
                  <a:gd name="T2" fmla="*/ 400 w 758"/>
                  <a:gd name="T3" fmla="*/ 535 h 535"/>
                  <a:gd name="T4" fmla="*/ 758 w 758"/>
                  <a:gd name="T5" fmla="*/ 220 h 535"/>
                  <a:gd name="T6" fmla="*/ 363 w 758"/>
                  <a:gd name="T7" fmla="*/ 0 h 535"/>
                  <a:gd name="T8" fmla="*/ 0 w 758"/>
                  <a:gd name="T9" fmla="*/ 30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8" h="535">
                    <a:moveTo>
                      <a:pt x="0" y="300"/>
                    </a:moveTo>
                    <a:lnTo>
                      <a:pt x="400" y="535"/>
                    </a:lnTo>
                    <a:lnTo>
                      <a:pt x="758" y="220"/>
                    </a:lnTo>
                    <a:lnTo>
                      <a:pt x="363" y="0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52"/>
              <p:cNvSpPr>
                <a:spLocks/>
              </p:cNvSpPr>
              <p:nvPr/>
            </p:nvSpPr>
            <p:spPr bwMode="auto">
              <a:xfrm>
                <a:off x="3295051" y="3029716"/>
                <a:ext cx="771006" cy="1019572"/>
              </a:xfrm>
              <a:custGeom>
                <a:avLst/>
                <a:gdLst>
                  <a:gd name="T0" fmla="*/ 0 w 438"/>
                  <a:gd name="T1" fmla="*/ 0 h 585"/>
                  <a:gd name="T2" fmla="*/ 55 w 438"/>
                  <a:gd name="T3" fmla="*/ 351 h 585"/>
                  <a:gd name="T4" fmla="*/ 438 w 438"/>
                  <a:gd name="T5" fmla="*/ 585 h 585"/>
                  <a:gd name="T6" fmla="*/ 400 w 438"/>
                  <a:gd name="T7" fmla="*/ 235 h 585"/>
                  <a:gd name="T8" fmla="*/ 0 w 438"/>
                  <a:gd name="T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585">
                    <a:moveTo>
                      <a:pt x="0" y="0"/>
                    </a:moveTo>
                    <a:lnTo>
                      <a:pt x="55" y="351"/>
                    </a:lnTo>
                    <a:lnTo>
                      <a:pt x="438" y="585"/>
                    </a:lnTo>
                    <a:lnTo>
                      <a:pt x="400" y="23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20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53"/>
              <p:cNvSpPr>
                <a:spLocks/>
              </p:cNvSpPr>
              <p:nvPr/>
            </p:nvSpPr>
            <p:spPr bwMode="auto">
              <a:xfrm>
                <a:off x="4884869" y="1539572"/>
                <a:ext cx="1209543" cy="822628"/>
              </a:xfrm>
              <a:custGeom>
                <a:avLst/>
                <a:gdLst>
                  <a:gd name="T0" fmla="*/ 322 w 694"/>
                  <a:gd name="T1" fmla="*/ 0 h 472"/>
                  <a:gd name="T2" fmla="*/ 0 w 694"/>
                  <a:gd name="T3" fmla="*/ 268 h 472"/>
                  <a:gd name="T4" fmla="*/ 381 w 694"/>
                  <a:gd name="T5" fmla="*/ 472 h 472"/>
                  <a:gd name="T6" fmla="*/ 694 w 694"/>
                  <a:gd name="T7" fmla="*/ 197 h 472"/>
                  <a:gd name="T8" fmla="*/ 322 w 694"/>
                  <a:gd name="T9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4" h="472">
                    <a:moveTo>
                      <a:pt x="322" y="0"/>
                    </a:moveTo>
                    <a:lnTo>
                      <a:pt x="0" y="268"/>
                    </a:lnTo>
                    <a:lnTo>
                      <a:pt x="381" y="472"/>
                    </a:lnTo>
                    <a:lnTo>
                      <a:pt x="694" y="19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55"/>
              <p:cNvSpPr>
                <a:spLocks/>
              </p:cNvSpPr>
              <p:nvPr/>
            </p:nvSpPr>
            <p:spPr bwMode="auto">
              <a:xfrm>
                <a:off x="5808583" y="4368231"/>
                <a:ext cx="277114" cy="817401"/>
              </a:xfrm>
              <a:custGeom>
                <a:avLst/>
                <a:gdLst>
                  <a:gd name="T0" fmla="*/ 157 w 159"/>
                  <a:gd name="T1" fmla="*/ 0 h 469"/>
                  <a:gd name="T2" fmla="*/ 0 w 159"/>
                  <a:gd name="T3" fmla="*/ 466 h 469"/>
                  <a:gd name="T4" fmla="*/ 3 w 159"/>
                  <a:gd name="T5" fmla="*/ 469 h 469"/>
                  <a:gd name="T6" fmla="*/ 159 w 159"/>
                  <a:gd name="T7" fmla="*/ 0 h 469"/>
                  <a:gd name="T8" fmla="*/ 157 w 159"/>
                  <a:gd name="T9" fmla="*/ 0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69">
                    <a:moveTo>
                      <a:pt x="157" y="0"/>
                    </a:moveTo>
                    <a:lnTo>
                      <a:pt x="0" y="466"/>
                    </a:lnTo>
                    <a:lnTo>
                      <a:pt x="3" y="469"/>
                    </a:lnTo>
                    <a:lnTo>
                      <a:pt x="159" y="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BFC0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56"/>
              <p:cNvSpPr>
                <a:spLocks/>
              </p:cNvSpPr>
              <p:nvPr/>
            </p:nvSpPr>
            <p:spPr bwMode="auto">
              <a:xfrm>
                <a:off x="5808583" y="4368231"/>
                <a:ext cx="277114" cy="817401"/>
              </a:xfrm>
              <a:custGeom>
                <a:avLst/>
                <a:gdLst>
                  <a:gd name="T0" fmla="*/ 157 w 159"/>
                  <a:gd name="T1" fmla="*/ 0 h 469"/>
                  <a:gd name="T2" fmla="*/ 0 w 159"/>
                  <a:gd name="T3" fmla="*/ 466 h 469"/>
                  <a:gd name="T4" fmla="*/ 3 w 159"/>
                  <a:gd name="T5" fmla="*/ 469 h 469"/>
                  <a:gd name="T6" fmla="*/ 159 w 159"/>
                  <a:gd name="T7" fmla="*/ 0 h 469"/>
                  <a:gd name="T8" fmla="*/ 157 w 159"/>
                  <a:gd name="T9" fmla="*/ 0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69">
                    <a:moveTo>
                      <a:pt x="157" y="0"/>
                    </a:moveTo>
                    <a:lnTo>
                      <a:pt x="0" y="466"/>
                    </a:lnTo>
                    <a:lnTo>
                      <a:pt x="3" y="469"/>
                    </a:lnTo>
                    <a:lnTo>
                      <a:pt x="159" y="0"/>
                    </a:lnTo>
                    <a:lnTo>
                      <a:pt x="157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57"/>
              <p:cNvSpPr>
                <a:spLocks/>
              </p:cNvSpPr>
              <p:nvPr/>
            </p:nvSpPr>
            <p:spPr bwMode="auto">
              <a:xfrm>
                <a:off x="5805097" y="4364745"/>
                <a:ext cx="277114" cy="815658"/>
              </a:xfrm>
              <a:custGeom>
                <a:avLst/>
                <a:gdLst>
                  <a:gd name="T0" fmla="*/ 156 w 159"/>
                  <a:gd name="T1" fmla="*/ 0 h 468"/>
                  <a:gd name="T2" fmla="*/ 0 w 159"/>
                  <a:gd name="T3" fmla="*/ 468 h 468"/>
                  <a:gd name="T4" fmla="*/ 2 w 159"/>
                  <a:gd name="T5" fmla="*/ 468 h 468"/>
                  <a:gd name="T6" fmla="*/ 159 w 159"/>
                  <a:gd name="T7" fmla="*/ 2 h 468"/>
                  <a:gd name="T8" fmla="*/ 156 w 159"/>
                  <a:gd name="T9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68">
                    <a:moveTo>
                      <a:pt x="156" y="0"/>
                    </a:moveTo>
                    <a:lnTo>
                      <a:pt x="0" y="468"/>
                    </a:lnTo>
                    <a:lnTo>
                      <a:pt x="2" y="468"/>
                    </a:lnTo>
                    <a:lnTo>
                      <a:pt x="159" y="2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DBE0E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58"/>
              <p:cNvSpPr>
                <a:spLocks/>
              </p:cNvSpPr>
              <p:nvPr/>
            </p:nvSpPr>
            <p:spPr bwMode="auto">
              <a:xfrm>
                <a:off x="5805097" y="4364745"/>
                <a:ext cx="277114" cy="815658"/>
              </a:xfrm>
              <a:custGeom>
                <a:avLst/>
                <a:gdLst>
                  <a:gd name="T0" fmla="*/ 156 w 159"/>
                  <a:gd name="T1" fmla="*/ 0 h 468"/>
                  <a:gd name="T2" fmla="*/ 0 w 159"/>
                  <a:gd name="T3" fmla="*/ 468 h 468"/>
                  <a:gd name="T4" fmla="*/ 2 w 159"/>
                  <a:gd name="T5" fmla="*/ 468 h 468"/>
                  <a:gd name="T6" fmla="*/ 159 w 159"/>
                  <a:gd name="T7" fmla="*/ 2 h 468"/>
                  <a:gd name="T8" fmla="*/ 156 w 159"/>
                  <a:gd name="T9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68">
                    <a:moveTo>
                      <a:pt x="156" y="0"/>
                    </a:moveTo>
                    <a:lnTo>
                      <a:pt x="0" y="468"/>
                    </a:lnTo>
                    <a:lnTo>
                      <a:pt x="2" y="468"/>
                    </a:lnTo>
                    <a:lnTo>
                      <a:pt x="159" y="2"/>
                    </a:lnTo>
                    <a:lnTo>
                      <a:pt x="156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59"/>
              <p:cNvSpPr>
                <a:spLocks/>
              </p:cNvSpPr>
              <p:nvPr/>
            </p:nvSpPr>
            <p:spPr bwMode="auto">
              <a:xfrm>
                <a:off x="6097897" y="4899802"/>
                <a:ext cx="240514" cy="690172"/>
              </a:xfrm>
              <a:custGeom>
                <a:avLst/>
                <a:gdLst>
                  <a:gd name="T0" fmla="*/ 138 w 138"/>
                  <a:gd name="T1" fmla="*/ 0 h 396"/>
                  <a:gd name="T2" fmla="*/ 135 w 138"/>
                  <a:gd name="T3" fmla="*/ 0 h 396"/>
                  <a:gd name="T4" fmla="*/ 128 w 138"/>
                  <a:gd name="T5" fmla="*/ 8 h 396"/>
                  <a:gd name="T6" fmla="*/ 0 w 138"/>
                  <a:gd name="T7" fmla="*/ 396 h 396"/>
                  <a:gd name="T8" fmla="*/ 5 w 138"/>
                  <a:gd name="T9" fmla="*/ 394 h 396"/>
                  <a:gd name="T10" fmla="*/ 138 w 138"/>
                  <a:gd name="T11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396">
                    <a:moveTo>
                      <a:pt x="138" y="0"/>
                    </a:moveTo>
                    <a:lnTo>
                      <a:pt x="135" y="0"/>
                    </a:lnTo>
                    <a:lnTo>
                      <a:pt x="128" y="8"/>
                    </a:lnTo>
                    <a:lnTo>
                      <a:pt x="0" y="396"/>
                    </a:lnTo>
                    <a:lnTo>
                      <a:pt x="5" y="394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6E6F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60"/>
              <p:cNvSpPr>
                <a:spLocks/>
              </p:cNvSpPr>
              <p:nvPr/>
            </p:nvSpPr>
            <p:spPr bwMode="auto">
              <a:xfrm>
                <a:off x="6097897" y="4899802"/>
                <a:ext cx="240514" cy="690172"/>
              </a:xfrm>
              <a:custGeom>
                <a:avLst/>
                <a:gdLst>
                  <a:gd name="T0" fmla="*/ 138 w 138"/>
                  <a:gd name="T1" fmla="*/ 0 h 396"/>
                  <a:gd name="T2" fmla="*/ 135 w 138"/>
                  <a:gd name="T3" fmla="*/ 0 h 396"/>
                  <a:gd name="T4" fmla="*/ 128 w 138"/>
                  <a:gd name="T5" fmla="*/ 8 h 396"/>
                  <a:gd name="T6" fmla="*/ 0 w 138"/>
                  <a:gd name="T7" fmla="*/ 396 h 396"/>
                  <a:gd name="T8" fmla="*/ 5 w 138"/>
                  <a:gd name="T9" fmla="*/ 394 h 396"/>
                  <a:gd name="T10" fmla="*/ 138 w 138"/>
                  <a:gd name="T11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396">
                    <a:moveTo>
                      <a:pt x="138" y="0"/>
                    </a:moveTo>
                    <a:lnTo>
                      <a:pt x="135" y="0"/>
                    </a:lnTo>
                    <a:lnTo>
                      <a:pt x="128" y="8"/>
                    </a:lnTo>
                    <a:lnTo>
                      <a:pt x="0" y="396"/>
                    </a:lnTo>
                    <a:lnTo>
                      <a:pt x="5" y="394"/>
                    </a:lnTo>
                    <a:lnTo>
                      <a:pt x="13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6" name="Freeform 61"/>
              <p:cNvSpPr>
                <a:spLocks/>
              </p:cNvSpPr>
              <p:nvPr/>
            </p:nvSpPr>
            <p:spPr bwMode="auto">
              <a:xfrm>
                <a:off x="6106612" y="4899802"/>
                <a:ext cx="231799" cy="686686"/>
              </a:xfrm>
              <a:custGeom>
                <a:avLst/>
                <a:gdLst>
                  <a:gd name="T0" fmla="*/ 133 w 133"/>
                  <a:gd name="T1" fmla="*/ 0 h 394"/>
                  <a:gd name="T2" fmla="*/ 133 w 133"/>
                  <a:gd name="T3" fmla="*/ 0 h 394"/>
                  <a:gd name="T4" fmla="*/ 0 w 133"/>
                  <a:gd name="T5" fmla="*/ 394 h 394"/>
                  <a:gd name="T6" fmla="*/ 133 w 133"/>
                  <a:gd name="T7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394">
                    <a:moveTo>
                      <a:pt x="133" y="0"/>
                    </a:moveTo>
                    <a:lnTo>
                      <a:pt x="133" y="0"/>
                    </a:lnTo>
                    <a:lnTo>
                      <a:pt x="0" y="394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6D56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7" name="Freeform 62"/>
              <p:cNvSpPr>
                <a:spLocks/>
              </p:cNvSpPr>
              <p:nvPr/>
            </p:nvSpPr>
            <p:spPr bwMode="auto">
              <a:xfrm>
                <a:off x="6106612" y="4899802"/>
                <a:ext cx="231799" cy="686686"/>
              </a:xfrm>
              <a:custGeom>
                <a:avLst/>
                <a:gdLst>
                  <a:gd name="T0" fmla="*/ 133 w 133"/>
                  <a:gd name="T1" fmla="*/ 0 h 394"/>
                  <a:gd name="T2" fmla="*/ 133 w 133"/>
                  <a:gd name="T3" fmla="*/ 0 h 394"/>
                  <a:gd name="T4" fmla="*/ 0 w 133"/>
                  <a:gd name="T5" fmla="*/ 394 h 394"/>
                  <a:gd name="T6" fmla="*/ 133 w 133"/>
                  <a:gd name="T7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394">
                    <a:moveTo>
                      <a:pt x="133" y="0"/>
                    </a:moveTo>
                    <a:lnTo>
                      <a:pt x="133" y="0"/>
                    </a:lnTo>
                    <a:lnTo>
                      <a:pt x="0" y="394"/>
                    </a:lnTo>
                    <a:lnTo>
                      <a:pt x="13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8" name="Freeform 63"/>
              <p:cNvSpPr>
                <a:spLocks/>
              </p:cNvSpPr>
              <p:nvPr/>
            </p:nvSpPr>
            <p:spPr bwMode="auto">
              <a:xfrm>
                <a:off x="6338411" y="4896316"/>
                <a:ext cx="0" cy="3486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78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9" name="Freeform 64"/>
              <p:cNvSpPr>
                <a:spLocks/>
              </p:cNvSpPr>
              <p:nvPr/>
            </p:nvSpPr>
            <p:spPr bwMode="auto">
              <a:xfrm>
                <a:off x="6338411" y="4896316"/>
                <a:ext cx="0" cy="3486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0" name="Freeform 65"/>
              <p:cNvSpPr>
                <a:spLocks/>
              </p:cNvSpPr>
              <p:nvPr/>
            </p:nvSpPr>
            <p:spPr bwMode="auto">
              <a:xfrm>
                <a:off x="6333184" y="4896316"/>
                <a:ext cx="5228" cy="3486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E6F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1" name="Freeform 66"/>
              <p:cNvSpPr>
                <a:spLocks/>
              </p:cNvSpPr>
              <p:nvPr/>
            </p:nvSpPr>
            <p:spPr bwMode="auto">
              <a:xfrm>
                <a:off x="6333184" y="4896316"/>
                <a:ext cx="5228" cy="3486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2" name="Freeform 67"/>
              <p:cNvSpPr>
                <a:spLocks/>
              </p:cNvSpPr>
              <p:nvPr/>
            </p:nvSpPr>
            <p:spPr bwMode="auto">
              <a:xfrm>
                <a:off x="3286669" y="4566917"/>
                <a:ext cx="808686" cy="1146800"/>
              </a:xfrm>
              <a:custGeom>
                <a:avLst/>
                <a:gdLst>
                  <a:gd name="T0" fmla="*/ 464 w 464"/>
                  <a:gd name="T1" fmla="*/ 326 h 658"/>
                  <a:gd name="T2" fmla="*/ 173 w 464"/>
                  <a:gd name="T3" fmla="*/ 658 h 658"/>
                  <a:gd name="T4" fmla="*/ 0 w 464"/>
                  <a:gd name="T5" fmla="*/ 334 h 658"/>
                  <a:gd name="T6" fmla="*/ 294 w 464"/>
                  <a:gd name="T7" fmla="*/ 0 h 658"/>
                  <a:gd name="T8" fmla="*/ 464 w 464"/>
                  <a:gd name="T9" fmla="*/ 326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4" h="658">
                    <a:moveTo>
                      <a:pt x="464" y="326"/>
                    </a:moveTo>
                    <a:lnTo>
                      <a:pt x="173" y="658"/>
                    </a:lnTo>
                    <a:lnTo>
                      <a:pt x="0" y="334"/>
                    </a:lnTo>
                    <a:lnTo>
                      <a:pt x="294" y="0"/>
                    </a:lnTo>
                    <a:lnTo>
                      <a:pt x="464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2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3" name="Freeform 68"/>
              <p:cNvSpPr>
                <a:spLocks/>
              </p:cNvSpPr>
              <p:nvPr/>
            </p:nvSpPr>
            <p:spPr bwMode="auto">
              <a:xfrm>
                <a:off x="3585802" y="5132706"/>
                <a:ext cx="1134600" cy="719801"/>
              </a:xfrm>
              <a:custGeom>
                <a:avLst/>
                <a:gdLst>
                  <a:gd name="T0" fmla="*/ 651 w 651"/>
                  <a:gd name="T1" fmla="*/ 90 h 413"/>
                  <a:gd name="T2" fmla="*/ 329 w 651"/>
                  <a:gd name="T3" fmla="*/ 413 h 413"/>
                  <a:gd name="T4" fmla="*/ 0 w 651"/>
                  <a:gd name="T5" fmla="*/ 332 h 413"/>
                  <a:gd name="T6" fmla="*/ 291 w 651"/>
                  <a:gd name="T7" fmla="*/ 0 h 413"/>
                  <a:gd name="T8" fmla="*/ 651 w 651"/>
                  <a:gd name="T9" fmla="*/ 9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1" h="413">
                    <a:moveTo>
                      <a:pt x="651" y="90"/>
                    </a:moveTo>
                    <a:lnTo>
                      <a:pt x="329" y="413"/>
                    </a:lnTo>
                    <a:lnTo>
                      <a:pt x="0" y="332"/>
                    </a:lnTo>
                    <a:lnTo>
                      <a:pt x="291" y="0"/>
                    </a:lnTo>
                    <a:lnTo>
                      <a:pt x="651" y="9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32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4" name="Freeform 69"/>
              <p:cNvSpPr>
                <a:spLocks/>
              </p:cNvSpPr>
              <p:nvPr/>
            </p:nvSpPr>
            <p:spPr bwMode="auto">
              <a:xfrm>
                <a:off x="3796688" y="4569298"/>
                <a:ext cx="923714" cy="725028"/>
              </a:xfrm>
              <a:custGeom>
                <a:avLst/>
                <a:gdLst>
                  <a:gd name="T0" fmla="*/ 379 w 530"/>
                  <a:gd name="T1" fmla="*/ 97 h 416"/>
                  <a:gd name="T2" fmla="*/ 530 w 530"/>
                  <a:gd name="T3" fmla="*/ 416 h 416"/>
                  <a:gd name="T4" fmla="*/ 170 w 530"/>
                  <a:gd name="T5" fmla="*/ 326 h 416"/>
                  <a:gd name="T6" fmla="*/ 0 w 530"/>
                  <a:gd name="T7" fmla="*/ 0 h 416"/>
                  <a:gd name="T8" fmla="*/ 379 w 530"/>
                  <a:gd name="T9" fmla="*/ 97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0" h="416">
                    <a:moveTo>
                      <a:pt x="379" y="97"/>
                    </a:moveTo>
                    <a:lnTo>
                      <a:pt x="530" y="416"/>
                    </a:lnTo>
                    <a:lnTo>
                      <a:pt x="170" y="326"/>
                    </a:lnTo>
                    <a:lnTo>
                      <a:pt x="0" y="0"/>
                    </a:lnTo>
                    <a:lnTo>
                      <a:pt x="379" y="9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5" name="Freeform 70"/>
              <p:cNvSpPr>
                <a:spLocks/>
              </p:cNvSpPr>
              <p:nvPr/>
            </p:nvSpPr>
            <p:spPr bwMode="auto">
              <a:xfrm>
                <a:off x="5775469" y="4694144"/>
                <a:ext cx="813914" cy="1143314"/>
              </a:xfrm>
              <a:custGeom>
                <a:avLst/>
                <a:gdLst>
                  <a:gd name="T0" fmla="*/ 467 w 467"/>
                  <a:gd name="T1" fmla="*/ 324 h 656"/>
                  <a:gd name="T2" fmla="*/ 176 w 467"/>
                  <a:gd name="T3" fmla="*/ 656 h 656"/>
                  <a:gd name="T4" fmla="*/ 0 w 467"/>
                  <a:gd name="T5" fmla="*/ 332 h 656"/>
                  <a:gd name="T6" fmla="*/ 294 w 467"/>
                  <a:gd name="T7" fmla="*/ 0 h 656"/>
                  <a:gd name="T8" fmla="*/ 467 w 467"/>
                  <a:gd name="T9" fmla="*/ 324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656">
                    <a:moveTo>
                      <a:pt x="467" y="324"/>
                    </a:moveTo>
                    <a:lnTo>
                      <a:pt x="176" y="656"/>
                    </a:lnTo>
                    <a:lnTo>
                      <a:pt x="0" y="332"/>
                    </a:lnTo>
                    <a:lnTo>
                      <a:pt x="294" y="0"/>
                    </a:lnTo>
                    <a:lnTo>
                      <a:pt x="467" y="32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200000" scaled="0"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6" name="Freeform 71"/>
              <p:cNvSpPr>
                <a:spLocks/>
              </p:cNvSpPr>
              <p:nvPr/>
            </p:nvSpPr>
            <p:spPr bwMode="auto">
              <a:xfrm>
                <a:off x="6079831" y="5258830"/>
                <a:ext cx="1131114" cy="719801"/>
              </a:xfrm>
              <a:custGeom>
                <a:avLst/>
                <a:gdLst>
                  <a:gd name="T0" fmla="*/ 649 w 649"/>
                  <a:gd name="T1" fmla="*/ 93 h 413"/>
                  <a:gd name="T2" fmla="*/ 329 w 649"/>
                  <a:gd name="T3" fmla="*/ 413 h 413"/>
                  <a:gd name="T4" fmla="*/ 0 w 649"/>
                  <a:gd name="T5" fmla="*/ 332 h 413"/>
                  <a:gd name="T6" fmla="*/ 291 w 649"/>
                  <a:gd name="T7" fmla="*/ 0 h 413"/>
                  <a:gd name="T8" fmla="*/ 649 w 649"/>
                  <a:gd name="T9" fmla="*/ 9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9" h="413">
                    <a:moveTo>
                      <a:pt x="649" y="93"/>
                    </a:moveTo>
                    <a:lnTo>
                      <a:pt x="329" y="413"/>
                    </a:lnTo>
                    <a:lnTo>
                      <a:pt x="0" y="332"/>
                    </a:lnTo>
                    <a:lnTo>
                      <a:pt x="291" y="0"/>
                    </a:lnTo>
                    <a:lnTo>
                      <a:pt x="649" y="9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3200000" scaled="0"/>
                <a:tileRect/>
              </a:gra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7" name="Freeform 72"/>
              <p:cNvSpPr>
                <a:spLocks/>
              </p:cNvSpPr>
              <p:nvPr/>
            </p:nvSpPr>
            <p:spPr bwMode="auto">
              <a:xfrm>
                <a:off x="6287869" y="4694144"/>
                <a:ext cx="925457" cy="726772"/>
              </a:xfrm>
              <a:custGeom>
                <a:avLst/>
                <a:gdLst>
                  <a:gd name="T0" fmla="*/ 382 w 531"/>
                  <a:gd name="T1" fmla="*/ 97 h 417"/>
                  <a:gd name="T2" fmla="*/ 531 w 531"/>
                  <a:gd name="T3" fmla="*/ 417 h 417"/>
                  <a:gd name="T4" fmla="*/ 173 w 531"/>
                  <a:gd name="T5" fmla="*/ 324 h 417"/>
                  <a:gd name="T6" fmla="*/ 0 w 531"/>
                  <a:gd name="T7" fmla="*/ 0 h 417"/>
                  <a:gd name="T8" fmla="*/ 382 w 531"/>
                  <a:gd name="T9" fmla="*/ 9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1" h="417">
                    <a:moveTo>
                      <a:pt x="382" y="97"/>
                    </a:moveTo>
                    <a:lnTo>
                      <a:pt x="531" y="417"/>
                    </a:lnTo>
                    <a:lnTo>
                      <a:pt x="173" y="324"/>
                    </a:lnTo>
                    <a:lnTo>
                      <a:pt x="0" y="0"/>
                    </a:lnTo>
                    <a:lnTo>
                      <a:pt x="382" y="9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5757990" y="5126415"/>
              <a:ext cx="483230" cy="568278"/>
              <a:chOff x="5310188" y="5265738"/>
              <a:chExt cx="595312" cy="70008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36" name="Freeform 7"/>
              <p:cNvSpPr>
                <a:spLocks/>
              </p:cNvSpPr>
              <p:nvPr/>
            </p:nvSpPr>
            <p:spPr bwMode="auto">
              <a:xfrm>
                <a:off x="5310188" y="5407025"/>
                <a:ext cx="552450" cy="558800"/>
              </a:xfrm>
              <a:custGeom>
                <a:avLst/>
                <a:gdLst>
                  <a:gd name="T0" fmla="*/ 194 w 234"/>
                  <a:gd name="T1" fmla="*/ 137 h 236"/>
                  <a:gd name="T2" fmla="*/ 181 w 234"/>
                  <a:gd name="T3" fmla="*/ 128 h 236"/>
                  <a:gd name="T4" fmla="*/ 186 w 234"/>
                  <a:gd name="T5" fmla="*/ 114 h 236"/>
                  <a:gd name="T6" fmla="*/ 74 w 234"/>
                  <a:gd name="T7" fmla="*/ 33 h 236"/>
                  <a:gd name="T8" fmla="*/ 69 w 234"/>
                  <a:gd name="T9" fmla="*/ 47 h 236"/>
                  <a:gd name="T10" fmla="*/ 56 w 234"/>
                  <a:gd name="T11" fmla="*/ 38 h 236"/>
                  <a:gd name="T12" fmla="*/ 61 w 234"/>
                  <a:gd name="T13" fmla="*/ 24 h 236"/>
                  <a:gd name="T14" fmla="*/ 28 w 234"/>
                  <a:gd name="T15" fmla="*/ 0 h 236"/>
                  <a:gd name="T16" fmla="*/ 6 w 234"/>
                  <a:gd name="T17" fmla="*/ 66 h 236"/>
                  <a:gd name="T18" fmla="*/ 22 w 234"/>
                  <a:gd name="T19" fmla="*/ 115 h 236"/>
                  <a:gd name="T20" fmla="*/ 175 w 234"/>
                  <a:gd name="T21" fmla="*/ 226 h 236"/>
                  <a:gd name="T22" fmla="*/ 212 w 234"/>
                  <a:gd name="T23" fmla="*/ 214 h 236"/>
                  <a:gd name="T24" fmla="*/ 234 w 234"/>
                  <a:gd name="T25" fmla="*/ 148 h 236"/>
                  <a:gd name="T26" fmla="*/ 199 w 234"/>
                  <a:gd name="T27" fmla="*/ 123 h 236"/>
                  <a:gd name="T28" fmla="*/ 194 w 234"/>
                  <a:gd name="T29" fmla="*/ 13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4" h="236">
                    <a:moveTo>
                      <a:pt x="194" y="137"/>
                    </a:moveTo>
                    <a:cubicBezTo>
                      <a:pt x="181" y="128"/>
                      <a:pt x="181" y="128"/>
                      <a:pt x="181" y="128"/>
                    </a:cubicBezTo>
                    <a:cubicBezTo>
                      <a:pt x="186" y="114"/>
                      <a:pt x="186" y="114"/>
                      <a:pt x="186" y="114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0" y="83"/>
                      <a:pt x="7" y="105"/>
                      <a:pt x="22" y="115"/>
                    </a:cubicBezTo>
                    <a:cubicBezTo>
                      <a:pt x="175" y="226"/>
                      <a:pt x="175" y="226"/>
                      <a:pt x="175" y="226"/>
                    </a:cubicBezTo>
                    <a:cubicBezTo>
                      <a:pt x="190" y="236"/>
                      <a:pt x="206" y="231"/>
                      <a:pt x="212" y="214"/>
                    </a:cubicBezTo>
                    <a:cubicBezTo>
                      <a:pt x="234" y="148"/>
                      <a:pt x="234" y="148"/>
                      <a:pt x="234" y="148"/>
                    </a:cubicBezTo>
                    <a:cubicBezTo>
                      <a:pt x="199" y="123"/>
                      <a:pt x="199" y="123"/>
                      <a:pt x="199" y="123"/>
                    </a:cubicBezTo>
                    <a:lnTo>
                      <a:pt x="194" y="1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8"/>
              <p:cNvSpPr>
                <a:spLocks/>
              </p:cNvSpPr>
              <p:nvPr/>
            </p:nvSpPr>
            <p:spPr bwMode="auto">
              <a:xfrm>
                <a:off x="5387975" y="5265738"/>
                <a:ext cx="517525" cy="458788"/>
              </a:xfrm>
              <a:custGeom>
                <a:avLst/>
                <a:gdLst>
                  <a:gd name="T0" fmla="*/ 197 w 219"/>
                  <a:gd name="T1" fmla="*/ 121 h 194"/>
                  <a:gd name="T2" fmla="*/ 162 w 219"/>
                  <a:gd name="T3" fmla="*/ 95 h 194"/>
                  <a:gd name="T4" fmla="*/ 161 w 219"/>
                  <a:gd name="T5" fmla="*/ 96 h 194"/>
                  <a:gd name="T6" fmla="*/ 155 w 219"/>
                  <a:gd name="T7" fmla="*/ 91 h 194"/>
                  <a:gd name="T8" fmla="*/ 155 w 219"/>
                  <a:gd name="T9" fmla="*/ 91 h 194"/>
                  <a:gd name="T10" fmla="*/ 86 w 219"/>
                  <a:gd name="T11" fmla="*/ 41 h 194"/>
                  <a:gd name="T12" fmla="*/ 86 w 219"/>
                  <a:gd name="T13" fmla="*/ 42 h 194"/>
                  <a:gd name="T14" fmla="*/ 80 w 219"/>
                  <a:gd name="T15" fmla="*/ 37 h 194"/>
                  <a:gd name="T16" fmla="*/ 80 w 219"/>
                  <a:gd name="T17" fmla="*/ 36 h 194"/>
                  <a:gd name="T18" fmla="*/ 44 w 219"/>
                  <a:gd name="T19" fmla="*/ 11 h 194"/>
                  <a:gd name="T20" fmla="*/ 7 w 219"/>
                  <a:gd name="T21" fmla="*/ 23 h 194"/>
                  <a:gd name="T22" fmla="*/ 0 w 219"/>
                  <a:gd name="T23" fmla="*/ 46 h 194"/>
                  <a:gd name="T24" fmla="*/ 32 w 219"/>
                  <a:gd name="T25" fmla="*/ 69 h 194"/>
                  <a:gd name="T26" fmla="*/ 46 w 219"/>
                  <a:gd name="T27" fmla="*/ 79 h 194"/>
                  <a:gd name="T28" fmla="*/ 157 w 219"/>
                  <a:gd name="T29" fmla="*/ 159 h 194"/>
                  <a:gd name="T30" fmla="*/ 171 w 219"/>
                  <a:gd name="T31" fmla="*/ 169 h 194"/>
                  <a:gd name="T32" fmla="*/ 206 w 219"/>
                  <a:gd name="T33" fmla="*/ 194 h 194"/>
                  <a:gd name="T34" fmla="*/ 213 w 219"/>
                  <a:gd name="T35" fmla="*/ 171 h 194"/>
                  <a:gd name="T36" fmla="*/ 197 w 219"/>
                  <a:gd name="T37" fmla="*/ 12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9" h="194">
                    <a:moveTo>
                      <a:pt x="197" y="121"/>
                    </a:moveTo>
                    <a:cubicBezTo>
                      <a:pt x="162" y="95"/>
                      <a:pt x="162" y="95"/>
                      <a:pt x="162" y="95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55" y="91"/>
                      <a:pt x="155" y="91"/>
                      <a:pt x="155" y="91"/>
                    </a:cubicBezTo>
                    <a:cubicBezTo>
                      <a:pt x="155" y="91"/>
                      <a:pt x="155" y="91"/>
                      <a:pt x="155" y="9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0" y="36"/>
                      <a:pt x="80" y="36"/>
                      <a:pt x="80" y="36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29" y="0"/>
                      <a:pt x="13" y="6"/>
                      <a:pt x="7" y="2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32" y="69"/>
                      <a:pt x="32" y="69"/>
                      <a:pt x="32" y="69"/>
                    </a:cubicBezTo>
                    <a:cubicBezTo>
                      <a:pt x="46" y="79"/>
                      <a:pt x="46" y="79"/>
                      <a:pt x="46" y="79"/>
                    </a:cubicBezTo>
                    <a:cubicBezTo>
                      <a:pt x="157" y="159"/>
                      <a:pt x="157" y="159"/>
                      <a:pt x="157" y="159"/>
                    </a:cubicBezTo>
                    <a:cubicBezTo>
                      <a:pt x="171" y="169"/>
                      <a:pt x="171" y="169"/>
                      <a:pt x="171" y="169"/>
                    </a:cubicBezTo>
                    <a:cubicBezTo>
                      <a:pt x="206" y="194"/>
                      <a:pt x="206" y="194"/>
                      <a:pt x="206" y="194"/>
                    </a:cubicBezTo>
                    <a:cubicBezTo>
                      <a:pt x="213" y="171"/>
                      <a:pt x="213" y="171"/>
                      <a:pt x="213" y="171"/>
                    </a:cubicBezTo>
                    <a:cubicBezTo>
                      <a:pt x="219" y="154"/>
                      <a:pt x="212" y="132"/>
                      <a:pt x="197" y="1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9"/>
              <p:cNvSpPr>
                <a:spLocks/>
              </p:cNvSpPr>
              <p:nvPr/>
            </p:nvSpPr>
            <p:spPr bwMode="auto">
              <a:xfrm>
                <a:off x="5576888" y="5270500"/>
                <a:ext cx="217487" cy="219075"/>
              </a:xfrm>
              <a:custGeom>
                <a:avLst/>
                <a:gdLst>
                  <a:gd name="T0" fmla="*/ 52 w 92"/>
                  <a:gd name="T1" fmla="*/ 31 h 93"/>
                  <a:gd name="T2" fmla="*/ 75 w 92"/>
                  <a:gd name="T3" fmla="*/ 89 h 93"/>
                  <a:gd name="T4" fmla="*/ 82 w 92"/>
                  <a:gd name="T5" fmla="*/ 93 h 93"/>
                  <a:gd name="T6" fmla="*/ 85 w 92"/>
                  <a:gd name="T7" fmla="*/ 87 h 93"/>
                  <a:gd name="T8" fmla="*/ 57 w 92"/>
                  <a:gd name="T9" fmla="*/ 16 h 93"/>
                  <a:gd name="T10" fmla="*/ 1 w 92"/>
                  <a:gd name="T11" fmla="*/ 27 h 93"/>
                  <a:gd name="T12" fmla="*/ 0 w 92"/>
                  <a:gd name="T13" fmla="*/ 34 h 93"/>
                  <a:gd name="T14" fmla="*/ 6 w 92"/>
                  <a:gd name="T15" fmla="*/ 39 h 93"/>
                  <a:gd name="T16" fmla="*/ 52 w 92"/>
                  <a:gd name="T17" fmla="*/ 3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93">
                    <a:moveTo>
                      <a:pt x="52" y="31"/>
                    </a:moveTo>
                    <a:cubicBezTo>
                      <a:pt x="71" y="45"/>
                      <a:pt x="81" y="70"/>
                      <a:pt x="75" y="89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3" y="91"/>
                      <a:pt x="84" y="89"/>
                      <a:pt x="85" y="87"/>
                    </a:cubicBezTo>
                    <a:cubicBezTo>
                      <a:pt x="92" y="64"/>
                      <a:pt x="80" y="33"/>
                      <a:pt x="57" y="16"/>
                    </a:cubicBezTo>
                    <a:cubicBezTo>
                      <a:pt x="34" y="0"/>
                      <a:pt x="9" y="4"/>
                      <a:pt x="1" y="27"/>
                    </a:cubicBezTo>
                    <a:cubicBezTo>
                      <a:pt x="1" y="29"/>
                      <a:pt x="0" y="32"/>
                      <a:pt x="0" y="34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13" y="21"/>
                      <a:pt x="33" y="18"/>
                      <a:pt x="52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0"/>
              <p:cNvSpPr>
                <a:spLocks/>
              </p:cNvSpPr>
              <p:nvPr/>
            </p:nvSpPr>
            <p:spPr bwMode="auto">
              <a:xfrm>
                <a:off x="5754688" y="5480050"/>
                <a:ext cx="15875" cy="12700"/>
              </a:xfrm>
              <a:custGeom>
                <a:avLst/>
                <a:gdLst>
                  <a:gd name="T0" fmla="*/ 0 w 10"/>
                  <a:gd name="T1" fmla="*/ 0 h 8"/>
                  <a:gd name="T2" fmla="*/ 9 w 10"/>
                  <a:gd name="T3" fmla="*/ 8 h 8"/>
                  <a:gd name="T4" fmla="*/ 10 w 10"/>
                  <a:gd name="T5" fmla="*/ 6 h 8"/>
                  <a:gd name="T6" fmla="*/ 0 w 10"/>
                  <a:gd name="T7" fmla="*/ 0 h 8"/>
                  <a:gd name="T8" fmla="*/ 0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9" y="8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1"/>
              <p:cNvSpPr>
                <a:spLocks/>
              </p:cNvSpPr>
              <p:nvPr/>
            </p:nvSpPr>
            <p:spPr bwMode="auto">
              <a:xfrm>
                <a:off x="5576888" y="5351463"/>
                <a:ext cx="14287" cy="12700"/>
              </a:xfrm>
              <a:custGeom>
                <a:avLst/>
                <a:gdLst>
                  <a:gd name="T0" fmla="*/ 9 w 9"/>
                  <a:gd name="T1" fmla="*/ 8 h 8"/>
                  <a:gd name="T2" fmla="*/ 9 w 9"/>
                  <a:gd name="T3" fmla="*/ 7 h 8"/>
                  <a:gd name="T4" fmla="*/ 0 w 9"/>
                  <a:gd name="T5" fmla="*/ 0 h 8"/>
                  <a:gd name="T6" fmla="*/ 0 w 9"/>
                  <a:gd name="T7" fmla="*/ 1 h 8"/>
                  <a:gd name="T8" fmla="*/ 9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lnTo>
                      <a:pt x="9" y="7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9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4105988" y="4929256"/>
              <a:ext cx="376274" cy="613381"/>
              <a:chOff x="3275013" y="5022850"/>
              <a:chExt cx="463549" cy="755651"/>
            </a:xfrm>
            <a:solidFill>
              <a:schemeClr val="bg1"/>
            </a:solidFill>
          </p:grpSpPr>
          <p:sp>
            <p:nvSpPr>
              <p:cNvPr id="134" name="Freeform 12"/>
              <p:cNvSpPr>
                <a:spLocks/>
              </p:cNvSpPr>
              <p:nvPr/>
            </p:nvSpPr>
            <p:spPr bwMode="auto">
              <a:xfrm>
                <a:off x="3289300" y="5022850"/>
                <a:ext cx="449262" cy="542925"/>
              </a:xfrm>
              <a:custGeom>
                <a:avLst/>
                <a:gdLst>
                  <a:gd name="T0" fmla="*/ 0 w 190"/>
                  <a:gd name="T1" fmla="*/ 142 h 230"/>
                  <a:gd name="T2" fmla="*/ 71 w 190"/>
                  <a:gd name="T3" fmla="*/ 24 h 230"/>
                  <a:gd name="T4" fmla="*/ 104 w 190"/>
                  <a:gd name="T5" fmla="*/ 11 h 230"/>
                  <a:gd name="T6" fmla="*/ 184 w 190"/>
                  <a:gd name="T7" fmla="*/ 142 h 230"/>
                  <a:gd name="T8" fmla="*/ 175 w 190"/>
                  <a:gd name="T9" fmla="*/ 194 h 230"/>
                  <a:gd name="T10" fmla="*/ 160 w 190"/>
                  <a:gd name="T11" fmla="*/ 220 h 230"/>
                  <a:gd name="T12" fmla="*/ 134 w 190"/>
                  <a:gd name="T13" fmla="*/ 230 h 230"/>
                  <a:gd name="T14" fmla="*/ 67 w 190"/>
                  <a:gd name="T15" fmla="*/ 108 h 230"/>
                  <a:gd name="T16" fmla="*/ 67 w 190"/>
                  <a:gd name="T17" fmla="*/ 107 h 230"/>
                  <a:gd name="T18" fmla="*/ 66 w 190"/>
                  <a:gd name="T19" fmla="*/ 108 h 230"/>
                  <a:gd name="T20" fmla="*/ 0 w 190"/>
                  <a:gd name="T21" fmla="*/ 142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0" h="230">
                    <a:moveTo>
                      <a:pt x="0" y="142"/>
                    </a:moveTo>
                    <a:cubicBezTo>
                      <a:pt x="71" y="24"/>
                      <a:pt x="71" y="24"/>
                      <a:pt x="71" y="24"/>
                    </a:cubicBezTo>
                    <a:cubicBezTo>
                      <a:pt x="82" y="6"/>
                      <a:pt x="97" y="0"/>
                      <a:pt x="104" y="11"/>
                    </a:cubicBezTo>
                    <a:cubicBezTo>
                      <a:pt x="184" y="142"/>
                      <a:pt x="184" y="142"/>
                      <a:pt x="184" y="142"/>
                    </a:cubicBezTo>
                    <a:cubicBezTo>
                      <a:pt x="190" y="152"/>
                      <a:pt x="186" y="176"/>
                      <a:pt x="175" y="194"/>
                    </a:cubicBezTo>
                    <a:cubicBezTo>
                      <a:pt x="160" y="220"/>
                      <a:pt x="160" y="220"/>
                      <a:pt x="160" y="220"/>
                    </a:cubicBezTo>
                    <a:cubicBezTo>
                      <a:pt x="153" y="218"/>
                      <a:pt x="145" y="222"/>
                      <a:pt x="134" y="230"/>
                    </a:cubicBezTo>
                    <a:cubicBezTo>
                      <a:pt x="67" y="108"/>
                      <a:pt x="67" y="108"/>
                      <a:pt x="67" y="108"/>
                    </a:cubicBezTo>
                    <a:cubicBezTo>
                      <a:pt x="67" y="107"/>
                      <a:pt x="67" y="107"/>
                      <a:pt x="67" y="107"/>
                    </a:cubicBezTo>
                    <a:cubicBezTo>
                      <a:pt x="66" y="108"/>
                      <a:pt x="66" y="108"/>
                      <a:pt x="66" y="108"/>
                    </a:cubicBezTo>
                    <a:lnTo>
                      <a:pt x="0" y="1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3"/>
              <p:cNvSpPr>
                <a:spLocks/>
              </p:cNvSpPr>
              <p:nvPr/>
            </p:nvSpPr>
            <p:spPr bwMode="auto">
              <a:xfrm>
                <a:off x="3275013" y="5294313"/>
                <a:ext cx="455612" cy="484188"/>
              </a:xfrm>
              <a:custGeom>
                <a:avLst/>
                <a:gdLst>
                  <a:gd name="T0" fmla="*/ 69 w 193"/>
                  <a:gd name="T1" fmla="*/ 0 h 205"/>
                  <a:gd name="T2" fmla="*/ 136 w 193"/>
                  <a:gd name="T3" fmla="*/ 123 h 205"/>
                  <a:gd name="T4" fmla="*/ 193 w 193"/>
                  <a:gd name="T5" fmla="*/ 160 h 205"/>
                  <a:gd name="T6" fmla="*/ 104 w 193"/>
                  <a:gd name="T7" fmla="*/ 205 h 205"/>
                  <a:gd name="T8" fmla="*/ 0 w 193"/>
                  <a:gd name="T9" fmla="*/ 35 h 205"/>
                  <a:gd name="T10" fmla="*/ 69 w 193"/>
                  <a:gd name="T11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205">
                    <a:moveTo>
                      <a:pt x="69" y="0"/>
                    </a:moveTo>
                    <a:cubicBezTo>
                      <a:pt x="136" y="123"/>
                      <a:pt x="136" y="123"/>
                      <a:pt x="136" y="123"/>
                    </a:cubicBezTo>
                    <a:cubicBezTo>
                      <a:pt x="164" y="101"/>
                      <a:pt x="171" y="111"/>
                      <a:pt x="193" y="160"/>
                    </a:cubicBezTo>
                    <a:cubicBezTo>
                      <a:pt x="104" y="205"/>
                      <a:pt x="104" y="205"/>
                      <a:pt x="104" y="205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6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7367468" y="3000202"/>
              <a:ext cx="648173" cy="255145"/>
              <a:chOff x="7292975" y="2646363"/>
              <a:chExt cx="798513" cy="31432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30" name="Freeform 14"/>
              <p:cNvSpPr>
                <a:spLocks noEditPoints="1"/>
              </p:cNvSpPr>
              <p:nvPr/>
            </p:nvSpPr>
            <p:spPr bwMode="auto">
              <a:xfrm>
                <a:off x="7292975" y="2646363"/>
                <a:ext cx="782637" cy="271463"/>
              </a:xfrm>
              <a:custGeom>
                <a:avLst/>
                <a:gdLst>
                  <a:gd name="T0" fmla="*/ 152 w 493"/>
                  <a:gd name="T1" fmla="*/ 39 h 171"/>
                  <a:gd name="T2" fmla="*/ 0 w 493"/>
                  <a:gd name="T3" fmla="*/ 76 h 171"/>
                  <a:gd name="T4" fmla="*/ 189 w 493"/>
                  <a:gd name="T5" fmla="*/ 171 h 171"/>
                  <a:gd name="T6" fmla="*/ 341 w 493"/>
                  <a:gd name="T7" fmla="*/ 134 h 171"/>
                  <a:gd name="T8" fmla="*/ 493 w 493"/>
                  <a:gd name="T9" fmla="*/ 95 h 171"/>
                  <a:gd name="T10" fmla="*/ 304 w 493"/>
                  <a:gd name="T11" fmla="*/ 0 h 171"/>
                  <a:gd name="T12" fmla="*/ 152 w 493"/>
                  <a:gd name="T13" fmla="*/ 39 h 171"/>
                  <a:gd name="T14" fmla="*/ 463 w 493"/>
                  <a:gd name="T15" fmla="*/ 94 h 171"/>
                  <a:gd name="T16" fmla="*/ 329 w 493"/>
                  <a:gd name="T17" fmla="*/ 128 h 171"/>
                  <a:gd name="T18" fmla="*/ 194 w 493"/>
                  <a:gd name="T19" fmla="*/ 161 h 171"/>
                  <a:gd name="T20" fmla="*/ 30 w 493"/>
                  <a:gd name="T21" fmla="*/ 77 h 171"/>
                  <a:gd name="T22" fmla="*/ 165 w 493"/>
                  <a:gd name="T23" fmla="*/ 45 h 171"/>
                  <a:gd name="T24" fmla="*/ 299 w 493"/>
                  <a:gd name="T25" fmla="*/ 10 h 171"/>
                  <a:gd name="T26" fmla="*/ 463 w 493"/>
                  <a:gd name="T27" fmla="*/ 9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3" h="171">
                    <a:moveTo>
                      <a:pt x="152" y="39"/>
                    </a:moveTo>
                    <a:lnTo>
                      <a:pt x="0" y="76"/>
                    </a:lnTo>
                    <a:lnTo>
                      <a:pt x="189" y="171"/>
                    </a:lnTo>
                    <a:lnTo>
                      <a:pt x="341" y="134"/>
                    </a:lnTo>
                    <a:lnTo>
                      <a:pt x="493" y="95"/>
                    </a:lnTo>
                    <a:lnTo>
                      <a:pt x="304" y="0"/>
                    </a:lnTo>
                    <a:lnTo>
                      <a:pt x="152" y="39"/>
                    </a:lnTo>
                    <a:close/>
                    <a:moveTo>
                      <a:pt x="463" y="94"/>
                    </a:moveTo>
                    <a:lnTo>
                      <a:pt x="329" y="128"/>
                    </a:lnTo>
                    <a:lnTo>
                      <a:pt x="194" y="161"/>
                    </a:lnTo>
                    <a:lnTo>
                      <a:pt x="30" y="77"/>
                    </a:lnTo>
                    <a:lnTo>
                      <a:pt x="165" y="45"/>
                    </a:lnTo>
                    <a:lnTo>
                      <a:pt x="299" y="10"/>
                    </a:lnTo>
                    <a:lnTo>
                      <a:pt x="463" y="9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5"/>
              <p:cNvSpPr>
                <a:spLocks/>
              </p:cNvSpPr>
              <p:nvPr/>
            </p:nvSpPr>
            <p:spPr bwMode="auto">
              <a:xfrm>
                <a:off x="7780338" y="2844800"/>
                <a:ext cx="227012" cy="87313"/>
              </a:xfrm>
              <a:custGeom>
                <a:avLst/>
                <a:gdLst>
                  <a:gd name="T0" fmla="*/ 143 w 143"/>
                  <a:gd name="T1" fmla="*/ 39 h 55"/>
                  <a:gd name="T2" fmla="*/ 76 w 143"/>
                  <a:gd name="T3" fmla="*/ 55 h 55"/>
                  <a:gd name="T4" fmla="*/ 0 w 143"/>
                  <a:gd name="T5" fmla="*/ 16 h 55"/>
                  <a:gd name="T6" fmla="*/ 67 w 143"/>
                  <a:gd name="T7" fmla="*/ 0 h 55"/>
                  <a:gd name="T8" fmla="*/ 143 w 143"/>
                  <a:gd name="T9" fmla="*/ 3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55">
                    <a:moveTo>
                      <a:pt x="143" y="39"/>
                    </a:moveTo>
                    <a:lnTo>
                      <a:pt x="76" y="55"/>
                    </a:lnTo>
                    <a:lnTo>
                      <a:pt x="0" y="16"/>
                    </a:lnTo>
                    <a:lnTo>
                      <a:pt x="67" y="0"/>
                    </a:lnTo>
                    <a:lnTo>
                      <a:pt x="143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"/>
              <p:cNvSpPr>
                <a:spLocks/>
              </p:cNvSpPr>
              <p:nvPr/>
            </p:nvSpPr>
            <p:spPr bwMode="auto">
              <a:xfrm>
                <a:off x="7834313" y="2889250"/>
                <a:ext cx="257175" cy="71438"/>
              </a:xfrm>
              <a:custGeom>
                <a:avLst/>
                <a:gdLst>
                  <a:gd name="T0" fmla="*/ 162 w 162"/>
                  <a:gd name="T1" fmla="*/ 8 h 45"/>
                  <a:gd name="T2" fmla="*/ 15 w 162"/>
                  <a:gd name="T3" fmla="*/ 45 h 45"/>
                  <a:gd name="T4" fmla="*/ 0 w 162"/>
                  <a:gd name="T5" fmla="*/ 38 h 45"/>
                  <a:gd name="T6" fmla="*/ 149 w 162"/>
                  <a:gd name="T7" fmla="*/ 0 h 45"/>
                  <a:gd name="T8" fmla="*/ 162 w 162"/>
                  <a:gd name="T9" fmla="*/ 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45">
                    <a:moveTo>
                      <a:pt x="162" y="8"/>
                    </a:moveTo>
                    <a:lnTo>
                      <a:pt x="15" y="45"/>
                    </a:lnTo>
                    <a:lnTo>
                      <a:pt x="0" y="38"/>
                    </a:lnTo>
                    <a:lnTo>
                      <a:pt x="149" y="0"/>
                    </a:lnTo>
                    <a:lnTo>
                      <a:pt x="16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7"/>
              <p:cNvSpPr>
                <a:spLocks/>
              </p:cNvSpPr>
              <p:nvPr/>
            </p:nvSpPr>
            <p:spPr bwMode="auto">
              <a:xfrm>
                <a:off x="7359650" y="2670175"/>
                <a:ext cx="649287" cy="223838"/>
              </a:xfrm>
              <a:custGeom>
                <a:avLst/>
                <a:gdLst>
                  <a:gd name="T0" fmla="*/ 409 w 409"/>
                  <a:gd name="T1" fmla="*/ 77 h 141"/>
                  <a:gd name="T2" fmla="*/ 150 w 409"/>
                  <a:gd name="T3" fmla="*/ 141 h 141"/>
                  <a:gd name="T4" fmla="*/ 0 w 409"/>
                  <a:gd name="T5" fmla="*/ 65 h 141"/>
                  <a:gd name="T6" fmla="*/ 257 w 409"/>
                  <a:gd name="T7" fmla="*/ 0 h 141"/>
                  <a:gd name="T8" fmla="*/ 409 w 409"/>
                  <a:gd name="T9" fmla="*/ 7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9" h="141">
                    <a:moveTo>
                      <a:pt x="409" y="77"/>
                    </a:moveTo>
                    <a:lnTo>
                      <a:pt x="150" y="141"/>
                    </a:lnTo>
                    <a:lnTo>
                      <a:pt x="0" y="65"/>
                    </a:lnTo>
                    <a:lnTo>
                      <a:pt x="257" y="0"/>
                    </a:lnTo>
                    <a:lnTo>
                      <a:pt x="409" y="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4" name="Freeform 18"/>
            <p:cNvSpPr>
              <a:spLocks noEditPoints="1"/>
            </p:cNvSpPr>
            <p:nvPr/>
          </p:nvSpPr>
          <p:spPr bwMode="auto">
            <a:xfrm>
              <a:off x="6063391" y="4306857"/>
              <a:ext cx="376275" cy="545084"/>
            </a:xfrm>
            <a:custGeom>
              <a:avLst/>
              <a:gdLst>
                <a:gd name="T0" fmla="*/ 176 w 196"/>
                <a:gd name="T1" fmla="*/ 164 h 284"/>
                <a:gd name="T2" fmla="*/ 168 w 196"/>
                <a:gd name="T3" fmla="*/ 194 h 284"/>
                <a:gd name="T4" fmla="*/ 143 w 196"/>
                <a:gd name="T5" fmla="*/ 179 h 284"/>
                <a:gd name="T6" fmla="*/ 152 w 196"/>
                <a:gd name="T7" fmla="*/ 148 h 284"/>
                <a:gd name="T8" fmla="*/ 69 w 196"/>
                <a:gd name="T9" fmla="*/ 95 h 284"/>
                <a:gd name="T10" fmla="*/ 82 w 196"/>
                <a:gd name="T11" fmla="*/ 49 h 284"/>
                <a:gd name="T12" fmla="*/ 122 w 196"/>
                <a:gd name="T13" fmla="*/ 39 h 284"/>
                <a:gd name="T14" fmla="*/ 142 w 196"/>
                <a:gd name="T15" fmla="*/ 52 h 284"/>
                <a:gd name="T16" fmla="*/ 165 w 196"/>
                <a:gd name="T17" fmla="*/ 102 h 284"/>
                <a:gd name="T18" fmla="*/ 159 w 196"/>
                <a:gd name="T19" fmla="*/ 123 h 284"/>
                <a:gd name="T20" fmla="*/ 182 w 196"/>
                <a:gd name="T21" fmla="*/ 137 h 284"/>
                <a:gd name="T22" fmla="*/ 189 w 196"/>
                <a:gd name="T23" fmla="*/ 110 h 284"/>
                <a:gd name="T24" fmla="*/ 158 w 196"/>
                <a:gd name="T25" fmla="*/ 42 h 284"/>
                <a:gd name="T26" fmla="*/ 116 w 196"/>
                <a:gd name="T27" fmla="*/ 15 h 284"/>
                <a:gd name="T28" fmla="*/ 62 w 196"/>
                <a:gd name="T29" fmla="*/ 29 h 284"/>
                <a:gd name="T30" fmla="*/ 47 w 196"/>
                <a:gd name="T31" fmla="*/ 81 h 284"/>
                <a:gd name="T32" fmla="*/ 26 w 196"/>
                <a:gd name="T33" fmla="*/ 89 h 284"/>
                <a:gd name="T34" fmla="*/ 3 w 196"/>
                <a:gd name="T35" fmla="*/ 171 h 284"/>
                <a:gd name="T36" fmla="*/ 18 w 196"/>
                <a:gd name="T37" fmla="*/ 201 h 284"/>
                <a:gd name="T38" fmla="*/ 137 w 196"/>
                <a:gd name="T39" fmla="*/ 277 h 284"/>
                <a:gd name="T40" fmla="*/ 162 w 196"/>
                <a:gd name="T41" fmla="*/ 272 h 284"/>
                <a:gd name="T42" fmla="*/ 164 w 196"/>
                <a:gd name="T43" fmla="*/ 266 h 284"/>
                <a:gd name="T44" fmla="*/ 167 w 196"/>
                <a:gd name="T45" fmla="*/ 256 h 284"/>
                <a:gd name="T46" fmla="*/ 171 w 196"/>
                <a:gd name="T47" fmla="*/ 243 h 284"/>
                <a:gd name="T48" fmla="*/ 173 w 196"/>
                <a:gd name="T49" fmla="*/ 233 h 284"/>
                <a:gd name="T50" fmla="*/ 177 w 196"/>
                <a:gd name="T51" fmla="*/ 218 h 284"/>
                <a:gd name="T52" fmla="*/ 180 w 196"/>
                <a:gd name="T53" fmla="*/ 208 h 284"/>
                <a:gd name="T54" fmla="*/ 181 w 196"/>
                <a:gd name="T55" fmla="*/ 206 h 284"/>
                <a:gd name="T56" fmla="*/ 185 w 196"/>
                <a:gd name="T57" fmla="*/ 190 h 284"/>
                <a:gd name="T58" fmla="*/ 176 w 196"/>
                <a:gd name="T59" fmla="*/ 164 h 284"/>
                <a:gd name="T60" fmla="*/ 98 w 196"/>
                <a:gd name="T61" fmla="*/ 194 h 284"/>
                <a:gd name="T62" fmla="*/ 95 w 196"/>
                <a:gd name="T63" fmla="*/ 207 h 284"/>
                <a:gd name="T64" fmla="*/ 86 w 196"/>
                <a:gd name="T65" fmla="*/ 207 h 284"/>
                <a:gd name="T66" fmla="*/ 81 w 196"/>
                <a:gd name="T67" fmla="*/ 198 h 284"/>
                <a:gd name="T68" fmla="*/ 84 w 196"/>
                <a:gd name="T69" fmla="*/ 185 h 284"/>
                <a:gd name="T70" fmla="*/ 79 w 196"/>
                <a:gd name="T71" fmla="*/ 166 h 284"/>
                <a:gd name="T72" fmla="*/ 100 w 196"/>
                <a:gd name="T73" fmla="*/ 161 h 284"/>
                <a:gd name="T74" fmla="*/ 111 w 196"/>
                <a:gd name="T75" fmla="*/ 186 h 284"/>
                <a:gd name="T76" fmla="*/ 98 w 196"/>
                <a:gd name="T77" fmla="*/ 19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284">
                  <a:moveTo>
                    <a:pt x="176" y="164"/>
                  </a:moveTo>
                  <a:cubicBezTo>
                    <a:pt x="168" y="194"/>
                    <a:pt x="168" y="194"/>
                    <a:pt x="168" y="194"/>
                  </a:cubicBezTo>
                  <a:cubicBezTo>
                    <a:pt x="143" y="179"/>
                    <a:pt x="143" y="179"/>
                    <a:pt x="143" y="179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87" y="33"/>
                    <a:pt x="105" y="28"/>
                    <a:pt x="122" y="39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60" y="63"/>
                    <a:pt x="170" y="85"/>
                    <a:pt x="165" y="102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96" y="87"/>
                    <a:pt x="182" y="57"/>
                    <a:pt x="158" y="42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92" y="0"/>
                    <a:pt x="68" y="6"/>
                    <a:pt x="62" y="29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37" y="77"/>
                    <a:pt x="28" y="80"/>
                    <a:pt x="26" y="89"/>
                  </a:cubicBezTo>
                  <a:cubicBezTo>
                    <a:pt x="3" y="171"/>
                    <a:pt x="3" y="171"/>
                    <a:pt x="3" y="171"/>
                  </a:cubicBezTo>
                  <a:cubicBezTo>
                    <a:pt x="0" y="181"/>
                    <a:pt x="7" y="194"/>
                    <a:pt x="18" y="201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148" y="284"/>
                    <a:pt x="160" y="282"/>
                    <a:pt x="162" y="272"/>
                  </a:cubicBezTo>
                  <a:cubicBezTo>
                    <a:pt x="164" y="266"/>
                    <a:pt x="164" y="266"/>
                    <a:pt x="164" y="266"/>
                  </a:cubicBezTo>
                  <a:cubicBezTo>
                    <a:pt x="167" y="256"/>
                    <a:pt x="167" y="256"/>
                    <a:pt x="167" y="256"/>
                  </a:cubicBezTo>
                  <a:cubicBezTo>
                    <a:pt x="171" y="243"/>
                    <a:pt x="171" y="243"/>
                    <a:pt x="171" y="243"/>
                  </a:cubicBezTo>
                  <a:cubicBezTo>
                    <a:pt x="173" y="233"/>
                    <a:pt x="173" y="233"/>
                    <a:pt x="173" y="233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80" y="208"/>
                    <a:pt x="180" y="208"/>
                    <a:pt x="180" y="208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5" y="190"/>
                    <a:pt x="185" y="190"/>
                    <a:pt x="185" y="190"/>
                  </a:cubicBezTo>
                  <a:cubicBezTo>
                    <a:pt x="188" y="182"/>
                    <a:pt x="184" y="171"/>
                    <a:pt x="176" y="164"/>
                  </a:cubicBezTo>
                  <a:close/>
                  <a:moveTo>
                    <a:pt x="98" y="194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4" y="209"/>
                    <a:pt x="90" y="210"/>
                    <a:pt x="86" y="207"/>
                  </a:cubicBezTo>
                  <a:cubicBezTo>
                    <a:pt x="83" y="205"/>
                    <a:pt x="80" y="201"/>
                    <a:pt x="81" y="198"/>
                  </a:cubicBezTo>
                  <a:cubicBezTo>
                    <a:pt x="84" y="185"/>
                    <a:pt x="84" y="185"/>
                    <a:pt x="84" y="185"/>
                  </a:cubicBezTo>
                  <a:cubicBezTo>
                    <a:pt x="80" y="179"/>
                    <a:pt x="78" y="172"/>
                    <a:pt x="79" y="166"/>
                  </a:cubicBezTo>
                  <a:cubicBezTo>
                    <a:pt x="82" y="157"/>
                    <a:pt x="91" y="155"/>
                    <a:pt x="100" y="161"/>
                  </a:cubicBezTo>
                  <a:cubicBezTo>
                    <a:pt x="109" y="166"/>
                    <a:pt x="114" y="178"/>
                    <a:pt x="111" y="186"/>
                  </a:cubicBezTo>
                  <a:cubicBezTo>
                    <a:pt x="110" y="192"/>
                    <a:pt x="105" y="195"/>
                    <a:pt x="98" y="19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4290259" y="2738613"/>
              <a:ext cx="572144" cy="528332"/>
              <a:chOff x="3502025" y="2324100"/>
              <a:chExt cx="704850" cy="650876"/>
            </a:xfrm>
            <a:solidFill>
              <a:schemeClr val="bg1"/>
            </a:solidFill>
          </p:grpSpPr>
          <p:sp>
            <p:nvSpPr>
              <p:cNvPr id="125" name="Freeform 19"/>
              <p:cNvSpPr>
                <a:spLocks/>
              </p:cNvSpPr>
              <p:nvPr/>
            </p:nvSpPr>
            <p:spPr bwMode="auto">
              <a:xfrm>
                <a:off x="3502025" y="2324100"/>
                <a:ext cx="465137" cy="428625"/>
              </a:xfrm>
              <a:custGeom>
                <a:avLst/>
                <a:gdLst>
                  <a:gd name="T0" fmla="*/ 45 w 293"/>
                  <a:gd name="T1" fmla="*/ 270 h 270"/>
                  <a:gd name="T2" fmla="*/ 0 w 293"/>
                  <a:gd name="T3" fmla="*/ 239 h 270"/>
                  <a:gd name="T4" fmla="*/ 249 w 293"/>
                  <a:gd name="T5" fmla="*/ 0 h 270"/>
                  <a:gd name="T6" fmla="*/ 293 w 293"/>
                  <a:gd name="T7" fmla="*/ 32 h 270"/>
                  <a:gd name="T8" fmla="*/ 45 w 293"/>
                  <a:gd name="T9" fmla="*/ 27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3" h="270">
                    <a:moveTo>
                      <a:pt x="45" y="270"/>
                    </a:moveTo>
                    <a:lnTo>
                      <a:pt x="0" y="239"/>
                    </a:lnTo>
                    <a:lnTo>
                      <a:pt x="249" y="0"/>
                    </a:lnTo>
                    <a:lnTo>
                      <a:pt x="293" y="32"/>
                    </a:lnTo>
                    <a:lnTo>
                      <a:pt x="45" y="27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20"/>
              <p:cNvSpPr>
                <a:spLocks/>
              </p:cNvSpPr>
              <p:nvPr/>
            </p:nvSpPr>
            <p:spPr bwMode="auto">
              <a:xfrm>
                <a:off x="3609975" y="2573338"/>
                <a:ext cx="284162" cy="252413"/>
              </a:xfrm>
              <a:custGeom>
                <a:avLst/>
                <a:gdLst>
                  <a:gd name="T0" fmla="*/ 45 w 179"/>
                  <a:gd name="T1" fmla="*/ 159 h 159"/>
                  <a:gd name="T2" fmla="*/ 0 w 179"/>
                  <a:gd name="T3" fmla="*/ 129 h 159"/>
                  <a:gd name="T4" fmla="*/ 134 w 179"/>
                  <a:gd name="T5" fmla="*/ 0 h 159"/>
                  <a:gd name="T6" fmla="*/ 179 w 179"/>
                  <a:gd name="T7" fmla="*/ 31 h 159"/>
                  <a:gd name="T8" fmla="*/ 45 w 179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59">
                    <a:moveTo>
                      <a:pt x="45" y="159"/>
                    </a:moveTo>
                    <a:lnTo>
                      <a:pt x="0" y="129"/>
                    </a:lnTo>
                    <a:lnTo>
                      <a:pt x="134" y="0"/>
                    </a:lnTo>
                    <a:lnTo>
                      <a:pt x="179" y="31"/>
                    </a:lnTo>
                    <a:lnTo>
                      <a:pt x="45" y="1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21"/>
              <p:cNvSpPr>
                <a:spLocks/>
              </p:cNvSpPr>
              <p:nvPr/>
            </p:nvSpPr>
            <p:spPr bwMode="auto">
              <a:xfrm>
                <a:off x="3716338" y="2601913"/>
                <a:ext cx="333375" cy="296863"/>
              </a:xfrm>
              <a:custGeom>
                <a:avLst/>
                <a:gdLst>
                  <a:gd name="T0" fmla="*/ 47 w 210"/>
                  <a:gd name="T1" fmla="*/ 187 h 187"/>
                  <a:gd name="T2" fmla="*/ 0 w 210"/>
                  <a:gd name="T3" fmla="*/ 158 h 187"/>
                  <a:gd name="T4" fmla="*/ 164 w 210"/>
                  <a:gd name="T5" fmla="*/ 0 h 187"/>
                  <a:gd name="T6" fmla="*/ 210 w 210"/>
                  <a:gd name="T7" fmla="*/ 31 h 187"/>
                  <a:gd name="T8" fmla="*/ 47 w 210"/>
                  <a:gd name="T9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187">
                    <a:moveTo>
                      <a:pt x="47" y="187"/>
                    </a:moveTo>
                    <a:lnTo>
                      <a:pt x="0" y="158"/>
                    </a:lnTo>
                    <a:lnTo>
                      <a:pt x="164" y="0"/>
                    </a:lnTo>
                    <a:lnTo>
                      <a:pt x="210" y="31"/>
                    </a:lnTo>
                    <a:lnTo>
                      <a:pt x="47" y="18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22"/>
              <p:cNvSpPr>
                <a:spLocks/>
              </p:cNvSpPr>
              <p:nvPr/>
            </p:nvSpPr>
            <p:spPr bwMode="auto">
              <a:xfrm>
                <a:off x="3825875" y="2630488"/>
                <a:ext cx="381000" cy="344488"/>
              </a:xfrm>
              <a:custGeom>
                <a:avLst/>
                <a:gdLst>
                  <a:gd name="T0" fmla="*/ 45 w 240"/>
                  <a:gd name="T1" fmla="*/ 217 h 217"/>
                  <a:gd name="T2" fmla="*/ 0 w 240"/>
                  <a:gd name="T3" fmla="*/ 186 h 217"/>
                  <a:gd name="T4" fmla="*/ 195 w 240"/>
                  <a:gd name="T5" fmla="*/ 0 h 217"/>
                  <a:gd name="T6" fmla="*/ 240 w 240"/>
                  <a:gd name="T7" fmla="*/ 29 h 217"/>
                  <a:gd name="T8" fmla="*/ 45 w 240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17">
                    <a:moveTo>
                      <a:pt x="45" y="217"/>
                    </a:moveTo>
                    <a:lnTo>
                      <a:pt x="0" y="186"/>
                    </a:lnTo>
                    <a:lnTo>
                      <a:pt x="195" y="0"/>
                    </a:lnTo>
                    <a:lnTo>
                      <a:pt x="240" y="29"/>
                    </a:lnTo>
                    <a:lnTo>
                      <a:pt x="45" y="2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23"/>
              <p:cNvSpPr>
                <a:spLocks/>
              </p:cNvSpPr>
              <p:nvPr/>
            </p:nvSpPr>
            <p:spPr bwMode="auto">
              <a:xfrm>
                <a:off x="3851275" y="2463800"/>
                <a:ext cx="312737" cy="157163"/>
              </a:xfrm>
              <a:custGeom>
                <a:avLst/>
                <a:gdLst>
                  <a:gd name="T0" fmla="*/ 0 w 132"/>
                  <a:gd name="T1" fmla="*/ 33 h 66"/>
                  <a:gd name="T2" fmla="*/ 87 w 132"/>
                  <a:gd name="T3" fmla="*/ 22 h 66"/>
                  <a:gd name="T4" fmla="*/ 83 w 132"/>
                  <a:gd name="T5" fmla="*/ 0 h 66"/>
                  <a:gd name="T6" fmla="*/ 132 w 132"/>
                  <a:gd name="T7" fmla="*/ 18 h 66"/>
                  <a:gd name="T8" fmla="*/ 100 w 132"/>
                  <a:gd name="T9" fmla="*/ 61 h 66"/>
                  <a:gd name="T10" fmla="*/ 92 w 132"/>
                  <a:gd name="T11" fmla="*/ 41 h 66"/>
                  <a:gd name="T12" fmla="*/ 0 w 132"/>
                  <a:gd name="T13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66">
                    <a:moveTo>
                      <a:pt x="0" y="33"/>
                    </a:moveTo>
                    <a:cubicBezTo>
                      <a:pt x="0" y="33"/>
                      <a:pt x="51" y="50"/>
                      <a:pt x="87" y="22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32" y="18"/>
                      <a:pt x="132" y="18"/>
                      <a:pt x="132" y="18"/>
                    </a:cubicBezTo>
                    <a:cubicBezTo>
                      <a:pt x="100" y="61"/>
                      <a:pt x="100" y="61"/>
                      <a:pt x="100" y="61"/>
                    </a:cubicBez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41"/>
                      <a:pt x="47" y="66"/>
                      <a:pt x="0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4792819" y="4805550"/>
              <a:ext cx="318287" cy="396893"/>
              <a:chOff x="4121150" y="4870450"/>
              <a:chExt cx="392112" cy="488950"/>
            </a:xfrm>
            <a:solidFill>
              <a:schemeClr val="bg1"/>
            </a:solidFill>
          </p:grpSpPr>
          <p:sp>
            <p:nvSpPr>
              <p:cNvPr id="123" name="Freeform 24"/>
              <p:cNvSpPr>
                <a:spLocks/>
              </p:cNvSpPr>
              <p:nvPr/>
            </p:nvSpPr>
            <p:spPr bwMode="auto">
              <a:xfrm>
                <a:off x="4271963" y="4975225"/>
                <a:ext cx="138112" cy="223838"/>
              </a:xfrm>
              <a:custGeom>
                <a:avLst/>
                <a:gdLst>
                  <a:gd name="T0" fmla="*/ 12 w 58"/>
                  <a:gd name="T1" fmla="*/ 49 h 95"/>
                  <a:gd name="T2" fmla="*/ 0 w 58"/>
                  <a:gd name="T3" fmla="*/ 4 h 95"/>
                  <a:gd name="T4" fmla="*/ 3 w 58"/>
                  <a:gd name="T5" fmla="*/ 0 h 95"/>
                  <a:gd name="T6" fmla="*/ 9 w 58"/>
                  <a:gd name="T7" fmla="*/ 5 h 95"/>
                  <a:gd name="T8" fmla="*/ 21 w 58"/>
                  <a:gd name="T9" fmla="*/ 50 h 95"/>
                  <a:gd name="T10" fmla="*/ 28 w 58"/>
                  <a:gd name="T11" fmla="*/ 59 h 95"/>
                  <a:gd name="T12" fmla="*/ 28 w 58"/>
                  <a:gd name="T13" fmla="*/ 63 h 95"/>
                  <a:gd name="T14" fmla="*/ 56 w 58"/>
                  <a:gd name="T15" fmla="*/ 89 h 95"/>
                  <a:gd name="T16" fmla="*/ 57 w 58"/>
                  <a:gd name="T17" fmla="*/ 95 h 95"/>
                  <a:gd name="T18" fmla="*/ 55 w 58"/>
                  <a:gd name="T19" fmla="*/ 95 h 95"/>
                  <a:gd name="T20" fmla="*/ 51 w 58"/>
                  <a:gd name="T21" fmla="*/ 93 h 95"/>
                  <a:gd name="T22" fmla="*/ 24 w 58"/>
                  <a:gd name="T23" fmla="*/ 67 h 95"/>
                  <a:gd name="T24" fmla="*/ 21 w 58"/>
                  <a:gd name="T25" fmla="*/ 66 h 95"/>
                  <a:gd name="T26" fmla="*/ 9 w 58"/>
                  <a:gd name="T27" fmla="*/ 55 h 95"/>
                  <a:gd name="T28" fmla="*/ 12 w 58"/>
                  <a:gd name="T29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" h="95">
                    <a:moveTo>
                      <a:pt x="12" y="49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6" y="1"/>
                      <a:pt x="8" y="3"/>
                      <a:pt x="9" y="5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4" y="52"/>
                      <a:pt x="27" y="56"/>
                      <a:pt x="28" y="59"/>
                    </a:cubicBezTo>
                    <a:cubicBezTo>
                      <a:pt x="29" y="61"/>
                      <a:pt x="29" y="62"/>
                      <a:pt x="28" y="63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8" y="91"/>
                      <a:pt x="58" y="94"/>
                      <a:pt x="57" y="95"/>
                    </a:cubicBezTo>
                    <a:cubicBezTo>
                      <a:pt x="56" y="95"/>
                      <a:pt x="56" y="95"/>
                      <a:pt x="55" y="95"/>
                    </a:cubicBezTo>
                    <a:cubicBezTo>
                      <a:pt x="53" y="95"/>
                      <a:pt x="52" y="94"/>
                      <a:pt x="51" y="93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3" y="67"/>
                      <a:pt x="22" y="67"/>
                      <a:pt x="21" y="66"/>
                    </a:cubicBezTo>
                    <a:cubicBezTo>
                      <a:pt x="16" y="65"/>
                      <a:pt x="10" y="60"/>
                      <a:pt x="9" y="55"/>
                    </a:cubicBezTo>
                    <a:cubicBezTo>
                      <a:pt x="8" y="52"/>
                      <a:pt x="10" y="49"/>
                      <a:pt x="12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25"/>
              <p:cNvSpPr>
                <a:spLocks noEditPoints="1"/>
              </p:cNvSpPr>
              <p:nvPr/>
            </p:nvSpPr>
            <p:spPr bwMode="auto">
              <a:xfrm>
                <a:off x="4121150" y="4870450"/>
                <a:ext cx="392112" cy="488950"/>
              </a:xfrm>
              <a:custGeom>
                <a:avLst/>
                <a:gdLst>
                  <a:gd name="T0" fmla="*/ 158 w 166"/>
                  <a:gd name="T1" fmla="*/ 117 h 207"/>
                  <a:gd name="T2" fmla="*/ 99 w 166"/>
                  <a:gd name="T3" fmla="*/ 45 h 207"/>
                  <a:gd name="T4" fmla="*/ 100 w 166"/>
                  <a:gd name="T5" fmla="*/ 41 h 207"/>
                  <a:gd name="T6" fmla="*/ 119 w 166"/>
                  <a:gd name="T7" fmla="*/ 51 h 207"/>
                  <a:gd name="T8" fmla="*/ 104 w 166"/>
                  <a:gd name="T9" fmla="*/ 26 h 207"/>
                  <a:gd name="T10" fmla="*/ 104 w 166"/>
                  <a:gd name="T11" fmla="*/ 23 h 207"/>
                  <a:gd name="T12" fmla="*/ 101 w 166"/>
                  <a:gd name="T13" fmla="*/ 19 h 207"/>
                  <a:gd name="T14" fmla="*/ 97 w 166"/>
                  <a:gd name="T15" fmla="*/ 19 h 207"/>
                  <a:gd name="T16" fmla="*/ 96 w 166"/>
                  <a:gd name="T17" fmla="*/ 22 h 207"/>
                  <a:gd name="T18" fmla="*/ 75 w 166"/>
                  <a:gd name="T19" fmla="*/ 26 h 207"/>
                  <a:gd name="T20" fmla="*/ 93 w 166"/>
                  <a:gd name="T21" fmla="*/ 37 h 207"/>
                  <a:gd name="T22" fmla="*/ 92 w 166"/>
                  <a:gd name="T23" fmla="*/ 41 h 207"/>
                  <a:gd name="T24" fmla="*/ 64 w 166"/>
                  <a:gd name="T25" fmla="*/ 31 h 207"/>
                  <a:gd name="T26" fmla="*/ 38 w 166"/>
                  <a:gd name="T27" fmla="*/ 30 h 207"/>
                  <a:gd name="T28" fmla="*/ 34 w 166"/>
                  <a:gd name="T29" fmla="*/ 25 h 207"/>
                  <a:gd name="T30" fmla="*/ 49 w 166"/>
                  <a:gd name="T31" fmla="*/ 22 h 207"/>
                  <a:gd name="T32" fmla="*/ 22 w 166"/>
                  <a:gd name="T33" fmla="*/ 7 h 207"/>
                  <a:gd name="T34" fmla="*/ 19 w 166"/>
                  <a:gd name="T35" fmla="*/ 3 h 207"/>
                  <a:gd name="T36" fmla="*/ 15 w 166"/>
                  <a:gd name="T37" fmla="*/ 1 h 207"/>
                  <a:gd name="T38" fmla="*/ 13 w 166"/>
                  <a:gd name="T39" fmla="*/ 4 h 207"/>
                  <a:gd name="T40" fmla="*/ 16 w 166"/>
                  <a:gd name="T41" fmla="*/ 8 h 207"/>
                  <a:gd name="T42" fmla="*/ 14 w 166"/>
                  <a:gd name="T43" fmla="*/ 30 h 207"/>
                  <a:gd name="T44" fmla="*/ 28 w 166"/>
                  <a:gd name="T45" fmla="*/ 26 h 207"/>
                  <a:gd name="T46" fmla="*/ 32 w 166"/>
                  <a:gd name="T47" fmla="*/ 31 h 207"/>
                  <a:gd name="T48" fmla="*/ 7 w 166"/>
                  <a:gd name="T49" fmla="*/ 86 h 207"/>
                  <a:gd name="T50" fmla="*/ 69 w 166"/>
                  <a:gd name="T51" fmla="*/ 159 h 207"/>
                  <a:gd name="T52" fmla="*/ 63 w 166"/>
                  <a:gd name="T53" fmla="*/ 184 h 207"/>
                  <a:gd name="T54" fmla="*/ 66 w 166"/>
                  <a:gd name="T55" fmla="*/ 189 h 207"/>
                  <a:gd name="T56" fmla="*/ 71 w 166"/>
                  <a:gd name="T57" fmla="*/ 189 h 207"/>
                  <a:gd name="T58" fmla="*/ 76 w 166"/>
                  <a:gd name="T59" fmla="*/ 163 h 207"/>
                  <a:gd name="T60" fmla="*/ 102 w 166"/>
                  <a:gd name="T61" fmla="*/ 172 h 207"/>
                  <a:gd name="T62" fmla="*/ 126 w 166"/>
                  <a:gd name="T63" fmla="*/ 174 h 207"/>
                  <a:gd name="T64" fmla="*/ 146 w 166"/>
                  <a:gd name="T65" fmla="*/ 204 h 207"/>
                  <a:gd name="T66" fmla="*/ 151 w 166"/>
                  <a:gd name="T67" fmla="*/ 206 h 207"/>
                  <a:gd name="T68" fmla="*/ 152 w 166"/>
                  <a:gd name="T69" fmla="*/ 203 h 207"/>
                  <a:gd name="T70" fmla="*/ 132 w 166"/>
                  <a:gd name="T71" fmla="*/ 172 h 207"/>
                  <a:gd name="T72" fmla="*/ 158 w 166"/>
                  <a:gd name="T73" fmla="*/ 117 h 207"/>
                  <a:gd name="T74" fmla="*/ 100 w 166"/>
                  <a:gd name="T75" fmla="*/ 164 h 207"/>
                  <a:gd name="T76" fmla="*/ 16 w 166"/>
                  <a:gd name="T77" fmla="*/ 88 h 207"/>
                  <a:gd name="T78" fmla="*/ 66 w 166"/>
                  <a:gd name="T79" fmla="*/ 38 h 207"/>
                  <a:gd name="T80" fmla="*/ 150 w 166"/>
                  <a:gd name="T81" fmla="*/ 115 h 207"/>
                  <a:gd name="T82" fmla="*/ 100 w 166"/>
                  <a:gd name="T83" fmla="*/ 16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6" h="207">
                    <a:moveTo>
                      <a:pt x="158" y="117"/>
                    </a:moveTo>
                    <a:cubicBezTo>
                      <a:pt x="151" y="89"/>
                      <a:pt x="127" y="62"/>
                      <a:pt x="99" y="45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19" y="51"/>
                      <a:pt x="119" y="51"/>
                      <a:pt x="119" y="51"/>
                    </a:cubicBezTo>
                    <a:cubicBezTo>
                      <a:pt x="120" y="43"/>
                      <a:pt x="114" y="33"/>
                      <a:pt x="104" y="26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3" y="20"/>
                      <a:pt x="101" y="19"/>
                    </a:cubicBezTo>
                    <a:cubicBezTo>
                      <a:pt x="99" y="17"/>
                      <a:pt x="97" y="17"/>
                      <a:pt x="97" y="19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86" y="17"/>
                      <a:pt x="76" y="19"/>
                      <a:pt x="75" y="26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92" y="41"/>
                      <a:pt x="92" y="41"/>
                      <a:pt x="92" y="41"/>
                    </a:cubicBezTo>
                    <a:cubicBezTo>
                      <a:pt x="83" y="36"/>
                      <a:pt x="73" y="33"/>
                      <a:pt x="64" y="31"/>
                    </a:cubicBezTo>
                    <a:cubicBezTo>
                      <a:pt x="54" y="29"/>
                      <a:pt x="45" y="28"/>
                      <a:pt x="38" y="30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3" y="13"/>
                      <a:pt x="31" y="7"/>
                      <a:pt x="22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1"/>
                      <a:pt x="16" y="0"/>
                      <a:pt x="15" y="1"/>
                    </a:cubicBezTo>
                    <a:cubicBezTo>
                      <a:pt x="13" y="1"/>
                      <a:pt x="12" y="2"/>
                      <a:pt x="13" y="4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9" y="12"/>
                      <a:pt x="7" y="21"/>
                      <a:pt x="14" y="30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10" y="38"/>
                      <a:pt x="0" y="58"/>
                      <a:pt x="7" y="86"/>
                    </a:cubicBezTo>
                    <a:cubicBezTo>
                      <a:pt x="15" y="114"/>
                      <a:pt x="40" y="143"/>
                      <a:pt x="69" y="159"/>
                    </a:cubicBezTo>
                    <a:cubicBezTo>
                      <a:pt x="63" y="184"/>
                      <a:pt x="63" y="184"/>
                      <a:pt x="63" y="184"/>
                    </a:cubicBezTo>
                    <a:cubicBezTo>
                      <a:pt x="63" y="186"/>
                      <a:pt x="64" y="188"/>
                      <a:pt x="66" y="189"/>
                    </a:cubicBezTo>
                    <a:cubicBezTo>
                      <a:pt x="68" y="190"/>
                      <a:pt x="70" y="190"/>
                      <a:pt x="71" y="189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84" y="167"/>
                      <a:pt x="93" y="171"/>
                      <a:pt x="102" y="172"/>
                    </a:cubicBezTo>
                    <a:cubicBezTo>
                      <a:pt x="111" y="174"/>
                      <a:pt x="119" y="175"/>
                      <a:pt x="126" y="174"/>
                    </a:cubicBezTo>
                    <a:cubicBezTo>
                      <a:pt x="146" y="204"/>
                      <a:pt x="146" y="204"/>
                      <a:pt x="146" y="204"/>
                    </a:cubicBezTo>
                    <a:cubicBezTo>
                      <a:pt x="147" y="206"/>
                      <a:pt x="149" y="207"/>
                      <a:pt x="151" y="206"/>
                    </a:cubicBezTo>
                    <a:cubicBezTo>
                      <a:pt x="153" y="206"/>
                      <a:pt x="153" y="204"/>
                      <a:pt x="152" y="203"/>
                    </a:cubicBezTo>
                    <a:cubicBezTo>
                      <a:pt x="132" y="172"/>
                      <a:pt x="132" y="172"/>
                      <a:pt x="132" y="172"/>
                    </a:cubicBezTo>
                    <a:cubicBezTo>
                      <a:pt x="155" y="166"/>
                      <a:pt x="166" y="146"/>
                      <a:pt x="158" y="117"/>
                    </a:cubicBezTo>
                    <a:close/>
                    <a:moveTo>
                      <a:pt x="100" y="164"/>
                    </a:moveTo>
                    <a:cubicBezTo>
                      <a:pt x="63" y="157"/>
                      <a:pt x="25" y="122"/>
                      <a:pt x="16" y="88"/>
                    </a:cubicBezTo>
                    <a:cubicBezTo>
                      <a:pt x="6" y="53"/>
                      <a:pt x="29" y="31"/>
                      <a:pt x="66" y="38"/>
                    </a:cubicBezTo>
                    <a:cubicBezTo>
                      <a:pt x="103" y="46"/>
                      <a:pt x="140" y="81"/>
                      <a:pt x="150" y="115"/>
                    </a:cubicBezTo>
                    <a:cubicBezTo>
                      <a:pt x="159" y="150"/>
                      <a:pt x="137" y="172"/>
                      <a:pt x="100" y="16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6690946" y="3074942"/>
              <a:ext cx="488384" cy="265454"/>
              <a:chOff x="6459538" y="2738438"/>
              <a:chExt cx="601662" cy="327025"/>
            </a:xfrm>
            <a:solidFill>
              <a:schemeClr val="bg1"/>
            </a:solidFill>
          </p:grpSpPr>
          <p:sp>
            <p:nvSpPr>
              <p:cNvPr id="119" name="Freeform 26"/>
              <p:cNvSpPr>
                <a:spLocks/>
              </p:cNvSpPr>
              <p:nvPr/>
            </p:nvSpPr>
            <p:spPr bwMode="auto">
              <a:xfrm>
                <a:off x="6496050" y="2913063"/>
                <a:ext cx="457200" cy="152400"/>
              </a:xfrm>
              <a:custGeom>
                <a:avLst/>
                <a:gdLst>
                  <a:gd name="T0" fmla="*/ 193 w 193"/>
                  <a:gd name="T1" fmla="*/ 55 h 64"/>
                  <a:gd name="T2" fmla="*/ 111 w 193"/>
                  <a:gd name="T3" fmla="*/ 3 h 64"/>
                  <a:gd name="T4" fmla="*/ 107 w 193"/>
                  <a:gd name="T5" fmla="*/ 0 h 64"/>
                  <a:gd name="T6" fmla="*/ 98 w 193"/>
                  <a:gd name="T7" fmla="*/ 1 h 64"/>
                  <a:gd name="T8" fmla="*/ 0 w 193"/>
                  <a:gd name="T9" fmla="*/ 8 h 64"/>
                  <a:gd name="T10" fmla="*/ 69 w 193"/>
                  <a:gd name="T11" fmla="*/ 50 h 64"/>
                  <a:gd name="T12" fmla="*/ 82 w 193"/>
                  <a:gd name="T13" fmla="*/ 53 h 64"/>
                  <a:gd name="T14" fmla="*/ 159 w 193"/>
                  <a:gd name="T15" fmla="*/ 62 h 64"/>
                  <a:gd name="T16" fmla="*/ 193 w 193"/>
                  <a:gd name="T17" fmla="*/ 5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64">
                    <a:moveTo>
                      <a:pt x="193" y="55"/>
                    </a:moveTo>
                    <a:cubicBezTo>
                      <a:pt x="111" y="3"/>
                      <a:pt x="111" y="3"/>
                      <a:pt x="111" y="3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5" y="26"/>
                      <a:pt x="41" y="40"/>
                      <a:pt x="69" y="50"/>
                    </a:cubicBezTo>
                    <a:cubicBezTo>
                      <a:pt x="73" y="51"/>
                      <a:pt x="78" y="52"/>
                      <a:pt x="82" y="53"/>
                    </a:cubicBezTo>
                    <a:cubicBezTo>
                      <a:pt x="107" y="60"/>
                      <a:pt x="134" y="64"/>
                      <a:pt x="159" y="62"/>
                    </a:cubicBezTo>
                    <a:cubicBezTo>
                      <a:pt x="172" y="61"/>
                      <a:pt x="183" y="58"/>
                      <a:pt x="193" y="5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27"/>
              <p:cNvSpPr>
                <a:spLocks/>
              </p:cNvSpPr>
              <p:nvPr/>
            </p:nvSpPr>
            <p:spPr bwMode="auto">
              <a:xfrm>
                <a:off x="6459538" y="2738438"/>
                <a:ext cx="350837" cy="169863"/>
              </a:xfrm>
              <a:custGeom>
                <a:avLst/>
                <a:gdLst>
                  <a:gd name="T0" fmla="*/ 67 w 149"/>
                  <a:gd name="T1" fmla="*/ 2 h 72"/>
                  <a:gd name="T2" fmla="*/ 38 w 149"/>
                  <a:gd name="T3" fmla="*/ 7 h 72"/>
                  <a:gd name="T4" fmla="*/ 29 w 149"/>
                  <a:gd name="T5" fmla="*/ 10 h 72"/>
                  <a:gd name="T6" fmla="*/ 0 w 149"/>
                  <a:gd name="T7" fmla="*/ 43 h 72"/>
                  <a:gd name="T8" fmla="*/ 0 w 149"/>
                  <a:gd name="T9" fmla="*/ 49 h 72"/>
                  <a:gd name="T10" fmla="*/ 0 w 149"/>
                  <a:gd name="T11" fmla="*/ 49 h 72"/>
                  <a:gd name="T12" fmla="*/ 0 w 149"/>
                  <a:gd name="T13" fmla="*/ 49 h 72"/>
                  <a:gd name="T14" fmla="*/ 1 w 149"/>
                  <a:gd name="T15" fmla="*/ 55 h 72"/>
                  <a:gd name="T16" fmla="*/ 1 w 149"/>
                  <a:gd name="T17" fmla="*/ 55 h 72"/>
                  <a:gd name="T18" fmla="*/ 4 w 149"/>
                  <a:gd name="T19" fmla="*/ 61 h 72"/>
                  <a:gd name="T20" fmla="*/ 10 w 149"/>
                  <a:gd name="T21" fmla="*/ 72 h 72"/>
                  <a:gd name="T22" fmla="*/ 113 w 149"/>
                  <a:gd name="T23" fmla="*/ 64 h 72"/>
                  <a:gd name="T24" fmla="*/ 119 w 149"/>
                  <a:gd name="T25" fmla="*/ 64 h 72"/>
                  <a:gd name="T26" fmla="*/ 121 w 149"/>
                  <a:gd name="T27" fmla="*/ 60 h 72"/>
                  <a:gd name="T28" fmla="*/ 149 w 149"/>
                  <a:gd name="T29" fmla="*/ 12 h 72"/>
                  <a:gd name="T30" fmla="*/ 67 w 149"/>
                  <a:gd name="T31" fmla="*/ 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72">
                    <a:moveTo>
                      <a:pt x="67" y="2"/>
                    </a:moveTo>
                    <a:cubicBezTo>
                      <a:pt x="56" y="3"/>
                      <a:pt x="46" y="4"/>
                      <a:pt x="38" y="7"/>
                    </a:cubicBezTo>
                    <a:cubicBezTo>
                      <a:pt x="35" y="8"/>
                      <a:pt x="32" y="9"/>
                      <a:pt x="29" y="10"/>
                    </a:cubicBezTo>
                    <a:cubicBezTo>
                      <a:pt x="12" y="18"/>
                      <a:pt x="1" y="29"/>
                      <a:pt x="0" y="43"/>
                    </a:cubicBezTo>
                    <a:cubicBezTo>
                      <a:pt x="0" y="43"/>
                      <a:pt x="0" y="45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1"/>
                      <a:pt x="1" y="53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2" y="57"/>
                      <a:pt x="2" y="59"/>
                      <a:pt x="4" y="61"/>
                    </a:cubicBezTo>
                    <a:cubicBezTo>
                      <a:pt x="5" y="65"/>
                      <a:pt x="7" y="69"/>
                      <a:pt x="10" y="72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9" y="64"/>
                      <a:pt x="119" y="64"/>
                      <a:pt x="119" y="64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49" y="12"/>
                      <a:pt x="149" y="12"/>
                      <a:pt x="149" y="12"/>
                    </a:cubicBezTo>
                    <a:cubicBezTo>
                      <a:pt x="122" y="4"/>
                      <a:pt x="93" y="0"/>
                      <a:pt x="67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28"/>
              <p:cNvSpPr>
                <a:spLocks/>
              </p:cNvSpPr>
              <p:nvPr/>
            </p:nvSpPr>
            <p:spPr bwMode="auto">
              <a:xfrm>
                <a:off x="6780213" y="2882900"/>
                <a:ext cx="280987" cy="149225"/>
              </a:xfrm>
              <a:custGeom>
                <a:avLst/>
                <a:gdLst>
                  <a:gd name="T0" fmla="*/ 4 w 119"/>
                  <a:gd name="T1" fmla="*/ 11 h 63"/>
                  <a:gd name="T2" fmla="*/ 85 w 119"/>
                  <a:gd name="T3" fmla="*/ 63 h 63"/>
                  <a:gd name="T4" fmla="*/ 101 w 119"/>
                  <a:gd name="T5" fmla="*/ 3 h 63"/>
                  <a:gd name="T6" fmla="*/ 99 w 119"/>
                  <a:gd name="T7" fmla="*/ 0 h 63"/>
                  <a:gd name="T8" fmla="*/ 0 w 119"/>
                  <a:gd name="T9" fmla="*/ 8 h 63"/>
                  <a:gd name="T10" fmla="*/ 4 w 119"/>
                  <a:gd name="T11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63">
                    <a:moveTo>
                      <a:pt x="4" y="11"/>
                    </a:moveTo>
                    <a:cubicBezTo>
                      <a:pt x="85" y="63"/>
                      <a:pt x="85" y="63"/>
                      <a:pt x="85" y="63"/>
                    </a:cubicBezTo>
                    <a:cubicBezTo>
                      <a:pt x="112" y="51"/>
                      <a:pt x="119" y="28"/>
                      <a:pt x="101" y="3"/>
                    </a:cubicBezTo>
                    <a:cubicBezTo>
                      <a:pt x="100" y="2"/>
                      <a:pt x="99" y="1"/>
                      <a:pt x="99" y="0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29"/>
              <p:cNvSpPr>
                <a:spLocks/>
              </p:cNvSpPr>
              <p:nvPr/>
            </p:nvSpPr>
            <p:spPr bwMode="auto">
              <a:xfrm>
                <a:off x="6805613" y="2755900"/>
                <a:ext cx="225425" cy="117475"/>
              </a:xfrm>
              <a:custGeom>
                <a:avLst/>
                <a:gdLst>
                  <a:gd name="T0" fmla="*/ 34 w 95"/>
                  <a:gd name="T1" fmla="*/ 0 h 50"/>
                  <a:gd name="T2" fmla="*/ 3 w 95"/>
                  <a:gd name="T3" fmla="*/ 45 h 50"/>
                  <a:gd name="T4" fmla="*/ 0 w 95"/>
                  <a:gd name="T5" fmla="*/ 50 h 50"/>
                  <a:gd name="T6" fmla="*/ 95 w 95"/>
                  <a:gd name="T7" fmla="*/ 37 h 50"/>
                  <a:gd name="T8" fmla="*/ 34 w 95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50">
                    <a:moveTo>
                      <a:pt x="34" y="0"/>
                    </a:moveTo>
                    <a:cubicBezTo>
                      <a:pt x="3" y="45"/>
                      <a:pt x="3" y="45"/>
                      <a:pt x="3" y="45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95" y="37"/>
                      <a:pt x="95" y="37"/>
                      <a:pt x="95" y="37"/>
                    </a:cubicBezTo>
                    <a:cubicBezTo>
                      <a:pt x="80" y="22"/>
                      <a:pt x="59" y="9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7091705" y="5552945"/>
              <a:ext cx="498694" cy="359524"/>
              <a:chOff x="6953250" y="5791200"/>
              <a:chExt cx="614363" cy="442913"/>
            </a:xfrm>
            <a:solidFill>
              <a:schemeClr val="bg1"/>
            </a:solidFill>
          </p:grpSpPr>
          <p:sp>
            <p:nvSpPr>
              <p:cNvPr id="114" name="Freeform 30"/>
              <p:cNvSpPr>
                <a:spLocks/>
              </p:cNvSpPr>
              <p:nvPr/>
            </p:nvSpPr>
            <p:spPr bwMode="auto">
              <a:xfrm>
                <a:off x="7245350" y="6008688"/>
                <a:ext cx="42862" cy="36513"/>
              </a:xfrm>
              <a:custGeom>
                <a:avLst/>
                <a:gdLst>
                  <a:gd name="T0" fmla="*/ 2 w 18"/>
                  <a:gd name="T1" fmla="*/ 5 h 16"/>
                  <a:gd name="T2" fmla="*/ 3 w 18"/>
                  <a:gd name="T3" fmla="*/ 16 h 16"/>
                  <a:gd name="T4" fmla="*/ 18 w 18"/>
                  <a:gd name="T5" fmla="*/ 1 h 16"/>
                  <a:gd name="T6" fmla="*/ 10 w 18"/>
                  <a:gd name="T7" fmla="*/ 1 h 16"/>
                  <a:gd name="T8" fmla="*/ 2 w 18"/>
                  <a:gd name="T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2" y="5"/>
                    </a:moveTo>
                    <a:cubicBezTo>
                      <a:pt x="0" y="7"/>
                      <a:pt x="0" y="11"/>
                      <a:pt x="3" y="16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2" y="1"/>
                      <a:pt x="10" y="1"/>
                    </a:cubicBezTo>
                    <a:cubicBezTo>
                      <a:pt x="6" y="2"/>
                      <a:pt x="4" y="3"/>
                      <a:pt x="2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31"/>
              <p:cNvSpPr>
                <a:spLocks/>
              </p:cNvSpPr>
              <p:nvPr/>
            </p:nvSpPr>
            <p:spPr bwMode="auto">
              <a:xfrm>
                <a:off x="7180263" y="6096000"/>
                <a:ext cx="49212" cy="39688"/>
              </a:xfrm>
              <a:custGeom>
                <a:avLst/>
                <a:gdLst>
                  <a:gd name="T0" fmla="*/ 17 w 21"/>
                  <a:gd name="T1" fmla="*/ 0 h 17"/>
                  <a:gd name="T2" fmla="*/ 0 w 21"/>
                  <a:gd name="T3" fmla="*/ 17 h 17"/>
                  <a:gd name="T4" fmla="*/ 10 w 21"/>
                  <a:gd name="T5" fmla="*/ 17 h 17"/>
                  <a:gd name="T6" fmla="*/ 18 w 21"/>
                  <a:gd name="T7" fmla="*/ 12 h 17"/>
                  <a:gd name="T8" fmla="*/ 20 w 21"/>
                  <a:gd name="T9" fmla="*/ 7 h 17"/>
                  <a:gd name="T10" fmla="*/ 17 w 21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7">
                    <a:moveTo>
                      <a:pt x="17" y="0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3" y="17"/>
                      <a:pt x="6" y="17"/>
                      <a:pt x="10" y="17"/>
                    </a:cubicBezTo>
                    <a:cubicBezTo>
                      <a:pt x="13" y="16"/>
                      <a:pt x="16" y="15"/>
                      <a:pt x="18" y="12"/>
                    </a:cubicBezTo>
                    <a:cubicBezTo>
                      <a:pt x="20" y="11"/>
                      <a:pt x="21" y="9"/>
                      <a:pt x="20" y="7"/>
                    </a:cubicBezTo>
                    <a:cubicBezTo>
                      <a:pt x="20" y="5"/>
                      <a:pt x="19" y="3"/>
                      <a:pt x="1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32"/>
              <p:cNvSpPr>
                <a:spLocks noEditPoints="1"/>
              </p:cNvSpPr>
              <p:nvPr/>
            </p:nvSpPr>
            <p:spPr bwMode="auto">
              <a:xfrm>
                <a:off x="6953250" y="5922963"/>
                <a:ext cx="500062" cy="311150"/>
              </a:xfrm>
              <a:custGeom>
                <a:avLst/>
                <a:gdLst>
                  <a:gd name="T0" fmla="*/ 182 w 212"/>
                  <a:gd name="T1" fmla="*/ 81 h 132"/>
                  <a:gd name="T2" fmla="*/ 192 w 212"/>
                  <a:gd name="T3" fmla="*/ 67 h 132"/>
                  <a:gd name="T4" fmla="*/ 193 w 212"/>
                  <a:gd name="T5" fmla="*/ 67 h 132"/>
                  <a:gd name="T6" fmla="*/ 193 w 212"/>
                  <a:gd name="T7" fmla="*/ 66 h 132"/>
                  <a:gd name="T8" fmla="*/ 189 w 212"/>
                  <a:gd name="T9" fmla="*/ 9 h 132"/>
                  <a:gd name="T10" fmla="*/ 155 w 212"/>
                  <a:gd name="T11" fmla="*/ 0 h 132"/>
                  <a:gd name="T12" fmla="*/ 63 w 212"/>
                  <a:gd name="T13" fmla="*/ 31 h 132"/>
                  <a:gd name="T14" fmla="*/ 62 w 212"/>
                  <a:gd name="T15" fmla="*/ 32 h 132"/>
                  <a:gd name="T16" fmla="*/ 62 w 212"/>
                  <a:gd name="T17" fmla="*/ 32 h 132"/>
                  <a:gd name="T18" fmla="*/ 15 w 212"/>
                  <a:gd name="T19" fmla="*/ 70 h 132"/>
                  <a:gd name="T20" fmla="*/ 1 w 212"/>
                  <a:gd name="T21" fmla="*/ 91 h 132"/>
                  <a:gd name="T22" fmla="*/ 54 w 212"/>
                  <a:gd name="T23" fmla="*/ 121 h 132"/>
                  <a:gd name="T24" fmla="*/ 133 w 212"/>
                  <a:gd name="T25" fmla="*/ 126 h 132"/>
                  <a:gd name="T26" fmla="*/ 158 w 212"/>
                  <a:gd name="T27" fmla="*/ 109 h 132"/>
                  <a:gd name="T28" fmla="*/ 182 w 212"/>
                  <a:gd name="T29" fmla="*/ 81 h 132"/>
                  <a:gd name="T30" fmla="*/ 113 w 212"/>
                  <a:gd name="T31" fmla="*/ 95 h 132"/>
                  <a:gd name="T32" fmla="*/ 91 w 212"/>
                  <a:gd name="T33" fmla="*/ 95 h 132"/>
                  <a:gd name="T34" fmla="*/ 85 w 212"/>
                  <a:gd name="T35" fmla="*/ 101 h 132"/>
                  <a:gd name="T36" fmla="*/ 79 w 212"/>
                  <a:gd name="T37" fmla="*/ 99 h 132"/>
                  <a:gd name="T38" fmla="*/ 85 w 212"/>
                  <a:gd name="T39" fmla="*/ 93 h 132"/>
                  <a:gd name="T40" fmla="*/ 70 w 212"/>
                  <a:gd name="T41" fmla="*/ 80 h 132"/>
                  <a:gd name="T42" fmla="*/ 70 w 212"/>
                  <a:gd name="T43" fmla="*/ 80 h 132"/>
                  <a:gd name="T44" fmla="*/ 86 w 212"/>
                  <a:gd name="T45" fmla="*/ 68 h 132"/>
                  <a:gd name="T46" fmla="*/ 90 w 212"/>
                  <a:gd name="T47" fmla="*/ 69 h 132"/>
                  <a:gd name="T48" fmla="*/ 89 w 212"/>
                  <a:gd name="T49" fmla="*/ 70 h 132"/>
                  <a:gd name="T50" fmla="*/ 90 w 212"/>
                  <a:gd name="T51" fmla="*/ 88 h 132"/>
                  <a:gd name="T52" fmla="*/ 110 w 212"/>
                  <a:gd name="T53" fmla="*/ 68 h 132"/>
                  <a:gd name="T54" fmla="*/ 104 w 212"/>
                  <a:gd name="T55" fmla="*/ 53 h 132"/>
                  <a:gd name="T56" fmla="*/ 109 w 212"/>
                  <a:gd name="T57" fmla="*/ 42 h 132"/>
                  <a:gd name="T58" fmla="*/ 127 w 212"/>
                  <a:gd name="T59" fmla="*/ 33 h 132"/>
                  <a:gd name="T60" fmla="*/ 147 w 212"/>
                  <a:gd name="T61" fmla="*/ 32 h 132"/>
                  <a:gd name="T62" fmla="*/ 150 w 212"/>
                  <a:gd name="T63" fmla="*/ 29 h 132"/>
                  <a:gd name="T64" fmla="*/ 151 w 212"/>
                  <a:gd name="T65" fmla="*/ 28 h 132"/>
                  <a:gd name="T66" fmla="*/ 157 w 212"/>
                  <a:gd name="T67" fmla="*/ 29 h 132"/>
                  <a:gd name="T68" fmla="*/ 153 w 212"/>
                  <a:gd name="T69" fmla="*/ 34 h 132"/>
                  <a:gd name="T70" fmla="*/ 166 w 212"/>
                  <a:gd name="T71" fmla="*/ 45 h 132"/>
                  <a:gd name="T72" fmla="*/ 166 w 212"/>
                  <a:gd name="T73" fmla="*/ 45 h 132"/>
                  <a:gd name="T74" fmla="*/ 152 w 212"/>
                  <a:gd name="T75" fmla="*/ 57 h 132"/>
                  <a:gd name="T76" fmla="*/ 147 w 212"/>
                  <a:gd name="T77" fmla="*/ 56 h 132"/>
                  <a:gd name="T78" fmla="*/ 148 w 212"/>
                  <a:gd name="T79" fmla="*/ 55 h 132"/>
                  <a:gd name="T80" fmla="*/ 154 w 212"/>
                  <a:gd name="T81" fmla="*/ 44 h 132"/>
                  <a:gd name="T82" fmla="*/ 148 w 212"/>
                  <a:gd name="T83" fmla="*/ 38 h 132"/>
                  <a:gd name="T84" fmla="*/ 129 w 212"/>
                  <a:gd name="T85" fmla="*/ 57 h 132"/>
                  <a:gd name="T86" fmla="*/ 137 w 212"/>
                  <a:gd name="T87" fmla="*/ 74 h 132"/>
                  <a:gd name="T88" fmla="*/ 131 w 212"/>
                  <a:gd name="T89" fmla="*/ 85 h 132"/>
                  <a:gd name="T90" fmla="*/ 113 w 212"/>
                  <a:gd name="T91" fmla="*/ 9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2" h="132">
                    <a:moveTo>
                      <a:pt x="182" y="81"/>
                    </a:moveTo>
                    <a:cubicBezTo>
                      <a:pt x="188" y="73"/>
                      <a:pt x="192" y="67"/>
                      <a:pt x="192" y="67"/>
                    </a:cubicBezTo>
                    <a:cubicBezTo>
                      <a:pt x="193" y="67"/>
                      <a:pt x="193" y="67"/>
                      <a:pt x="193" y="67"/>
                    </a:cubicBezTo>
                    <a:cubicBezTo>
                      <a:pt x="193" y="66"/>
                      <a:pt x="193" y="66"/>
                      <a:pt x="193" y="66"/>
                    </a:cubicBezTo>
                    <a:cubicBezTo>
                      <a:pt x="212" y="47"/>
                      <a:pt x="207" y="25"/>
                      <a:pt x="189" y="9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20" y="2"/>
                      <a:pt x="82" y="12"/>
                      <a:pt x="63" y="31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2" y="32"/>
                      <a:pt x="33" y="52"/>
                      <a:pt x="15" y="70"/>
                    </a:cubicBezTo>
                    <a:cubicBezTo>
                      <a:pt x="6" y="79"/>
                      <a:pt x="0" y="87"/>
                      <a:pt x="1" y="91"/>
                    </a:cubicBezTo>
                    <a:cubicBezTo>
                      <a:pt x="4" y="102"/>
                      <a:pt x="27" y="114"/>
                      <a:pt x="54" y="121"/>
                    </a:cubicBezTo>
                    <a:cubicBezTo>
                      <a:pt x="82" y="129"/>
                      <a:pt x="114" y="132"/>
                      <a:pt x="133" y="126"/>
                    </a:cubicBezTo>
                    <a:cubicBezTo>
                      <a:pt x="140" y="125"/>
                      <a:pt x="149" y="118"/>
                      <a:pt x="158" y="109"/>
                    </a:cubicBezTo>
                    <a:cubicBezTo>
                      <a:pt x="167" y="100"/>
                      <a:pt x="176" y="89"/>
                      <a:pt x="182" y="81"/>
                    </a:cubicBezTo>
                    <a:close/>
                    <a:moveTo>
                      <a:pt x="113" y="95"/>
                    </a:moveTo>
                    <a:cubicBezTo>
                      <a:pt x="105" y="96"/>
                      <a:pt x="98" y="96"/>
                      <a:pt x="91" y="95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85" y="93"/>
                      <a:pt x="85" y="93"/>
                      <a:pt x="85" y="93"/>
                    </a:cubicBezTo>
                    <a:cubicBezTo>
                      <a:pt x="76" y="90"/>
                      <a:pt x="71" y="86"/>
                      <a:pt x="70" y="80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2" y="79"/>
                      <a:pt x="82" y="85"/>
                      <a:pt x="90" y="8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06" y="62"/>
                      <a:pt x="104" y="56"/>
                      <a:pt x="104" y="53"/>
                    </a:cubicBezTo>
                    <a:cubicBezTo>
                      <a:pt x="104" y="49"/>
                      <a:pt x="105" y="45"/>
                      <a:pt x="109" y="42"/>
                    </a:cubicBezTo>
                    <a:cubicBezTo>
                      <a:pt x="113" y="38"/>
                      <a:pt x="119" y="35"/>
                      <a:pt x="127" y="33"/>
                    </a:cubicBezTo>
                    <a:cubicBezTo>
                      <a:pt x="134" y="31"/>
                      <a:pt x="140" y="31"/>
                      <a:pt x="147" y="32"/>
                    </a:cubicBezTo>
                    <a:cubicBezTo>
                      <a:pt x="150" y="29"/>
                      <a:pt x="150" y="29"/>
                      <a:pt x="150" y="29"/>
                    </a:cubicBezTo>
                    <a:cubicBezTo>
                      <a:pt x="151" y="28"/>
                      <a:pt x="151" y="28"/>
                      <a:pt x="151" y="28"/>
                    </a:cubicBezTo>
                    <a:cubicBezTo>
                      <a:pt x="157" y="29"/>
                      <a:pt x="157" y="29"/>
                      <a:pt x="157" y="29"/>
                    </a:cubicBezTo>
                    <a:cubicBezTo>
                      <a:pt x="153" y="34"/>
                      <a:pt x="153" y="34"/>
                      <a:pt x="153" y="34"/>
                    </a:cubicBezTo>
                    <a:cubicBezTo>
                      <a:pt x="160" y="36"/>
                      <a:pt x="165" y="40"/>
                      <a:pt x="166" y="45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52" y="57"/>
                      <a:pt x="152" y="57"/>
                      <a:pt x="152" y="57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52" y="51"/>
                      <a:pt x="154" y="47"/>
                      <a:pt x="154" y="44"/>
                    </a:cubicBezTo>
                    <a:cubicBezTo>
                      <a:pt x="153" y="41"/>
                      <a:pt x="151" y="40"/>
                      <a:pt x="148" y="38"/>
                    </a:cubicBezTo>
                    <a:cubicBezTo>
                      <a:pt x="129" y="57"/>
                      <a:pt x="129" y="57"/>
                      <a:pt x="129" y="57"/>
                    </a:cubicBezTo>
                    <a:cubicBezTo>
                      <a:pt x="134" y="64"/>
                      <a:pt x="137" y="70"/>
                      <a:pt x="137" y="74"/>
                    </a:cubicBezTo>
                    <a:cubicBezTo>
                      <a:pt x="137" y="78"/>
                      <a:pt x="135" y="82"/>
                      <a:pt x="131" y="85"/>
                    </a:cubicBezTo>
                    <a:cubicBezTo>
                      <a:pt x="127" y="90"/>
                      <a:pt x="120" y="93"/>
                      <a:pt x="113" y="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33"/>
              <p:cNvSpPr>
                <a:spLocks/>
              </p:cNvSpPr>
              <p:nvPr/>
            </p:nvSpPr>
            <p:spPr bwMode="auto">
              <a:xfrm>
                <a:off x="7326313" y="5899150"/>
                <a:ext cx="101600" cy="39688"/>
              </a:xfrm>
              <a:custGeom>
                <a:avLst/>
                <a:gdLst>
                  <a:gd name="T0" fmla="*/ 7 w 43"/>
                  <a:gd name="T1" fmla="*/ 1 h 17"/>
                  <a:gd name="T2" fmla="*/ 2 w 43"/>
                  <a:gd name="T3" fmla="*/ 3 h 17"/>
                  <a:gd name="T4" fmla="*/ 1 w 43"/>
                  <a:gd name="T5" fmla="*/ 7 h 17"/>
                  <a:gd name="T6" fmla="*/ 36 w 43"/>
                  <a:gd name="T7" fmla="*/ 16 h 17"/>
                  <a:gd name="T8" fmla="*/ 41 w 43"/>
                  <a:gd name="T9" fmla="*/ 14 h 17"/>
                  <a:gd name="T10" fmla="*/ 42 w 43"/>
                  <a:gd name="T11" fmla="*/ 10 h 17"/>
                  <a:gd name="T12" fmla="*/ 7 w 43"/>
                  <a:gd name="T13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7">
                    <a:moveTo>
                      <a:pt x="7" y="1"/>
                    </a:moveTo>
                    <a:cubicBezTo>
                      <a:pt x="6" y="0"/>
                      <a:pt x="3" y="2"/>
                      <a:pt x="2" y="3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7" y="17"/>
                      <a:pt x="39" y="15"/>
                      <a:pt x="41" y="14"/>
                    </a:cubicBezTo>
                    <a:cubicBezTo>
                      <a:pt x="43" y="12"/>
                      <a:pt x="43" y="11"/>
                      <a:pt x="42" y="10"/>
                    </a:cubicBezTo>
                    <a:lnTo>
                      <a:pt x="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34"/>
              <p:cNvSpPr>
                <a:spLocks/>
              </p:cNvSpPr>
              <p:nvPr/>
            </p:nvSpPr>
            <p:spPr bwMode="auto">
              <a:xfrm>
                <a:off x="7329488" y="5791200"/>
                <a:ext cx="238125" cy="127000"/>
              </a:xfrm>
              <a:custGeom>
                <a:avLst/>
                <a:gdLst>
                  <a:gd name="T0" fmla="*/ 16 w 101"/>
                  <a:gd name="T1" fmla="*/ 45 h 54"/>
                  <a:gd name="T2" fmla="*/ 63 w 101"/>
                  <a:gd name="T3" fmla="*/ 45 h 54"/>
                  <a:gd name="T4" fmla="*/ 92 w 101"/>
                  <a:gd name="T5" fmla="*/ 26 h 54"/>
                  <a:gd name="T6" fmla="*/ 57 w 101"/>
                  <a:gd name="T7" fmla="*/ 18 h 54"/>
                  <a:gd name="T8" fmla="*/ 28 w 101"/>
                  <a:gd name="T9" fmla="*/ 5 h 54"/>
                  <a:gd name="T10" fmla="*/ 20 w 101"/>
                  <a:gd name="T11" fmla="*/ 16 h 54"/>
                  <a:gd name="T12" fmla="*/ 16 w 101"/>
                  <a:gd name="T13" fmla="*/ 4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54">
                    <a:moveTo>
                      <a:pt x="16" y="45"/>
                    </a:moveTo>
                    <a:cubicBezTo>
                      <a:pt x="32" y="51"/>
                      <a:pt x="43" y="54"/>
                      <a:pt x="63" y="45"/>
                    </a:cubicBezTo>
                    <a:cubicBezTo>
                      <a:pt x="83" y="36"/>
                      <a:pt x="101" y="28"/>
                      <a:pt x="92" y="26"/>
                    </a:cubicBezTo>
                    <a:cubicBezTo>
                      <a:pt x="83" y="25"/>
                      <a:pt x="67" y="24"/>
                      <a:pt x="57" y="18"/>
                    </a:cubicBezTo>
                    <a:cubicBezTo>
                      <a:pt x="47" y="13"/>
                      <a:pt x="32" y="0"/>
                      <a:pt x="28" y="5"/>
                    </a:cubicBezTo>
                    <a:cubicBezTo>
                      <a:pt x="24" y="9"/>
                      <a:pt x="20" y="16"/>
                      <a:pt x="20" y="16"/>
                    </a:cubicBezTo>
                    <a:cubicBezTo>
                      <a:pt x="20" y="16"/>
                      <a:pt x="0" y="39"/>
                      <a:pt x="16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5295378" y="3306892"/>
              <a:ext cx="524466" cy="411067"/>
              <a:chOff x="4740275" y="3024188"/>
              <a:chExt cx="646113" cy="50641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9" name="Freeform 35"/>
              <p:cNvSpPr>
                <a:spLocks/>
              </p:cNvSpPr>
              <p:nvPr/>
            </p:nvSpPr>
            <p:spPr bwMode="auto">
              <a:xfrm>
                <a:off x="5045075" y="3268663"/>
                <a:ext cx="44450" cy="39688"/>
              </a:xfrm>
              <a:custGeom>
                <a:avLst/>
                <a:gdLst>
                  <a:gd name="T0" fmla="*/ 3 w 19"/>
                  <a:gd name="T1" fmla="*/ 3 h 17"/>
                  <a:gd name="T2" fmla="*/ 2 w 19"/>
                  <a:gd name="T3" fmla="*/ 17 h 17"/>
                  <a:gd name="T4" fmla="*/ 19 w 19"/>
                  <a:gd name="T5" fmla="*/ 1 h 17"/>
                  <a:gd name="T6" fmla="*/ 11 w 19"/>
                  <a:gd name="T7" fmla="*/ 0 h 17"/>
                  <a:gd name="T8" fmla="*/ 3 w 19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3" y="3"/>
                    </a:moveTo>
                    <a:cubicBezTo>
                      <a:pt x="0" y="5"/>
                      <a:pt x="0" y="10"/>
                      <a:pt x="2" y="17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6" y="0"/>
                      <a:pt x="14" y="0"/>
                      <a:pt x="11" y="0"/>
                    </a:cubicBezTo>
                    <a:cubicBezTo>
                      <a:pt x="7" y="0"/>
                      <a:pt x="5" y="1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36"/>
              <p:cNvSpPr>
                <a:spLocks/>
              </p:cNvSpPr>
              <p:nvPr/>
            </p:nvSpPr>
            <p:spPr bwMode="auto">
              <a:xfrm>
                <a:off x="4970463" y="3360738"/>
                <a:ext cx="50800" cy="47625"/>
              </a:xfrm>
              <a:custGeom>
                <a:avLst/>
                <a:gdLst>
                  <a:gd name="T0" fmla="*/ 19 w 22"/>
                  <a:gd name="T1" fmla="*/ 0 h 20"/>
                  <a:gd name="T2" fmla="*/ 0 w 22"/>
                  <a:gd name="T3" fmla="*/ 18 h 20"/>
                  <a:gd name="T4" fmla="*/ 10 w 22"/>
                  <a:gd name="T5" fmla="*/ 20 h 20"/>
                  <a:gd name="T6" fmla="*/ 19 w 22"/>
                  <a:gd name="T7" fmla="*/ 16 h 20"/>
                  <a:gd name="T8" fmla="*/ 22 w 22"/>
                  <a:gd name="T9" fmla="*/ 10 h 20"/>
                  <a:gd name="T10" fmla="*/ 19 w 22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0">
                    <a:moveTo>
                      <a:pt x="19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3" y="19"/>
                      <a:pt x="7" y="20"/>
                      <a:pt x="10" y="20"/>
                    </a:cubicBezTo>
                    <a:cubicBezTo>
                      <a:pt x="14" y="19"/>
                      <a:pt x="17" y="18"/>
                      <a:pt x="19" y="16"/>
                    </a:cubicBezTo>
                    <a:cubicBezTo>
                      <a:pt x="21" y="14"/>
                      <a:pt x="22" y="12"/>
                      <a:pt x="22" y="10"/>
                    </a:cubicBezTo>
                    <a:cubicBezTo>
                      <a:pt x="22" y="8"/>
                      <a:pt x="21" y="4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37"/>
              <p:cNvSpPr>
                <a:spLocks noEditPoints="1"/>
              </p:cNvSpPr>
              <p:nvPr/>
            </p:nvSpPr>
            <p:spPr bwMode="auto">
              <a:xfrm>
                <a:off x="4740275" y="3162300"/>
                <a:ext cx="517525" cy="368300"/>
              </a:xfrm>
              <a:custGeom>
                <a:avLst/>
                <a:gdLst>
                  <a:gd name="T0" fmla="*/ 185 w 219"/>
                  <a:gd name="T1" fmla="*/ 106 h 156"/>
                  <a:gd name="T2" fmla="*/ 197 w 219"/>
                  <a:gd name="T3" fmla="*/ 91 h 156"/>
                  <a:gd name="T4" fmla="*/ 197 w 219"/>
                  <a:gd name="T5" fmla="*/ 91 h 156"/>
                  <a:gd name="T6" fmla="*/ 197 w 219"/>
                  <a:gd name="T7" fmla="*/ 90 h 156"/>
                  <a:gd name="T8" fmla="*/ 199 w 219"/>
                  <a:gd name="T9" fmla="*/ 21 h 156"/>
                  <a:gd name="T10" fmla="*/ 165 w 219"/>
                  <a:gd name="T11" fmla="*/ 4 h 156"/>
                  <a:gd name="T12" fmla="*/ 68 w 219"/>
                  <a:gd name="T13" fmla="*/ 26 h 156"/>
                  <a:gd name="T14" fmla="*/ 68 w 219"/>
                  <a:gd name="T15" fmla="*/ 26 h 156"/>
                  <a:gd name="T16" fmla="*/ 67 w 219"/>
                  <a:gd name="T17" fmla="*/ 26 h 156"/>
                  <a:gd name="T18" fmla="*/ 16 w 219"/>
                  <a:gd name="T19" fmla="*/ 65 h 156"/>
                  <a:gd name="T20" fmla="*/ 1 w 219"/>
                  <a:gd name="T21" fmla="*/ 87 h 156"/>
                  <a:gd name="T22" fmla="*/ 52 w 219"/>
                  <a:gd name="T23" fmla="*/ 133 h 156"/>
                  <a:gd name="T24" fmla="*/ 132 w 219"/>
                  <a:gd name="T25" fmla="*/ 153 h 156"/>
                  <a:gd name="T26" fmla="*/ 159 w 219"/>
                  <a:gd name="T27" fmla="*/ 136 h 156"/>
                  <a:gd name="T28" fmla="*/ 185 w 219"/>
                  <a:gd name="T29" fmla="*/ 106 h 156"/>
                  <a:gd name="T30" fmla="*/ 114 w 219"/>
                  <a:gd name="T31" fmla="*/ 111 h 156"/>
                  <a:gd name="T32" fmla="*/ 92 w 219"/>
                  <a:gd name="T33" fmla="*/ 107 h 156"/>
                  <a:gd name="T34" fmla="*/ 85 w 219"/>
                  <a:gd name="T35" fmla="*/ 114 h 156"/>
                  <a:gd name="T36" fmla="*/ 79 w 219"/>
                  <a:gd name="T37" fmla="*/ 111 h 156"/>
                  <a:gd name="T38" fmla="*/ 86 w 219"/>
                  <a:gd name="T39" fmla="*/ 104 h 156"/>
                  <a:gd name="T40" fmla="*/ 71 w 219"/>
                  <a:gd name="T41" fmla="*/ 86 h 156"/>
                  <a:gd name="T42" fmla="*/ 71 w 219"/>
                  <a:gd name="T43" fmla="*/ 86 h 156"/>
                  <a:gd name="T44" fmla="*/ 89 w 219"/>
                  <a:gd name="T45" fmla="*/ 74 h 156"/>
                  <a:gd name="T46" fmla="*/ 93 w 219"/>
                  <a:gd name="T47" fmla="*/ 76 h 156"/>
                  <a:gd name="T48" fmla="*/ 92 w 219"/>
                  <a:gd name="T49" fmla="*/ 77 h 156"/>
                  <a:gd name="T50" fmla="*/ 91 w 219"/>
                  <a:gd name="T51" fmla="*/ 99 h 156"/>
                  <a:gd name="T52" fmla="*/ 113 w 219"/>
                  <a:gd name="T53" fmla="*/ 78 h 156"/>
                  <a:gd name="T54" fmla="*/ 108 w 219"/>
                  <a:gd name="T55" fmla="*/ 59 h 156"/>
                  <a:gd name="T56" fmla="*/ 114 w 219"/>
                  <a:gd name="T57" fmla="*/ 47 h 156"/>
                  <a:gd name="T58" fmla="*/ 133 w 219"/>
                  <a:gd name="T59" fmla="*/ 39 h 156"/>
                  <a:gd name="T60" fmla="*/ 154 w 219"/>
                  <a:gd name="T61" fmla="*/ 41 h 156"/>
                  <a:gd name="T62" fmla="*/ 157 w 219"/>
                  <a:gd name="T63" fmla="*/ 37 h 156"/>
                  <a:gd name="T64" fmla="*/ 158 w 219"/>
                  <a:gd name="T65" fmla="*/ 37 h 156"/>
                  <a:gd name="T66" fmla="*/ 164 w 219"/>
                  <a:gd name="T67" fmla="*/ 39 h 156"/>
                  <a:gd name="T68" fmla="*/ 159 w 219"/>
                  <a:gd name="T69" fmla="*/ 44 h 156"/>
                  <a:gd name="T70" fmla="*/ 172 w 219"/>
                  <a:gd name="T71" fmla="*/ 60 h 156"/>
                  <a:gd name="T72" fmla="*/ 172 w 219"/>
                  <a:gd name="T73" fmla="*/ 60 h 156"/>
                  <a:gd name="T74" fmla="*/ 156 w 219"/>
                  <a:gd name="T75" fmla="*/ 72 h 156"/>
                  <a:gd name="T76" fmla="*/ 152 w 219"/>
                  <a:gd name="T77" fmla="*/ 70 h 156"/>
                  <a:gd name="T78" fmla="*/ 153 w 219"/>
                  <a:gd name="T79" fmla="*/ 69 h 156"/>
                  <a:gd name="T80" fmla="*/ 159 w 219"/>
                  <a:gd name="T81" fmla="*/ 57 h 156"/>
                  <a:gd name="T82" fmla="*/ 154 w 219"/>
                  <a:gd name="T83" fmla="*/ 49 h 156"/>
                  <a:gd name="T84" fmla="*/ 134 w 219"/>
                  <a:gd name="T85" fmla="*/ 68 h 156"/>
                  <a:gd name="T86" fmla="*/ 140 w 219"/>
                  <a:gd name="T87" fmla="*/ 90 h 156"/>
                  <a:gd name="T88" fmla="*/ 134 w 219"/>
                  <a:gd name="T89" fmla="*/ 103 h 156"/>
                  <a:gd name="T90" fmla="*/ 114 w 219"/>
                  <a:gd name="T91" fmla="*/ 11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9" h="156">
                    <a:moveTo>
                      <a:pt x="185" y="106"/>
                    </a:moveTo>
                    <a:cubicBezTo>
                      <a:pt x="193" y="97"/>
                      <a:pt x="197" y="91"/>
                      <a:pt x="197" y="91"/>
                    </a:cubicBezTo>
                    <a:cubicBezTo>
                      <a:pt x="197" y="91"/>
                      <a:pt x="197" y="91"/>
                      <a:pt x="197" y="91"/>
                    </a:cubicBezTo>
                    <a:cubicBezTo>
                      <a:pt x="197" y="90"/>
                      <a:pt x="197" y="90"/>
                      <a:pt x="197" y="90"/>
                    </a:cubicBezTo>
                    <a:cubicBezTo>
                      <a:pt x="219" y="70"/>
                      <a:pt x="216" y="43"/>
                      <a:pt x="199" y="21"/>
                    </a:cubicBezTo>
                    <a:cubicBezTo>
                      <a:pt x="165" y="4"/>
                      <a:pt x="165" y="4"/>
                      <a:pt x="165" y="4"/>
                    </a:cubicBezTo>
                    <a:cubicBezTo>
                      <a:pt x="128" y="0"/>
                      <a:pt x="89" y="6"/>
                      <a:pt x="68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7" y="26"/>
                      <a:pt x="36" y="46"/>
                      <a:pt x="16" y="65"/>
                    </a:cubicBezTo>
                    <a:cubicBezTo>
                      <a:pt x="6" y="74"/>
                      <a:pt x="0" y="83"/>
                      <a:pt x="1" y="87"/>
                    </a:cubicBezTo>
                    <a:cubicBezTo>
                      <a:pt x="2" y="101"/>
                      <a:pt x="25" y="120"/>
                      <a:pt x="52" y="133"/>
                    </a:cubicBezTo>
                    <a:cubicBezTo>
                      <a:pt x="79" y="147"/>
                      <a:pt x="112" y="156"/>
                      <a:pt x="132" y="153"/>
                    </a:cubicBezTo>
                    <a:cubicBezTo>
                      <a:pt x="139" y="152"/>
                      <a:pt x="149" y="145"/>
                      <a:pt x="159" y="136"/>
                    </a:cubicBezTo>
                    <a:cubicBezTo>
                      <a:pt x="169" y="126"/>
                      <a:pt x="178" y="115"/>
                      <a:pt x="185" y="106"/>
                    </a:cubicBezTo>
                    <a:close/>
                    <a:moveTo>
                      <a:pt x="114" y="111"/>
                    </a:moveTo>
                    <a:cubicBezTo>
                      <a:pt x="106" y="112"/>
                      <a:pt x="99" y="110"/>
                      <a:pt x="92" y="107"/>
                    </a:cubicBezTo>
                    <a:cubicBezTo>
                      <a:pt x="85" y="114"/>
                      <a:pt x="85" y="114"/>
                      <a:pt x="85" y="114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6" y="104"/>
                      <a:pt x="86" y="104"/>
                      <a:pt x="86" y="104"/>
                    </a:cubicBezTo>
                    <a:cubicBezTo>
                      <a:pt x="77" y="99"/>
                      <a:pt x="72" y="93"/>
                      <a:pt x="71" y="8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89" y="74"/>
                      <a:pt x="89" y="74"/>
                      <a:pt x="89" y="74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2" y="77"/>
                      <a:pt x="92" y="77"/>
                      <a:pt x="92" y="77"/>
                    </a:cubicBezTo>
                    <a:cubicBezTo>
                      <a:pt x="84" y="87"/>
                      <a:pt x="84" y="94"/>
                      <a:pt x="91" y="99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0" y="70"/>
                      <a:pt x="108" y="63"/>
                      <a:pt x="108" y="59"/>
                    </a:cubicBezTo>
                    <a:cubicBezTo>
                      <a:pt x="108" y="54"/>
                      <a:pt x="110" y="50"/>
                      <a:pt x="114" y="47"/>
                    </a:cubicBezTo>
                    <a:cubicBezTo>
                      <a:pt x="119" y="42"/>
                      <a:pt x="125" y="39"/>
                      <a:pt x="133" y="39"/>
                    </a:cubicBezTo>
                    <a:cubicBezTo>
                      <a:pt x="140" y="38"/>
                      <a:pt x="147" y="38"/>
                      <a:pt x="154" y="41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64" y="39"/>
                      <a:pt x="164" y="39"/>
                      <a:pt x="164" y="39"/>
                    </a:cubicBezTo>
                    <a:cubicBezTo>
                      <a:pt x="159" y="44"/>
                      <a:pt x="159" y="44"/>
                      <a:pt x="159" y="44"/>
                    </a:cubicBezTo>
                    <a:cubicBezTo>
                      <a:pt x="167" y="48"/>
                      <a:pt x="171" y="53"/>
                      <a:pt x="172" y="60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52" y="70"/>
                      <a:pt x="152" y="70"/>
                      <a:pt x="152" y="70"/>
                    </a:cubicBezTo>
                    <a:cubicBezTo>
                      <a:pt x="153" y="69"/>
                      <a:pt x="153" y="69"/>
                      <a:pt x="153" y="69"/>
                    </a:cubicBezTo>
                    <a:cubicBezTo>
                      <a:pt x="157" y="65"/>
                      <a:pt x="159" y="60"/>
                      <a:pt x="159" y="57"/>
                    </a:cubicBezTo>
                    <a:cubicBezTo>
                      <a:pt x="159" y="54"/>
                      <a:pt x="158" y="51"/>
                      <a:pt x="154" y="49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138" y="77"/>
                      <a:pt x="140" y="85"/>
                      <a:pt x="140" y="90"/>
                    </a:cubicBezTo>
                    <a:cubicBezTo>
                      <a:pt x="140" y="95"/>
                      <a:pt x="138" y="99"/>
                      <a:pt x="134" y="103"/>
                    </a:cubicBezTo>
                    <a:cubicBezTo>
                      <a:pt x="128" y="108"/>
                      <a:pt x="122" y="111"/>
                      <a:pt x="114" y="1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5135563" y="3148013"/>
                <a:ext cx="103187" cy="55563"/>
              </a:xfrm>
              <a:custGeom>
                <a:avLst/>
                <a:gdLst>
                  <a:gd name="T0" fmla="*/ 8 w 44"/>
                  <a:gd name="T1" fmla="*/ 0 h 24"/>
                  <a:gd name="T2" fmla="*/ 3 w 44"/>
                  <a:gd name="T3" fmla="*/ 2 h 24"/>
                  <a:gd name="T4" fmla="*/ 2 w 44"/>
                  <a:gd name="T5" fmla="*/ 7 h 24"/>
                  <a:gd name="T6" fmla="*/ 36 w 44"/>
                  <a:gd name="T7" fmla="*/ 24 h 24"/>
                  <a:gd name="T8" fmla="*/ 42 w 44"/>
                  <a:gd name="T9" fmla="*/ 22 h 24"/>
                  <a:gd name="T10" fmla="*/ 43 w 44"/>
                  <a:gd name="T11" fmla="*/ 18 h 24"/>
                  <a:gd name="T12" fmla="*/ 8 w 4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24">
                    <a:moveTo>
                      <a:pt x="8" y="0"/>
                    </a:moveTo>
                    <a:cubicBezTo>
                      <a:pt x="7" y="0"/>
                      <a:pt x="5" y="1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8" y="24"/>
                      <a:pt x="40" y="24"/>
                      <a:pt x="42" y="22"/>
                    </a:cubicBezTo>
                    <a:cubicBezTo>
                      <a:pt x="44" y="20"/>
                      <a:pt x="44" y="18"/>
                      <a:pt x="43" y="18"/>
                    </a:cubicBez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39"/>
              <p:cNvSpPr>
                <a:spLocks/>
              </p:cNvSpPr>
              <p:nvPr/>
            </p:nvSpPr>
            <p:spPr bwMode="auto">
              <a:xfrm>
                <a:off x="5141913" y="3024188"/>
                <a:ext cx="244475" cy="158750"/>
              </a:xfrm>
              <a:custGeom>
                <a:avLst/>
                <a:gdLst>
                  <a:gd name="T0" fmla="*/ 16 w 103"/>
                  <a:gd name="T1" fmla="*/ 52 h 67"/>
                  <a:gd name="T2" fmla="*/ 63 w 103"/>
                  <a:gd name="T3" fmla="*/ 60 h 67"/>
                  <a:gd name="T4" fmla="*/ 94 w 103"/>
                  <a:gd name="T5" fmla="*/ 42 h 67"/>
                  <a:gd name="T6" fmla="*/ 59 w 103"/>
                  <a:gd name="T7" fmla="*/ 27 h 67"/>
                  <a:gd name="T8" fmla="*/ 31 w 103"/>
                  <a:gd name="T9" fmla="*/ 5 h 67"/>
                  <a:gd name="T10" fmla="*/ 22 w 103"/>
                  <a:gd name="T11" fmla="*/ 17 h 67"/>
                  <a:gd name="T12" fmla="*/ 16 w 103"/>
                  <a:gd name="T13" fmla="*/ 5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67">
                    <a:moveTo>
                      <a:pt x="16" y="52"/>
                    </a:moveTo>
                    <a:cubicBezTo>
                      <a:pt x="32" y="61"/>
                      <a:pt x="42" y="67"/>
                      <a:pt x="63" y="60"/>
                    </a:cubicBezTo>
                    <a:cubicBezTo>
                      <a:pt x="84" y="52"/>
                      <a:pt x="103" y="45"/>
                      <a:pt x="94" y="42"/>
                    </a:cubicBezTo>
                    <a:cubicBezTo>
                      <a:pt x="85" y="40"/>
                      <a:pt x="69" y="35"/>
                      <a:pt x="59" y="27"/>
                    </a:cubicBezTo>
                    <a:cubicBezTo>
                      <a:pt x="50" y="18"/>
                      <a:pt x="36" y="0"/>
                      <a:pt x="31" y="5"/>
                    </a:cubicBezTo>
                    <a:cubicBezTo>
                      <a:pt x="26" y="10"/>
                      <a:pt x="22" y="17"/>
                      <a:pt x="22" y="17"/>
                    </a:cubicBezTo>
                    <a:cubicBezTo>
                      <a:pt x="22" y="17"/>
                      <a:pt x="0" y="42"/>
                      <a:pt x="16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82209" y="1781174"/>
              <a:ext cx="487096" cy="335040"/>
              <a:chOff x="5586413" y="1144588"/>
              <a:chExt cx="600075" cy="412750"/>
            </a:xfrm>
            <a:solidFill>
              <a:schemeClr val="bg1"/>
            </a:solidFill>
          </p:grpSpPr>
          <p:sp>
            <p:nvSpPr>
              <p:cNvPr id="105" name="Freeform 40"/>
              <p:cNvSpPr>
                <a:spLocks/>
              </p:cNvSpPr>
              <p:nvPr/>
            </p:nvSpPr>
            <p:spPr bwMode="auto">
              <a:xfrm>
                <a:off x="5619750" y="1144588"/>
                <a:ext cx="381000" cy="288925"/>
              </a:xfrm>
              <a:custGeom>
                <a:avLst/>
                <a:gdLst>
                  <a:gd name="T0" fmla="*/ 240 w 240"/>
                  <a:gd name="T1" fmla="*/ 82 h 182"/>
                  <a:gd name="T2" fmla="*/ 30 w 240"/>
                  <a:gd name="T3" fmla="*/ 0 h 182"/>
                  <a:gd name="T4" fmla="*/ 0 w 240"/>
                  <a:gd name="T5" fmla="*/ 111 h 182"/>
                  <a:gd name="T6" fmla="*/ 131 w 240"/>
                  <a:gd name="T7" fmla="*/ 182 h 182"/>
                  <a:gd name="T8" fmla="*/ 240 w 240"/>
                  <a:gd name="T9" fmla="*/ 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182">
                    <a:moveTo>
                      <a:pt x="240" y="82"/>
                    </a:moveTo>
                    <a:lnTo>
                      <a:pt x="30" y="0"/>
                    </a:lnTo>
                    <a:lnTo>
                      <a:pt x="0" y="111"/>
                    </a:lnTo>
                    <a:lnTo>
                      <a:pt x="131" y="182"/>
                    </a:lnTo>
                    <a:lnTo>
                      <a:pt x="240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41"/>
              <p:cNvSpPr>
                <a:spLocks/>
              </p:cNvSpPr>
              <p:nvPr/>
            </p:nvSpPr>
            <p:spPr bwMode="auto">
              <a:xfrm>
                <a:off x="5605463" y="1246188"/>
                <a:ext cx="581025" cy="246063"/>
              </a:xfrm>
              <a:custGeom>
                <a:avLst/>
                <a:gdLst>
                  <a:gd name="T0" fmla="*/ 241 w 246"/>
                  <a:gd name="T1" fmla="*/ 20 h 104"/>
                  <a:gd name="T2" fmla="*/ 206 w 246"/>
                  <a:gd name="T3" fmla="*/ 0 h 104"/>
                  <a:gd name="T4" fmla="*/ 206 w 246"/>
                  <a:gd name="T5" fmla="*/ 0 h 104"/>
                  <a:gd name="T6" fmla="*/ 204 w 246"/>
                  <a:gd name="T7" fmla="*/ 0 h 104"/>
                  <a:gd name="T8" fmla="*/ 203 w 246"/>
                  <a:gd name="T9" fmla="*/ 0 h 104"/>
                  <a:gd name="T10" fmla="*/ 202 w 246"/>
                  <a:gd name="T11" fmla="*/ 0 h 104"/>
                  <a:gd name="T12" fmla="*/ 201 w 246"/>
                  <a:gd name="T13" fmla="*/ 0 h 104"/>
                  <a:gd name="T14" fmla="*/ 200 w 246"/>
                  <a:gd name="T15" fmla="*/ 0 h 104"/>
                  <a:gd name="T16" fmla="*/ 199 w 246"/>
                  <a:gd name="T17" fmla="*/ 1 h 104"/>
                  <a:gd name="T18" fmla="*/ 199 w 246"/>
                  <a:gd name="T19" fmla="*/ 1 h 104"/>
                  <a:gd name="T20" fmla="*/ 97 w 246"/>
                  <a:gd name="T21" fmla="*/ 91 h 104"/>
                  <a:gd name="T22" fmla="*/ 9 w 246"/>
                  <a:gd name="T23" fmla="*/ 43 h 104"/>
                  <a:gd name="T24" fmla="*/ 1 w 246"/>
                  <a:gd name="T25" fmla="*/ 45 h 104"/>
                  <a:gd name="T26" fmla="*/ 4 w 246"/>
                  <a:gd name="T27" fmla="*/ 54 h 104"/>
                  <a:gd name="T28" fmla="*/ 95 w 246"/>
                  <a:gd name="T29" fmla="*/ 103 h 104"/>
                  <a:gd name="T30" fmla="*/ 97 w 246"/>
                  <a:gd name="T31" fmla="*/ 104 h 104"/>
                  <a:gd name="T32" fmla="*/ 98 w 246"/>
                  <a:gd name="T33" fmla="*/ 104 h 104"/>
                  <a:gd name="T34" fmla="*/ 99 w 246"/>
                  <a:gd name="T35" fmla="*/ 104 h 104"/>
                  <a:gd name="T36" fmla="*/ 100 w 246"/>
                  <a:gd name="T37" fmla="*/ 104 h 104"/>
                  <a:gd name="T38" fmla="*/ 101 w 246"/>
                  <a:gd name="T39" fmla="*/ 103 h 104"/>
                  <a:gd name="T40" fmla="*/ 102 w 246"/>
                  <a:gd name="T41" fmla="*/ 103 h 104"/>
                  <a:gd name="T42" fmla="*/ 102 w 246"/>
                  <a:gd name="T43" fmla="*/ 103 h 104"/>
                  <a:gd name="T44" fmla="*/ 204 w 246"/>
                  <a:gd name="T45" fmla="*/ 13 h 104"/>
                  <a:gd name="T46" fmla="*/ 236 w 246"/>
                  <a:gd name="T47" fmla="*/ 30 h 104"/>
                  <a:gd name="T48" fmla="*/ 244 w 246"/>
                  <a:gd name="T49" fmla="*/ 28 h 104"/>
                  <a:gd name="T50" fmla="*/ 241 w 246"/>
                  <a:gd name="T51" fmla="*/ 2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6" h="104">
                    <a:moveTo>
                      <a:pt x="241" y="20"/>
                    </a:move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5" y="0"/>
                      <a:pt x="205" y="0"/>
                      <a:pt x="204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2" y="0"/>
                      <a:pt x="202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1"/>
                      <a:pt x="199" y="1"/>
                    </a:cubicBezTo>
                    <a:cubicBezTo>
                      <a:pt x="199" y="1"/>
                      <a:pt x="199" y="1"/>
                      <a:pt x="199" y="1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6" y="41"/>
                      <a:pt x="3" y="42"/>
                      <a:pt x="1" y="45"/>
                    </a:cubicBezTo>
                    <a:cubicBezTo>
                      <a:pt x="0" y="48"/>
                      <a:pt x="1" y="52"/>
                      <a:pt x="4" y="54"/>
                    </a:cubicBezTo>
                    <a:cubicBezTo>
                      <a:pt x="95" y="103"/>
                      <a:pt x="95" y="103"/>
                      <a:pt x="95" y="103"/>
                    </a:cubicBezTo>
                    <a:cubicBezTo>
                      <a:pt x="96" y="104"/>
                      <a:pt x="97" y="104"/>
                      <a:pt x="97" y="104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98" y="104"/>
                      <a:pt x="99" y="104"/>
                      <a:pt x="99" y="104"/>
                    </a:cubicBezTo>
                    <a:cubicBezTo>
                      <a:pt x="100" y="104"/>
                      <a:pt x="100" y="104"/>
                      <a:pt x="100" y="104"/>
                    </a:cubicBezTo>
                    <a:cubicBezTo>
                      <a:pt x="101" y="104"/>
                      <a:pt x="101" y="103"/>
                      <a:pt x="101" y="103"/>
                    </a:cubicBezTo>
                    <a:cubicBezTo>
                      <a:pt x="102" y="103"/>
                      <a:pt x="102" y="103"/>
                      <a:pt x="102" y="103"/>
                    </a:cubicBezTo>
                    <a:cubicBezTo>
                      <a:pt x="102" y="103"/>
                      <a:pt x="102" y="103"/>
                      <a:pt x="102" y="103"/>
                    </a:cubicBezTo>
                    <a:cubicBezTo>
                      <a:pt x="204" y="13"/>
                      <a:pt x="204" y="13"/>
                      <a:pt x="204" y="13"/>
                    </a:cubicBezTo>
                    <a:cubicBezTo>
                      <a:pt x="236" y="30"/>
                      <a:pt x="236" y="30"/>
                      <a:pt x="236" y="30"/>
                    </a:cubicBezTo>
                    <a:cubicBezTo>
                      <a:pt x="239" y="32"/>
                      <a:pt x="243" y="31"/>
                      <a:pt x="244" y="28"/>
                    </a:cubicBezTo>
                    <a:cubicBezTo>
                      <a:pt x="246" y="25"/>
                      <a:pt x="244" y="22"/>
                      <a:pt x="24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42"/>
              <p:cNvSpPr>
                <a:spLocks/>
              </p:cNvSpPr>
              <p:nvPr/>
            </p:nvSpPr>
            <p:spPr bwMode="auto">
              <a:xfrm>
                <a:off x="5586413" y="1398588"/>
                <a:ext cx="76200" cy="73025"/>
              </a:xfrm>
              <a:custGeom>
                <a:avLst/>
                <a:gdLst>
                  <a:gd name="T0" fmla="*/ 22 w 32"/>
                  <a:gd name="T1" fmla="*/ 4 h 31"/>
                  <a:gd name="T2" fmla="*/ 4 w 32"/>
                  <a:gd name="T3" fmla="*/ 8 h 31"/>
                  <a:gd name="T4" fmla="*/ 10 w 32"/>
                  <a:gd name="T5" fmla="*/ 27 h 31"/>
                  <a:gd name="T6" fmla="*/ 29 w 32"/>
                  <a:gd name="T7" fmla="*/ 22 h 31"/>
                  <a:gd name="T8" fmla="*/ 22 w 32"/>
                  <a:gd name="T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22" y="4"/>
                    </a:moveTo>
                    <a:cubicBezTo>
                      <a:pt x="15" y="0"/>
                      <a:pt x="7" y="2"/>
                      <a:pt x="4" y="8"/>
                    </a:cubicBezTo>
                    <a:cubicBezTo>
                      <a:pt x="0" y="15"/>
                      <a:pt x="3" y="23"/>
                      <a:pt x="10" y="27"/>
                    </a:cubicBezTo>
                    <a:cubicBezTo>
                      <a:pt x="17" y="31"/>
                      <a:pt x="25" y="29"/>
                      <a:pt x="29" y="22"/>
                    </a:cubicBezTo>
                    <a:cubicBezTo>
                      <a:pt x="32" y="16"/>
                      <a:pt x="29" y="7"/>
                      <a:pt x="22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43"/>
              <p:cNvSpPr>
                <a:spLocks/>
              </p:cNvSpPr>
              <p:nvPr/>
            </p:nvSpPr>
            <p:spPr bwMode="auto">
              <a:xfrm>
                <a:off x="5745163" y="1482725"/>
                <a:ext cx="73025" cy="74613"/>
              </a:xfrm>
              <a:custGeom>
                <a:avLst/>
                <a:gdLst>
                  <a:gd name="T0" fmla="*/ 21 w 31"/>
                  <a:gd name="T1" fmla="*/ 4 h 31"/>
                  <a:gd name="T2" fmla="*/ 3 w 31"/>
                  <a:gd name="T3" fmla="*/ 9 h 31"/>
                  <a:gd name="T4" fmla="*/ 9 w 31"/>
                  <a:gd name="T5" fmla="*/ 27 h 31"/>
                  <a:gd name="T6" fmla="*/ 28 w 31"/>
                  <a:gd name="T7" fmla="*/ 22 h 31"/>
                  <a:gd name="T8" fmla="*/ 21 w 31"/>
                  <a:gd name="T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1" y="4"/>
                    </a:moveTo>
                    <a:cubicBezTo>
                      <a:pt x="14" y="0"/>
                      <a:pt x="6" y="2"/>
                      <a:pt x="3" y="9"/>
                    </a:cubicBezTo>
                    <a:cubicBezTo>
                      <a:pt x="0" y="15"/>
                      <a:pt x="2" y="23"/>
                      <a:pt x="9" y="27"/>
                    </a:cubicBezTo>
                    <a:cubicBezTo>
                      <a:pt x="16" y="31"/>
                      <a:pt x="25" y="29"/>
                      <a:pt x="28" y="22"/>
                    </a:cubicBezTo>
                    <a:cubicBezTo>
                      <a:pt x="31" y="16"/>
                      <a:pt x="28" y="7"/>
                      <a:pt x="21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1" name="Freeform 44"/>
            <p:cNvSpPr>
              <a:spLocks/>
            </p:cNvSpPr>
            <p:nvPr/>
          </p:nvSpPr>
          <p:spPr bwMode="auto">
            <a:xfrm>
              <a:off x="7377777" y="4958895"/>
              <a:ext cx="247414" cy="345348"/>
            </a:xfrm>
            <a:custGeom>
              <a:avLst/>
              <a:gdLst>
                <a:gd name="T0" fmla="*/ 99 w 129"/>
                <a:gd name="T1" fmla="*/ 180 h 180"/>
                <a:gd name="T2" fmla="*/ 82 w 129"/>
                <a:gd name="T3" fmla="*/ 176 h 180"/>
                <a:gd name="T4" fmla="*/ 75 w 129"/>
                <a:gd name="T5" fmla="*/ 156 h 180"/>
                <a:gd name="T6" fmla="*/ 41 w 129"/>
                <a:gd name="T7" fmla="*/ 137 h 180"/>
                <a:gd name="T8" fmla="*/ 16 w 129"/>
                <a:gd name="T9" fmla="*/ 107 h 180"/>
                <a:gd name="T10" fmla="*/ 43 w 129"/>
                <a:gd name="T11" fmla="*/ 107 h 180"/>
                <a:gd name="T12" fmla="*/ 78 w 129"/>
                <a:gd name="T13" fmla="*/ 133 h 180"/>
                <a:gd name="T14" fmla="*/ 92 w 129"/>
                <a:gd name="T15" fmla="*/ 133 h 180"/>
                <a:gd name="T16" fmla="*/ 95 w 129"/>
                <a:gd name="T17" fmla="*/ 124 h 180"/>
                <a:gd name="T18" fmla="*/ 86 w 129"/>
                <a:gd name="T19" fmla="*/ 113 h 180"/>
                <a:gd name="T20" fmla="*/ 66 w 129"/>
                <a:gd name="T21" fmla="*/ 103 h 180"/>
                <a:gd name="T22" fmla="*/ 39 w 129"/>
                <a:gd name="T23" fmla="*/ 90 h 180"/>
                <a:gd name="T24" fmla="*/ 18 w 129"/>
                <a:gd name="T25" fmla="*/ 73 h 180"/>
                <a:gd name="T26" fmla="*/ 4 w 129"/>
                <a:gd name="T27" fmla="*/ 50 h 180"/>
                <a:gd name="T28" fmla="*/ 6 w 129"/>
                <a:gd name="T29" fmla="*/ 24 h 180"/>
                <a:gd name="T30" fmla="*/ 30 w 129"/>
                <a:gd name="T31" fmla="*/ 17 h 180"/>
                <a:gd name="T32" fmla="*/ 25 w 129"/>
                <a:gd name="T33" fmla="*/ 0 h 180"/>
                <a:gd name="T34" fmla="*/ 43 w 129"/>
                <a:gd name="T35" fmla="*/ 4 h 180"/>
                <a:gd name="T36" fmla="*/ 48 w 129"/>
                <a:gd name="T37" fmla="*/ 21 h 180"/>
                <a:gd name="T38" fmla="*/ 63 w 129"/>
                <a:gd name="T39" fmla="*/ 27 h 180"/>
                <a:gd name="T40" fmla="*/ 78 w 129"/>
                <a:gd name="T41" fmla="*/ 37 h 180"/>
                <a:gd name="T42" fmla="*/ 102 w 129"/>
                <a:gd name="T43" fmla="*/ 63 h 180"/>
                <a:gd name="T44" fmla="*/ 77 w 129"/>
                <a:gd name="T45" fmla="*/ 65 h 180"/>
                <a:gd name="T46" fmla="*/ 49 w 129"/>
                <a:gd name="T47" fmla="*/ 44 h 180"/>
                <a:gd name="T48" fmla="*/ 34 w 129"/>
                <a:gd name="T49" fmla="*/ 52 h 180"/>
                <a:gd name="T50" fmla="*/ 42 w 129"/>
                <a:gd name="T51" fmla="*/ 62 h 180"/>
                <a:gd name="T52" fmla="*/ 58 w 129"/>
                <a:gd name="T53" fmla="*/ 70 h 180"/>
                <a:gd name="T54" fmla="*/ 96 w 129"/>
                <a:gd name="T55" fmla="*/ 89 h 180"/>
                <a:gd name="T56" fmla="*/ 126 w 129"/>
                <a:gd name="T57" fmla="*/ 127 h 180"/>
                <a:gd name="T58" fmla="*/ 127 w 129"/>
                <a:gd name="T59" fmla="*/ 148 h 180"/>
                <a:gd name="T60" fmla="*/ 114 w 129"/>
                <a:gd name="T61" fmla="*/ 159 h 180"/>
                <a:gd name="T62" fmla="*/ 104 w 129"/>
                <a:gd name="T63" fmla="*/ 161 h 180"/>
                <a:gd name="T64" fmla="*/ 93 w 129"/>
                <a:gd name="T65" fmla="*/ 160 h 180"/>
                <a:gd name="T66" fmla="*/ 99 w 129"/>
                <a:gd name="T67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" h="180">
                  <a:moveTo>
                    <a:pt x="99" y="180"/>
                  </a:moveTo>
                  <a:cubicBezTo>
                    <a:pt x="82" y="176"/>
                    <a:pt x="82" y="176"/>
                    <a:pt x="82" y="176"/>
                  </a:cubicBezTo>
                  <a:cubicBezTo>
                    <a:pt x="75" y="156"/>
                    <a:pt x="75" y="156"/>
                    <a:pt x="75" y="156"/>
                  </a:cubicBezTo>
                  <a:cubicBezTo>
                    <a:pt x="63" y="151"/>
                    <a:pt x="51" y="145"/>
                    <a:pt x="41" y="137"/>
                  </a:cubicBezTo>
                  <a:cubicBezTo>
                    <a:pt x="31" y="129"/>
                    <a:pt x="22" y="119"/>
                    <a:pt x="16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51" y="121"/>
                    <a:pt x="62" y="129"/>
                    <a:pt x="78" y="133"/>
                  </a:cubicBezTo>
                  <a:cubicBezTo>
                    <a:pt x="83" y="134"/>
                    <a:pt x="88" y="135"/>
                    <a:pt x="92" y="133"/>
                  </a:cubicBezTo>
                  <a:cubicBezTo>
                    <a:pt x="96" y="132"/>
                    <a:pt x="96" y="129"/>
                    <a:pt x="95" y="124"/>
                  </a:cubicBezTo>
                  <a:cubicBezTo>
                    <a:pt x="93" y="119"/>
                    <a:pt x="90" y="115"/>
                    <a:pt x="86" y="113"/>
                  </a:cubicBezTo>
                  <a:cubicBezTo>
                    <a:pt x="81" y="110"/>
                    <a:pt x="74" y="107"/>
                    <a:pt x="66" y="103"/>
                  </a:cubicBezTo>
                  <a:cubicBezTo>
                    <a:pt x="56" y="99"/>
                    <a:pt x="46" y="94"/>
                    <a:pt x="39" y="90"/>
                  </a:cubicBezTo>
                  <a:cubicBezTo>
                    <a:pt x="31" y="86"/>
                    <a:pt x="24" y="80"/>
                    <a:pt x="18" y="73"/>
                  </a:cubicBezTo>
                  <a:cubicBezTo>
                    <a:pt x="12" y="67"/>
                    <a:pt x="7" y="59"/>
                    <a:pt x="4" y="50"/>
                  </a:cubicBezTo>
                  <a:cubicBezTo>
                    <a:pt x="0" y="38"/>
                    <a:pt x="1" y="30"/>
                    <a:pt x="6" y="24"/>
                  </a:cubicBezTo>
                  <a:cubicBezTo>
                    <a:pt x="11" y="18"/>
                    <a:pt x="19" y="16"/>
                    <a:pt x="30" y="1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53" y="22"/>
                    <a:pt x="58" y="24"/>
                    <a:pt x="63" y="27"/>
                  </a:cubicBezTo>
                  <a:cubicBezTo>
                    <a:pt x="68" y="30"/>
                    <a:pt x="73" y="33"/>
                    <a:pt x="78" y="37"/>
                  </a:cubicBezTo>
                  <a:cubicBezTo>
                    <a:pt x="87" y="44"/>
                    <a:pt x="95" y="52"/>
                    <a:pt x="102" y="63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0" y="54"/>
                    <a:pt x="61" y="47"/>
                    <a:pt x="49" y="44"/>
                  </a:cubicBezTo>
                  <a:cubicBezTo>
                    <a:pt x="36" y="41"/>
                    <a:pt x="31" y="43"/>
                    <a:pt x="34" y="52"/>
                  </a:cubicBezTo>
                  <a:cubicBezTo>
                    <a:pt x="35" y="56"/>
                    <a:pt x="38" y="59"/>
                    <a:pt x="42" y="62"/>
                  </a:cubicBezTo>
                  <a:cubicBezTo>
                    <a:pt x="45" y="64"/>
                    <a:pt x="51" y="67"/>
                    <a:pt x="58" y="70"/>
                  </a:cubicBezTo>
                  <a:cubicBezTo>
                    <a:pt x="76" y="78"/>
                    <a:pt x="88" y="84"/>
                    <a:pt x="96" y="89"/>
                  </a:cubicBezTo>
                  <a:cubicBezTo>
                    <a:pt x="112" y="100"/>
                    <a:pt x="122" y="113"/>
                    <a:pt x="126" y="127"/>
                  </a:cubicBezTo>
                  <a:cubicBezTo>
                    <a:pt x="129" y="135"/>
                    <a:pt x="129" y="142"/>
                    <a:pt x="127" y="148"/>
                  </a:cubicBezTo>
                  <a:cubicBezTo>
                    <a:pt x="125" y="153"/>
                    <a:pt x="120" y="157"/>
                    <a:pt x="114" y="159"/>
                  </a:cubicBezTo>
                  <a:cubicBezTo>
                    <a:pt x="111" y="160"/>
                    <a:pt x="108" y="161"/>
                    <a:pt x="104" y="161"/>
                  </a:cubicBezTo>
                  <a:cubicBezTo>
                    <a:pt x="101" y="161"/>
                    <a:pt x="97" y="161"/>
                    <a:pt x="93" y="160"/>
                  </a:cubicBezTo>
                  <a:lnTo>
                    <a:pt x="99" y="1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6724450" y="5119971"/>
              <a:ext cx="349214" cy="409779"/>
              <a:chOff x="6500813" y="5257800"/>
              <a:chExt cx="430212" cy="504825"/>
            </a:xfrm>
            <a:solidFill>
              <a:schemeClr val="bg1"/>
            </a:solidFill>
          </p:grpSpPr>
          <p:sp>
            <p:nvSpPr>
              <p:cNvPr id="97" name="Freeform 45"/>
              <p:cNvSpPr>
                <a:spLocks/>
              </p:cNvSpPr>
              <p:nvPr/>
            </p:nvSpPr>
            <p:spPr bwMode="auto">
              <a:xfrm>
                <a:off x="6500813" y="5692775"/>
                <a:ext cx="55562" cy="69850"/>
              </a:xfrm>
              <a:custGeom>
                <a:avLst/>
                <a:gdLst>
                  <a:gd name="T0" fmla="*/ 21 w 23"/>
                  <a:gd name="T1" fmla="*/ 27 h 29"/>
                  <a:gd name="T2" fmla="*/ 15 w 23"/>
                  <a:gd name="T3" fmla="*/ 27 h 29"/>
                  <a:gd name="T4" fmla="*/ 2 w 23"/>
                  <a:gd name="T5" fmla="*/ 9 h 29"/>
                  <a:gd name="T6" fmla="*/ 2 w 23"/>
                  <a:gd name="T7" fmla="*/ 2 h 29"/>
                  <a:gd name="T8" fmla="*/ 8 w 23"/>
                  <a:gd name="T9" fmla="*/ 2 h 29"/>
                  <a:gd name="T10" fmla="*/ 22 w 23"/>
                  <a:gd name="T11" fmla="*/ 20 h 29"/>
                  <a:gd name="T12" fmla="*/ 21 w 23"/>
                  <a:gd name="T1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21" y="27"/>
                    </a:moveTo>
                    <a:cubicBezTo>
                      <a:pt x="19" y="29"/>
                      <a:pt x="16" y="29"/>
                      <a:pt x="15" y="2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7"/>
                      <a:pt x="1" y="4"/>
                      <a:pt x="2" y="2"/>
                    </a:cubicBezTo>
                    <a:cubicBezTo>
                      <a:pt x="4" y="0"/>
                      <a:pt x="7" y="0"/>
                      <a:pt x="8" y="2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2"/>
                      <a:pt x="23" y="25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46"/>
              <p:cNvSpPr>
                <a:spLocks/>
              </p:cNvSpPr>
              <p:nvPr/>
            </p:nvSpPr>
            <p:spPr bwMode="auto">
              <a:xfrm>
                <a:off x="6505575" y="5667375"/>
                <a:ext cx="69850" cy="92075"/>
              </a:xfrm>
              <a:custGeom>
                <a:avLst/>
                <a:gdLst>
                  <a:gd name="T0" fmla="*/ 0 w 29"/>
                  <a:gd name="T1" fmla="*/ 12 h 39"/>
                  <a:gd name="T2" fmla="*/ 20 w 29"/>
                  <a:gd name="T3" fmla="*/ 39 h 39"/>
                  <a:gd name="T4" fmla="*/ 24 w 29"/>
                  <a:gd name="T5" fmla="*/ 38 h 39"/>
                  <a:gd name="T6" fmla="*/ 29 w 29"/>
                  <a:gd name="T7" fmla="*/ 37 h 39"/>
                  <a:gd name="T8" fmla="*/ 2 w 29"/>
                  <a:gd name="T9" fmla="*/ 0 h 39"/>
                  <a:gd name="T10" fmla="*/ 2 w 29"/>
                  <a:gd name="T11" fmla="*/ 1 h 39"/>
                  <a:gd name="T12" fmla="*/ 0 w 29"/>
                  <a:gd name="T13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9">
                    <a:moveTo>
                      <a:pt x="0" y="12"/>
                    </a:moveTo>
                    <a:cubicBezTo>
                      <a:pt x="20" y="39"/>
                      <a:pt x="20" y="39"/>
                      <a:pt x="20" y="39"/>
                    </a:cubicBezTo>
                    <a:cubicBezTo>
                      <a:pt x="20" y="39"/>
                      <a:pt x="22" y="39"/>
                      <a:pt x="24" y="38"/>
                    </a:cubicBezTo>
                    <a:cubicBezTo>
                      <a:pt x="26" y="38"/>
                      <a:pt x="28" y="38"/>
                      <a:pt x="29" y="37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0" y="10"/>
                      <a:pt x="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47"/>
              <p:cNvSpPr>
                <a:spLocks/>
              </p:cNvSpPr>
              <p:nvPr/>
            </p:nvSpPr>
            <p:spPr bwMode="auto">
              <a:xfrm>
                <a:off x="6546850" y="5614988"/>
                <a:ext cx="73025" cy="101600"/>
              </a:xfrm>
              <a:custGeom>
                <a:avLst/>
                <a:gdLst>
                  <a:gd name="T0" fmla="*/ 30 w 31"/>
                  <a:gd name="T1" fmla="*/ 42 h 43"/>
                  <a:gd name="T2" fmla="*/ 27 w 31"/>
                  <a:gd name="T3" fmla="*/ 42 h 43"/>
                  <a:gd name="T4" fmla="*/ 0 w 31"/>
                  <a:gd name="T5" fmla="*/ 6 h 43"/>
                  <a:gd name="T6" fmla="*/ 1 w 31"/>
                  <a:gd name="T7" fmla="*/ 2 h 43"/>
                  <a:gd name="T8" fmla="*/ 4 w 31"/>
                  <a:gd name="T9" fmla="*/ 1 h 43"/>
                  <a:gd name="T10" fmla="*/ 31 w 31"/>
                  <a:gd name="T11" fmla="*/ 38 h 43"/>
                  <a:gd name="T12" fmla="*/ 30 w 31"/>
                  <a:gd name="T13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3">
                    <a:moveTo>
                      <a:pt x="30" y="42"/>
                    </a:moveTo>
                    <a:cubicBezTo>
                      <a:pt x="29" y="43"/>
                      <a:pt x="28" y="43"/>
                      <a:pt x="27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4" y="0"/>
                      <a:pt x="4" y="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39"/>
                      <a:pt x="31" y="40"/>
                      <a:pt x="3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>
                <a:off x="6532563" y="5632450"/>
                <a:ext cx="74612" cy="101600"/>
              </a:xfrm>
              <a:custGeom>
                <a:avLst/>
                <a:gdLst>
                  <a:gd name="T0" fmla="*/ 30 w 32"/>
                  <a:gd name="T1" fmla="*/ 41 h 43"/>
                  <a:gd name="T2" fmla="*/ 27 w 32"/>
                  <a:gd name="T3" fmla="*/ 42 h 43"/>
                  <a:gd name="T4" fmla="*/ 1 w 32"/>
                  <a:gd name="T5" fmla="*/ 5 h 43"/>
                  <a:gd name="T6" fmla="*/ 1 w 32"/>
                  <a:gd name="T7" fmla="*/ 1 h 43"/>
                  <a:gd name="T8" fmla="*/ 4 w 32"/>
                  <a:gd name="T9" fmla="*/ 1 h 43"/>
                  <a:gd name="T10" fmla="*/ 31 w 32"/>
                  <a:gd name="T11" fmla="*/ 37 h 43"/>
                  <a:gd name="T12" fmla="*/ 30 w 32"/>
                  <a:gd name="T13" fmla="*/ 4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3">
                    <a:moveTo>
                      <a:pt x="30" y="41"/>
                    </a:moveTo>
                    <a:cubicBezTo>
                      <a:pt x="29" y="42"/>
                      <a:pt x="28" y="43"/>
                      <a:pt x="27" y="4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4" y="1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8"/>
                      <a:pt x="31" y="40"/>
                      <a:pt x="3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49"/>
              <p:cNvSpPr>
                <a:spLocks/>
              </p:cNvSpPr>
              <p:nvPr/>
            </p:nvSpPr>
            <p:spPr bwMode="auto">
              <a:xfrm>
                <a:off x="6518275" y="5646738"/>
                <a:ext cx="74612" cy="101600"/>
              </a:xfrm>
              <a:custGeom>
                <a:avLst/>
                <a:gdLst>
                  <a:gd name="T0" fmla="*/ 30 w 32"/>
                  <a:gd name="T1" fmla="*/ 42 h 43"/>
                  <a:gd name="T2" fmla="*/ 27 w 32"/>
                  <a:gd name="T3" fmla="*/ 42 h 43"/>
                  <a:gd name="T4" fmla="*/ 1 w 32"/>
                  <a:gd name="T5" fmla="*/ 6 h 43"/>
                  <a:gd name="T6" fmla="*/ 1 w 32"/>
                  <a:gd name="T7" fmla="*/ 2 h 43"/>
                  <a:gd name="T8" fmla="*/ 5 w 32"/>
                  <a:gd name="T9" fmla="*/ 1 h 43"/>
                  <a:gd name="T10" fmla="*/ 31 w 32"/>
                  <a:gd name="T11" fmla="*/ 38 h 43"/>
                  <a:gd name="T12" fmla="*/ 30 w 32"/>
                  <a:gd name="T13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3">
                    <a:moveTo>
                      <a:pt x="30" y="42"/>
                    </a:moveTo>
                    <a:cubicBezTo>
                      <a:pt x="29" y="43"/>
                      <a:pt x="28" y="43"/>
                      <a:pt x="27" y="4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5" y="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2" y="39"/>
                      <a:pt x="32" y="41"/>
                      <a:pt x="3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50"/>
              <p:cNvSpPr>
                <a:spLocks/>
              </p:cNvSpPr>
              <p:nvPr/>
            </p:nvSpPr>
            <p:spPr bwMode="auto">
              <a:xfrm>
                <a:off x="6508750" y="5661025"/>
                <a:ext cx="73025" cy="96838"/>
              </a:xfrm>
              <a:custGeom>
                <a:avLst/>
                <a:gdLst>
                  <a:gd name="T0" fmla="*/ 30 w 31"/>
                  <a:gd name="T1" fmla="*/ 41 h 41"/>
                  <a:gd name="T2" fmla="*/ 27 w 31"/>
                  <a:gd name="T3" fmla="*/ 40 h 41"/>
                  <a:gd name="T4" fmla="*/ 1 w 31"/>
                  <a:gd name="T5" fmla="*/ 4 h 41"/>
                  <a:gd name="T6" fmla="*/ 1 w 31"/>
                  <a:gd name="T7" fmla="*/ 1 h 41"/>
                  <a:gd name="T8" fmla="*/ 4 w 31"/>
                  <a:gd name="T9" fmla="*/ 1 h 41"/>
                  <a:gd name="T10" fmla="*/ 30 w 31"/>
                  <a:gd name="T11" fmla="*/ 37 h 41"/>
                  <a:gd name="T12" fmla="*/ 30 w 31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1">
                    <a:moveTo>
                      <a:pt x="30" y="41"/>
                    </a:moveTo>
                    <a:cubicBezTo>
                      <a:pt x="29" y="41"/>
                      <a:pt x="28" y="41"/>
                      <a:pt x="27" y="4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1" y="38"/>
                      <a:pt x="31" y="40"/>
                      <a:pt x="3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51"/>
              <p:cNvSpPr>
                <a:spLocks/>
              </p:cNvSpPr>
              <p:nvPr/>
            </p:nvSpPr>
            <p:spPr bwMode="auto">
              <a:xfrm>
                <a:off x="6557963" y="5599113"/>
                <a:ext cx="76200" cy="103188"/>
              </a:xfrm>
              <a:custGeom>
                <a:avLst/>
                <a:gdLst>
                  <a:gd name="T0" fmla="*/ 31 w 32"/>
                  <a:gd name="T1" fmla="*/ 42 h 44"/>
                  <a:gd name="T2" fmla="*/ 28 w 32"/>
                  <a:gd name="T3" fmla="*/ 43 h 44"/>
                  <a:gd name="T4" fmla="*/ 1 w 32"/>
                  <a:gd name="T5" fmla="*/ 6 h 44"/>
                  <a:gd name="T6" fmla="*/ 2 w 32"/>
                  <a:gd name="T7" fmla="*/ 2 h 44"/>
                  <a:gd name="T8" fmla="*/ 5 w 32"/>
                  <a:gd name="T9" fmla="*/ 1 h 44"/>
                  <a:gd name="T10" fmla="*/ 32 w 32"/>
                  <a:gd name="T11" fmla="*/ 38 h 44"/>
                  <a:gd name="T12" fmla="*/ 31 w 32"/>
                  <a:gd name="T13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4">
                    <a:moveTo>
                      <a:pt x="31" y="42"/>
                    </a:moveTo>
                    <a:cubicBezTo>
                      <a:pt x="30" y="44"/>
                      <a:pt x="29" y="44"/>
                      <a:pt x="28" y="4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1" y="3"/>
                      <a:pt x="2" y="2"/>
                    </a:cubicBezTo>
                    <a:cubicBezTo>
                      <a:pt x="3" y="1"/>
                      <a:pt x="4" y="0"/>
                      <a:pt x="5" y="1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9"/>
                      <a:pt x="32" y="41"/>
                      <a:pt x="31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52"/>
              <p:cNvSpPr>
                <a:spLocks noEditPoints="1"/>
              </p:cNvSpPr>
              <p:nvPr/>
            </p:nvSpPr>
            <p:spPr bwMode="auto">
              <a:xfrm>
                <a:off x="6577013" y="5257800"/>
                <a:ext cx="354012" cy="423863"/>
              </a:xfrm>
              <a:custGeom>
                <a:avLst/>
                <a:gdLst>
                  <a:gd name="T0" fmla="*/ 1 w 150"/>
                  <a:gd name="T1" fmla="*/ 142 h 179"/>
                  <a:gd name="T2" fmla="*/ 0 w 150"/>
                  <a:gd name="T3" fmla="*/ 140 h 179"/>
                  <a:gd name="T4" fmla="*/ 0 w 150"/>
                  <a:gd name="T5" fmla="*/ 138 h 179"/>
                  <a:gd name="T6" fmla="*/ 6 w 150"/>
                  <a:gd name="T7" fmla="*/ 120 h 179"/>
                  <a:gd name="T8" fmla="*/ 9 w 150"/>
                  <a:gd name="T9" fmla="*/ 115 h 179"/>
                  <a:gd name="T10" fmla="*/ 15 w 150"/>
                  <a:gd name="T11" fmla="*/ 107 h 179"/>
                  <a:gd name="T12" fmla="*/ 23 w 150"/>
                  <a:gd name="T13" fmla="*/ 88 h 179"/>
                  <a:gd name="T14" fmla="*/ 24 w 150"/>
                  <a:gd name="T15" fmla="*/ 83 h 179"/>
                  <a:gd name="T16" fmla="*/ 26 w 150"/>
                  <a:gd name="T17" fmla="*/ 80 h 179"/>
                  <a:gd name="T18" fmla="*/ 34 w 150"/>
                  <a:gd name="T19" fmla="*/ 57 h 179"/>
                  <a:gd name="T20" fmla="*/ 52 w 150"/>
                  <a:gd name="T21" fmla="*/ 28 h 179"/>
                  <a:gd name="T22" fmla="*/ 55 w 150"/>
                  <a:gd name="T23" fmla="*/ 25 h 179"/>
                  <a:gd name="T24" fmla="*/ 78 w 150"/>
                  <a:gd name="T25" fmla="*/ 7 h 179"/>
                  <a:gd name="T26" fmla="*/ 98 w 150"/>
                  <a:gd name="T27" fmla="*/ 2 h 179"/>
                  <a:gd name="T28" fmla="*/ 135 w 150"/>
                  <a:gd name="T29" fmla="*/ 17 h 179"/>
                  <a:gd name="T30" fmla="*/ 137 w 150"/>
                  <a:gd name="T31" fmla="*/ 20 h 179"/>
                  <a:gd name="T32" fmla="*/ 147 w 150"/>
                  <a:gd name="T33" fmla="*/ 70 h 179"/>
                  <a:gd name="T34" fmla="*/ 123 w 150"/>
                  <a:gd name="T35" fmla="*/ 122 h 179"/>
                  <a:gd name="T36" fmla="*/ 122 w 150"/>
                  <a:gd name="T37" fmla="*/ 124 h 179"/>
                  <a:gd name="T38" fmla="*/ 81 w 150"/>
                  <a:gd name="T39" fmla="*/ 151 h 179"/>
                  <a:gd name="T40" fmla="*/ 76 w 150"/>
                  <a:gd name="T41" fmla="*/ 153 h 179"/>
                  <a:gd name="T42" fmla="*/ 72 w 150"/>
                  <a:gd name="T43" fmla="*/ 155 h 179"/>
                  <a:gd name="T44" fmla="*/ 55 w 150"/>
                  <a:gd name="T45" fmla="*/ 163 h 179"/>
                  <a:gd name="T46" fmla="*/ 49 w 150"/>
                  <a:gd name="T47" fmla="*/ 168 h 179"/>
                  <a:gd name="T48" fmla="*/ 30 w 150"/>
                  <a:gd name="T49" fmla="*/ 179 h 179"/>
                  <a:gd name="T50" fmla="*/ 28 w 150"/>
                  <a:gd name="T51" fmla="*/ 179 h 179"/>
                  <a:gd name="T52" fmla="*/ 26 w 150"/>
                  <a:gd name="T53" fmla="*/ 176 h 179"/>
                  <a:gd name="T54" fmla="*/ 19 w 150"/>
                  <a:gd name="T55" fmla="*/ 166 h 179"/>
                  <a:gd name="T56" fmla="*/ 12 w 150"/>
                  <a:gd name="T57" fmla="*/ 156 h 179"/>
                  <a:gd name="T58" fmla="*/ 1 w 150"/>
                  <a:gd name="T59" fmla="*/ 142 h 179"/>
                  <a:gd name="T60" fmla="*/ 128 w 150"/>
                  <a:gd name="T61" fmla="*/ 30 h 179"/>
                  <a:gd name="T62" fmla="*/ 126 w 150"/>
                  <a:gd name="T63" fmla="*/ 27 h 179"/>
                  <a:gd name="T64" fmla="*/ 96 w 150"/>
                  <a:gd name="T65" fmla="*/ 15 h 179"/>
                  <a:gd name="T66" fmla="*/ 79 w 150"/>
                  <a:gd name="T67" fmla="*/ 19 h 179"/>
                  <a:gd name="T68" fmla="*/ 61 w 150"/>
                  <a:gd name="T69" fmla="*/ 33 h 179"/>
                  <a:gd name="T70" fmla="*/ 59 w 150"/>
                  <a:gd name="T71" fmla="*/ 36 h 179"/>
                  <a:gd name="T72" fmla="*/ 43 w 150"/>
                  <a:gd name="T73" fmla="*/ 60 h 179"/>
                  <a:gd name="T74" fmla="*/ 35 w 150"/>
                  <a:gd name="T75" fmla="*/ 82 h 179"/>
                  <a:gd name="T76" fmla="*/ 34 w 150"/>
                  <a:gd name="T77" fmla="*/ 85 h 179"/>
                  <a:gd name="T78" fmla="*/ 32 w 150"/>
                  <a:gd name="T79" fmla="*/ 90 h 179"/>
                  <a:gd name="T80" fmla="*/ 23 w 150"/>
                  <a:gd name="T81" fmla="*/ 113 h 179"/>
                  <a:gd name="T82" fmla="*/ 16 w 150"/>
                  <a:gd name="T83" fmla="*/ 122 h 179"/>
                  <a:gd name="T84" fmla="*/ 13 w 150"/>
                  <a:gd name="T85" fmla="*/ 126 h 179"/>
                  <a:gd name="T86" fmla="*/ 11 w 150"/>
                  <a:gd name="T87" fmla="*/ 134 h 179"/>
                  <a:gd name="T88" fmla="*/ 20 w 150"/>
                  <a:gd name="T89" fmla="*/ 146 h 179"/>
                  <a:gd name="T90" fmla="*/ 27 w 150"/>
                  <a:gd name="T91" fmla="*/ 156 h 179"/>
                  <a:gd name="T92" fmla="*/ 34 w 150"/>
                  <a:gd name="T93" fmla="*/ 166 h 179"/>
                  <a:gd name="T94" fmla="*/ 44 w 150"/>
                  <a:gd name="T95" fmla="*/ 159 h 179"/>
                  <a:gd name="T96" fmla="*/ 52 w 150"/>
                  <a:gd name="T97" fmla="*/ 152 h 179"/>
                  <a:gd name="T98" fmla="*/ 70 w 150"/>
                  <a:gd name="T99" fmla="*/ 143 h 179"/>
                  <a:gd name="T100" fmla="*/ 74 w 150"/>
                  <a:gd name="T101" fmla="*/ 141 h 179"/>
                  <a:gd name="T102" fmla="*/ 80 w 150"/>
                  <a:gd name="T103" fmla="*/ 138 h 179"/>
                  <a:gd name="T104" fmla="*/ 116 w 150"/>
                  <a:gd name="T105" fmla="*/ 115 h 179"/>
                  <a:gd name="T106" fmla="*/ 117 w 150"/>
                  <a:gd name="T107" fmla="*/ 114 h 179"/>
                  <a:gd name="T108" fmla="*/ 137 w 150"/>
                  <a:gd name="T109" fmla="*/ 71 h 179"/>
                  <a:gd name="T110" fmla="*/ 128 w 150"/>
                  <a:gd name="T111" fmla="*/ 3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0" h="179">
                    <a:moveTo>
                      <a:pt x="1" y="142"/>
                    </a:move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1" y="132"/>
                      <a:pt x="2" y="126"/>
                      <a:pt x="6" y="120"/>
                    </a:cubicBezTo>
                    <a:cubicBezTo>
                      <a:pt x="7" y="118"/>
                      <a:pt x="8" y="116"/>
                      <a:pt x="9" y="115"/>
                    </a:cubicBezTo>
                    <a:cubicBezTo>
                      <a:pt x="11" y="112"/>
                      <a:pt x="13" y="109"/>
                      <a:pt x="15" y="107"/>
                    </a:cubicBezTo>
                    <a:cubicBezTo>
                      <a:pt x="18" y="101"/>
                      <a:pt x="20" y="94"/>
                      <a:pt x="23" y="88"/>
                    </a:cubicBezTo>
                    <a:cubicBezTo>
                      <a:pt x="23" y="86"/>
                      <a:pt x="24" y="85"/>
                      <a:pt x="24" y="83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8" y="72"/>
                      <a:pt x="31" y="65"/>
                      <a:pt x="34" y="57"/>
                    </a:cubicBezTo>
                    <a:cubicBezTo>
                      <a:pt x="38" y="48"/>
                      <a:pt x="44" y="39"/>
                      <a:pt x="52" y="28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2" y="17"/>
                      <a:pt x="70" y="11"/>
                      <a:pt x="78" y="7"/>
                    </a:cubicBezTo>
                    <a:cubicBezTo>
                      <a:pt x="85" y="3"/>
                      <a:pt x="92" y="2"/>
                      <a:pt x="98" y="2"/>
                    </a:cubicBezTo>
                    <a:cubicBezTo>
                      <a:pt x="113" y="0"/>
                      <a:pt x="125" y="5"/>
                      <a:pt x="135" y="17"/>
                    </a:cubicBezTo>
                    <a:cubicBezTo>
                      <a:pt x="137" y="20"/>
                      <a:pt x="137" y="20"/>
                      <a:pt x="137" y="20"/>
                    </a:cubicBezTo>
                    <a:cubicBezTo>
                      <a:pt x="146" y="35"/>
                      <a:pt x="150" y="52"/>
                      <a:pt x="147" y="70"/>
                    </a:cubicBezTo>
                    <a:cubicBezTo>
                      <a:pt x="144" y="89"/>
                      <a:pt x="137" y="106"/>
                      <a:pt x="123" y="122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07" y="139"/>
                      <a:pt x="94" y="145"/>
                      <a:pt x="81" y="151"/>
                    </a:cubicBezTo>
                    <a:cubicBezTo>
                      <a:pt x="79" y="151"/>
                      <a:pt x="78" y="152"/>
                      <a:pt x="76" y="153"/>
                    </a:cubicBezTo>
                    <a:cubicBezTo>
                      <a:pt x="74" y="154"/>
                      <a:pt x="73" y="154"/>
                      <a:pt x="72" y="155"/>
                    </a:cubicBezTo>
                    <a:cubicBezTo>
                      <a:pt x="66" y="157"/>
                      <a:pt x="60" y="160"/>
                      <a:pt x="55" y="163"/>
                    </a:cubicBezTo>
                    <a:cubicBezTo>
                      <a:pt x="53" y="164"/>
                      <a:pt x="51" y="166"/>
                      <a:pt x="49" y="168"/>
                    </a:cubicBezTo>
                    <a:cubicBezTo>
                      <a:pt x="43" y="174"/>
                      <a:pt x="36" y="179"/>
                      <a:pt x="30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6" y="176"/>
                      <a:pt x="26" y="176"/>
                      <a:pt x="26" y="176"/>
                    </a:cubicBezTo>
                    <a:cubicBezTo>
                      <a:pt x="23" y="172"/>
                      <a:pt x="21" y="169"/>
                      <a:pt x="19" y="166"/>
                    </a:cubicBezTo>
                    <a:cubicBezTo>
                      <a:pt x="16" y="162"/>
                      <a:pt x="14" y="159"/>
                      <a:pt x="12" y="156"/>
                    </a:cubicBezTo>
                    <a:cubicBezTo>
                      <a:pt x="8" y="150"/>
                      <a:pt x="4" y="146"/>
                      <a:pt x="1" y="142"/>
                    </a:cubicBezTo>
                    <a:close/>
                    <a:moveTo>
                      <a:pt x="128" y="30"/>
                    </a:moveTo>
                    <a:cubicBezTo>
                      <a:pt x="126" y="27"/>
                      <a:pt x="126" y="27"/>
                      <a:pt x="126" y="27"/>
                    </a:cubicBezTo>
                    <a:cubicBezTo>
                      <a:pt x="119" y="17"/>
                      <a:pt x="109" y="13"/>
                      <a:pt x="96" y="15"/>
                    </a:cubicBezTo>
                    <a:cubicBezTo>
                      <a:pt x="91" y="15"/>
                      <a:pt x="85" y="16"/>
                      <a:pt x="79" y="19"/>
                    </a:cubicBezTo>
                    <a:cubicBezTo>
                      <a:pt x="73" y="22"/>
                      <a:pt x="67" y="27"/>
                      <a:pt x="61" y="33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1" y="45"/>
                      <a:pt x="47" y="53"/>
                      <a:pt x="43" y="60"/>
                    </a:cubicBezTo>
                    <a:cubicBezTo>
                      <a:pt x="40" y="68"/>
                      <a:pt x="38" y="75"/>
                      <a:pt x="35" y="82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3" y="87"/>
                      <a:pt x="33" y="89"/>
                      <a:pt x="32" y="90"/>
                    </a:cubicBezTo>
                    <a:cubicBezTo>
                      <a:pt x="30" y="97"/>
                      <a:pt x="27" y="105"/>
                      <a:pt x="23" y="113"/>
                    </a:cubicBezTo>
                    <a:cubicBezTo>
                      <a:pt x="21" y="116"/>
                      <a:pt x="19" y="119"/>
                      <a:pt x="16" y="122"/>
                    </a:cubicBezTo>
                    <a:cubicBezTo>
                      <a:pt x="15" y="123"/>
                      <a:pt x="14" y="125"/>
                      <a:pt x="13" y="126"/>
                    </a:cubicBezTo>
                    <a:cubicBezTo>
                      <a:pt x="12" y="128"/>
                      <a:pt x="11" y="131"/>
                      <a:pt x="11" y="134"/>
                    </a:cubicBezTo>
                    <a:cubicBezTo>
                      <a:pt x="14" y="137"/>
                      <a:pt x="17" y="141"/>
                      <a:pt x="20" y="146"/>
                    </a:cubicBezTo>
                    <a:cubicBezTo>
                      <a:pt x="23" y="149"/>
                      <a:pt x="25" y="153"/>
                      <a:pt x="27" y="156"/>
                    </a:cubicBezTo>
                    <a:cubicBezTo>
                      <a:pt x="30" y="159"/>
                      <a:pt x="32" y="162"/>
                      <a:pt x="34" y="166"/>
                    </a:cubicBezTo>
                    <a:cubicBezTo>
                      <a:pt x="37" y="165"/>
                      <a:pt x="40" y="162"/>
                      <a:pt x="44" y="159"/>
                    </a:cubicBezTo>
                    <a:cubicBezTo>
                      <a:pt x="47" y="156"/>
                      <a:pt x="49" y="154"/>
                      <a:pt x="52" y="152"/>
                    </a:cubicBezTo>
                    <a:cubicBezTo>
                      <a:pt x="58" y="148"/>
                      <a:pt x="65" y="145"/>
                      <a:pt x="70" y="143"/>
                    </a:cubicBezTo>
                    <a:cubicBezTo>
                      <a:pt x="72" y="142"/>
                      <a:pt x="73" y="142"/>
                      <a:pt x="74" y="141"/>
                    </a:cubicBezTo>
                    <a:cubicBezTo>
                      <a:pt x="76" y="140"/>
                      <a:pt x="78" y="139"/>
                      <a:pt x="80" y="138"/>
                    </a:cubicBezTo>
                    <a:cubicBezTo>
                      <a:pt x="92" y="133"/>
                      <a:pt x="104" y="128"/>
                      <a:pt x="116" y="115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1"/>
                      <a:pt x="135" y="87"/>
                      <a:pt x="137" y="71"/>
                    </a:cubicBezTo>
                    <a:cubicBezTo>
                      <a:pt x="139" y="56"/>
                      <a:pt x="136" y="42"/>
                      <a:pt x="128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6074989" y="2679337"/>
              <a:ext cx="402047" cy="305402"/>
              <a:chOff x="5700713" y="2251075"/>
              <a:chExt cx="495299" cy="37623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5" name="Freeform 53"/>
              <p:cNvSpPr>
                <a:spLocks noEditPoints="1"/>
              </p:cNvSpPr>
              <p:nvPr/>
            </p:nvSpPr>
            <p:spPr bwMode="auto">
              <a:xfrm>
                <a:off x="5700713" y="2303463"/>
                <a:ext cx="328612" cy="323850"/>
              </a:xfrm>
              <a:custGeom>
                <a:avLst/>
                <a:gdLst>
                  <a:gd name="T0" fmla="*/ 139 w 139"/>
                  <a:gd name="T1" fmla="*/ 78 h 137"/>
                  <a:gd name="T2" fmla="*/ 139 w 139"/>
                  <a:gd name="T3" fmla="*/ 59 h 137"/>
                  <a:gd name="T4" fmla="*/ 125 w 139"/>
                  <a:gd name="T5" fmla="*/ 56 h 137"/>
                  <a:gd name="T6" fmla="*/ 121 w 139"/>
                  <a:gd name="T7" fmla="*/ 46 h 137"/>
                  <a:gd name="T8" fmla="*/ 131 w 139"/>
                  <a:gd name="T9" fmla="*/ 35 h 137"/>
                  <a:gd name="T10" fmla="*/ 120 w 139"/>
                  <a:gd name="T11" fmla="*/ 20 h 137"/>
                  <a:gd name="T12" fmla="*/ 107 w 139"/>
                  <a:gd name="T13" fmla="*/ 26 h 137"/>
                  <a:gd name="T14" fmla="*/ 98 w 139"/>
                  <a:gd name="T15" fmla="*/ 20 h 137"/>
                  <a:gd name="T16" fmla="*/ 99 w 139"/>
                  <a:gd name="T17" fmla="*/ 5 h 137"/>
                  <a:gd name="T18" fmla="*/ 82 w 139"/>
                  <a:gd name="T19" fmla="*/ 0 h 137"/>
                  <a:gd name="T20" fmla="*/ 75 w 139"/>
                  <a:gd name="T21" fmla="*/ 12 h 137"/>
                  <a:gd name="T22" fmla="*/ 69 w 139"/>
                  <a:gd name="T23" fmla="*/ 12 h 137"/>
                  <a:gd name="T24" fmla="*/ 64 w 139"/>
                  <a:gd name="T25" fmla="*/ 12 h 137"/>
                  <a:gd name="T26" fmla="*/ 57 w 139"/>
                  <a:gd name="T27" fmla="*/ 0 h 137"/>
                  <a:gd name="T28" fmla="*/ 39 w 139"/>
                  <a:gd name="T29" fmla="*/ 5 h 137"/>
                  <a:gd name="T30" fmla="*/ 41 w 139"/>
                  <a:gd name="T31" fmla="*/ 20 h 137"/>
                  <a:gd name="T32" fmla="*/ 32 w 139"/>
                  <a:gd name="T33" fmla="*/ 26 h 137"/>
                  <a:gd name="T34" fmla="*/ 19 w 139"/>
                  <a:gd name="T35" fmla="*/ 20 h 137"/>
                  <a:gd name="T36" fmla="*/ 8 w 139"/>
                  <a:gd name="T37" fmla="*/ 35 h 137"/>
                  <a:gd name="T38" fmla="*/ 17 w 139"/>
                  <a:gd name="T39" fmla="*/ 46 h 137"/>
                  <a:gd name="T40" fmla="*/ 14 w 139"/>
                  <a:gd name="T41" fmla="*/ 57 h 137"/>
                  <a:gd name="T42" fmla="*/ 0 w 139"/>
                  <a:gd name="T43" fmla="*/ 60 h 137"/>
                  <a:gd name="T44" fmla="*/ 0 w 139"/>
                  <a:gd name="T45" fmla="*/ 78 h 137"/>
                  <a:gd name="T46" fmla="*/ 14 w 139"/>
                  <a:gd name="T47" fmla="*/ 81 h 137"/>
                  <a:gd name="T48" fmla="*/ 17 w 139"/>
                  <a:gd name="T49" fmla="*/ 91 h 137"/>
                  <a:gd name="T50" fmla="*/ 8 w 139"/>
                  <a:gd name="T51" fmla="*/ 102 h 137"/>
                  <a:gd name="T52" fmla="*/ 19 w 139"/>
                  <a:gd name="T53" fmla="*/ 117 h 137"/>
                  <a:gd name="T54" fmla="*/ 32 w 139"/>
                  <a:gd name="T55" fmla="*/ 111 h 137"/>
                  <a:gd name="T56" fmla="*/ 41 w 139"/>
                  <a:gd name="T57" fmla="*/ 118 h 137"/>
                  <a:gd name="T58" fmla="*/ 39 w 139"/>
                  <a:gd name="T59" fmla="*/ 132 h 137"/>
                  <a:gd name="T60" fmla="*/ 57 w 139"/>
                  <a:gd name="T61" fmla="*/ 137 h 137"/>
                  <a:gd name="T62" fmla="*/ 64 w 139"/>
                  <a:gd name="T63" fmla="*/ 125 h 137"/>
                  <a:gd name="T64" fmla="*/ 69 w 139"/>
                  <a:gd name="T65" fmla="*/ 125 h 137"/>
                  <a:gd name="T66" fmla="*/ 75 w 139"/>
                  <a:gd name="T67" fmla="*/ 125 h 137"/>
                  <a:gd name="T68" fmla="*/ 82 w 139"/>
                  <a:gd name="T69" fmla="*/ 137 h 137"/>
                  <a:gd name="T70" fmla="*/ 100 w 139"/>
                  <a:gd name="T71" fmla="*/ 132 h 137"/>
                  <a:gd name="T72" fmla="*/ 98 w 139"/>
                  <a:gd name="T73" fmla="*/ 118 h 137"/>
                  <a:gd name="T74" fmla="*/ 107 w 139"/>
                  <a:gd name="T75" fmla="*/ 111 h 137"/>
                  <a:gd name="T76" fmla="*/ 120 w 139"/>
                  <a:gd name="T77" fmla="*/ 117 h 137"/>
                  <a:gd name="T78" fmla="*/ 131 w 139"/>
                  <a:gd name="T79" fmla="*/ 102 h 137"/>
                  <a:gd name="T80" fmla="*/ 121 w 139"/>
                  <a:gd name="T81" fmla="*/ 91 h 137"/>
                  <a:gd name="T82" fmla="*/ 125 w 139"/>
                  <a:gd name="T83" fmla="*/ 81 h 137"/>
                  <a:gd name="T84" fmla="*/ 139 w 139"/>
                  <a:gd name="T85" fmla="*/ 78 h 137"/>
                  <a:gd name="T86" fmla="*/ 69 w 139"/>
                  <a:gd name="T87" fmla="*/ 109 h 137"/>
                  <a:gd name="T88" fmla="*/ 29 w 139"/>
                  <a:gd name="T89" fmla="*/ 69 h 137"/>
                  <a:gd name="T90" fmla="*/ 69 w 139"/>
                  <a:gd name="T91" fmla="*/ 28 h 137"/>
                  <a:gd name="T92" fmla="*/ 110 w 139"/>
                  <a:gd name="T93" fmla="*/ 69 h 137"/>
                  <a:gd name="T94" fmla="*/ 69 w 139"/>
                  <a:gd name="T95" fmla="*/ 109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137">
                    <a:moveTo>
                      <a:pt x="139" y="78"/>
                    </a:moveTo>
                    <a:cubicBezTo>
                      <a:pt x="139" y="59"/>
                      <a:pt x="139" y="59"/>
                      <a:pt x="139" y="59"/>
                    </a:cubicBezTo>
                    <a:cubicBezTo>
                      <a:pt x="125" y="56"/>
                      <a:pt x="125" y="56"/>
                      <a:pt x="125" y="56"/>
                    </a:cubicBezTo>
                    <a:cubicBezTo>
                      <a:pt x="124" y="53"/>
                      <a:pt x="123" y="49"/>
                      <a:pt x="121" y="46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20" y="20"/>
                      <a:pt x="120" y="20"/>
                      <a:pt x="120" y="20"/>
                    </a:cubicBezTo>
                    <a:cubicBezTo>
                      <a:pt x="107" y="26"/>
                      <a:pt x="107" y="26"/>
                      <a:pt x="107" y="26"/>
                    </a:cubicBezTo>
                    <a:cubicBezTo>
                      <a:pt x="104" y="24"/>
                      <a:pt x="101" y="21"/>
                      <a:pt x="98" y="20"/>
                    </a:cubicBezTo>
                    <a:cubicBezTo>
                      <a:pt x="99" y="5"/>
                      <a:pt x="99" y="5"/>
                      <a:pt x="99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3" y="12"/>
                      <a:pt x="71" y="12"/>
                      <a:pt x="69" y="12"/>
                    </a:cubicBezTo>
                    <a:cubicBezTo>
                      <a:pt x="67" y="12"/>
                      <a:pt x="66" y="12"/>
                      <a:pt x="64" y="1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37" y="21"/>
                      <a:pt x="34" y="24"/>
                      <a:pt x="32" y="26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6" y="49"/>
                      <a:pt x="15" y="53"/>
                      <a:pt x="14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5" y="84"/>
                      <a:pt x="16" y="88"/>
                      <a:pt x="17" y="91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4" y="113"/>
                      <a:pt x="38" y="116"/>
                      <a:pt x="41" y="118"/>
                    </a:cubicBezTo>
                    <a:cubicBezTo>
                      <a:pt x="39" y="132"/>
                      <a:pt x="39" y="132"/>
                      <a:pt x="39" y="132"/>
                    </a:cubicBezTo>
                    <a:cubicBezTo>
                      <a:pt x="57" y="137"/>
                      <a:pt x="57" y="137"/>
                      <a:pt x="57" y="137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6" y="125"/>
                      <a:pt x="68" y="125"/>
                      <a:pt x="69" y="125"/>
                    </a:cubicBezTo>
                    <a:cubicBezTo>
                      <a:pt x="71" y="125"/>
                      <a:pt x="73" y="125"/>
                      <a:pt x="75" y="125"/>
                    </a:cubicBezTo>
                    <a:cubicBezTo>
                      <a:pt x="82" y="137"/>
                      <a:pt x="82" y="137"/>
                      <a:pt x="82" y="137"/>
                    </a:cubicBezTo>
                    <a:cubicBezTo>
                      <a:pt x="100" y="132"/>
                      <a:pt x="100" y="132"/>
                      <a:pt x="100" y="132"/>
                    </a:cubicBezTo>
                    <a:cubicBezTo>
                      <a:pt x="98" y="118"/>
                      <a:pt x="98" y="118"/>
                      <a:pt x="98" y="118"/>
                    </a:cubicBezTo>
                    <a:cubicBezTo>
                      <a:pt x="101" y="116"/>
                      <a:pt x="104" y="113"/>
                      <a:pt x="107" y="111"/>
                    </a:cubicBezTo>
                    <a:cubicBezTo>
                      <a:pt x="120" y="117"/>
                      <a:pt x="120" y="117"/>
                      <a:pt x="120" y="117"/>
                    </a:cubicBezTo>
                    <a:cubicBezTo>
                      <a:pt x="131" y="102"/>
                      <a:pt x="131" y="102"/>
                      <a:pt x="131" y="102"/>
                    </a:cubicBezTo>
                    <a:cubicBezTo>
                      <a:pt x="121" y="91"/>
                      <a:pt x="121" y="91"/>
                      <a:pt x="121" y="91"/>
                    </a:cubicBezTo>
                    <a:cubicBezTo>
                      <a:pt x="123" y="88"/>
                      <a:pt x="124" y="84"/>
                      <a:pt x="125" y="81"/>
                    </a:cubicBezTo>
                    <a:lnTo>
                      <a:pt x="139" y="78"/>
                    </a:lnTo>
                    <a:close/>
                    <a:moveTo>
                      <a:pt x="69" y="109"/>
                    </a:moveTo>
                    <a:cubicBezTo>
                      <a:pt x="47" y="109"/>
                      <a:pt x="29" y="91"/>
                      <a:pt x="29" y="69"/>
                    </a:cubicBezTo>
                    <a:cubicBezTo>
                      <a:pt x="29" y="46"/>
                      <a:pt x="47" y="28"/>
                      <a:pt x="69" y="28"/>
                    </a:cubicBezTo>
                    <a:cubicBezTo>
                      <a:pt x="92" y="28"/>
                      <a:pt x="110" y="46"/>
                      <a:pt x="110" y="69"/>
                    </a:cubicBezTo>
                    <a:cubicBezTo>
                      <a:pt x="110" y="91"/>
                      <a:pt x="92" y="109"/>
                      <a:pt x="69" y="10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54"/>
              <p:cNvSpPr>
                <a:spLocks noEditPoints="1"/>
              </p:cNvSpPr>
              <p:nvPr/>
            </p:nvSpPr>
            <p:spPr bwMode="auto">
              <a:xfrm>
                <a:off x="6000750" y="2251075"/>
                <a:ext cx="195262" cy="193675"/>
              </a:xfrm>
              <a:custGeom>
                <a:avLst/>
                <a:gdLst>
                  <a:gd name="T0" fmla="*/ 83 w 83"/>
                  <a:gd name="T1" fmla="*/ 47 h 82"/>
                  <a:gd name="T2" fmla="*/ 83 w 83"/>
                  <a:gd name="T3" fmla="*/ 36 h 82"/>
                  <a:gd name="T4" fmla="*/ 74 w 83"/>
                  <a:gd name="T5" fmla="*/ 34 h 82"/>
                  <a:gd name="T6" fmla="*/ 72 w 83"/>
                  <a:gd name="T7" fmla="*/ 28 h 82"/>
                  <a:gd name="T8" fmla="*/ 78 w 83"/>
                  <a:gd name="T9" fmla="*/ 21 h 82"/>
                  <a:gd name="T10" fmla="*/ 72 w 83"/>
                  <a:gd name="T11" fmla="*/ 13 h 82"/>
                  <a:gd name="T12" fmla="*/ 64 w 83"/>
                  <a:gd name="T13" fmla="*/ 16 h 82"/>
                  <a:gd name="T14" fmla="*/ 58 w 83"/>
                  <a:gd name="T15" fmla="*/ 12 h 82"/>
                  <a:gd name="T16" fmla="*/ 59 w 83"/>
                  <a:gd name="T17" fmla="*/ 4 h 82"/>
                  <a:gd name="T18" fmla="*/ 49 w 83"/>
                  <a:gd name="T19" fmla="*/ 0 h 82"/>
                  <a:gd name="T20" fmla="*/ 45 w 83"/>
                  <a:gd name="T21" fmla="*/ 8 h 82"/>
                  <a:gd name="T22" fmla="*/ 41 w 83"/>
                  <a:gd name="T23" fmla="*/ 8 h 82"/>
                  <a:gd name="T24" fmla="*/ 38 w 83"/>
                  <a:gd name="T25" fmla="*/ 8 h 82"/>
                  <a:gd name="T26" fmla="*/ 34 w 83"/>
                  <a:gd name="T27" fmla="*/ 0 h 82"/>
                  <a:gd name="T28" fmla="*/ 24 w 83"/>
                  <a:gd name="T29" fmla="*/ 4 h 82"/>
                  <a:gd name="T30" fmla="*/ 24 w 83"/>
                  <a:gd name="T31" fmla="*/ 12 h 82"/>
                  <a:gd name="T32" fmla="*/ 19 w 83"/>
                  <a:gd name="T33" fmla="*/ 16 h 82"/>
                  <a:gd name="T34" fmla="*/ 11 w 83"/>
                  <a:gd name="T35" fmla="*/ 13 h 82"/>
                  <a:gd name="T36" fmla="*/ 5 w 83"/>
                  <a:gd name="T37" fmla="*/ 21 h 82"/>
                  <a:gd name="T38" fmla="*/ 11 w 83"/>
                  <a:gd name="T39" fmla="*/ 28 h 82"/>
                  <a:gd name="T40" fmla="*/ 9 w 83"/>
                  <a:gd name="T41" fmla="*/ 34 h 82"/>
                  <a:gd name="T42" fmla="*/ 0 w 83"/>
                  <a:gd name="T43" fmla="*/ 36 h 82"/>
                  <a:gd name="T44" fmla="*/ 0 w 83"/>
                  <a:gd name="T45" fmla="*/ 47 h 82"/>
                  <a:gd name="T46" fmla="*/ 9 w 83"/>
                  <a:gd name="T47" fmla="*/ 49 h 82"/>
                  <a:gd name="T48" fmla="*/ 11 w 83"/>
                  <a:gd name="T49" fmla="*/ 55 h 82"/>
                  <a:gd name="T50" fmla="*/ 5 w 83"/>
                  <a:gd name="T51" fmla="*/ 61 h 82"/>
                  <a:gd name="T52" fmla="*/ 11 w 83"/>
                  <a:gd name="T53" fmla="*/ 70 h 82"/>
                  <a:gd name="T54" fmla="*/ 19 w 83"/>
                  <a:gd name="T55" fmla="*/ 66 h 82"/>
                  <a:gd name="T56" fmla="*/ 24 w 83"/>
                  <a:gd name="T57" fmla="*/ 70 h 82"/>
                  <a:gd name="T58" fmla="*/ 24 w 83"/>
                  <a:gd name="T59" fmla="*/ 79 h 82"/>
                  <a:gd name="T60" fmla="*/ 34 w 83"/>
                  <a:gd name="T61" fmla="*/ 82 h 82"/>
                  <a:gd name="T62" fmla="*/ 38 w 83"/>
                  <a:gd name="T63" fmla="*/ 75 h 82"/>
                  <a:gd name="T64" fmla="*/ 41 w 83"/>
                  <a:gd name="T65" fmla="*/ 75 h 82"/>
                  <a:gd name="T66" fmla="*/ 45 w 83"/>
                  <a:gd name="T67" fmla="*/ 75 h 82"/>
                  <a:gd name="T68" fmla="*/ 49 w 83"/>
                  <a:gd name="T69" fmla="*/ 82 h 82"/>
                  <a:gd name="T70" fmla="*/ 59 w 83"/>
                  <a:gd name="T71" fmla="*/ 79 h 82"/>
                  <a:gd name="T72" fmla="*/ 59 w 83"/>
                  <a:gd name="T73" fmla="*/ 70 h 82"/>
                  <a:gd name="T74" fmla="*/ 64 w 83"/>
                  <a:gd name="T75" fmla="*/ 66 h 82"/>
                  <a:gd name="T76" fmla="*/ 72 w 83"/>
                  <a:gd name="T77" fmla="*/ 70 h 82"/>
                  <a:gd name="T78" fmla="*/ 78 w 83"/>
                  <a:gd name="T79" fmla="*/ 61 h 82"/>
                  <a:gd name="T80" fmla="*/ 72 w 83"/>
                  <a:gd name="T81" fmla="*/ 55 h 82"/>
                  <a:gd name="T82" fmla="*/ 74 w 83"/>
                  <a:gd name="T83" fmla="*/ 48 h 82"/>
                  <a:gd name="T84" fmla="*/ 83 w 83"/>
                  <a:gd name="T85" fmla="*/ 47 h 82"/>
                  <a:gd name="T86" fmla="*/ 41 w 83"/>
                  <a:gd name="T87" fmla="*/ 65 h 82"/>
                  <a:gd name="T88" fmla="*/ 17 w 83"/>
                  <a:gd name="T89" fmla="*/ 41 h 82"/>
                  <a:gd name="T90" fmla="*/ 41 w 83"/>
                  <a:gd name="T91" fmla="*/ 17 h 82"/>
                  <a:gd name="T92" fmla="*/ 66 w 83"/>
                  <a:gd name="T93" fmla="*/ 41 h 82"/>
                  <a:gd name="T94" fmla="*/ 41 w 83"/>
                  <a:gd name="T95" fmla="*/ 6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3" h="82">
                    <a:moveTo>
                      <a:pt x="83" y="47"/>
                    </a:moveTo>
                    <a:cubicBezTo>
                      <a:pt x="83" y="36"/>
                      <a:pt x="83" y="36"/>
                      <a:pt x="83" y="36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4" y="32"/>
                      <a:pt x="73" y="30"/>
                      <a:pt x="72" y="28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2" y="15"/>
                      <a:pt x="60" y="13"/>
                      <a:pt x="58" y="12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4" y="8"/>
                      <a:pt x="43" y="8"/>
                      <a:pt x="41" y="8"/>
                    </a:cubicBezTo>
                    <a:cubicBezTo>
                      <a:pt x="40" y="8"/>
                      <a:pt x="39" y="8"/>
                      <a:pt x="38" y="8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3"/>
                      <a:pt x="21" y="15"/>
                      <a:pt x="19" y="16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0" y="30"/>
                      <a:pt x="9" y="32"/>
                      <a:pt x="9" y="3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51"/>
                      <a:pt x="10" y="53"/>
                      <a:pt x="11" y="55"/>
                    </a:cubicBezTo>
                    <a:cubicBezTo>
                      <a:pt x="5" y="61"/>
                      <a:pt x="5" y="61"/>
                      <a:pt x="5" y="61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1" y="68"/>
                      <a:pt x="23" y="69"/>
                      <a:pt x="24" y="70"/>
                    </a:cubicBezTo>
                    <a:cubicBezTo>
                      <a:pt x="24" y="79"/>
                      <a:pt x="24" y="79"/>
                      <a:pt x="24" y="79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9" y="75"/>
                      <a:pt x="40" y="75"/>
                      <a:pt x="41" y="75"/>
                    </a:cubicBezTo>
                    <a:cubicBezTo>
                      <a:pt x="43" y="75"/>
                      <a:pt x="44" y="75"/>
                      <a:pt x="45" y="75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2" y="68"/>
                      <a:pt x="64" y="66"/>
                    </a:cubicBezTo>
                    <a:cubicBezTo>
                      <a:pt x="72" y="70"/>
                      <a:pt x="72" y="70"/>
                      <a:pt x="72" y="70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2" y="55"/>
                      <a:pt x="72" y="55"/>
                      <a:pt x="72" y="55"/>
                    </a:cubicBezTo>
                    <a:cubicBezTo>
                      <a:pt x="73" y="53"/>
                      <a:pt x="74" y="51"/>
                      <a:pt x="74" y="48"/>
                    </a:cubicBezTo>
                    <a:lnTo>
                      <a:pt x="83" y="47"/>
                    </a:lnTo>
                    <a:close/>
                    <a:moveTo>
                      <a:pt x="41" y="65"/>
                    </a:moveTo>
                    <a:cubicBezTo>
                      <a:pt x="28" y="65"/>
                      <a:pt x="17" y="55"/>
                      <a:pt x="17" y="41"/>
                    </a:cubicBezTo>
                    <a:cubicBezTo>
                      <a:pt x="17" y="28"/>
                      <a:pt x="28" y="17"/>
                      <a:pt x="41" y="17"/>
                    </a:cubicBezTo>
                    <a:cubicBezTo>
                      <a:pt x="55" y="17"/>
                      <a:pt x="66" y="28"/>
                      <a:pt x="66" y="41"/>
                    </a:cubicBezTo>
                    <a:cubicBezTo>
                      <a:pt x="66" y="55"/>
                      <a:pt x="55" y="65"/>
                      <a:pt x="41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4" name="Freeform 55"/>
            <p:cNvSpPr>
              <a:spLocks/>
            </p:cNvSpPr>
            <p:nvPr/>
          </p:nvSpPr>
          <p:spPr bwMode="auto">
            <a:xfrm>
              <a:off x="6263127" y="3393229"/>
              <a:ext cx="421376" cy="744819"/>
            </a:xfrm>
            <a:custGeom>
              <a:avLst/>
              <a:gdLst>
                <a:gd name="T0" fmla="*/ 0 w 220"/>
                <a:gd name="T1" fmla="*/ 252 h 388"/>
                <a:gd name="T2" fmla="*/ 22 w 220"/>
                <a:gd name="T3" fmla="*/ 179 h 388"/>
                <a:gd name="T4" fmla="*/ 63 w 220"/>
                <a:gd name="T5" fmla="*/ 162 h 388"/>
                <a:gd name="T6" fmla="*/ 104 w 220"/>
                <a:gd name="T7" fmla="*/ 164 h 388"/>
                <a:gd name="T8" fmla="*/ 117 w 220"/>
                <a:gd name="T9" fmla="*/ 160 h 388"/>
                <a:gd name="T10" fmla="*/ 119 w 220"/>
                <a:gd name="T11" fmla="*/ 101 h 388"/>
                <a:gd name="T12" fmla="*/ 116 w 220"/>
                <a:gd name="T13" fmla="*/ 91 h 388"/>
                <a:gd name="T14" fmla="*/ 124 w 220"/>
                <a:gd name="T15" fmla="*/ 60 h 388"/>
                <a:gd name="T16" fmla="*/ 127 w 220"/>
                <a:gd name="T17" fmla="*/ 55 h 388"/>
                <a:gd name="T18" fmla="*/ 150 w 220"/>
                <a:gd name="T19" fmla="*/ 16 h 388"/>
                <a:gd name="T20" fmla="*/ 147 w 220"/>
                <a:gd name="T21" fmla="*/ 0 h 388"/>
                <a:gd name="T22" fmla="*/ 159 w 220"/>
                <a:gd name="T23" fmla="*/ 10 h 388"/>
                <a:gd name="T24" fmla="*/ 163 w 220"/>
                <a:gd name="T25" fmla="*/ 1 h 388"/>
                <a:gd name="T26" fmla="*/ 166 w 220"/>
                <a:gd name="T27" fmla="*/ 11 h 388"/>
                <a:gd name="T28" fmla="*/ 192 w 220"/>
                <a:gd name="T29" fmla="*/ 25 h 388"/>
                <a:gd name="T30" fmla="*/ 207 w 220"/>
                <a:gd name="T31" fmla="*/ 46 h 388"/>
                <a:gd name="T32" fmla="*/ 213 w 220"/>
                <a:gd name="T33" fmla="*/ 79 h 388"/>
                <a:gd name="T34" fmla="*/ 205 w 220"/>
                <a:gd name="T35" fmla="*/ 116 h 388"/>
                <a:gd name="T36" fmla="*/ 204 w 220"/>
                <a:gd name="T37" fmla="*/ 130 h 388"/>
                <a:gd name="T38" fmla="*/ 192 w 220"/>
                <a:gd name="T39" fmla="*/ 149 h 388"/>
                <a:gd name="T40" fmla="*/ 188 w 220"/>
                <a:gd name="T41" fmla="*/ 151 h 388"/>
                <a:gd name="T42" fmla="*/ 174 w 220"/>
                <a:gd name="T43" fmla="*/ 179 h 388"/>
                <a:gd name="T44" fmla="*/ 174 w 220"/>
                <a:gd name="T45" fmla="*/ 201 h 388"/>
                <a:gd name="T46" fmla="*/ 182 w 220"/>
                <a:gd name="T47" fmla="*/ 228 h 388"/>
                <a:gd name="T48" fmla="*/ 209 w 220"/>
                <a:gd name="T49" fmla="*/ 266 h 388"/>
                <a:gd name="T50" fmla="*/ 219 w 220"/>
                <a:gd name="T51" fmla="*/ 309 h 388"/>
                <a:gd name="T52" fmla="*/ 210 w 220"/>
                <a:gd name="T53" fmla="*/ 388 h 388"/>
                <a:gd name="T54" fmla="*/ 0 w 220"/>
                <a:gd name="T55" fmla="*/ 25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388">
                  <a:moveTo>
                    <a:pt x="0" y="252"/>
                  </a:moveTo>
                  <a:cubicBezTo>
                    <a:pt x="0" y="252"/>
                    <a:pt x="8" y="202"/>
                    <a:pt x="22" y="179"/>
                  </a:cubicBezTo>
                  <a:cubicBezTo>
                    <a:pt x="35" y="156"/>
                    <a:pt x="41" y="153"/>
                    <a:pt x="63" y="162"/>
                  </a:cubicBezTo>
                  <a:cubicBezTo>
                    <a:pt x="86" y="171"/>
                    <a:pt x="100" y="166"/>
                    <a:pt x="104" y="164"/>
                  </a:cubicBezTo>
                  <a:cubicBezTo>
                    <a:pt x="108" y="161"/>
                    <a:pt x="114" y="160"/>
                    <a:pt x="117" y="160"/>
                  </a:cubicBezTo>
                  <a:cubicBezTo>
                    <a:pt x="117" y="160"/>
                    <a:pt x="125" y="127"/>
                    <a:pt x="119" y="101"/>
                  </a:cubicBezTo>
                  <a:cubicBezTo>
                    <a:pt x="119" y="101"/>
                    <a:pt x="116" y="96"/>
                    <a:pt x="116" y="91"/>
                  </a:cubicBezTo>
                  <a:cubicBezTo>
                    <a:pt x="116" y="87"/>
                    <a:pt x="119" y="66"/>
                    <a:pt x="124" y="60"/>
                  </a:cubicBezTo>
                  <a:cubicBezTo>
                    <a:pt x="124" y="60"/>
                    <a:pt x="127" y="58"/>
                    <a:pt x="127" y="55"/>
                  </a:cubicBezTo>
                  <a:cubicBezTo>
                    <a:pt x="128" y="52"/>
                    <a:pt x="132" y="27"/>
                    <a:pt x="150" y="16"/>
                  </a:cubicBezTo>
                  <a:cubicBezTo>
                    <a:pt x="150" y="16"/>
                    <a:pt x="157" y="9"/>
                    <a:pt x="147" y="0"/>
                  </a:cubicBezTo>
                  <a:cubicBezTo>
                    <a:pt x="147" y="0"/>
                    <a:pt x="153" y="0"/>
                    <a:pt x="159" y="10"/>
                  </a:cubicBezTo>
                  <a:cubicBezTo>
                    <a:pt x="159" y="10"/>
                    <a:pt x="157" y="1"/>
                    <a:pt x="163" y="1"/>
                  </a:cubicBezTo>
                  <a:cubicBezTo>
                    <a:pt x="163" y="1"/>
                    <a:pt x="158" y="10"/>
                    <a:pt x="166" y="11"/>
                  </a:cubicBezTo>
                  <a:cubicBezTo>
                    <a:pt x="175" y="13"/>
                    <a:pt x="186" y="16"/>
                    <a:pt x="192" y="25"/>
                  </a:cubicBezTo>
                  <a:cubicBezTo>
                    <a:pt x="198" y="33"/>
                    <a:pt x="198" y="40"/>
                    <a:pt x="207" y="46"/>
                  </a:cubicBezTo>
                  <a:cubicBezTo>
                    <a:pt x="215" y="53"/>
                    <a:pt x="214" y="72"/>
                    <a:pt x="213" y="79"/>
                  </a:cubicBezTo>
                  <a:cubicBezTo>
                    <a:pt x="211" y="85"/>
                    <a:pt x="204" y="112"/>
                    <a:pt x="205" y="116"/>
                  </a:cubicBezTo>
                  <a:cubicBezTo>
                    <a:pt x="206" y="121"/>
                    <a:pt x="206" y="124"/>
                    <a:pt x="204" y="130"/>
                  </a:cubicBezTo>
                  <a:cubicBezTo>
                    <a:pt x="201" y="136"/>
                    <a:pt x="194" y="150"/>
                    <a:pt x="192" y="149"/>
                  </a:cubicBezTo>
                  <a:cubicBezTo>
                    <a:pt x="190" y="148"/>
                    <a:pt x="188" y="150"/>
                    <a:pt x="188" y="151"/>
                  </a:cubicBezTo>
                  <a:cubicBezTo>
                    <a:pt x="187" y="152"/>
                    <a:pt x="176" y="171"/>
                    <a:pt x="174" y="179"/>
                  </a:cubicBezTo>
                  <a:cubicBezTo>
                    <a:pt x="172" y="187"/>
                    <a:pt x="170" y="197"/>
                    <a:pt x="174" y="201"/>
                  </a:cubicBezTo>
                  <a:cubicBezTo>
                    <a:pt x="178" y="206"/>
                    <a:pt x="180" y="221"/>
                    <a:pt x="182" y="228"/>
                  </a:cubicBezTo>
                  <a:cubicBezTo>
                    <a:pt x="184" y="235"/>
                    <a:pt x="202" y="254"/>
                    <a:pt x="209" y="266"/>
                  </a:cubicBezTo>
                  <a:cubicBezTo>
                    <a:pt x="216" y="278"/>
                    <a:pt x="220" y="280"/>
                    <a:pt x="219" y="309"/>
                  </a:cubicBezTo>
                  <a:cubicBezTo>
                    <a:pt x="217" y="339"/>
                    <a:pt x="214" y="369"/>
                    <a:pt x="210" y="388"/>
                  </a:cubicBezTo>
                  <a:lnTo>
                    <a:pt x="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722707" y="269981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22707" y="236611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8722707" y="48523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722707" y="451865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607642" y="2699814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07642" y="2366112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07642" y="4852353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</a:t>
            </a:r>
          </a:p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desired text here.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07642" y="4518651"/>
            <a:ext cx="28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1935223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ECBD19"/>
      </a:dk2>
      <a:lt2>
        <a:srgbClr val="D00D7C"/>
      </a:lt2>
      <a:accent1>
        <a:srgbClr val="BAB80E"/>
      </a:accent1>
      <a:accent2>
        <a:srgbClr val="42778C"/>
      </a:accent2>
      <a:accent3>
        <a:srgbClr val="027878"/>
      </a:accent3>
      <a:accent4>
        <a:srgbClr val="FDB632"/>
      </a:accent4>
      <a:accent5>
        <a:srgbClr val="F82C2C"/>
      </a:accent5>
      <a:accent6>
        <a:srgbClr val="DBDFE1"/>
      </a:accent6>
      <a:hlink>
        <a:srgbClr val="DBDFE1"/>
      </a:hlink>
      <a:folHlink>
        <a:srgbClr val="3737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5410</TotalTime>
  <Words>157</Words>
  <Application>Microsoft Office PowerPoint</Application>
  <PresentationFormat>Custom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3D Disassembled Cube for PowerPoint</vt:lpstr>
      <vt:lpstr>3D Disassembled Cube for PowerPoint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</cp:lastModifiedBy>
  <cp:revision>145</cp:revision>
  <dcterms:created xsi:type="dcterms:W3CDTF">2013-09-12T13:05:01Z</dcterms:created>
  <dcterms:modified xsi:type="dcterms:W3CDTF">2019-09-27T17:28:06Z</dcterms:modified>
</cp:coreProperties>
</file>