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7" r:id="rId13"/>
    <p:sldId id="26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8" d="100"/>
          <a:sy n="68" d="100"/>
        </p:scale>
        <p:origin x="8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AB4AC2-8AA7-4F89-903D-DBFDDF68F29B}" type="datetimeFigureOut">
              <a:rPr lang="en-US" smtClean="0"/>
              <a:t>9/1/2017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285720-34EE-4408-8F68-FB3762BFC8B1}" type="slidenum">
              <a:rPr lang="en-US" smtClean="0"/>
              <a:t>‹#›</a:t>
            </a:fld>
            <a:endParaRPr lang="en-US"/>
          </a:p>
        </p:txBody>
      </p:sp>
    </p:spTree>
    <p:extLst>
      <p:ext uri="{BB962C8B-B14F-4D97-AF65-F5344CB8AC3E}">
        <p14:creationId xmlns:p14="http://schemas.microsoft.com/office/powerpoint/2010/main" val="2216532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lidemodel.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dirty="0"/>
              <a:t>You can safely remove this slide. This slide</a:t>
            </a:r>
            <a:r>
              <a:rPr lang="en-US" baseline="0" dirty="0"/>
              <a:t> design was provided by SlideModel.com – You can download more templates, shapes and elements for PowerPoint from </a:t>
            </a:r>
            <a:r>
              <a:rPr lang="en-US" dirty="0">
                <a:hlinkClick r:id="rId3"/>
              </a:rPr>
              <a:t>http://slidemodel.com/</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D21D1-52E2-420B-B491-CFF6D7BB79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3223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You can safely remove this slide. This slide</a:t>
            </a:r>
            <a:r>
              <a:rPr lang="en-US" baseline="0"/>
              <a:t> design was provided by SlideModel.com – You can download more templates, shapes and elements for PowerPoint from http://slidemodel.com</a:t>
            </a:r>
            <a:endParaRPr lang="en-US" dirty="0"/>
          </a:p>
        </p:txBody>
      </p:sp>
      <p:sp>
        <p:nvSpPr>
          <p:cNvPr id="4" name="Slide Number Placeholder 3"/>
          <p:cNvSpPr>
            <a:spLocks noGrp="1"/>
          </p:cNvSpPr>
          <p:nvPr>
            <p:ph type="sldNum" sz="quarter" idx="10"/>
          </p:nvPr>
        </p:nvSpPr>
        <p:spPr/>
        <p:txBody>
          <a:bodyPr/>
          <a:lstStyle/>
          <a:p>
            <a:fld id="{C946254F-9338-4BA9-B7AC-A66622A3D01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487551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450D65F-59F5-4D7C-A8FD-FC0754477875}"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2932845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50D65F-59F5-4D7C-A8FD-FC0754477875}"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259763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50D65F-59F5-4D7C-A8FD-FC0754477875}"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1618244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34"/>
            <a:ext cx="5932223"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fld id="{425404F2-BE9A-4460-8815-8F645183555F}" type="datetimeFigureOut">
              <a:rPr lang="en-US" smtClean="0"/>
              <a:pPr/>
              <a:t>9/1/2017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543556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159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352D27-E3F0-463B-9997-B3DF63B6B4B4}"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682114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F352D27-E3F0-463B-9997-B3DF63B6B4B4}"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3591208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352D27-E3F0-463B-9997-B3DF63B6B4B4}"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1579704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352D27-E3F0-463B-9997-B3DF63B6B4B4}" type="datetimeFigureOut">
              <a:rPr lang="en-US" smtClean="0"/>
              <a:t>9/1/2017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42362445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352D27-E3F0-463B-9997-B3DF63B6B4B4}" type="datetimeFigureOut">
              <a:rPr lang="en-US" smtClean="0"/>
              <a:t>9/1/2017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780955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52D27-E3F0-463B-9997-B3DF63B6B4B4}" type="datetimeFigureOut">
              <a:rPr lang="en-US" smtClean="0"/>
              <a:t>9/1/2017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211149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50D65F-59F5-4D7C-A8FD-FC0754477875}"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27173394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F352D27-E3F0-463B-9997-B3DF63B6B4B4}"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20021044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F352D27-E3F0-463B-9997-B3DF63B6B4B4}"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9080705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352D27-E3F0-463B-9997-B3DF63B6B4B4}"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283160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352D27-E3F0-463B-9997-B3DF63B6B4B4}"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D048D5-CADA-47C3-B047-C106704E7AF5}" type="slidenum">
              <a:rPr lang="en-US" smtClean="0"/>
              <a:t>‹#›</a:t>
            </a:fld>
            <a:endParaRPr lang="en-US"/>
          </a:p>
        </p:txBody>
      </p:sp>
    </p:spTree>
    <p:extLst>
      <p:ext uri="{BB962C8B-B14F-4D97-AF65-F5344CB8AC3E}">
        <p14:creationId xmlns:p14="http://schemas.microsoft.com/office/powerpoint/2010/main" val="39020185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34"/>
            <a:ext cx="5932223"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fld id="{425404F2-BE9A-4460-8815-8F645183555F}" type="datetimeFigureOut">
              <a:rPr lang="en-US" smtClean="0"/>
              <a:pPr/>
              <a:t>9/1/2017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945006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50D65F-59F5-4D7C-A8FD-FC0754477875}" type="datetimeFigureOut">
              <a:rPr lang="en-US" smtClean="0"/>
              <a:t>9/1/2017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3716025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50D65F-59F5-4D7C-A8FD-FC0754477875}"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1985226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50D65F-59F5-4D7C-A8FD-FC0754477875}" type="datetimeFigureOut">
              <a:rPr lang="en-US" smtClean="0"/>
              <a:t>9/1/2017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165211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50D65F-59F5-4D7C-A8FD-FC0754477875}" type="datetimeFigureOut">
              <a:rPr lang="en-US" smtClean="0"/>
              <a:t>9/1/2017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413038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0D65F-59F5-4D7C-A8FD-FC0754477875}" type="datetimeFigureOut">
              <a:rPr lang="en-US" smtClean="0"/>
              <a:t>9/1/2017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1573446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450D65F-59F5-4D7C-A8FD-FC0754477875}"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512167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450D65F-59F5-4D7C-A8FD-FC0754477875}" type="datetimeFigureOut">
              <a:rPr lang="en-US" smtClean="0"/>
              <a:t>9/1/2017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8FC4EE-B50E-4EB8-A072-252F18998E57}" type="slidenum">
              <a:rPr lang="en-US" smtClean="0"/>
              <a:t>‹#›</a:t>
            </a:fld>
            <a:endParaRPr lang="en-US"/>
          </a:p>
        </p:txBody>
      </p:sp>
    </p:spTree>
    <p:extLst>
      <p:ext uri="{BB962C8B-B14F-4D97-AF65-F5344CB8AC3E}">
        <p14:creationId xmlns:p14="http://schemas.microsoft.com/office/powerpoint/2010/main" val="265216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0D65F-59F5-4D7C-A8FD-FC0754477875}" type="datetimeFigureOut">
              <a:rPr lang="en-US" smtClean="0"/>
              <a:t>9/1/2017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FC4EE-B50E-4EB8-A072-252F18998E57}" type="slidenum">
              <a:rPr lang="en-US" smtClean="0"/>
              <a:t>‹#›</a:t>
            </a:fld>
            <a:endParaRPr lang="en-US"/>
          </a:p>
        </p:txBody>
      </p:sp>
    </p:spTree>
    <p:extLst>
      <p:ext uri="{BB962C8B-B14F-4D97-AF65-F5344CB8AC3E}">
        <p14:creationId xmlns:p14="http://schemas.microsoft.com/office/powerpoint/2010/main" val="3353288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23000">
              <a:schemeClr val="bg1">
                <a:lumMod val="95000"/>
              </a:schemeClr>
            </a:gs>
            <a:gs pos="69000">
              <a:schemeClr val="bg1">
                <a:lumMod val="85000"/>
              </a:schemeClr>
            </a:gs>
            <a:gs pos="97000">
              <a:schemeClr val="bg1">
                <a:lumMod val="7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52D27-E3F0-463B-9997-B3DF63B6B4B4}" type="datetimeFigureOut">
              <a:rPr lang="en-US" smtClean="0"/>
              <a:t>9/1/2017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D048D5-CADA-47C3-B047-C106704E7AF5}" type="slidenum">
              <a:rPr lang="en-US" smtClean="0"/>
              <a:t>‹#›</a:t>
            </a:fld>
            <a:endParaRPr lang="en-US"/>
          </a:p>
        </p:txBody>
      </p:sp>
    </p:spTree>
    <p:extLst>
      <p:ext uri="{BB962C8B-B14F-4D97-AF65-F5344CB8AC3E}">
        <p14:creationId xmlns:p14="http://schemas.microsoft.com/office/powerpoint/2010/main" val="25857106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lidemodel.com/account/plans/?utm_source=free&amp;utm_medium=button&amp;utm_campaign=freetemplate"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5" Type="http://schemas.openxmlformats.org/officeDocument/2006/relationships/image" Target="../media/image20.pn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3704492"/>
          </a:xfrm>
          <a:prstGeom prst="rect">
            <a:avLst/>
          </a:prstGeom>
          <a:blipFill dpi="0" rotWithShape="1">
            <a:blip r:embed="rId2"/>
            <a:srcRect/>
            <a:stretch>
              <a:fillRect t="-37000" b="-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822830" y="2661138"/>
            <a:ext cx="3703320" cy="3704493"/>
          </a:xfrm>
          <a:prstGeom prst="ellipse">
            <a:avLst/>
          </a:prstGeom>
          <a:solidFill>
            <a:schemeClr val="accent2">
              <a:alpha val="82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TextBox 7"/>
          <p:cNvSpPr txBox="1"/>
          <p:nvPr/>
        </p:nvSpPr>
        <p:spPr>
          <a:xfrm>
            <a:off x="515815" y="4044462"/>
            <a:ext cx="5767753" cy="830997"/>
          </a:xfrm>
          <a:prstGeom prst="rect">
            <a:avLst/>
          </a:prstGeom>
          <a:noFill/>
        </p:spPr>
        <p:txBody>
          <a:bodyPr wrap="square" rtlCol="0">
            <a:spAutoFit/>
          </a:bodyPr>
          <a:lstStyle/>
          <a:p>
            <a:pPr algn="r"/>
            <a:r>
              <a:rPr lang="en-US" sz="4800" dirty="0">
                <a:solidFill>
                  <a:schemeClr val="accent4">
                    <a:lumMod val="75000"/>
                  </a:schemeClr>
                </a:solidFill>
                <a:latin typeface="Arial" panose="020B0604020202020204" pitchFamily="34" charset="0"/>
                <a:cs typeface="Arial" panose="020B0604020202020204" pitchFamily="34" charset="0"/>
              </a:rPr>
              <a:t>Title Goes Here</a:t>
            </a:r>
          </a:p>
        </p:txBody>
      </p:sp>
      <p:sp>
        <p:nvSpPr>
          <p:cNvPr id="9" name="Rectangle 8"/>
          <p:cNvSpPr/>
          <p:nvPr/>
        </p:nvSpPr>
        <p:spPr>
          <a:xfrm>
            <a:off x="515815" y="4875459"/>
            <a:ext cx="5767753" cy="1338828"/>
          </a:xfrm>
          <a:prstGeom prst="rect">
            <a:avLst/>
          </a:prstGeom>
        </p:spPr>
        <p:txBody>
          <a:bodyPr wrap="square">
            <a:spAutoFit/>
          </a:bodyPr>
          <a:lstStyle/>
          <a:p>
            <a:pPr algn="r">
              <a:lnSpc>
                <a:spcPct val="150000"/>
              </a:lnSpc>
            </a:pPr>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This is sample text. You can replace this text here. </a:t>
            </a:r>
          </a:p>
        </p:txBody>
      </p:sp>
      <p:sp>
        <p:nvSpPr>
          <p:cNvPr id="14" name="Freeform 6"/>
          <p:cNvSpPr>
            <a:spLocks noEditPoints="1"/>
          </p:cNvSpPr>
          <p:nvPr/>
        </p:nvSpPr>
        <p:spPr bwMode="auto">
          <a:xfrm>
            <a:off x="8413834" y="3880340"/>
            <a:ext cx="521312" cy="415498"/>
          </a:xfrm>
          <a:custGeom>
            <a:avLst/>
            <a:gdLst>
              <a:gd name="T0" fmla="*/ 4671 w 6276"/>
              <a:gd name="T1" fmla="*/ 3985 h 4813"/>
              <a:gd name="T2" fmla="*/ 4737 w 6276"/>
              <a:gd name="T3" fmla="*/ 4084 h 4813"/>
              <a:gd name="T4" fmla="*/ 5538 w 6276"/>
              <a:gd name="T5" fmla="*/ 3184 h 4813"/>
              <a:gd name="T6" fmla="*/ 2128 w 6276"/>
              <a:gd name="T7" fmla="*/ 3106 h 4813"/>
              <a:gd name="T8" fmla="*/ 1322 w 6276"/>
              <a:gd name="T9" fmla="*/ 4006 h 4813"/>
              <a:gd name="T10" fmla="*/ 1413 w 6276"/>
              <a:gd name="T11" fmla="*/ 4080 h 4813"/>
              <a:gd name="T12" fmla="*/ 2193 w 6276"/>
              <a:gd name="T13" fmla="*/ 3161 h 4813"/>
              <a:gd name="T14" fmla="*/ 4971 w 6276"/>
              <a:gd name="T15" fmla="*/ 3023 h 4813"/>
              <a:gd name="T16" fmla="*/ 4460 w 6276"/>
              <a:gd name="T17" fmla="*/ 3633 h 4813"/>
              <a:gd name="T18" fmla="*/ 4568 w 6276"/>
              <a:gd name="T19" fmla="*/ 3677 h 4813"/>
              <a:gd name="T20" fmla="*/ 5049 w 6276"/>
              <a:gd name="T21" fmla="*/ 3057 h 4813"/>
              <a:gd name="T22" fmla="*/ 1607 w 6276"/>
              <a:gd name="T23" fmla="*/ 3032 h 4813"/>
              <a:gd name="T24" fmla="*/ 1124 w 6276"/>
              <a:gd name="T25" fmla="*/ 3652 h 4813"/>
              <a:gd name="T26" fmla="*/ 1240 w 6276"/>
              <a:gd name="T27" fmla="*/ 3664 h 4813"/>
              <a:gd name="T28" fmla="*/ 1691 w 6276"/>
              <a:gd name="T29" fmla="*/ 3040 h 4813"/>
              <a:gd name="T30" fmla="*/ 2265 w 6276"/>
              <a:gd name="T31" fmla="*/ 32 h 4813"/>
              <a:gd name="T32" fmla="*/ 2680 w 6276"/>
              <a:gd name="T33" fmla="*/ 757 h 4813"/>
              <a:gd name="T34" fmla="*/ 2518 w 6276"/>
              <a:gd name="T35" fmla="*/ 911 h 4813"/>
              <a:gd name="T36" fmla="*/ 2153 w 6276"/>
              <a:gd name="T37" fmla="*/ 508 h 4813"/>
              <a:gd name="T38" fmla="*/ 1392 w 6276"/>
              <a:gd name="T39" fmla="*/ 2393 h 4813"/>
              <a:gd name="T40" fmla="*/ 1909 w 6276"/>
              <a:gd name="T41" fmla="*/ 2227 h 4813"/>
              <a:gd name="T42" fmla="*/ 2455 w 6276"/>
              <a:gd name="T43" fmla="*/ 2283 h 4813"/>
              <a:gd name="T44" fmla="*/ 2834 w 6276"/>
              <a:gd name="T45" fmla="*/ 2638 h 4813"/>
              <a:gd name="T46" fmla="*/ 3064 w 6276"/>
              <a:gd name="T47" fmla="*/ 2870 h 4813"/>
              <a:gd name="T48" fmla="*/ 3374 w 6276"/>
              <a:gd name="T49" fmla="*/ 2806 h 4813"/>
              <a:gd name="T50" fmla="*/ 3671 w 6276"/>
              <a:gd name="T51" fmla="*/ 2372 h 4813"/>
              <a:gd name="T52" fmla="*/ 4174 w 6276"/>
              <a:gd name="T53" fmla="*/ 2208 h 4813"/>
              <a:gd name="T54" fmla="*/ 4728 w 6276"/>
              <a:gd name="T55" fmla="*/ 2387 h 4813"/>
              <a:gd name="T56" fmla="*/ 5209 w 6276"/>
              <a:gd name="T57" fmla="*/ 2239 h 4813"/>
              <a:gd name="T58" fmla="*/ 3834 w 6276"/>
              <a:gd name="T59" fmla="*/ 901 h 4813"/>
              <a:gd name="T60" fmla="*/ 3623 w 6276"/>
              <a:gd name="T61" fmla="*/ 829 h 4813"/>
              <a:gd name="T62" fmla="*/ 3961 w 6276"/>
              <a:gd name="T63" fmla="*/ 85 h 4813"/>
              <a:gd name="T64" fmla="*/ 4146 w 6276"/>
              <a:gd name="T65" fmla="*/ 2 h 4813"/>
              <a:gd name="T66" fmla="*/ 5835 w 6276"/>
              <a:gd name="T67" fmla="*/ 2302 h 4813"/>
              <a:gd name="T68" fmla="*/ 6183 w 6276"/>
              <a:gd name="T69" fmla="*/ 2646 h 4813"/>
              <a:gd name="T70" fmla="*/ 6272 w 6276"/>
              <a:gd name="T71" fmla="*/ 2954 h 4813"/>
              <a:gd name="T72" fmla="*/ 6242 w 6276"/>
              <a:gd name="T73" fmla="*/ 3312 h 4813"/>
              <a:gd name="T74" fmla="*/ 6021 w 6276"/>
              <a:gd name="T75" fmla="*/ 3795 h 4813"/>
              <a:gd name="T76" fmla="*/ 5491 w 6276"/>
              <a:gd name="T77" fmla="*/ 4371 h 4813"/>
              <a:gd name="T78" fmla="*/ 4842 w 6276"/>
              <a:gd name="T79" fmla="*/ 4809 h 4813"/>
              <a:gd name="T80" fmla="*/ 4405 w 6276"/>
              <a:gd name="T81" fmla="*/ 4581 h 4813"/>
              <a:gd name="T82" fmla="*/ 3750 w 6276"/>
              <a:gd name="T83" fmla="*/ 3997 h 4813"/>
              <a:gd name="T84" fmla="*/ 3435 w 6276"/>
              <a:gd name="T85" fmla="*/ 3487 h 4813"/>
              <a:gd name="T86" fmla="*/ 3235 w 6276"/>
              <a:gd name="T87" fmla="*/ 3258 h 4813"/>
              <a:gd name="T88" fmla="*/ 2955 w 6276"/>
              <a:gd name="T89" fmla="*/ 3287 h 4813"/>
              <a:gd name="T90" fmla="*/ 2767 w 6276"/>
              <a:gd name="T91" fmla="*/ 3647 h 4813"/>
              <a:gd name="T92" fmla="*/ 2351 w 6276"/>
              <a:gd name="T93" fmla="*/ 4185 h 4813"/>
              <a:gd name="T94" fmla="*/ 1559 w 6276"/>
              <a:gd name="T95" fmla="*/ 4786 h 4813"/>
              <a:gd name="T96" fmla="*/ 1373 w 6276"/>
              <a:gd name="T97" fmla="*/ 4786 h 4813"/>
              <a:gd name="T98" fmla="*/ 567 w 6276"/>
              <a:gd name="T99" fmla="*/ 4172 h 4813"/>
              <a:gd name="T100" fmla="*/ 152 w 6276"/>
              <a:gd name="T101" fmla="*/ 3622 h 4813"/>
              <a:gd name="T102" fmla="*/ 10 w 6276"/>
              <a:gd name="T103" fmla="*/ 3177 h 4813"/>
              <a:gd name="T104" fmla="*/ 15 w 6276"/>
              <a:gd name="T105" fmla="*/ 2870 h 4813"/>
              <a:gd name="T106" fmla="*/ 186 w 6276"/>
              <a:gd name="T107" fmla="*/ 2507 h 4813"/>
              <a:gd name="T108" fmla="*/ 2014 w 6276"/>
              <a:gd name="T109" fmla="*/ 78 h 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76" h="4813">
                <a:moveTo>
                  <a:pt x="5473" y="3106"/>
                </a:moveTo>
                <a:lnTo>
                  <a:pt x="5451" y="3108"/>
                </a:lnTo>
                <a:lnTo>
                  <a:pt x="5430" y="3116"/>
                </a:lnTo>
                <a:lnTo>
                  <a:pt x="5413" y="3129"/>
                </a:lnTo>
                <a:lnTo>
                  <a:pt x="4682" y="3964"/>
                </a:lnTo>
                <a:lnTo>
                  <a:pt x="4671" y="3985"/>
                </a:lnTo>
                <a:lnTo>
                  <a:pt x="4665" y="4006"/>
                </a:lnTo>
                <a:lnTo>
                  <a:pt x="4667" y="4029"/>
                </a:lnTo>
                <a:lnTo>
                  <a:pt x="4675" y="4048"/>
                </a:lnTo>
                <a:lnTo>
                  <a:pt x="4690" y="4067"/>
                </a:lnTo>
                <a:lnTo>
                  <a:pt x="4713" y="4080"/>
                </a:lnTo>
                <a:lnTo>
                  <a:pt x="4737" y="4084"/>
                </a:lnTo>
                <a:lnTo>
                  <a:pt x="4756" y="4080"/>
                </a:lnTo>
                <a:lnTo>
                  <a:pt x="4775" y="4073"/>
                </a:lnTo>
                <a:lnTo>
                  <a:pt x="4791" y="4059"/>
                </a:lnTo>
                <a:lnTo>
                  <a:pt x="5521" y="3224"/>
                </a:lnTo>
                <a:lnTo>
                  <a:pt x="5532" y="3205"/>
                </a:lnTo>
                <a:lnTo>
                  <a:pt x="5538" y="3184"/>
                </a:lnTo>
                <a:lnTo>
                  <a:pt x="5536" y="3161"/>
                </a:lnTo>
                <a:lnTo>
                  <a:pt x="5529" y="3141"/>
                </a:lnTo>
                <a:lnTo>
                  <a:pt x="5513" y="3123"/>
                </a:lnTo>
                <a:lnTo>
                  <a:pt x="5494" y="3112"/>
                </a:lnTo>
                <a:lnTo>
                  <a:pt x="5473" y="3106"/>
                </a:lnTo>
                <a:close/>
                <a:moveTo>
                  <a:pt x="2128" y="3106"/>
                </a:moveTo>
                <a:lnTo>
                  <a:pt x="2107" y="3108"/>
                </a:lnTo>
                <a:lnTo>
                  <a:pt x="2086" y="3116"/>
                </a:lnTo>
                <a:lnTo>
                  <a:pt x="2069" y="3129"/>
                </a:lnTo>
                <a:lnTo>
                  <a:pt x="1339" y="3964"/>
                </a:lnTo>
                <a:lnTo>
                  <a:pt x="1326" y="3985"/>
                </a:lnTo>
                <a:lnTo>
                  <a:pt x="1322" y="4006"/>
                </a:lnTo>
                <a:lnTo>
                  <a:pt x="1322" y="4029"/>
                </a:lnTo>
                <a:lnTo>
                  <a:pt x="1331" y="4048"/>
                </a:lnTo>
                <a:lnTo>
                  <a:pt x="1345" y="4067"/>
                </a:lnTo>
                <a:lnTo>
                  <a:pt x="1367" y="4080"/>
                </a:lnTo>
                <a:lnTo>
                  <a:pt x="1392" y="4084"/>
                </a:lnTo>
                <a:lnTo>
                  <a:pt x="1413" y="4080"/>
                </a:lnTo>
                <a:lnTo>
                  <a:pt x="1430" y="4073"/>
                </a:lnTo>
                <a:lnTo>
                  <a:pt x="1447" y="4059"/>
                </a:lnTo>
                <a:lnTo>
                  <a:pt x="2176" y="3224"/>
                </a:lnTo>
                <a:lnTo>
                  <a:pt x="2189" y="3205"/>
                </a:lnTo>
                <a:lnTo>
                  <a:pt x="2193" y="3184"/>
                </a:lnTo>
                <a:lnTo>
                  <a:pt x="2193" y="3161"/>
                </a:lnTo>
                <a:lnTo>
                  <a:pt x="2183" y="3141"/>
                </a:lnTo>
                <a:lnTo>
                  <a:pt x="2170" y="3123"/>
                </a:lnTo>
                <a:lnTo>
                  <a:pt x="2149" y="3112"/>
                </a:lnTo>
                <a:lnTo>
                  <a:pt x="2128" y="3106"/>
                </a:lnTo>
                <a:close/>
                <a:moveTo>
                  <a:pt x="4994" y="3021"/>
                </a:moveTo>
                <a:lnTo>
                  <a:pt x="4971" y="3023"/>
                </a:lnTo>
                <a:lnTo>
                  <a:pt x="4950" y="3032"/>
                </a:lnTo>
                <a:lnTo>
                  <a:pt x="4933" y="3045"/>
                </a:lnTo>
                <a:lnTo>
                  <a:pt x="4475" y="3570"/>
                </a:lnTo>
                <a:lnTo>
                  <a:pt x="4464" y="3590"/>
                </a:lnTo>
                <a:lnTo>
                  <a:pt x="4458" y="3610"/>
                </a:lnTo>
                <a:lnTo>
                  <a:pt x="4460" y="3633"/>
                </a:lnTo>
                <a:lnTo>
                  <a:pt x="4467" y="3652"/>
                </a:lnTo>
                <a:lnTo>
                  <a:pt x="4483" y="3671"/>
                </a:lnTo>
                <a:lnTo>
                  <a:pt x="4505" y="3685"/>
                </a:lnTo>
                <a:lnTo>
                  <a:pt x="4530" y="3688"/>
                </a:lnTo>
                <a:lnTo>
                  <a:pt x="4549" y="3687"/>
                </a:lnTo>
                <a:lnTo>
                  <a:pt x="4568" y="3677"/>
                </a:lnTo>
                <a:lnTo>
                  <a:pt x="4583" y="3664"/>
                </a:lnTo>
                <a:lnTo>
                  <a:pt x="5042" y="3141"/>
                </a:lnTo>
                <a:lnTo>
                  <a:pt x="5053" y="3122"/>
                </a:lnTo>
                <a:lnTo>
                  <a:pt x="5059" y="3099"/>
                </a:lnTo>
                <a:lnTo>
                  <a:pt x="5057" y="3078"/>
                </a:lnTo>
                <a:lnTo>
                  <a:pt x="5049" y="3057"/>
                </a:lnTo>
                <a:lnTo>
                  <a:pt x="5034" y="3040"/>
                </a:lnTo>
                <a:lnTo>
                  <a:pt x="5015" y="3026"/>
                </a:lnTo>
                <a:lnTo>
                  <a:pt x="4994" y="3021"/>
                </a:lnTo>
                <a:close/>
                <a:moveTo>
                  <a:pt x="1649" y="3021"/>
                </a:moveTo>
                <a:lnTo>
                  <a:pt x="1628" y="3023"/>
                </a:lnTo>
                <a:lnTo>
                  <a:pt x="1607" y="3032"/>
                </a:lnTo>
                <a:lnTo>
                  <a:pt x="1590" y="3045"/>
                </a:lnTo>
                <a:lnTo>
                  <a:pt x="1132" y="3570"/>
                </a:lnTo>
                <a:lnTo>
                  <a:pt x="1120" y="3590"/>
                </a:lnTo>
                <a:lnTo>
                  <a:pt x="1114" y="3610"/>
                </a:lnTo>
                <a:lnTo>
                  <a:pt x="1116" y="3633"/>
                </a:lnTo>
                <a:lnTo>
                  <a:pt x="1124" y="3652"/>
                </a:lnTo>
                <a:lnTo>
                  <a:pt x="1139" y="3671"/>
                </a:lnTo>
                <a:lnTo>
                  <a:pt x="1160" y="3685"/>
                </a:lnTo>
                <a:lnTo>
                  <a:pt x="1185" y="3688"/>
                </a:lnTo>
                <a:lnTo>
                  <a:pt x="1206" y="3687"/>
                </a:lnTo>
                <a:lnTo>
                  <a:pt x="1223" y="3677"/>
                </a:lnTo>
                <a:lnTo>
                  <a:pt x="1240" y="3664"/>
                </a:lnTo>
                <a:lnTo>
                  <a:pt x="1696" y="3141"/>
                </a:lnTo>
                <a:lnTo>
                  <a:pt x="1710" y="3122"/>
                </a:lnTo>
                <a:lnTo>
                  <a:pt x="1715" y="3099"/>
                </a:lnTo>
                <a:lnTo>
                  <a:pt x="1714" y="3078"/>
                </a:lnTo>
                <a:lnTo>
                  <a:pt x="1706" y="3057"/>
                </a:lnTo>
                <a:lnTo>
                  <a:pt x="1691" y="3040"/>
                </a:lnTo>
                <a:lnTo>
                  <a:pt x="1672" y="3026"/>
                </a:lnTo>
                <a:lnTo>
                  <a:pt x="1649" y="3021"/>
                </a:lnTo>
                <a:close/>
                <a:moveTo>
                  <a:pt x="2166" y="0"/>
                </a:moveTo>
                <a:lnTo>
                  <a:pt x="2202" y="3"/>
                </a:lnTo>
                <a:lnTo>
                  <a:pt x="2235" y="15"/>
                </a:lnTo>
                <a:lnTo>
                  <a:pt x="2265" y="32"/>
                </a:lnTo>
                <a:lnTo>
                  <a:pt x="2292" y="57"/>
                </a:lnTo>
                <a:lnTo>
                  <a:pt x="2315" y="85"/>
                </a:lnTo>
                <a:lnTo>
                  <a:pt x="2655" y="641"/>
                </a:lnTo>
                <a:lnTo>
                  <a:pt x="2672" y="677"/>
                </a:lnTo>
                <a:lnTo>
                  <a:pt x="2680" y="717"/>
                </a:lnTo>
                <a:lnTo>
                  <a:pt x="2680" y="757"/>
                </a:lnTo>
                <a:lnTo>
                  <a:pt x="2670" y="795"/>
                </a:lnTo>
                <a:lnTo>
                  <a:pt x="2653" y="829"/>
                </a:lnTo>
                <a:lnTo>
                  <a:pt x="2628" y="861"/>
                </a:lnTo>
                <a:lnTo>
                  <a:pt x="2596" y="886"/>
                </a:lnTo>
                <a:lnTo>
                  <a:pt x="2558" y="903"/>
                </a:lnTo>
                <a:lnTo>
                  <a:pt x="2518" y="911"/>
                </a:lnTo>
                <a:lnTo>
                  <a:pt x="2480" y="911"/>
                </a:lnTo>
                <a:lnTo>
                  <a:pt x="2442" y="901"/>
                </a:lnTo>
                <a:lnTo>
                  <a:pt x="2406" y="884"/>
                </a:lnTo>
                <a:lnTo>
                  <a:pt x="2375" y="860"/>
                </a:lnTo>
                <a:lnTo>
                  <a:pt x="2349" y="827"/>
                </a:lnTo>
                <a:lnTo>
                  <a:pt x="2153" y="508"/>
                </a:lnTo>
                <a:lnTo>
                  <a:pt x="981" y="2222"/>
                </a:lnTo>
                <a:lnTo>
                  <a:pt x="1067" y="2239"/>
                </a:lnTo>
                <a:lnTo>
                  <a:pt x="1153" y="2267"/>
                </a:lnTo>
                <a:lnTo>
                  <a:pt x="1234" y="2302"/>
                </a:lnTo>
                <a:lnTo>
                  <a:pt x="1314" y="2343"/>
                </a:lnTo>
                <a:lnTo>
                  <a:pt x="1392" y="2393"/>
                </a:lnTo>
                <a:lnTo>
                  <a:pt x="1466" y="2450"/>
                </a:lnTo>
                <a:lnTo>
                  <a:pt x="1548" y="2387"/>
                </a:lnTo>
                <a:lnTo>
                  <a:pt x="1636" y="2334"/>
                </a:lnTo>
                <a:lnTo>
                  <a:pt x="1723" y="2288"/>
                </a:lnTo>
                <a:lnTo>
                  <a:pt x="1816" y="2254"/>
                </a:lnTo>
                <a:lnTo>
                  <a:pt x="1909" y="2227"/>
                </a:lnTo>
                <a:lnTo>
                  <a:pt x="2005" y="2212"/>
                </a:lnTo>
                <a:lnTo>
                  <a:pt x="2102" y="2208"/>
                </a:lnTo>
                <a:lnTo>
                  <a:pt x="2195" y="2212"/>
                </a:lnTo>
                <a:lnTo>
                  <a:pt x="2284" y="2227"/>
                </a:lnTo>
                <a:lnTo>
                  <a:pt x="2372" y="2250"/>
                </a:lnTo>
                <a:lnTo>
                  <a:pt x="2455" y="2283"/>
                </a:lnTo>
                <a:lnTo>
                  <a:pt x="2533" y="2324"/>
                </a:lnTo>
                <a:lnTo>
                  <a:pt x="2605" y="2372"/>
                </a:lnTo>
                <a:lnTo>
                  <a:pt x="2672" y="2429"/>
                </a:lnTo>
                <a:lnTo>
                  <a:pt x="2733" y="2492"/>
                </a:lnTo>
                <a:lnTo>
                  <a:pt x="2788" y="2562"/>
                </a:lnTo>
                <a:lnTo>
                  <a:pt x="2834" y="2638"/>
                </a:lnTo>
                <a:lnTo>
                  <a:pt x="2872" y="2720"/>
                </a:lnTo>
                <a:lnTo>
                  <a:pt x="2902" y="2806"/>
                </a:lnTo>
                <a:lnTo>
                  <a:pt x="2912" y="2851"/>
                </a:lnTo>
                <a:lnTo>
                  <a:pt x="2923" y="2908"/>
                </a:lnTo>
                <a:lnTo>
                  <a:pt x="2992" y="2884"/>
                </a:lnTo>
                <a:lnTo>
                  <a:pt x="3064" y="2870"/>
                </a:lnTo>
                <a:lnTo>
                  <a:pt x="3138" y="2865"/>
                </a:lnTo>
                <a:lnTo>
                  <a:pt x="3212" y="2870"/>
                </a:lnTo>
                <a:lnTo>
                  <a:pt x="3284" y="2884"/>
                </a:lnTo>
                <a:lnTo>
                  <a:pt x="3353" y="2908"/>
                </a:lnTo>
                <a:lnTo>
                  <a:pt x="3362" y="2851"/>
                </a:lnTo>
                <a:lnTo>
                  <a:pt x="3374" y="2806"/>
                </a:lnTo>
                <a:lnTo>
                  <a:pt x="3404" y="2720"/>
                </a:lnTo>
                <a:lnTo>
                  <a:pt x="3442" y="2638"/>
                </a:lnTo>
                <a:lnTo>
                  <a:pt x="3488" y="2562"/>
                </a:lnTo>
                <a:lnTo>
                  <a:pt x="3543" y="2492"/>
                </a:lnTo>
                <a:lnTo>
                  <a:pt x="3604" y="2429"/>
                </a:lnTo>
                <a:lnTo>
                  <a:pt x="3671" y="2372"/>
                </a:lnTo>
                <a:lnTo>
                  <a:pt x="3743" y="2324"/>
                </a:lnTo>
                <a:lnTo>
                  <a:pt x="3821" y="2283"/>
                </a:lnTo>
                <a:lnTo>
                  <a:pt x="3904" y="2250"/>
                </a:lnTo>
                <a:lnTo>
                  <a:pt x="3992" y="2227"/>
                </a:lnTo>
                <a:lnTo>
                  <a:pt x="4081" y="2212"/>
                </a:lnTo>
                <a:lnTo>
                  <a:pt x="4174" y="2208"/>
                </a:lnTo>
                <a:lnTo>
                  <a:pt x="4271" y="2212"/>
                </a:lnTo>
                <a:lnTo>
                  <a:pt x="4367" y="2227"/>
                </a:lnTo>
                <a:lnTo>
                  <a:pt x="4460" y="2254"/>
                </a:lnTo>
                <a:lnTo>
                  <a:pt x="4553" y="2288"/>
                </a:lnTo>
                <a:lnTo>
                  <a:pt x="4640" y="2334"/>
                </a:lnTo>
                <a:lnTo>
                  <a:pt x="4728" y="2387"/>
                </a:lnTo>
                <a:lnTo>
                  <a:pt x="4810" y="2450"/>
                </a:lnTo>
                <a:lnTo>
                  <a:pt x="4884" y="2393"/>
                </a:lnTo>
                <a:lnTo>
                  <a:pt x="4962" y="2343"/>
                </a:lnTo>
                <a:lnTo>
                  <a:pt x="5042" y="2302"/>
                </a:lnTo>
                <a:lnTo>
                  <a:pt x="5123" y="2267"/>
                </a:lnTo>
                <a:lnTo>
                  <a:pt x="5209" y="2239"/>
                </a:lnTo>
                <a:lnTo>
                  <a:pt x="5293" y="2222"/>
                </a:lnTo>
                <a:lnTo>
                  <a:pt x="4123" y="508"/>
                </a:lnTo>
                <a:lnTo>
                  <a:pt x="3927" y="827"/>
                </a:lnTo>
                <a:lnTo>
                  <a:pt x="3901" y="860"/>
                </a:lnTo>
                <a:lnTo>
                  <a:pt x="3870" y="884"/>
                </a:lnTo>
                <a:lnTo>
                  <a:pt x="3834" y="901"/>
                </a:lnTo>
                <a:lnTo>
                  <a:pt x="3796" y="911"/>
                </a:lnTo>
                <a:lnTo>
                  <a:pt x="3758" y="911"/>
                </a:lnTo>
                <a:lnTo>
                  <a:pt x="3718" y="903"/>
                </a:lnTo>
                <a:lnTo>
                  <a:pt x="3680" y="886"/>
                </a:lnTo>
                <a:lnTo>
                  <a:pt x="3648" y="861"/>
                </a:lnTo>
                <a:lnTo>
                  <a:pt x="3623" y="829"/>
                </a:lnTo>
                <a:lnTo>
                  <a:pt x="3606" y="795"/>
                </a:lnTo>
                <a:lnTo>
                  <a:pt x="3596" y="757"/>
                </a:lnTo>
                <a:lnTo>
                  <a:pt x="3596" y="717"/>
                </a:lnTo>
                <a:lnTo>
                  <a:pt x="3604" y="677"/>
                </a:lnTo>
                <a:lnTo>
                  <a:pt x="3621" y="641"/>
                </a:lnTo>
                <a:lnTo>
                  <a:pt x="3961" y="85"/>
                </a:lnTo>
                <a:lnTo>
                  <a:pt x="3984" y="57"/>
                </a:lnTo>
                <a:lnTo>
                  <a:pt x="4011" y="32"/>
                </a:lnTo>
                <a:lnTo>
                  <a:pt x="4041" y="15"/>
                </a:lnTo>
                <a:lnTo>
                  <a:pt x="4074" y="3"/>
                </a:lnTo>
                <a:lnTo>
                  <a:pt x="4110" y="0"/>
                </a:lnTo>
                <a:lnTo>
                  <a:pt x="4146" y="2"/>
                </a:lnTo>
                <a:lnTo>
                  <a:pt x="4180" y="11"/>
                </a:lnTo>
                <a:lnTo>
                  <a:pt x="4213" y="26"/>
                </a:lnTo>
                <a:lnTo>
                  <a:pt x="4239" y="49"/>
                </a:lnTo>
                <a:lnTo>
                  <a:pt x="4262" y="78"/>
                </a:lnTo>
                <a:lnTo>
                  <a:pt x="5759" y="2267"/>
                </a:lnTo>
                <a:lnTo>
                  <a:pt x="5835" y="2302"/>
                </a:lnTo>
                <a:lnTo>
                  <a:pt x="5907" y="2343"/>
                </a:lnTo>
                <a:lnTo>
                  <a:pt x="5974" y="2391"/>
                </a:lnTo>
                <a:lnTo>
                  <a:pt x="6034" y="2446"/>
                </a:lnTo>
                <a:lnTo>
                  <a:pt x="6090" y="2507"/>
                </a:lnTo>
                <a:lnTo>
                  <a:pt x="6139" y="2574"/>
                </a:lnTo>
                <a:lnTo>
                  <a:pt x="6183" y="2646"/>
                </a:lnTo>
                <a:lnTo>
                  <a:pt x="6219" y="2724"/>
                </a:lnTo>
                <a:lnTo>
                  <a:pt x="6246" y="2806"/>
                </a:lnTo>
                <a:lnTo>
                  <a:pt x="6253" y="2836"/>
                </a:lnTo>
                <a:lnTo>
                  <a:pt x="6261" y="2870"/>
                </a:lnTo>
                <a:lnTo>
                  <a:pt x="6266" y="2910"/>
                </a:lnTo>
                <a:lnTo>
                  <a:pt x="6272" y="2954"/>
                </a:lnTo>
                <a:lnTo>
                  <a:pt x="6276" y="3004"/>
                </a:lnTo>
                <a:lnTo>
                  <a:pt x="6276" y="3057"/>
                </a:lnTo>
                <a:lnTo>
                  <a:pt x="6274" y="3114"/>
                </a:lnTo>
                <a:lnTo>
                  <a:pt x="6266" y="3177"/>
                </a:lnTo>
                <a:lnTo>
                  <a:pt x="6257" y="3241"/>
                </a:lnTo>
                <a:lnTo>
                  <a:pt x="6242" y="3312"/>
                </a:lnTo>
                <a:lnTo>
                  <a:pt x="6221" y="3384"/>
                </a:lnTo>
                <a:lnTo>
                  <a:pt x="6196" y="3460"/>
                </a:lnTo>
                <a:lnTo>
                  <a:pt x="6164" y="3540"/>
                </a:lnTo>
                <a:lnTo>
                  <a:pt x="6124" y="3622"/>
                </a:lnTo>
                <a:lnTo>
                  <a:pt x="6076" y="3707"/>
                </a:lnTo>
                <a:lnTo>
                  <a:pt x="6021" y="3795"/>
                </a:lnTo>
                <a:lnTo>
                  <a:pt x="5958" y="3886"/>
                </a:lnTo>
                <a:lnTo>
                  <a:pt x="5884" y="3980"/>
                </a:lnTo>
                <a:lnTo>
                  <a:pt x="5802" y="4075"/>
                </a:lnTo>
                <a:lnTo>
                  <a:pt x="5709" y="4172"/>
                </a:lnTo>
                <a:lnTo>
                  <a:pt x="5605" y="4271"/>
                </a:lnTo>
                <a:lnTo>
                  <a:pt x="5491" y="4371"/>
                </a:lnTo>
                <a:lnTo>
                  <a:pt x="5363" y="4472"/>
                </a:lnTo>
                <a:lnTo>
                  <a:pt x="5222" y="4577"/>
                </a:lnTo>
                <a:lnTo>
                  <a:pt x="5070" y="4682"/>
                </a:lnTo>
                <a:lnTo>
                  <a:pt x="4903" y="4786"/>
                </a:lnTo>
                <a:lnTo>
                  <a:pt x="4874" y="4801"/>
                </a:lnTo>
                <a:lnTo>
                  <a:pt x="4842" y="4809"/>
                </a:lnTo>
                <a:lnTo>
                  <a:pt x="4810" y="4813"/>
                </a:lnTo>
                <a:lnTo>
                  <a:pt x="4777" y="4809"/>
                </a:lnTo>
                <a:lnTo>
                  <a:pt x="4747" y="4801"/>
                </a:lnTo>
                <a:lnTo>
                  <a:pt x="4717" y="4786"/>
                </a:lnTo>
                <a:lnTo>
                  <a:pt x="4555" y="4683"/>
                </a:lnTo>
                <a:lnTo>
                  <a:pt x="4405" y="4581"/>
                </a:lnTo>
                <a:lnTo>
                  <a:pt x="4268" y="4480"/>
                </a:lnTo>
                <a:lnTo>
                  <a:pt x="4142" y="4381"/>
                </a:lnTo>
                <a:lnTo>
                  <a:pt x="4028" y="4282"/>
                </a:lnTo>
                <a:lnTo>
                  <a:pt x="3925" y="4185"/>
                </a:lnTo>
                <a:lnTo>
                  <a:pt x="3832" y="4090"/>
                </a:lnTo>
                <a:lnTo>
                  <a:pt x="3750" y="3997"/>
                </a:lnTo>
                <a:lnTo>
                  <a:pt x="3678" y="3905"/>
                </a:lnTo>
                <a:lnTo>
                  <a:pt x="3613" y="3816"/>
                </a:lnTo>
                <a:lnTo>
                  <a:pt x="3556" y="3730"/>
                </a:lnTo>
                <a:lnTo>
                  <a:pt x="3509" y="3647"/>
                </a:lnTo>
                <a:lnTo>
                  <a:pt x="3469" y="3565"/>
                </a:lnTo>
                <a:lnTo>
                  <a:pt x="3435" y="3487"/>
                </a:lnTo>
                <a:lnTo>
                  <a:pt x="3408" y="3411"/>
                </a:lnTo>
                <a:lnTo>
                  <a:pt x="3385" y="3338"/>
                </a:lnTo>
                <a:lnTo>
                  <a:pt x="3357" y="3310"/>
                </a:lnTo>
                <a:lnTo>
                  <a:pt x="3321" y="3287"/>
                </a:lnTo>
                <a:lnTo>
                  <a:pt x="3279" y="3270"/>
                </a:lnTo>
                <a:lnTo>
                  <a:pt x="3235" y="3258"/>
                </a:lnTo>
                <a:lnTo>
                  <a:pt x="3187" y="3251"/>
                </a:lnTo>
                <a:lnTo>
                  <a:pt x="3138" y="3249"/>
                </a:lnTo>
                <a:lnTo>
                  <a:pt x="3089" y="3251"/>
                </a:lnTo>
                <a:lnTo>
                  <a:pt x="3041" y="3258"/>
                </a:lnTo>
                <a:lnTo>
                  <a:pt x="2997" y="3270"/>
                </a:lnTo>
                <a:lnTo>
                  <a:pt x="2955" y="3287"/>
                </a:lnTo>
                <a:lnTo>
                  <a:pt x="2919" y="3310"/>
                </a:lnTo>
                <a:lnTo>
                  <a:pt x="2891" y="3338"/>
                </a:lnTo>
                <a:lnTo>
                  <a:pt x="2868" y="3411"/>
                </a:lnTo>
                <a:lnTo>
                  <a:pt x="2841" y="3487"/>
                </a:lnTo>
                <a:lnTo>
                  <a:pt x="2807" y="3565"/>
                </a:lnTo>
                <a:lnTo>
                  <a:pt x="2767" y="3647"/>
                </a:lnTo>
                <a:lnTo>
                  <a:pt x="2720" y="3730"/>
                </a:lnTo>
                <a:lnTo>
                  <a:pt x="2663" y="3816"/>
                </a:lnTo>
                <a:lnTo>
                  <a:pt x="2598" y="3905"/>
                </a:lnTo>
                <a:lnTo>
                  <a:pt x="2526" y="3997"/>
                </a:lnTo>
                <a:lnTo>
                  <a:pt x="2444" y="4090"/>
                </a:lnTo>
                <a:lnTo>
                  <a:pt x="2351" y="4185"/>
                </a:lnTo>
                <a:lnTo>
                  <a:pt x="2248" y="4282"/>
                </a:lnTo>
                <a:lnTo>
                  <a:pt x="2134" y="4381"/>
                </a:lnTo>
                <a:lnTo>
                  <a:pt x="2008" y="4480"/>
                </a:lnTo>
                <a:lnTo>
                  <a:pt x="1871" y="4581"/>
                </a:lnTo>
                <a:lnTo>
                  <a:pt x="1721" y="4683"/>
                </a:lnTo>
                <a:lnTo>
                  <a:pt x="1559" y="4786"/>
                </a:lnTo>
                <a:lnTo>
                  <a:pt x="1529" y="4801"/>
                </a:lnTo>
                <a:lnTo>
                  <a:pt x="1499" y="4809"/>
                </a:lnTo>
                <a:lnTo>
                  <a:pt x="1466" y="4813"/>
                </a:lnTo>
                <a:lnTo>
                  <a:pt x="1434" y="4809"/>
                </a:lnTo>
                <a:lnTo>
                  <a:pt x="1402" y="4801"/>
                </a:lnTo>
                <a:lnTo>
                  <a:pt x="1373" y="4786"/>
                </a:lnTo>
                <a:lnTo>
                  <a:pt x="1206" y="4682"/>
                </a:lnTo>
                <a:lnTo>
                  <a:pt x="1054" y="4577"/>
                </a:lnTo>
                <a:lnTo>
                  <a:pt x="913" y="4472"/>
                </a:lnTo>
                <a:lnTo>
                  <a:pt x="785" y="4371"/>
                </a:lnTo>
                <a:lnTo>
                  <a:pt x="671" y="4271"/>
                </a:lnTo>
                <a:lnTo>
                  <a:pt x="567" y="4172"/>
                </a:lnTo>
                <a:lnTo>
                  <a:pt x="474" y="4075"/>
                </a:lnTo>
                <a:lnTo>
                  <a:pt x="392" y="3980"/>
                </a:lnTo>
                <a:lnTo>
                  <a:pt x="318" y="3886"/>
                </a:lnTo>
                <a:lnTo>
                  <a:pt x="255" y="3795"/>
                </a:lnTo>
                <a:lnTo>
                  <a:pt x="200" y="3707"/>
                </a:lnTo>
                <a:lnTo>
                  <a:pt x="152" y="3622"/>
                </a:lnTo>
                <a:lnTo>
                  <a:pt x="112" y="3540"/>
                </a:lnTo>
                <a:lnTo>
                  <a:pt x="80" y="3460"/>
                </a:lnTo>
                <a:lnTo>
                  <a:pt x="55" y="3384"/>
                </a:lnTo>
                <a:lnTo>
                  <a:pt x="34" y="3312"/>
                </a:lnTo>
                <a:lnTo>
                  <a:pt x="19" y="3241"/>
                </a:lnTo>
                <a:lnTo>
                  <a:pt x="10" y="3177"/>
                </a:lnTo>
                <a:lnTo>
                  <a:pt x="2" y="3114"/>
                </a:lnTo>
                <a:lnTo>
                  <a:pt x="0" y="3057"/>
                </a:lnTo>
                <a:lnTo>
                  <a:pt x="0" y="3004"/>
                </a:lnTo>
                <a:lnTo>
                  <a:pt x="4" y="2954"/>
                </a:lnTo>
                <a:lnTo>
                  <a:pt x="10" y="2910"/>
                </a:lnTo>
                <a:lnTo>
                  <a:pt x="15" y="2870"/>
                </a:lnTo>
                <a:lnTo>
                  <a:pt x="23" y="2836"/>
                </a:lnTo>
                <a:lnTo>
                  <a:pt x="30" y="2806"/>
                </a:lnTo>
                <a:lnTo>
                  <a:pt x="57" y="2724"/>
                </a:lnTo>
                <a:lnTo>
                  <a:pt x="93" y="2646"/>
                </a:lnTo>
                <a:lnTo>
                  <a:pt x="137" y="2574"/>
                </a:lnTo>
                <a:lnTo>
                  <a:pt x="186" y="2507"/>
                </a:lnTo>
                <a:lnTo>
                  <a:pt x="242" y="2446"/>
                </a:lnTo>
                <a:lnTo>
                  <a:pt x="302" y="2391"/>
                </a:lnTo>
                <a:lnTo>
                  <a:pt x="369" y="2343"/>
                </a:lnTo>
                <a:lnTo>
                  <a:pt x="441" y="2302"/>
                </a:lnTo>
                <a:lnTo>
                  <a:pt x="517" y="2267"/>
                </a:lnTo>
                <a:lnTo>
                  <a:pt x="2014" y="78"/>
                </a:lnTo>
                <a:lnTo>
                  <a:pt x="2037" y="49"/>
                </a:lnTo>
                <a:lnTo>
                  <a:pt x="2063" y="26"/>
                </a:lnTo>
                <a:lnTo>
                  <a:pt x="2094" y="11"/>
                </a:lnTo>
                <a:lnTo>
                  <a:pt x="2128" y="2"/>
                </a:lnTo>
                <a:lnTo>
                  <a:pt x="216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Rectangle 14"/>
          <p:cNvSpPr/>
          <p:nvPr/>
        </p:nvSpPr>
        <p:spPr>
          <a:xfrm>
            <a:off x="7279444" y="4420886"/>
            <a:ext cx="2790093" cy="1200329"/>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This is sample text. You can replace this text here. Enter your text here. </a:t>
            </a:r>
            <a:endParaRPr lang="en-US" dirty="0">
              <a:solidFill>
                <a:schemeClr val="bg1"/>
              </a:solidFill>
            </a:endParaRPr>
          </a:p>
        </p:txBody>
      </p:sp>
    </p:spTree>
    <p:extLst>
      <p:ext uri="{BB962C8B-B14F-4D97-AF65-F5344CB8AC3E}">
        <p14:creationId xmlns:p14="http://schemas.microsoft.com/office/powerpoint/2010/main" val="404868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4618892"/>
            <a:ext cx="12192000" cy="2239108"/>
          </a:xfrm>
          <a:prstGeom prst="rect">
            <a:avLst/>
          </a:prstGeom>
          <a:solidFill>
            <a:schemeClr val="accent2">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 name="Rectangle 2"/>
          <p:cNvSpPr/>
          <p:nvPr/>
        </p:nvSpPr>
        <p:spPr>
          <a:xfrm>
            <a:off x="518747" y="4861283"/>
            <a:ext cx="11154507" cy="1754326"/>
          </a:xfrm>
          <a:prstGeom prst="rect">
            <a:avLst/>
          </a:prstGeom>
        </p:spPr>
        <p:txBody>
          <a:bodyPr wrap="square">
            <a:spAutoFit/>
          </a:bodyPr>
          <a:lstStyle/>
          <a:p>
            <a:pPr algn="ctr"/>
            <a:r>
              <a:rPr lang="en-US" sz="4800" dirty="0">
                <a:solidFill>
                  <a:schemeClr val="accent4"/>
                </a:solidFill>
                <a:latin typeface="Arial" panose="020B0604020202020204" pitchFamily="34" charset="0"/>
                <a:cs typeface="Arial" panose="020B0604020202020204" pitchFamily="34" charset="0"/>
              </a:rPr>
              <a:t>Title Goes Here</a:t>
            </a:r>
          </a:p>
          <a:p>
            <a:pPr algn="ctr"/>
            <a:r>
              <a:rPr lang="en-US" sz="2000" dirty="0">
                <a:solidFill>
                  <a:schemeClr val="bg1"/>
                </a:solidFill>
                <a:latin typeface="Arial" panose="020B0604020202020204" pitchFamily="34" charset="0"/>
                <a:cs typeface="Arial" panose="020B0604020202020204" pitchFamily="34" charset="0"/>
              </a:rPr>
              <a:t>This is sample text. You can replace this text here. Enter your text here. This is sample text. You can replace this text here. Enter your text here. This is sample text. You can replace this text here. </a:t>
            </a:r>
          </a:p>
        </p:txBody>
      </p:sp>
    </p:spTree>
    <p:extLst>
      <p:ext uri="{BB962C8B-B14F-4D97-AF65-F5344CB8AC3E}">
        <p14:creationId xmlns:p14="http://schemas.microsoft.com/office/powerpoint/2010/main" val="343808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89" y="-10908"/>
            <a:ext cx="12185651" cy="686801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UY" sz="2398"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ounded Rectangle 13">
            <a:hlinkClick r:id="rId3"/>
          </p:cNvPr>
          <p:cNvSpPr/>
          <p:nvPr/>
        </p:nvSpPr>
        <p:spPr>
          <a:xfrm>
            <a:off x="7466887" y="4650414"/>
            <a:ext cx="2838343" cy="609282"/>
          </a:xfrm>
          <a:prstGeom prst="roundRect">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98" b="1" i="0" u="none" strike="noStrike" kern="1200" cap="none" spc="0" normalizeH="0" baseline="0" noProof="0" dirty="0">
                <a:ln>
                  <a:noFill/>
                </a:ln>
                <a:solidFill>
                  <a:prstClr val="white"/>
                </a:solidFill>
                <a:effectLst/>
                <a:uLnTx/>
                <a:uFillTx/>
                <a:latin typeface="Calibri" panose="020F0502020204030204"/>
                <a:ea typeface="+mn-ea"/>
                <a:cs typeface="+mn-cs"/>
              </a:rPr>
              <a:t>SUBSCRIBE NOW</a:t>
            </a:r>
            <a:endParaRPr kumimoji="0" lang="es-UY" sz="2398"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Freeform 19"/>
          <p:cNvSpPr>
            <a:spLocks noChangeAspect="1" noEditPoints="1"/>
          </p:cNvSpPr>
          <p:nvPr/>
        </p:nvSpPr>
        <p:spPr bwMode="auto">
          <a:xfrm rot="7401880">
            <a:off x="10477967" y="4034684"/>
            <a:ext cx="1843715" cy="742564"/>
          </a:xfrm>
          <a:custGeom>
            <a:avLst/>
            <a:gdLst>
              <a:gd name="T0" fmla="*/ 715 w 868"/>
              <a:gd name="T1" fmla="*/ 128 h 351"/>
              <a:gd name="T2" fmla="*/ 363 w 868"/>
              <a:gd name="T3" fmla="*/ 50 h 351"/>
              <a:gd name="T4" fmla="*/ 226 w 868"/>
              <a:gd name="T5" fmla="*/ 94 h 351"/>
              <a:gd name="T6" fmla="*/ 155 w 868"/>
              <a:gd name="T7" fmla="*/ 112 h 351"/>
              <a:gd name="T8" fmla="*/ 111 w 868"/>
              <a:gd name="T9" fmla="*/ 138 h 351"/>
              <a:gd name="T10" fmla="*/ 85 w 868"/>
              <a:gd name="T11" fmla="*/ 163 h 351"/>
              <a:gd name="T12" fmla="*/ 104 w 868"/>
              <a:gd name="T13" fmla="*/ 185 h 351"/>
              <a:gd name="T14" fmla="*/ 69 w 868"/>
              <a:gd name="T15" fmla="*/ 174 h 351"/>
              <a:gd name="T16" fmla="*/ 92 w 868"/>
              <a:gd name="T17" fmla="*/ 203 h 351"/>
              <a:gd name="T18" fmla="*/ 66 w 868"/>
              <a:gd name="T19" fmla="*/ 192 h 351"/>
              <a:gd name="T20" fmla="*/ 75 w 868"/>
              <a:gd name="T21" fmla="*/ 207 h 351"/>
              <a:gd name="T22" fmla="*/ 72 w 868"/>
              <a:gd name="T23" fmla="*/ 224 h 351"/>
              <a:gd name="T24" fmla="*/ 64 w 868"/>
              <a:gd name="T25" fmla="*/ 228 h 351"/>
              <a:gd name="T26" fmla="*/ 29 w 868"/>
              <a:gd name="T27" fmla="*/ 217 h 351"/>
              <a:gd name="T28" fmla="*/ 31 w 868"/>
              <a:gd name="T29" fmla="*/ 228 h 351"/>
              <a:gd name="T30" fmla="*/ 53 w 868"/>
              <a:gd name="T31" fmla="*/ 253 h 351"/>
              <a:gd name="T32" fmla="*/ 36 w 868"/>
              <a:gd name="T33" fmla="*/ 257 h 351"/>
              <a:gd name="T34" fmla="*/ 774 w 868"/>
              <a:gd name="T35" fmla="*/ 258 h 351"/>
              <a:gd name="T36" fmla="*/ 640 w 868"/>
              <a:gd name="T37" fmla="*/ 136 h 351"/>
              <a:gd name="T38" fmla="*/ 376 w 868"/>
              <a:gd name="T39" fmla="*/ 47 h 351"/>
              <a:gd name="T40" fmla="*/ 235 w 868"/>
              <a:gd name="T41" fmla="*/ 76 h 351"/>
              <a:gd name="T42" fmla="*/ 221 w 868"/>
              <a:gd name="T43" fmla="*/ 70 h 351"/>
              <a:gd name="T44" fmla="*/ 180 w 868"/>
              <a:gd name="T45" fmla="*/ 89 h 351"/>
              <a:gd name="T46" fmla="*/ 168 w 868"/>
              <a:gd name="T47" fmla="*/ 110 h 351"/>
              <a:gd name="T48" fmla="*/ 140 w 868"/>
              <a:gd name="T49" fmla="*/ 145 h 351"/>
              <a:gd name="T50" fmla="*/ 81 w 868"/>
              <a:gd name="T51" fmla="*/ 192 h 351"/>
              <a:gd name="T52" fmla="*/ 126 w 868"/>
              <a:gd name="T53" fmla="*/ 134 h 351"/>
              <a:gd name="T54" fmla="*/ 253 w 868"/>
              <a:gd name="T55" fmla="*/ 36 h 351"/>
              <a:gd name="T56" fmla="*/ 399 w 868"/>
              <a:gd name="T57" fmla="*/ 2 h 351"/>
              <a:gd name="T58" fmla="*/ 510 w 868"/>
              <a:gd name="T59" fmla="*/ 14 h 351"/>
              <a:gd name="T60" fmla="*/ 732 w 868"/>
              <a:gd name="T61" fmla="*/ 145 h 351"/>
              <a:gd name="T62" fmla="*/ 794 w 868"/>
              <a:gd name="T63" fmla="*/ 260 h 351"/>
              <a:gd name="T64" fmla="*/ 787 w 868"/>
              <a:gd name="T65" fmla="*/ 222 h 351"/>
              <a:gd name="T66" fmla="*/ 721 w 868"/>
              <a:gd name="T67" fmla="*/ 150 h 351"/>
              <a:gd name="T68" fmla="*/ 533 w 868"/>
              <a:gd name="T69" fmla="*/ 22 h 351"/>
              <a:gd name="T70" fmla="*/ 380 w 868"/>
              <a:gd name="T71" fmla="*/ 47 h 351"/>
              <a:gd name="T72" fmla="*/ 307 w 868"/>
              <a:gd name="T73" fmla="*/ 53 h 351"/>
              <a:gd name="T74" fmla="*/ 281 w 868"/>
              <a:gd name="T75" fmla="*/ 47 h 351"/>
              <a:gd name="T76" fmla="*/ 242 w 868"/>
              <a:gd name="T77" fmla="*/ 43 h 351"/>
              <a:gd name="T78" fmla="*/ 222 w 868"/>
              <a:gd name="T79" fmla="*/ 51 h 351"/>
              <a:gd name="T80" fmla="*/ 197 w 868"/>
              <a:gd name="T81" fmla="*/ 73 h 351"/>
              <a:gd name="T82" fmla="*/ 164 w 868"/>
              <a:gd name="T83" fmla="*/ 99 h 351"/>
              <a:gd name="T84" fmla="*/ 142 w 868"/>
              <a:gd name="T85" fmla="*/ 117 h 351"/>
              <a:gd name="T86" fmla="*/ 141 w 868"/>
              <a:gd name="T87" fmla="*/ 138 h 351"/>
              <a:gd name="T88" fmla="*/ 124 w 868"/>
              <a:gd name="T89" fmla="*/ 129 h 351"/>
              <a:gd name="T90" fmla="*/ 113 w 868"/>
              <a:gd name="T91" fmla="*/ 142 h 351"/>
              <a:gd name="T92" fmla="*/ 337 w 868"/>
              <a:gd name="T93" fmla="*/ 9 h 351"/>
              <a:gd name="T94" fmla="*/ 168 w 868"/>
              <a:gd name="T95" fmla="*/ 125 h 351"/>
              <a:gd name="T96" fmla="*/ 197 w 868"/>
              <a:gd name="T97" fmla="*/ 105 h 351"/>
              <a:gd name="T98" fmla="*/ 131 w 868"/>
              <a:gd name="T99" fmla="*/ 159 h 351"/>
              <a:gd name="T100" fmla="*/ 88 w 868"/>
              <a:gd name="T101" fmla="*/ 171 h 351"/>
              <a:gd name="T102" fmla="*/ 85 w 868"/>
              <a:gd name="T103" fmla="*/ 191 h 351"/>
              <a:gd name="T104" fmla="*/ 79 w 868"/>
              <a:gd name="T105" fmla="*/ 215 h 351"/>
              <a:gd name="T106" fmla="*/ 48 w 868"/>
              <a:gd name="T107" fmla="*/ 193 h 351"/>
              <a:gd name="T108" fmla="*/ 64 w 868"/>
              <a:gd name="T109" fmla="*/ 238 h 351"/>
              <a:gd name="T110" fmla="*/ 17 w 868"/>
              <a:gd name="T111" fmla="*/ 235 h 351"/>
              <a:gd name="T112" fmla="*/ 87 w 868"/>
              <a:gd name="T113" fmla="*/ 158 h 351"/>
              <a:gd name="T114" fmla="*/ 865 w 868"/>
              <a:gd name="T115" fmla="*/ 172 h 351"/>
              <a:gd name="T116" fmla="*/ 859 w 868"/>
              <a:gd name="T117" fmla="*/ 117 h 351"/>
              <a:gd name="T118" fmla="*/ 782 w 868"/>
              <a:gd name="T119" fmla="*/ 277 h 351"/>
              <a:gd name="T120" fmla="*/ 841 w 868"/>
              <a:gd name="T121" fmla="*/ 164 h 351"/>
              <a:gd name="T122" fmla="*/ 861 w 868"/>
              <a:gd name="T123" fmla="*/ 201 h 351"/>
              <a:gd name="T124" fmla="*/ 666 w 868"/>
              <a:gd name="T125" fmla="*/ 29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8" h="351">
                <a:moveTo>
                  <a:pt x="813" y="278"/>
                </a:moveTo>
                <a:cubicBezTo>
                  <a:pt x="812" y="276"/>
                  <a:pt x="811" y="275"/>
                  <a:pt x="812" y="275"/>
                </a:cubicBezTo>
                <a:cubicBezTo>
                  <a:pt x="813" y="277"/>
                  <a:pt x="813" y="278"/>
                  <a:pt x="813" y="278"/>
                </a:cubicBezTo>
                <a:close/>
                <a:moveTo>
                  <a:pt x="812" y="266"/>
                </a:moveTo>
                <a:cubicBezTo>
                  <a:pt x="813" y="269"/>
                  <a:pt x="814" y="269"/>
                  <a:pt x="814" y="271"/>
                </a:cubicBezTo>
                <a:cubicBezTo>
                  <a:pt x="813" y="267"/>
                  <a:pt x="813" y="271"/>
                  <a:pt x="813" y="270"/>
                </a:cubicBezTo>
                <a:cubicBezTo>
                  <a:pt x="815" y="276"/>
                  <a:pt x="814" y="270"/>
                  <a:pt x="815" y="272"/>
                </a:cubicBezTo>
                <a:cubicBezTo>
                  <a:pt x="814" y="268"/>
                  <a:pt x="813" y="267"/>
                  <a:pt x="812" y="266"/>
                </a:cubicBezTo>
                <a:close/>
                <a:moveTo>
                  <a:pt x="781" y="282"/>
                </a:moveTo>
                <a:cubicBezTo>
                  <a:pt x="782" y="285"/>
                  <a:pt x="783" y="285"/>
                  <a:pt x="784" y="284"/>
                </a:cubicBezTo>
                <a:cubicBezTo>
                  <a:pt x="782" y="282"/>
                  <a:pt x="782" y="282"/>
                  <a:pt x="781" y="282"/>
                </a:cubicBezTo>
                <a:close/>
                <a:moveTo>
                  <a:pt x="798" y="267"/>
                </a:moveTo>
                <a:cubicBezTo>
                  <a:pt x="798" y="268"/>
                  <a:pt x="801" y="272"/>
                  <a:pt x="801" y="272"/>
                </a:cubicBezTo>
                <a:cubicBezTo>
                  <a:pt x="801" y="269"/>
                  <a:pt x="799" y="267"/>
                  <a:pt x="798" y="267"/>
                </a:cubicBezTo>
                <a:close/>
                <a:moveTo>
                  <a:pt x="791" y="270"/>
                </a:moveTo>
                <a:cubicBezTo>
                  <a:pt x="791" y="272"/>
                  <a:pt x="793" y="275"/>
                  <a:pt x="793" y="276"/>
                </a:cubicBezTo>
                <a:cubicBezTo>
                  <a:pt x="793" y="274"/>
                  <a:pt x="791" y="271"/>
                  <a:pt x="791" y="270"/>
                </a:cubicBezTo>
                <a:close/>
                <a:moveTo>
                  <a:pt x="789" y="269"/>
                </a:moveTo>
                <a:cubicBezTo>
                  <a:pt x="788" y="269"/>
                  <a:pt x="791" y="272"/>
                  <a:pt x="790" y="273"/>
                </a:cubicBezTo>
                <a:cubicBezTo>
                  <a:pt x="789" y="270"/>
                  <a:pt x="788" y="270"/>
                  <a:pt x="787" y="270"/>
                </a:cubicBezTo>
                <a:cubicBezTo>
                  <a:pt x="789" y="273"/>
                  <a:pt x="790" y="274"/>
                  <a:pt x="791" y="276"/>
                </a:cubicBezTo>
                <a:cubicBezTo>
                  <a:pt x="792" y="276"/>
                  <a:pt x="792" y="274"/>
                  <a:pt x="793" y="276"/>
                </a:cubicBezTo>
                <a:cubicBezTo>
                  <a:pt x="792" y="273"/>
                  <a:pt x="791" y="272"/>
                  <a:pt x="789" y="269"/>
                </a:cubicBezTo>
                <a:close/>
                <a:moveTo>
                  <a:pt x="801" y="266"/>
                </a:moveTo>
                <a:cubicBezTo>
                  <a:pt x="800" y="266"/>
                  <a:pt x="800" y="268"/>
                  <a:pt x="801" y="271"/>
                </a:cubicBezTo>
                <a:cubicBezTo>
                  <a:pt x="802" y="271"/>
                  <a:pt x="801" y="267"/>
                  <a:pt x="801" y="266"/>
                </a:cubicBezTo>
                <a:close/>
                <a:moveTo>
                  <a:pt x="799" y="270"/>
                </a:moveTo>
                <a:cubicBezTo>
                  <a:pt x="799" y="270"/>
                  <a:pt x="798" y="270"/>
                  <a:pt x="798" y="269"/>
                </a:cubicBezTo>
                <a:cubicBezTo>
                  <a:pt x="797" y="269"/>
                  <a:pt x="797" y="270"/>
                  <a:pt x="798" y="272"/>
                </a:cubicBezTo>
                <a:cubicBezTo>
                  <a:pt x="798" y="271"/>
                  <a:pt x="800" y="273"/>
                  <a:pt x="799" y="270"/>
                </a:cubicBezTo>
                <a:close/>
                <a:moveTo>
                  <a:pt x="770" y="269"/>
                </a:moveTo>
                <a:cubicBezTo>
                  <a:pt x="771" y="271"/>
                  <a:pt x="772" y="272"/>
                  <a:pt x="773" y="272"/>
                </a:cubicBezTo>
                <a:cubicBezTo>
                  <a:pt x="772" y="270"/>
                  <a:pt x="771" y="269"/>
                  <a:pt x="770" y="269"/>
                </a:cubicBezTo>
                <a:close/>
                <a:moveTo>
                  <a:pt x="807" y="248"/>
                </a:moveTo>
                <a:cubicBezTo>
                  <a:pt x="808" y="250"/>
                  <a:pt x="810" y="253"/>
                  <a:pt x="810" y="252"/>
                </a:cubicBezTo>
                <a:cubicBezTo>
                  <a:pt x="809" y="249"/>
                  <a:pt x="808" y="247"/>
                  <a:pt x="807" y="248"/>
                </a:cubicBezTo>
                <a:close/>
                <a:moveTo>
                  <a:pt x="802" y="246"/>
                </a:moveTo>
                <a:cubicBezTo>
                  <a:pt x="803" y="247"/>
                  <a:pt x="803" y="248"/>
                  <a:pt x="804" y="251"/>
                </a:cubicBezTo>
                <a:cubicBezTo>
                  <a:pt x="805" y="251"/>
                  <a:pt x="803" y="245"/>
                  <a:pt x="802" y="246"/>
                </a:cubicBezTo>
                <a:close/>
                <a:moveTo>
                  <a:pt x="805" y="245"/>
                </a:moveTo>
                <a:cubicBezTo>
                  <a:pt x="803" y="240"/>
                  <a:pt x="804" y="239"/>
                  <a:pt x="802" y="235"/>
                </a:cubicBezTo>
                <a:cubicBezTo>
                  <a:pt x="800" y="234"/>
                  <a:pt x="796" y="236"/>
                  <a:pt x="801" y="245"/>
                </a:cubicBezTo>
                <a:cubicBezTo>
                  <a:pt x="801" y="242"/>
                  <a:pt x="806" y="248"/>
                  <a:pt x="805" y="245"/>
                </a:cubicBezTo>
                <a:close/>
                <a:moveTo>
                  <a:pt x="759" y="246"/>
                </a:moveTo>
                <a:cubicBezTo>
                  <a:pt x="759" y="247"/>
                  <a:pt x="758" y="246"/>
                  <a:pt x="758" y="246"/>
                </a:cubicBezTo>
                <a:cubicBezTo>
                  <a:pt x="759" y="248"/>
                  <a:pt x="760" y="248"/>
                  <a:pt x="759" y="248"/>
                </a:cubicBezTo>
                <a:cubicBezTo>
                  <a:pt x="760" y="250"/>
                  <a:pt x="760" y="250"/>
                  <a:pt x="761" y="250"/>
                </a:cubicBezTo>
                <a:cubicBezTo>
                  <a:pt x="759" y="248"/>
                  <a:pt x="760" y="248"/>
                  <a:pt x="759" y="246"/>
                </a:cubicBezTo>
                <a:close/>
                <a:moveTo>
                  <a:pt x="766" y="178"/>
                </a:moveTo>
                <a:cubicBezTo>
                  <a:pt x="766" y="178"/>
                  <a:pt x="766" y="178"/>
                  <a:pt x="767" y="180"/>
                </a:cubicBezTo>
                <a:cubicBezTo>
                  <a:pt x="767" y="180"/>
                  <a:pt x="768" y="181"/>
                  <a:pt x="768" y="181"/>
                </a:cubicBezTo>
                <a:cubicBezTo>
                  <a:pt x="767" y="179"/>
                  <a:pt x="768" y="180"/>
                  <a:pt x="766" y="178"/>
                </a:cubicBezTo>
                <a:close/>
                <a:moveTo>
                  <a:pt x="756" y="167"/>
                </a:moveTo>
                <a:cubicBezTo>
                  <a:pt x="757" y="168"/>
                  <a:pt x="758" y="169"/>
                  <a:pt x="757" y="169"/>
                </a:cubicBezTo>
                <a:cubicBezTo>
                  <a:pt x="762" y="175"/>
                  <a:pt x="758" y="167"/>
                  <a:pt x="756" y="167"/>
                </a:cubicBezTo>
                <a:close/>
                <a:moveTo>
                  <a:pt x="713" y="128"/>
                </a:moveTo>
                <a:cubicBezTo>
                  <a:pt x="713" y="127"/>
                  <a:pt x="714" y="127"/>
                  <a:pt x="715" y="128"/>
                </a:cubicBezTo>
                <a:cubicBezTo>
                  <a:pt x="712" y="125"/>
                  <a:pt x="710" y="125"/>
                  <a:pt x="713" y="128"/>
                </a:cubicBezTo>
                <a:close/>
                <a:moveTo>
                  <a:pt x="640" y="70"/>
                </a:moveTo>
                <a:cubicBezTo>
                  <a:pt x="634" y="64"/>
                  <a:pt x="636" y="68"/>
                  <a:pt x="640" y="70"/>
                </a:cubicBezTo>
                <a:close/>
                <a:moveTo>
                  <a:pt x="545" y="23"/>
                </a:moveTo>
                <a:cubicBezTo>
                  <a:pt x="544" y="24"/>
                  <a:pt x="548" y="25"/>
                  <a:pt x="549" y="24"/>
                </a:cubicBezTo>
                <a:cubicBezTo>
                  <a:pt x="546" y="24"/>
                  <a:pt x="547" y="24"/>
                  <a:pt x="545" y="23"/>
                </a:cubicBezTo>
                <a:close/>
                <a:moveTo>
                  <a:pt x="539" y="20"/>
                </a:moveTo>
                <a:cubicBezTo>
                  <a:pt x="539" y="20"/>
                  <a:pt x="538" y="20"/>
                  <a:pt x="538" y="20"/>
                </a:cubicBezTo>
                <a:cubicBezTo>
                  <a:pt x="540" y="21"/>
                  <a:pt x="543" y="22"/>
                  <a:pt x="543" y="21"/>
                </a:cubicBezTo>
                <a:cubicBezTo>
                  <a:pt x="540" y="20"/>
                  <a:pt x="540" y="21"/>
                  <a:pt x="539" y="20"/>
                </a:cubicBezTo>
                <a:close/>
                <a:moveTo>
                  <a:pt x="530" y="17"/>
                </a:moveTo>
                <a:cubicBezTo>
                  <a:pt x="529" y="18"/>
                  <a:pt x="534" y="19"/>
                  <a:pt x="534" y="18"/>
                </a:cubicBezTo>
                <a:lnTo>
                  <a:pt x="530" y="17"/>
                </a:lnTo>
                <a:close/>
                <a:moveTo>
                  <a:pt x="524" y="16"/>
                </a:moveTo>
                <a:cubicBezTo>
                  <a:pt x="524" y="16"/>
                  <a:pt x="522" y="16"/>
                  <a:pt x="522" y="17"/>
                </a:cubicBezTo>
                <a:cubicBezTo>
                  <a:pt x="524" y="17"/>
                  <a:pt x="527" y="18"/>
                  <a:pt x="529" y="18"/>
                </a:cubicBezTo>
                <a:cubicBezTo>
                  <a:pt x="528" y="17"/>
                  <a:pt x="526" y="17"/>
                  <a:pt x="524" y="16"/>
                </a:cubicBezTo>
                <a:close/>
                <a:moveTo>
                  <a:pt x="498" y="10"/>
                </a:moveTo>
                <a:cubicBezTo>
                  <a:pt x="501" y="10"/>
                  <a:pt x="502" y="10"/>
                  <a:pt x="503" y="10"/>
                </a:cubicBezTo>
                <a:cubicBezTo>
                  <a:pt x="502" y="10"/>
                  <a:pt x="498" y="9"/>
                  <a:pt x="498" y="10"/>
                </a:cubicBezTo>
                <a:close/>
                <a:moveTo>
                  <a:pt x="467" y="7"/>
                </a:moveTo>
                <a:cubicBezTo>
                  <a:pt x="468" y="7"/>
                  <a:pt x="473" y="8"/>
                  <a:pt x="473" y="7"/>
                </a:cubicBezTo>
                <a:cubicBezTo>
                  <a:pt x="470" y="7"/>
                  <a:pt x="467" y="6"/>
                  <a:pt x="467" y="7"/>
                </a:cubicBezTo>
                <a:close/>
                <a:moveTo>
                  <a:pt x="443" y="52"/>
                </a:moveTo>
                <a:cubicBezTo>
                  <a:pt x="443" y="52"/>
                  <a:pt x="443" y="52"/>
                  <a:pt x="443" y="53"/>
                </a:cubicBezTo>
                <a:cubicBezTo>
                  <a:pt x="445" y="53"/>
                  <a:pt x="444" y="54"/>
                  <a:pt x="447" y="54"/>
                </a:cubicBezTo>
                <a:cubicBezTo>
                  <a:pt x="446" y="53"/>
                  <a:pt x="446" y="53"/>
                  <a:pt x="448" y="53"/>
                </a:cubicBezTo>
                <a:cubicBezTo>
                  <a:pt x="447" y="52"/>
                  <a:pt x="446" y="52"/>
                  <a:pt x="443" y="52"/>
                </a:cubicBezTo>
                <a:close/>
                <a:moveTo>
                  <a:pt x="435" y="51"/>
                </a:moveTo>
                <a:cubicBezTo>
                  <a:pt x="435" y="52"/>
                  <a:pt x="430" y="51"/>
                  <a:pt x="431" y="51"/>
                </a:cubicBezTo>
                <a:cubicBezTo>
                  <a:pt x="432" y="51"/>
                  <a:pt x="436" y="52"/>
                  <a:pt x="437" y="52"/>
                </a:cubicBezTo>
                <a:cubicBezTo>
                  <a:pt x="435" y="52"/>
                  <a:pt x="437" y="51"/>
                  <a:pt x="435" y="51"/>
                </a:cubicBezTo>
                <a:close/>
                <a:moveTo>
                  <a:pt x="402" y="50"/>
                </a:moveTo>
                <a:cubicBezTo>
                  <a:pt x="404" y="50"/>
                  <a:pt x="406" y="50"/>
                  <a:pt x="406" y="49"/>
                </a:cubicBezTo>
                <a:cubicBezTo>
                  <a:pt x="404" y="49"/>
                  <a:pt x="402" y="49"/>
                  <a:pt x="402" y="50"/>
                </a:cubicBezTo>
                <a:close/>
                <a:moveTo>
                  <a:pt x="391" y="1"/>
                </a:moveTo>
                <a:cubicBezTo>
                  <a:pt x="391" y="2"/>
                  <a:pt x="395" y="2"/>
                  <a:pt x="397" y="2"/>
                </a:cubicBezTo>
                <a:cubicBezTo>
                  <a:pt x="397" y="2"/>
                  <a:pt x="395" y="2"/>
                  <a:pt x="395" y="3"/>
                </a:cubicBezTo>
                <a:cubicBezTo>
                  <a:pt x="396" y="3"/>
                  <a:pt x="397" y="3"/>
                  <a:pt x="398" y="3"/>
                </a:cubicBezTo>
                <a:cubicBezTo>
                  <a:pt x="397" y="2"/>
                  <a:pt x="401" y="4"/>
                  <a:pt x="402" y="3"/>
                </a:cubicBezTo>
                <a:cubicBezTo>
                  <a:pt x="400" y="2"/>
                  <a:pt x="396" y="3"/>
                  <a:pt x="399" y="2"/>
                </a:cubicBezTo>
                <a:cubicBezTo>
                  <a:pt x="393" y="2"/>
                  <a:pt x="395" y="1"/>
                  <a:pt x="391" y="1"/>
                </a:cubicBezTo>
                <a:close/>
                <a:moveTo>
                  <a:pt x="394" y="3"/>
                </a:moveTo>
                <a:cubicBezTo>
                  <a:pt x="391" y="3"/>
                  <a:pt x="389" y="3"/>
                  <a:pt x="388" y="3"/>
                </a:cubicBezTo>
                <a:cubicBezTo>
                  <a:pt x="391" y="3"/>
                  <a:pt x="394" y="4"/>
                  <a:pt x="395" y="3"/>
                </a:cubicBezTo>
                <a:cubicBezTo>
                  <a:pt x="394" y="3"/>
                  <a:pt x="394" y="3"/>
                  <a:pt x="394" y="3"/>
                </a:cubicBezTo>
                <a:close/>
                <a:moveTo>
                  <a:pt x="384" y="2"/>
                </a:moveTo>
                <a:cubicBezTo>
                  <a:pt x="386" y="2"/>
                  <a:pt x="388" y="2"/>
                  <a:pt x="389" y="2"/>
                </a:cubicBezTo>
                <a:cubicBezTo>
                  <a:pt x="387" y="2"/>
                  <a:pt x="384" y="2"/>
                  <a:pt x="384" y="2"/>
                </a:cubicBezTo>
                <a:close/>
                <a:moveTo>
                  <a:pt x="371" y="5"/>
                </a:moveTo>
                <a:cubicBezTo>
                  <a:pt x="370" y="6"/>
                  <a:pt x="367" y="6"/>
                  <a:pt x="365" y="6"/>
                </a:cubicBezTo>
                <a:cubicBezTo>
                  <a:pt x="367" y="7"/>
                  <a:pt x="377" y="6"/>
                  <a:pt x="377" y="5"/>
                </a:cubicBezTo>
                <a:cubicBezTo>
                  <a:pt x="374" y="5"/>
                  <a:pt x="374" y="5"/>
                  <a:pt x="371" y="5"/>
                </a:cubicBezTo>
                <a:close/>
                <a:moveTo>
                  <a:pt x="364" y="51"/>
                </a:moveTo>
                <a:cubicBezTo>
                  <a:pt x="364" y="52"/>
                  <a:pt x="367" y="51"/>
                  <a:pt x="370" y="51"/>
                </a:cubicBezTo>
                <a:cubicBezTo>
                  <a:pt x="370" y="51"/>
                  <a:pt x="366" y="51"/>
                  <a:pt x="364" y="51"/>
                </a:cubicBezTo>
                <a:close/>
                <a:moveTo>
                  <a:pt x="363" y="50"/>
                </a:moveTo>
                <a:cubicBezTo>
                  <a:pt x="365" y="49"/>
                  <a:pt x="366" y="49"/>
                  <a:pt x="367" y="49"/>
                </a:cubicBezTo>
                <a:cubicBezTo>
                  <a:pt x="365" y="48"/>
                  <a:pt x="363" y="49"/>
                  <a:pt x="363" y="50"/>
                </a:cubicBezTo>
                <a:close/>
                <a:moveTo>
                  <a:pt x="326" y="13"/>
                </a:moveTo>
                <a:cubicBezTo>
                  <a:pt x="327" y="12"/>
                  <a:pt x="332" y="11"/>
                  <a:pt x="333" y="11"/>
                </a:cubicBezTo>
                <a:cubicBezTo>
                  <a:pt x="329" y="11"/>
                  <a:pt x="328" y="12"/>
                  <a:pt x="326" y="13"/>
                </a:cubicBezTo>
                <a:close/>
                <a:moveTo>
                  <a:pt x="321" y="10"/>
                </a:moveTo>
                <a:cubicBezTo>
                  <a:pt x="322" y="11"/>
                  <a:pt x="325" y="10"/>
                  <a:pt x="329" y="9"/>
                </a:cubicBezTo>
                <a:cubicBezTo>
                  <a:pt x="329" y="9"/>
                  <a:pt x="329" y="9"/>
                  <a:pt x="328" y="9"/>
                </a:cubicBezTo>
                <a:cubicBezTo>
                  <a:pt x="326" y="10"/>
                  <a:pt x="323" y="10"/>
                  <a:pt x="321" y="10"/>
                </a:cubicBezTo>
                <a:close/>
                <a:moveTo>
                  <a:pt x="322" y="58"/>
                </a:moveTo>
                <a:cubicBezTo>
                  <a:pt x="323" y="58"/>
                  <a:pt x="326" y="58"/>
                  <a:pt x="328" y="58"/>
                </a:cubicBezTo>
                <a:cubicBezTo>
                  <a:pt x="327" y="57"/>
                  <a:pt x="325" y="57"/>
                  <a:pt x="322" y="58"/>
                </a:cubicBezTo>
                <a:close/>
                <a:moveTo>
                  <a:pt x="313" y="59"/>
                </a:moveTo>
                <a:cubicBezTo>
                  <a:pt x="314" y="60"/>
                  <a:pt x="309" y="60"/>
                  <a:pt x="309" y="61"/>
                </a:cubicBezTo>
                <a:cubicBezTo>
                  <a:pt x="311" y="61"/>
                  <a:pt x="312" y="61"/>
                  <a:pt x="316" y="60"/>
                </a:cubicBezTo>
                <a:cubicBezTo>
                  <a:pt x="315" y="60"/>
                  <a:pt x="316" y="59"/>
                  <a:pt x="313" y="59"/>
                </a:cubicBezTo>
                <a:close/>
                <a:moveTo>
                  <a:pt x="286" y="24"/>
                </a:moveTo>
                <a:cubicBezTo>
                  <a:pt x="286" y="24"/>
                  <a:pt x="280" y="25"/>
                  <a:pt x="280" y="26"/>
                </a:cubicBezTo>
                <a:cubicBezTo>
                  <a:pt x="281" y="26"/>
                  <a:pt x="280" y="26"/>
                  <a:pt x="281" y="26"/>
                </a:cubicBezTo>
                <a:cubicBezTo>
                  <a:pt x="282" y="26"/>
                  <a:pt x="284" y="25"/>
                  <a:pt x="285" y="24"/>
                </a:cubicBezTo>
                <a:cubicBezTo>
                  <a:pt x="285" y="25"/>
                  <a:pt x="286" y="25"/>
                  <a:pt x="287" y="25"/>
                </a:cubicBezTo>
                <a:cubicBezTo>
                  <a:pt x="290" y="24"/>
                  <a:pt x="290" y="24"/>
                  <a:pt x="294" y="23"/>
                </a:cubicBezTo>
                <a:cubicBezTo>
                  <a:pt x="293" y="22"/>
                  <a:pt x="293" y="22"/>
                  <a:pt x="293" y="22"/>
                </a:cubicBezTo>
                <a:cubicBezTo>
                  <a:pt x="290" y="23"/>
                  <a:pt x="288" y="23"/>
                  <a:pt x="286" y="24"/>
                </a:cubicBezTo>
                <a:close/>
                <a:moveTo>
                  <a:pt x="287" y="68"/>
                </a:moveTo>
                <a:cubicBezTo>
                  <a:pt x="289" y="67"/>
                  <a:pt x="289" y="67"/>
                  <a:pt x="289" y="66"/>
                </a:cubicBezTo>
                <a:cubicBezTo>
                  <a:pt x="287" y="67"/>
                  <a:pt x="287" y="67"/>
                  <a:pt x="287" y="68"/>
                </a:cubicBezTo>
                <a:close/>
                <a:moveTo>
                  <a:pt x="237" y="80"/>
                </a:moveTo>
                <a:cubicBezTo>
                  <a:pt x="236" y="81"/>
                  <a:pt x="235" y="83"/>
                  <a:pt x="230" y="86"/>
                </a:cubicBezTo>
                <a:cubicBezTo>
                  <a:pt x="227" y="86"/>
                  <a:pt x="224" y="88"/>
                  <a:pt x="221" y="89"/>
                </a:cubicBezTo>
                <a:cubicBezTo>
                  <a:pt x="221" y="89"/>
                  <a:pt x="221" y="90"/>
                  <a:pt x="220" y="91"/>
                </a:cubicBezTo>
                <a:cubicBezTo>
                  <a:pt x="219" y="91"/>
                  <a:pt x="215" y="92"/>
                  <a:pt x="215" y="93"/>
                </a:cubicBezTo>
                <a:cubicBezTo>
                  <a:pt x="217" y="93"/>
                  <a:pt x="218" y="93"/>
                  <a:pt x="220" y="92"/>
                </a:cubicBezTo>
                <a:cubicBezTo>
                  <a:pt x="222" y="91"/>
                  <a:pt x="219" y="91"/>
                  <a:pt x="221" y="90"/>
                </a:cubicBezTo>
                <a:cubicBezTo>
                  <a:pt x="227" y="88"/>
                  <a:pt x="233" y="84"/>
                  <a:pt x="238" y="81"/>
                </a:cubicBezTo>
                <a:cubicBezTo>
                  <a:pt x="237" y="81"/>
                  <a:pt x="237" y="81"/>
                  <a:pt x="236" y="81"/>
                </a:cubicBezTo>
                <a:cubicBezTo>
                  <a:pt x="239" y="80"/>
                  <a:pt x="241" y="79"/>
                  <a:pt x="242" y="78"/>
                </a:cubicBezTo>
                <a:cubicBezTo>
                  <a:pt x="239" y="79"/>
                  <a:pt x="238" y="79"/>
                  <a:pt x="237" y="80"/>
                </a:cubicBezTo>
                <a:close/>
                <a:moveTo>
                  <a:pt x="228" y="79"/>
                </a:moveTo>
                <a:cubicBezTo>
                  <a:pt x="228" y="80"/>
                  <a:pt x="230" y="79"/>
                  <a:pt x="228" y="80"/>
                </a:cubicBezTo>
                <a:cubicBezTo>
                  <a:pt x="228" y="80"/>
                  <a:pt x="224" y="82"/>
                  <a:pt x="224" y="81"/>
                </a:cubicBezTo>
                <a:cubicBezTo>
                  <a:pt x="219" y="84"/>
                  <a:pt x="214" y="86"/>
                  <a:pt x="212" y="89"/>
                </a:cubicBezTo>
                <a:cubicBezTo>
                  <a:pt x="217" y="86"/>
                  <a:pt x="220" y="83"/>
                  <a:pt x="224" y="82"/>
                </a:cubicBezTo>
                <a:cubicBezTo>
                  <a:pt x="224" y="82"/>
                  <a:pt x="222" y="83"/>
                  <a:pt x="223" y="83"/>
                </a:cubicBezTo>
                <a:cubicBezTo>
                  <a:pt x="226" y="82"/>
                  <a:pt x="228" y="80"/>
                  <a:pt x="232" y="79"/>
                </a:cubicBezTo>
                <a:cubicBezTo>
                  <a:pt x="231" y="78"/>
                  <a:pt x="231" y="78"/>
                  <a:pt x="228" y="79"/>
                </a:cubicBezTo>
                <a:close/>
                <a:moveTo>
                  <a:pt x="209" y="55"/>
                </a:moveTo>
                <a:cubicBezTo>
                  <a:pt x="212" y="54"/>
                  <a:pt x="215" y="52"/>
                  <a:pt x="216" y="50"/>
                </a:cubicBezTo>
                <a:cubicBezTo>
                  <a:pt x="212" y="52"/>
                  <a:pt x="211" y="53"/>
                  <a:pt x="209" y="55"/>
                </a:cubicBezTo>
                <a:close/>
                <a:moveTo>
                  <a:pt x="220" y="66"/>
                </a:moveTo>
                <a:cubicBezTo>
                  <a:pt x="223" y="64"/>
                  <a:pt x="220" y="67"/>
                  <a:pt x="223" y="65"/>
                </a:cubicBezTo>
                <a:cubicBezTo>
                  <a:pt x="224" y="64"/>
                  <a:pt x="223" y="65"/>
                  <a:pt x="223" y="64"/>
                </a:cubicBezTo>
                <a:cubicBezTo>
                  <a:pt x="222" y="65"/>
                  <a:pt x="220" y="65"/>
                  <a:pt x="220" y="66"/>
                </a:cubicBezTo>
                <a:close/>
                <a:moveTo>
                  <a:pt x="217" y="67"/>
                </a:moveTo>
                <a:cubicBezTo>
                  <a:pt x="214" y="69"/>
                  <a:pt x="216" y="70"/>
                  <a:pt x="219" y="67"/>
                </a:cubicBezTo>
                <a:cubicBezTo>
                  <a:pt x="214" y="69"/>
                  <a:pt x="222" y="65"/>
                  <a:pt x="217" y="67"/>
                </a:cubicBezTo>
                <a:close/>
                <a:moveTo>
                  <a:pt x="226" y="94"/>
                </a:moveTo>
                <a:cubicBezTo>
                  <a:pt x="225" y="94"/>
                  <a:pt x="224" y="95"/>
                  <a:pt x="224" y="96"/>
                </a:cubicBezTo>
                <a:cubicBezTo>
                  <a:pt x="226" y="94"/>
                  <a:pt x="226" y="95"/>
                  <a:pt x="228" y="94"/>
                </a:cubicBezTo>
                <a:cubicBezTo>
                  <a:pt x="228" y="93"/>
                  <a:pt x="227" y="94"/>
                  <a:pt x="226" y="94"/>
                </a:cubicBezTo>
                <a:close/>
                <a:moveTo>
                  <a:pt x="216" y="80"/>
                </a:moveTo>
                <a:cubicBezTo>
                  <a:pt x="215" y="80"/>
                  <a:pt x="213" y="82"/>
                  <a:pt x="211" y="82"/>
                </a:cubicBezTo>
                <a:cubicBezTo>
                  <a:pt x="211" y="83"/>
                  <a:pt x="214" y="82"/>
                  <a:pt x="216" y="80"/>
                </a:cubicBezTo>
                <a:close/>
                <a:moveTo>
                  <a:pt x="206" y="79"/>
                </a:moveTo>
                <a:cubicBezTo>
                  <a:pt x="206" y="79"/>
                  <a:pt x="208" y="78"/>
                  <a:pt x="207" y="79"/>
                </a:cubicBezTo>
                <a:cubicBezTo>
                  <a:pt x="209" y="77"/>
                  <a:pt x="210" y="78"/>
                  <a:pt x="212" y="75"/>
                </a:cubicBezTo>
                <a:cubicBezTo>
                  <a:pt x="210" y="76"/>
                  <a:pt x="208" y="77"/>
                  <a:pt x="206" y="79"/>
                </a:cubicBezTo>
                <a:close/>
                <a:moveTo>
                  <a:pt x="192" y="65"/>
                </a:moveTo>
                <a:cubicBezTo>
                  <a:pt x="191" y="66"/>
                  <a:pt x="190" y="67"/>
                  <a:pt x="190" y="67"/>
                </a:cubicBezTo>
                <a:cubicBezTo>
                  <a:pt x="193" y="65"/>
                  <a:pt x="197" y="64"/>
                  <a:pt x="198" y="63"/>
                </a:cubicBezTo>
                <a:cubicBezTo>
                  <a:pt x="194" y="64"/>
                  <a:pt x="195" y="64"/>
                  <a:pt x="192" y="65"/>
                </a:cubicBezTo>
                <a:close/>
                <a:moveTo>
                  <a:pt x="208" y="90"/>
                </a:moveTo>
                <a:cubicBezTo>
                  <a:pt x="207" y="91"/>
                  <a:pt x="206" y="91"/>
                  <a:pt x="206" y="92"/>
                </a:cubicBezTo>
                <a:cubicBezTo>
                  <a:pt x="207" y="91"/>
                  <a:pt x="206" y="93"/>
                  <a:pt x="209" y="91"/>
                </a:cubicBezTo>
                <a:cubicBezTo>
                  <a:pt x="210" y="90"/>
                  <a:pt x="208" y="91"/>
                  <a:pt x="208" y="90"/>
                </a:cubicBezTo>
                <a:close/>
                <a:moveTo>
                  <a:pt x="207" y="101"/>
                </a:moveTo>
                <a:cubicBezTo>
                  <a:pt x="208" y="101"/>
                  <a:pt x="212" y="98"/>
                  <a:pt x="214" y="97"/>
                </a:cubicBezTo>
                <a:cubicBezTo>
                  <a:pt x="211" y="99"/>
                  <a:pt x="207" y="101"/>
                  <a:pt x="207" y="101"/>
                </a:cubicBezTo>
                <a:close/>
                <a:moveTo>
                  <a:pt x="190" y="86"/>
                </a:moveTo>
                <a:cubicBezTo>
                  <a:pt x="191" y="85"/>
                  <a:pt x="196" y="82"/>
                  <a:pt x="196" y="82"/>
                </a:cubicBezTo>
                <a:cubicBezTo>
                  <a:pt x="194" y="83"/>
                  <a:pt x="192" y="85"/>
                  <a:pt x="190" y="86"/>
                </a:cubicBezTo>
                <a:close/>
                <a:moveTo>
                  <a:pt x="198" y="111"/>
                </a:moveTo>
                <a:cubicBezTo>
                  <a:pt x="199" y="112"/>
                  <a:pt x="204" y="109"/>
                  <a:pt x="205" y="107"/>
                </a:cubicBezTo>
                <a:cubicBezTo>
                  <a:pt x="203" y="109"/>
                  <a:pt x="201" y="110"/>
                  <a:pt x="198" y="111"/>
                </a:cubicBezTo>
                <a:close/>
                <a:moveTo>
                  <a:pt x="185" y="86"/>
                </a:moveTo>
                <a:cubicBezTo>
                  <a:pt x="185" y="86"/>
                  <a:pt x="189" y="84"/>
                  <a:pt x="188" y="84"/>
                </a:cubicBezTo>
                <a:cubicBezTo>
                  <a:pt x="184" y="85"/>
                  <a:pt x="184" y="87"/>
                  <a:pt x="183" y="89"/>
                </a:cubicBezTo>
                <a:cubicBezTo>
                  <a:pt x="184" y="88"/>
                  <a:pt x="184" y="88"/>
                  <a:pt x="184" y="88"/>
                </a:cubicBezTo>
                <a:cubicBezTo>
                  <a:pt x="187" y="87"/>
                  <a:pt x="190" y="84"/>
                  <a:pt x="188" y="84"/>
                </a:cubicBezTo>
                <a:cubicBezTo>
                  <a:pt x="188" y="84"/>
                  <a:pt x="186" y="86"/>
                  <a:pt x="185" y="86"/>
                </a:cubicBezTo>
                <a:close/>
                <a:moveTo>
                  <a:pt x="175" y="77"/>
                </a:moveTo>
                <a:cubicBezTo>
                  <a:pt x="177" y="75"/>
                  <a:pt x="182" y="73"/>
                  <a:pt x="180" y="73"/>
                </a:cubicBezTo>
                <a:cubicBezTo>
                  <a:pt x="179" y="75"/>
                  <a:pt x="174" y="76"/>
                  <a:pt x="175" y="77"/>
                </a:cubicBezTo>
                <a:close/>
                <a:moveTo>
                  <a:pt x="186" y="115"/>
                </a:moveTo>
                <a:cubicBezTo>
                  <a:pt x="187" y="115"/>
                  <a:pt x="191" y="112"/>
                  <a:pt x="191" y="111"/>
                </a:cubicBezTo>
                <a:cubicBezTo>
                  <a:pt x="190" y="112"/>
                  <a:pt x="187" y="113"/>
                  <a:pt x="186" y="115"/>
                </a:cubicBezTo>
                <a:close/>
                <a:moveTo>
                  <a:pt x="177" y="93"/>
                </a:moveTo>
                <a:cubicBezTo>
                  <a:pt x="170" y="97"/>
                  <a:pt x="177" y="95"/>
                  <a:pt x="177" y="93"/>
                </a:cubicBezTo>
                <a:close/>
                <a:moveTo>
                  <a:pt x="183" y="114"/>
                </a:moveTo>
                <a:cubicBezTo>
                  <a:pt x="185" y="113"/>
                  <a:pt x="188" y="111"/>
                  <a:pt x="188" y="110"/>
                </a:cubicBezTo>
                <a:cubicBezTo>
                  <a:pt x="185" y="112"/>
                  <a:pt x="184" y="113"/>
                  <a:pt x="183" y="114"/>
                </a:cubicBezTo>
                <a:close/>
                <a:moveTo>
                  <a:pt x="158" y="89"/>
                </a:moveTo>
                <a:cubicBezTo>
                  <a:pt x="160" y="88"/>
                  <a:pt x="165" y="84"/>
                  <a:pt x="163" y="85"/>
                </a:cubicBezTo>
                <a:cubicBezTo>
                  <a:pt x="163" y="85"/>
                  <a:pt x="157" y="89"/>
                  <a:pt x="158" y="89"/>
                </a:cubicBezTo>
                <a:close/>
                <a:moveTo>
                  <a:pt x="166" y="104"/>
                </a:moveTo>
                <a:cubicBezTo>
                  <a:pt x="168" y="103"/>
                  <a:pt x="170" y="102"/>
                  <a:pt x="171" y="101"/>
                </a:cubicBezTo>
                <a:cubicBezTo>
                  <a:pt x="169" y="103"/>
                  <a:pt x="166" y="103"/>
                  <a:pt x="166" y="104"/>
                </a:cubicBezTo>
                <a:close/>
                <a:moveTo>
                  <a:pt x="172" y="122"/>
                </a:moveTo>
                <a:cubicBezTo>
                  <a:pt x="172" y="122"/>
                  <a:pt x="176" y="120"/>
                  <a:pt x="176" y="120"/>
                </a:cubicBezTo>
                <a:cubicBezTo>
                  <a:pt x="175" y="120"/>
                  <a:pt x="175" y="120"/>
                  <a:pt x="172" y="122"/>
                </a:cubicBezTo>
                <a:close/>
                <a:moveTo>
                  <a:pt x="142" y="97"/>
                </a:moveTo>
                <a:cubicBezTo>
                  <a:pt x="145" y="95"/>
                  <a:pt x="147" y="93"/>
                  <a:pt x="148" y="92"/>
                </a:cubicBezTo>
                <a:cubicBezTo>
                  <a:pt x="146" y="93"/>
                  <a:pt x="142" y="96"/>
                  <a:pt x="142" y="97"/>
                </a:cubicBezTo>
                <a:close/>
                <a:moveTo>
                  <a:pt x="155" y="112"/>
                </a:moveTo>
                <a:cubicBezTo>
                  <a:pt x="155" y="112"/>
                  <a:pt x="156" y="111"/>
                  <a:pt x="156" y="111"/>
                </a:cubicBezTo>
                <a:cubicBezTo>
                  <a:pt x="155" y="112"/>
                  <a:pt x="156" y="112"/>
                  <a:pt x="157" y="111"/>
                </a:cubicBezTo>
                <a:cubicBezTo>
                  <a:pt x="157" y="111"/>
                  <a:pt x="158" y="110"/>
                  <a:pt x="158" y="109"/>
                </a:cubicBezTo>
                <a:cubicBezTo>
                  <a:pt x="157" y="110"/>
                  <a:pt x="155" y="111"/>
                  <a:pt x="155" y="112"/>
                </a:cubicBezTo>
                <a:close/>
                <a:moveTo>
                  <a:pt x="164" y="129"/>
                </a:moveTo>
                <a:cubicBezTo>
                  <a:pt x="165" y="128"/>
                  <a:pt x="170" y="125"/>
                  <a:pt x="169" y="124"/>
                </a:cubicBezTo>
                <a:cubicBezTo>
                  <a:pt x="167" y="126"/>
                  <a:pt x="165" y="127"/>
                  <a:pt x="164" y="129"/>
                </a:cubicBezTo>
                <a:close/>
                <a:moveTo>
                  <a:pt x="153" y="112"/>
                </a:moveTo>
                <a:cubicBezTo>
                  <a:pt x="155" y="111"/>
                  <a:pt x="158" y="109"/>
                  <a:pt x="157" y="109"/>
                </a:cubicBezTo>
                <a:cubicBezTo>
                  <a:pt x="154" y="110"/>
                  <a:pt x="154" y="111"/>
                  <a:pt x="153" y="112"/>
                </a:cubicBezTo>
                <a:close/>
                <a:moveTo>
                  <a:pt x="164" y="125"/>
                </a:moveTo>
                <a:cubicBezTo>
                  <a:pt x="165" y="124"/>
                  <a:pt x="167" y="122"/>
                  <a:pt x="167" y="122"/>
                </a:cubicBezTo>
                <a:cubicBezTo>
                  <a:pt x="166" y="122"/>
                  <a:pt x="162" y="125"/>
                  <a:pt x="164" y="125"/>
                </a:cubicBezTo>
                <a:close/>
                <a:moveTo>
                  <a:pt x="162" y="131"/>
                </a:moveTo>
                <a:cubicBezTo>
                  <a:pt x="162" y="131"/>
                  <a:pt x="161" y="132"/>
                  <a:pt x="161" y="133"/>
                </a:cubicBezTo>
                <a:cubicBezTo>
                  <a:pt x="164" y="130"/>
                  <a:pt x="164" y="130"/>
                  <a:pt x="164" y="130"/>
                </a:cubicBezTo>
                <a:cubicBezTo>
                  <a:pt x="162" y="131"/>
                  <a:pt x="170" y="126"/>
                  <a:pt x="167" y="127"/>
                </a:cubicBezTo>
                <a:cubicBezTo>
                  <a:pt x="165" y="129"/>
                  <a:pt x="163" y="130"/>
                  <a:pt x="162" y="131"/>
                </a:cubicBezTo>
                <a:close/>
                <a:moveTo>
                  <a:pt x="153" y="115"/>
                </a:moveTo>
                <a:cubicBezTo>
                  <a:pt x="153" y="115"/>
                  <a:pt x="154" y="114"/>
                  <a:pt x="153" y="114"/>
                </a:cubicBezTo>
                <a:cubicBezTo>
                  <a:pt x="149" y="118"/>
                  <a:pt x="155" y="114"/>
                  <a:pt x="153" y="116"/>
                </a:cubicBezTo>
                <a:cubicBezTo>
                  <a:pt x="155" y="115"/>
                  <a:pt x="155" y="115"/>
                  <a:pt x="155" y="115"/>
                </a:cubicBezTo>
                <a:cubicBezTo>
                  <a:pt x="155" y="115"/>
                  <a:pt x="155" y="114"/>
                  <a:pt x="155" y="114"/>
                </a:cubicBezTo>
                <a:cubicBezTo>
                  <a:pt x="154" y="115"/>
                  <a:pt x="153" y="115"/>
                  <a:pt x="153" y="115"/>
                </a:cubicBezTo>
                <a:close/>
                <a:moveTo>
                  <a:pt x="132" y="105"/>
                </a:moveTo>
                <a:cubicBezTo>
                  <a:pt x="135" y="103"/>
                  <a:pt x="140" y="99"/>
                  <a:pt x="140" y="98"/>
                </a:cubicBezTo>
                <a:cubicBezTo>
                  <a:pt x="136" y="101"/>
                  <a:pt x="133" y="104"/>
                  <a:pt x="132" y="105"/>
                </a:cubicBezTo>
                <a:close/>
                <a:moveTo>
                  <a:pt x="158" y="134"/>
                </a:moveTo>
                <a:cubicBezTo>
                  <a:pt x="159" y="132"/>
                  <a:pt x="163" y="130"/>
                  <a:pt x="163" y="130"/>
                </a:cubicBezTo>
                <a:cubicBezTo>
                  <a:pt x="161" y="131"/>
                  <a:pt x="157" y="133"/>
                  <a:pt x="158" y="134"/>
                </a:cubicBezTo>
                <a:close/>
                <a:moveTo>
                  <a:pt x="149" y="141"/>
                </a:moveTo>
                <a:cubicBezTo>
                  <a:pt x="151" y="141"/>
                  <a:pt x="153" y="139"/>
                  <a:pt x="153" y="138"/>
                </a:cubicBezTo>
                <a:cubicBezTo>
                  <a:pt x="154" y="138"/>
                  <a:pt x="157" y="136"/>
                  <a:pt x="158" y="135"/>
                </a:cubicBezTo>
                <a:cubicBezTo>
                  <a:pt x="155" y="136"/>
                  <a:pt x="151" y="139"/>
                  <a:pt x="149" y="141"/>
                </a:cubicBezTo>
                <a:close/>
                <a:moveTo>
                  <a:pt x="132" y="110"/>
                </a:moveTo>
                <a:cubicBezTo>
                  <a:pt x="132" y="108"/>
                  <a:pt x="128" y="112"/>
                  <a:pt x="127" y="113"/>
                </a:cubicBezTo>
                <a:cubicBezTo>
                  <a:pt x="126" y="114"/>
                  <a:pt x="128" y="114"/>
                  <a:pt x="129" y="112"/>
                </a:cubicBezTo>
                <a:cubicBezTo>
                  <a:pt x="129" y="111"/>
                  <a:pt x="131" y="110"/>
                  <a:pt x="131" y="110"/>
                </a:cubicBezTo>
                <a:cubicBezTo>
                  <a:pt x="131" y="110"/>
                  <a:pt x="131" y="110"/>
                  <a:pt x="132" y="110"/>
                </a:cubicBezTo>
                <a:close/>
                <a:moveTo>
                  <a:pt x="137" y="153"/>
                </a:moveTo>
                <a:cubicBezTo>
                  <a:pt x="139" y="150"/>
                  <a:pt x="143" y="148"/>
                  <a:pt x="143" y="147"/>
                </a:cubicBezTo>
                <a:cubicBezTo>
                  <a:pt x="140" y="149"/>
                  <a:pt x="138" y="151"/>
                  <a:pt x="137" y="153"/>
                </a:cubicBezTo>
                <a:close/>
                <a:moveTo>
                  <a:pt x="105" y="131"/>
                </a:moveTo>
                <a:cubicBezTo>
                  <a:pt x="110" y="128"/>
                  <a:pt x="114" y="123"/>
                  <a:pt x="118" y="120"/>
                </a:cubicBezTo>
                <a:cubicBezTo>
                  <a:pt x="117" y="119"/>
                  <a:pt x="117" y="119"/>
                  <a:pt x="117" y="119"/>
                </a:cubicBezTo>
                <a:cubicBezTo>
                  <a:pt x="113" y="123"/>
                  <a:pt x="107" y="128"/>
                  <a:pt x="105" y="131"/>
                </a:cubicBezTo>
                <a:close/>
                <a:moveTo>
                  <a:pt x="144" y="153"/>
                </a:moveTo>
                <a:cubicBezTo>
                  <a:pt x="144" y="154"/>
                  <a:pt x="143" y="155"/>
                  <a:pt x="143" y="155"/>
                </a:cubicBezTo>
                <a:cubicBezTo>
                  <a:pt x="146" y="153"/>
                  <a:pt x="146" y="153"/>
                  <a:pt x="146" y="153"/>
                </a:cubicBezTo>
                <a:cubicBezTo>
                  <a:pt x="145" y="153"/>
                  <a:pt x="146" y="152"/>
                  <a:pt x="144" y="153"/>
                </a:cubicBezTo>
                <a:close/>
                <a:moveTo>
                  <a:pt x="124" y="137"/>
                </a:moveTo>
                <a:cubicBezTo>
                  <a:pt x="125" y="137"/>
                  <a:pt x="126" y="136"/>
                  <a:pt x="126" y="136"/>
                </a:cubicBezTo>
                <a:cubicBezTo>
                  <a:pt x="125" y="136"/>
                  <a:pt x="123" y="138"/>
                  <a:pt x="122" y="139"/>
                </a:cubicBezTo>
                <a:cubicBezTo>
                  <a:pt x="121" y="140"/>
                  <a:pt x="121" y="140"/>
                  <a:pt x="122" y="140"/>
                </a:cubicBezTo>
                <a:cubicBezTo>
                  <a:pt x="124" y="138"/>
                  <a:pt x="123" y="138"/>
                  <a:pt x="124" y="137"/>
                </a:cubicBezTo>
                <a:close/>
                <a:moveTo>
                  <a:pt x="112" y="136"/>
                </a:moveTo>
                <a:cubicBezTo>
                  <a:pt x="109" y="139"/>
                  <a:pt x="114" y="135"/>
                  <a:pt x="111" y="138"/>
                </a:cubicBezTo>
                <a:cubicBezTo>
                  <a:pt x="113" y="136"/>
                  <a:pt x="113" y="136"/>
                  <a:pt x="115" y="135"/>
                </a:cubicBezTo>
                <a:cubicBezTo>
                  <a:pt x="115" y="135"/>
                  <a:pt x="116" y="134"/>
                  <a:pt x="115" y="134"/>
                </a:cubicBezTo>
                <a:cubicBezTo>
                  <a:pt x="113" y="136"/>
                  <a:pt x="114" y="134"/>
                  <a:pt x="112" y="136"/>
                </a:cubicBezTo>
                <a:close/>
                <a:moveTo>
                  <a:pt x="125" y="156"/>
                </a:moveTo>
                <a:cubicBezTo>
                  <a:pt x="126" y="156"/>
                  <a:pt x="128" y="154"/>
                  <a:pt x="129" y="152"/>
                </a:cubicBezTo>
                <a:cubicBezTo>
                  <a:pt x="128" y="153"/>
                  <a:pt x="126" y="154"/>
                  <a:pt x="125" y="156"/>
                </a:cubicBezTo>
                <a:close/>
                <a:moveTo>
                  <a:pt x="113" y="150"/>
                </a:moveTo>
                <a:cubicBezTo>
                  <a:pt x="117" y="147"/>
                  <a:pt x="116" y="148"/>
                  <a:pt x="120" y="145"/>
                </a:cubicBezTo>
                <a:cubicBezTo>
                  <a:pt x="118" y="145"/>
                  <a:pt x="121" y="143"/>
                  <a:pt x="120" y="143"/>
                </a:cubicBezTo>
                <a:cubicBezTo>
                  <a:pt x="119" y="145"/>
                  <a:pt x="113" y="149"/>
                  <a:pt x="113" y="150"/>
                </a:cubicBezTo>
                <a:close/>
                <a:moveTo>
                  <a:pt x="112" y="138"/>
                </a:moveTo>
                <a:cubicBezTo>
                  <a:pt x="110" y="140"/>
                  <a:pt x="110" y="138"/>
                  <a:pt x="108" y="140"/>
                </a:cubicBezTo>
                <a:cubicBezTo>
                  <a:pt x="107" y="142"/>
                  <a:pt x="109" y="140"/>
                  <a:pt x="110" y="141"/>
                </a:cubicBezTo>
                <a:cubicBezTo>
                  <a:pt x="111" y="140"/>
                  <a:pt x="114" y="137"/>
                  <a:pt x="112" y="138"/>
                </a:cubicBezTo>
                <a:close/>
                <a:moveTo>
                  <a:pt x="96" y="141"/>
                </a:moveTo>
                <a:cubicBezTo>
                  <a:pt x="99" y="138"/>
                  <a:pt x="99" y="138"/>
                  <a:pt x="99" y="138"/>
                </a:cubicBezTo>
                <a:cubicBezTo>
                  <a:pt x="98" y="137"/>
                  <a:pt x="98" y="137"/>
                  <a:pt x="98" y="137"/>
                </a:cubicBezTo>
                <a:cubicBezTo>
                  <a:pt x="96" y="139"/>
                  <a:pt x="97" y="139"/>
                  <a:pt x="96" y="141"/>
                </a:cubicBezTo>
                <a:close/>
                <a:moveTo>
                  <a:pt x="119" y="170"/>
                </a:moveTo>
                <a:cubicBezTo>
                  <a:pt x="119" y="171"/>
                  <a:pt x="120" y="168"/>
                  <a:pt x="120" y="169"/>
                </a:cubicBezTo>
                <a:cubicBezTo>
                  <a:pt x="121" y="168"/>
                  <a:pt x="125" y="165"/>
                  <a:pt x="123" y="166"/>
                </a:cubicBezTo>
                <a:cubicBezTo>
                  <a:pt x="121" y="168"/>
                  <a:pt x="121" y="168"/>
                  <a:pt x="119" y="170"/>
                </a:cubicBezTo>
                <a:close/>
                <a:moveTo>
                  <a:pt x="111" y="161"/>
                </a:moveTo>
                <a:cubicBezTo>
                  <a:pt x="113" y="159"/>
                  <a:pt x="114" y="159"/>
                  <a:pt x="115" y="158"/>
                </a:cubicBezTo>
                <a:cubicBezTo>
                  <a:pt x="114" y="158"/>
                  <a:pt x="115" y="157"/>
                  <a:pt x="114" y="157"/>
                </a:cubicBezTo>
                <a:cubicBezTo>
                  <a:pt x="113" y="159"/>
                  <a:pt x="111" y="160"/>
                  <a:pt x="111" y="161"/>
                </a:cubicBezTo>
                <a:close/>
                <a:moveTo>
                  <a:pt x="85" y="151"/>
                </a:moveTo>
                <a:cubicBezTo>
                  <a:pt x="83" y="153"/>
                  <a:pt x="82" y="154"/>
                  <a:pt x="81" y="155"/>
                </a:cubicBezTo>
                <a:cubicBezTo>
                  <a:pt x="81" y="156"/>
                  <a:pt x="81" y="156"/>
                  <a:pt x="81" y="156"/>
                </a:cubicBezTo>
                <a:cubicBezTo>
                  <a:pt x="81" y="156"/>
                  <a:pt x="81" y="156"/>
                  <a:pt x="81" y="156"/>
                </a:cubicBezTo>
                <a:cubicBezTo>
                  <a:pt x="82" y="156"/>
                  <a:pt x="82" y="156"/>
                  <a:pt x="82" y="156"/>
                </a:cubicBezTo>
                <a:cubicBezTo>
                  <a:pt x="83" y="155"/>
                  <a:pt x="83" y="155"/>
                  <a:pt x="83" y="155"/>
                </a:cubicBezTo>
                <a:cubicBezTo>
                  <a:pt x="84" y="154"/>
                  <a:pt x="85" y="152"/>
                  <a:pt x="86" y="151"/>
                </a:cubicBezTo>
                <a:cubicBezTo>
                  <a:pt x="89" y="149"/>
                  <a:pt x="91" y="146"/>
                  <a:pt x="93" y="143"/>
                </a:cubicBezTo>
                <a:cubicBezTo>
                  <a:pt x="90" y="146"/>
                  <a:pt x="87" y="149"/>
                  <a:pt x="85" y="151"/>
                </a:cubicBezTo>
                <a:close/>
                <a:moveTo>
                  <a:pt x="88" y="156"/>
                </a:moveTo>
                <a:cubicBezTo>
                  <a:pt x="90" y="154"/>
                  <a:pt x="91" y="154"/>
                  <a:pt x="93" y="152"/>
                </a:cubicBezTo>
                <a:cubicBezTo>
                  <a:pt x="93" y="151"/>
                  <a:pt x="93" y="150"/>
                  <a:pt x="94" y="149"/>
                </a:cubicBezTo>
                <a:cubicBezTo>
                  <a:pt x="91" y="152"/>
                  <a:pt x="87" y="156"/>
                  <a:pt x="88" y="156"/>
                </a:cubicBezTo>
                <a:close/>
                <a:moveTo>
                  <a:pt x="86" y="154"/>
                </a:moveTo>
                <a:cubicBezTo>
                  <a:pt x="88" y="153"/>
                  <a:pt x="87" y="154"/>
                  <a:pt x="89" y="152"/>
                </a:cubicBezTo>
                <a:cubicBezTo>
                  <a:pt x="89" y="152"/>
                  <a:pt x="89" y="152"/>
                  <a:pt x="90" y="151"/>
                </a:cubicBezTo>
                <a:cubicBezTo>
                  <a:pt x="89" y="151"/>
                  <a:pt x="89" y="151"/>
                  <a:pt x="90" y="151"/>
                </a:cubicBezTo>
                <a:cubicBezTo>
                  <a:pt x="90" y="150"/>
                  <a:pt x="90" y="150"/>
                  <a:pt x="90" y="150"/>
                </a:cubicBezTo>
                <a:cubicBezTo>
                  <a:pt x="89" y="152"/>
                  <a:pt x="86" y="154"/>
                  <a:pt x="86" y="154"/>
                </a:cubicBezTo>
                <a:close/>
                <a:moveTo>
                  <a:pt x="96" y="160"/>
                </a:moveTo>
                <a:cubicBezTo>
                  <a:pt x="96" y="161"/>
                  <a:pt x="94" y="163"/>
                  <a:pt x="94" y="164"/>
                </a:cubicBezTo>
                <a:cubicBezTo>
                  <a:pt x="96" y="162"/>
                  <a:pt x="96" y="161"/>
                  <a:pt x="98" y="160"/>
                </a:cubicBezTo>
                <a:cubicBezTo>
                  <a:pt x="97" y="159"/>
                  <a:pt x="97" y="160"/>
                  <a:pt x="96" y="160"/>
                </a:cubicBezTo>
                <a:close/>
                <a:moveTo>
                  <a:pt x="95" y="158"/>
                </a:moveTo>
                <a:cubicBezTo>
                  <a:pt x="95" y="158"/>
                  <a:pt x="95" y="158"/>
                  <a:pt x="95" y="158"/>
                </a:cubicBezTo>
                <a:cubicBezTo>
                  <a:pt x="93" y="159"/>
                  <a:pt x="94" y="159"/>
                  <a:pt x="92" y="160"/>
                </a:cubicBezTo>
                <a:cubicBezTo>
                  <a:pt x="93" y="161"/>
                  <a:pt x="93" y="161"/>
                  <a:pt x="93" y="161"/>
                </a:cubicBezTo>
                <a:cubicBezTo>
                  <a:pt x="94" y="159"/>
                  <a:pt x="94" y="160"/>
                  <a:pt x="95" y="158"/>
                </a:cubicBezTo>
                <a:close/>
                <a:moveTo>
                  <a:pt x="85" y="163"/>
                </a:moveTo>
                <a:cubicBezTo>
                  <a:pt x="86" y="162"/>
                  <a:pt x="86" y="162"/>
                  <a:pt x="86" y="162"/>
                </a:cubicBezTo>
                <a:cubicBezTo>
                  <a:pt x="86" y="162"/>
                  <a:pt x="85" y="162"/>
                  <a:pt x="85" y="163"/>
                </a:cubicBezTo>
                <a:close/>
                <a:moveTo>
                  <a:pt x="91" y="167"/>
                </a:moveTo>
                <a:cubicBezTo>
                  <a:pt x="91" y="167"/>
                  <a:pt x="91" y="167"/>
                  <a:pt x="91" y="168"/>
                </a:cubicBezTo>
                <a:cubicBezTo>
                  <a:pt x="92" y="168"/>
                  <a:pt x="92" y="168"/>
                  <a:pt x="92" y="167"/>
                </a:cubicBezTo>
                <a:cubicBezTo>
                  <a:pt x="92" y="167"/>
                  <a:pt x="92" y="167"/>
                  <a:pt x="92" y="167"/>
                </a:cubicBezTo>
                <a:cubicBezTo>
                  <a:pt x="92" y="167"/>
                  <a:pt x="91" y="166"/>
                  <a:pt x="91" y="167"/>
                </a:cubicBezTo>
                <a:close/>
                <a:moveTo>
                  <a:pt x="101" y="179"/>
                </a:moveTo>
                <a:cubicBezTo>
                  <a:pt x="101" y="179"/>
                  <a:pt x="101" y="179"/>
                  <a:pt x="102" y="180"/>
                </a:cubicBezTo>
                <a:cubicBezTo>
                  <a:pt x="102" y="179"/>
                  <a:pt x="102" y="178"/>
                  <a:pt x="103" y="178"/>
                </a:cubicBezTo>
                <a:cubicBezTo>
                  <a:pt x="103" y="178"/>
                  <a:pt x="103" y="178"/>
                  <a:pt x="103" y="177"/>
                </a:cubicBezTo>
                <a:cubicBezTo>
                  <a:pt x="102" y="178"/>
                  <a:pt x="102" y="178"/>
                  <a:pt x="101" y="179"/>
                </a:cubicBezTo>
                <a:close/>
                <a:moveTo>
                  <a:pt x="111" y="187"/>
                </a:moveTo>
                <a:cubicBezTo>
                  <a:pt x="111" y="188"/>
                  <a:pt x="112" y="187"/>
                  <a:pt x="112" y="187"/>
                </a:cubicBezTo>
                <a:cubicBezTo>
                  <a:pt x="111" y="187"/>
                  <a:pt x="112" y="187"/>
                  <a:pt x="112" y="186"/>
                </a:cubicBezTo>
                <a:cubicBezTo>
                  <a:pt x="111" y="186"/>
                  <a:pt x="112" y="187"/>
                  <a:pt x="111" y="187"/>
                </a:cubicBezTo>
                <a:close/>
                <a:moveTo>
                  <a:pt x="100" y="178"/>
                </a:moveTo>
                <a:cubicBezTo>
                  <a:pt x="100" y="179"/>
                  <a:pt x="101" y="179"/>
                  <a:pt x="101" y="178"/>
                </a:cubicBezTo>
                <a:cubicBezTo>
                  <a:pt x="101" y="178"/>
                  <a:pt x="101" y="178"/>
                  <a:pt x="101" y="178"/>
                </a:cubicBezTo>
                <a:cubicBezTo>
                  <a:pt x="101" y="178"/>
                  <a:pt x="101" y="178"/>
                  <a:pt x="101" y="178"/>
                </a:cubicBezTo>
                <a:cubicBezTo>
                  <a:pt x="101" y="178"/>
                  <a:pt x="100" y="178"/>
                  <a:pt x="100" y="178"/>
                </a:cubicBezTo>
                <a:close/>
                <a:moveTo>
                  <a:pt x="101" y="180"/>
                </a:moveTo>
                <a:cubicBezTo>
                  <a:pt x="101" y="179"/>
                  <a:pt x="101" y="181"/>
                  <a:pt x="102" y="180"/>
                </a:cubicBezTo>
                <a:cubicBezTo>
                  <a:pt x="102" y="180"/>
                  <a:pt x="101" y="179"/>
                  <a:pt x="101" y="179"/>
                </a:cubicBezTo>
                <a:cubicBezTo>
                  <a:pt x="101" y="179"/>
                  <a:pt x="100" y="180"/>
                  <a:pt x="101" y="180"/>
                </a:cubicBezTo>
                <a:close/>
                <a:moveTo>
                  <a:pt x="76" y="157"/>
                </a:moveTo>
                <a:cubicBezTo>
                  <a:pt x="76" y="157"/>
                  <a:pt x="77" y="156"/>
                  <a:pt x="76" y="156"/>
                </a:cubicBezTo>
                <a:cubicBezTo>
                  <a:pt x="76" y="156"/>
                  <a:pt x="76" y="157"/>
                  <a:pt x="76" y="157"/>
                </a:cubicBezTo>
                <a:close/>
                <a:moveTo>
                  <a:pt x="99" y="179"/>
                </a:moveTo>
                <a:cubicBezTo>
                  <a:pt x="99" y="178"/>
                  <a:pt x="100" y="180"/>
                  <a:pt x="100" y="179"/>
                </a:cubicBezTo>
                <a:cubicBezTo>
                  <a:pt x="99" y="179"/>
                  <a:pt x="100" y="179"/>
                  <a:pt x="100" y="178"/>
                </a:cubicBezTo>
                <a:cubicBezTo>
                  <a:pt x="100" y="178"/>
                  <a:pt x="99" y="179"/>
                  <a:pt x="99" y="179"/>
                </a:cubicBezTo>
                <a:close/>
                <a:moveTo>
                  <a:pt x="104" y="186"/>
                </a:moveTo>
                <a:cubicBezTo>
                  <a:pt x="105" y="185"/>
                  <a:pt x="105" y="185"/>
                  <a:pt x="105" y="185"/>
                </a:cubicBezTo>
                <a:cubicBezTo>
                  <a:pt x="105" y="184"/>
                  <a:pt x="104" y="185"/>
                  <a:pt x="104" y="186"/>
                </a:cubicBezTo>
                <a:close/>
                <a:moveTo>
                  <a:pt x="100" y="181"/>
                </a:moveTo>
                <a:cubicBezTo>
                  <a:pt x="100" y="181"/>
                  <a:pt x="100" y="181"/>
                  <a:pt x="100" y="181"/>
                </a:cubicBezTo>
                <a:cubicBezTo>
                  <a:pt x="100" y="181"/>
                  <a:pt x="100" y="181"/>
                  <a:pt x="100" y="181"/>
                </a:cubicBezTo>
                <a:cubicBezTo>
                  <a:pt x="100" y="181"/>
                  <a:pt x="101" y="181"/>
                  <a:pt x="101" y="181"/>
                </a:cubicBezTo>
                <a:cubicBezTo>
                  <a:pt x="100" y="181"/>
                  <a:pt x="100" y="180"/>
                  <a:pt x="100" y="181"/>
                </a:cubicBezTo>
                <a:close/>
                <a:moveTo>
                  <a:pt x="108" y="192"/>
                </a:moveTo>
                <a:cubicBezTo>
                  <a:pt x="108" y="191"/>
                  <a:pt x="109" y="190"/>
                  <a:pt x="109" y="190"/>
                </a:cubicBezTo>
                <a:cubicBezTo>
                  <a:pt x="108" y="191"/>
                  <a:pt x="107" y="191"/>
                  <a:pt x="108" y="192"/>
                </a:cubicBezTo>
                <a:close/>
                <a:moveTo>
                  <a:pt x="76" y="161"/>
                </a:moveTo>
                <a:cubicBezTo>
                  <a:pt x="76" y="161"/>
                  <a:pt x="77" y="162"/>
                  <a:pt x="77" y="161"/>
                </a:cubicBezTo>
                <a:cubicBezTo>
                  <a:pt x="77" y="161"/>
                  <a:pt x="77" y="161"/>
                  <a:pt x="77" y="161"/>
                </a:cubicBezTo>
                <a:cubicBezTo>
                  <a:pt x="77" y="161"/>
                  <a:pt x="78" y="161"/>
                  <a:pt x="77" y="161"/>
                </a:cubicBezTo>
                <a:cubicBezTo>
                  <a:pt x="77" y="161"/>
                  <a:pt x="77" y="161"/>
                  <a:pt x="76" y="161"/>
                </a:cubicBezTo>
                <a:close/>
                <a:moveTo>
                  <a:pt x="99" y="182"/>
                </a:moveTo>
                <a:cubicBezTo>
                  <a:pt x="99" y="182"/>
                  <a:pt x="99" y="182"/>
                  <a:pt x="99" y="182"/>
                </a:cubicBezTo>
                <a:cubicBezTo>
                  <a:pt x="100" y="182"/>
                  <a:pt x="100" y="182"/>
                  <a:pt x="100" y="181"/>
                </a:cubicBezTo>
                <a:cubicBezTo>
                  <a:pt x="99" y="181"/>
                  <a:pt x="99" y="182"/>
                  <a:pt x="99" y="182"/>
                </a:cubicBezTo>
                <a:close/>
                <a:moveTo>
                  <a:pt x="102" y="184"/>
                </a:moveTo>
                <a:cubicBezTo>
                  <a:pt x="102" y="184"/>
                  <a:pt x="102" y="185"/>
                  <a:pt x="102" y="185"/>
                </a:cubicBezTo>
                <a:cubicBezTo>
                  <a:pt x="102" y="185"/>
                  <a:pt x="102" y="185"/>
                  <a:pt x="102" y="185"/>
                </a:cubicBezTo>
                <a:cubicBezTo>
                  <a:pt x="102" y="185"/>
                  <a:pt x="103" y="185"/>
                  <a:pt x="103" y="184"/>
                </a:cubicBezTo>
                <a:cubicBezTo>
                  <a:pt x="103" y="185"/>
                  <a:pt x="102" y="184"/>
                  <a:pt x="102" y="184"/>
                </a:cubicBezTo>
                <a:close/>
                <a:moveTo>
                  <a:pt x="103" y="187"/>
                </a:moveTo>
                <a:cubicBezTo>
                  <a:pt x="104" y="186"/>
                  <a:pt x="104" y="186"/>
                  <a:pt x="104" y="185"/>
                </a:cubicBezTo>
                <a:cubicBezTo>
                  <a:pt x="104" y="186"/>
                  <a:pt x="103" y="186"/>
                  <a:pt x="103" y="187"/>
                </a:cubicBezTo>
                <a:close/>
                <a:moveTo>
                  <a:pt x="99" y="185"/>
                </a:moveTo>
                <a:cubicBezTo>
                  <a:pt x="99" y="185"/>
                  <a:pt x="100" y="185"/>
                  <a:pt x="100" y="185"/>
                </a:cubicBezTo>
                <a:cubicBezTo>
                  <a:pt x="100" y="185"/>
                  <a:pt x="101" y="185"/>
                  <a:pt x="101" y="186"/>
                </a:cubicBezTo>
                <a:cubicBezTo>
                  <a:pt x="102" y="186"/>
                  <a:pt x="100" y="184"/>
                  <a:pt x="102" y="184"/>
                </a:cubicBezTo>
                <a:cubicBezTo>
                  <a:pt x="101" y="184"/>
                  <a:pt x="101" y="184"/>
                  <a:pt x="101" y="183"/>
                </a:cubicBezTo>
                <a:cubicBezTo>
                  <a:pt x="100" y="184"/>
                  <a:pt x="99" y="184"/>
                  <a:pt x="99" y="185"/>
                </a:cubicBezTo>
                <a:close/>
                <a:moveTo>
                  <a:pt x="84" y="169"/>
                </a:moveTo>
                <a:cubicBezTo>
                  <a:pt x="84" y="169"/>
                  <a:pt x="85" y="169"/>
                  <a:pt x="85" y="168"/>
                </a:cubicBezTo>
                <a:cubicBezTo>
                  <a:pt x="85" y="169"/>
                  <a:pt x="84" y="169"/>
                  <a:pt x="84" y="169"/>
                </a:cubicBezTo>
                <a:close/>
                <a:moveTo>
                  <a:pt x="97" y="181"/>
                </a:moveTo>
                <a:cubicBezTo>
                  <a:pt x="98" y="181"/>
                  <a:pt x="97" y="182"/>
                  <a:pt x="98" y="182"/>
                </a:cubicBezTo>
                <a:cubicBezTo>
                  <a:pt x="98" y="181"/>
                  <a:pt x="98" y="181"/>
                  <a:pt x="98" y="181"/>
                </a:cubicBezTo>
                <a:cubicBezTo>
                  <a:pt x="98" y="181"/>
                  <a:pt x="98" y="181"/>
                  <a:pt x="97" y="181"/>
                </a:cubicBezTo>
                <a:close/>
                <a:moveTo>
                  <a:pt x="105" y="194"/>
                </a:moveTo>
                <a:cubicBezTo>
                  <a:pt x="106" y="194"/>
                  <a:pt x="106" y="192"/>
                  <a:pt x="107" y="192"/>
                </a:cubicBezTo>
                <a:cubicBezTo>
                  <a:pt x="107" y="192"/>
                  <a:pt x="107" y="192"/>
                  <a:pt x="107" y="192"/>
                </a:cubicBezTo>
                <a:cubicBezTo>
                  <a:pt x="106" y="192"/>
                  <a:pt x="105" y="193"/>
                  <a:pt x="105" y="194"/>
                </a:cubicBezTo>
                <a:close/>
                <a:moveTo>
                  <a:pt x="91" y="184"/>
                </a:moveTo>
                <a:cubicBezTo>
                  <a:pt x="92" y="184"/>
                  <a:pt x="91" y="185"/>
                  <a:pt x="91" y="185"/>
                </a:cubicBezTo>
                <a:cubicBezTo>
                  <a:pt x="92" y="185"/>
                  <a:pt x="92" y="184"/>
                  <a:pt x="93" y="184"/>
                </a:cubicBezTo>
                <a:cubicBezTo>
                  <a:pt x="92" y="184"/>
                  <a:pt x="92" y="184"/>
                  <a:pt x="92" y="183"/>
                </a:cubicBezTo>
                <a:cubicBezTo>
                  <a:pt x="92" y="184"/>
                  <a:pt x="92" y="184"/>
                  <a:pt x="91" y="184"/>
                </a:cubicBezTo>
                <a:close/>
                <a:moveTo>
                  <a:pt x="72" y="169"/>
                </a:moveTo>
                <a:cubicBezTo>
                  <a:pt x="73" y="170"/>
                  <a:pt x="73" y="170"/>
                  <a:pt x="73" y="170"/>
                </a:cubicBezTo>
                <a:cubicBezTo>
                  <a:pt x="73" y="169"/>
                  <a:pt x="75" y="168"/>
                  <a:pt x="74" y="167"/>
                </a:cubicBezTo>
                <a:cubicBezTo>
                  <a:pt x="73" y="168"/>
                  <a:pt x="73" y="169"/>
                  <a:pt x="72" y="169"/>
                </a:cubicBezTo>
                <a:close/>
                <a:moveTo>
                  <a:pt x="74" y="170"/>
                </a:moveTo>
                <a:cubicBezTo>
                  <a:pt x="75" y="170"/>
                  <a:pt x="76" y="169"/>
                  <a:pt x="76" y="168"/>
                </a:cubicBezTo>
                <a:cubicBezTo>
                  <a:pt x="75" y="169"/>
                  <a:pt x="74" y="170"/>
                  <a:pt x="74" y="170"/>
                </a:cubicBezTo>
                <a:close/>
                <a:moveTo>
                  <a:pt x="88" y="184"/>
                </a:moveTo>
                <a:cubicBezTo>
                  <a:pt x="89" y="185"/>
                  <a:pt x="89" y="185"/>
                  <a:pt x="89" y="185"/>
                </a:cubicBezTo>
                <a:cubicBezTo>
                  <a:pt x="90" y="184"/>
                  <a:pt x="90" y="184"/>
                  <a:pt x="90" y="183"/>
                </a:cubicBezTo>
                <a:cubicBezTo>
                  <a:pt x="90" y="183"/>
                  <a:pt x="89" y="184"/>
                  <a:pt x="88" y="184"/>
                </a:cubicBezTo>
                <a:close/>
                <a:moveTo>
                  <a:pt x="71" y="168"/>
                </a:moveTo>
                <a:cubicBezTo>
                  <a:pt x="71" y="168"/>
                  <a:pt x="71" y="167"/>
                  <a:pt x="71" y="167"/>
                </a:cubicBezTo>
                <a:cubicBezTo>
                  <a:pt x="71" y="167"/>
                  <a:pt x="71" y="168"/>
                  <a:pt x="71" y="168"/>
                </a:cubicBezTo>
                <a:close/>
                <a:moveTo>
                  <a:pt x="89" y="187"/>
                </a:moveTo>
                <a:cubicBezTo>
                  <a:pt x="90" y="188"/>
                  <a:pt x="90" y="187"/>
                  <a:pt x="90" y="187"/>
                </a:cubicBezTo>
                <a:cubicBezTo>
                  <a:pt x="91" y="187"/>
                  <a:pt x="91" y="186"/>
                  <a:pt x="91" y="186"/>
                </a:cubicBezTo>
                <a:cubicBezTo>
                  <a:pt x="90" y="186"/>
                  <a:pt x="90" y="187"/>
                  <a:pt x="89" y="186"/>
                </a:cubicBezTo>
                <a:cubicBezTo>
                  <a:pt x="89" y="186"/>
                  <a:pt x="90" y="187"/>
                  <a:pt x="89" y="187"/>
                </a:cubicBezTo>
                <a:close/>
                <a:moveTo>
                  <a:pt x="84" y="182"/>
                </a:moveTo>
                <a:cubicBezTo>
                  <a:pt x="84" y="182"/>
                  <a:pt x="85" y="180"/>
                  <a:pt x="84" y="180"/>
                </a:cubicBezTo>
                <a:cubicBezTo>
                  <a:pt x="84" y="181"/>
                  <a:pt x="83" y="181"/>
                  <a:pt x="84" y="182"/>
                </a:cubicBezTo>
                <a:close/>
                <a:moveTo>
                  <a:pt x="72" y="173"/>
                </a:moveTo>
                <a:cubicBezTo>
                  <a:pt x="72" y="173"/>
                  <a:pt x="73" y="173"/>
                  <a:pt x="73" y="173"/>
                </a:cubicBezTo>
                <a:cubicBezTo>
                  <a:pt x="73" y="173"/>
                  <a:pt x="73" y="173"/>
                  <a:pt x="73" y="172"/>
                </a:cubicBezTo>
                <a:cubicBezTo>
                  <a:pt x="72" y="172"/>
                  <a:pt x="75" y="172"/>
                  <a:pt x="74" y="171"/>
                </a:cubicBezTo>
                <a:cubicBezTo>
                  <a:pt x="73" y="171"/>
                  <a:pt x="73" y="172"/>
                  <a:pt x="72" y="173"/>
                </a:cubicBezTo>
                <a:close/>
                <a:moveTo>
                  <a:pt x="97" y="197"/>
                </a:moveTo>
                <a:cubicBezTo>
                  <a:pt x="98" y="196"/>
                  <a:pt x="99" y="195"/>
                  <a:pt x="99" y="194"/>
                </a:cubicBezTo>
                <a:cubicBezTo>
                  <a:pt x="99" y="195"/>
                  <a:pt x="97" y="195"/>
                  <a:pt x="97" y="197"/>
                </a:cubicBezTo>
                <a:close/>
                <a:moveTo>
                  <a:pt x="69" y="174"/>
                </a:moveTo>
                <a:cubicBezTo>
                  <a:pt x="70" y="173"/>
                  <a:pt x="71" y="172"/>
                  <a:pt x="72" y="171"/>
                </a:cubicBezTo>
                <a:cubicBezTo>
                  <a:pt x="72" y="170"/>
                  <a:pt x="72" y="170"/>
                  <a:pt x="72" y="170"/>
                </a:cubicBezTo>
                <a:cubicBezTo>
                  <a:pt x="71" y="172"/>
                  <a:pt x="69" y="172"/>
                  <a:pt x="69" y="174"/>
                </a:cubicBezTo>
                <a:close/>
                <a:moveTo>
                  <a:pt x="91" y="189"/>
                </a:moveTo>
                <a:cubicBezTo>
                  <a:pt x="91" y="189"/>
                  <a:pt x="92" y="189"/>
                  <a:pt x="91" y="188"/>
                </a:cubicBezTo>
                <a:cubicBezTo>
                  <a:pt x="91" y="189"/>
                  <a:pt x="90" y="189"/>
                  <a:pt x="91" y="189"/>
                </a:cubicBezTo>
                <a:close/>
                <a:moveTo>
                  <a:pt x="69" y="171"/>
                </a:moveTo>
                <a:cubicBezTo>
                  <a:pt x="69" y="170"/>
                  <a:pt x="70" y="169"/>
                  <a:pt x="70" y="169"/>
                </a:cubicBezTo>
                <a:cubicBezTo>
                  <a:pt x="69" y="169"/>
                  <a:pt x="68" y="170"/>
                  <a:pt x="69" y="171"/>
                </a:cubicBezTo>
                <a:close/>
                <a:moveTo>
                  <a:pt x="67" y="172"/>
                </a:moveTo>
                <a:cubicBezTo>
                  <a:pt x="68" y="173"/>
                  <a:pt x="68" y="172"/>
                  <a:pt x="68" y="171"/>
                </a:cubicBezTo>
                <a:lnTo>
                  <a:pt x="67" y="172"/>
                </a:lnTo>
                <a:close/>
                <a:moveTo>
                  <a:pt x="96" y="198"/>
                </a:moveTo>
                <a:cubicBezTo>
                  <a:pt x="97" y="198"/>
                  <a:pt x="97" y="197"/>
                  <a:pt x="97" y="197"/>
                </a:cubicBezTo>
                <a:cubicBezTo>
                  <a:pt x="96" y="197"/>
                  <a:pt x="96" y="198"/>
                  <a:pt x="96" y="198"/>
                </a:cubicBezTo>
                <a:close/>
                <a:moveTo>
                  <a:pt x="75" y="181"/>
                </a:moveTo>
                <a:cubicBezTo>
                  <a:pt x="76" y="181"/>
                  <a:pt x="77" y="180"/>
                  <a:pt x="76" y="180"/>
                </a:cubicBezTo>
                <a:cubicBezTo>
                  <a:pt x="76" y="180"/>
                  <a:pt x="75" y="181"/>
                  <a:pt x="75" y="181"/>
                </a:cubicBezTo>
                <a:close/>
                <a:moveTo>
                  <a:pt x="90" y="195"/>
                </a:moveTo>
                <a:cubicBezTo>
                  <a:pt x="91" y="196"/>
                  <a:pt x="91" y="194"/>
                  <a:pt x="92" y="194"/>
                </a:cubicBezTo>
                <a:cubicBezTo>
                  <a:pt x="92" y="194"/>
                  <a:pt x="92" y="194"/>
                  <a:pt x="91" y="193"/>
                </a:cubicBezTo>
                <a:cubicBezTo>
                  <a:pt x="91" y="194"/>
                  <a:pt x="91" y="195"/>
                  <a:pt x="90" y="195"/>
                </a:cubicBezTo>
                <a:close/>
                <a:moveTo>
                  <a:pt x="65" y="173"/>
                </a:moveTo>
                <a:cubicBezTo>
                  <a:pt x="66" y="173"/>
                  <a:pt x="66" y="172"/>
                  <a:pt x="66" y="172"/>
                </a:cubicBezTo>
                <a:cubicBezTo>
                  <a:pt x="66" y="172"/>
                  <a:pt x="65" y="173"/>
                  <a:pt x="65" y="173"/>
                </a:cubicBezTo>
                <a:close/>
                <a:moveTo>
                  <a:pt x="67" y="176"/>
                </a:moveTo>
                <a:cubicBezTo>
                  <a:pt x="68" y="177"/>
                  <a:pt x="69" y="175"/>
                  <a:pt x="68" y="175"/>
                </a:cubicBezTo>
                <a:cubicBezTo>
                  <a:pt x="68" y="176"/>
                  <a:pt x="67" y="176"/>
                  <a:pt x="67" y="176"/>
                </a:cubicBezTo>
                <a:close/>
                <a:moveTo>
                  <a:pt x="70" y="178"/>
                </a:moveTo>
                <a:cubicBezTo>
                  <a:pt x="70" y="179"/>
                  <a:pt x="70" y="178"/>
                  <a:pt x="70" y="177"/>
                </a:cubicBezTo>
                <a:cubicBezTo>
                  <a:pt x="70" y="177"/>
                  <a:pt x="70" y="178"/>
                  <a:pt x="70" y="178"/>
                </a:cubicBezTo>
                <a:close/>
                <a:moveTo>
                  <a:pt x="88" y="196"/>
                </a:moveTo>
                <a:cubicBezTo>
                  <a:pt x="89" y="196"/>
                  <a:pt x="90" y="195"/>
                  <a:pt x="89" y="194"/>
                </a:cubicBezTo>
                <a:cubicBezTo>
                  <a:pt x="89" y="196"/>
                  <a:pt x="87" y="195"/>
                  <a:pt x="88" y="196"/>
                </a:cubicBezTo>
                <a:close/>
                <a:moveTo>
                  <a:pt x="63" y="174"/>
                </a:moveTo>
                <a:cubicBezTo>
                  <a:pt x="63" y="174"/>
                  <a:pt x="63" y="174"/>
                  <a:pt x="63" y="174"/>
                </a:cubicBezTo>
                <a:cubicBezTo>
                  <a:pt x="64" y="174"/>
                  <a:pt x="64" y="173"/>
                  <a:pt x="64" y="172"/>
                </a:cubicBezTo>
                <a:cubicBezTo>
                  <a:pt x="64" y="172"/>
                  <a:pt x="64" y="173"/>
                  <a:pt x="63" y="174"/>
                </a:cubicBezTo>
                <a:close/>
                <a:moveTo>
                  <a:pt x="87" y="195"/>
                </a:moveTo>
                <a:cubicBezTo>
                  <a:pt x="87" y="194"/>
                  <a:pt x="87" y="194"/>
                  <a:pt x="88" y="194"/>
                </a:cubicBezTo>
                <a:cubicBezTo>
                  <a:pt x="87" y="193"/>
                  <a:pt x="87" y="193"/>
                  <a:pt x="87" y="193"/>
                </a:cubicBezTo>
                <a:cubicBezTo>
                  <a:pt x="87" y="194"/>
                  <a:pt x="86" y="194"/>
                  <a:pt x="87" y="195"/>
                </a:cubicBezTo>
                <a:close/>
                <a:moveTo>
                  <a:pt x="89" y="196"/>
                </a:moveTo>
                <a:cubicBezTo>
                  <a:pt x="89" y="196"/>
                  <a:pt x="90" y="197"/>
                  <a:pt x="90" y="197"/>
                </a:cubicBezTo>
                <a:cubicBezTo>
                  <a:pt x="90" y="196"/>
                  <a:pt x="90" y="196"/>
                  <a:pt x="89" y="196"/>
                </a:cubicBezTo>
                <a:close/>
                <a:moveTo>
                  <a:pt x="70" y="180"/>
                </a:moveTo>
                <a:cubicBezTo>
                  <a:pt x="70" y="180"/>
                  <a:pt x="70" y="180"/>
                  <a:pt x="70" y="179"/>
                </a:cubicBezTo>
                <a:cubicBezTo>
                  <a:pt x="70" y="179"/>
                  <a:pt x="69" y="179"/>
                  <a:pt x="69" y="180"/>
                </a:cubicBezTo>
                <a:cubicBezTo>
                  <a:pt x="69" y="180"/>
                  <a:pt x="69" y="180"/>
                  <a:pt x="70" y="180"/>
                </a:cubicBezTo>
                <a:close/>
                <a:moveTo>
                  <a:pt x="63" y="175"/>
                </a:moveTo>
                <a:cubicBezTo>
                  <a:pt x="62" y="175"/>
                  <a:pt x="61" y="176"/>
                  <a:pt x="61" y="177"/>
                </a:cubicBezTo>
                <a:cubicBezTo>
                  <a:pt x="62" y="177"/>
                  <a:pt x="63" y="175"/>
                  <a:pt x="63" y="174"/>
                </a:cubicBezTo>
                <a:cubicBezTo>
                  <a:pt x="63" y="174"/>
                  <a:pt x="63" y="175"/>
                  <a:pt x="63" y="175"/>
                </a:cubicBezTo>
                <a:close/>
                <a:moveTo>
                  <a:pt x="88" y="201"/>
                </a:moveTo>
                <a:cubicBezTo>
                  <a:pt x="88" y="202"/>
                  <a:pt x="88" y="202"/>
                  <a:pt x="89" y="202"/>
                </a:cubicBezTo>
                <a:cubicBezTo>
                  <a:pt x="89" y="201"/>
                  <a:pt x="89" y="201"/>
                  <a:pt x="90" y="200"/>
                </a:cubicBezTo>
                <a:cubicBezTo>
                  <a:pt x="90" y="200"/>
                  <a:pt x="90" y="200"/>
                  <a:pt x="90" y="199"/>
                </a:cubicBezTo>
                <a:cubicBezTo>
                  <a:pt x="90" y="199"/>
                  <a:pt x="90" y="199"/>
                  <a:pt x="90" y="199"/>
                </a:cubicBezTo>
                <a:cubicBezTo>
                  <a:pt x="89" y="200"/>
                  <a:pt x="89" y="201"/>
                  <a:pt x="88" y="201"/>
                </a:cubicBezTo>
                <a:close/>
                <a:moveTo>
                  <a:pt x="92" y="203"/>
                </a:moveTo>
                <a:cubicBezTo>
                  <a:pt x="92" y="203"/>
                  <a:pt x="93" y="202"/>
                  <a:pt x="93" y="202"/>
                </a:cubicBezTo>
                <a:cubicBezTo>
                  <a:pt x="92" y="202"/>
                  <a:pt x="92" y="202"/>
                  <a:pt x="92" y="203"/>
                </a:cubicBezTo>
                <a:close/>
                <a:moveTo>
                  <a:pt x="62" y="177"/>
                </a:moveTo>
                <a:cubicBezTo>
                  <a:pt x="62" y="177"/>
                  <a:pt x="63" y="177"/>
                  <a:pt x="63" y="176"/>
                </a:cubicBezTo>
                <a:cubicBezTo>
                  <a:pt x="62" y="176"/>
                  <a:pt x="62" y="177"/>
                  <a:pt x="62" y="177"/>
                </a:cubicBezTo>
                <a:close/>
                <a:moveTo>
                  <a:pt x="62" y="177"/>
                </a:moveTo>
                <a:cubicBezTo>
                  <a:pt x="62" y="178"/>
                  <a:pt x="63" y="178"/>
                  <a:pt x="63" y="178"/>
                </a:cubicBezTo>
                <a:cubicBezTo>
                  <a:pt x="63" y="177"/>
                  <a:pt x="63" y="177"/>
                  <a:pt x="62" y="177"/>
                </a:cubicBezTo>
                <a:close/>
                <a:moveTo>
                  <a:pt x="90" y="205"/>
                </a:moveTo>
                <a:cubicBezTo>
                  <a:pt x="90" y="205"/>
                  <a:pt x="92" y="204"/>
                  <a:pt x="91" y="203"/>
                </a:cubicBezTo>
                <a:cubicBezTo>
                  <a:pt x="91" y="203"/>
                  <a:pt x="90" y="204"/>
                  <a:pt x="90" y="205"/>
                </a:cubicBezTo>
                <a:close/>
                <a:moveTo>
                  <a:pt x="89" y="203"/>
                </a:moveTo>
                <a:cubicBezTo>
                  <a:pt x="90" y="204"/>
                  <a:pt x="91" y="202"/>
                  <a:pt x="90" y="202"/>
                </a:cubicBezTo>
                <a:cubicBezTo>
                  <a:pt x="90" y="203"/>
                  <a:pt x="90" y="203"/>
                  <a:pt x="89" y="203"/>
                </a:cubicBezTo>
                <a:close/>
                <a:moveTo>
                  <a:pt x="78" y="193"/>
                </a:moveTo>
                <a:cubicBezTo>
                  <a:pt x="76" y="194"/>
                  <a:pt x="79" y="195"/>
                  <a:pt x="78" y="196"/>
                </a:cubicBezTo>
                <a:cubicBezTo>
                  <a:pt x="79" y="196"/>
                  <a:pt x="80" y="194"/>
                  <a:pt x="80" y="194"/>
                </a:cubicBezTo>
                <a:cubicBezTo>
                  <a:pt x="79" y="195"/>
                  <a:pt x="78" y="194"/>
                  <a:pt x="78" y="193"/>
                </a:cubicBezTo>
                <a:close/>
                <a:moveTo>
                  <a:pt x="70" y="188"/>
                </a:moveTo>
                <a:cubicBezTo>
                  <a:pt x="69" y="188"/>
                  <a:pt x="70" y="188"/>
                  <a:pt x="69" y="188"/>
                </a:cubicBezTo>
                <a:cubicBezTo>
                  <a:pt x="69" y="189"/>
                  <a:pt x="67" y="189"/>
                  <a:pt x="68" y="190"/>
                </a:cubicBezTo>
                <a:cubicBezTo>
                  <a:pt x="68" y="189"/>
                  <a:pt x="70" y="190"/>
                  <a:pt x="70" y="188"/>
                </a:cubicBezTo>
                <a:cubicBezTo>
                  <a:pt x="70" y="188"/>
                  <a:pt x="70" y="188"/>
                  <a:pt x="70" y="188"/>
                </a:cubicBezTo>
                <a:close/>
                <a:moveTo>
                  <a:pt x="66" y="185"/>
                </a:moveTo>
                <a:cubicBezTo>
                  <a:pt x="65" y="185"/>
                  <a:pt x="65" y="185"/>
                  <a:pt x="66" y="186"/>
                </a:cubicBezTo>
                <a:cubicBezTo>
                  <a:pt x="66" y="185"/>
                  <a:pt x="66" y="184"/>
                  <a:pt x="66" y="185"/>
                </a:cubicBezTo>
                <a:close/>
                <a:moveTo>
                  <a:pt x="79" y="199"/>
                </a:moveTo>
                <a:cubicBezTo>
                  <a:pt x="80" y="199"/>
                  <a:pt x="81" y="198"/>
                  <a:pt x="81" y="198"/>
                </a:cubicBezTo>
                <a:cubicBezTo>
                  <a:pt x="80" y="198"/>
                  <a:pt x="79" y="199"/>
                  <a:pt x="79" y="199"/>
                </a:cubicBezTo>
                <a:close/>
                <a:moveTo>
                  <a:pt x="84" y="202"/>
                </a:moveTo>
                <a:cubicBezTo>
                  <a:pt x="85" y="202"/>
                  <a:pt x="85" y="201"/>
                  <a:pt x="85" y="201"/>
                </a:cubicBezTo>
                <a:cubicBezTo>
                  <a:pt x="84" y="201"/>
                  <a:pt x="84" y="202"/>
                  <a:pt x="84" y="202"/>
                </a:cubicBezTo>
                <a:close/>
                <a:moveTo>
                  <a:pt x="58" y="182"/>
                </a:moveTo>
                <a:cubicBezTo>
                  <a:pt x="58" y="183"/>
                  <a:pt x="60" y="181"/>
                  <a:pt x="59" y="181"/>
                </a:cubicBezTo>
                <a:cubicBezTo>
                  <a:pt x="59" y="181"/>
                  <a:pt x="57" y="182"/>
                  <a:pt x="58" y="182"/>
                </a:cubicBezTo>
                <a:close/>
                <a:moveTo>
                  <a:pt x="76" y="197"/>
                </a:moveTo>
                <a:cubicBezTo>
                  <a:pt x="77" y="198"/>
                  <a:pt x="78" y="196"/>
                  <a:pt x="77" y="197"/>
                </a:cubicBezTo>
                <a:cubicBezTo>
                  <a:pt x="77" y="197"/>
                  <a:pt x="76" y="197"/>
                  <a:pt x="76" y="197"/>
                </a:cubicBezTo>
                <a:close/>
                <a:moveTo>
                  <a:pt x="68" y="191"/>
                </a:moveTo>
                <a:cubicBezTo>
                  <a:pt x="68" y="191"/>
                  <a:pt x="68" y="191"/>
                  <a:pt x="69" y="191"/>
                </a:cubicBezTo>
                <a:cubicBezTo>
                  <a:pt x="68" y="191"/>
                  <a:pt x="69" y="190"/>
                  <a:pt x="69" y="190"/>
                </a:cubicBezTo>
                <a:cubicBezTo>
                  <a:pt x="68" y="190"/>
                  <a:pt x="68" y="191"/>
                  <a:pt x="68" y="191"/>
                </a:cubicBezTo>
                <a:close/>
                <a:moveTo>
                  <a:pt x="69" y="194"/>
                </a:moveTo>
                <a:cubicBezTo>
                  <a:pt x="70" y="195"/>
                  <a:pt x="70" y="194"/>
                  <a:pt x="71" y="194"/>
                </a:cubicBezTo>
                <a:cubicBezTo>
                  <a:pt x="70" y="193"/>
                  <a:pt x="71" y="193"/>
                  <a:pt x="70" y="193"/>
                </a:cubicBezTo>
                <a:cubicBezTo>
                  <a:pt x="70" y="193"/>
                  <a:pt x="70" y="194"/>
                  <a:pt x="69" y="194"/>
                </a:cubicBezTo>
                <a:close/>
                <a:moveTo>
                  <a:pt x="64" y="195"/>
                </a:moveTo>
                <a:cubicBezTo>
                  <a:pt x="64" y="194"/>
                  <a:pt x="64" y="195"/>
                  <a:pt x="64" y="194"/>
                </a:cubicBezTo>
                <a:cubicBezTo>
                  <a:pt x="65" y="193"/>
                  <a:pt x="65" y="191"/>
                  <a:pt x="67" y="190"/>
                </a:cubicBezTo>
                <a:cubicBezTo>
                  <a:pt x="67" y="191"/>
                  <a:pt x="67" y="192"/>
                  <a:pt x="68" y="191"/>
                </a:cubicBezTo>
                <a:cubicBezTo>
                  <a:pt x="67" y="193"/>
                  <a:pt x="66" y="194"/>
                  <a:pt x="65" y="195"/>
                </a:cubicBezTo>
                <a:cubicBezTo>
                  <a:pt x="65" y="194"/>
                  <a:pt x="66" y="194"/>
                  <a:pt x="66" y="193"/>
                </a:cubicBezTo>
                <a:cubicBezTo>
                  <a:pt x="65" y="192"/>
                  <a:pt x="65" y="195"/>
                  <a:pt x="64" y="195"/>
                </a:cubicBezTo>
                <a:cubicBezTo>
                  <a:pt x="64" y="195"/>
                  <a:pt x="64" y="195"/>
                  <a:pt x="64" y="195"/>
                </a:cubicBezTo>
                <a:close/>
                <a:moveTo>
                  <a:pt x="66" y="192"/>
                </a:moveTo>
                <a:cubicBezTo>
                  <a:pt x="66" y="192"/>
                  <a:pt x="68" y="192"/>
                  <a:pt x="67" y="191"/>
                </a:cubicBezTo>
                <a:cubicBezTo>
                  <a:pt x="67" y="192"/>
                  <a:pt x="66" y="192"/>
                  <a:pt x="66" y="192"/>
                </a:cubicBezTo>
                <a:close/>
                <a:moveTo>
                  <a:pt x="68" y="196"/>
                </a:moveTo>
                <a:cubicBezTo>
                  <a:pt x="69" y="196"/>
                  <a:pt x="69" y="195"/>
                  <a:pt x="69" y="195"/>
                </a:cubicBezTo>
                <a:cubicBezTo>
                  <a:pt x="69" y="195"/>
                  <a:pt x="68" y="196"/>
                  <a:pt x="68" y="196"/>
                </a:cubicBezTo>
                <a:close/>
                <a:moveTo>
                  <a:pt x="81" y="205"/>
                </a:moveTo>
                <a:cubicBezTo>
                  <a:pt x="81" y="206"/>
                  <a:pt x="80" y="206"/>
                  <a:pt x="80" y="207"/>
                </a:cubicBezTo>
                <a:cubicBezTo>
                  <a:pt x="81" y="207"/>
                  <a:pt x="81" y="206"/>
                  <a:pt x="81" y="205"/>
                </a:cubicBezTo>
                <a:close/>
                <a:moveTo>
                  <a:pt x="85" y="210"/>
                </a:moveTo>
                <a:cubicBezTo>
                  <a:pt x="85" y="211"/>
                  <a:pt x="84" y="211"/>
                  <a:pt x="84" y="213"/>
                </a:cubicBezTo>
                <a:cubicBezTo>
                  <a:pt x="84" y="212"/>
                  <a:pt x="87" y="210"/>
                  <a:pt x="86" y="210"/>
                </a:cubicBezTo>
                <a:cubicBezTo>
                  <a:pt x="86" y="210"/>
                  <a:pt x="85" y="210"/>
                  <a:pt x="85" y="210"/>
                </a:cubicBezTo>
                <a:close/>
                <a:moveTo>
                  <a:pt x="81" y="210"/>
                </a:moveTo>
                <a:cubicBezTo>
                  <a:pt x="82" y="210"/>
                  <a:pt x="83" y="209"/>
                  <a:pt x="83" y="207"/>
                </a:cubicBezTo>
                <a:cubicBezTo>
                  <a:pt x="82" y="208"/>
                  <a:pt x="81" y="209"/>
                  <a:pt x="81" y="210"/>
                </a:cubicBezTo>
                <a:close/>
                <a:moveTo>
                  <a:pt x="67" y="196"/>
                </a:moveTo>
                <a:cubicBezTo>
                  <a:pt x="67" y="195"/>
                  <a:pt x="67" y="195"/>
                  <a:pt x="67" y="195"/>
                </a:cubicBezTo>
                <a:cubicBezTo>
                  <a:pt x="66" y="194"/>
                  <a:pt x="67" y="195"/>
                  <a:pt x="67" y="196"/>
                </a:cubicBezTo>
                <a:close/>
                <a:moveTo>
                  <a:pt x="54" y="186"/>
                </a:moveTo>
                <a:cubicBezTo>
                  <a:pt x="55" y="186"/>
                  <a:pt x="55" y="186"/>
                  <a:pt x="55" y="186"/>
                </a:cubicBezTo>
                <a:cubicBezTo>
                  <a:pt x="55" y="186"/>
                  <a:pt x="55" y="187"/>
                  <a:pt x="55" y="187"/>
                </a:cubicBezTo>
                <a:cubicBezTo>
                  <a:pt x="56" y="186"/>
                  <a:pt x="55" y="186"/>
                  <a:pt x="55" y="186"/>
                </a:cubicBezTo>
                <a:cubicBezTo>
                  <a:pt x="55" y="185"/>
                  <a:pt x="55" y="186"/>
                  <a:pt x="54" y="186"/>
                </a:cubicBezTo>
                <a:cubicBezTo>
                  <a:pt x="54" y="186"/>
                  <a:pt x="54" y="186"/>
                  <a:pt x="54" y="186"/>
                </a:cubicBezTo>
                <a:close/>
                <a:moveTo>
                  <a:pt x="63" y="194"/>
                </a:moveTo>
                <a:cubicBezTo>
                  <a:pt x="63" y="194"/>
                  <a:pt x="64" y="194"/>
                  <a:pt x="64" y="193"/>
                </a:cubicBezTo>
                <a:cubicBezTo>
                  <a:pt x="63" y="193"/>
                  <a:pt x="62" y="194"/>
                  <a:pt x="63" y="194"/>
                </a:cubicBezTo>
                <a:close/>
                <a:moveTo>
                  <a:pt x="68" y="198"/>
                </a:moveTo>
                <a:cubicBezTo>
                  <a:pt x="68" y="197"/>
                  <a:pt x="68" y="197"/>
                  <a:pt x="68" y="197"/>
                </a:cubicBezTo>
                <a:cubicBezTo>
                  <a:pt x="68" y="197"/>
                  <a:pt x="67" y="198"/>
                  <a:pt x="68" y="198"/>
                </a:cubicBezTo>
                <a:close/>
                <a:moveTo>
                  <a:pt x="68" y="200"/>
                </a:moveTo>
                <a:cubicBezTo>
                  <a:pt x="69" y="201"/>
                  <a:pt x="69" y="200"/>
                  <a:pt x="70" y="200"/>
                </a:cubicBezTo>
                <a:cubicBezTo>
                  <a:pt x="70" y="200"/>
                  <a:pt x="70" y="199"/>
                  <a:pt x="70" y="199"/>
                </a:cubicBezTo>
                <a:cubicBezTo>
                  <a:pt x="70" y="199"/>
                  <a:pt x="70" y="199"/>
                  <a:pt x="70" y="198"/>
                </a:cubicBezTo>
                <a:cubicBezTo>
                  <a:pt x="69" y="199"/>
                  <a:pt x="69" y="200"/>
                  <a:pt x="68" y="200"/>
                </a:cubicBezTo>
                <a:close/>
                <a:moveTo>
                  <a:pt x="53" y="186"/>
                </a:moveTo>
                <a:cubicBezTo>
                  <a:pt x="53" y="185"/>
                  <a:pt x="54" y="185"/>
                  <a:pt x="53" y="184"/>
                </a:cubicBezTo>
                <a:cubicBezTo>
                  <a:pt x="53" y="184"/>
                  <a:pt x="53" y="185"/>
                  <a:pt x="53" y="186"/>
                </a:cubicBezTo>
                <a:close/>
                <a:moveTo>
                  <a:pt x="66" y="197"/>
                </a:moveTo>
                <a:cubicBezTo>
                  <a:pt x="67" y="196"/>
                  <a:pt x="66" y="197"/>
                  <a:pt x="66" y="196"/>
                </a:cubicBezTo>
                <a:cubicBezTo>
                  <a:pt x="66" y="196"/>
                  <a:pt x="66" y="197"/>
                  <a:pt x="66" y="197"/>
                </a:cubicBezTo>
                <a:close/>
                <a:moveTo>
                  <a:pt x="71" y="202"/>
                </a:moveTo>
                <a:cubicBezTo>
                  <a:pt x="71" y="202"/>
                  <a:pt x="72" y="202"/>
                  <a:pt x="72" y="201"/>
                </a:cubicBezTo>
                <a:cubicBezTo>
                  <a:pt x="71" y="201"/>
                  <a:pt x="70" y="202"/>
                  <a:pt x="71" y="202"/>
                </a:cubicBezTo>
                <a:close/>
                <a:moveTo>
                  <a:pt x="60" y="193"/>
                </a:moveTo>
                <a:cubicBezTo>
                  <a:pt x="61" y="193"/>
                  <a:pt x="61" y="193"/>
                  <a:pt x="61" y="194"/>
                </a:cubicBezTo>
                <a:cubicBezTo>
                  <a:pt x="61" y="193"/>
                  <a:pt x="61" y="194"/>
                  <a:pt x="61" y="194"/>
                </a:cubicBezTo>
                <a:cubicBezTo>
                  <a:pt x="61" y="194"/>
                  <a:pt x="62" y="193"/>
                  <a:pt x="61" y="193"/>
                </a:cubicBezTo>
                <a:cubicBezTo>
                  <a:pt x="61" y="193"/>
                  <a:pt x="61" y="193"/>
                  <a:pt x="60" y="193"/>
                </a:cubicBezTo>
                <a:close/>
                <a:moveTo>
                  <a:pt x="54" y="191"/>
                </a:moveTo>
                <a:cubicBezTo>
                  <a:pt x="55" y="191"/>
                  <a:pt x="56" y="190"/>
                  <a:pt x="56" y="189"/>
                </a:cubicBezTo>
                <a:cubicBezTo>
                  <a:pt x="55" y="189"/>
                  <a:pt x="54" y="190"/>
                  <a:pt x="54" y="191"/>
                </a:cubicBezTo>
                <a:close/>
                <a:moveTo>
                  <a:pt x="76" y="210"/>
                </a:moveTo>
                <a:cubicBezTo>
                  <a:pt x="77" y="209"/>
                  <a:pt x="78" y="209"/>
                  <a:pt x="78" y="208"/>
                </a:cubicBezTo>
                <a:cubicBezTo>
                  <a:pt x="78" y="208"/>
                  <a:pt x="76" y="210"/>
                  <a:pt x="76" y="210"/>
                </a:cubicBezTo>
                <a:close/>
                <a:moveTo>
                  <a:pt x="75" y="208"/>
                </a:moveTo>
                <a:cubicBezTo>
                  <a:pt x="75" y="208"/>
                  <a:pt x="75" y="208"/>
                  <a:pt x="75" y="208"/>
                </a:cubicBezTo>
                <a:cubicBezTo>
                  <a:pt x="75" y="208"/>
                  <a:pt x="75" y="207"/>
                  <a:pt x="75" y="207"/>
                </a:cubicBezTo>
                <a:cubicBezTo>
                  <a:pt x="75" y="207"/>
                  <a:pt x="75" y="207"/>
                  <a:pt x="75" y="207"/>
                </a:cubicBezTo>
                <a:cubicBezTo>
                  <a:pt x="74" y="207"/>
                  <a:pt x="75" y="207"/>
                  <a:pt x="74" y="208"/>
                </a:cubicBezTo>
                <a:lnTo>
                  <a:pt x="75" y="208"/>
                </a:lnTo>
                <a:close/>
                <a:moveTo>
                  <a:pt x="74" y="206"/>
                </a:moveTo>
                <a:cubicBezTo>
                  <a:pt x="73" y="207"/>
                  <a:pt x="73" y="205"/>
                  <a:pt x="73" y="206"/>
                </a:cubicBezTo>
                <a:cubicBezTo>
                  <a:pt x="73" y="206"/>
                  <a:pt x="72" y="207"/>
                  <a:pt x="73" y="207"/>
                </a:cubicBezTo>
                <a:cubicBezTo>
                  <a:pt x="73" y="207"/>
                  <a:pt x="73" y="207"/>
                  <a:pt x="73" y="207"/>
                </a:cubicBezTo>
                <a:cubicBezTo>
                  <a:pt x="73" y="207"/>
                  <a:pt x="73" y="207"/>
                  <a:pt x="73" y="207"/>
                </a:cubicBezTo>
                <a:cubicBezTo>
                  <a:pt x="74" y="207"/>
                  <a:pt x="74" y="206"/>
                  <a:pt x="74" y="206"/>
                </a:cubicBezTo>
                <a:close/>
                <a:moveTo>
                  <a:pt x="50" y="189"/>
                </a:moveTo>
                <a:cubicBezTo>
                  <a:pt x="51" y="190"/>
                  <a:pt x="52" y="189"/>
                  <a:pt x="51" y="188"/>
                </a:cubicBezTo>
                <a:cubicBezTo>
                  <a:pt x="51" y="189"/>
                  <a:pt x="51" y="189"/>
                  <a:pt x="50" y="189"/>
                </a:cubicBezTo>
                <a:close/>
                <a:moveTo>
                  <a:pt x="53" y="192"/>
                </a:moveTo>
                <a:cubicBezTo>
                  <a:pt x="54" y="193"/>
                  <a:pt x="54" y="192"/>
                  <a:pt x="54" y="192"/>
                </a:cubicBezTo>
                <a:cubicBezTo>
                  <a:pt x="54" y="192"/>
                  <a:pt x="54" y="191"/>
                  <a:pt x="54" y="191"/>
                </a:cubicBezTo>
                <a:lnTo>
                  <a:pt x="53" y="192"/>
                </a:lnTo>
                <a:close/>
                <a:moveTo>
                  <a:pt x="73" y="209"/>
                </a:moveTo>
                <a:cubicBezTo>
                  <a:pt x="73" y="209"/>
                  <a:pt x="73" y="210"/>
                  <a:pt x="73" y="209"/>
                </a:cubicBezTo>
                <a:cubicBezTo>
                  <a:pt x="73" y="209"/>
                  <a:pt x="74" y="210"/>
                  <a:pt x="74" y="209"/>
                </a:cubicBezTo>
                <a:cubicBezTo>
                  <a:pt x="74" y="209"/>
                  <a:pt x="74" y="208"/>
                  <a:pt x="74" y="208"/>
                </a:cubicBezTo>
                <a:cubicBezTo>
                  <a:pt x="73" y="209"/>
                  <a:pt x="73" y="208"/>
                  <a:pt x="73" y="208"/>
                </a:cubicBezTo>
                <a:cubicBezTo>
                  <a:pt x="73" y="208"/>
                  <a:pt x="73" y="209"/>
                  <a:pt x="73" y="209"/>
                </a:cubicBezTo>
                <a:cubicBezTo>
                  <a:pt x="73" y="209"/>
                  <a:pt x="73" y="209"/>
                  <a:pt x="73" y="209"/>
                </a:cubicBezTo>
                <a:close/>
                <a:moveTo>
                  <a:pt x="49" y="190"/>
                </a:moveTo>
                <a:cubicBezTo>
                  <a:pt x="49" y="190"/>
                  <a:pt x="50" y="189"/>
                  <a:pt x="50" y="189"/>
                </a:cubicBezTo>
                <a:cubicBezTo>
                  <a:pt x="50" y="189"/>
                  <a:pt x="49" y="190"/>
                  <a:pt x="49" y="190"/>
                </a:cubicBezTo>
                <a:close/>
                <a:moveTo>
                  <a:pt x="52" y="194"/>
                </a:moveTo>
                <a:cubicBezTo>
                  <a:pt x="53" y="194"/>
                  <a:pt x="54" y="193"/>
                  <a:pt x="53" y="192"/>
                </a:cubicBezTo>
                <a:cubicBezTo>
                  <a:pt x="53" y="193"/>
                  <a:pt x="52" y="193"/>
                  <a:pt x="52" y="194"/>
                </a:cubicBezTo>
                <a:close/>
                <a:moveTo>
                  <a:pt x="66" y="205"/>
                </a:moveTo>
                <a:cubicBezTo>
                  <a:pt x="66" y="205"/>
                  <a:pt x="67" y="204"/>
                  <a:pt x="67" y="204"/>
                </a:cubicBezTo>
                <a:cubicBezTo>
                  <a:pt x="67" y="204"/>
                  <a:pt x="67" y="204"/>
                  <a:pt x="67" y="204"/>
                </a:cubicBezTo>
                <a:cubicBezTo>
                  <a:pt x="67" y="204"/>
                  <a:pt x="66" y="205"/>
                  <a:pt x="66" y="205"/>
                </a:cubicBezTo>
                <a:close/>
                <a:moveTo>
                  <a:pt x="58" y="198"/>
                </a:moveTo>
                <a:cubicBezTo>
                  <a:pt x="57" y="198"/>
                  <a:pt x="57" y="197"/>
                  <a:pt x="57" y="197"/>
                </a:cubicBezTo>
                <a:cubicBezTo>
                  <a:pt x="56" y="197"/>
                  <a:pt x="57" y="198"/>
                  <a:pt x="58" y="198"/>
                </a:cubicBezTo>
                <a:close/>
                <a:moveTo>
                  <a:pt x="50" y="197"/>
                </a:moveTo>
                <a:cubicBezTo>
                  <a:pt x="51" y="196"/>
                  <a:pt x="51" y="195"/>
                  <a:pt x="52" y="195"/>
                </a:cubicBezTo>
                <a:cubicBezTo>
                  <a:pt x="52" y="194"/>
                  <a:pt x="52" y="194"/>
                  <a:pt x="52" y="194"/>
                </a:cubicBezTo>
                <a:cubicBezTo>
                  <a:pt x="51" y="195"/>
                  <a:pt x="50" y="196"/>
                  <a:pt x="50" y="197"/>
                </a:cubicBezTo>
                <a:close/>
                <a:moveTo>
                  <a:pt x="79" y="218"/>
                </a:moveTo>
                <a:cubicBezTo>
                  <a:pt x="80" y="219"/>
                  <a:pt x="80" y="218"/>
                  <a:pt x="80" y="218"/>
                </a:cubicBezTo>
                <a:cubicBezTo>
                  <a:pt x="80" y="218"/>
                  <a:pt x="80" y="218"/>
                  <a:pt x="79" y="218"/>
                </a:cubicBezTo>
                <a:close/>
                <a:moveTo>
                  <a:pt x="45" y="192"/>
                </a:moveTo>
                <a:cubicBezTo>
                  <a:pt x="45" y="192"/>
                  <a:pt x="47" y="192"/>
                  <a:pt x="46" y="191"/>
                </a:cubicBezTo>
                <a:cubicBezTo>
                  <a:pt x="46" y="192"/>
                  <a:pt x="45" y="191"/>
                  <a:pt x="45" y="192"/>
                </a:cubicBezTo>
                <a:close/>
                <a:moveTo>
                  <a:pt x="42" y="196"/>
                </a:moveTo>
                <a:cubicBezTo>
                  <a:pt x="44" y="196"/>
                  <a:pt x="43" y="194"/>
                  <a:pt x="45" y="193"/>
                </a:cubicBezTo>
                <a:cubicBezTo>
                  <a:pt x="44" y="193"/>
                  <a:pt x="44" y="193"/>
                  <a:pt x="44" y="193"/>
                </a:cubicBezTo>
                <a:cubicBezTo>
                  <a:pt x="44" y="194"/>
                  <a:pt x="42" y="194"/>
                  <a:pt x="42" y="196"/>
                </a:cubicBezTo>
                <a:close/>
                <a:moveTo>
                  <a:pt x="49" y="199"/>
                </a:moveTo>
                <a:cubicBezTo>
                  <a:pt x="49" y="198"/>
                  <a:pt x="50" y="198"/>
                  <a:pt x="49" y="197"/>
                </a:cubicBezTo>
                <a:cubicBezTo>
                  <a:pt x="49" y="198"/>
                  <a:pt x="48" y="198"/>
                  <a:pt x="49" y="199"/>
                </a:cubicBezTo>
                <a:close/>
                <a:moveTo>
                  <a:pt x="67" y="214"/>
                </a:moveTo>
                <a:cubicBezTo>
                  <a:pt x="67" y="214"/>
                  <a:pt x="66" y="215"/>
                  <a:pt x="67" y="215"/>
                </a:cubicBezTo>
                <a:cubicBezTo>
                  <a:pt x="66" y="214"/>
                  <a:pt x="68" y="214"/>
                  <a:pt x="68" y="214"/>
                </a:cubicBezTo>
                <a:cubicBezTo>
                  <a:pt x="67" y="214"/>
                  <a:pt x="67" y="214"/>
                  <a:pt x="67" y="214"/>
                </a:cubicBezTo>
                <a:close/>
                <a:moveTo>
                  <a:pt x="72" y="224"/>
                </a:moveTo>
                <a:cubicBezTo>
                  <a:pt x="72" y="224"/>
                  <a:pt x="74" y="222"/>
                  <a:pt x="74" y="221"/>
                </a:cubicBezTo>
                <a:cubicBezTo>
                  <a:pt x="74" y="222"/>
                  <a:pt x="72" y="224"/>
                  <a:pt x="72" y="224"/>
                </a:cubicBezTo>
                <a:close/>
                <a:moveTo>
                  <a:pt x="59" y="212"/>
                </a:moveTo>
                <a:cubicBezTo>
                  <a:pt x="59" y="211"/>
                  <a:pt x="61" y="211"/>
                  <a:pt x="61" y="211"/>
                </a:cubicBezTo>
                <a:cubicBezTo>
                  <a:pt x="60" y="211"/>
                  <a:pt x="59" y="211"/>
                  <a:pt x="59" y="212"/>
                </a:cubicBezTo>
                <a:close/>
                <a:moveTo>
                  <a:pt x="71" y="219"/>
                </a:moveTo>
                <a:cubicBezTo>
                  <a:pt x="71" y="219"/>
                  <a:pt x="70" y="219"/>
                  <a:pt x="70" y="218"/>
                </a:cubicBezTo>
                <a:cubicBezTo>
                  <a:pt x="70" y="219"/>
                  <a:pt x="70" y="219"/>
                  <a:pt x="71" y="219"/>
                </a:cubicBezTo>
                <a:close/>
                <a:moveTo>
                  <a:pt x="41" y="197"/>
                </a:moveTo>
                <a:cubicBezTo>
                  <a:pt x="42" y="198"/>
                  <a:pt x="42" y="197"/>
                  <a:pt x="42" y="196"/>
                </a:cubicBezTo>
                <a:cubicBezTo>
                  <a:pt x="42" y="196"/>
                  <a:pt x="42" y="196"/>
                  <a:pt x="41" y="197"/>
                </a:cubicBezTo>
                <a:close/>
                <a:moveTo>
                  <a:pt x="57" y="214"/>
                </a:moveTo>
                <a:cubicBezTo>
                  <a:pt x="57" y="214"/>
                  <a:pt x="57" y="214"/>
                  <a:pt x="57" y="215"/>
                </a:cubicBezTo>
                <a:cubicBezTo>
                  <a:pt x="58" y="214"/>
                  <a:pt x="58" y="214"/>
                  <a:pt x="58" y="213"/>
                </a:cubicBezTo>
                <a:cubicBezTo>
                  <a:pt x="58" y="214"/>
                  <a:pt x="58" y="214"/>
                  <a:pt x="57" y="214"/>
                </a:cubicBezTo>
                <a:close/>
                <a:moveTo>
                  <a:pt x="62" y="219"/>
                </a:moveTo>
                <a:cubicBezTo>
                  <a:pt x="62" y="218"/>
                  <a:pt x="62" y="218"/>
                  <a:pt x="62" y="218"/>
                </a:cubicBezTo>
                <a:cubicBezTo>
                  <a:pt x="61" y="218"/>
                  <a:pt x="61" y="218"/>
                  <a:pt x="62" y="219"/>
                </a:cubicBezTo>
                <a:close/>
                <a:moveTo>
                  <a:pt x="62" y="219"/>
                </a:moveTo>
                <a:cubicBezTo>
                  <a:pt x="62" y="220"/>
                  <a:pt x="63" y="220"/>
                  <a:pt x="63" y="220"/>
                </a:cubicBezTo>
                <a:cubicBezTo>
                  <a:pt x="63" y="220"/>
                  <a:pt x="62" y="219"/>
                  <a:pt x="62" y="219"/>
                </a:cubicBezTo>
                <a:close/>
                <a:moveTo>
                  <a:pt x="43" y="206"/>
                </a:moveTo>
                <a:cubicBezTo>
                  <a:pt x="43" y="205"/>
                  <a:pt x="44" y="204"/>
                  <a:pt x="43" y="204"/>
                </a:cubicBezTo>
                <a:cubicBezTo>
                  <a:pt x="42" y="205"/>
                  <a:pt x="42" y="205"/>
                  <a:pt x="43" y="206"/>
                </a:cubicBezTo>
                <a:close/>
                <a:moveTo>
                  <a:pt x="59" y="218"/>
                </a:moveTo>
                <a:cubicBezTo>
                  <a:pt x="60" y="219"/>
                  <a:pt x="60" y="218"/>
                  <a:pt x="60" y="217"/>
                </a:cubicBezTo>
                <a:cubicBezTo>
                  <a:pt x="60" y="217"/>
                  <a:pt x="59" y="218"/>
                  <a:pt x="59" y="218"/>
                </a:cubicBezTo>
                <a:close/>
                <a:moveTo>
                  <a:pt x="57" y="218"/>
                </a:moveTo>
                <a:cubicBezTo>
                  <a:pt x="57" y="217"/>
                  <a:pt x="58" y="217"/>
                  <a:pt x="58" y="216"/>
                </a:cubicBezTo>
                <a:cubicBezTo>
                  <a:pt x="58" y="216"/>
                  <a:pt x="57" y="217"/>
                  <a:pt x="57" y="218"/>
                </a:cubicBezTo>
                <a:close/>
                <a:moveTo>
                  <a:pt x="64" y="226"/>
                </a:moveTo>
                <a:cubicBezTo>
                  <a:pt x="65" y="225"/>
                  <a:pt x="66" y="225"/>
                  <a:pt x="66" y="224"/>
                </a:cubicBezTo>
                <a:cubicBezTo>
                  <a:pt x="66" y="224"/>
                  <a:pt x="66" y="224"/>
                  <a:pt x="66" y="223"/>
                </a:cubicBezTo>
                <a:cubicBezTo>
                  <a:pt x="65" y="224"/>
                  <a:pt x="64" y="225"/>
                  <a:pt x="64" y="226"/>
                </a:cubicBezTo>
                <a:close/>
                <a:moveTo>
                  <a:pt x="49" y="214"/>
                </a:moveTo>
                <a:cubicBezTo>
                  <a:pt x="50" y="214"/>
                  <a:pt x="51" y="213"/>
                  <a:pt x="51" y="212"/>
                </a:cubicBezTo>
                <a:cubicBezTo>
                  <a:pt x="50" y="213"/>
                  <a:pt x="49" y="213"/>
                  <a:pt x="49" y="214"/>
                </a:cubicBezTo>
                <a:close/>
                <a:moveTo>
                  <a:pt x="57" y="221"/>
                </a:moveTo>
                <a:cubicBezTo>
                  <a:pt x="58" y="220"/>
                  <a:pt x="59" y="220"/>
                  <a:pt x="59" y="219"/>
                </a:cubicBezTo>
                <a:cubicBezTo>
                  <a:pt x="58" y="219"/>
                  <a:pt x="56" y="220"/>
                  <a:pt x="57" y="221"/>
                </a:cubicBezTo>
                <a:close/>
                <a:moveTo>
                  <a:pt x="41" y="208"/>
                </a:moveTo>
                <a:cubicBezTo>
                  <a:pt x="41" y="208"/>
                  <a:pt x="41" y="207"/>
                  <a:pt x="41" y="207"/>
                </a:cubicBezTo>
                <a:cubicBezTo>
                  <a:pt x="41" y="207"/>
                  <a:pt x="40" y="208"/>
                  <a:pt x="41" y="208"/>
                </a:cubicBezTo>
                <a:close/>
                <a:moveTo>
                  <a:pt x="62" y="226"/>
                </a:moveTo>
                <a:cubicBezTo>
                  <a:pt x="62" y="225"/>
                  <a:pt x="63" y="225"/>
                  <a:pt x="62" y="224"/>
                </a:cubicBezTo>
                <a:cubicBezTo>
                  <a:pt x="62" y="225"/>
                  <a:pt x="61" y="225"/>
                  <a:pt x="62" y="226"/>
                </a:cubicBezTo>
                <a:close/>
                <a:moveTo>
                  <a:pt x="53" y="219"/>
                </a:moveTo>
                <a:cubicBezTo>
                  <a:pt x="54" y="219"/>
                  <a:pt x="54" y="220"/>
                  <a:pt x="55" y="219"/>
                </a:cubicBezTo>
                <a:cubicBezTo>
                  <a:pt x="54" y="219"/>
                  <a:pt x="54" y="218"/>
                  <a:pt x="53" y="219"/>
                </a:cubicBezTo>
                <a:close/>
                <a:moveTo>
                  <a:pt x="68" y="232"/>
                </a:moveTo>
                <a:cubicBezTo>
                  <a:pt x="69" y="233"/>
                  <a:pt x="70" y="231"/>
                  <a:pt x="69" y="231"/>
                </a:cubicBezTo>
                <a:cubicBezTo>
                  <a:pt x="69" y="231"/>
                  <a:pt x="69" y="232"/>
                  <a:pt x="68" y="232"/>
                </a:cubicBezTo>
                <a:close/>
                <a:moveTo>
                  <a:pt x="55" y="224"/>
                </a:moveTo>
                <a:cubicBezTo>
                  <a:pt x="56" y="223"/>
                  <a:pt x="57" y="222"/>
                  <a:pt x="57" y="221"/>
                </a:cubicBezTo>
                <a:cubicBezTo>
                  <a:pt x="56" y="222"/>
                  <a:pt x="56" y="223"/>
                  <a:pt x="55" y="224"/>
                </a:cubicBezTo>
                <a:close/>
                <a:moveTo>
                  <a:pt x="62" y="228"/>
                </a:moveTo>
                <a:cubicBezTo>
                  <a:pt x="63" y="228"/>
                  <a:pt x="63" y="228"/>
                  <a:pt x="64" y="228"/>
                </a:cubicBezTo>
                <a:cubicBezTo>
                  <a:pt x="63" y="227"/>
                  <a:pt x="64" y="227"/>
                  <a:pt x="63" y="226"/>
                </a:cubicBezTo>
                <a:cubicBezTo>
                  <a:pt x="63" y="227"/>
                  <a:pt x="62" y="228"/>
                  <a:pt x="62" y="228"/>
                </a:cubicBezTo>
                <a:close/>
                <a:moveTo>
                  <a:pt x="53" y="220"/>
                </a:moveTo>
                <a:cubicBezTo>
                  <a:pt x="53" y="220"/>
                  <a:pt x="54" y="219"/>
                  <a:pt x="53" y="219"/>
                </a:cubicBezTo>
                <a:cubicBezTo>
                  <a:pt x="52" y="221"/>
                  <a:pt x="51" y="222"/>
                  <a:pt x="53" y="220"/>
                </a:cubicBezTo>
                <a:close/>
                <a:moveTo>
                  <a:pt x="47" y="216"/>
                </a:moveTo>
                <a:cubicBezTo>
                  <a:pt x="47" y="217"/>
                  <a:pt x="46" y="217"/>
                  <a:pt x="47" y="218"/>
                </a:cubicBezTo>
                <a:cubicBezTo>
                  <a:pt x="47" y="217"/>
                  <a:pt x="47" y="217"/>
                  <a:pt x="48" y="217"/>
                </a:cubicBezTo>
                <a:cubicBezTo>
                  <a:pt x="48" y="216"/>
                  <a:pt x="48" y="216"/>
                  <a:pt x="47" y="216"/>
                </a:cubicBezTo>
                <a:close/>
                <a:moveTo>
                  <a:pt x="59" y="227"/>
                </a:moveTo>
                <a:cubicBezTo>
                  <a:pt x="59" y="227"/>
                  <a:pt x="59" y="227"/>
                  <a:pt x="59" y="228"/>
                </a:cubicBezTo>
                <a:cubicBezTo>
                  <a:pt x="59" y="227"/>
                  <a:pt x="60" y="227"/>
                  <a:pt x="60" y="226"/>
                </a:cubicBezTo>
                <a:cubicBezTo>
                  <a:pt x="60" y="227"/>
                  <a:pt x="59" y="226"/>
                  <a:pt x="59" y="227"/>
                </a:cubicBezTo>
                <a:close/>
                <a:moveTo>
                  <a:pt x="57" y="227"/>
                </a:moveTo>
                <a:cubicBezTo>
                  <a:pt x="57" y="227"/>
                  <a:pt x="59" y="226"/>
                  <a:pt x="58" y="226"/>
                </a:cubicBezTo>
                <a:cubicBezTo>
                  <a:pt x="58" y="226"/>
                  <a:pt x="57" y="226"/>
                  <a:pt x="57" y="227"/>
                </a:cubicBezTo>
                <a:close/>
                <a:moveTo>
                  <a:pt x="51" y="223"/>
                </a:moveTo>
                <a:cubicBezTo>
                  <a:pt x="51" y="222"/>
                  <a:pt x="52" y="222"/>
                  <a:pt x="52" y="221"/>
                </a:cubicBezTo>
                <a:cubicBezTo>
                  <a:pt x="51" y="222"/>
                  <a:pt x="51" y="222"/>
                  <a:pt x="51" y="223"/>
                </a:cubicBezTo>
                <a:close/>
                <a:moveTo>
                  <a:pt x="33" y="211"/>
                </a:moveTo>
                <a:cubicBezTo>
                  <a:pt x="34" y="212"/>
                  <a:pt x="35" y="210"/>
                  <a:pt x="35" y="209"/>
                </a:cubicBezTo>
                <a:cubicBezTo>
                  <a:pt x="34" y="210"/>
                  <a:pt x="34" y="211"/>
                  <a:pt x="33" y="211"/>
                </a:cubicBezTo>
                <a:close/>
                <a:moveTo>
                  <a:pt x="40" y="214"/>
                </a:moveTo>
                <a:cubicBezTo>
                  <a:pt x="40" y="214"/>
                  <a:pt x="41" y="214"/>
                  <a:pt x="40" y="213"/>
                </a:cubicBezTo>
                <a:cubicBezTo>
                  <a:pt x="40" y="213"/>
                  <a:pt x="39" y="214"/>
                  <a:pt x="40" y="214"/>
                </a:cubicBezTo>
                <a:close/>
                <a:moveTo>
                  <a:pt x="35" y="215"/>
                </a:moveTo>
                <a:cubicBezTo>
                  <a:pt x="36" y="215"/>
                  <a:pt x="37" y="214"/>
                  <a:pt x="37" y="213"/>
                </a:cubicBezTo>
                <a:cubicBezTo>
                  <a:pt x="36" y="214"/>
                  <a:pt x="35" y="215"/>
                  <a:pt x="35" y="215"/>
                </a:cubicBezTo>
                <a:close/>
                <a:moveTo>
                  <a:pt x="48" y="223"/>
                </a:moveTo>
                <a:cubicBezTo>
                  <a:pt x="49" y="223"/>
                  <a:pt x="49" y="222"/>
                  <a:pt x="48" y="222"/>
                </a:cubicBezTo>
                <a:cubicBezTo>
                  <a:pt x="48" y="222"/>
                  <a:pt x="48" y="223"/>
                  <a:pt x="48" y="223"/>
                </a:cubicBezTo>
                <a:close/>
                <a:moveTo>
                  <a:pt x="38" y="217"/>
                </a:moveTo>
                <a:cubicBezTo>
                  <a:pt x="38" y="217"/>
                  <a:pt x="39" y="216"/>
                  <a:pt x="39" y="215"/>
                </a:cubicBezTo>
                <a:lnTo>
                  <a:pt x="38" y="217"/>
                </a:lnTo>
                <a:close/>
                <a:moveTo>
                  <a:pt x="43" y="223"/>
                </a:moveTo>
                <a:cubicBezTo>
                  <a:pt x="43" y="223"/>
                  <a:pt x="45" y="222"/>
                  <a:pt x="44" y="221"/>
                </a:cubicBezTo>
                <a:cubicBezTo>
                  <a:pt x="44" y="222"/>
                  <a:pt x="42" y="223"/>
                  <a:pt x="43" y="223"/>
                </a:cubicBezTo>
                <a:close/>
                <a:moveTo>
                  <a:pt x="62" y="237"/>
                </a:moveTo>
                <a:cubicBezTo>
                  <a:pt x="62" y="237"/>
                  <a:pt x="63" y="236"/>
                  <a:pt x="62" y="235"/>
                </a:cubicBezTo>
                <a:cubicBezTo>
                  <a:pt x="62" y="236"/>
                  <a:pt x="61" y="237"/>
                  <a:pt x="62" y="237"/>
                </a:cubicBezTo>
                <a:close/>
                <a:moveTo>
                  <a:pt x="30" y="213"/>
                </a:moveTo>
                <a:cubicBezTo>
                  <a:pt x="30" y="212"/>
                  <a:pt x="31" y="212"/>
                  <a:pt x="30" y="211"/>
                </a:cubicBezTo>
                <a:cubicBezTo>
                  <a:pt x="30" y="212"/>
                  <a:pt x="29" y="212"/>
                  <a:pt x="30" y="213"/>
                </a:cubicBezTo>
                <a:close/>
                <a:moveTo>
                  <a:pt x="49" y="228"/>
                </a:moveTo>
                <a:cubicBezTo>
                  <a:pt x="50" y="229"/>
                  <a:pt x="50" y="227"/>
                  <a:pt x="50" y="228"/>
                </a:cubicBezTo>
                <a:cubicBezTo>
                  <a:pt x="51" y="227"/>
                  <a:pt x="51" y="227"/>
                  <a:pt x="51" y="227"/>
                </a:cubicBezTo>
                <a:cubicBezTo>
                  <a:pt x="51" y="227"/>
                  <a:pt x="51" y="227"/>
                  <a:pt x="51" y="227"/>
                </a:cubicBezTo>
                <a:cubicBezTo>
                  <a:pt x="50" y="228"/>
                  <a:pt x="49" y="227"/>
                  <a:pt x="49" y="228"/>
                </a:cubicBezTo>
                <a:close/>
                <a:moveTo>
                  <a:pt x="44" y="225"/>
                </a:moveTo>
                <a:cubicBezTo>
                  <a:pt x="44" y="224"/>
                  <a:pt x="45" y="224"/>
                  <a:pt x="44" y="223"/>
                </a:cubicBezTo>
                <a:cubicBezTo>
                  <a:pt x="44" y="224"/>
                  <a:pt x="44" y="224"/>
                  <a:pt x="44" y="225"/>
                </a:cubicBezTo>
                <a:close/>
                <a:moveTo>
                  <a:pt x="64" y="238"/>
                </a:moveTo>
                <a:cubicBezTo>
                  <a:pt x="63" y="238"/>
                  <a:pt x="63" y="239"/>
                  <a:pt x="63" y="239"/>
                </a:cubicBezTo>
                <a:cubicBezTo>
                  <a:pt x="64" y="239"/>
                  <a:pt x="64" y="239"/>
                  <a:pt x="64" y="238"/>
                </a:cubicBezTo>
                <a:close/>
                <a:moveTo>
                  <a:pt x="29" y="217"/>
                </a:moveTo>
                <a:cubicBezTo>
                  <a:pt x="30" y="217"/>
                  <a:pt x="30" y="216"/>
                  <a:pt x="30" y="215"/>
                </a:cubicBezTo>
                <a:cubicBezTo>
                  <a:pt x="30" y="216"/>
                  <a:pt x="29" y="216"/>
                  <a:pt x="29" y="217"/>
                </a:cubicBezTo>
                <a:close/>
                <a:moveTo>
                  <a:pt x="55" y="237"/>
                </a:moveTo>
                <a:cubicBezTo>
                  <a:pt x="55" y="236"/>
                  <a:pt x="56" y="236"/>
                  <a:pt x="56" y="235"/>
                </a:cubicBezTo>
                <a:cubicBezTo>
                  <a:pt x="55" y="235"/>
                  <a:pt x="55" y="236"/>
                  <a:pt x="55" y="237"/>
                </a:cubicBezTo>
                <a:close/>
                <a:moveTo>
                  <a:pt x="47" y="231"/>
                </a:moveTo>
                <a:cubicBezTo>
                  <a:pt x="47" y="232"/>
                  <a:pt x="48" y="230"/>
                  <a:pt x="48" y="230"/>
                </a:cubicBezTo>
                <a:cubicBezTo>
                  <a:pt x="47" y="230"/>
                  <a:pt x="47" y="230"/>
                  <a:pt x="47" y="231"/>
                </a:cubicBezTo>
                <a:close/>
                <a:moveTo>
                  <a:pt x="61" y="240"/>
                </a:moveTo>
                <a:cubicBezTo>
                  <a:pt x="62" y="240"/>
                  <a:pt x="61" y="240"/>
                  <a:pt x="61" y="239"/>
                </a:cubicBezTo>
                <a:cubicBezTo>
                  <a:pt x="61" y="240"/>
                  <a:pt x="61" y="240"/>
                  <a:pt x="61" y="240"/>
                </a:cubicBezTo>
                <a:close/>
                <a:moveTo>
                  <a:pt x="34" y="223"/>
                </a:moveTo>
                <a:cubicBezTo>
                  <a:pt x="34" y="222"/>
                  <a:pt x="35" y="222"/>
                  <a:pt x="35" y="221"/>
                </a:cubicBezTo>
                <a:cubicBezTo>
                  <a:pt x="34" y="221"/>
                  <a:pt x="33" y="222"/>
                  <a:pt x="34" y="223"/>
                </a:cubicBezTo>
                <a:close/>
                <a:moveTo>
                  <a:pt x="26" y="217"/>
                </a:moveTo>
                <a:cubicBezTo>
                  <a:pt x="26" y="217"/>
                  <a:pt x="27" y="217"/>
                  <a:pt x="26" y="216"/>
                </a:cubicBezTo>
                <a:cubicBezTo>
                  <a:pt x="26" y="217"/>
                  <a:pt x="26" y="217"/>
                  <a:pt x="26" y="217"/>
                </a:cubicBezTo>
                <a:close/>
                <a:moveTo>
                  <a:pt x="32" y="222"/>
                </a:moveTo>
                <a:cubicBezTo>
                  <a:pt x="33" y="222"/>
                  <a:pt x="33" y="222"/>
                  <a:pt x="33" y="221"/>
                </a:cubicBezTo>
                <a:cubicBezTo>
                  <a:pt x="32" y="221"/>
                  <a:pt x="32" y="222"/>
                  <a:pt x="32" y="222"/>
                </a:cubicBezTo>
                <a:close/>
                <a:moveTo>
                  <a:pt x="27" y="218"/>
                </a:moveTo>
                <a:cubicBezTo>
                  <a:pt x="27" y="219"/>
                  <a:pt x="26" y="220"/>
                  <a:pt x="27" y="221"/>
                </a:cubicBezTo>
                <a:cubicBezTo>
                  <a:pt x="27" y="220"/>
                  <a:pt x="27" y="220"/>
                  <a:pt x="28" y="219"/>
                </a:cubicBezTo>
                <a:cubicBezTo>
                  <a:pt x="28" y="219"/>
                  <a:pt x="28" y="218"/>
                  <a:pt x="27" y="218"/>
                </a:cubicBezTo>
                <a:close/>
                <a:moveTo>
                  <a:pt x="32" y="225"/>
                </a:moveTo>
                <a:cubicBezTo>
                  <a:pt x="33" y="224"/>
                  <a:pt x="33" y="224"/>
                  <a:pt x="34" y="223"/>
                </a:cubicBezTo>
                <a:cubicBezTo>
                  <a:pt x="33" y="223"/>
                  <a:pt x="33" y="223"/>
                  <a:pt x="33" y="223"/>
                </a:cubicBezTo>
                <a:cubicBezTo>
                  <a:pt x="32" y="223"/>
                  <a:pt x="32" y="224"/>
                  <a:pt x="32" y="225"/>
                </a:cubicBezTo>
                <a:close/>
                <a:moveTo>
                  <a:pt x="23" y="221"/>
                </a:moveTo>
                <a:cubicBezTo>
                  <a:pt x="24" y="220"/>
                  <a:pt x="25" y="219"/>
                  <a:pt x="26" y="217"/>
                </a:cubicBezTo>
                <a:cubicBezTo>
                  <a:pt x="25" y="219"/>
                  <a:pt x="24" y="220"/>
                  <a:pt x="23" y="221"/>
                </a:cubicBezTo>
                <a:close/>
                <a:moveTo>
                  <a:pt x="57" y="242"/>
                </a:moveTo>
                <a:cubicBezTo>
                  <a:pt x="58" y="243"/>
                  <a:pt x="58" y="243"/>
                  <a:pt x="58" y="243"/>
                </a:cubicBezTo>
                <a:cubicBezTo>
                  <a:pt x="59" y="243"/>
                  <a:pt x="58" y="242"/>
                  <a:pt x="58" y="241"/>
                </a:cubicBezTo>
                <a:lnTo>
                  <a:pt x="57" y="242"/>
                </a:lnTo>
                <a:close/>
                <a:moveTo>
                  <a:pt x="25" y="220"/>
                </a:moveTo>
                <a:cubicBezTo>
                  <a:pt x="26" y="220"/>
                  <a:pt x="26" y="219"/>
                  <a:pt x="26" y="218"/>
                </a:cubicBezTo>
                <a:cubicBezTo>
                  <a:pt x="26" y="218"/>
                  <a:pt x="25" y="219"/>
                  <a:pt x="25" y="220"/>
                </a:cubicBezTo>
                <a:close/>
                <a:moveTo>
                  <a:pt x="44" y="234"/>
                </a:moveTo>
                <a:cubicBezTo>
                  <a:pt x="44" y="234"/>
                  <a:pt x="45" y="233"/>
                  <a:pt x="45" y="233"/>
                </a:cubicBezTo>
                <a:cubicBezTo>
                  <a:pt x="44" y="233"/>
                  <a:pt x="43" y="233"/>
                  <a:pt x="44" y="234"/>
                </a:cubicBezTo>
                <a:close/>
                <a:moveTo>
                  <a:pt x="49" y="243"/>
                </a:moveTo>
                <a:cubicBezTo>
                  <a:pt x="50" y="242"/>
                  <a:pt x="52" y="240"/>
                  <a:pt x="52" y="239"/>
                </a:cubicBezTo>
                <a:cubicBezTo>
                  <a:pt x="51" y="241"/>
                  <a:pt x="49" y="241"/>
                  <a:pt x="49" y="243"/>
                </a:cubicBezTo>
                <a:close/>
                <a:moveTo>
                  <a:pt x="31" y="225"/>
                </a:moveTo>
                <a:cubicBezTo>
                  <a:pt x="32" y="225"/>
                  <a:pt x="31" y="226"/>
                  <a:pt x="31" y="226"/>
                </a:cubicBezTo>
                <a:cubicBezTo>
                  <a:pt x="32" y="226"/>
                  <a:pt x="32" y="226"/>
                  <a:pt x="32" y="225"/>
                </a:cubicBezTo>
                <a:cubicBezTo>
                  <a:pt x="32" y="225"/>
                  <a:pt x="32" y="225"/>
                  <a:pt x="31" y="225"/>
                </a:cubicBezTo>
                <a:close/>
                <a:moveTo>
                  <a:pt x="42" y="242"/>
                </a:moveTo>
                <a:cubicBezTo>
                  <a:pt x="43" y="241"/>
                  <a:pt x="45" y="239"/>
                  <a:pt x="46" y="236"/>
                </a:cubicBezTo>
                <a:cubicBezTo>
                  <a:pt x="46" y="237"/>
                  <a:pt x="46" y="238"/>
                  <a:pt x="47" y="237"/>
                </a:cubicBezTo>
                <a:cubicBezTo>
                  <a:pt x="47" y="236"/>
                  <a:pt x="46" y="236"/>
                  <a:pt x="46" y="235"/>
                </a:cubicBezTo>
                <a:cubicBezTo>
                  <a:pt x="45" y="238"/>
                  <a:pt x="42" y="240"/>
                  <a:pt x="42" y="242"/>
                </a:cubicBezTo>
                <a:close/>
                <a:moveTo>
                  <a:pt x="23" y="220"/>
                </a:moveTo>
                <a:cubicBezTo>
                  <a:pt x="23" y="220"/>
                  <a:pt x="22" y="220"/>
                  <a:pt x="23" y="219"/>
                </a:cubicBezTo>
                <a:cubicBezTo>
                  <a:pt x="22" y="219"/>
                  <a:pt x="22" y="219"/>
                  <a:pt x="22" y="219"/>
                </a:cubicBezTo>
                <a:cubicBezTo>
                  <a:pt x="22" y="219"/>
                  <a:pt x="22" y="221"/>
                  <a:pt x="23" y="220"/>
                </a:cubicBezTo>
                <a:close/>
                <a:moveTo>
                  <a:pt x="30" y="227"/>
                </a:moveTo>
                <a:cubicBezTo>
                  <a:pt x="30" y="227"/>
                  <a:pt x="30" y="227"/>
                  <a:pt x="31" y="228"/>
                </a:cubicBezTo>
                <a:cubicBezTo>
                  <a:pt x="31" y="227"/>
                  <a:pt x="31" y="227"/>
                  <a:pt x="31" y="227"/>
                </a:cubicBezTo>
                <a:cubicBezTo>
                  <a:pt x="31" y="226"/>
                  <a:pt x="32" y="227"/>
                  <a:pt x="31" y="226"/>
                </a:cubicBezTo>
                <a:cubicBezTo>
                  <a:pt x="31" y="226"/>
                  <a:pt x="31" y="226"/>
                  <a:pt x="30" y="227"/>
                </a:cubicBezTo>
                <a:close/>
                <a:moveTo>
                  <a:pt x="31" y="230"/>
                </a:moveTo>
                <a:cubicBezTo>
                  <a:pt x="32" y="229"/>
                  <a:pt x="33" y="228"/>
                  <a:pt x="33" y="228"/>
                </a:cubicBezTo>
                <a:cubicBezTo>
                  <a:pt x="32" y="228"/>
                  <a:pt x="31" y="229"/>
                  <a:pt x="31" y="230"/>
                </a:cubicBezTo>
                <a:close/>
                <a:moveTo>
                  <a:pt x="57" y="246"/>
                </a:moveTo>
                <a:cubicBezTo>
                  <a:pt x="57" y="246"/>
                  <a:pt x="57" y="246"/>
                  <a:pt x="58" y="246"/>
                </a:cubicBezTo>
                <a:cubicBezTo>
                  <a:pt x="57" y="246"/>
                  <a:pt x="57" y="246"/>
                  <a:pt x="57" y="246"/>
                </a:cubicBezTo>
                <a:close/>
                <a:moveTo>
                  <a:pt x="21" y="224"/>
                </a:moveTo>
                <a:cubicBezTo>
                  <a:pt x="22" y="224"/>
                  <a:pt x="22" y="223"/>
                  <a:pt x="22" y="223"/>
                </a:cubicBezTo>
                <a:cubicBezTo>
                  <a:pt x="22" y="223"/>
                  <a:pt x="21" y="224"/>
                  <a:pt x="21" y="224"/>
                </a:cubicBezTo>
                <a:close/>
                <a:moveTo>
                  <a:pt x="52" y="249"/>
                </a:moveTo>
                <a:cubicBezTo>
                  <a:pt x="52" y="249"/>
                  <a:pt x="52" y="249"/>
                  <a:pt x="51" y="249"/>
                </a:cubicBezTo>
                <a:cubicBezTo>
                  <a:pt x="52" y="250"/>
                  <a:pt x="52" y="249"/>
                  <a:pt x="52" y="250"/>
                </a:cubicBezTo>
                <a:cubicBezTo>
                  <a:pt x="53" y="248"/>
                  <a:pt x="53" y="248"/>
                  <a:pt x="54" y="247"/>
                </a:cubicBezTo>
                <a:cubicBezTo>
                  <a:pt x="53" y="247"/>
                  <a:pt x="52" y="248"/>
                  <a:pt x="52" y="249"/>
                </a:cubicBezTo>
                <a:close/>
                <a:moveTo>
                  <a:pt x="29" y="230"/>
                </a:moveTo>
                <a:cubicBezTo>
                  <a:pt x="29" y="230"/>
                  <a:pt x="29" y="230"/>
                  <a:pt x="29" y="230"/>
                </a:cubicBezTo>
                <a:cubicBezTo>
                  <a:pt x="29" y="229"/>
                  <a:pt x="28" y="230"/>
                  <a:pt x="29" y="230"/>
                </a:cubicBezTo>
                <a:close/>
                <a:moveTo>
                  <a:pt x="54" y="249"/>
                </a:moveTo>
                <a:cubicBezTo>
                  <a:pt x="55" y="250"/>
                  <a:pt x="54" y="251"/>
                  <a:pt x="55" y="250"/>
                </a:cubicBezTo>
                <a:cubicBezTo>
                  <a:pt x="56" y="251"/>
                  <a:pt x="55" y="250"/>
                  <a:pt x="55" y="251"/>
                </a:cubicBezTo>
                <a:cubicBezTo>
                  <a:pt x="56" y="251"/>
                  <a:pt x="56" y="250"/>
                  <a:pt x="56" y="250"/>
                </a:cubicBezTo>
                <a:cubicBezTo>
                  <a:pt x="55" y="249"/>
                  <a:pt x="55" y="249"/>
                  <a:pt x="54" y="249"/>
                </a:cubicBezTo>
                <a:close/>
                <a:moveTo>
                  <a:pt x="47" y="245"/>
                </a:moveTo>
                <a:cubicBezTo>
                  <a:pt x="47" y="246"/>
                  <a:pt x="46" y="246"/>
                  <a:pt x="47" y="246"/>
                </a:cubicBezTo>
                <a:cubicBezTo>
                  <a:pt x="48" y="245"/>
                  <a:pt x="48" y="245"/>
                  <a:pt x="48" y="245"/>
                </a:cubicBezTo>
                <a:cubicBezTo>
                  <a:pt x="48" y="245"/>
                  <a:pt x="47" y="245"/>
                  <a:pt x="47" y="245"/>
                </a:cubicBezTo>
                <a:close/>
                <a:moveTo>
                  <a:pt x="28" y="231"/>
                </a:moveTo>
                <a:cubicBezTo>
                  <a:pt x="28" y="232"/>
                  <a:pt x="27" y="232"/>
                  <a:pt x="27" y="233"/>
                </a:cubicBezTo>
                <a:cubicBezTo>
                  <a:pt x="28" y="232"/>
                  <a:pt x="28" y="231"/>
                  <a:pt x="28" y="231"/>
                </a:cubicBezTo>
                <a:cubicBezTo>
                  <a:pt x="28" y="231"/>
                  <a:pt x="28" y="230"/>
                  <a:pt x="28" y="231"/>
                </a:cubicBezTo>
                <a:close/>
                <a:moveTo>
                  <a:pt x="28" y="235"/>
                </a:moveTo>
                <a:cubicBezTo>
                  <a:pt x="29" y="234"/>
                  <a:pt x="30" y="233"/>
                  <a:pt x="29" y="232"/>
                </a:cubicBezTo>
                <a:cubicBezTo>
                  <a:pt x="29" y="233"/>
                  <a:pt x="29" y="234"/>
                  <a:pt x="28" y="235"/>
                </a:cubicBezTo>
                <a:close/>
                <a:moveTo>
                  <a:pt x="48" y="247"/>
                </a:moveTo>
                <a:cubicBezTo>
                  <a:pt x="48" y="248"/>
                  <a:pt x="49" y="248"/>
                  <a:pt x="49" y="248"/>
                </a:cubicBezTo>
                <a:cubicBezTo>
                  <a:pt x="49" y="248"/>
                  <a:pt x="49" y="248"/>
                  <a:pt x="49" y="248"/>
                </a:cubicBezTo>
                <a:cubicBezTo>
                  <a:pt x="49" y="248"/>
                  <a:pt x="49" y="247"/>
                  <a:pt x="48" y="247"/>
                </a:cubicBezTo>
                <a:close/>
                <a:moveTo>
                  <a:pt x="17" y="226"/>
                </a:moveTo>
                <a:cubicBezTo>
                  <a:pt x="17" y="226"/>
                  <a:pt x="17" y="227"/>
                  <a:pt x="17" y="227"/>
                </a:cubicBezTo>
                <a:cubicBezTo>
                  <a:pt x="17" y="226"/>
                  <a:pt x="18" y="227"/>
                  <a:pt x="18" y="227"/>
                </a:cubicBezTo>
                <a:cubicBezTo>
                  <a:pt x="18" y="226"/>
                  <a:pt x="17" y="226"/>
                  <a:pt x="17" y="225"/>
                </a:cubicBezTo>
                <a:lnTo>
                  <a:pt x="17" y="226"/>
                </a:lnTo>
                <a:close/>
                <a:moveTo>
                  <a:pt x="41" y="244"/>
                </a:moveTo>
                <a:cubicBezTo>
                  <a:pt x="41" y="244"/>
                  <a:pt x="42" y="243"/>
                  <a:pt x="41" y="243"/>
                </a:cubicBezTo>
                <a:cubicBezTo>
                  <a:pt x="40" y="245"/>
                  <a:pt x="39" y="245"/>
                  <a:pt x="41" y="244"/>
                </a:cubicBezTo>
                <a:close/>
                <a:moveTo>
                  <a:pt x="50" y="252"/>
                </a:moveTo>
                <a:cubicBezTo>
                  <a:pt x="50" y="251"/>
                  <a:pt x="51" y="252"/>
                  <a:pt x="51" y="252"/>
                </a:cubicBezTo>
                <a:cubicBezTo>
                  <a:pt x="50" y="252"/>
                  <a:pt x="51" y="251"/>
                  <a:pt x="51" y="250"/>
                </a:cubicBezTo>
                <a:cubicBezTo>
                  <a:pt x="51" y="252"/>
                  <a:pt x="49" y="251"/>
                  <a:pt x="50" y="252"/>
                </a:cubicBezTo>
                <a:close/>
                <a:moveTo>
                  <a:pt x="42" y="245"/>
                </a:moveTo>
                <a:cubicBezTo>
                  <a:pt x="42" y="246"/>
                  <a:pt x="42" y="246"/>
                  <a:pt x="43" y="246"/>
                </a:cubicBezTo>
                <a:cubicBezTo>
                  <a:pt x="43" y="245"/>
                  <a:pt x="42" y="245"/>
                  <a:pt x="42" y="245"/>
                </a:cubicBezTo>
                <a:close/>
                <a:moveTo>
                  <a:pt x="53" y="255"/>
                </a:moveTo>
                <a:cubicBezTo>
                  <a:pt x="53" y="254"/>
                  <a:pt x="54" y="254"/>
                  <a:pt x="53" y="253"/>
                </a:cubicBezTo>
                <a:cubicBezTo>
                  <a:pt x="53" y="254"/>
                  <a:pt x="52" y="254"/>
                  <a:pt x="53" y="255"/>
                </a:cubicBezTo>
                <a:close/>
                <a:moveTo>
                  <a:pt x="40" y="247"/>
                </a:moveTo>
                <a:cubicBezTo>
                  <a:pt x="41" y="247"/>
                  <a:pt x="42" y="246"/>
                  <a:pt x="41" y="246"/>
                </a:cubicBezTo>
                <a:lnTo>
                  <a:pt x="40" y="247"/>
                </a:lnTo>
                <a:close/>
                <a:moveTo>
                  <a:pt x="43" y="248"/>
                </a:moveTo>
                <a:cubicBezTo>
                  <a:pt x="44" y="249"/>
                  <a:pt x="44" y="249"/>
                  <a:pt x="44" y="249"/>
                </a:cubicBezTo>
                <a:cubicBezTo>
                  <a:pt x="44" y="248"/>
                  <a:pt x="43" y="248"/>
                  <a:pt x="43" y="248"/>
                </a:cubicBezTo>
                <a:close/>
                <a:moveTo>
                  <a:pt x="15" y="234"/>
                </a:moveTo>
                <a:cubicBezTo>
                  <a:pt x="15" y="233"/>
                  <a:pt x="15" y="233"/>
                  <a:pt x="15" y="232"/>
                </a:cubicBezTo>
                <a:cubicBezTo>
                  <a:pt x="15" y="233"/>
                  <a:pt x="15" y="233"/>
                  <a:pt x="15" y="233"/>
                </a:cubicBezTo>
                <a:cubicBezTo>
                  <a:pt x="16" y="234"/>
                  <a:pt x="16" y="234"/>
                  <a:pt x="16" y="234"/>
                </a:cubicBezTo>
                <a:cubicBezTo>
                  <a:pt x="17" y="232"/>
                  <a:pt x="17" y="233"/>
                  <a:pt x="18" y="231"/>
                </a:cubicBezTo>
                <a:cubicBezTo>
                  <a:pt x="18" y="231"/>
                  <a:pt x="17" y="231"/>
                  <a:pt x="17" y="230"/>
                </a:cubicBezTo>
                <a:cubicBezTo>
                  <a:pt x="17" y="230"/>
                  <a:pt x="17" y="231"/>
                  <a:pt x="17" y="230"/>
                </a:cubicBezTo>
                <a:cubicBezTo>
                  <a:pt x="17" y="232"/>
                  <a:pt x="16" y="232"/>
                  <a:pt x="15" y="234"/>
                </a:cubicBezTo>
                <a:close/>
                <a:moveTo>
                  <a:pt x="51" y="255"/>
                </a:moveTo>
                <a:cubicBezTo>
                  <a:pt x="51" y="256"/>
                  <a:pt x="50" y="257"/>
                  <a:pt x="51" y="257"/>
                </a:cubicBezTo>
                <a:cubicBezTo>
                  <a:pt x="51" y="256"/>
                  <a:pt x="52" y="256"/>
                  <a:pt x="52" y="255"/>
                </a:cubicBezTo>
                <a:cubicBezTo>
                  <a:pt x="51" y="255"/>
                  <a:pt x="51" y="255"/>
                  <a:pt x="51" y="255"/>
                </a:cubicBezTo>
                <a:close/>
                <a:moveTo>
                  <a:pt x="20" y="235"/>
                </a:moveTo>
                <a:cubicBezTo>
                  <a:pt x="19" y="235"/>
                  <a:pt x="19" y="236"/>
                  <a:pt x="19" y="236"/>
                </a:cubicBezTo>
                <a:cubicBezTo>
                  <a:pt x="20" y="236"/>
                  <a:pt x="20" y="236"/>
                  <a:pt x="20" y="236"/>
                </a:cubicBezTo>
                <a:cubicBezTo>
                  <a:pt x="20" y="236"/>
                  <a:pt x="21" y="235"/>
                  <a:pt x="21" y="235"/>
                </a:cubicBezTo>
                <a:cubicBezTo>
                  <a:pt x="20" y="235"/>
                  <a:pt x="20" y="236"/>
                  <a:pt x="20" y="235"/>
                </a:cubicBezTo>
                <a:close/>
                <a:moveTo>
                  <a:pt x="21" y="238"/>
                </a:moveTo>
                <a:cubicBezTo>
                  <a:pt x="21" y="237"/>
                  <a:pt x="22" y="237"/>
                  <a:pt x="22" y="236"/>
                </a:cubicBezTo>
                <a:cubicBezTo>
                  <a:pt x="21" y="236"/>
                  <a:pt x="21" y="237"/>
                  <a:pt x="21" y="238"/>
                </a:cubicBezTo>
                <a:close/>
                <a:moveTo>
                  <a:pt x="17" y="236"/>
                </a:moveTo>
                <a:cubicBezTo>
                  <a:pt x="18" y="236"/>
                  <a:pt x="18" y="235"/>
                  <a:pt x="18" y="235"/>
                </a:cubicBezTo>
                <a:cubicBezTo>
                  <a:pt x="18" y="235"/>
                  <a:pt x="17" y="236"/>
                  <a:pt x="17" y="236"/>
                </a:cubicBezTo>
                <a:close/>
                <a:moveTo>
                  <a:pt x="23" y="243"/>
                </a:moveTo>
                <a:cubicBezTo>
                  <a:pt x="24" y="243"/>
                  <a:pt x="25" y="241"/>
                  <a:pt x="26" y="240"/>
                </a:cubicBezTo>
                <a:cubicBezTo>
                  <a:pt x="25" y="240"/>
                  <a:pt x="25" y="240"/>
                  <a:pt x="25" y="240"/>
                </a:cubicBezTo>
                <a:cubicBezTo>
                  <a:pt x="24" y="241"/>
                  <a:pt x="24" y="242"/>
                  <a:pt x="23" y="243"/>
                </a:cubicBezTo>
                <a:close/>
                <a:moveTo>
                  <a:pt x="17" y="238"/>
                </a:moveTo>
                <a:cubicBezTo>
                  <a:pt x="17" y="237"/>
                  <a:pt x="18" y="237"/>
                  <a:pt x="18" y="236"/>
                </a:cubicBezTo>
                <a:cubicBezTo>
                  <a:pt x="17" y="236"/>
                  <a:pt x="16" y="237"/>
                  <a:pt x="17" y="238"/>
                </a:cubicBezTo>
                <a:close/>
                <a:moveTo>
                  <a:pt x="35" y="251"/>
                </a:moveTo>
                <a:cubicBezTo>
                  <a:pt x="35" y="252"/>
                  <a:pt x="36" y="250"/>
                  <a:pt x="36" y="250"/>
                </a:cubicBezTo>
                <a:lnTo>
                  <a:pt x="35" y="251"/>
                </a:lnTo>
                <a:close/>
                <a:moveTo>
                  <a:pt x="38" y="255"/>
                </a:moveTo>
                <a:cubicBezTo>
                  <a:pt x="39" y="254"/>
                  <a:pt x="39" y="254"/>
                  <a:pt x="39" y="254"/>
                </a:cubicBezTo>
                <a:cubicBezTo>
                  <a:pt x="39" y="254"/>
                  <a:pt x="38" y="254"/>
                  <a:pt x="38" y="255"/>
                </a:cubicBezTo>
                <a:close/>
                <a:moveTo>
                  <a:pt x="12" y="236"/>
                </a:moveTo>
                <a:cubicBezTo>
                  <a:pt x="12" y="236"/>
                  <a:pt x="12" y="237"/>
                  <a:pt x="12" y="237"/>
                </a:cubicBezTo>
                <a:cubicBezTo>
                  <a:pt x="13" y="236"/>
                  <a:pt x="13" y="236"/>
                  <a:pt x="13" y="236"/>
                </a:cubicBezTo>
                <a:cubicBezTo>
                  <a:pt x="13" y="236"/>
                  <a:pt x="12" y="236"/>
                  <a:pt x="12" y="236"/>
                </a:cubicBezTo>
                <a:close/>
                <a:moveTo>
                  <a:pt x="38" y="253"/>
                </a:moveTo>
                <a:cubicBezTo>
                  <a:pt x="36" y="252"/>
                  <a:pt x="36" y="252"/>
                  <a:pt x="36" y="252"/>
                </a:cubicBezTo>
                <a:cubicBezTo>
                  <a:pt x="36" y="253"/>
                  <a:pt x="37" y="254"/>
                  <a:pt x="38" y="253"/>
                </a:cubicBezTo>
                <a:close/>
                <a:moveTo>
                  <a:pt x="12" y="239"/>
                </a:moveTo>
                <a:cubicBezTo>
                  <a:pt x="13" y="238"/>
                  <a:pt x="13" y="238"/>
                  <a:pt x="13" y="238"/>
                </a:cubicBezTo>
                <a:cubicBezTo>
                  <a:pt x="13" y="238"/>
                  <a:pt x="13" y="239"/>
                  <a:pt x="13" y="238"/>
                </a:cubicBezTo>
                <a:cubicBezTo>
                  <a:pt x="12" y="238"/>
                  <a:pt x="14" y="237"/>
                  <a:pt x="13" y="237"/>
                </a:cubicBezTo>
                <a:cubicBezTo>
                  <a:pt x="12" y="237"/>
                  <a:pt x="12" y="238"/>
                  <a:pt x="12" y="239"/>
                </a:cubicBezTo>
                <a:close/>
                <a:moveTo>
                  <a:pt x="35" y="256"/>
                </a:moveTo>
                <a:cubicBezTo>
                  <a:pt x="35" y="256"/>
                  <a:pt x="36" y="257"/>
                  <a:pt x="36" y="257"/>
                </a:cubicBezTo>
                <a:cubicBezTo>
                  <a:pt x="36" y="256"/>
                  <a:pt x="35" y="256"/>
                  <a:pt x="35" y="256"/>
                </a:cubicBezTo>
                <a:close/>
                <a:moveTo>
                  <a:pt x="27" y="255"/>
                </a:moveTo>
                <a:cubicBezTo>
                  <a:pt x="27" y="255"/>
                  <a:pt x="28" y="254"/>
                  <a:pt x="28" y="254"/>
                </a:cubicBezTo>
                <a:cubicBezTo>
                  <a:pt x="27" y="254"/>
                  <a:pt x="27" y="254"/>
                  <a:pt x="27" y="255"/>
                </a:cubicBezTo>
                <a:close/>
                <a:moveTo>
                  <a:pt x="8" y="244"/>
                </a:moveTo>
                <a:cubicBezTo>
                  <a:pt x="7" y="244"/>
                  <a:pt x="7" y="244"/>
                  <a:pt x="7" y="244"/>
                </a:cubicBezTo>
                <a:cubicBezTo>
                  <a:pt x="8" y="245"/>
                  <a:pt x="8" y="243"/>
                  <a:pt x="7" y="243"/>
                </a:cubicBezTo>
                <a:cubicBezTo>
                  <a:pt x="7" y="243"/>
                  <a:pt x="7" y="243"/>
                  <a:pt x="8" y="244"/>
                </a:cubicBezTo>
                <a:close/>
                <a:moveTo>
                  <a:pt x="6" y="247"/>
                </a:moveTo>
                <a:cubicBezTo>
                  <a:pt x="7" y="248"/>
                  <a:pt x="9" y="244"/>
                  <a:pt x="8" y="244"/>
                </a:cubicBezTo>
                <a:cubicBezTo>
                  <a:pt x="7" y="245"/>
                  <a:pt x="7" y="246"/>
                  <a:pt x="6" y="247"/>
                </a:cubicBezTo>
                <a:close/>
                <a:moveTo>
                  <a:pt x="11" y="248"/>
                </a:moveTo>
                <a:cubicBezTo>
                  <a:pt x="12" y="248"/>
                  <a:pt x="12" y="247"/>
                  <a:pt x="11" y="247"/>
                </a:cubicBezTo>
                <a:cubicBezTo>
                  <a:pt x="11" y="247"/>
                  <a:pt x="11" y="248"/>
                  <a:pt x="11" y="248"/>
                </a:cubicBezTo>
                <a:close/>
                <a:moveTo>
                  <a:pt x="32" y="264"/>
                </a:moveTo>
                <a:cubicBezTo>
                  <a:pt x="33" y="264"/>
                  <a:pt x="33" y="264"/>
                  <a:pt x="33" y="263"/>
                </a:cubicBezTo>
                <a:cubicBezTo>
                  <a:pt x="32" y="263"/>
                  <a:pt x="32" y="263"/>
                  <a:pt x="32" y="264"/>
                </a:cubicBezTo>
                <a:close/>
                <a:moveTo>
                  <a:pt x="10" y="250"/>
                </a:moveTo>
                <a:cubicBezTo>
                  <a:pt x="10" y="250"/>
                  <a:pt x="11" y="249"/>
                  <a:pt x="11" y="249"/>
                </a:cubicBezTo>
                <a:cubicBezTo>
                  <a:pt x="10" y="248"/>
                  <a:pt x="10" y="248"/>
                  <a:pt x="10" y="248"/>
                </a:cubicBezTo>
                <a:cubicBezTo>
                  <a:pt x="10" y="249"/>
                  <a:pt x="9" y="249"/>
                  <a:pt x="10" y="250"/>
                </a:cubicBezTo>
                <a:close/>
                <a:moveTo>
                  <a:pt x="7" y="252"/>
                </a:moveTo>
                <a:cubicBezTo>
                  <a:pt x="7" y="251"/>
                  <a:pt x="9" y="249"/>
                  <a:pt x="8" y="248"/>
                </a:cubicBezTo>
                <a:cubicBezTo>
                  <a:pt x="8" y="249"/>
                  <a:pt x="6" y="251"/>
                  <a:pt x="7" y="252"/>
                </a:cubicBezTo>
                <a:close/>
                <a:moveTo>
                  <a:pt x="3" y="247"/>
                </a:moveTo>
                <a:cubicBezTo>
                  <a:pt x="3" y="246"/>
                  <a:pt x="4" y="246"/>
                  <a:pt x="4" y="246"/>
                </a:cubicBezTo>
                <a:cubicBezTo>
                  <a:pt x="3" y="246"/>
                  <a:pt x="2" y="246"/>
                  <a:pt x="3" y="247"/>
                </a:cubicBezTo>
                <a:close/>
                <a:moveTo>
                  <a:pt x="0" y="255"/>
                </a:moveTo>
                <a:cubicBezTo>
                  <a:pt x="1" y="253"/>
                  <a:pt x="3" y="253"/>
                  <a:pt x="2" y="251"/>
                </a:cubicBezTo>
                <a:cubicBezTo>
                  <a:pt x="2" y="253"/>
                  <a:pt x="0" y="254"/>
                  <a:pt x="0" y="255"/>
                </a:cubicBezTo>
                <a:close/>
                <a:moveTo>
                  <a:pt x="30" y="271"/>
                </a:moveTo>
                <a:cubicBezTo>
                  <a:pt x="30" y="271"/>
                  <a:pt x="31" y="271"/>
                  <a:pt x="31" y="271"/>
                </a:cubicBezTo>
                <a:cubicBezTo>
                  <a:pt x="31" y="271"/>
                  <a:pt x="30" y="270"/>
                  <a:pt x="30" y="271"/>
                </a:cubicBezTo>
                <a:close/>
                <a:moveTo>
                  <a:pt x="34" y="274"/>
                </a:moveTo>
                <a:cubicBezTo>
                  <a:pt x="35" y="275"/>
                  <a:pt x="34" y="275"/>
                  <a:pt x="35" y="275"/>
                </a:cubicBezTo>
                <a:cubicBezTo>
                  <a:pt x="36" y="275"/>
                  <a:pt x="35" y="275"/>
                  <a:pt x="35" y="274"/>
                </a:cubicBezTo>
                <a:cubicBezTo>
                  <a:pt x="35" y="274"/>
                  <a:pt x="35" y="274"/>
                  <a:pt x="34" y="274"/>
                </a:cubicBezTo>
                <a:close/>
                <a:moveTo>
                  <a:pt x="3" y="254"/>
                </a:moveTo>
                <a:cubicBezTo>
                  <a:pt x="2" y="254"/>
                  <a:pt x="2" y="254"/>
                  <a:pt x="2" y="253"/>
                </a:cubicBezTo>
                <a:cubicBezTo>
                  <a:pt x="2" y="254"/>
                  <a:pt x="2" y="254"/>
                  <a:pt x="2" y="254"/>
                </a:cubicBezTo>
                <a:cubicBezTo>
                  <a:pt x="2" y="254"/>
                  <a:pt x="4" y="254"/>
                  <a:pt x="3" y="253"/>
                </a:cubicBezTo>
                <a:lnTo>
                  <a:pt x="3" y="254"/>
                </a:lnTo>
                <a:close/>
                <a:moveTo>
                  <a:pt x="27" y="271"/>
                </a:moveTo>
                <a:cubicBezTo>
                  <a:pt x="27" y="271"/>
                  <a:pt x="27" y="272"/>
                  <a:pt x="28" y="271"/>
                </a:cubicBezTo>
                <a:cubicBezTo>
                  <a:pt x="28" y="271"/>
                  <a:pt x="27" y="270"/>
                  <a:pt x="27" y="271"/>
                </a:cubicBezTo>
                <a:close/>
                <a:moveTo>
                  <a:pt x="31" y="278"/>
                </a:moveTo>
                <a:cubicBezTo>
                  <a:pt x="31" y="277"/>
                  <a:pt x="30" y="277"/>
                  <a:pt x="30" y="276"/>
                </a:cubicBezTo>
                <a:cubicBezTo>
                  <a:pt x="30" y="277"/>
                  <a:pt x="31" y="277"/>
                  <a:pt x="31" y="278"/>
                </a:cubicBezTo>
                <a:close/>
                <a:moveTo>
                  <a:pt x="31" y="281"/>
                </a:moveTo>
                <a:cubicBezTo>
                  <a:pt x="32" y="281"/>
                  <a:pt x="32" y="281"/>
                  <a:pt x="32" y="281"/>
                </a:cubicBezTo>
                <a:cubicBezTo>
                  <a:pt x="32" y="280"/>
                  <a:pt x="32" y="280"/>
                  <a:pt x="33" y="280"/>
                </a:cubicBezTo>
                <a:cubicBezTo>
                  <a:pt x="33" y="280"/>
                  <a:pt x="33" y="279"/>
                  <a:pt x="33" y="279"/>
                </a:cubicBezTo>
                <a:cubicBezTo>
                  <a:pt x="32" y="280"/>
                  <a:pt x="32" y="281"/>
                  <a:pt x="31" y="281"/>
                </a:cubicBezTo>
                <a:close/>
                <a:moveTo>
                  <a:pt x="782" y="255"/>
                </a:moveTo>
                <a:cubicBezTo>
                  <a:pt x="781" y="255"/>
                  <a:pt x="779" y="253"/>
                  <a:pt x="779" y="256"/>
                </a:cubicBezTo>
                <a:cubicBezTo>
                  <a:pt x="781" y="259"/>
                  <a:pt x="782" y="261"/>
                  <a:pt x="783" y="263"/>
                </a:cubicBezTo>
                <a:cubicBezTo>
                  <a:pt x="781" y="263"/>
                  <a:pt x="777" y="259"/>
                  <a:pt x="774" y="258"/>
                </a:cubicBezTo>
                <a:cubicBezTo>
                  <a:pt x="775" y="259"/>
                  <a:pt x="777" y="263"/>
                  <a:pt x="778" y="264"/>
                </a:cubicBezTo>
                <a:cubicBezTo>
                  <a:pt x="779" y="267"/>
                  <a:pt x="779" y="268"/>
                  <a:pt x="780" y="271"/>
                </a:cubicBezTo>
                <a:cubicBezTo>
                  <a:pt x="779" y="271"/>
                  <a:pt x="779" y="271"/>
                  <a:pt x="779" y="272"/>
                </a:cubicBezTo>
                <a:cubicBezTo>
                  <a:pt x="776" y="269"/>
                  <a:pt x="775" y="267"/>
                  <a:pt x="772" y="264"/>
                </a:cubicBezTo>
                <a:cubicBezTo>
                  <a:pt x="771" y="262"/>
                  <a:pt x="772" y="262"/>
                  <a:pt x="771" y="260"/>
                </a:cubicBezTo>
                <a:cubicBezTo>
                  <a:pt x="770" y="259"/>
                  <a:pt x="767" y="254"/>
                  <a:pt x="766" y="252"/>
                </a:cubicBezTo>
                <a:cubicBezTo>
                  <a:pt x="766" y="254"/>
                  <a:pt x="763" y="249"/>
                  <a:pt x="762" y="246"/>
                </a:cubicBezTo>
                <a:cubicBezTo>
                  <a:pt x="763" y="250"/>
                  <a:pt x="761" y="249"/>
                  <a:pt x="764" y="255"/>
                </a:cubicBezTo>
                <a:cubicBezTo>
                  <a:pt x="763" y="252"/>
                  <a:pt x="764" y="254"/>
                  <a:pt x="765" y="256"/>
                </a:cubicBezTo>
                <a:cubicBezTo>
                  <a:pt x="765" y="257"/>
                  <a:pt x="765" y="255"/>
                  <a:pt x="765" y="255"/>
                </a:cubicBezTo>
                <a:cubicBezTo>
                  <a:pt x="766" y="256"/>
                  <a:pt x="766" y="257"/>
                  <a:pt x="766" y="258"/>
                </a:cubicBezTo>
                <a:cubicBezTo>
                  <a:pt x="767" y="259"/>
                  <a:pt x="768" y="260"/>
                  <a:pt x="770" y="260"/>
                </a:cubicBezTo>
                <a:cubicBezTo>
                  <a:pt x="770" y="262"/>
                  <a:pt x="771" y="264"/>
                  <a:pt x="772" y="267"/>
                </a:cubicBezTo>
                <a:cubicBezTo>
                  <a:pt x="771" y="267"/>
                  <a:pt x="768" y="261"/>
                  <a:pt x="769" y="264"/>
                </a:cubicBezTo>
                <a:cubicBezTo>
                  <a:pt x="768" y="262"/>
                  <a:pt x="766" y="259"/>
                  <a:pt x="766" y="260"/>
                </a:cubicBezTo>
                <a:cubicBezTo>
                  <a:pt x="766" y="259"/>
                  <a:pt x="764" y="256"/>
                  <a:pt x="764" y="255"/>
                </a:cubicBezTo>
                <a:cubicBezTo>
                  <a:pt x="763" y="254"/>
                  <a:pt x="762" y="254"/>
                  <a:pt x="761" y="253"/>
                </a:cubicBezTo>
                <a:cubicBezTo>
                  <a:pt x="761" y="252"/>
                  <a:pt x="762" y="253"/>
                  <a:pt x="762" y="252"/>
                </a:cubicBezTo>
                <a:cubicBezTo>
                  <a:pt x="762" y="251"/>
                  <a:pt x="761" y="249"/>
                  <a:pt x="761" y="249"/>
                </a:cubicBezTo>
                <a:cubicBezTo>
                  <a:pt x="757" y="243"/>
                  <a:pt x="757" y="246"/>
                  <a:pt x="752" y="241"/>
                </a:cubicBezTo>
                <a:cubicBezTo>
                  <a:pt x="752" y="241"/>
                  <a:pt x="755" y="244"/>
                  <a:pt x="755" y="245"/>
                </a:cubicBezTo>
                <a:cubicBezTo>
                  <a:pt x="755" y="246"/>
                  <a:pt x="755" y="245"/>
                  <a:pt x="755" y="244"/>
                </a:cubicBezTo>
                <a:cubicBezTo>
                  <a:pt x="755" y="244"/>
                  <a:pt x="755" y="246"/>
                  <a:pt x="756" y="246"/>
                </a:cubicBezTo>
                <a:cubicBezTo>
                  <a:pt x="757" y="248"/>
                  <a:pt x="756" y="247"/>
                  <a:pt x="757" y="249"/>
                </a:cubicBezTo>
                <a:cubicBezTo>
                  <a:pt x="755" y="246"/>
                  <a:pt x="755" y="248"/>
                  <a:pt x="753" y="248"/>
                </a:cubicBezTo>
                <a:cubicBezTo>
                  <a:pt x="752" y="245"/>
                  <a:pt x="751" y="244"/>
                  <a:pt x="750" y="245"/>
                </a:cubicBezTo>
                <a:cubicBezTo>
                  <a:pt x="748" y="242"/>
                  <a:pt x="747" y="243"/>
                  <a:pt x="745" y="239"/>
                </a:cubicBezTo>
                <a:cubicBezTo>
                  <a:pt x="744" y="239"/>
                  <a:pt x="744" y="239"/>
                  <a:pt x="744" y="239"/>
                </a:cubicBezTo>
                <a:cubicBezTo>
                  <a:pt x="743" y="237"/>
                  <a:pt x="741" y="236"/>
                  <a:pt x="739" y="233"/>
                </a:cubicBezTo>
                <a:cubicBezTo>
                  <a:pt x="739" y="232"/>
                  <a:pt x="739" y="231"/>
                  <a:pt x="740" y="231"/>
                </a:cubicBezTo>
                <a:cubicBezTo>
                  <a:pt x="741" y="233"/>
                  <a:pt x="741" y="234"/>
                  <a:pt x="742" y="234"/>
                </a:cubicBezTo>
                <a:cubicBezTo>
                  <a:pt x="742" y="234"/>
                  <a:pt x="741" y="231"/>
                  <a:pt x="743" y="234"/>
                </a:cubicBezTo>
                <a:cubicBezTo>
                  <a:pt x="743" y="233"/>
                  <a:pt x="742" y="232"/>
                  <a:pt x="741" y="231"/>
                </a:cubicBezTo>
                <a:cubicBezTo>
                  <a:pt x="740" y="230"/>
                  <a:pt x="741" y="231"/>
                  <a:pt x="740" y="231"/>
                </a:cubicBezTo>
                <a:cubicBezTo>
                  <a:pt x="739" y="227"/>
                  <a:pt x="737" y="229"/>
                  <a:pt x="736" y="226"/>
                </a:cubicBezTo>
                <a:cubicBezTo>
                  <a:pt x="736" y="227"/>
                  <a:pt x="735" y="226"/>
                  <a:pt x="733" y="224"/>
                </a:cubicBezTo>
                <a:cubicBezTo>
                  <a:pt x="734" y="226"/>
                  <a:pt x="737" y="229"/>
                  <a:pt x="738" y="231"/>
                </a:cubicBezTo>
                <a:cubicBezTo>
                  <a:pt x="735" y="229"/>
                  <a:pt x="728" y="217"/>
                  <a:pt x="726" y="218"/>
                </a:cubicBezTo>
                <a:cubicBezTo>
                  <a:pt x="724" y="215"/>
                  <a:pt x="723" y="213"/>
                  <a:pt x="721" y="210"/>
                </a:cubicBezTo>
                <a:cubicBezTo>
                  <a:pt x="715" y="205"/>
                  <a:pt x="707" y="195"/>
                  <a:pt x="698" y="186"/>
                </a:cubicBezTo>
                <a:cubicBezTo>
                  <a:pt x="698" y="186"/>
                  <a:pt x="701" y="188"/>
                  <a:pt x="700" y="188"/>
                </a:cubicBezTo>
                <a:cubicBezTo>
                  <a:pt x="696" y="184"/>
                  <a:pt x="693" y="182"/>
                  <a:pt x="688" y="177"/>
                </a:cubicBezTo>
                <a:cubicBezTo>
                  <a:pt x="689" y="178"/>
                  <a:pt x="690" y="178"/>
                  <a:pt x="690" y="177"/>
                </a:cubicBezTo>
                <a:cubicBezTo>
                  <a:pt x="689" y="176"/>
                  <a:pt x="689" y="176"/>
                  <a:pt x="689" y="176"/>
                </a:cubicBezTo>
                <a:cubicBezTo>
                  <a:pt x="687" y="174"/>
                  <a:pt x="689" y="177"/>
                  <a:pt x="688" y="177"/>
                </a:cubicBezTo>
                <a:cubicBezTo>
                  <a:pt x="686" y="175"/>
                  <a:pt x="687" y="175"/>
                  <a:pt x="686" y="174"/>
                </a:cubicBezTo>
                <a:cubicBezTo>
                  <a:pt x="684" y="172"/>
                  <a:pt x="686" y="174"/>
                  <a:pt x="684" y="173"/>
                </a:cubicBezTo>
                <a:cubicBezTo>
                  <a:pt x="683" y="172"/>
                  <a:pt x="682" y="169"/>
                  <a:pt x="681" y="170"/>
                </a:cubicBezTo>
                <a:cubicBezTo>
                  <a:pt x="680" y="169"/>
                  <a:pt x="681" y="169"/>
                  <a:pt x="681" y="169"/>
                </a:cubicBezTo>
                <a:cubicBezTo>
                  <a:pt x="680" y="168"/>
                  <a:pt x="679" y="168"/>
                  <a:pt x="678" y="168"/>
                </a:cubicBezTo>
                <a:cubicBezTo>
                  <a:pt x="676" y="165"/>
                  <a:pt x="672" y="163"/>
                  <a:pt x="672" y="161"/>
                </a:cubicBezTo>
                <a:cubicBezTo>
                  <a:pt x="670" y="160"/>
                  <a:pt x="662" y="154"/>
                  <a:pt x="657" y="149"/>
                </a:cubicBezTo>
                <a:cubicBezTo>
                  <a:pt x="660" y="152"/>
                  <a:pt x="654" y="146"/>
                  <a:pt x="654" y="146"/>
                </a:cubicBezTo>
                <a:cubicBezTo>
                  <a:pt x="653" y="145"/>
                  <a:pt x="653" y="145"/>
                  <a:pt x="652" y="145"/>
                </a:cubicBezTo>
                <a:cubicBezTo>
                  <a:pt x="648" y="142"/>
                  <a:pt x="644" y="139"/>
                  <a:pt x="645" y="138"/>
                </a:cubicBezTo>
                <a:cubicBezTo>
                  <a:pt x="641" y="135"/>
                  <a:pt x="641" y="135"/>
                  <a:pt x="641" y="135"/>
                </a:cubicBezTo>
                <a:cubicBezTo>
                  <a:pt x="642" y="137"/>
                  <a:pt x="641" y="136"/>
                  <a:pt x="640" y="136"/>
                </a:cubicBezTo>
                <a:cubicBezTo>
                  <a:pt x="637" y="133"/>
                  <a:pt x="636" y="133"/>
                  <a:pt x="633" y="130"/>
                </a:cubicBezTo>
                <a:cubicBezTo>
                  <a:pt x="633" y="130"/>
                  <a:pt x="632" y="129"/>
                  <a:pt x="633" y="129"/>
                </a:cubicBezTo>
                <a:cubicBezTo>
                  <a:pt x="629" y="126"/>
                  <a:pt x="631" y="129"/>
                  <a:pt x="629" y="128"/>
                </a:cubicBezTo>
                <a:cubicBezTo>
                  <a:pt x="628" y="126"/>
                  <a:pt x="625" y="124"/>
                  <a:pt x="622" y="123"/>
                </a:cubicBezTo>
                <a:cubicBezTo>
                  <a:pt x="626" y="124"/>
                  <a:pt x="620" y="120"/>
                  <a:pt x="618" y="120"/>
                </a:cubicBezTo>
                <a:cubicBezTo>
                  <a:pt x="618" y="120"/>
                  <a:pt x="620" y="122"/>
                  <a:pt x="621" y="122"/>
                </a:cubicBezTo>
                <a:cubicBezTo>
                  <a:pt x="623" y="124"/>
                  <a:pt x="615" y="119"/>
                  <a:pt x="617" y="119"/>
                </a:cubicBezTo>
                <a:cubicBezTo>
                  <a:pt x="614" y="117"/>
                  <a:pt x="614" y="117"/>
                  <a:pt x="614" y="117"/>
                </a:cubicBezTo>
                <a:cubicBezTo>
                  <a:pt x="613" y="116"/>
                  <a:pt x="614" y="118"/>
                  <a:pt x="611" y="116"/>
                </a:cubicBezTo>
                <a:cubicBezTo>
                  <a:pt x="611" y="116"/>
                  <a:pt x="613" y="116"/>
                  <a:pt x="612" y="115"/>
                </a:cubicBezTo>
                <a:cubicBezTo>
                  <a:pt x="610" y="114"/>
                  <a:pt x="612" y="116"/>
                  <a:pt x="610" y="115"/>
                </a:cubicBezTo>
                <a:cubicBezTo>
                  <a:pt x="607" y="112"/>
                  <a:pt x="602" y="111"/>
                  <a:pt x="596" y="106"/>
                </a:cubicBezTo>
                <a:cubicBezTo>
                  <a:pt x="596" y="106"/>
                  <a:pt x="595" y="106"/>
                  <a:pt x="595" y="105"/>
                </a:cubicBezTo>
                <a:cubicBezTo>
                  <a:pt x="594" y="105"/>
                  <a:pt x="594" y="105"/>
                  <a:pt x="594" y="106"/>
                </a:cubicBezTo>
                <a:cubicBezTo>
                  <a:pt x="587" y="101"/>
                  <a:pt x="583" y="99"/>
                  <a:pt x="576" y="95"/>
                </a:cubicBezTo>
                <a:cubicBezTo>
                  <a:pt x="573" y="94"/>
                  <a:pt x="576" y="96"/>
                  <a:pt x="575" y="96"/>
                </a:cubicBezTo>
                <a:cubicBezTo>
                  <a:pt x="575" y="95"/>
                  <a:pt x="571" y="94"/>
                  <a:pt x="571" y="94"/>
                </a:cubicBezTo>
                <a:cubicBezTo>
                  <a:pt x="568" y="92"/>
                  <a:pt x="566" y="90"/>
                  <a:pt x="562" y="88"/>
                </a:cubicBezTo>
                <a:cubicBezTo>
                  <a:pt x="555" y="85"/>
                  <a:pt x="548" y="82"/>
                  <a:pt x="540" y="79"/>
                </a:cubicBezTo>
                <a:cubicBezTo>
                  <a:pt x="540" y="78"/>
                  <a:pt x="540" y="78"/>
                  <a:pt x="540" y="78"/>
                </a:cubicBezTo>
                <a:cubicBezTo>
                  <a:pt x="537" y="77"/>
                  <a:pt x="535" y="76"/>
                  <a:pt x="533" y="75"/>
                </a:cubicBezTo>
                <a:cubicBezTo>
                  <a:pt x="530" y="74"/>
                  <a:pt x="529" y="74"/>
                  <a:pt x="526" y="73"/>
                </a:cubicBezTo>
                <a:cubicBezTo>
                  <a:pt x="526" y="72"/>
                  <a:pt x="526" y="72"/>
                  <a:pt x="526" y="72"/>
                </a:cubicBezTo>
                <a:cubicBezTo>
                  <a:pt x="521" y="71"/>
                  <a:pt x="517" y="70"/>
                  <a:pt x="514" y="68"/>
                </a:cubicBezTo>
                <a:cubicBezTo>
                  <a:pt x="510" y="68"/>
                  <a:pt x="504" y="65"/>
                  <a:pt x="502" y="64"/>
                </a:cubicBezTo>
                <a:cubicBezTo>
                  <a:pt x="500" y="63"/>
                  <a:pt x="502" y="65"/>
                  <a:pt x="502" y="65"/>
                </a:cubicBezTo>
                <a:cubicBezTo>
                  <a:pt x="497" y="64"/>
                  <a:pt x="493" y="62"/>
                  <a:pt x="488" y="60"/>
                </a:cubicBezTo>
                <a:cubicBezTo>
                  <a:pt x="485" y="60"/>
                  <a:pt x="481" y="60"/>
                  <a:pt x="480" y="59"/>
                </a:cubicBezTo>
                <a:cubicBezTo>
                  <a:pt x="483" y="59"/>
                  <a:pt x="485" y="60"/>
                  <a:pt x="484" y="59"/>
                </a:cubicBezTo>
                <a:cubicBezTo>
                  <a:pt x="482" y="58"/>
                  <a:pt x="480" y="59"/>
                  <a:pt x="480" y="58"/>
                </a:cubicBezTo>
                <a:cubicBezTo>
                  <a:pt x="479" y="58"/>
                  <a:pt x="479" y="58"/>
                  <a:pt x="479" y="59"/>
                </a:cubicBezTo>
                <a:cubicBezTo>
                  <a:pt x="474" y="58"/>
                  <a:pt x="470" y="57"/>
                  <a:pt x="468" y="56"/>
                </a:cubicBezTo>
                <a:cubicBezTo>
                  <a:pt x="466" y="56"/>
                  <a:pt x="469" y="57"/>
                  <a:pt x="464" y="56"/>
                </a:cubicBezTo>
                <a:cubicBezTo>
                  <a:pt x="465" y="55"/>
                  <a:pt x="461" y="54"/>
                  <a:pt x="459" y="54"/>
                </a:cubicBezTo>
                <a:cubicBezTo>
                  <a:pt x="459" y="54"/>
                  <a:pt x="459" y="54"/>
                  <a:pt x="458" y="54"/>
                </a:cubicBezTo>
                <a:cubicBezTo>
                  <a:pt x="458" y="54"/>
                  <a:pt x="459" y="54"/>
                  <a:pt x="461" y="54"/>
                </a:cubicBezTo>
                <a:cubicBezTo>
                  <a:pt x="461" y="53"/>
                  <a:pt x="460" y="53"/>
                  <a:pt x="458" y="53"/>
                </a:cubicBezTo>
                <a:cubicBezTo>
                  <a:pt x="457" y="53"/>
                  <a:pt x="456" y="53"/>
                  <a:pt x="456" y="54"/>
                </a:cubicBezTo>
                <a:cubicBezTo>
                  <a:pt x="453" y="53"/>
                  <a:pt x="452" y="52"/>
                  <a:pt x="450" y="52"/>
                </a:cubicBezTo>
                <a:cubicBezTo>
                  <a:pt x="448" y="51"/>
                  <a:pt x="451" y="52"/>
                  <a:pt x="450" y="52"/>
                </a:cubicBezTo>
                <a:cubicBezTo>
                  <a:pt x="442" y="51"/>
                  <a:pt x="434" y="51"/>
                  <a:pt x="428" y="49"/>
                </a:cubicBezTo>
                <a:cubicBezTo>
                  <a:pt x="426" y="49"/>
                  <a:pt x="429" y="50"/>
                  <a:pt x="427" y="50"/>
                </a:cubicBezTo>
                <a:cubicBezTo>
                  <a:pt x="424" y="50"/>
                  <a:pt x="424" y="49"/>
                  <a:pt x="426" y="49"/>
                </a:cubicBezTo>
                <a:cubicBezTo>
                  <a:pt x="426" y="48"/>
                  <a:pt x="425" y="49"/>
                  <a:pt x="423" y="48"/>
                </a:cubicBezTo>
                <a:cubicBezTo>
                  <a:pt x="423" y="49"/>
                  <a:pt x="423" y="49"/>
                  <a:pt x="423" y="49"/>
                </a:cubicBezTo>
                <a:cubicBezTo>
                  <a:pt x="416" y="48"/>
                  <a:pt x="410" y="48"/>
                  <a:pt x="402" y="48"/>
                </a:cubicBezTo>
                <a:cubicBezTo>
                  <a:pt x="404" y="47"/>
                  <a:pt x="401" y="47"/>
                  <a:pt x="397" y="47"/>
                </a:cubicBezTo>
                <a:cubicBezTo>
                  <a:pt x="397" y="46"/>
                  <a:pt x="397" y="46"/>
                  <a:pt x="397" y="46"/>
                </a:cubicBezTo>
                <a:cubicBezTo>
                  <a:pt x="394" y="47"/>
                  <a:pt x="393" y="46"/>
                  <a:pt x="391" y="46"/>
                </a:cubicBezTo>
                <a:cubicBezTo>
                  <a:pt x="389" y="46"/>
                  <a:pt x="395" y="47"/>
                  <a:pt x="393" y="48"/>
                </a:cubicBezTo>
                <a:cubicBezTo>
                  <a:pt x="390" y="47"/>
                  <a:pt x="390" y="47"/>
                  <a:pt x="388" y="47"/>
                </a:cubicBezTo>
                <a:cubicBezTo>
                  <a:pt x="386" y="47"/>
                  <a:pt x="388" y="47"/>
                  <a:pt x="388" y="48"/>
                </a:cubicBezTo>
                <a:cubicBezTo>
                  <a:pt x="385" y="48"/>
                  <a:pt x="385" y="47"/>
                  <a:pt x="382" y="48"/>
                </a:cubicBezTo>
                <a:cubicBezTo>
                  <a:pt x="382" y="47"/>
                  <a:pt x="383" y="47"/>
                  <a:pt x="384" y="47"/>
                </a:cubicBezTo>
                <a:cubicBezTo>
                  <a:pt x="383" y="47"/>
                  <a:pt x="380" y="48"/>
                  <a:pt x="380" y="47"/>
                </a:cubicBezTo>
                <a:cubicBezTo>
                  <a:pt x="379" y="47"/>
                  <a:pt x="380" y="48"/>
                  <a:pt x="377" y="48"/>
                </a:cubicBezTo>
                <a:cubicBezTo>
                  <a:pt x="376" y="47"/>
                  <a:pt x="377" y="47"/>
                  <a:pt x="376" y="47"/>
                </a:cubicBezTo>
                <a:cubicBezTo>
                  <a:pt x="375" y="47"/>
                  <a:pt x="371" y="48"/>
                  <a:pt x="375" y="48"/>
                </a:cubicBezTo>
                <a:cubicBezTo>
                  <a:pt x="374" y="48"/>
                  <a:pt x="373" y="49"/>
                  <a:pt x="371" y="49"/>
                </a:cubicBezTo>
                <a:cubicBezTo>
                  <a:pt x="372" y="48"/>
                  <a:pt x="370" y="48"/>
                  <a:pt x="371" y="47"/>
                </a:cubicBezTo>
                <a:cubicBezTo>
                  <a:pt x="370" y="47"/>
                  <a:pt x="367" y="48"/>
                  <a:pt x="368" y="47"/>
                </a:cubicBezTo>
                <a:cubicBezTo>
                  <a:pt x="365" y="48"/>
                  <a:pt x="363" y="48"/>
                  <a:pt x="361" y="48"/>
                </a:cubicBezTo>
                <a:cubicBezTo>
                  <a:pt x="361" y="47"/>
                  <a:pt x="362" y="47"/>
                  <a:pt x="363" y="47"/>
                </a:cubicBezTo>
                <a:cubicBezTo>
                  <a:pt x="363" y="47"/>
                  <a:pt x="361" y="47"/>
                  <a:pt x="359" y="47"/>
                </a:cubicBezTo>
                <a:cubicBezTo>
                  <a:pt x="358" y="48"/>
                  <a:pt x="355" y="48"/>
                  <a:pt x="351" y="48"/>
                </a:cubicBezTo>
                <a:cubicBezTo>
                  <a:pt x="351" y="49"/>
                  <a:pt x="354" y="48"/>
                  <a:pt x="354" y="49"/>
                </a:cubicBezTo>
                <a:cubicBezTo>
                  <a:pt x="350" y="50"/>
                  <a:pt x="351" y="49"/>
                  <a:pt x="348" y="49"/>
                </a:cubicBezTo>
                <a:cubicBezTo>
                  <a:pt x="350" y="50"/>
                  <a:pt x="344" y="50"/>
                  <a:pt x="342" y="50"/>
                </a:cubicBezTo>
                <a:cubicBezTo>
                  <a:pt x="340" y="50"/>
                  <a:pt x="343" y="50"/>
                  <a:pt x="341" y="51"/>
                </a:cubicBezTo>
                <a:cubicBezTo>
                  <a:pt x="336" y="52"/>
                  <a:pt x="334" y="52"/>
                  <a:pt x="332" y="51"/>
                </a:cubicBezTo>
                <a:cubicBezTo>
                  <a:pt x="334" y="50"/>
                  <a:pt x="335" y="51"/>
                  <a:pt x="335" y="51"/>
                </a:cubicBezTo>
                <a:cubicBezTo>
                  <a:pt x="336" y="51"/>
                  <a:pt x="336" y="51"/>
                  <a:pt x="336" y="51"/>
                </a:cubicBezTo>
                <a:cubicBezTo>
                  <a:pt x="336" y="50"/>
                  <a:pt x="334" y="51"/>
                  <a:pt x="335" y="50"/>
                </a:cubicBezTo>
                <a:cubicBezTo>
                  <a:pt x="331" y="51"/>
                  <a:pt x="331" y="51"/>
                  <a:pt x="331" y="52"/>
                </a:cubicBezTo>
                <a:cubicBezTo>
                  <a:pt x="330" y="51"/>
                  <a:pt x="326" y="51"/>
                  <a:pt x="326" y="52"/>
                </a:cubicBezTo>
                <a:cubicBezTo>
                  <a:pt x="323" y="53"/>
                  <a:pt x="325" y="52"/>
                  <a:pt x="326" y="51"/>
                </a:cubicBezTo>
                <a:cubicBezTo>
                  <a:pt x="326" y="51"/>
                  <a:pt x="322" y="52"/>
                  <a:pt x="321" y="53"/>
                </a:cubicBezTo>
                <a:cubicBezTo>
                  <a:pt x="321" y="53"/>
                  <a:pt x="322" y="53"/>
                  <a:pt x="323" y="53"/>
                </a:cubicBezTo>
                <a:cubicBezTo>
                  <a:pt x="321" y="53"/>
                  <a:pt x="315" y="54"/>
                  <a:pt x="316" y="55"/>
                </a:cubicBezTo>
                <a:cubicBezTo>
                  <a:pt x="314" y="56"/>
                  <a:pt x="314" y="55"/>
                  <a:pt x="312" y="55"/>
                </a:cubicBezTo>
                <a:cubicBezTo>
                  <a:pt x="313" y="55"/>
                  <a:pt x="314" y="54"/>
                  <a:pt x="315" y="54"/>
                </a:cubicBezTo>
                <a:cubicBezTo>
                  <a:pt x="317" y="53"/>
                  <a:pt x="317" y="53"/>
                  <a:pt x="320" y="52"/>
                </a:cubicBezTo>
                <a:cubicBezTo>
                  <a:pt x="319" y="52"/>
                  <a:pt x="314" y="54"/>
                  <a:pt x="313" y="54"/>
                </a:cubicBezTo>
                <a:cubicBezTo>
                  <a:pt x="310" y="54"/>
                  <a:pt x="314" y="54"/>
                  <a:pt x="312" y="55"/>
                </a:cubicBezTo>
                <a:cubicBezTo>
                  <a:pt x="308" y="56"/>
                  <a:pt x="308" y="56"/>
                  <a:pt x="304" y="57"/>
                </a:cubicBezTo>
                <a:cubicBezTo>
                  <a:pt x="305" y="57"/>
                  <a:pt x="307" y="57"/>
                  <a:pt x="307" y="56"/>
                </a:cubicBezTo>
                <a:cubicBezTo>
                  <a:pt x="305" y="56"/>
                  <a:pt x="302" y="58"/>
                  <a:pt x="302" y="58"/>
                </a:cubicBezTo>
                <a:cubicBezTo>
                  <a:pt x="299" y="59"/>
                  <a:pt x="304" y="57"/>
                  <a:pt x="301" y="58"/>
                </a:cubicBezTo>
                <a:cubicBezTo>
                  <a:pt x="301" y="57"/>
                  <a:pt x="304" y="57"/>
                  <a:pt x="303" y="57"/>
                </a:cubicBezTo>
                <a:cubicBezTo>
                  <a:pt x="303" y="57"/>
                  <a:pt x="298" y="58"/>
                  <a:pt x="297" y="58"/>
                </a:cubicBezTo>
                <a:cubicBezTo>
                  <a:pt x="298" y="59"/>
                  <a:pt x="301" y="57"/>
                  <a:pt x="301" y="58"/>
                </a:cubicBezTo>
                <a:cubicBezTo>
                  <a:pt x="296" y="59"/>
                  <a:pt x="295" y="60"/>
                  <a:pt x="292" y="60"/>
                </a:cubicBezTo>
                <a:cubicBezTo>
                  <a:pt x="290" y="61"/>
                  <a:pt x="289" y="61"/>
                  <a:pt x="289" y="62"/>
                </a:cubicBezTo>
                <a:cubicBezTo>
                  <a:pt x="288" y="62"/>
                  <a:pt x="283" y="62"/>
                  <a:pt x="283" y="63"/>
                </a:cubicBezTo>
                <a:cubicBezTo>
                  <a:pt x="279" y="65"/>
                  <a:pt x="279" y="64"/>
                  <a:pt x="276" y="65"/>
                </a:cubicBezTo>
                <a:cubicBezTo>
                  <a:pt x="274" y="66"/>
                  <a:pt x="277" y="66"/>
                  <a:pt x="276" y="66"/>
                </a:cubicBezTo>
                <a:cubicBezTo>
                  <a:pt x="273" y="67"/>
                  <a:pt x="273" y="67"/>
                  <a:pt x="273" y="67"/>
                </a:cubicBezTo>
                <a:cubicBezTo>
                  <a:pt x="275" y="65"/>
                  <a:pt x="264" y="71"/>
                  <a:pt x="260" y="71"/>
                </a:cubicBezTo>
                <a:cubicBezTo>
                  <a:pt x="259" y="72"/>
                  <a:pt x="259" y="72"/>
                  <a:pt x="259" y="73"/>
                </a:cubicBezTo>
                <a:cubicBezTo>
                  <a:pt x="257" y="73"/>
                  <a:pt x="254" y="74"/>
                  <a:pt x="253" y="75"/>
                </a:cubicBezTo>
                <a:cubicBezTo>
                  <a:pt x="253" y="75"/>
                  <a:pt x="253" y="75"/>
                  <a:pt x="253" y="74"/>
                </a:cubicBezTo>
                <a:cubicBezTo>
                  <a:pt x="248" y="77"/>
                  <a:pt x="246" y="78"/>
                  <a:pt x="239" y="81"/>
                </a:cubicBezTo>
                <a:cubicBezTo>
                  <a:pt x="240" y="80"/>
                  <a:pt x="244" y="78"/>
                  <a:pt x="245" y="78"/>
                </a:cubicBezTo>
                <a:cubicBezTo>
                  <a:pt x="244" y="78"/>
                  <a:pt x="244" y="76"/>
                  <a:pt x="243" y="77"/>
                </a:cubicBezTo>
                <a:cubicBezTo>
                  <a:pt x="243" y="77"/>
                  <a:pt x="242" y="76"/>
                  <a:pt x="243" y="75"/>
                </a:cubicBezTo>
                <a:cubicBezTo>
                  <a:pt x="244" y="75"/>
                  <a:pt x="244" y="75"/>
                  <a:pt x="245" y="75"/>
                </a:cubicBezTo>
                <a:cubicBezTo>
                  <a:pt x="247" y="74"/>
                  <a:pt x="243" y="74"/>
                  <a:pt x="246" y="73"/>
                </a:cubicBezTo>
                <a:cubicBezTo>
                  <a:pt x="245" y="73"/>
                  <a:pt x="244" y="74"/>
                  <a:pt x="243" y="75"/>
                </a:cubicBezTo>
                <a:cubicBezTo>
                  <a:pt x="243" y="73"/>
                  <a:pt x="250" y="71"/>
                  <a:pt x="252" y="71"/>
                </a:cubicBezTo>
                <a:cubicBezTo>
                  <a:pt x="254" y="70"/>
                  <a:pt x="251" y="70"/>
                  <a:pt x="254" y="69"/>
                </a:cubicBezTo>
                <a:cubicBezTo>
                  <a:pt x="247" y="70"/>
                  <a:pt x="242" y="74"/>
                  <a:pt x="237" y="76"/>
                </a:cubicBezTo>
                <a:cubicBezTo>
                  <a:pt x="236" y="76"/>
                  <a:pt x="237" y="76"/>
                  <a:pt x="237" y="76"/>
                </a:cubicBezTo>
                <a:cubicBezTo>
                  <a:pt x="235" y="77"/>
                  <a:pt x="233" y="78"/>
                  <a:pt x="233" y="78"/>
                </a:cubicBezTo>
                <a:cubicBezTo>
                  <a:pt x="234" y="77"/>
                  <a:pt x="235" y="77"/>
                  <a:pt x="235" y="76"/>
                </a:cubicBezTo>
                <a:cubicBezTo>
                  <a:pt x="232" y="77"/>
                  <a:pt x="234" y="77"/>
                  <a:pt x="231" y="78"/>
                </a:cubicBezTo>
                <a:cubicBezTo>
                  <a:pt x="229" y="78"/>
                  <a:pt x="231" y="77"/>
                  <a:pt x="227" y="79"/>
                </a:cubicBezTo>
                <a:cubicBezTo>
                  <a:pt x="227" y="78"/>
                  <a:pt x="230" y="77"/>
                  <a:pt x="231" y="76"/>
                </a:cubicBezTo>
                <a:cubicBezTo>
                  <a:pt x="229" y="77"/>
                  <a:pt x="228" y="77"/>
                  <a:pt x="224" y="79"/>
                </a:cubicBezTo>
                <a:cubicBezTo>
                  <a:pt x="227" y="76"/>
                  <a:pt x="236" y="73"/>
                  <a:pt x="233" y="72"/>
                </a:cubicBezTo>
                <a:cubicBezTo>
                  <a:pt x="233" y="72"/>
                  <a:pt x="231" y="72"/>
                  <a:pt x="231" y="72"/>
                </a:cubicBezTo>
                <a:cubicBezTo>
                  <a:pt x="229" y="73"/>
                  <a:pt x="233" y="72"/>
                  <a:pt x="230" y="73"/>
                </a:cubicBezTo>
                <a:cubicBezTo>
                  <a:pt x="230" y="73"/>
                  <a:pt x="232" y="73"/>
                  <a:pt x="232" y="73"/>
                </a:cubicBezTo>
                <a:cubicBezTo>
                  <a:pt x="227" y="76"/>
                  <a:pt x="222" y="80"/>
                  <a:pt x="219" y="80"/>
                </a:cubicBezTo>
                <a:cubicBezTo>
                  <a:pt x="223" y="79"/>
                  <a:pt x="216" y="80"/>
                  <a:pt x="222" y="77"/>
                </a:cubicBezTo>
                <a:cubicBezTo>
                  <a:pt x="221" y="76"/>
                  <a:pt x="216" y="78"/>
                  <a:pt x="218" y="76"/>
                </a:cubicBezTo>
                <a:cubicBezTo>
                  <a:pt x="217" y="77"/>
                  <a:pt x="210" y="80"/>
                  <a:pt x="210" y="82"/>
                </a:cubicBezTo>
                <a:cubicBezTo>
                  <a:pt x="205" y="84"/>
                  <a:pt x="210" y="81"/>
                  <a:pt x="203" y="85"/>
                </a:cubicBezTo>
                <a:cubicBezTo>
                  <a:pt x="207" y="83"/>
                  <a:pt x="205" y="85"/>
                  <a:pt x="206" y="85"/>
                </a:cubicBezTo>
                <a:cubicBezTo>
                  <a:pt x="203" y="87"/>
                  <a:pt x="205" y="85"/>
                  <a:pt x="204" y="85"/>
                </a:cubicBezTo>
                <a:cubicBezTo>
                  <a:pt x="202" y="86"/>
                  <a:pt x="201" y="88"/>
                  <a:pt x="199" y="88"/>
                </a:cubicBezTo>
                <a:cubicBezTo>
                  <a:pt x="199" y="89"/>
                  <a:pt x="199" y="89"/>
                  <a:pt x="198" y="89"/>
                </a:cubicBezTo>
                <a:cubicBezTo>
                  <a:pt x="200" y="89"/>
                  <a:pt x="202" y="86"/>
                  <a:pt x="203" y="86"/>
                </a:cubicBezTo>
                <a:cubicBezTo>
                  <a:pt x="204" y="87"/>
                  <a:pt x="202" y="88"/>
                  <a:pt x="201" y="88"/>
                </a:cubicBezTo>
                <a:cubicBezTo>
                  <a:pt x="201" y="89"/>
                  <a:pt x="205" y="87"/>
                  <a:pt x="202" y="89"/>
                </a:cubicBezTo>
                <a:cubicBezTo>
                  <a:pt x="202" y="89"/>
                  <a:pt x="204" y="88"/>
                  <a:pt x="205" y="87"/>
                </a:cubicBezTo>
                <a:cubicBezTo>
                  <a:pt x="203" y="89"/>
                  <a:pt x="198" y="91"/>
                  <a:pt x="198" y="92"/>
                </a:cubicBezTo>
                <a:cubicBezTo>
                  <a:pt x="198" y="92"/>
                  <a:pt x="198" y="91"/>
                  <a:pt x="195" y="93"/>
                </a:cubicBezTo>
                <a:cubicBezTo>
                  <a:pt x="195" y="92"/>
                  <a:pt x="196" y="92"/>
                  <a:pt x="197" y="91"/>
                </a:cubicBezTo>
                <a:cubicBezTo>
                  <a:pt x="196" y="91"/>
                  <a:pt x="194" y="92"/>
                  <a:pt x="192" y="94"/>
                </a:cubicBezTo>
                <a:cubicBezTo>
                  <a:pt x="191" y="94"/>
                  <a:pt x="190" y="94"/>
                  <a:pt x="190" y="93"/>
                </a:cubicBezTo>
                <a:cubicBezTo>
                  <a:pt x="187" y="95"/>
                  <a:pt x="190" y="94"/>
                  <a:pt x="187" y="96"/>
                </a:cubicBezTo>
                <a:cubicBezTo>
                  <a:pt x="189" y="94"/>
                  <a:pt x="184" y="97"/>
                  <a:pt x="184" y="96"/>
                </a:cubicBezTo>
                <a:cubicBezTo>
                  <a:pt x="182" y="98"/>
                  <a:pt x="180" y="99"/>
                  <a:pt x="179" y="100"/>
                </a:cubicBezTo>
                <a:cubicBezTo>
                  <a:pt x="179" y="99"/>
                  <a:pt x="179" y="98"/>
                  <a:pt x="181" y="98"/>
                </a:cubicBezTo>
                <a:cubicBezTo>
                  <a:pt x="184" y="96"/>
                  <a:pt x="180" y="98"/>
                  <a:pt x="180" y="97"/>
                </a:cubicBezTo>
                <a:cubicBezTo>
                  <a:pt x="184" y="95"/>
                  <a:pt x="186" y="93"/>
                  <a:pt x="191" y="90"/>
                </a:cubicBezTo>
                <a:cubicBezTo>
                  <a:pt x="188" y="92"/>
                  <a:pt x="189" y="92"/>
                  <a:pt x="192" y="90"/>
                </a:cubicBezTo>
                <a:cubicBezTo>
                  <a:pt x="194" y="88"/>
                  <a:pt x="194" y="88"/>
                  <a:pt x="198" y="86"/>
                </a:cubicBezTo>
                <a:cubicBezTo>
                  <a:pt x="200" y="85"/>
                  <a:pt x="196" y="86"/>
                  <a:pt x="200" y="84"/>
                </a:cubicBezTo>
                <a:cubicBezTo>
                  <a:pt x="199" y="85"/>
                  <a:pt x="204" y="82"/>
                  <a:pt x="204" y="84"/>
                </a:cubicBezTo>
                <a:cubicBezTo>
                  <a:pt x="204" y="84"/>
                  <a:pt x="206" y="83"/>
                  <a:pt x="208" y="82"/>
                </a:cubicBezTo>
                <a:cubicBezTo>
                  <a:pt x="208" y="81"/>
                  <a:pt x="209" y="81"/>
                  <a:pt x="209" y="81"/>
                </a:cubicBezTo>
                <a:cubicBezTo>
                  <a:pt x="209" y="80"/>
                  <a:pt x="205" y="82"/>
                  <a:pt x="207" y="82"/>
                </a:cubicBezTo>
                <a:cubicBezTo>
                  <a:pt x="205" y="83"/>
                  <a:pt x="203" y="84"/>
                  <a:pt x="203" y="83"/>
                </a:cubicBezTo>
                <a:cubicBezTo>
                  <a:pt x="206" y="81"/>
                  <a:pt x="206" y="81"/>
                  <a:pt x="206" y="81"/>
                </a:cubicBezTo>
                <a:cubicBezTo>
                  <a:pt x="206" y="81"/>
                  <a:pt x="205" y="82"/>
                  <a:pt x="206" y="82"/>
                </a:cubicBezTo>
                <a:cubicBezTo>
                  <a:pt x="208" y="81"/>
                  <a:pt x="207" y="81"/>
                  <a:pt x="207" y="80"/>
                </a:cubicBezTo>
                <a:cubicBezTo>
                  <a:pt x="208" y="79"/>
                  <a:pt x="209" y="80"/>
                  <a:pt x="210" y="79"/>
                </a:cubicBezTo>
                <a:cubicBezTo>
                  <a:pt x="212" y="78"/>
                  <a:pt x="209" y="81"/>
                  <a:pt x="213" y="79"/>
                </a:cubicBezTo>
                <a:cubicBezTo>
                  <a:pt x="215" y="78"/>
                  <a:pt x="214" y="77"/>
                  <a:pt x="216" y="77"/>
                </a:cubicBezTo>
                <a:cubicBezTo>
                  <a:pt x="218" y="75"/>
                  <a:pt x="218" y="73"/>
                  <a:pt x="217" y="73"/>
                </a:cubicBezTo>
                <a:cubicBezTo>
                  <a:pt x="216" y="74"/>
                  <a:pt x="216" y="74"/>
                  <a:pt x="213" y="75"/>
                </a:cubicBezTo>
                <a:cubicBezTo>
                  <a:pt x="213" y="74"/>
                  <a:pt x="213" y="74"/>
                  <a:pt x="213" y="74"/>
                </a:cubicBezTo>
                <a:cubicBezTo>
                  <a:pt x="219" y="70"/>
                  <a:pt x="218" y="72"/>
                  <a:pt x="221" y="70"/>
                </a:cubicBezTo>
                <a:cubicBezTo>
                  <a:pt x="222" y="70"/>
                  <a:pt x="220" y="71"/>
                  <a:pt x="219" y="72"/>
                </a:cubicBezTo>
                <a:cubicBezTo>
                  <a:pt x="218" y="73"/>
                  <a:pt x="221" y="71"/>
                  <a:pt x="219" y="73"/>
                </a:cubicBezTo>
                <a:cubicBezTo>
                  <a:pt x="219" y="73"/>
                  <a:pt x="223" y="71"/>
                  <a:pt x="222" y="72"/>
                </a:cubicBezTo>
                <a:cubicBezTo>
                  <a:pt x="224" y="71"/>
                  <a:pt x="221" y="72"/>
                  <a:pt x="221" y="71"/>
                </a:cubicBezTo>
                <a:cubicBezTo>
                  <a:pt x="224" y="70"/>
                  <a:pt x="221" y="70"/>
                  <a:pt x="224" y="68"/>
                </a:cubicBezTo>
                <a:cubicBezTo>
                  <a:pt x="224" y="68"/>
                  <a:pt x="224" y="68"/>
                  <a:pt x="224" y="68"/>
                </a:cubicBezTo>
                <a:cubicBezTo>
                  <a:pt x="223" y="68"/>
                  <a:pt x="223" y="69"/>
                  <a:pt x="221" y="70"/>
                </a:cubicBezTo>
                <a:cubicBezTo>
                  <a:pt x="224" y="66"/>
                  <a:pt x="231" y="66"/>
                  <a:pt x="235" y="63"/>
                </a:cubicBezTo>
                <a:cubicBezTo>
                  <a:pt x="234" y="63"/>
                  <a:pt x="233" y="64"/>
                  <a:pt x="234" y="62"/>
                </a:cubicBezTo>
                <a:cubicBezTo>
                  <a:pt x="231" y="63"/>
                  <a:pt x="234" y="63"/>
                  <a:pt x="231" y="64"/>
                </a:cubicBezTo>
                <a:cubicBezTo>
                  <a:pt x="233" y="63"/>
                  <a:pt x="232" y="63"/>
                  <a:pt x="234" y="61"/>
                </a:cubicBezTo>
                <a:cubicBezTo>
                  <a:pt x="236" y="60"/>
                  <a:pt x="235" y="61"/>
                  <a:pt x="234" y="61"/>
                </a:cubicBezTo>
                <a:cubicBezTo>
                  <a:pt x="235" y="61"/>
                  <a:pt x="236" y="61"/>
                  <a:pt x="236" y="62"/>
                </a:cubicBezTo>
                <a:cubicBezTo>
                  <a:pt x="239" y="60"/>
                  <a:pt x="239" y="60"/>
                  <a:pt x="241" y="59"/>
                </a:cubicBezTo>
                <a:cubicBezTo>
                  <a:pt x="240" y="60"/>
                  <a:pt x="244" y="58"/>
                  <a:pt x="245" y="58"/>
                </a:cubicBezTo>
                <a:cubicBezTo>
                  <a:pt x="248" y="57"/>
                  <a:pt x="244" y="57"/>
                  <a:pt x="247" y="57"/>
                </a:cubicBezTo>
                <a:cubicBezTo>
                  <a:pt x="249" y="55"/>
                  <a:pt x="249" y="56"/>
                  <a:pt x="249" y="56"/>
                </a:cubicBezTo>
                <a:cubicBezTo>
                  <a:pt x="248" y="58"/>
                  <a:pt x="246" y="58"/>
                  <a:pt x="244" y="59"/>
                </a:cubicBezTo>
                <a:cubicBezTo>
                  <a:pt x="245" y="59"/>
                  <a:pt x="246" y="59"/>
                  <a:pt x="244" y="61"/>
                </a:cubicBezTo>
                <a:cubicBezTo>
                  <a:pt x="244" y="61"/>
                  <a:pt x="245" y="60"/>
                  <a:pt x="245" y="61"/>
                </a:cubicBezTo>
                <a:cubicBezTo>
                  <a:pt x="245" y="60"/>
                  <a:pt x="245" y="60"/>
                  <a:pt x="246" y="59"/>
                </a:cubicBezTo>
                <a:cubicBezTo>
                  <a:pt x="247" y="59"/>
                  <a:pt x="248" y="59"/>
                  <a:pt x="248" y="59"/>
                </a:cubicBezTo>
                <a:cubicBezTo>
                  <a:pt x="250" y="58"/>
                  <a:pt x="245" y="59"/>
                  <a:pt x="246" y="59"/>
                </a:cubicBezTo>
                <a:cubicBezTo>
                  <a:pt x="248" y="57"/>
                  <a:pt x="253" y="56"/>
                  <a:pt x="253" y="55"/>
                </a:cubicBezTo>
                <a:cubicBezTo>
                  <a:pt x="255" y="54"/>
                  <a:pt x="255" y="55"/>
                  <a:pt x="257" y="55"/>
                </a:cubicBezTo>
                <a:cubicBezTo>
                  <a:pt x="257" y="54"/>
                  <a:pt x="264" y="50"/>
                  <a:pt x="267" y="50"/>
                </a:cubicBezTo>
                <a:cubicBezTo>
                  <a:pt x="271" y="49"/>
                  <a:pt x="268" y="48"/>
                  <a:pt x="268" y="48"/>
                </a:cubicBezTo>
                <a:cubicBezTo>
                  <a:pt x="266" y="49"/>
                  <a:pt x="263" y="49"/>
                  <a:pt x="263" y="50"/>
                </a:cubicBezTo>
                <a:cubicBezTo>
                  <a:pt x="263" y="50"/>
                  <a:pt x="265" y="50"/>
                  <a:pt x="266" y="49"/>
                </a:cubicBezTo>
                <a:cubicBezTo>
                  <a:pt x="263" y="51"/>
                  <a:pt x="256" y="53"/>
                  <a:pt x="253" y="55"/>
                </a:cubicBezTo>
                <a:cubicBezTo>
                  <a:pt x="253" y="54"/>
                  <a:pt x="252" y="54"/>
                  <a:pt x="254" y="53"/>
                </a:cubicBezTo>
                <a:cubicBezTo>
                  <a:pt x="256" y="52"/>
                  <a:pt x="258" y="52"/>
                  <a:pt x="258" y="51"/>
                </a:cubicBezTo>
                <a:cubicBezTo>
                  <a:pt x="261" y="50"/>
                  <a:pt x="259" y="52"/>
                  <a:pt x="257" y="52"/>
                </a:cubicBezTo>
                <a:cubicBezTo>
                  <a:pt x="261" y="51"/>
                  <a:pt x="263" y="49"/>
                  <a:pt x="267" y="48"/>
                </a:cubicBezTo>
                <a:cubicBezTo>
                  <a:pt x="262" y="49"/>
                  <a:pt x="253" y="52"/>
                  <a:pt x="247" y="55"/>
                </a:cubicBezTo>
                <a:cubicBezTo>
                  <a:pt x="244" y="56"/>
                  <a:pt x="242" y="56"/>
                  <a:pt x="242" y="55"/>
                </a:cubicBezTo>
                <a:cubicBezTo>
                  <a:pt x="240" y="56"/>
                  <a:pt x="242" y="56"/>
                  <a:pt x="242" y="57"/>
                </a:cubicBezTo>
                <a:cubicBezTo>
                  <a:pt x="240" y="57"/>
                  <a:pt x="241" y="58"/>
                  <a:pt x="239" y="58"/>
                </a:cubicBezTo>
                <a:cubicBezTo>
                  <a:pt x="238" y="58"/>
                  <a:pt x="240" y="57"/>
                  <a:pt x="239" y="57"/>
                </a:cubicBezTo>
                <a:cubicBezTo>
                  <a:pt x="238" y="57"/>
                  <a:pt x="236" y="58"/>
                  <a:pt x="234" y="59"/>
                </a:cubicBezTo>
                <a:cubicBezTo>
                  <a:pt x="233" y="60"/>
                  <a:pt x="235" y="59"/>
                  <a:pt x="234" y="60"/>
                </a:cubicBezTo>
                <a:cubicBezTo>
                  <a:pt x="236" y="59"/>
                  <a:pt x="235" y="59"/>
                  <a:pt x="235" y="59"/>
                </a:cubicBezTo>
                <a:cubicBezTo>
                  <a:pt x="237" y="57"/>
                  <a:pt x="237" y="58"/>
                  <a:pt x="239" y="58"/>
                </a:cubicBezTo>
                <a:cubicBezTo>
                  <a:pt x="238" y="59"/>
                  <a:pt x="227" y="63"/>
                  <a:pt x="229" y="64"/>
                </a:cubicBezTo>
                <a:cubicBezTo>
                  <a:pt x="228" y="64"/>
                  <a:pt x="227" y="64"/>
                  <a:pt x="226" y="64"/>
                </a:cubicBezTo>
                <a:cubicBezTo>
                  <a:pt x="229" y="61"/>
                  <a:pt x="225" y="63"/>
                  <a:pt x="223" y="62"/>
                </a:cubicBezTo>
                <a:cubicBezTo>
                  <a:pt x="222" y="63"/>
                  <a:pt x="222" y="63"/>
                  <a:pt x="220" y="64"/>
                </a:cubicBezTo>
                <a:cubicBezTo>
                  <a:pt x="220" y="64"/>
                  <a:pt x="221" y="63"/>
                  <a:pt x="221" y="63"/>
                </a:cubicBezTo>
                <a:cubicBezTo>
                  <a:pt x="216" y="65"/>
                  <a:pt x="222" y="64"/>
                  <a:pt x="217" y="66"/>
                </a:cubicBezTo>
                <a:cubicBezTo>
                  <a:pt x="217" y="65"/>
                  <a:pt x="218" y="65"/>
                  <a:pt x="218" y="64"/>
                </a:cubicBezTo>
                <a:cubicBezTo>
                  <a:pt x="213" y="68"/>
                  <a:pt x="214" y="68"/>
                  <a:pt x="210" y="70"/>
                </a:cubicBezTo>
                <a:cubicBezTo>
                  <a:pt x="209" y="69"/>
                  <a:pt x="209" y="69"/>
                  <a:pt x="209" y="69"/>
                </a:cubicBezTo>
                <a:cubicBezTo>
                  <a:pt x="209" y="69"/>
                  <a:pt x="207" y="71"/>
                  <a:pt x="205" y="72"/>
                </a:cubicBezTo>
                <a:cubicBezTo>
                  <a:pt x="205" y="72"/>
                  <a:pt x="207" y="72"/>
                  <a:pt x="204" y="74"/>
                </a:cubicBezTo>
                <a:cubicBezTo>
                  <a:pt x="204" y="73"/>
                  <a:pt x="205" y="72"/>
                  <a:pt x="203" y="73"/>
                </a:cubicBezTo>
                <a:cubicBezTo>
                  <a:pt x="201" y="75"/>
                  <a:pt x="199" y="76"/>
                  <a:pt x="198" y="77"/>
                </a:cubicBezTo>
                <a:cubicBezTo>
                  <a:pt x="199" y="76"/>
                  <a:pt x="202" y="75"/>
                  <a:pt x="198" y="78"/>
                </a:cubicBezTo>
                <a:cubicBezTo>
                  <a:pt x="199" y="78"/>
                  <a:pt x="201" y="77"/>
                  <a:pt x="203" y="75"/>
                </a:cubicBezTo>
                <a:cubicBezTo>
                  <a:pt x="203" y="76"/>
                  <a:pt x="196" y="80"/>
                  <a:pt x="194" y="81"/>
                </a:cubicBezTo>
                <a:cubicBezTo>
                  <a:pt x="197" y="79"/>
                  <a:pt x="196" y="79"/>
                  <a:pt x="197" y="77"/>
                </a:cubicBezTo>
                <a:cubicBezTo>
                  <a:pt x="194" y="79"/>
                  <a:pt x="195" y="78"/>
                  <a:pt x="192" y="80"/>
                </a:cubicBezTo>
                <a:cubicBezTo>
                  <a:pt x="191" y="80"/>
                  <a:pt x="192" y="80"/>
                  <a:pt x="192" y="81"/>
                </a:cubicBezTo>
                <a:cubicBezTo>
                  <a:pt x="187" y="83"/>
                  <a:pt x="184" y="85"/>
                  <a:pt x="179" y="89"/>
                </a:cubicBezTo>
                <a:cubicBezTo>
                  <a:pt x="179" y="89"/>
                  <a:pt x="180" y="89"/>
                  <a:pt x="180" y="89"/>
                </a:cubicBezTo>
                <a:cubicBezTo>
                  <a:pt x="181" y="88"/>
                  <a:pt x="181" y="88"/>
                  <a:pt x="183" y="87"/>
                </a:cubicBezTo>
                <a:cubicBezTo>
                  <a:pt x="182" y="88"/>
                  <a:pt x="182" y="89"/>
                  <a:pt x="182" y="90"/>
                </a:cubicBezTo>
                <a:cubicBezTo>
                  <a:pt x="179" y="91"/>
                  <a:pt x="178" y="93"/>
                  <a:pt x="177" y="92"/>
                </a:cubicBezTo>
                <a:cubicBezTo>
                  <a:pt x="176" y="94"/>
                  <a:pt x="174" y="95"/>
                  <a:pt x="172" y="96"/>
                </a:cubicBezTo>
                <a:cubicBezTo>
                  <a:pt x="171" y="96"/>
                  <a:pt x="173" y="94"/>
                  <a:pt x="173" y="94"/>
                </a:cubicBezTo>
                <a:cubicBezTo>
                  <a:pt x="169" y="96"/>
                  <a:pt x="172" y="96"/>
                  <a:pt x="171" y="97"/>
                </a:cubicBezTo>
                <a:cubicBezTo>
                  <a:pt x="171" y="97"/>
                  <a:pt x="172" y="96"/>
                  <a:pt x="173" y="95"/>
                </a:cubicBezTo>
                <a:cubicBezTo>
                  <a:pt x="173" y="96"/>
                  <a:pt x="169" y="100"/>
                  <a:pt x="173" y="97"/>
                </a:cubicBezTo>
                <a:cubicBezTo>
                  <a:pt x="171" y="99"/>
                  <a:pt x="166" y="102"/>
                  <a:pt x="166" y="101"/>
                </a:cubicBezTo>
                <a:cubicBezTo>
                  <a:pt x="169" y="98"/>
                  <a:pt x="167" y="98"/>
                  <a:pt x="169" y="97"/>
                </a:cubicBezTo>
                <a:cubicBezTo>
                  <a:pt x="168" y="96"/>
                  <a:pt x="165" y="99"/>
                  <a:pt x="163" y="101"/>
                </a:cubicBezTo>
                <a:cubicBezTo>
                  <a:pt x="163" y="101"/>
                  <a:pt x="162" y="101"/>
                  <a:pt x="162" y="101"/>
                </a:cubicBezTo>
                <a:cubicBezTo>
                  <a:pt x="162" y="101"/>
                  <a:pt x="163" y="100"/>
                  <a:pt x="163" y="100"/>
                </a:cubicBezTo>
                <a:cubicBezTo>
                  <a:pt x="163" y="100"/>
                  <a:pt x="162" y="100"/>
                  <a:pt x="161" y="101"/>
                </a:cubicBezTo>
                <a:cubicBezTo>
                  <a:pt x="162" y="102"/>
                  <a:pt x="162" y="102"/>
                  <a:pt x="158" y="102"/>
                </a:cubicBezTo>
                <a:cubicBezTo>
                  <a:pt x="157" y="104"/>
                  <a:pt x="161" y="102"/>
                  <a:pt x="157" y="105"/>
                </a:cubicBezTo>
                <a:cubicBezTo>
                  <a:pt x="157" y="104"/>
                  <a:pt x="155" y="105"/>
                  <a:pt x="154" y="106"/>
                </a:cubicBezTo>
                <a:cubicBezTo>
                  <a:pt x="157" y="105"/>
                  <a:pt x="154" y="107"/>
                  <a:pt x="154" y="107"/>
                </a:cubicBezTo>
                <a:cubicBezTo>
                  <a:pt x="152" y="109"/>
                  <a:pt x="153" y="108"/>
                  <a:pt x="151" y="109"/>
                </a:cubicBezTo>
                <a:cubicBezTo>
                  <a:pt x="151" y="109"/>
                  <a:pt x="153" y="108"/>
                  <a:pt x="152" y="108"/>
                </a:cubicBezTo>
                <a:cubicBezTo>
                  <a:pt x="152" y="108"/>
                  <a:pt x="152" y="108"/>
                  <a:pt x="151" y="108"/>
                </a:cubicBezTo>
                <a:cubicBezTo>
                  <a:pt x="150" y="109"/>
                  <a:pt x="151" y="109"/>
                  <a:pt x="150" y="110"/>
                </a:cubicBezTo>
                <a:cubicBezTo>
                  <a:pt x="150" y="111"/>
                  <a:pt x="153" y="108"/>
                  <a:pt x="150" y="111"/>
                </a:cubicBezTo>
                <a:cubicBezTo>
                  <a:pt x="151" y="111"/>
                  <a:pt x="154" y="109"/>
                  <a:pt x="154" y="108"/>
                </a:cubicBezTo>
                <a:cubicBezTo>
                  <a:pt x="154" y="109"/>
                  <a:pt x="156" y="108"/>
                  <a:pt x="156" y="108"/>
                </a:cubicBezTo>
                <a:cubicBezTo>
                  <a:pt x="154" y="110"/>
                  <a:pt x="154" y="109"/>
                  <a:pt x="153" y="110"/>
                </a:cubicBezTo>
                <a:cubicBezTo>
                  <a:pt x="152" y="111"/>
                  <a:pt x="149" y="113"/>
                  <a:pt x="149" y="114"/>
                </a:cubicBezTo>
                <a:cubicBezTo>
                  <a:pt x="150" y="113"/>
                  <a:pt x="153" y="110"/>
                  <a:pt x="154" y="111"/>
                </a:cubicBezTo>
                <a:cubicBezTo>
                  <a:pt x="151" y="113"/>
                  <a:pt x="152" y="113"/>
                  <a:pt x="153" y="113"/>
                </a:cubicBezTo>
                <a:cubicBezTo>
                  <a:pt x="153" y="113"/>
                  <a:pt x="152" y="113"/>
                  <a:pt x="152" y="113"/>
                </a:cubicBezTo>
                <a:cubicBezTo>
                  <a:pt x="152" y="113"/>
                  <a:pt x="152" y="114"/>
                  <a:pt x="152" y="114"/>
                </a:cubicBezTo>
                <a:cubicBezTo>
                  <a:pt x="150" y="114"/>
                  <a:pt x="153" y="111"/>
                  <a:pt x="149" y="114"/>
                </a:cubicBezTo>
                <a:cubicBezTo>
                  <a:pt x="149" y="116"/>
                  <a:pt x="146" y="119"/>
                  <a:pt x="150" y="117"/>
                </a:cubicBezTo>
                <a:cubicBezTo>
                  <a:pt x="149" y="118"/>
                  <a:pt x="149" y="118"/>
                  <a:pt x="149" y="118"/>
                </a:cubicBezTo>
                <a:cubicBezTo>
                  <a:pt x="147" y="120"/>
                  <a:pt x="146" y="119"/>
                  <a:pt x="147" y="118"/>
                </a:cubicBezTo>
                <a:cubicBezTo>
                  <a:pt x="144" y="118"/>
                  <a:pt x="140" y="124"/>
                  <a:pt x="138" y="124"/>
                </a:cubicBezTo>
                <a:cubicBezTo>
                  <a:pt x="139" y="124"/>
                  <a:pt x="136" y="126"/>
                  <a:pt x="136" y="127"/>
                </a:cubicBezTo>
                <a:cubicBezTo>
                  <a:pt x="137" y="127"/>
                  <a:pt x="140" y="125"/>
                  <a:pt x="143" y="122"/>
                </a:cubicBezTo>
                <a:cubicBezTo>
                  <a:pt x="143" y="122"/>
                  <a:pt x="143" y="122"/>
                  <a:pt x="143" y="122"/>
                </a:cubicBezTo>
                <a:cubicBezTo>
                  <a:pt x="144" y="121"/>
                  <a:pt x="142" y="123"/>
                  <a:pt x="144" y="123"/>
                </a:cubicBezTo>
                <a:cubicBezTo>
                  <a:pt x="142" y="122"/>
                  <a:pt x="139" y="127"/>
                  <a:pt x="138" y="126"/>
                </a:cubicBezTo>
                <a:cubicBezTo>
                  <a:pt x="135" y="128"/>
                  <a:pt x="135" y="129"/>
                  <a:pt x="134" y="130"/>
                </a:cubicBezTo>
                <a:cubicBezTo>
                  <a:pt x="137" y="129"/>
                  <a:pt x="137" y="128"/>
                  <a:pt x="139" y="127"/>
                </a:cubicBezTo>
                <a:cubicBezTo>
                  <a:pt x="139" y="128"/>
                  <a:pt x="140" y="127"/>
                  <a:pt x="139" y="128"/>
                </a:cubicBezTo>
                <a:cubicBezTo>
                  <a:pt x="140" y="128"/>
                  <a:pt x="141" y="127"/>
                  <a:pt x="141" y="127"/>
                </a:cubicBezTo>
                <a:cubicBezTo>
                  <a:pt x="142" y="126"/>
                  <a:pt x="142" y="126"/>
                  <a:pt x="142" y="126"/>
                </a:cubicBezTo>
                <a:cubicBezTo>
                  <a:pt x="143" y="125"/>
                  <a:pt x="144" y="125"/>
                  <a:pt x="146" y="123"/>
                </a:cubicBezTo>
                <a:cubicBezTo>
                  <a:pt x="147" y="121"/>
                  <a:pt x="151" y="120"/>
                  <a:pt x="154" y="116"/>
                </a:cubicBezTo>
                <a:cubicBezTo>
                  <a:pt x="159" y="114"/>
                  <a:pt x="160" y="110"/>
                  <a:pt x="162" y="111"/>
                </a:cubicBezTo>
                <a:cubicBezTo>
                  <a:pt x="165" y="107"/>
                  <a:pt x="169" y="106"/>
                  <a:pt x="173" y="103"/>
                </a:cubicBezTo>
                <a:cubicBezTo>
                  <a:pt x="175" y="101"/>
                  <a:pt x="172" y="103"/>
                  <a:pt x="174" y="102"/>
                </a:cubicBezTo>
                <a:cubicBezTo>
                  <a:pt x="175" y="101"/>
                  <a:pt x="176" y="101"/>
                  <a:pt x="178" y="100"/>
                </a:cubicBezTo>
                <a:cubicBezTo>
                  <a:pt x="174" y="104"/>
                  <a:pt x="169" y="106"/>
                  <a:pt x="163" y="111"/>
                </a:cubicBezTo>
                <a:cubicBezTo>
                  <a:pt x="166" y="111"/>
                  <a:pt x="178" y="99"/>
                  <a:pt x="183" y="98"/>
                </a:cubicBezTo>
                <a:cubicBezTo>
                  <a:pt x="183" y="98"/>
                  <a:pt x="180" y="101"/>
                  <a:pt x="183" y="99"/>
                </a:cubicBezTo>
                <a:cubicBezTo>
                  <a:pt x="183" y="100"/>
                  <a:pt x="177" y="103"/>
                  <a:pt x="177" y="104"/>
                </a:cubicBezTo>
                <a:cubicBezTo>
                  <a:pt x="173" y="106"/>
                  <a:pt x="172" y="108"/>
                  <a:pt x="168" y="110"/>
                </a:cubicBezTo>
                <a:cubicBezTo>
                  <a:pt x="168" y="111"/>
                  <a:pt x="168" y="111"/>
                  <a:pt x="168" y="111"/>
                </a:cubicBezTo>
                <a:cubicBezTo>
                  <a:pt x="170" y="109"/>
                  <a:pt x="173" y="108"/>
                  <a:pt x="176" y="106"/>
                </a:cubicBezTo>
                <a:cubicBezTo>
                  <a:pt x="175" y="107"/>
                  <a:pt x="175" y="107"/>
                  <a:pt x="176" y="107"/>
                </a:cubicBezTo>
                <a:cubicBezTo>
                  <a:pt x="173" y="109"/>
                  <a:pt x="173" y="109"/>
                  <a:pt x="169" y="112"/>
                </a:cubicBezTo>
                <a:cubicBezTo>
                  <a:pt x="168" y="112"/>
                  <a:pt x="168" y="112"/>
                  <a:pt x="168" y="112"/>
                </a:cubicBezTo>
                <a:cubicBezTo>
                  <a:pt x="166" y="114"/>
                  <a:pt x="163" y="116"/>
                  <a:pt x="159" y="119"/>
                </a:cubicBezTo>
                <a:cubicBezTo>
                  <a:pt x="160" y="120"/>
                  <a:pt x="165" y="115"/>
                  <a:pt x="166" y="114"/>
                </a:cubicBezTo>
                <a:cubicBezTo>
                  <a:pt x="167" y="114"/>
                  <a:pt x="166" y="114"/>
                  <a:pt x="166" y="114"/>
                </a:cubicBezTo>
                <a:cubicBezTo>
                  <a:pt x="164" y="116"/>
                  <a:pt x="168" y="113"/>
                  <a:pt x="168" y="114"/>
                </a:cubicBezTo>
                <a:cubicBezTo>
                  <a:pt x="169" y="112"/>
                  <a:pt x="172" y="111"/>
                  <a:pt x="175" y="108"/>
                </a:cubicBezTo>
                <a:cubicBezTo>
                  <a:pt x="175" y="109"/>
                  <a:pt x="174" y="110"/>
                  <a:pt x="174" y="110"/>
                </a:cubicBezTo>
                <a:cubicBezTo>
                  <a:pt x="176" y="108"/>
                  <a:pt x="181" y="104"/>
                  <a:pt x="183" y="104"/>
                </a:cubicBezTo>
                <a:cubicBezTo>
                  <a:pt x="185" y="102"/>
                  <a:pt x="189" y="100"/>
                  <a:pt x="190" y="98"/>
                </a:cubicBezTo>
                <a:cubicBezTo>
                  <a:pt x="191" y="98"/>
                  <a:pt x="196" y="95"/>
                  <a:pt x="199" y="93"/>
                </a:cubicBezTo>
                <a:cubicBezTo>
                  <a:pt x="199" y="93"/>
                  <a:pt x="198" y="94"/>
                  <a:pt x="198" y="94"/>
                </a:cubicBezTo>
                <a:cubicBezTo>
                  <a:pt x="203" y="90"/>
                  <a:pt x="208" y="88"/>
                  <a:pt x="215" y="83"/>
                </a:cubicBezTo>
                <a:cubicBezTo>
                  <a:pt x="214" y="84"/>
                  <a:pt x="214" y="85"/>
                  <a:pt x="215" y="84"/>
                </a:cubicBezTo>
                <a:cubicBezTo>
                  <a:pt x="218" y="83"/>
                  <a:pt x="214" y="85"/>
                  <a:pt x="215" y="85"/>
                </a:cubicBezTo>
                <a:cubicBezTo>
                  <a:pt x="212" y="86"/>
                  <a:pt x="211" y="87"/>
                  <a:pt x="208" y="88"/>
                </a:cubicBezTo>
                <a:cubicBezTo>
                  <a:pt x="206" y="89"/>
                  <a:pt x="209" y="88"/>
                  <a:pt x="209" y="89"/>
                </a:cubicBezTo>
                <a:cubicBezTo>
                  <a:pt x="204" y="91"/>
                  <a:pt x="202" y="93"/>
                  <a:pt x="200" y="95"/>
                </a:cubicBezTo>
                <a:cubicBezTo>
                  <a:pt x="198" y="95"/>
                  <a:pt x="196" y="97"/>
                  <a:pt x="194" y="98"/>
                </a:cubicBezTo>
                <a:cubicBezTo>
                  <a:pt x="193" y="99"/>
                  <a:pt x="193" y="99"/>
                  <a:pt x="193" y="99"/>
                </a:cubicBezTo>
                <a:cubicBezTo>
                  <a:pt x="190" y="100"/>
                  <a:pt x="188" y="102"/>
                  <a:pt x="184" y="105"/>
                </a:cubicBezTo>
                <a:cubicBezTo>
                  <a:pt x="184" y="104"/>
                  <a:pt x="184" y="104"/>
                  <a:pt x="184" y="104"/>
                </a:cubicBezTo>
                <a:cubicBezTo>
                  <a:pt x="183" y="105"/>
                  <a:pt x="182" y="106"/>
                  <a:pt x="182" y="106"/>
                </a:cubicBezTo>
                <a:cubicBezTo>
                  <a:pt x="182" y="106"/>
                  <a:pt x="175" y="111"/>
                  <a:pt x="170" y="115"/>
                </a:cubicBezTo>
                <a:cubicBezTo>
                  <a:pt x="170" y="115"/>
                  <a:pt x="170" y="115"/>
                  <a:pt x="170" y="115"/>
                </a:cubicBezTo>
                <a:cubicBezTo>
                  <a:pt x="164" y="119"/>
                  <a:pt x="167" y="119"/>
                  <a:pt x="161" y="123"/>
                </a:cubicBezTo>
                <a:cubicBezTo>
                  <a:pt x="162" y="123"/>
                  <a:pt x="161" y="124"/>
                  <a:pt x="162" y="123"/>
                </a:cubicBezTo>
                <a:cubicBezTo>
                  <a:pt x="161" y="124"/>
                  <a:pt x="156" y="128"/>
                  <a:pt x="156" y="128"/>
                </a:cubicBezTo>
                <a:cubicBezTo>
                  <a:pt x="155" y="128"/>
                  <a:pt x="156" y="129"/>
                  <a:pt x="155" y="130"/>
                </a:cubicBezTo>
                <a:cubicBezTo>
                  <a:pt x="152" y="130"/>
                  <a:pt x="154" y="128"/>
                  <a:pt x="154" y="127"/>
                </a:cubicBezTo>
                <a:cubicBezTo>
                  <a:pt x="151" y="129"/>
                  <a:pt x="154" y="128"/>
                  <a:pt x="151" y="131"/>
                </a:cubicBezTo>
                <a:cubicBezTo>
                  <a:pt x="151" y="131"/>
                  <a:pt x="152" y="130"/>
                  <a:pt x="152" y="131"/>
                </a:cubicBezTo>
                <a:cubicBezTo>
                  <a:pt x="149" y="133"/>
                  <a:pt x="150" y="133"/>
                  <a:pt x="148" y="135"/>
                </a:cubicBezTo>
                <a:cubicBezTo>
                  <a:pt x="146" y="136"/>
                  <a:pt x="146" y="137"/>
                  <a:pt x="145" y="138"/>
                </a:cubicBezTo>
                <a:cubicBezTo>
                  <a:pt x="145" y="137"/>
                  <a:pt x="145" y="137"/>
                  <a:pt x="142" y="139"/>
                </a:cubicBezTo>
                <a:cubicBezTo>
                  <a:pt x="140" y="141"/>
                  <a:pt x="144" y="138"/>
                  <a:pt x="143" y="139"/>
                </a:cubicBezTo>
                <a:cubicBezTo>
                  <a:pt x="142" y="140"/>
                  <a:pt x="139" y="142"/>
                  <a:pt x="141" y="141"/>
                </a:cubicBezTo>
                <a:cubicBezTo>
                  <a:pt x="141" y="141"/>
                  <a:pt x="139" y="143"/>
                  <a:pt x="139" y="142"/>
                </a:cubicBezTo>
                <a:cubicBezTo>
                  <a:pt x="138" y="144"/>
                  <a:pt x="137" y="145"/>
                  <a:pt x="135" y="148"/>
                </a:cubicBezTo>
                <a:cubicBezTo>
                  <a:pt x="139" y="145"/>
                  <a:pt x="143" y="141"/>
                  <a:pt x="147" y="137"/>
                </a:cubicBezTo>
                <a:cubicBezTo>
                  <a:pt x="149" y="137"/>
                  <a:pt x="147" y="138"/>
                  <a:pt x="149" y="137"/>
                </a:cubicBezTo>
                <a:cubicBezTo>
                  <a:pt x="151" y="135"/>
                  <a:pt x="151" y="135"/>
                  <a:pt x="151" y="134"/>
                </a:cubicBezTo>
                <a:cubicBezTo>
                  <a:pt x="154" y="132"/>
                  <a:pt x="152" y="134"/>
                  <a:pt x="151" y="135"/>
                </a:cubicBezTo>
                <a:cubicBezTo>
                  <a:pt x="152" y="135"/>
                  <a:pt x="154" y="133"/>
                  <a:pt x="156" y="132"/>
                </a:cubicBezTo>
                <a:cubicBezTo>
                  <a:pt x="153" y="132"/>
                  <a:pt x="159" y="128"/>
                  <a:pt x="161" y="127"/>
                </a:cubicBezTo>
                <a:cubicBezTo>
                  <a:pt x="163" y="125"/>
                  <a:pt x="159" y="129"/>
                  <a:pt x="157" y="130"/>
                </a:cubicBezTo>
                <a:cubicBezTo>
                  <a:pt x="159" y="130"/>
                  <a:pt x="156" y="132"/>
                  <a:pt x="156" y="133"/>
                </a:cubicBezTo>
                <a:cubicBezTo>
                  <a:pt x="155" y="134"/>
                  <a:pt x="150" y="138"/>
                  <a:pt x="150" y="139"/>
                </a:cubicBezTo>
                <a:cubicBezTo>
                  <a:pt x="148" y="140"/>
                  <a:pt x="146" y="141"/>
                  <a:pt x="145" y="143"/>
                </a:cubicBezTo>
                <a:cubicBezTo>
                  <a:pt x="144" y="143"/>
                  <a:pt x="145" y="143"/>
                  <a:pt x="145" y="142"/>
                </a:cubicBezTo>
                <a:cubicBezTo>
                  <a:pt x="144" y="145"/>
                  <a:pt x="143" y="144"/>
                  <a:pt x="141" y="145"/>
                </a:cubicBezTo>
                <a:cubicBezTo>
                  <a:pt x="139" y="147"/>
                  <a:pt x="142" y="145"/>
                  <a:pt x="142" y="146"/>
                </a:cubicBezTo>
                <a:cubicBezTo>
                  <a:pt x="140" y="147"/>
                  <a:pt x="141" y="147"/>
                  <a:pt x="139" y="148"/>
                </a:cubicBezTo>
                <a:cubicBezTo>
                  <a:pt x="138" y="148"/>
                  <a:pt x="138" y="147"/>
                  <a:pt x="140" y="145"/>
                </a:cubicBezTo>
                <a:cubicBezTo>
                  <a:pt x="140" y="145"/>
                  <a:pt x="139" y="145"/>
                  <a:pt x="139" y="145"/>
                </a:cubicBezTo>
                <a:cubicBezTo>
                  <a:pt x="137" y="148"/>
                  <a:pt x="135" y="150"/>
                  <a:pt x="136" y="151"/>
                </a:cubicBezTo>
                <a:cubicBezTo>
                  <a:pt x="134" y="153"/>
                  <a:pt x="135" y="151"/>
                  <a:pt x="133" y="152"/>
                </a:cubicBezTo>
                <a:cubicBezTo>
                  <a:pt x="133" y="153"/>
                  <a:pt x="134" y="153"/>
                  <a:pt x="131" y="156"/>
                </a:cubicBezTo>
                <a:cubicBezTo>
                  <a:pt x="131" y="155"/>
                  <a:pt x="131" y="155"/>
                  <a:pt x="130" y="155"/>
                </a:cubicBezTo>
                <a:cubicBezTo>
                  <a:pt x="130" y="156"/>
                  <a:pt x="129" y="157"/>
                  <a:pt x="129" y="158"/>
                </a:cubicBezTo>
                <a:cubicBezTo>
                  <a:pt x="125" y="161"/>
                  <a:pt x="122" y="164"/>
                  <a:pt x="119" y="167"/>
                </a:cubicBezTo>
                <a:cubicBezTo>
                  <a:pt x="118" y="168"/>
                  <a:pt x="118" y="168"/>
                  <a:pt x="118" y="168"/>
                </a:cubicBezTo>
                <a:cubicBezTo>
                  <a:pt x="116" y="169"/>
                  <a:pt x="117" y="169"/>
                  <a:pt x="115" y="171"/>
                </a:cubicBezTo>
                <a:cubicBezTo>
                  <a:pt x="113" y="171"/>
                  <a:pt x="111" y="174"/>
                  <a:pt x="109" y="175"/>
                </a:cubicBezTo>
                <a:cubicBezTo>
                  <a:pt x="110" y="174"/>
                  <a:pt x="110" y="174"/>
                  <a:pt x="110" y="173"/>
                </a:cubicBezTo>
                <a:cubicBezTo>
                  <a:pt x="114" y="170"/>
                  <a:pt x="118" y="163"/>
                  <a:pt x="121" y="162"/>
                </a:cubicBezTo>
                <a:cubicBezTo>
                  <a:pt x="125" y="157"/>
                  <a:pt x="129" y="153"/>
                  <a:pt x="133" y="151"/>
                </a:cubicBezTo>
                <a:cubicBezTo>
                  <a:pt x="134" y="150"/>
                  <a:pt x="134" y="149"/>
                  <a:pt x="134" y="149"/>
                </a:cubicBezTo>
                <a:cubicBezTo>
                  <a:pt x="134" y="148"/>
                  <a:pt x="130" y="152"/>
                  <a:pt x="130" y="150"/>
                </a:cubicBezTo>
                <a:cubicBezTo>
                  <a:pt x="131" y="150"/>
                  <a:pt x="131" y="150"/>
                  <a:pt x="131" y="150"/>
                </a:cubicBezTo>
                <a:cubicBezTo>
                  <a:pt x="133" y="149"/>
                  <a:pt x="133" y="148"/>
                  <a:pt x="135" y="147"/>
                </a:cubicBezTo>
                <a:cubicBezTo>
                  <a:pt x="126" y="153"/>
                  <a:pt x="125" y="155"/>
                  <a:pt x="119" y="161"/>
                </a:cubicBezTo>
                <a:cubicBezTo>
                  <a:pt x="118" y="160"/>
                  <a:pt x="122" y="157"/>
                  <a:pt x="123" y="155"/>
                </a:cubicBezTo>
                <a:cubicBezTo>
                  <a:pt x="121" y="157"/>
                  <a:pt x="123" y="155"/>
                  <a:pt x="121" y="156"/>
                </a:cubicBezTo>
                <a:cubicBezTo>
                  <a:pt x="121" y="155"/>
                  <a:pt x="123" y="153"/>
                  <a:pt x="123" y="153"/>
                </a:cubicBezTo>
                <a:cubicBezTo>
                  <a:pt x="125" y="151"/>
                  <a:pt x="125" y="153"/>
                  <a:pt x="123" y="155"/>
                </a:cubicBezTo>
                <a:cubicBezTo>
                  <a:pt x="123" y="155"/>
                  <a:pt x="127" y="151"/>
                  <a:pt x="125" y="153"/>
                </a:cubicBezTo>
                <a:cubicBezTo>
                  <a:pt x="128" y="151"/>
                  <a:pt x="128" y="151"/>
                  <a:pt x="131" y="148"/>
                </a:cubicBezTo>
                <a:cubicBezTo>
                  <a:pt x="132" y="145"/>
                  <a:pt x="130" y="145"/>
                  <a:pt x="125" y="149"/>
                </a:cubicBezTo>
                <a:cubicBezTo>
                  <a:pt x="120" y="156"/>
                  <a:pt x="111" y="162"/>
                  <a:pt x="106" y="170"/>
                </a:cubicBezTo>
                <a:cubicBezTo>
                  <a:pt x="104" y="170"/>
                  <a:pt x="103" y="171"/>
                  <a:pt x="102" y="172"/>
                </a:cubicBezTo>
                <a:cubicBezTo>
                  <a:pt x="101" y="173"/>
                  <a:pt x="100" y="174"/>
                  <a:pt x="100" y="174"/>
                </a:cubicBezTo>
                <a:cubicBezTo>
                  <a:pt x="100" y="175"/>
                  <a:pt x="100" y="175"/>
                  <a:pt x="99" y="176"/>
                </a:cubicBezTo>
                <a:cubicBezTo>
                  <a:pt x="100" y="176"/>
                  <a:pt x="100" y="176"/>
                  <a:pt x="100" y="175"/>
                </a:cubicBezTo>
                <a:cubicBezTo>
                  <a:pt x="101" y="176"/>
                  <a:pt x="99" y="176"/>
                  <a:pt x="100" y="177"/>
                </a:cubicBezTo>
                <a:cubicBezTo>
                  <a:pt x="99" y="176"/>
                  <a:pt x="98" y="175"/>
                  <a:pt x="97" y="175"/>
                </a:cubicBezTo>
                <a:cubicBezTo>
                  <a:pt x="97" y="175"/>
                  <a:pt x="97" y="176"/>
                  <a:pt x="97" y="176"/>
                </a:cubicBezTo>
                <a:cubicBezTo>
                  <a:pt x="97" y="175"/>
                  <a:pt x="96" y="177"/>
                  <a:pt x="96" y="176"/>
                </a:cubicBezTo>
                <a:cubicBezTo>
                  <a:pt x="97" y="175"/>
                  <a:pt x="97" y="174"/>
                  <a:pt x="98" y="175"/>
                </a:cubicBezTo>
                <a:cubicBezTo>
                  <a:pt x="98" y="174"/>
                  <a:pt x="97" y="174"/>
                  <a:pt x="98" y="174"/>
                </a:cubicBezTo>
                <a:cubicBezTo>
                  <a:pt x="97" y="173"/>
                  <a:pt x="96" y="175"/>
                  <a:pt x="95" y="176"/>
                </a:cubicBezTo>
                <a:cubicBezTo>
                  <a:pt x="95" y="176"/>
                  <a:pt x="95" y="177"/>
                  <a:pt x="94" y="177"/>
                </a:cubicBezTo>
                <a:cubicBezTo>
                  <a:pt x="95" y="178"/>
                  <a:pt x="95" y="177"/>
                  <a:pt x="96" y="177"/>
                </a:cubicBezTo>
                <a:cubicBezTo>
                  <a:pt x="95" y="178"/>
                  <a:pt x="95" y="178"/>
                  <a:pt x="94" y="178"/>
                </a:cubicBezTo>
                <a:cubicBezTo>
                  <a:pt x="94" y="179"/>
                  <a:pt x="95" y="179"/>
                  <a:pt x="95" y="179"/>
                </a:cubicBezTo>
                <a:cubicBezTo>
                  <a:pt x="94" y="179"/>
                  <a:pt x="92" y="179"/>
                  <a:pt x="92" y="180"/>
                </a:cubicBezTo>
                <a:cubicBezTo>
                  <a:pt x="92" y="180"/>
                  <a:pt x="92" y="180"/>
                  <a:pt x="93" y="180"/>
                </a:cubicBezTo>
                <a:cubicBezTo>
                  <a:pt x="93" y="180"/>
                  <a:pt x="93" y="181"/>
                  <a:pt x="93" y="181"/>
                </a:cubicBezTo>
                <a:cubicBezTo>
                  <a:pt x="92" y="181"/>
                  <a:pt x="92" y="180"/>
                  <a:pt x="92" y="181"/>
                </a:cubicBezTo>
                <a:cubicBezTo>
                  <a:pt x="91" y="181"/>
                  <a:pt x="92" y="181"/>
                  <a:pt x="92" y="181"/>
                </a:cubicBezTo>
                <a:cubicBezTo>
                  <a:pt x="92" y="182"/>
                  <a:pt x="91" y="181"/>
                  <a:pt x="91" y="182"/>
                </a:cubicBezTo>
                <a:cubicBezTo>
                  <a:pt x="90" y="182"/>
                  <a:pt x="90" y="183"/>
                  <a:pt x="89" y="183"/>
                </a:cubicBezTo>
                <a:cubicBezTo>
                  <a:pt x="89" y="183"/>
                  <a:pt x="90" y="182"/>
                  <a:pt x="90" y="183"/>
                </a:cubicBezTo>
                <a:cubicBezTo>
                  <a:pt x="89" y="183"/>
                  <a:pt x="89" y="183"/>
                  <a:pt x="88" y="183"/>
                </a:cubicBezTo>
                <a:cubicBezTo>
                  <a:pt x="87" y="184"/>
                  <a:pt x="88" y="184"/>
                  <a:pt x="88" y="184"/>
                </a:cubicBezTo>
                <a:cubicBezTo>
                  <a:pt x="87" y="184"/>
                  <a:pt x="87" y="186"/>
                  <a:pt x="86" y="186"/>
                </a:cubicBezTo>
                <a:cubicBezTo>
                  <a:pt x="86" y="186"/>
                  <a:pt x="86" y="186"/>
                  <a:pt x="86" y="186"/>
                </a:cubicBezTo>
                <a:cubicBezTo>
                  <a:pt x="86" y="186"/>
                  <a:pt x="86" y="186"/>
                  <a:pt x="85" y="186"/>
                </a:cubicBezTo>
                <a:cubicBezTo>
                  <a:pt x="85" y="186"/>
                  <a:pt x="86" y="186"/>
                  <a:pt x="86" y="186"/>
                </a:cubicBezTo>
                <a:cubicBezTo>
                  <a:pt x="84" y="188"/>
                  <a:pt x="83" y="190"/>
                  <a:pt x="81" y="192"/>
                </a:cubicBezTo>
                <a:cubicBezTo>
                  <a:pt x="81" y="192"/>
                  <a:pt x="81" y="192"/>
                  <a:pt x="81" y="192"/>
                </a:cubicBezTo>
                <a:cubicBezTo>
                  <a:pt x="81" y="193"/>
                  <a:pt x="82" y="192"/>
                  <a:pt x="81" y="193"/>
                </a:cubicBezTo>
                <a:cubicBezTo>
                  <a:pt x="81" y="193"/>
                  <a:pt x="81" y="193"/>
                  <a:pt x="81" y="193"/>
                </a:cubicBezTo>
                <a:cubicBezTo>
                  <a:pt x="80" y="193"/>
                  <a:pt x="80" y="194"/>
                  <a:pt x="80" y="193"/>
                </a:cubicBezTo>
                <a:cubicBezTo>
                  <a:pt x="79" y="193"/>
                  <a:pt x="81" y="192"/>
                  <a:pt x="80" y="192"/>
                </a:cubicBezTo>
                <a:cubicBezTo>
                  <a:pt x="80" y="191"/>
                  <a:pt x="80" y="192"/>
                  <a:pt x="80" y="192"/>
                </a:cubicBezTo>
                <a:cubicBezTo>
                  <a:pt x="79" y="191"/>
                  <a:pt x="80" y="191"/>
                  <a:pt x="81" y="190"/>
                </a:cubicBezTo>
                <a:cubicBezTo>
                  <a:pt x="81" y="191"/>
                  <a:pt x="80" y="191"/>
                  <a:pt x="81" y="191"/>
                </a:cubicBezTo>
                <a:cubicBezTo>
                  <a:pt x="81" y="191"/>
                  <a:pt x="82" y="191"/>
                  <a:pt x="82" y="190"/>
                </a:cubicBezTo>
                <a:cubicBezTo>
                  <a:pt x="82" y="190"/>
                  <a:pt x="81" y="191"/>
                  <a:pt x="81" y="190"/>
                </a:cubicBezTo>
                <a:cubicBezTo>
                  <a:pt x="81" y="189"/>
                  <a:pt x="82" y="190"/>
                  <a:pt x="82" y="190"/>
                </a:cubicBezTo>
                <a:cubicBezTo>
                  <a:pt x="83" y="189"/>
                  <a:pt x="82" y="189"/>
                  <a:pt x="81" y="189"/>
                </a:cubicBezTo>
                <a:cubicBezTo>
                  <a:pt x="81" y="189"/>
                  <a:pt x="81" y="190"/>
                  <a:pt x="81" y="190"/>
                </a:cubicBezTo>
                <a:cubicBezTo>
                  <a:pt x="80" y="190"/>
                  <a:pt x="82" y="188"/>
                  <a:pt x="82" y="188"/>
                </a:cubicBezTo>
                <a:cubicBezTo>
                  <a:pt x="83" y="188"/>
                  <a:pt x="82" y="189"/>
                  <a:pt x="82" y="189"/>
                </a:cubicBezTo>
                <a:cubicBezTo>
                  <a:pt x="83" y="189"/>
                  <a:pt x="83" y="188"/>
                  <a:pt x="83" y="189"/>
                </a:cubicBezTo>
                <a:cubicBezTo>
                  <a:pt x="83" y="188"/>
                  <a:pt x="83" y="188"/>
                  <a:pt x="83" y="187"/>
                </a:cubicBezTo>
                <a:cubicBezTo>
                  <a:pt x="86" y="183"/>
                  <a:pt x="86" y="183"/>
                  <a:pt x="86" y="183"/>
                </a:cubicBezTo>
                <a:cubicBezTo>
                  <a:pt x="86" y="184"/>
                  <a:pt x="86" y="183"/>
                  <a:pt x="87" y="184"/>
                </a:cubicBezTo>
                <a:cubicBezTo>
                  <a:pt x="87" y="183"/>
                  <a:pt x="87" y="183"/>
                  <a:pt x="86" y="183"/>
                </a:cubicBezTo>
                <a:cubicBezTo>
                  <a:pt x="87" y="183"/>
                  <a:pt x="86" y="182"/>
                  <a:pt x="87" y="182"/>
                </a:cubicBezTo>
                <a:cubicBezTo>
                  <a:pt x="87" y="182"/>
                  <a:pt x="87" y="182"/>
                  <a:pt x="87" y="183"/>
                </a:cubicBezTo>
                <a:cubicBezTo>
                  <a:pt x="88" y="182"/>
                  <a:pt x="87" y="182"/>
                  <a:pt x="87" y="182"/>
                </a:cubicBezTo>
                <a:cubicBezTo>
                  <a:pt x="89" y="179"/>
                  <a:pt x="92" y="175"/>
                  <a:pt x="95" y="172"/>
                </a:cubicBezTo>
                <a:cubicBezTo>
                  <a:pt x="95" y="172"/>
                  <a:pt x="95" y="172"/>
                  <a:pt x="95" y="172"/>
                </a:cubicBezTo>
                <a:cubicBezTo>
                  <a:pt x="95" y="172"/>
                  <a:pt x="95" y="171"/>
                  <a:pt x="95" y="171"/>
                </a:cubicBezTo>
                <a:cubicBezTo>
                  <a:pt x="95" y="170"/>
                  <a:pt x="95" y="171"/>
                  <a:pt x="95" y="171"/>
                </a:cubicBezTo>
                <a:cubicBezTo>
                  <a:pt x="95" y="171"/>
                  <a:pt x="95" y="171"/>
                  <a:pt x="95" y="170"/>
                </a:cubicBezTo>
                <a:cubicBezTo>
                  <a:pt x="94" y="170"/>
                  <a:pt x="94" y="170"/>
                  <a:pt x="94" y="171"/>
                </a:cubicBezTo>
                <a:cubicBezTo>
                  <a:pt x="93" y="170"/>
                  <a:pt x="94" y="169"/>
                  <a:pt x="95" y="169"/>
                </a:cubicBezTo>
                <a:cubicBezTo>
                  <a:pt x="95" y="169"/>
                  <a:pt x="94" y="169"/>
                  <a:pt x="95" y="170"/>
                </a:cubicBezTo>
                <a:cubicBezTo>
                  <a:pt x="95" y="170"/>
                  <a:pt x="95" y="169"/>
                  <a:pt x="95" y="169"/>
                </a:cubicBezTo>
                <a:cubicBezTo>
                  <a:pt x="96" y="170"/>
                  <a:pt x="95" y="170"/>
                  <a:pt x="95" y="170"/>
                </a:cubicBezTo>
                <a:cubicBezTo>
                  <a:pt x="96" y="170"/>
                  <a:pt x="96" y="170"/>
                  <a:pt x="96" y="170"/>
                </a:cubicBezTo>
                <a:cubicBezTo>
                  <a:pt x="96" y="168"/>
                  <a:pt x="103" y="164"/>
                  <a:pt x="102" y="163"/>
                </a:cubicBezTo>
                <a:cubicBezTo>
                  <a:pt x="105" y="161"/>
                  <a:pt x="102" y="163"/>
                  <a:pt x="105" y="161"/>
                </a:cubicBezTo>
                <a:cubicBezTo>
                  <a:pt x="107" y="157"/>
                  <a:pt x="113" y="152"/>
                  <a:pt x="118" y="147"/>
                </a:cubicBezTo>
                <a:cubicBezTo>
                  <a:pt x="116" y="151"/>
                  <a:pt x="121" y="145"/>
                  <a:pt x="123" y="143"/>
                </a:cubicBezTo>
                <a:cubicBezTo>
                  <a:pt x="123" y="143"/>
                  <a:pt x="123" y="143"/>
                  <a:pt x="123" y="143"/>
                </a:cubicBezTo>
                <a:cubicBezTo>
                  <a:pt x="124" y="142"/>
                  <a:pt x="124" y="143"/>
                  <a:pt x="126" y="141"/>
                </a:cubicBezTo>
                <a:cubicBezTo>
                  <a:pt x="124" y="141"/>
                  <a:pt x="130" y="137"/>
                  <a:pt x="128" y="138"/>
                </a:cubicBezTo>
                <a:cubicBezTo>
                  <a:pt x="129" y="136"/>
                  <a:pt x="131" y="136"/>
                  <a:pt x="131" y="136"/>
                </a:cubicBezTo>
                <a:cubicBezTo>
                  <a:pt x="132" y="135"/>
                  <a:pt x="131" y="135"/>
                  <a:pt x="131" y="135"/>
                </a:cubicBezTo>
                <a:cubicBezTo>
                  <a:pt x="133" y="134"/>
                  <a:pt x="133" y="133"/>
                  <a:pt x="136" y="131"/>
                </a:cubicBezTo>
                <a:cubicBezTo>
                  <a:pt x="135" y="132"/>
                  <a:pt x="136" y="132"/>
                  <a:pt x="137" y="131"/>
                </a:cubicBezTo>
                <a:cubicBezTo>
                  <a:pt x="141" y="128"/>
                  <a:pt x="136" y="130"/>
                  <a:pt x="139" y="128"/>
                </a:cubicBezTo>
                <a:cubicBezTo>
                  <a:pt x="138" y="128"/>
                  <a:pt x="136" y="130"/>
                  <a:pt x="135" y="130"/>
                </a:cubicBezTo>
                <a:cubicBezTo>
                  <a:pt x="134" y="131"/>
                  <a:pt x="134" y="132"/>
                  <a:pt x="134" y="132"/>
                </a:cubicBezTo>
                <a:cubicBezTo>
                  <a:pt x="130" y="134"/>
                  <a:pt x="128" y="137"/>
                  <a:pt x="123" y="141"/>
                </a:cubicBezTo>
                <a:cubicBezTo>
                  <a:pt x="122" y="141"/>
                  <a:pt x="121" y="143"/>
                  <a:pt x="122" y="141"/>
                </a:cubicBezTo>
                <a:cubicBezTo>
                  <a:pt x="121" y="142"/>
                  <a:pt x="120" y="143"/>
                  <a:pt x="117" y="145"/>
                </a:cubicBezTo>
                <a:cubicBezTo>
                  <a:pt x="121" y="141"/>
                  <a:pt x="127" y="135"/>
                  <a:pt x="130" y="134"/>
                </a:cubicBezTo>
                <a:cubicBezTo>
                  <a:pt x="131" y="133"/>
                  <a:pt x="130" y="132"/>
                  <a:pt x="131" y="132"/>
                </a:cubicBezTo>
                <a:cubicBezTo>
                  <a:pt x="129" y="133"/>
                  <a:pt x="130" y="133"/>
                  <a:pt x="128" y="135"/>
                </a:cubicBezTo>
                <a:cubicBezTo>
                  <a:pt x="131" y="131"/>
                  <a:pt x="126" y="134"/>
                  <a:pt x="127" y="132"/>
                </a:cubicBezTo>
                <a:cubicBezTo>
                  <a:pt x="125" y="133"/>
                  <a:pt x="125" y="133"/>
                  <a:pt x="125" y="133"/>
                </a:cubicBezTo>
                <a:cubicBezTo>
                  <a:pt x="124" y="134"/>
                  <a:pt x="127" y="133"/>
                  <a:pt x="125" y="135"/>
                </a:cubicBezTo>
                <a:cubicBezTo>
                  <a:pt x="126" y="134"/>
                  <a:pt x="126" y="134"/>
                  <a:pt x="126" y="134"/>
                </a:cubicBezTo>
                <a:cubicBezTo>
                  <a:pt x="113" y="146"/>
                  <a:pt x="113" y="146"/>
                  <a:pt x="113" y="146"/>
                </a:cubicBezTo>
                <a:cubicBezTo>
                  <a:pt x="112" y="146"/>
                  <a:pt x="112" y="146"/>
                  <a:pt x="113" y="145"/>
                </a:cubicBezTo>
                <a:cubicBezTo>
                  <a:pt x="111" y="147"/>
                  <a:pt x="111" y="147"/>
                  <a:pt x="111" y="147"/>
                </a:cubicBezTo>
                <a:cubicBezTo>
                  <a:pt x="111" y="148"/>
                  <a:pt x="112" y="146"/>
                  <a:pt x="113" y="146"/>
                </a:cubicBezTo>
                <a:cubicBezTo>
                  <a:pt x="113" y="147"/>
                  <a:pt x="111" y="147"/>
                  <a:pt x="110" y="148"/>
                </a:cubicBezTo>
                <a:cubicBezTo>
                  <a:pt x="106" y="153"/>
                  <a:pt x="106" y="153"/>
                  <a:pt x="106" y="153"/>
                </a:cubicBezTo>
                <a:cubicBezTo>
                  <a:pt x="106" y="150"/>
                  <a:pt x="103" y="155"/>
                  <a:pt x="100" y="157"/>
                </a:cubicBezTo>
                <a:cubicBezTo>
                  <a:pt x="101" y="156"/>
                  <a:pt x="104" y="154"/>
                  <a:pt x="104" y="152"/>
                </a:cubicBezTo>
                <a:cubicBezTo>
                  <a:pt x="108" y="149"/>
                  <a:pt x="109" y="148"/>
                  <a:pt x="111" y="145"/>
                </a:cubicBezTo>
                <a:cubicBezTo>
                  <a:pt x="110" y="145"/>
                  <a:pt x="109" y="147"/>
                  <a:pt x="108" y="148"/>
                </a:cubicBezTo>
                <a:cubicBezTo>
                  <a:pt x="108" y="145"/>
                  <a:pt x="106" y="148"/>
                  <a:pt x="103" y="152"/>
                </a:cubicBezTo>
                <a:cubicBezTo>
                  <a:pt x="105" y="150"/>
                  <a:pt x="103" y="150"/>
                  <a:pt x="101" y="151"/>
                </a:cubicBezTo>
                <a:cubicBezTo>
                  <a:pt x="103" y="149"/>
                  <a:pt x="103" y="149"/>
                  <a:pt x="104" y="149"/>
                </a:cubicBezTo>
                <a:cubicBezTo>
                  <a:pt x="105" y="148"/>
                  <a:pt x="105" y="147"/>
                  <a:pt x="107" y="145"/>
                </a:cubicBezTo>
                <a:cubicBezTo>
                  <a:pt x="108" y="144"/>
                  <a:pt x="108" y="146"/>
                  <a:pt x="109" y="144"/>
                </a:cubicBezTo>
                <a:cubicBezTo>
                  <a:pt x="111" y="142"/>
                  <a:pt x="109" y="141"/>
                  <a:pt x="113" y="139"/>
                </a:cubicBezTo>
                <a:cubicBezTo>
                  <a:pt x="113" y="139"/>
                  <a:pt x="111" y="141"/>
                  <a:pt x="111" y="141"/>
                </a:cubicBezTo>
                <a:cubicBezTo>
                  <a:pt x="114" y="139"/>
                  <a:pt x="114" y="138"/>
                  <a:pt x="113" y="138"/>
                </a:cubicBezTo>
                <a:cubicBezTo>
                  <a:pt x="115" y="136"/>
                  <a:pt x="115" y="137"/>
                  <a:pt x="115" y="137"/>
                </a:cubicBezTo>
                <a:cubicBezTo>
                  <a:pt x="115" y="136"/>
                  <a:pt x="118" y="134"/>
                  <a:pt x="118" y="133"/>
                </a:cubicBezTo>
                <a:cubicBezTo>
                  <a:pt x="118" y="133"/>
                  <a:pt x="116" y="134"/>
                  <a:pt x="115" y="135"/>
                </a:cubicBezTo>
                <a:cubicBezTo>
                  <a:pt x="116" y="134"/>
                  <a:pt x="116" y="134"/>
                  <a:pt x="117" y="132"/>
                </a:cubicBezTo>
                <a:cubicBezTo>
                  <a:pt x="115" y="134"/>
                  <a:pt x="115" y="134"/>
                  <a:pt x="116" y="132"/>
                </a:cubicBezTo>
                <a:cubicBezTo>
                  <a:pt x="115" y="132"/>
                  <a:pt x="115" y="132"/>
                  <a:pt x="115" y="132"/>
                </a:cubicBezTo>
                <a:cubicBezTo>
                  <a:pt x="114" y="133"/>
                  <a:pt x="113" y="134"/>
                  <a:pt x="112" y="135"/>
                </a:cubicBezTo>
                <a:cubicBezTo>
                  <a:pt x="111" y="136"/>
                  <a:pt x="112" y="134"/>
                  <a:pt x="109" y="137"/>
                </a:cubicBezTo>
                <a:cubicBezTo>
                  <a:pt x="111" y="135"/>
                  <a:pt x="109" y="136"/>
                  <a:pt x="110" y="134"/>
                </a:cubicBezTo>
                <a:cubicBezTo>
                  <a:pt x="112" y="133"/>
                  <a:pt x="110" y="133"/>
                  <a:pt x="111" y="133"/>
                </a:cubicBezTo>
                <a:cubicBezTo>
                  <a:pt x="112" y="131"/>
                  <a:pt x="115" y="128"/>
                  <a:pt x="116" y="127"/>
                </a:cubicBezTo>
                <a:cubicBezTo>
                  <a:pt x="118" y="126"/>
                  <a:pt x="119" y="125"/>
                  <a:pt x="120" y="126"/>
                </a:cubicBezTo>
                <a:cubicBezTo>
                  <a:pt x="121" y="125"/>
                  <a:pt x="121" y="124"/>
                  <a:pt x="121" y="124"/>
                </a:cubicBezTo>
                <a:cubicBezTo>
                  <a:pt x="121" y="124"/>
                  <a:pt x="119" y="125"/>
                  <a:pt x="119" y="124"/>
                </a:cubicBezTo>
                <a:cubicBezTo>
                  <a:pt x="122" y="121"/>
                  <a:pt x="125" y="119"/>
                  <a:pt x="126" y="117"/>
                </a:cubicBezTo>
                <a:cubicBezTo>
                  <a:pt x="127" y="116"/>
                  <a:pt x="127" y="116"/>
                  <a:pt x="128" y="116"/>
                </a:cubicBezTo>
                <a:cubicBezTo>
                  <a:pt x="142" y="104"/>
                  <a:pt x="148" y="99"/>
                  <a:pt x="162" y="88"/>
                </a:cubicBezTo>
                <a:cubicBezTo>
                  <a:pt x="163" y="89"/>
                  <a:pt x="163" y="89"/>
                  <a:pt x="164" y="88"/>
                </a:cubicBezTo>
                <a:cubicBezTo>
                  <a:pt x="166" y="86"/>
                  <a:pt x="163" y="88"/>
                  <a:pt x="163" y="88"/>
                </a:cubicBezTo>
                <a:cubicBezTo>
                  <a:pt x="175" y="79"/>
                  <a:pt x="184" y="73"/>
                  <a:pt x="197" y="65"/>
                </a:cubicBezTo>
                <a:cubicBezTo>
                  <a:pt x="197" y="65"/>
                  <a:pt x="196" y="65"/>
                  <a:pt x="195" y="66"/>
                </a:cubicBezTo>
                <a:cubicBezTo>
                  <a:pt x="196" y="65"/>
                  <a:pt x="197" y="65"/>
                  <a:pt x="199" y="63"/>
                </a:cubicBezTo>
                <a:cubicBezTo>
                  <a:pt x="199" y="64"/>
                  <a:pt x="199" y="64"/>
                  <a:pt x="201" y="63"/>
                </a:cubicBezTo>
                <a:cubicBezTo>
                  <a:pt x="202" y="63"/>
                  <a:pt x="201" y="62"/>
                  <a:pt x="201" y="62"/>
                </a:cubicBezTo>
                <a:cubicBezTo>
                  <a:pt x="203" y="61"/>
                  <a:pt x="203" y="61"/>
                  <a:pt x="203" y="62"/>
                </a:cubicBezTo>
                <a:cubicBezTo>
                  <a:pt x="207" y="60"/>
                  <a:pt x="211" y="58"/>
                  <a:pt x="214" y="56"/>
                </a:cubicBezTo>
                <a:cubicBezTo>
                  <a:pt x="213" y="56"/>
                  <a:pt x="212" y="57"/>
                  <a:pt x="210" y="57"/>
                </a:cubicBezTo>
                <a:cubicBezTo>
                  <a:pt x="214" y="54"/>
                  <a:pt x="214" y="57"/>
                  <a:pt x="222" y="53"/>
                </a:cubicBezTo>
                <a:cubicBezTo>
                  <a:pt x="222" y="52"/>
                  <a:pt x="218" y="54"/>
                  <a:pt x="217" y="54"/>
                </a:cubicBezTo>
                <a:cubicBezTo>
                  <a:pt x="219" y="52"/>
                  <a:pt x="216" y="54"/>
                  <a:pt x="216" y="53"/>
                </a:cubicBezTo>
                <a:cubicBezTo>
                  <a:pt x="215" y="53"/>
                  <a:pt x="214" y="54"/>
                  <a:pt x="214" y="54"/>
                </a:cubicBezTo>
                <a:cubicBezTo>
                  <a:pt x="212" y="54"/>
                  <a:pt x="215" y="53"/>
                  <a:pt x="210" y="56"/>
                </a:cubicBezTo>
                <a:cubicBezTo>
                  <a:pt x="211" y="54"/>
                  <a:pt x="217" y="52"/>
                  <a:pt x="219" y="50"/>
                </a:cubicBezTo>
                <a:cubicBezTo>
                  <a:pt x="220" y="50"/>
                  <a:pt x="219" y="51"/>
                  <a:pt x="221" y="50"/>
                </a:cubicBezTo>
                <a:cubicBezTo>
                  <a:pt x="227" y="46"/>
                  <a:pt x="237" y="41"/>
                  <a:pt x="245" y="39"/>
                </a:cubicBezTo>
                <a:cubicBezTo>
                  <a:pt x="246" y="40"/>
                  <a:pt x="242" y="40"/>
                  <a:pt x="241" y="41"/>
                </a:cubicBezTo>
                <a:cubicBezTo>
                  <a:pt x="242" y="41"/>
                  <a:pt x="244" y="40"/>
                  <a:pt x="245" y="40"/>
                </a:cubicBezTo>
                <a:cubicBezTo>
                  <a:pt x="247" y="39"/>
                  <a:pt x="249" y="39"/>
                  <a:pt x="254" y="37"/>
                </a:cubicBezTo>
                <a:cubicBezTo>
                  <a:pt x="252" y="37"/>
                  <a:pt x="247" y="38"/>
                  <a:pt x="253" y="36"/>
                </a:cubicBezTo>
                <a:cubicBezTo>
                  <a:pt x="252" y="36"/>
                  <a:pt x="250" y="37"/>
                  <a:pt x="251" y="36"/>
                </a:cubicBezTo>
                <a:cubicBezTo>
                  <a:pt x="252" y="36"/>
                  <a:pt x="254" y="35"/>
                  <a:pt x="255" y="35"/>
                </a:cubicBezTo>
                <a:cubicBezTo>
                  <a:pt x="257" y="35"/>
                  <a:pt x="255" y="34"/>
                  <a:pt x="258" y="33"/>
                </a:cubicBezTo>
                <a:cubicBezTo>
                  <a:pt x="259" y="34"/>
                  <a:pt x="259" y="34"/>
                  <a:pt x="259" y="34"/>
                </a:cubicBezTo>
                <a:cubicBezTo>
                  <a:pt x="263" y="32"/>
                  <a:pt x="265" y="32"/>
                  <a:pt x="267" y="31"/>
                </a:cubicBezTo>
                <a:cubicBezTo>
                  <a:pt x="273" y="28"/>
                  <a:pt x="273" y="30"/>
                  <a:pt x="279" y="27"/>
                </a:cubicBezTo>
                <a:cubicBezTo>
                  <a:pt x="280" y="27"/>
                  <a:pt x="279" y="27"/>
                  <a:pt x="279" y="28"/>
                </a:cubicBezTo>
                <a:cubicBezTo>
                  <a:pt x="282" y="27"/>
                  <a:pt x="285" y="26"/>
                  <a:pt x="285" y="25"/>
                </a:cubicBezTo>
                <a:cubicBezTo>
                  <a:pt x="288" y="26"/>
                  <a:pt x="294" y="23"/>
                  <a:pt x="301" y="22"/>
                </a:cubicBezTo>
                <a:cubicBezTo>
                  <a:pt x="301" y="21"/>
                  <a:pt x="301" y="21"/>
                  <a:pt x="301" y="21"/>
                </a:cubicBezTo>
                <a:cubicBezTo>
                  <a:pt x="301" y="21"/>
                  <a:pt x="297" y="22"/>
                  <a:pt x="296" y="22"/>
                </a:cubicBezTo>
                <a:cubicBezTo>
                  <a:pt x="298" y="21"/>
                  <a:pt x="297" y="22"/>
                  <a:pt x="298" y="21"/>
                </a:cubicBezTo>
                <a:cubicBezTo>
                  <a:pt x="301" y="20"/>
                  <a:pt x="301" y="20"/>
                  <a:pt x="301" y="20"/>
                </a:cubicBezTo>
                <a:cubicBezTo>
                  <a:pt x="301" y="20"/>
                  <a:pt x="297" y="21"/>
                  <a:pt x="297" y="21"/>
                </a:cubicBezTo>
                <a:cubicBezTo>
                  <a:pt x="300" y="19"/>
                  <a:pt x="301" y="19"/>
                  <a:pt x="305" y="18"/>
                </a:cubicBezTo>
                <a:cubicBezTo>
                  <a:pt x="305" y="19"/>
                  <a:pt x="307" y="18"/>
                  <a:pt x="306" y="19"/>
                </a:cubicBezTo>
                <a:cubicBezTo>
                  <a:pt x="308" y="18"/>
                  <a:pt x="309" y="17"/>
                  <a:pt x="309" y="18"/>
                </a:cubicBezTo>
                <a:cubicBezTo>
                  <a:pt x="316" y="16"/>
                  <a:pt x="316" y="16"/>
                  <a:pt x="322" y="15"/>
                </a:cubicBezTo>
                <a:cubicBezTo>
                  <a:pt x="325" y="15"/>
                  <a:pt x="325" y="14"/>
                  <a:pt x="327" y="13"/>
                </a:cubicBezTo>
                <a:cubicBezTo>
                  <a:pt x="329" y="12"/>
                  <a:pt x="329" y="13"/>
                  <a:pt x="330" y="13"/>
                </a:cubicBezTo>
                <a:cubicBezTo>
                  <a:pt x="332" y="13"/>
                  <a:pt x="332" y="12"/>
                  <a:pt x="334" y="12"/>
                </a:cubicBezTo>
                <a:cubicBezTo>
                  <a:pt x="336" y="12"/>
                  <a:pt x="338" y="11"/>
                  <a:pt x="338" y="12"/>
                </a:cubicBezTo>
                <a:cubicBezTo>
                  <a:pt x="337" y="12"/>
                  <a:pt x="338" y="12"/>
                  <a:pt x="337" y="12"/>
                </a:cubicBezTo>
                <a:cubicBezTo>
                  <a:pt x="337" y="12"/>
                  <a:pt x="336" y="12"/>
                  <a:pt x="336" y="12"/>
                </a:cubicBezTo>
                <a:cubicBezTo>
                  <a:pt x="336" y="13"/>
                  <a:pt x="340" y="11"/>
                  <a:pt x="341" y="12"/>
                </a:cubicBezTo>
                <a:cubicBezTo>
                  <a:pt x="343" y="12"/>
                  <a:pt x="337" y="12"/>
                  <a:pt x="340" y="11"/>
                </a:cubicBezTo>
                <a:cubicBezTo>
                  <a:pt x="342" y="11"/>
                  <a:pt x="342" y="11"/>
                  <a:pt x="342" y="11"/>
                </a:cubicBezTo>
                <a:cubicBezTo>
                  <a:pt x="344" y="11"/>
                  <a:pt x="344" y="11"/>
                  <a:pt x="345" y="11"/>
                </a:cubicBezTo>
                <a:cubicBezTo>
                  <a:pt x="346" y="10"/>
                  <a:pt x="340" y="11"/>
                  <a:pt x="342" y="10"/>
                </a:cubicBezTo>
                <a:cubicBezTo>
                  <a:pt x="347" y="10"/>
                  <a:pt x="347" y="10"/>
                  <a:pt x="347" y="10"/>
                </a:cubicBezTo>
                <a:cubicBezTo>
                  <a:pt x="347" y="9"/>
                  <a:pt x="347" y="9"/>
                  <a:pt x="345" y="9"/>
                </a:cubicBezTo>
                <a:cubicBezTo>
                  <a:pt x="349" y="8"/>
                  <a:pt x="350" y="10"/>
                  <a:pt x="354" y="10"/>
                </a:cubicBezTo>
                <a:cubicBezTo>
                  <a:pt x="356" y="10"/>
                  <a:pt x="358" y="9"/>
                  <a:pt x="360" y="9"/>
                </a:cubicBezTo>
                <a:cubicBezTo>
                  <a:pt x="361" y="9"/>
                  <a:pt x="359" y="9"/>
                  <a:pt x="361" y="9"/>
                </a:cubicBezTo>
                <a:cubicBezTo>
                  <a:pt x="360" y="9"/>
                  <a:pt x="359" y="9"/>
                  <a:pt x="358" y="9"/>
                </a:cubicBezTo>
                <a:cubicBezTo>
                  <a:pt x="355" y="8"/>
                  <a:pt x="363" y="8"/>
                  <a:pt x="360" y="8"/>
                </a:cubicBezTo>
                <a:cubicBezTo>
                  <a:pt x="361" y="7"/>
                  <a:pt x="362" y="9"/>
                  <a:pt x="364" y="8"/>
                </a:cubicBezTo>
                <a:cubicBezTo>
                  <a:pt x="367" y="8"/>
                  <a:pt x="362" y="8"/>
                  <a:pt x="363" y="7"/>
                </a:cubicBezTo>
                <a:cubicBezTo>
                  <a:pt x="364" y="7"/>
                  <a:pt x="365" y="7"/>
                  <a:pt x="365" y="7"/>
                </a:cubicBezTo>
                <a:cubicBezTo>
                  <a:pt x="366" y="7"/>
                  <a:pt x="367" y="8"/>
                  <a:pt x="367" y="8"/>
                </a:cubicBezTo>
                <a:cubicBezTo>
                  <a:pt x="367" y="9"/>
                  <a:pt x="370" y="8"/>
                  <a:pt x="371" y="9"/>
                </a:cubicBezTo>
                <a:cubicBezTo>
                  <a:pt x="374" y="8"/>
                  <a:pt x="371" y="8"/>
                  <a:pt x="372" y="8"/>
                </a:cubicBezTo>
                <a:cubicBezTo>
                  <a:pt x="372" y="7"/>
                  <a:pt x="371" y="8"/>
                  <a:pt x="371" y="8"/>
                </a:cubicBezTo>
                <a:cubicBezTo>
                  <a:pt x="371" y="7"/>
                  <a:pt x="379" y="9"/>
                  <a:pt x="381" y="7"/>
                </a:cubicBezTo>
                <a:cubicBezTo>
                  <a:pt x="384" y="7"/>
                  <a:pt x="386" y="8"/>
                  <a:pt x="390" y="7"/>
                </a:cubicBezTo>
                <a:cubicBezTo>
                  <a:pt x="390" y="7"/>
                  <a:pt x="389" y="7"/>
                  <a:pt x="390" y="7"/>
                </a:cubicBezTo>
                <a:cubicBezTo>
                  <a:pt x="387" y="6"/>
                  <a:pt x="389" y="6"/>
                  <a:pt x="386" y="5"/>
                </a:cubicBezTo>
                <a:cubicBezTo>
                  <a:pt x="388" y="6"/>
                  <a:pt x="389" y="7"/>
                  <a:pt x="391" y="6"/>
                </a:cubicBezTo>
                <a:cubicBezTo>
                  <a:pt x="392" y="6"/>
                  <a:pt x="392" y="7"/>
                  <a:pt x="394" y="7"/>
                </a:cubicBezTo>
                <a:cubicBezTo>
                  <a:pt x="395" y="7"/>
                  <a:pt x="395" y="6"/>
                  <a:pt x="395" y="6"/>
                </a:cubicBezTo>
                <a:cubicBezTo>
                  <a:pt x="396" y="6"/>
                  <a:pt x="399" y="6"/>
                  <a:pt x="397" y="6"/>
                </a:cubicBezTo>
                <a:cubicBezTo>
                  <a:pt x="401" y="5"/>
                  <a:pt x="402" y="7"/>
                  <a:pt x="401" y="7"/>
                </a:cubicBezTo>
                <a:cubicBezTo>
                  <a:pt x="408" y="7"/>
                  <a:pt x="400" y="5"/>
                  <a:pt x="400" y="4"/>
                </a:cubicBezTo>
                <a:cubicBezTo>
                  <a:pt x="402" y="5"/>
                  <a:pt x="404" y="4"/>
                  <a:pt x="401" y="4"/>
                </a:cubicBezTo>
                <a:cubicBezTo>
                  <a:pt x="406" y="3"/>
                  <a:pt x="402" y="5"/>
                  <a:pt x="407" y="5"/>
                </a:cubicBezTo>
                <a:cubicBezTo>
                  <a:pt x="411" y="4"/>
                  <a:pt x="406" y="3"/>
                  <a:pt x="410" y="3"/>
                </a:cubicBezTo>
                <a:cubicBezTo>
                  <a:pt x="408" y="2"/>
                  <a:pt x="400" y="3"/>
                  <a:pt x="399" y="2"/>
                </a:cubicBezTo>
                <a:cubicBezTo>
                  <a:pt x="400" y="1"/>
                  <a:pt x="404" y="2"/>
                  <a:pt x="404" y="2"/>
                </a:cubicBezTo>
                <a:cubicBezTo>
                  <a:pt x="407" y="2"/>
                  <a:pt x="407" y="1"/>
                  <a:pt x="412" y="2"/>
                </a:cubicBezTo>
                <a:cubicBezTo>
                  <a:pt x="411" y="2"/>
                  <a:pt x="413" y="2"/>
                  <a:pt x="412" y="3"/>
                </a:cubicBezTo>
                <a:cubicBezTo>
                  <a:pt x="415" y="3"/>
                  <a:pt x="415" y="1"/>
                  <a:pt x="419" y="1"/>
                </a:cubicBezTo>
                <a:cubicBezTo>
                  <a:pt x="417" y="2"/>
                  <a:pt x="416" y="2"/>
                  <a:pt x="421" y="2"/>
                </a:cubicBezTo>
                <a:cubicBezTo>
                  <a:pt x="420" y="3"/>
                  <a:pt x="417" y="3"/>
                  <a:pt x="417" y="2"/>
                </a:cubicBezTo>
                <a:cubicBezTo>
                  <a:pt x="416" y="2"/>
                  <a:pt x="416" y="3"/>
                  <a:pt x="415" y="3"/>
                </a:cubicBezTo>
                <a:cubicBezTo>
                  <a:pt x="414" y="3"/>
                  <a:pt x="417" y="3"/>
                  <a:pt x="417" y="4"/>
                </a:cubicBezTo>
                <a:cubicBezTo>
                  <a:pt x="419" y="4"/>
                  <a:pt x="418" y="3"/>
                  <a:pt x="416" y="3"/>
                </a:cubicBezTo>
                <a:cubicBezTo>
                  <a:pt x="417" y="3"/>
                  <a:pt x="421" y="3"/>
                  <a:pt x="421" y="4"/>
                </a:cubicBezTo>
                <a:cubicBezTo>
                  <a:pt x="418" y="4"/>
                  <a:pt x="427" y="5"/>
                  <a:pt x="424" y="5"/>
                </a:cubicBezTo>
                <a:cubicBezTo>
                  <a:pt x="427" y="5"/>
                  <a:pt x="427" y="6"/>
                  <a:pt x="430" y="6"/>
                </a:cubicBezTo>
                <a:cubicBezTo>
                  <a:pt x="426" y="5"/>
                  <a:pt x="427" y="5"/>
                  <a:pt x="425" y="4"/>
                </a:cubicBezTo>
                <a:cubicBezTo>
                  <a:pt x="426" y="4"/>
                  <a:pt x="428" y="4"/>
                  <a:pt x="430" y="4"/>
                </a:cubicBezTo>
                <a:cubicBezTo>
                  <a:pt x="427" y="4"/>
                  <a:pt x="430" y="4"/>
                  <a:pt x="428" y="4"/>
                </a:cubicBezTo>
                <a:cubicBezTo>
                  <a:pt x="429" y="5"/>
                  <a:pt x="432" y="5"/>
                  <a:pt x="433" y="5"/>
                </a:cubicBezTo>
                <a:cubicBezTo>
                  <a:pt x="434" y="5"/>
                  <a:pt x="431" y="5"/>
                  <a:pt x="431" y="4"/>
                </a:cubicBezTo>
                <a:cubicBezTo>
                  <a:pt x="432" y="4"/>
                  <a:pt x="438" y="5"/>
                  <a:pt x="438" y="5"/>
                </a:cubicBezTo>
                <a:cubicBezTo>
                  <a:pt x="442" y="6"/>
                  <a:pt x="445" y="6"/>
                  <a:pt x="453" y="7"/>
                </a:cubicBezTo>
                <a:cubicBezTo>
                  <a:pt x="453" y="7"/>
                  <a:pt x="452" y="7"/>
                  <a:pt x="451" y="7"/>
                </a:cubicBezTo>
                <a:cubicBezTo>
                  <a:pt x="451" y="7"/>
                  <a:pt x="453" y="7"/>
                  <a:pt x="453" y="7"/>
                </a:cubicBezTo>
                <a:cubicBezTo>
                  <a:pt x="452" y="8"/>
                  <a:pt x="450" y="7"/>
                  <a:pt x="447" y="6"/>
                </a:cubicBezTo>
                <a:cubicBezTo>
                  <a:pt x="447" y="7"/>
                  <a:pt x="447" y="7"/>
                  <a:pt x="447" y="7"/>
                </a:cubicBezTo>
                <a:cubicBezTo>
                  <a:pt x="448" y="7"/>
                  <a:pt x="453" y="8"/>
                  <a:pt x="453" y="9"/>
                </a:cubicBezTo>
                <a:cubicBezTo>
                  <a:pt x="454" y="8"/>
                  <a:pt x="456" y="7"/>
                  <a:pt x="453" y="6"/>
                </a:cubicBezTo>
                <a:cubicBezTo>
                  <a:pt x="454" y="6"/>
                  <a:pt x="457" y="7"/>
                  <a:pt x="455" y="6"/>
                </a:cubicBezTo>
                <a:cubicBezTo>
                  <a:pt x="456" y="6"/>
                  <a:pt x="458" y="7"/>
                  <a:pt x="460" y="7"/>
                </a:cubicBezTo>
                <a:cubicBezTo>
                  <a:pt x="460" y="7"/>
                  <a:pt x="459" y="7"/>
                  <a:pt x="458" y="6"/>
                </a:cubicBezTo>
                <a:cubicBezTo>
                  <a:pt x="460" y="6"/>
                  <a:pt x="465" y="7"/>
                  <a:pt x="465" y="6"/>
                </a:cubicBezTo>
                <a:cubicBezTo>
                  <a:pt x="466" y="7"/>
                  <a:pt x="466" y="7"/>
                  <a:pt x="465" y="7"/>
                </a:cubicBezTo>
                <a:cubicBezTo>
                  <a:pt x="466" y="7"/>
                  <a:pt x="469" y="8"/>
                  <a:pt x="468" y="8"/>
                </a:cubicBezTo>
                <a:cubicBezTo>
                  <a:pt x="466" y="8"/>
                  <a:pt x="466" y="8"/>
                  <a:pt x="463" y="7"/>
                </a:cubicBezTo>
                <a:cubicBezTo>
                  <a:pt x="463" y="8"/>
                  <a:pt x="464" y="8"/>
                  <a:pt x="464" y="8"/>
                </a:cubicBezTo>
                <a:cubicBezTo>
                  <a:pt x="468" y="9"/>
                  <a:pt x="467" y="8"/>
                  <a:pt x="470" y="9"/>
                </a:cubicBezTo>
                <a:cubicBezTo>
                  <a:pt x="470" y="8"/>
                  <a:pt x="473" y="8"/>
                  <a:pt x="477" y="9"/>
                </a:cubicBezTo>
                <a:cubicBezTo>
                  <a:pt x="476" y="10"/>
                  <a:pt x="474" y="9"/>
                  <a:pt x="471" y="9"/>
                </a:cubicBezTo>
                <a:cubicBezTo>
                  <a:pt x="472" y="9"/>
                  <a:pt x="472" y="10"/>
                  <a:pt x="472" y="10"/>
                </a:cubicBezTo>
                <a:cubicBezTo>
                  <a:pt x="473" y="10"/>
                  <a:pt x="475" y="10"/>
                  <a:pt x="476" y="10"/>
                </a:cubicBezTo>
                <a:cubicBezTo>
                  <a:pt x="478" y="10"/>
                  <a:pt x="478" y="11"/>
                  <a:pt x="478" y="11"/>
                </a:cubicBezTo>
                <a:cubicBezTo>
                  <a:pt x="479" y="11"/>
                  <a:pt x="481" y="11"/>
                  <a:pt x="483" y="12"/>
                </a:cubicBezTo>
                <a:cubicBezTo>
                  <a:pt x="483" y="11"/>
                  <a:pt x="484" y="11"/>
                  <a:pt x="482" y="11"/>
                </a:cubicBezTo>
                <a:cubicBezTo>
                  <a:pt x="483" y="10"/>
                  <a:pt x="485" y="11"/>
                  <a:pt x="484" y="12"/>
                </a:cubicBezTo>
                <a:cubicBezTo>
                  <a:pt x="485" y="12"/>
                  <a:pt x="486" y="11"/>
                  <a:pt x="487" y="12"/>
                </a:cubicBezTo>
                <a:cubicBezTo>
                  <a:pt x="487" y="12"/>
                  <a:pt x="485" y="10"/>
                  <a:pt x="490" y="11"/>
                </a:cubicBezTo>
                <a:cubicBezTo>
                  <a:pt x="490" y="10"/>
                  <a:pt x="485" y="10"/>
                  <a:pt x="484" y="9"/>
                </a:cubicBezTo>
                <a:cubicBezTo>
                  <a:pt x="482" y="9"/>
                  <a:pt x="481" y="9"/>
                  <a:pt x="482" y="9"/>
                </a:cubicBezTo>
                <a:cubicBezTo>
                  <a:pt x="480" y="9"/>
                  <a:pt x="481" y="9"/>
                  <a:pt x="478" y="8"/>
                </a:cubicBezTo>
                <a:cubicBezTo>
                  <a:pt x="478" y="8"/>
                  <a:pt x="482" y="9"/>
                  <a:pt x="481" y="7"/>
                </a:cubicBezTo>
                <a:cubicBezTo>
                  <a:pt x="484" y="8"/>
                  <a:pt x="482" y="8"/>
                  <a:pt x="482" y="8"/>
                </a:cubicBezTo>
                <a:cubicBezTo>
                  <a:pt x="486" y="9"/>
                  <a:pt x="486" y="9"/>
                  <a:pt x="489" y="9"/>
                </a:cubicBezTo>
                <a:cubicBezTo>
                  <a:pt x="489" y="9"/>
                  <a:pt x="487" y="9"/>
                  <a:pt x="487" y="8"/>
                </a:cubicBezTo>
                <a:cubicBezTo>
                  <a:pt x="491" y="9"/>
                  <a:pt x="493" y="10"/>
                  <a:pt x="496" y="11"/>
                </a:cubicBezTo>
                <a:cubicBezTo>
                  <a:pt x="495" y="11"/>
                  <a:pt x="495" y="10"/>
                  <a:pt x="495" y="11"/>
                </a:cubicBezTo>
                <a:cubicBezTo>
                  <a:pt x="496" y="11"/>
                  <a:pt x="499" y="12"/>
                  <a:pt x="499" y="11"/>
                </a:cubicBezTo>
                <a:cubicBezTo>
                  <a:pt x="500" y="12"/>
                  <a:pt x="500" y="12"/>
                  <a:pt x="501" y="13"/>
                </a:cubicBezTo>
                <a:cubicBezTo>
                  <a:pt x="505" y="13"/>
                  <a:pt x="510" y="15"/>
                  <a:pt x="512" y="16"/>
                </a:cubicBezTo>
                <a:cubicBezTo>
                  <a:pt x="514" y="17"/>
                  <a:pt x="512" y="15"/>
                  <a:pt x="510" y="14"/>
                </a:cubicBezTo>
                <a:cubicBezTo>
                  <a:pt x="510" y="14"/>
                  <a:pt x="516" y="16"/>
                  <a:pt x="514" y="16"/>
                </a:cubicBezTo>
                <a:cubicBezTo>
                  <a:pt x="516" y="17"/>
                  <a:pt x="519" y="18"/>
                  <a:pt x="520" y="18"/>
                </a:cubicBezTo>
                <a:cubicBezTo>
                  <a:pt x="519" y="17"/>
                  <a:pt x="518" y="17"/>
                  <a:pt x="517" y="17"/>
                </a:cubicBezTo>
                <a:cubicBezTo>
                  <a:pt x="520" y="17"/>
                  <a:pt x="527" y="19"/>
                  <a:pt x="532" y="21"/>
                </a:cubicBezTo>
                <a:cubicBezTo>
                  <a:pt x="529" y="19"/>
                  <a:pt x="537" y="22"/>
                  <a:pt x="537" y="22"/>
                </a:cubicBezTo>
                <a:cubicBezTo>
                  <a:pt x="539" y="22"/>
                  <a:pt x="538" y="23"/>
                  <a:pt x="540" y="23"/>
                </a:cubicBezTo>
                <a:cubicBezTo>
                  <a:pt x="539" y="23"/>
                  <a:pt x="538" y="23"/>
                  <a:pt x="536" y="22"/>
                </a:cubicBezTo>
                <a:cubicBezTo>
                  <a:pt x="536" y="23"/>
                  <a:pt x="543" y="25"/>
                  <a:pt x="545" y="25"/>
                </a:cubicBezTo>
                <a:cubicBezTo>
                  <a:pt x="545" y="25"/>
                  <a:pt x="542" y="25"/>
                  <a:pt x="540" y="24"/>
                </a:cubicBezTo>
                <a:cubicBezTo>
                  <a:pt x="543" y="24"/>
                  <a:pt x="547" y="25"/>
                  <a:pt x="551" y="27"/>
                </a:cubicBezTo>
                <a:cubicBezTo>
                  <a:pt x="551" y="27"/>
                  <a:pt x="550" y="27"/>
                  <a:pt x="552" y="28"/>
                </a:cubicBezTo>
                <a:cubicBezTo>
                  <a:pt x="551" y="28"/>
                  <a:pt x="549" y="26"/>
                  <a:pt x="549" y="27"/>
                </a:cubicBezTo>
                <a:cubicBezTo>
                  <a:pt x="550" y="28"/>
                  <a:pt x="552" y="28"/>
                  <a:pt x="552" y="29"/>
                </a:cubicBezTo>
                <a:cubicBezTo>
                  <a:pt x="554" y="30"/>
                  <a:pt x="550" y="28"/>
                  <a:pt x="551" y="29"/>
                </a:cubicBezTo>
                <a:cubicBezTo>
                  <a:pt x="555" y="29"/>
                  <a:pt x="555" y="30"/>
                  <a:pt x="558" y="30"/>
                </a:cubicBezTo>
                <a:cubicBezTo>
                  <a:pt x="562" y="32"/>
                  <a:pt x="569" y="34"/>
                  <a:pt x="569" y="35"/>
                </a:cubicBezTo>
                <a:cubicBezTo>
                  <a:pt x="571" y="36"/>
                  <a:pt x="570" y="35"/>
                  <a:pt x="571" y="35"/>
                </a:cubicBezTo>
                <a:cubicBezTo>
                  <a:pt x="572" y="36"/>
                  <a:pt x="575" y="37"/>
                  <a:pt x="573" y="37"/>
                </a:cubicBezTo>
                <a:cubicBezTo>
                  <a:pt x="575" y="38"/>
                  <a:pt x="575" y="38"/>
                  <a:pt x="577" y="39"/>
                </a:cubicBezTo>
                <a:cubicBezTo>
                  <a:pt x="577" y="39"/>
                  <a:pt x="575" y="39"/>
                  <a:pt x="576" y="39"/>
                </a:cubicBezTo>
                <a:cubicBezTo>
                  <a:pt x="578" y="40"/>
                  <a:pt x="578" y="39"/>
                  <a:pt x="579" y="39"/>
                </a:cubicBezTo>
                <a:cubicBezTo>
                  <a:pt x="579" y="38"/>
                  <a:pt x="576" y="38"/>
                  <a:pt x="576" y="38"/>
                </a:cubicBezTo>
                <a:cubicBezTo>
                  <a:pt x="576" y="37"/>
                  <a:pt x="580" y="39"/>
                  <a:pt x="579" y="39"/>
                </a:cubicBezTo>
                <a:cubicBezTo>
                  <a:pt x="581" y="40"/>
                  <a:pt x="581" y="40"/>
                  <a:pt x="583" y="40"/>
                </a:cubicBezTo>
                <a:cubicBezTo>
                  <a:pt x="586" y="42"/>
                  <a:pt x="586" y="42"/>
                  <a:pt x="589" y="44"/>
                </a:cubicBezTo>
                <a:cubicBezTo>
                  <a:pt x="587" y="43"/>
                  <a:pt x="587" y="42"/>
                  <a:pt x="586" y="42"/>
                </a:cubicBezTo>
                <a:cubicBezTo>
                  <a:pt x="585" y="40"/>
                  <a:pt x="593" y="44"/>
                  <a:pt x="594" y="45"/>
                </a:cubicBezTo>
                <a:cubicBezTo>
                  <a:pt x="594" y="45"/>
                  <a:pt x="591" y="43"/>
                  <a:pt x="590" y="43"/>
                </a:cubicBezTo>
                <a:cubicBezTo>
                  <a:pt x="592" y="45"/>
                  <a:pt x="596" y="46"/>
                  <a:pt x="598" y="48"/>
                </a:cubicBezTo>
                <a:cubicBezTo>
                  <a:pt x="600" y="49"/>
                  <a:pt x="597" y="46"/>
                  <a:pt x="599" y="47"/>
                </a:cubicBezTo>
                <a:cubicBezTo>
                  <a:pt x="600" y="48"/>
                  <a:pt x="601" y="49"/>
                  <a:pt x="603" y="50"/>
                </a:cubicBezTo>
                <a:cubicBezTo>
                  <a:pt x="603" y="50"/>
                  <a:pt x="606" y="52"/>
                  <a:pt x="606" y="51"/>
                </a:cubicBezTo>
                <a:cubicBezTo>
                  <a:pt x="612" y="54"/>
                  <a:pt x="615" y="56"/>
                  <a:pt x="620" y="59"/>
                </a:cubicBezTo>
                <a:cubicBezTo>
                  <a:pt x="619" y="58"/>
                  <a:pt x="619" y="59"/>
                  <a:pt x="619" y="59"/>
                </a:cubicBezTo>
                <a:cubicBezTo>
                  <a:pt x="624" y="60"/>
                  <a:pt x="634" y="67"/>
                  <a:pt x="640" y="71"/>
                </a:cubicBezTo>
                <a:cubicBezTo>
                  <a:pt x="642" y="72"/>
                  <a:pt x="641" y="71"/>
                  <a:pt x="643" y="73"/>
                </a:cubicBezTo>
                <a:cubicBezTo>
                  <a:pt x="643" y="73"/>
                  <a:pt x="643" y="73"/>
                  <a:pt x="644" y="73"/>
                </a:cubicBezTo>
                <a:cubicBezTo>
                  <a:pt x="644" y="73"/>
                  <a:pt x="643" y="72"/>
                  <a:pt x="642" y="72"/>
                </a:cubicBezTo>
                <a:cubicBezTo>
                  <a:pt x="645" y="73"/>
                  <a:pt x="651" y="78"/>
                  <a:pt x="653" y="78"/>
                </a:cubicBezTo>
                <a:cubicBezTo>
                  <a:pt x="655" y="80"/>
                  <a:pt x="658" y="83"/>
                  <a:pt x="661" y="84"/>
                </a:cubicBezTo>
                <a:cubicBezTo>
                  <a:pt x="665" y="87"/>
                  <a:pt x="675" y="94"/>
                  <a:pt x="680" y="98"/>
                </a:cubicBezTo>
                <a:cubicBezTo>
                  <a:pt x="680" y="98"/>
                  <a:pt x="679" y="97"/>
                  <a:pt x="679" y="98"/>
                </a:cubicBezTo>
                <a:cubicBezTo>
                  <a:pt x="681" y="99"/>
                  <a:pt x="682" y="100"/>
                  <a:pt x="684" y="102"/>
                </a:cubicBezTo>
                <a:cubicBezTo>
                  <a:pt x="685" y="102"/>
                  <a:pt x="683" y="101"/>
                  <a:pt x="684" y="101"/>
                </a:cubicBezTo>
                <a:cubicBezTo>
                  <a:pt x="688" y="104"/>
                  <a:pt x="693" y="109"/>
                  <a:pt x="699" y="114"/>
                </a:cubicBezTo>
                <a:cubicBezTo>
                  <a:pt x="698" y="114"/>
                  <a:pt x="698" y="114"/>
                  <a:pt x="699" y="115"/>
                </a:cubicBezTo>
                <a:cubicBezTo>
                  <a:pt x="701" y="117"/>
                  <a:pt x="702" y="118"/>
                  <a:pt x="703" y="118"/>
                </a:cubicBezTo>
                <a:cubicBezTo>
                  <a:pt x="705" y="120"/>
                  <a:pt x="704" y="119"/>
                  <a:pt x="705" y="120"/>
                </a:cubicBezTo>
                <a:cubicBezTo>
                  <a:pt x="707" y="122"/>
                  <a:pt x="704" y="119"/>
                  <a:pt x="705" y="119"/>
                </a:cubicBezTo>
                <a:cubicBezTo>
                  <a:pt x="707" y="121"/>
                  <a:pt x="707" y="121"/>
                  <a:pt x="709" y="123"/>
                </a:cubicBezTo>
                <a:cubicBezTo>
                  <a:pt x="705" y="121"/>
                  <a:pt x="715" y="129"/>
                  <a:pt x="718" y="132"/>
                </a:cubicBezTo>
                <a:cubicBezTo>
                  <a:pt x="716" y="131"/>
                  <a:pt x="717" y="131"/>
                  <a:pt x="716" y="129"/>
                </a:cubicBezTo>
                <a:cubicBezTo>
                  <a:pt x="716" y="129"/>
                  <a:pt x="717" y="130"/>
                  <a:pt x="717" y="130"/>
                </a:cubicBezTo>
                <a:cubicBezTo>
                  <a:pt x="722" y="135"/>
                  <a:pt x="722" y="134"/>
                  <a:pt x="723" y="137"/>
                </a:cubicBezTo>
                <a:cubicBezTo>
                  <a:pt x="724" y="138"/>
                  <a:pt x="723" y="136"/>
                  <a:pt x="724" y="136"/>
                </a:cubicBezTo>
                <a:cubicBezTo>
                  <a:pt x="727" y="139"/>
                  <a:pt x="727" y="140"/>
                  <a:pt x="728" y="141"/>
                </a:cubicBezTo>
                <a:cubicBezTo>
                  <a:pt x="729" y="142"/>
                  <a:pt x="732" y="144"/>
                  <a:pt x="732" y="145"/>
                </a:cubicBezTo>
                <a:cubicBezTo>
                  <a:pt x="732" y="146"/>
                  <a:pt x="735" y="148"/>
                  <a:pt x="734" y="148"/>
                </a:cubicBezTo>
                <a:cubicBezTo>
                  <a:pt x="736" y="149"/>
                  <a:pt x="736" y="149"/>
                  <a:pt x="737" y="150"/>
                </a:cubicBezTo>
                <a:cubicBezTo>
                  <a:pt x="738" y="150"/>
                  <a:pt x="735" y="148"/>
                  <a:pt x="734" y="147"/>
                </a:cubicBezTo>
                <a:cubicBezTo>
                  <a:pt x="736" y="147"/>
                  <a:pt x="734" y="144"/>
                  <a:pt x="736" y="144"/>
                </a:cubicBezTo>
                <a:cubicBezTo>
                  <a:pt x="739" y="150"/>
                  <a:pt x="741" y="155"/>
                  <a:pt x="745" y="161"/>
                </a:cubicBezTo>
                <a:cubicBezTo>
                  <a:pt x="747" y="163"/>
                  <a:pt x="742" y="157"/>
                  <a:pt x="747" y="162"/>
                </a:cubicBezTo>
                <a:cubicBezTo>
                  <a:pt x="747" y="161"/>
                  <a:pt x="745" y="159"/>
                  <a:pt x="746" y="160"/>
                </a:cubicBezTo>
                <a:cubicBezTo>
                  <a:pt x="744" y="157"/>
                  <a:pt x="744" y="158"/>
                  <a:pt x="743" y="156"/>
                </a:cubicBezTo>
                <a:cubicBezTo>
                  <a:pt x="743" y="156"/>
                  <a:pt x="745" y="158"/>
                  <a:pt x="746" y="159"/>
                </a:cubicBezTo>
                <a:cubicBezTo>
                  <a:pt x="746" y="159"/>
                  <a:pt x="745" y="156"/>
                  <a:pt x="747" y="158"/>
                </a:cubicBezTo>
                <a:cubicBezTo>
                  <a:pt x="746" y="156"/>
                  <a:pt x="744" y="153"/>
                  <a:pt x="745" y="154"/>
                </a:cubicBezTo>
                <a:cubicBezTo>
                  <a:pt x="747" y="156"/>
                  <a:pt x="748" y="158"/>
                  <a:pt x="749" y="159"/>
                </a:cubicBezTo>
                <a:cubicBezTo>
                  <a:pt x="749" y="160"/>
                  <a:pt x="752" y="165"/>
                  <a:pt x="750" y="164"/>
                </a:cubicBezTo>
                <a:cubicBezTo>
                  <a:pt x="752" y="166"/>
                  <a:pt x="751" y="167"/>
                  <a:pt x="751" y="167"/>
                </a:cubicBezTo>
                <a:cubicBezTo>
                  <a:pt x="753" y="170"/>
                  <a:pt x="756" y="173"/>
                  <a:pt x="757" y="174"/>
                </a:cubicBezTo>
                <a:cubicBezTo>
                  <a:pt x="757" y="173"/>
                  <a:pt x="755" y="172"/>
                  <a:pt x="754" y="170"/>
                </a:cubicBezTo>
                <a:cubicBezTo>
                  <a:pt x="754" y="168"/>
                  <a:pt x="759" y="172"/>
                  <a:pt x="756" y="168"/>
                </a:cubicBezTo>
                <a:cubicBezTo>
                  <a:pt x="757" y="169"/>
                  <a:pt x="757" y="170"/>
                  <a:pt x="759" y="173"/>
                </a:cubicBezTo>
                <a:cubicBezTo>
                  <a:pt x="759" y="174"/>
                  <a:pt x="757" y="173"/>
                  <a:pt x="760" y="177"/>
                </a:cubicBezTo>
                <a:cubicBezTo>
                  <a:pt x="759" y="176"/>
                  <a:pt x="759" y="175"/>
                  <a:pt x="758" y="175"/>
                </a:cubicBezTo>
                <a:cubicBezTo>
                  <a:pt x="760" y="177"/>
                  <a:pt x="760" y="179"/>
                  <a:pt x="762" y="181"/>
                </a:cubicBezTo>
                <a:cubicBezTo>
                  <a:pt x="762" y="182"/>
                  <a:pt x="762" y="181"/>
                  <a:pt x="764" y="182"/>
                </a:cubicBezTo>
                <a:cubicBezTo>
                  <a:pt x="765" y="184"/>
                  <a:pt x="766" y="187"/>
                  <a:pt x="767" y="186"/>
                </a:cubicBezTo>
                <a:cubicBezTo>
                  <a:pt x="768" y="186"/>
                  <a:pt x="765" y="183"/>
                  <a:pt x="764" y="182"/>
                </a:cubicBezTo>
                <a:cubicBezTo>
                  <a:pt x="762" y="178"/>
                  <a:pt x="767" y="183"/>
                  <a:pt x="764" y="178"/>
                </a:cubicBezTo>
                <a:cubicBezTo>
                  <a:pt x="766" y="180"/>
                  <a:pt x="766" y="181"/>
                  <a:pt x="766" y="179"/>
                </a:cubicBezTo>
                <a:cubicBezTo>
                  <a:pt x="767" y="180"/>
                  <a:pt x="768" y="181"/>
                  <a:pt x="768" y="181"/>
                </a:cubicBezTo>
                <a:cubicBezTo>
                  <a:pt x="770" y="185"/>
                  <a:pt x="768" y="190"/>
                  <a:pt x="774" y="194"/>
                </a:cubicBezTo>
                <a:cubicBezTo>
                  <a:pt x="773" y="192"/>
                  <a:pt x="774" y="192"/>
                  <a:pt x="776" y="194"/>
                </a:cubicBezTo>
                <a:cubicBezTo>
                  <a:pt x="775" y="192"/>
                  <a:pt x="774" y="188"/>
                  <a:pt x="776" y="190"/>
                </a:cubicBezTo>
                <a:cubicBezTo>
                  <a:pt x="782" y="200"/>
                  <a:pt x="774" y="198"/>
                  <a:pt x="781" y="209"/>
                </a:cubicBezTo>
                <a:cubicBezTo>
                  <a:pt x="782" y="211"/>
                  <a:pt x="782" y="210"/>
                  <a:pt x="784" y="211"/>
                </a:cubicBezTo>
                <a:cubicBezTo>
                  <a:pt x="782" y="207"/>
                  <a:pt x="785" y="207"/>
                  <a:pt x="785" y="203"/>
                </a:cubicBezTo>
                <a:cubicBezTo>
                  <a:pt x="789" y="210"/>
                  <a:pt x="784" y="206"/>
                  <a:pt x="788" y="212"/>
                </a:cubicBezTo>
                <a:cubicBezTo>
                  <a:pt x="786" y="212"/>
                  <a:pt x="788" y="216"/>
                  <a:pt x="786" y="217"/>
                </a:cubicBezTo>
                <a:cubicBezTo>
                  <a:pt x="787" y="218"/>
                  <a:pt x="788" y="218"/>
                  <a:pt x="789" y="220"/>
                </a:cubicBezTo>
                <a:cubicBezTo>
                  <a:pt x="788" y="220"/>
                  <a:pt x="787" y="218"/>
                  <a:pt x="787" y="219"/>
                </a:cubicBezTo>
                <a:cubicBezTo>
                  <a:pt x="788" y="221"/>
                  <a:pt x="789" y="223"/>
                  <a:pt x="791" y="226"/>
                </a:cubicBezTo>
                <a:cubicBezTo>
                  <a:pt x="793" y="227"/>
                  <a:pt x="790" y="222"/>
                  <a:pt x="793" y="224"/>
                </a:cubicBezTo>
                <a:cubicBezTo>
                  <a:pt x="792" y="220"/>
                  <a:pt x="793" y="220"/>
                  <a:pt x="795" y="221"/>
                </a:cubicBezTo>
                <a:cubicBezTo>
                  <a:pt x="798" y="227"/>
                  <a:pt x="796" y="231"/>
                  <a:pt x="795" y="230"/>
                </a:cubicBezTo>
                <a:cubicBezTo>
                  <a:pt x="795" y="231"/>
                  <a:pt x="796" y="233"/>
                  <a:pt x="796" y="234"/>
                </a:cubicBezTo>
                <a:cubicBezTo>
                  <a:pt x="793" y="231"/>
                  <a:pt x="796" y="239"/>
                  <a:pt x="792" y="235"/>
                </a:cubicBezTo>
                <a:cubicBezTo>
                  <a:pt x="794" y="238"/>
                  <a:pt x="793" y="237"/>
                  <a:pt x="792" y="236"/>
                </a:cubicBezTo>
                <a:cubicBezTo>
                  <a:pt x="794" y="240"/>
                  <a:pt x="794" y="243"/>
                  <a:pt x="797" y="248"/>
                </a:cubicBezTo>
                <a:cubicBezTo>
                  <a:pt x="797" y="246"/>
                  <a:pt x="797" y="245"/>
                  <a:pt x="799" y="248"/>
                </a:cubicBezTo>
                <a:cubicBezTo>
                  <a:pt x="799" y="247"/>
                  <a:pt x="798" y="246"/>
                  <a:pt x="798" y="245"/>
                </a:cubicBezTo>
                <a:cubicBezTo>
                  <a:pt x="798" y="244"/>
                  <a:pt x="799" y="247"/>
                  <a:pt x="800" y="247"/>
                </a:cubicBezTo>
                <a:cubicBezTo>
                  <a:pt x="800" y="246"/>
                  <a:pt x="799" y="246"/>
                  <a:pt x="798" y="244"/>
                </a:cubicBezTo>
                <a:cubicBezTo>
                  <a:pt x="799" y="244"/>
                  <a:pt x="800" y="246"/>
                  <a:pt x="800" y="246"/>
                </a:cubicBezTo>
                <a:cubicBezTo>
                  <a:pt x="802" y="250"/>
                  <a:pt x="800" y="249"/>
                  <a:pt x="801" y="252"/>
                </a:cubicBezTo>
                <a:cubicBezTo>
                  <a:pt x="799" y="250"/>
                  <a:pt x="800" y="252"/>
                  <a:pt x="799" y="251"/>
                </a:cubicBezTo>
                <a:cubicBezTo>
                  <a:pt x="800" y="252"/>
                  <a:pt x="801" y="254"/>
                  <a:pt x="802" y="256"/>
                </a:cubicBezTo>
                <a:cubicBezTo>
                  <a:pt x="800" y="254"/>
                  <a:pt x="800" y="256"/>
                  <a:pt x="799" y="255"/>
                </a:cubicBezTo>
                <a:cubicBezTo>
                  <a:pt x="799" y="256"/>
                  <a:pt x="800" y="257"/>
                  <a:pt x="800" y="258"/>
                </a:cubicBezTo>
                <a:cubicBezTo>
                  <a:pt x="798" y="257"/>
                  <a:pt x="797" y="261"/>
                  <a:pt x="794" y="257"/>
                </a:cubicBezTo>
                <a:cubicBezTo>
                  <a:pt x="794" y="258"/>
                  <a:pt x="795" y="260"/>
                  <a:pt x="794" y="260"/>
                </a:cubicBezTo>
                <a:cubicBezTo>
                  <a:pt x="792" y="255"/>
                  <a:pt x="791" y="256"/>
                  <a:pt x="790" y="256"/>
                </a:cubicBezTo>
                <a:cubicBezTo>
                  <a:pt x="792" y="259"/>
                  <a:pt x="794" y="261"/>
                  <a:pt x="795" y="265"/>
                </a:cubicBezTo>
                <a:cubicBezTo>
                  <a:pt x="793" y="262"/>
                  <a:pt x="795" y="266"/>
                  <a:pt x="793" y="262"/>
                </a:cubicBezTo>
                <a:cubicBezTo>
                  <a:pt x="792" y="267"/>
                  <a:pt x="790" y="268"/>
                  <a:pt x="787" y="266"/>
                </a:cubicBezTo>
                <a:cubicBezTo>
                  <a:pt x="786" y="263"/>
                  <a:pt x="784" y="260"/>
                  <a:pt x="784" y="259"/>
                </a:cubicBezTo>
                <a:cubicBezTo>
                  <a:pt x="784" y="258"/>
                  <a:pt x="783" y="258"/>
                  <a:pt x="783" y="257"/>
                </a:cubicBezTo>
                <a:cubicBezTo>
                  <a:pt x="783" y="257"/>
                  <a:pt x="783" y="258"/>
                  <a:pt x="784" y="259"/>
                </a:cubicBezTo>
                <a:cubicBezTo>
                  <a:pt x="783" y="258"/>
                  <a:pt x="782" y="256"/>
                  <a:pt x="782" y="255"/>
                </a:cubicBezTo>
                <a:close/>
                <a:moveTo>
                  <a:pt x="340" y="50"/>
                </a:moveTo>
                <a:cubicBezTo>
                  <a:pt x="338" y="51"/>
                  <a:pt x="336" y="51"/>
                  <a:pt x="336" y="51"/>
                </a:cubicBezTo>
                <a:cubicBezTo>
                  <a:pt x="338" y="51"/>
                  <a:pt x="340" y="51"/>
                  <a:pt x="340" y="50"/>
                </a:cubicBezTo>
                <a:close/>
                <a:moveTo>
                  <a:pt x="236" y="74"/>
                </a:moveTo>
                <a:cubicBezTo>
                  <a:pt x="236" y="74"/>
                  <a:pt x="235" y="75"/>
                  <a:pt x="235" y="74"/>
                </a:cubicBezTo>
                <a:cubicBezTo>
                  <a:pt x="234" y="75"/>
                  <a:pt x="233" y="75"/>
                  <a:pt x="233" y="76"/>
                </a:cubicBezTo>
                <a:cubicBezTo>
                  <a:pt x="236" y="75"/>
                  <a:pt x="230" y="77"/>
                  <a:pt x="232" y="77"/>
                </a:cubicBezTo>
                <a:cubicBezTo>
                  <a:pt x="234" y="76"/>
                  <a:pt x="235" y="75"/>
                  <a:pt x="236" y="74"/>
                </a:cubicBezTo>
                <a:close/>
                <a:moveTo>
                  <a:pt x="231" y="76"/>
                </a:moveTo>
                <a:cubicBezTo>
                  <a:pt x="232" y="75"/>
                  <a:pt x="233" y="76"/>
                  <a:pt x="234" y="74"/>
                </a:cubicBezTo>
                <a:cubicBezTo>
                  <a:pt x="234" y="75"/>
                  <a:pt x="236" y="72"/>
                  <a:pt x="237" y="71"/>
                </a:cubicBezTo>
                <a:cubicBezTo>
                  <a:pt x="233" y="73"/>
                  <a:pt x="233" y="74"/>
                  <a:pt x="231" y="76"/>
                </a:cubicBezTo>
                <a:close/>
                <a:moveTo>
                  <a:pt x="162" y="116"/>
                </a:moveTo>
                <a:cubicBezTo>
                  <a:pt x="164" y="115"/>
                  <a:pt x="164" y="115"/>
                  <a:pt x="164" y="115"/>
                </a:cubicBezTo>
                <a:cubicBezTo>
                  <a:pt x="162" y="115"/>
                  <a:pt x="165" y="114"/>
                  <a:pt x="167" y="112"/>
                </a:cubicBezTo>
                <a:cubicBezTo>
                  <a:pt x="165" y="113"/>
                  <a:pt x="164" y="114"/>
                  <a:pt x="164" y="114"/>
                </a:cubicBezTo>
                <a:cubicBezTo>
                  <a:pt x="167" y="111"/>
                  <a:pt x="164" y="113"/>
                  <a:pt x="165" y="111"/>
                </a:cubicBezTo>
                <a:cubicBezTo>
                  <a:pt x="164" y="112"/>
                  <a:pt x="162" y="113"/>
                  <a:pt x="162" y="114"/>
                </a:cubicBezTo>
                <a:cubicBezTo>
                  <a:pt x="168" y="110"/>
                  <a:pt x="160" y="115"/>
                  <a:pt x="162" y="114"/>
                </a:cubicBezTo>
                <a:cubicBezTo>
                  <a:pt x="166" y="112"/>
                  <a:pt x="161" y="116"/>
                  <a:pt x="162" y="116"/>
                </a:cubicBezTo>
                <a:close/>
                <a:moveTo>
                  <a:pt x="132" y="113"/>
                </a:moveTo>
                <a:cubicBezTo>
                  <a:pt x="134" y="112"/>
                  <a:pt x="135" y="111"/>
                  <a:pt x="134" y="111"/>
                </a:cubicBezTo>
                <a:cubicBezTo>
                  <a:pt x="132" y="113"/>
                  <a:pt x="132" y="113"/>
                  <a:pt x="132" y="113"/>
                </a:cubicBezTo>
                <a:close/>
                <a:moveTo>
                  <a:pt x="788" y="254"/>
                </a:moveTo>
                <a:cubicBezTo>
                  <a:pt x="788" y="256"/>
                  <a:pt x="790" y="259"/>
                  <a:pt x="791" y="260"/>
                </a:cubicBezTo>
                <a:cubicBezTo>
                  <a:pt x="790" y="258"/>
                  <a:pt x="789" y="255"/>
                  <a:pt x="788" y="254"/>
                </a:cubicBezTo>
                <a:close/>
                <a:moveTo>
                  <a:pt x="792" y="242"/>
                </a:moveTo>
                <a:cubicBezTo>
                  <a:pt x="793" y="245"/>
                  <a:pt x="794" y="247"/>
                  <a:pt x="796" y="250"/>
                </a:cubicBezTo>
                <a:cubicBezTo>
                  <a:pt x="797" y="249"/>
                  <a:pt x="792" y="240"/>
                  <a:pt x="790" y="237"/>
                </a:cubicBezTo>
                <a:cubicBezTo>
                  <a:pt x="790" y="239"/>
                  <a:pt x="794" y="244"/>
                  <a:pt x="795" y="246"/>
                </a:cubicBezTo>
                <a:cubicBezTo>
                  <a:pt x="794" y="246"/>
                  <a:pt x="793" y="243"/>
                  <a:pt x="792" y="242"/>
                </a:cubicBezTo>
                <a:close/>
                <a:moveTo>
                  <a:pt x="787" y="245"/>
                </a:moveTo>
                <a:cubicBezTo>
                  <a:pt x="787" y="245"/>
                  <a:pt x="787" y="247"/>
                  <a:pt x="786" y="246"/>
                </a:cubicBezTo>
                <a:cubicBezTo>
                  <a:pt x="788" y="248"/>
                  <a:pt x="789" y="252"/>
                  <a:pt x="790" y="253"/>
                </a:cubicBezTo>
                <a:cubicBezTo>
                  <a:pt x="789" y="250"/>
                  <a:pt x="788" y="247"/>
                  <a:pt x="787" y="245"/>
                </a:cubicBezTo>
                <a:close/>
                <a:moveTo>
                  <a:pt x="779" y="256"/>
                </a:moveTo>
                <a:cubicBezTo>
                  <a:pt x="779" y="256"/>
                  <a:pt x="776" y="252"/>
                  <a:pt x="777" y="255"/>
                </a:cubicBezTo>
                <a:cubicBezTo>
                  <a:pt x="778" y="255"/>
                  <a:pt x="778" y="255"/>
                  <a:pt x="779" y="257"/>
                </a:cubicBezTo>
                <a:cubicBezTo>
                  <a:pt x="779" y="258"/>
                  <a:pt x="779" y="258"/>
                  <a:pt x="779" y="258"/>
                </a:cubicBezTo>
                <a:cubicBezTo>
                  <a:pt x="780" y="258"/>
                  <a:pt x="780" y="258"/>
                  <a:pt x="779" y="256"/>
                </a:cubicBezTo>
                <a:close/>
                <a:moveTo>
                  <a:pt x="785" y="244"/>
                </a:moveTo>
                <a:cubicBezTo>
                  <a:pt x="787" y="249"/>
                  <a:pt x="783" y="241"/>
                  <a:pt x="784" y="244"/>
                </a:cubicBezTo>
                <a:cubicBezTo>
                  <a:pt x="786" y="246"/>
                  <a:pt x="784" y="246"/>
                  <a:pt x="785" y="247"/>
                </a:cubicBezTo>
                <a:cubicBezTo>
                  <a:pt x="785" y="246"/>
                  <a:pt x="787" y="249"/>
                  <a:pt x="787" y="249"/>
                </a:cubicBezTo>
                <a:cubicBezTo>
                  <a:pt x="786" y="247"/>
                  <a:pt x="786" y="245"/>
                  <a:pt x="785" y="244"/>
                </a:cubicBezTo>
                <a:close/>
                <a:moveTo>
                  <a:pt x="789" y="230"/>
                </a:moveTo>
                <a:cubicBezTo>
                  <a:pt x="790" y="231"/>
                  <a:pt x="791" y="232"/>
                  <a:pt x="792" y="233"/>
                </a:cubicBezTo>
                <a:cubicBezTo>
                  <a:pt x="790" y="230"/>
                  <a:pt x="789" y="228"/>
                  <a:pt x="790" y="229"/>
                </a:cubicBezTo>
                <a:cubicBezTo>
                  <a:pt x="788" y="225"/>
                  <a:pt x="789" y="224"/>
                  <a:pt x="787" y="222"/>
                </a:cubicBezTo>
                <a:cubicBezTo>
                  <a:pt x="787" y="222"/>
                  <a:pt x="787" y="224"/>
                  <a:pt x="786" y="224"/>
                </a:cubicBezTo>
                <a:cubicBezTo>
                  <a:pt x="788" y="225"/>
                  <a:pt x="788" y="226"/>
                  <a:pt x="789" y="227"/>
                </a:cubicBezTo>
                <a:cubicBezTo>
                  <a:pt x="789" y="228"/>
                  <a:pt x="789" y="229"/>
                  <a:pt x="789" y="229"/>
                </a:cubicBezTo>
                <a:cubicBezTo>
                  <a:pt x="788" y="226"/>
                  <a:pt x="787" y="226"/>
                  <a:pt x="785" y="224"/>
                </a:cubicBezTo>
                <a:cubicBezTo>
                  <a:pt x="787" y="227"/>
                  <a:pt x="786" y="227"/>
                  <a:pt x="785" y="226"/>
                </a:cubicBezTo>
                <a:cubicBezTo>
                  <a:pt x="787" y="230"/>
                  <a:pt x="786" y="228"/>
                  <a:pt x="787" y="231"/>
                </a:cubicBezTo>
                <a:cubicBezTo>
                  <a:pt x="788" y="231"/>
                  <a:pt x="789" y="234"/>
                  <a:pt x="790" y="235"/>
                </a:cubicBezTo>
                <a:cubicBezTo>
                  <a:pt x="790" y="235"/>
                  <a:pt x="792" y="237"/>
                  <a:pt x="791" y="235"/>
                </a:cubicBezTo>
                <a:cubicBezTo>
                  <a:pt x="790" y="235"/>
                  <a:pt x="790" y="233"/>
                  <a:pt x="789" y="232"/>
                </a:cubicBezTo>
                <a:cubicBezTo>
                  <a:pt x="789" y="232"/>
                  <a:pt x="790" y="235"/>
                  <a:pt x="789" y="233"/>
                </a:cubicBezTo>
                <a:cubicBezTo>
                  <a:pt x="789" y="233"/>
                  <a:pt x="787" y="230"/>
                  <a:pt x="788" y="230"/>
                </a:cubicBezTo>
                <a:cubicBezTo>
                  <a:pt x="789" y="232"/>
                  <a:pt x="790" y="234"/>
                  <a:pt x="792" y="235"/>
                </a:cubicBezTo>
                <a:cubicBezTo>
                  <a:pt x="791" y="234"/>
                  <a:pt x="789" y="231"/>
                  <a:pt x="789" y="230"/>
                </a:cubicBezTo>
                <a:close/>
                <a:moveTo>
                  <a:pt x="788" y="235"/>
                </a:moveTo>
                <a:cubicBezTo>
                  <a:pt x="788" y="233"/>
                  <a:pt x="786" y="229"/>
                  <a:pt x="785" y="229"/>
                </a:cubicBezTo>
                <a:cubicBezTo>
                  <a:pt x="787" y="231"/>
                  <a:pt x="787" y="234"/>
                  <a:pt x="788" y="235"/>
                </a:cubicBezTo>
                <a:close/>
                <a:moveTo>
                  <a:pt x="756" y="236"/>
                </a:moveTo>
                <a:cubicBezTo>
                  <a:pt x="755" y="236"/>
                  <a:pt x="757" y="239"/>
                  <a:pt x="758" y="240"/>
                </a:cubicBezTo>
                <a:cubicBezTo>
                  <a:pt x="760" y="241"/>
                  <a:pt x="759" y="242"/>
                  <a:pt x="760" y="244"/>
                </a:cubicBezTo>
                <a:cubicBezTo>
                  <a:pt x="760" y="243"/>
                  <a:pt x="762" y="245"/>
                  <a:pt x="761" y="242"/>
                </a:cubicBezTo>
                <a:cubicBezTo>
                  <a:pt x="759" y="241"/>
                  <a:pt x="759" y="241"/>
                  <a:pt x="756" y="236"/>
                </a:cubicBezTo>
                <a:close/>
                <a:moveTo>
                  <a:pt x="780" y="220"/>
                </a:moveTo>
                <a:cubicBezTo>
                  <a:pt x="781" y="222"/>
                  <a:pt x="781" y="223"/>
                  <a:pt x="782" y="225"/>
                </a:cubicBezTo>
                <a:cubicBezTo>
                  <a:pt x="783" y="226"/>
                  <a:pt x="784" y="227"/>
                  <a:pt x="785" y="228"/>
                </a:cubicBezTo>
                <a:cubicBezTo>
                  <a:pt x="783" y="225"/>
                  <a:pt x="782" y="222"/>
                  <a:pt x="780" y="220"/>
                </a:cubicBezTo>
                <a:close/>
                <a:moveTo>
                  <a:pt x="787" y="219"/>
                </a:moveTo>
                <a:cubicBezTo>
                  <a:pt x="786" y="219"/>
                  <a:pt x="786" y="220"/>
                  <a:pt x="787" y="221"/>
                </a:cubicBezTo>
                <a:cubicBezTo>
                  <a:pt x="787" y="221"/>
                  <a:pt x="789" y="225"/>
                  <a:pt x="789" y="223"/>
                </a:cubicBezTo>
                <a:cubicBezTo>
                  <a:pt x="787" y="221"/>
                  <a:pt x="787" y="220"/>
                  <a:pt x="787" y="219"/>
                </a:cubicBezTo>
                <a:close/>
                <a:moveTo>
                  <a:pt x="781" y="226"/>
                </a:moveTo>
                <a:cubicBezTo>
                  <a:pt x="781" y="227"/>
                  <a:pt x="780" y="223"/>
                  <a:pt x="779" y="224"/>
                </a:cubicBezTo>
                <a:cubicBezTo>
                  <a:pt x="780" y="224"/>
                  <a:pt x="780" y="225"/>
                  <a:pt x="779" y="225"/>
                </a:cubicBezTo>
                <a:cubicBezTo>
                  <a:pt x="781" y="228"/>
                  <a:pt x="783" y="228"/>
                  <a:pt x="781" y="226"/>
                </a:cubicBezTo>
                <a:close/>
                <a:moveTo>
                  <a:pt x="760" y="233"/>
                </a:moveTo>
                <a:cubicBezTo>
                  <a:pt x="761" y="237"/>
                  <a:pt x="756" y="230"/>
                  <a:pt x="756" y="233"/>
                </a:cubicBezTo>
                <a:cubicBezTo>
                  <a:pt x="758" y="234"/>
                  <a:pt x="760" y="235"/>
                  <a:pt x="762" y="237"/>
                </a:cubicBezTo>
                <a:cubicBezTo>
                  <a:pt x="761" y="235"/>
                  <a:pt x="761" y="233"/>
                  <a:pt x="760" y="233"/>
                </a:cubicBezTo>
                <a:close/>
                <a:moveTo>
                  <a:pt x="754" y="232"/>
                </a:moveTo>
                <a:cubicBezTo>
                  <a:pt x="755" y="231"/>
                  <a:pt x="756" y="235"/>
                  <a:pt x="757" y="236"/>
                </a:cubicBezTo>
                <a:cubicBezTo>
                  <a:pt x="757" y="234"/>
                  <a:pt x="753" y="229"/>
                  <a:pt x="754" y="232"/>
                </a:cubicBezTo>
                <a:close/>
                <a:moveTo>
                  <a:pt x="747" y="236"/>
                </a:moveTo>
                <a:cubicBezTo>
                  <a:pt x="746" y="236"/>
                  <a:pt x="748" y="238"/>
                  <a:pt x="748" y="239"/>
                </a:cubicBezTo>
                <a:cubicBezTo>
                  <a:pt x="749" y="239"/>
                  <a:pt x="749" y="240"/>
                  <a:pt x="749" y="239"/>
                </a:cubicBezTo>
                <a:cubicBezTo>
                  <a:pt x="748" y="239"/>
                  <a:pt x="748" y="237"/>
                  <a:pt x="747" y="236"/>
                </a:cubicBezTo>
                <a:close/>
                <a:moveTo>
                  <a:pt x="753" y="170"/>
                </a:moveTo>
                <a:cubicBezTo>
                  <a:pt x="752" y="170"/>
                  <a:pt x="752" y="170"/>
                  <a:pt x="753" y="172"/>
                </a:cubicBezTo>
                <a:cubicBezTo>
                  <a:pt x="754" y="172"/>
                  <a:pt x="755" y="172"/>
                  <a:pt x="756" y="173"/>
                </a:cubicBezTo>
                <a:cubicBezTo>
                  <a:pt x="754" y="172"/>
                  <a:pt x="753" y="171"/>
                  <a:pt x="753" y="170"/>
                </a:cubicBezTo>
                <a:close/>
                <a:moveTo>
                  <a:pt x="747" y="163"/>
                </a:moveTo>
                <a:cubicBezTo>
                  <a:pt x="746" y="162"/>
                  <a:pt x="745" y="163"/>
                  <a:pt x="746" y="165"/>
                </a:cubicBezTo>
                <a:cubicBezTo>
                  <a:pt x="746" y="164"/>
                  <a:pt x="749" y="168"/>
                  <a:pt x="749" y="167"/>
                </a:cubicBezTo>
                <a:cubicBezTo>
                  <a:pt x="746" y="163"/>
                  <a:pt x="748" y="165"/>
                  <a:pt x="747" y="163"/>
                </a:cubicBezTo>
                <a:close/>
                <a:moveTo>
                  <a:pt x="726" y="156"/>
                </a:moveTo>
                <a:cubicBezTo>
                  <a:pt x="725" y="156"/>
                  <a:pt x="728" y="159"/>
                  <a:pt x="729" y="160"/>
                </a:cubicBezTo>
                <a:cubicBezTo>
                  <a:pt x="730" y="160"/>
                  <a:pt x="728" y="158"/>
                  <a:pt x="726" y="156"/>
                </a:cubicBezTo>
                <a:close/>
                <a:moveTo>
                  <a:pt x="723" y="152"/>
                </a:moveTo>
                <a:cubicBezTo>
                  <a:pt x="722" y="152"/>
                  <a:pt x="721" y="151"/>
                  <a:pt x="721" y="150"/>
                </a:cubicBezTo>
                <a:cubicBezTo>
                  <a:pt x="720" y="150"/>
                  <a:pt x="720" y="151"/>
                  <a:pt x="721" y="152"/>
                </a:cubicBezTo>
                <a:cubicBezTo>
                  <a:pt x="722" y="151"/>
                  <a:pt x="725" y="155"/>
                  <a:pt x="724" y="153"/>
                </a:cubicBezTo>
                <a:cubicBezTo>
                  <a:pt x="723" y="153"/>
                  <a:pt x="723" y="153"/>
                  <a:pt x="723" y="152"/>
                </a:cubicBezTo>
                <a:close/>
                <a:moveTo>
                  <a:pt x="726" y="146"/>
                </a:moveTo>
                <a:cubicBezTo>
                  <a:pt x="727" y="147"/>
                  <a:pt x="726" y="147"/>
                  <a:pt x="728" y="149"/>
                </a:cubicBezTo>
                <a:cubicBezTo>
                  <a:pt x="729" y="150"/>
                  <a:pt x="727" y="147"/>
                  <a:pt x="726" y="146"/>
                </a:cubicBezTo>
                <a:close/>
                <a:moveTo>
                  <a:pt x="717" y="154"/>
                </a:moveTo>
                <a:cubicBezTo>
                  <a:pt x="718" y="156"/>
                  <a:pt x="715" y="152"/>
                  <a:pt x="714" y="152"/>
                </a:cubicBezTo>
                <a:cubicBezTo>
                  <a:pt x="714" y="153"/>
                  <a:pt x="716" y="154"/>
                  <a:pt x="717" y="156"/>
                </a:cubicBezTo>
                <a:cubicBezTo>
                  <a:pt x="718" y="156"/>
                  <a:pt x="718" y="155"/>
                  <a:pt x="717" y="154"/>
                </a:cubicBezTo>
                <a:close/>
                <a:moveTo>
                  <a:pt x="723" y="138"/>
                </a:moveTo>
                <a:cubicBezTo>
                  <a:pt x="726" y="140"/>
                  <a:pt x="727" y="142"/>
                  <a:pt x="728" y="143"/>
                </a:cubicBezTo>
                <a:cubicBezTo>
                  <a:pt x="727" y="141"/>
                  <a:pt x="725" y="139"/>
                  <a:pt x="723" y="138"/>
                </a:cubicBezTo>
                <a:close/>
                <a:moveTo>
                  <a:pt x="723" y="139"/>
                </a:moveTo>
                <a:cubicBezTo>
                  <a:pt x="723" y="138"/>
                  <a:pt x="722" y="137"/>
                  <a:pt x="721" y="137"/>
                </a:cubicBezTo>
                <a:cubicBezTo>
                  <a:pt x="720" y="136"/>
                  <a:pt x="720" y="136"/>
                  <a:pt x="720" y="137"/>
                </a:cubicBezTo>
                <a:cubicBezTo>
                  <a:pt x="721" y="139"/>
                  <a:pt x="722" y="140"/>
                  <a:pt x="723" y="141"/>
                </a:cubicBezTo>
                <a:cubicBezTo>
                  <a:pt x="722" y="139"/>
                  <a:pt x="720" y="138"/>
                  <a:pt x="721" y="137"/>
                </a:cubicBezTo>
                <a:cubicBezTo>
                  <a:pt x="723" y="139"/>
                  <a:pt x="724" y="140"/>
                  <a:pt x="725" y="140"/>
                </a:cubicBezTo>
                <a:cubicBezTo>
                  <a:pt x="724" y="139"/>
                  <a:pt x="724" y="139"/>
                  <a:pt x="723" y="139"/>
                </a:cubicBezTo>
                <a:close/>
                <a:moveTo>
                  <a:pt x="722" y="140"/>
                </a:moveTo>
                <a:cubicBezTo>
                  <a:pt x="719" y="137"/>
                  <a:pt x="719" y="137"/>
                  <a:pt x="719" y="137"/>
                </a:cubicBezTo>
                <a:cubicBezTo>
                  <a:pt x="718" y="137"/>
                  <a:pt x="720" y="140"/>
                  <a:pt x="721" y="141"/>
                </a:cubicBezTo>
                <a:cubicBezTo>
                  <a:pt x="722" y="141"/>
                  <a:pt x="722" y="141"/>
                  <a:pt x="722" y="140"/>
                </a:cubicBezTo>
                <a:close/>
                <a:moveTo>
                  <a:pt x="721" y="134"/>
                </a:moveTo>
                <a:cubicBezTo>
                  <a:pt x="720" y="134"/>
                  <a:pt x="719" y="134"/>
                  <a:pt x="719" y="134"/>
                </a:cubicBezTo>
                <a:cubicBezTo>
                  <a:pt x="723" y="138"/>
                  <a:pt x="724" y="137"/>
                  <a:pt x="721" y="134"/>
                </a:cubicBezTo>
                <a:close/>
                <a:moveTo>
                  <a:pt x="714" y="136"/>
                </a:moveTo>
                <a:cubicBezTo>
                  <a:pt x="715" y="135"/>
                  <a:pt x="715" y="135"/>
                  <a:pt x="714" y="134"/>
                </a:cubicBezTo>
                <a:cubicBezTo>
                  <a:pt x="713" y="133"/>
                  <a:pt x="712" y="134"/>
                  <a:pt x="714" y="136"/>
                </a:cubicBezTo>
                <a:close/>
                <a:moveTo>
                  <a:pt x="697" y="113"/>
                </a:moveTo>
                <a:cubicBezTo>
                  <a:pt x="698" y="114"/>
                  <a:pt x="698" y="113"/>
                  <a:pt x="697" y="113"/>
                </a:cubicBezTo>
                <a:cubicBezTo>
                  <a:pt x="696" y="113"/>
                  <a:pt x="694" y="110"/>
                  <a:pt x="693" y="110"/>
                </a:cubicBezTo>
                <a:cubicBezTo>
                  <a:pt x="695" y="112"/>
                  <a:pt x="698" y="116"/>
                  <a:pt x="700" y="117"/>
                </a:cubicBezTo>
                <a:cubicBezTo>
                  <a:pt x="699" y="116"/>
                  <a:pt x="696" y="113"/>
                  <a:pt x="697" y="113"/>
                </a:cubicBezTo>
                <a:close/>
                <a:moveTo>
                  <a:pt x="662" y="153"/>
                </a:moveTo>
                <a:cubicBezTo>
                  <a:pt x="663" y="154"/>
                  <a:pt x="665" y="156"/>
                  <a:pt x="666" y="156"/>
                </a:cubicBezTo>
                <a:cubicBezTo>
                  <a:pt x="665" y="155"/>
                  <a:pt x="663" y="152"/>
                  <a:pt x="662" y="153"/>
                </a:cubicBezTo>
                <a:close/>
                <a:moveTo>
                  <a:pt x="685" y="103"/>
                </a:moveTo>
                <a:cubicBezTo>
                  <a:pt x="687" y="104"/>
                  <a:pt x="686" y="104"/>
                  <a:pt x="687" y="105"/>
                </a:cubicBezTo>
                <a:cubicBezTo>
                  <a:pt x="688" y="106"/>
                  <a:pt x="689" y="106"/>
                  <a:pt x="689" y="106"/>
                </a:cubicBezTo>
                <a:cubicBezTo>
                  <a:pt x="688" y="105"/>
                  <a:pt x="687" y="103"/>
                  <a:pt x="685" y="103"/>
                </a:cubicBezTo>
                <a:close/>
                <a:moveTo>
                  <a:pt x="599" y="49"/>
                </a:moveTo>
                <a:cubicBezTo>
                  <a:pt x="600" y="50"/>
                  <a:pt x="603" y="51"/>
                  <a:pt x="603" y="50"/>
                </a:cubicBezTo>
                <a:cubicBezTo>
                  <a:pt x="600" y="49"/>
                  <a:pt x="601" y="50"/>
                  <a:pt x="599" y="49"/>
                </a:cubicBezTo>
                <a:close/>
                <a:moveTo>
                  <a:pt x="579" y="43"/>
                </a:moveTo>
                <a:cubicBezTo>
                  <a:pt x="579" y="42"/>
                  <a:pt x="584" y="44"/>
                  <a:pt x="581" y="43"/>
                </a:cubicBezTo>
                <a:cubicBezTo>
                  <a:pt x="581" y="43"/>
                  <a:pt x="576" y="41"/>
                  <a:pt x="579" y="43"/>
                </a:cubicBezTo>
                <a:close/>
                <a:moveTo>
                  <a:pt x="568" y="37"/>
                </a:moveTo>
                <a:cubicBezTo>
                  <a:pt x="568" y="36"/>
                  <a:pt x="570" y="37"/>
                  <a:pt x="571" y="38"/>
                </a:cubicBezTo>
                <a:cubicBezTo>
                  <a:pt x="573" y="38"/>
                  <a:pt x="568" y="36"/>
                  <a:pt x="567" y="36"/>
                </a:cubicBezTo>
                <a:cubicBezTo>
                  <a:pt x="570" y="37"/>
                  <a:pt x="565" y="36"/>
                  <a:pt x="568" y="37"/>
                </a:cubicBezTo>
                <a:close/>
                <a:moveTo>
                  <a:pt x="562" y="33"/>
                </a:moveTo>
                <a:cubicBezTo>
                  <a:pt x="563" y="34"/>
                  <a:pt x="563" y="33"/>
                  <a:pt x="565" y="33"/>
                </a:cubicBezTo>
                <a:cubicBezTo>
                  <a:pt x="567" y="35"/>
                  <a:pt x="567" y="35"/>
                  <a:pt x="567" y="35"/>
                </a:cubicBezTo>
                <a:cubicBezTo>
                  <a:pt x="570" y="35"/>
                  <a:pt x="558" y="30"/>
                  <a:pt x="562" y="33"/>
                </a:cubicBezTo>
                <a:close/>
                <a:moveTo>
                  <a:pt x="533" y="22"/>
                </a:moveTo>
                <a:cubicBezTo>
                  <a:pt x="531" y="22"/>
                  <a:pt x="527" y="19"/>
                  <a:pt x="523" y="19"/>
                </a:cubicBezTo>
                <a:cubicBezTo>
                  <a:pt x="524" y="20"/>
                  <a:pt x="519" y="18"/>
                  <a:pt x="519" y="19"/>
                </a:cubicBezTo>
                <a:cubicBezTo>
                  <a:pt x="522" y="20"/>
                  <a:pt x="520" y="20"/>
                  <a:pt x="524" y="21"/>
                </a:cubicBezTo>
                <a:cubicBezTo>
                  <a:pt x="522" y="19"/>
                  <a:pt x="526" y="20"/>
                  <a:pt x="528" y="20"/>
                </a:cubicBezTo>
                <a:cubicBezTo>
                  <a:pt x="529" y="21"/>
                  <a:pt x="532" y="22"/>
                  <a:pt x="535" y="23"/>
                </a:cubicBezTo>
                <a:cubicBezTo>
                  <a:pt x="534" y="23"/>
                  <a:pt x="535" y="22"/>
                  <a:pt x="533" y="22"/>
                </a:cubicBezTo>
                <a:close/>
                <a:moveTo>
                  <a:pt x="513" y="21"/>
                </a:moveTo>
                <a:cubicBezTo>
                  <a:pt x="515" y="21"/>
                  <a:pt x="520" y="24"/>
                  <a:pt x="520" y="23"/>
                </a:cubicBezTo>
                <a:cubicBezTo>
                  <a:pt x="516" y="22"/>
                  <a:pt x="514" y="21"/>
                  <a:pt x="513" y="21"/>
                </a:cubicBezTo>
                <a:close/>
                <a:moveTo>
                  <a:pt x="499" y="13"/>
                </a:moveTo>
                <a:cubicBezTo>
                  <a:pt x="501" y="14"/>
                  <a:pt x="499" y="14"/>
                  <a:pt x="502" y="15"/>
                </a:cubicBezTo>
                <a:cubicBezTo>
                  <a:pt x="501" y="14"/>
                  <a:pt x="504" y="14"/>
                  <a:pt x="502" y="14"/>
                </a:cubicBezTo>
                <a:cubicBezTo>
                  <a:pt x="502" y="14"/>
                  <a:pt x="499" y="13"/>
                  <a:pt x="499" y="13"/>
                </a:cubicBezTo>
                <a:close/>
                <a:moveTo>
                  <a:pt x="497" y="13"/>
                </a:moveTo>
                <a:cubicBezTo>
                  <a:pt x="502" y="15"/>
                  <a:pt x="497" y="14"/>
                  <a:pt x="497" y="15"/>
                </a:cubicBezTo>
                <a:cubicBezTo>
                  <a:pt x="499" y="15"/>
                  <a:pt x="500" y="16"/>
                  <a:pt x="501" y="16"/>
                </a:cubicBezTo>
                <a:cubicBezTo>
                  <a:pt x="500" y="15"/>
                  <a:pt x="499" y="13"/>
                  <a:pt x="497" y="13"/>
                </a:cubicBezTo>
                <a:close/>
                <a:moveTo>
                  <a:pt x="494" y="15"/>
                </a:moveTo>
                <a:cubicBezTo>
                  <a:pt x="494" y="14"/>
                  <a:pt x="496" y="15"/>
                  <a:pt x="496" y="14"/>
                </a:cubicBezTo>
                <a:cubicBezTo>
                  <a:pt x="492" y="13"/>
                  <a:pt x="493" y="14"/>
                  <a:pt x="494" y="15"/>
                </a:cubicBezTo>
                <a:close/>
                <a:moveTo>
                  <a:pt x="441" y="7"/>
                </a:moveTo>
                <a:cubicBezTo>
                  <a:pt x="441" y="7"/>
                  <a:pt x="443" y="7"/>
                  <a:pt x="445" y="7"/>
                </a:cubicBezTo>
                <a:cubicBezTo>
                  <a:pt x="444" y="7"/>
                  <a:pt x="445" y="7"/>
                  <a:pt x="444" y="7"/>
                </a:cubicBezTo>
                <a:cubicBezTo>
                  <a:pt x="444" y="7"/>
                  <a:pt x="439" y="7"/>
                  <a:pt x="441" y="7"/>
                </a:cubicBezTo>
                <a:close/>
                <a:moveTo>
                  <a:pt x="436" y="6"/>
                </a:moveTo>
                <a:cubicBezTo>
                  <a:pt x="433" y="6"/>
                  <a:pt x="434" y="5"/>
                  <a:pt x="431" y="6"/>
                </a:cubicBezTo>
                <a:cubicBezTo>
                  <a:pt x="431" y="6"/>
                  <a:pt x="433" y="6"/>
                  <a:pt x="432" y="7"/>
                </a:cubicBezTo>
                <a:cubicBezTo>
                  <a:pt x="434" y="7"/>
                  <a:pt x="436" y="8"/>
                  <a:pt x="437" y="7"/>
                </a:cubicBezTo>
                <a:cubicBezTo>
                  <a:pt x="432" y="7"/>
                  <a:pt x="433" y="6"/>
                  <a:pt x="436" y="6"/>
                </a:cubicBezTo>
                <a:close/>
                <a:moveTo>
                  <a:pt x="424" y="8"/>
                </a:moveTo>
                <a:cubicBezTo>
                  <a:pt x="420" y="7"/>
                  <a:pt x="426" y="6"/>
                  <a:pt x="421" y="7"/>
                </a:cubicBezTo>
                <a:cubicBezTo>
                  <a:pt x="423" y="7"/>
                  <a:pt x="420" y="8"/>
                  <a:pt x="424" y="8"/>
                </a:cubicBezTo>
                <a:close/>
                <a:moveTo>
                  <a:pt x="415" y="4"/>
                </a:moveTo>
                <a:cubicBezTo>
                  <a:pt x="415" y="4"/>
                  <a:pt x="414" y="4"/>
                  <a:pt x="413" y="4"/>
                </a:cubicBezTo>
                <a:cubicBezTo>
                  <a:pt x="415" y="4"/>
                  <a:pt x="417" y="5"/>
                  <a:pt x="420" y="5"/>
                </a:cubicBezTo>
                <a:cubicBezTo>
                  <a:pt x="420" y="4"/>
                  <a:pt x="417" y="4"/>
                  <a:pt x="415" y="4"/>
                </a:cubicBezTo>
                <a:close/>
                <a:moveTo>
                  <a:pt x="417" y="5"/>
                </a:moveTo>
                <a:cubicBezTo>
                  <a:pt x="417" y="6"/>
                  <a:pt x="414" y="6"/>
                  <a:pt x="412" y="5"/>
                </a:cubicBezTo>
                <a:cubicBezTo>
                  <a:pt x="412" y="6"/>
                  <a:pt x="415" y="6"/>
                  <a:pt x="416" y="7"/>
                </a:cubicBezTo>
                <a:cubicBezTo>
                  <a:pt x="416" y="7"/>
                  <a:pt x="417" y="7"/>
                  <a:pt x="418" y="7"/>
                </a:cubicBezTo>
                <a:cubicBezTo>
                  <a:pt x="413" y="6"/>
                  <a:pt x="418" y="6"/>
                  <a:pt x="419" y="6"/>
                </a:cubicBezTo>
                <a:cubicBezTo>
                  <a:pt x="419" y="6"/>
                  <a:pt x="419" y="5"/>
                  <a:pt x="417" y="5"/>
                </a:cubicBezTo>
                <a:close/>
                <a:moveTo>
                  <a:pt x="412" y="4"/>
                </a:moveTo>
                <a:cubicBezTo>
                  <a:pt x="409" y="4"/>
                  <a:pt x="409" y="5"/>
                  <a:pt x="410" y="5"/>
                </a:cubicBezTo>
                <a:cubicBezTo>
                  <a:pt x="409" y="4"/>
                  <a:pt x="414" y="5"/>
                  <a:pt x="413" y="5"/>
                </a:cubicBezTo>
                <a:cubicBezTo>
                  <a:pt x="410" y="4"/>
                  <a:pt x="413" y="4"/>
                  <a:pt x="412" y="4"/>
                </a:cubicBezTo>
                <a:close/>
                <a:moveTo>
                  <a:pt x="409" y="5"/>
                </a:moveTo>
                <a:cubicBezTo>
                  <a:pt x="405" y="5"/>
                  <a:pt x="405" y="5"/>
                  <a:pt x="405" y="5"/>
                </a:cubicBezTo>
                <a:cubicBezTo>
                  <a:pt x="404" y="6"/>
                  <a:pt x="408" y="6"/>
                  <a:pt x="407" y="7"/>
                </a:cubicBezTo>
                <a:cubicBezTo>
                  <a:pt x="409" y="7"/>
                  <a:pt x="409" y="7"/>
                  <a:pt x="412" y="8"/>
                </a:cubicBezTo>
                <a:cubicBezTo>
                  <a:pt x="411" y="7"/>
                  <a:pt x="404" y="6"/>
                  <a:pt x="409" y="5"/>
                </a:cubicBezTo>
                <a:close/>
                <a:moveTo>
                  <a:pt x="391" y="7"/>
                </a:moveTo>
                <a:cubicBezTo>
                  <a:pt x="393" y="7"/>
                  <a:pt x="395" y="7"/>
                  <a:pt x="397" y="7"/>
                </a:cubicBezTo>
                <a:cubicBezTo>
                  <a:pt x="397" y="7"/>
                  <a:pt x="397" y="7"/>
                  <a:pt x="397" y="7"/>
                </a:cubicBezTo>
                <a:cubicBezTo>
                  <a:pt x="395" y="7"/>
                  <a:pt x="393" y="7"/>
                  <a:pt x="391" y="7"/>
                </a:cubicBezTo>
                <a:close/>
                <a:moveTo>
                  <a:pt x="376" y="46"/>
                </a:moveTo>
                <a:cubicBezTo>
                  <a:pt x="376" y="47"/>
                  <a:pt x="379" y="47"/>
                  <a:pt x="380" y="47"/>
                </a:cubicBezTo>
                <a:cubicBezTo>
                  <a:pt x="378" y="47"/>
                  <a:pt x="378" y="46"/>
                  <a:pt x="376" y="46"/>
                </a:cubicBezTo>
                <a:close/>
                <a:moveTo>
                  <a:pt x="354" y="47"/>
                </a:moveTo>
                <a:cubicBezTo>
                  <a:pt x="353" y="48"/>
                  <a:pt x="359" y="47"/>
                  <a:pt x="359" y="47"/>
                </a:cubicBezTo>
                <a:cubicBezTo>
                  <a:pt x="357" y="47"/>
                  <a:pt x="357" y="46"/>
                  <a:pt x="354" y="47"/>
                </a:cubicBezTo>
                <a:close/>
                <a:moveTo>
                  <a:pt x="323" y="15"/>
                </a:moveTo>
                <a:cubicBezTo>
                  <a:pt x="323" y="16"/>
                  <a:pt x="322" y="16"/>
                  <a:pt x="324" y="16"/>
                </a:cubicBezTo>
                <a:cubicBezTo>
                  <a:pt x="326" y="16"/>
                  <a:pt x="326" y="15"/>
                  <a:pt x="323" y="15"/>
                </a:cubicBezTo>
                <a:close/>
                <a:moveTo>
                  <a:pt x="325" y="47"/>
                </a:moveTo>
                <a:cubicBezTo>
                  <a:pt x="324" y="48"/>
                  <a:pt x="328" y="47"/>
                  <a:pt x="329" y="46"/>
                </a:cubicBezTo>
                <a:cubicBezTo>
                  <a:pt x="327" y="47"/>
                  <a:pt x="327" y="46"/>
                  <a:pt x="325" y="47"/>
                </a:cubicBezTo>
                <a:close/>
                <a:moveTo>
                  <a:pt x="321" y="51"/>
                </a:moveTo>
                <a:cubicBezTo>
                  <a:pt x="324" y="50"/>
                  <a:pt x="323" y="50"/>
                  <a:pt x="321" y="51"/>
                </a:cubicBezTo>
                <a:cubicBezTo>
                  <a:pt x="323" y="51"/>
                  <a:pt x="325" y="50"/>
                  <a:pt x="327" y="50"/>
                </a:cubicBezTo>
                <a:cubicBezTo>
                  <a:pt x="328" y="50"/>
                  <a:pt x="328" y="49"/>
                  <a:pt x="328" y="49"/>
                </a:cubicBezTo>
                <a:cubicBezTo>
                  <a:pt x="325" y="50"/>
                  <a:pt x="321" y="49"/>
                  <a:pt x="321" y="51"/>
                </a:cubicBezTo>
                <a:close/>
                <a:moveTo>
                  <a:pt x="316" y="18"/>
                </a:moveTo>
                <a:cubicBezTo>
                  <a:pt x="319" y="17"/>
                  <a:pt x="317" y="18"/>
                  <a:pt x="320" y="18"/>
                </a:cubicBezTo>
                <a:cubicBezTo>
                  <a:pt x="319" y="17"/>
                  <a:pt x="321" y="17"/>
                  <a:pt x="321" y="16"/>
                </a:cubicBezTo>
                <a:cubicBezTo>
                  <a:pt x="318" y="17"/>
                  <a:pt x="319" y="17"/>
                  <a:pt x="317" y="17"/>
                </a:cubicBezTo>
                <a:cubicBezTo>
                  <a:pt x="317" y="17"/>
                  <a:pt x="317" y="17"/>
                  <a:pt x="316" y="18"/>
                </a:cubicBezTo>
                <a:close/>
                <a:moveTo>
                  <a:pt x="311" y="35"/>
                </a:moveTo>
                <a:cubicBezTo>
                  <a:pt x="312" y="34"/>
                  <a:pt x="316" y="34"/>
                  <a:pt x="315" y="34"/>
                </a:cubicBezTo>
                <a:cubicBezTo>
                  <a:pt x="314" y="34"/>
                  <a:pt x="308" y="35"/>
                  <a:pt x="311" y="35"/>
                </a:cubicBezTo>
                <a:close/>
                <a:moveTo>
                  <a:pt x="314" y="49"/>
                </a:moveTo>
                <a:cubicBezTo>
                  <a:pt x="314" y="50"/>
                  <a:pt x="318" y="49"/>
                  <a:pt x="318" y="49"/>
                </a:cubicBezTo>
                <a:lnTo>
                  <a:pt x="314" y="49"/>
                </a:lnTo>
                <a:close/>
                <a:moveTo>
                  <a:pt x="308" y="47"/>
                </a:moveTo>
                <a:cubicBezTo>
                  <a:pt x="308" y="48"/>
                  <a:pt x="314" y="46"/>
                  <a:pt x="315" y="46"/>
                </a:cubicBezTo>
                <a:cubicBezTo>
                  <a:pt x="315" y="46"/>
                  <a:pt x="315" y="45"/>
                  <a:pt x="316" y="45"/>
                </a:cubicBezTo>
                <a:cubicBezTo>
                  <a:pt x="313" y="46"/>
                  <a:pt x="309" y="47"/>
                  <a:pt x="308" y="47"/>
                </a:cubicBezTo>
                <a:close/>
                <a:moveTo>
                  <a:pt x="302" y="21"/>
                </a:moveTo>
                <a:cubicBezTo>
                  <a:pt x="305" y="21"/>
                  <a:pt x="305" y="20"/>
                  <a:pt x="306" y="20"/>
                </a:cubicBezTo>
                <a:cubicBezTo>
                  <a:pt x="306" y="19"/>
                  <a:pt x="307" y="19"/>
                  <a:pt x="307" y="19"/>
                </a:cubicBezTo>
                <a:cubicBezTo>
                  <a:pt x="304" y="20"/>
                  <a:pt x="303" y="20"/>
                  <a:pt x="302" y="21"/>
                </a:cubicBezTo>
                <a:close/>
                <a:moveTo>
                  <a:pt x="314" y="52"/>
                </a:moveTo>
                <a:cubicBezTo>
                  <a:pt x="313" y="52"/>
                  <a:pt x="311" y="53"/>
                  <a:pt x="311" y="53"/>
                </a:cubicBezTo>
                <a:cubicBezTo>
                  <a:pt x="314" y="52"/>
                  <a:pt x="313" y="53"/>
                  <a:pt x="315" y="52"/>
                </a:cubicBezTo>
                <a:cubicBezTo>
                  <a:pt x="315" y="52"/>
                  <a:pt x="315" y="52"/>
                  <a:pt x="314" y="52"/>
                </a:cubicBezTo>
                <a:close/>
                <a:moveTo>
                  <a:pt x="309" y="42"/>
                </a:moveTo>
                <a:cubicBezTo>
                  <a:pt x="307" y="43"/>
                  <a:pt x="305" y="43"/>
                  <a:pt x="304" y="44"/>
                </a:cubicBezTo>
                <a:cubicBezTo>
                  <a:pt x="306" y="44"/>
                  <a:pt x="309" y="43"/>
                  <a:pt x="310" y="42"/>
                </a:cubicBezTo>
                <a:cubicBezTo>
                  <a:pt x="310" y="42"/>
                  <a:pt x="310" y="41"/>
                  <a:pt x="309" y="41"/>
                </a:cubicBezTo>
                <a:lnTo>
                  <a:pt x="309" y="42"/>
                </a:lnTo>
                <a:close/>
                <a:moveTo>
                  <a:pt x="306" y="49"/>
                </a:moveTo>
                <a:cubicBezTo>
                  <a:pt x="308" y="49"/>
                  <a:pt x="309" y="49"/>
                  <a:pt x="310" y="49"/>
                </a:cubicBezTo>
                <a:cubicBezTo>
                  <a:pt x="310" y="48"/>
                  <a:pt x="310" y="48"/>
                  <a:pt x="311" y="48"/>
                </a:cubicBezTo>
                <a:cubicBezTo>
                  <a:pt x="311" y="48"/>
                  <a:pt x="311" y="48"/>
                  <a:pt x="311" y="48"/>
                </a:cubicBezTo>
                <a:cubicBezTo>
                  <a:pt x="308" y="49"/>
                  <a:pt x="307" y="48"/>
                  <a:pt x="306" y="49"/>
                </a:cubicBezTo>
                <a:close/>
                <a:moveTo>
                  <a:pt x="306" y="51"/>
                </a:moveTo>
                <a:cubicBezTo>
                  <a:pt x="307" y="51"/>
                  <a:pt x="308" y="50"/>
                  <a:pt x="309" y="50"/>
                </a:cubicBezTo>
                <a:cubicBezTo>
                  <a:pt x="310" y="50"/>
                  <a:pt x="310" y="50"/>
                  <a:pt x="310" y="50"/>
                </a:cubicBezTo>
                <a:cubicBezTo>
                  <a:pt x="310" y="50"/>
                  <a:pt x="310" y="50"/>
                  <a:pt x="310" y="50"/>
                </a:cubicBezTo>
                <a:cubicBezTo>
                  <a:pt x="307" y="50"/>
                  <a:pt x="304" y="51"/>
                  <a:pt x="306" y="51"/>
                </a:cubicBezTo>
                <a:close/>
                <a:moveTo>
                  <a:pt x="307" y="53"/>
                </a:moveTo>
                <a:cubicBezTo>
                  <a:pt x="309" y="53"/>
                  <a:pt x="306" y="54"/>
                  <a:pt x="306" y="54"/>
                </a:cubicBezTo>
                <a:cubicBezTo>
                  <a:pt x="309" y="54"/>
                  <a:pt x="310" y="53"/>
                  <a:pt x="311" y="52"/>
                </a:cubicBezTo>
                <a:cubicBezTo>
                  <a:pt x="310" y="52"/>
                  <a:pt x="308" y="53"/>
                  <a:pt x="307" y="53"/>
                </a:cubicBezTo>
                <a:close/>
                <a:moveTo>
                  <a:pt x="308" y="54"/>
                </a:moveTo>
                <a:cubicBezTo>
                  <a:pt x="305" y="55"/>
                  <a:pt x="306" y="55"/>
                  <a:pt x="305" y="56"/>
                </a:cubicBezTo>
                <a:cubicBezTo>
                  <a:pt x="308" y="55"/>
                  <a:pt x="309" y="56"/>
                  <a:pt x="310" y="55"/>
                </a:cubicBezTo>
                <a:cubicBezTo>
                  <a:pt x="308" y="55"/>
                  <a:pt x="308" y="55"/>
                  <a:pt x="308" y="54"/>
                </a:cubicBezTo>
                <a:close/>
                <a:moveTo>
                  <a:pt x="302" y="38"/>
                </a:moveTo>
                <a:cubicBezTo>
                  <a:pt x="300" y="39"/>
                  <a:pt x="300" y="39"/>
                  <a:pt x="300" y="40"/>
                </a:cubicBezTo>
                <a:cubicBezTo>
                  <a:pt x="303" y="39"/>
                  <a:pt x="303" y="39"/>
                  <a:pt x="302" y="38"/>
                </a:cubicBezTo>
                <a:close/>
                <a:moveTo>
                  <a:pt x="301" y="46"/>
                </a:moveTo>
                <a:cubicBezTo>
                  <a:pt x="300" y="47"/>
                  <a:pt x="300" y="47"/>
                  <a:pt x="299" y="47"/>
                </a:cubicBezTo>
                <a:cubicBezTo>
                  <a:pt x="299" y="47"/>
                  <a:pt x="297" y="48"/>
                  <a:pt x="299" y="48"/>
                </a:cubicBezTo>
                <a:cubicBezTo>
                  <a:pt x="300" y="47"/>
                  <a:pt x="305" y="45"/>
                  <a:pt x="302" y="46"/>
                </a:cubicBezTo>
                <a:cubicBezTo>
                  <a:pt x="302" y="46"/>
                  <a:pt x="301" y="46"/>
                  <a:pt x="301" y="46"/>
                </a:cubicBezTo>
                <a:close/>
                <a:moveTo>
                  <a:pt x="300" y="51"/>
                </a:moveTo>
                <a:cubicBezTo>
                  <a:pt x="300" y="51"/>
                  <a:pt x="303" y="50"/>
                  <a:pt x="303" y="50"/>
                </a:cubicBezTo>
                <a:cubicBezTo>
                  <a:pt x="301" y="50"/>
                  <a:pt x="297" y="52"/>
                  <a:pt x="300" y="51"/>
                </a:cubicBezTo>
                <a:close/>
                <a:moveTo>
                  <a:pt x="296" y="41"/>
                </a:moveTo>
                <a:cubicBezTo>
                  <a:pt x="296" y="40"/>
                  <a:pt x="297" y="40"/>
                  <a:pt x="297" y="40"/>
                </a:cubicBezTo>
                <a:cubicBezTo>
                  <a:pt x="294" y="40"/>
                  <a:pt x="293" y="42"/>
                  <a:pt x="296" y="41"/>
                </a:cubicBezTo>
                <a:close/>
                <a:moveTo>
                  <a:pt x="295" y="49"/>
                </a:moveTo>
                <a:cubicBezTo>
                  <a:pt x="293" y="50"/>
                  <a:pt x="294" y="51"/>
                  <a:pt x="297" y="51"/>
                </a:cubicBezTo>
                <a:cubicBezTo>
                  <a:pt x="298" y="50"/>
                  <a:pt x="294" y="50"/>
                  <a:pt x="297" y="49"/>
                </a:cubicBezTo>
                <a:cubicBezTo>
                  <a:pt x="296" y="49"/>
                  <a:pt x="296" y="49"/>
                  <a:pt x="295" y="49"/>
                </a:cubicBezTo>
                <a:close/>
                <a:moveTo>
                  <a:pt x="296" y="54"/>
                </a:moveTo>
                <a:cubicBezTo>
                  <a:pt x="296" y="55"/>
                  <a:pt x="294" y="55"/>
                  <a:pt x="294" y="55"/>
                </a:cubicBezTo>
                <a:cubicBezTo>
                  <a:pt x="294" y="56"/>
                  <a:pt x="294" y="56"/>
                  <a:pt x="295" y="57"/>
                </a:cubicBezTo>
                <a:cubicBezTo>
                  <a:pt x="293" y="57"/>
                  <a:pt x="293" y="57"/>
                  <a:pt x="293" y="57"/>
                </a:cubicBezTo>
                <a:cubicBezTo>
                  <a:pt x="293" y="58"/>
                  <a:pt x="293" y="58"/>
                  <a:pt x="292" y="58"/>
                </a:cubicBezTo>
                <a:cubicBezTo>
                  <a:pt x="294" y="58"/>
                  <a:pt x="294" y="58"/>
                  <a:pt x="295" y="58"/>
                </a:cubicBezTo>
                <a:cubicBezTo>
                  <a:pt x="293" y="58"/>
                  <a:pt x="293" y="57"/>
                  <a:pt x="297" y="57"/>
                </a:cubicBezTo>
                <a:cubicBezTo>
                  <a:pt x="297" y="56"/>
                  <a:pt x="295" y="56"/>
                  <a:pt x="295" y="56"/>
                </a:cubicBezTo>
                <a:cubicBezTo>
                  <a:pt x="295" y="55"/>
                  <a:pt x="299" y="54"/>
                  <a:pt x="298" y="54"/>
                </a:cubicBezTo>
                <a:cubicBezTo>
                  <a:pt x="297" y="55"/>
                  <a:pt x="297" y="54"/>
                  <a:pt x="296" y="54"/>
                </a:cubicBezTo>
                <a:close/>
                <a:moveTo>
                  <a:pt x="286" y="51"/>
                </a:moveTo>
                <a:cubicBezTo>
                  <a:pt x="286" y="52"/>
                  <a:pt x="282" y="52"/>
                  <a:pt x="282" y="53"/>
                </a:cubicBezTo>
                <a:cubicBezTo>
                  <a:pt x="285" y="52"/>
                  <a:pt x="292" y="51"/>
                  <a:pt x="293" y="49"/>
                </a:cubicBezTo>
                <a:cubicBezTo>
                  <a:pt x="289" y="50"/>
                  <a:pt x="289" y="51"/>
                  <a:pt x="286" y="51"/>
                </a:cubicBezTo>
                <a:close/>
                <a:moveTo>
                  <a:pt x="287" y="58"/>
                </a:moveTo>
                <a:cubicBezTo>
                  <a:pt x="291" y="56"/>
                  <a:pt x="292" y="55"/>
                  <a:pt x="293" y="54"/>
                </a:cubicBezTo>
                <a:cubicBezTo>
                  <a:pt x="288" y="56"/>
                  <a:pt x="290" y="56"/>
                  <a:pt x="287" y="58"/>
                </a:cubicBezTo>
                <a:close/>
                <a:moveTo>
                  <a:pt x="286" y="51"/>
                </a:moveTo>
                <a:cubicBezTo>
                  <a:pt x="288" y="50"/>
                  <a:pt x="291" y="49"/>
                  <a:pt x="291" y="48"/>
                </a:cubicBezTo>
                <a:cubicBezTo>
                  <a:pt x="289" y="49"/>
                  <a:pt x="285" y="51"/>
                  <a:pt x="286" y="51"/>
                </a:cubicBezTo>
                <a:close/>
                <a:moveTo>
                  <a:pt x="288" y="60"/>
                </a:moveTo>
                <a:cubicBezTo>
                  <a:pt x="289" y="60"/>
                  <a:pt x="294" y="59"/>
                  <a:pt x="294" y="59"/>
                </a:cubicBezTo>
                <a:cubicBezTo>
                  <a:pt x="293" y="59"/>
                  <a:pt x="289" y="59"/>
                  <a:pt x="288" y="60"/>
                </a:cubicBezTo>
                <a:close/>
                <a:moveTo>
                  <a:pt x="283" y="27"/>
                </a:moveTo>
                <a:cubicBezTo>
                  <a:pt x="276" y="29"/>
                  <a:pt x="276" y="29"/>
                  <a:pt x="276" y="29"/>
                </a:cubicBezTo>
                <a:cubicBezTo>
                  <a:pt x="277" y="30"/>
                  <a:pt x="274" y="30"/>
                  <a:pt x="274" y="31"/>
                </a:cubicBezTo>
                <a:cubicBezTo>
                  <a:pt x="278" y="29"/>
                  <a:pt x="276" y="29"/>
                  <a:pt x="281" y="28"/>
                </a:cubicBezTo>
                <a:cubicBezTo>
                  <a:pt x="281" y="28"/>
                  <a:pt x="279" y="29"/>
                  <a:pt x="280" y="29"/>
                </a:cubicBezTo>
                <a:cubicBezTo>
                  <a:pt x="282" y="28"/>
                  <a:pt x="282" y="29"/>
                  <a:pt x="284" y="28"/>
                </a:cubicBezTo>
                <a:cubicBezTo>
                  <a:pt x="285" y="27"/>
                  <a:pt x="281" y="28"/>
                  <a:pt x="283" y="27"/>
                </a:cubicBezTo>
                <a:close/>
                <a:moveTo>
                  <a:pt x="291" y="52"/>
                </a:moveTo>
                <a:cubicBezTo>
                  <a:pt x="291" y="51"/>
                  <a:pt x="289" y="52"/>
                  <a:pt x="291" y="51"/>
                </a:cubicBezTo>
                <a:cubicBezTo>
                  <a:pt x="285" y="53"/>
                  <a:pt x="289" y="53"/>
                  <a:pt x="291" y="52"/>
                </a:cubicBezTo>
                <a:close/>
                <a:moveTo>
                  <a:pt x="282" y="46"/>
                </a:moveTo>
                <a:cubicBezTo>
                  <a:pt x="282" y="46"/>
                  <a:pt x="281" y="46"/>
                  <a:pt x="281" y="47"/>
                </a:cubicBezTo>
                <a:cubicBezTo>
                  <a:pt x="283" y="46"/>
                  <a:pt x="285" y="46"/>
                  <a:pt x="286" y="45"/>
                </a:cubicBezTo>
                <a:cubicBezTo>
                  <a:pt x="284" y="45"/>
                  <a:pt x="284" y="45"/>
                  <a:pt x="282" y="46"/>
                </a:cubicBezTo>
                <a:close/>
                <a:moveTo>
                  <a:pt x="275" y="46"/>
                </a:moveTo>
                <a:cubicBezTo>
                  <a:pt x="277" y="46"/>
                  <a:pt x="280" y="44"/>
                  <a:pt x="281" y="44"/>
                </a:cubicBezTo>
                <a:cubicBezTo>
                  <a:pt x="282" y="44"/>
                  <a:pt x="286" y="42"/>
                  <a:pt x="284" y="42"/>
                </a:cubicBezTo>
                <a:cubicBezTo>
                  <a:pt x="283" y="43"/>
                  <a:pt x="276" y="45"/>
                  <a:pt x="275" y="46"/>
                </a:cubicBezTo>
                <a:close/>
                <a:moveTo>
                  <a:pt x="284" y="57"/>
                </a:moveTo>
                <a:cubicBezTo>
                  <a:pt x="285" y="56"/>
                  <a:pt x="283" y="55"/>
                  <a:pt x="287" y="54"/>
                </a:cubicBezTo>
                <a:cubicBezTo>
                  <a:pt x="288" y="53"/>
                  <a:pt x="286" y="54"/>
                  <a:pt x="285" y="54"/>
                </a:cubicBezTo>
                <a:cubicBezTo>
                  <a:pt x="284" y="55"/>
                  <a:pt x="285" y="55"/>
                  <a:pt x="283" y="56"/>
                </a:cubicBezTo>
                <a:cubicBezTo>
                  <a:pt x="282" y="56"/>
                  <a:pt x="285" y="56"/>
                  <a:pt x="281" y="57"/>
                </a:cubicBezTo>
                <a:cubicBezTo>
                  <a:pt x="281" y="58"/>
                  <a:pt x="283" y="57"/>
                  <a:pt x="284" y="57"/>
                </a:cubicBezTo>
                <a:cubicBezTo>
                  <a:pt x="283" y="57"/>
                  <a:pt x="283" y="57"/>
                  <a:pt x="284" y="57"/>
                </a:cubicBezTo>
                <a:close/>
                <a:moveTo>
                  <a:pt x="279" y="43"/>
                </a:moveTo>
                <a:cubicBezTo>
                  <a:pt x="279" y="43"/>
                  <a:pt x="279" y="43"/>
                  <a:pt x="280" y="43"/>
                </a:cubicBezTo>
                <a:cubicBezTo>
                  <a:pt x="280" y="43"/>
                  <a:pt x="283" y="42"/>
                  <a:pt x="283" y="42"/>
                </a:cubicBezTo>
                <a:cubicBezTo>
                  <a:pt x="281" y="42"/>
                  <a:pt x="281" y="42"/>
                  <a:pt x="279" y="43"/>
                </a:cubicBezTo>
                <a:close/>
                <a:moveTo>
                  <a:pt x="273" y="49"/>
                </a:moveTo>
                <a:cubicBezTo>
                  <a:pt x="277" y="47"/>
                  <a:pt x="276" y="49"/>
                  <a:pt x="277" y="48"/>
                </a:cubicBezTo>
                <a:cubicBezTo>
                  <a:pt x="278" y="48"/>
                  <a:pt x="278" y="48"/>
                  <a:pt x="278" y="47"/>
                </a:cubicBezTo>
                <a:cubicBezTo>
                  <a:pt x="276" y="48"/>
                  <a:pt x="274" y="48"/>
                  <a:pt x="273" y="49"/>
                </a:cubicBezTo>
                <a:close/>
                <a:moveTo>
                  <a:pt x="274" y="62"/>
                </a:moveTo>
                <a:cubicBezTo>
                  <a:pt x="273" y="62"/>
                  <a:pt x="272" y="63"/>
                  <a:pt x="272" y="63"/>
                </a:cubicBezTo>
                <a:cubicBezTo>
                  <a:pt x="273" y="62"/>
                  <a:pt x="274" y="63"/>
                  <a:pt x="275" y="62"/>
                </a:cubicBezTo>
                <a:cubicBezTo>
                  <a:pt x="274" y="62"/>
                  <a:pt x="281" y="60"/>
                  <a:pt x="282" y="59"/>
                </a:cubicBezTo>
                <a:cubicBezTo>
                  <a:pt x="281" y="60"/>
                  <a:pt x="280" y="60"/>
                  <a:pt x="280" y="60"/>
                </a:cubicBezTo>
                <a:cubicBezTo>
                  <a:pt x="279" y="60"/>
                  <a:pt x="280" y="59"/>
                  <a:pt x="278" y="59"/>
                </a:cubicBezTo>
                <a:cubicBezTo>
                  <a:pt x="279" y="60"/>
                  <a:pt x="277" y="60"/>
                  <a:pt x="275" y="61"/>
                </a:cubicBezTo>
                <a:cubicBezTo>
                  <a:pt x="276" y="61"/>
                  <a:pt x="275" y="61"/>
                  <a:pt x="274" y="62"/>
                </a:cubicBezTo>
                <a:close/>
                <a:moveTo>
                  <a:pt x="270" y="48"/>
                </a:moveTo>
                <a:cubicBezTo>
                  <a:pt x="270" y="49"/>
                  <a:pt x="273" y="48"/>
                  <a:pt x="276" y="47"/>
                </a:cubicBezTo>
                <a:cubicBezTo>
                  <a:pt x="273" y="47"/>
                  <a:pt x="273" y="46"/>
                  <a:pt x="271" y="47"/>
                </a:cubicBezTo>
                <a:cubicBezTo>
                  <a:pt x="272" y="47"/>
                  <a:pt x="274" y="47"/>
                  <a:pt x="270" y="48"/>
                </a:cubicBezTo>
                <a:close/>
                <a:moveTo>
                  <a:pt x="276" y="60"/>
                </a:moveTo>
                <a:cubicBezTo>
                  <a:pt x="276" y="60"/>
                  <a:pt x="277" y="59"/>
                  <a:pt x="276" y="59"/>
                </a:cubicBezTo>
                <a:cubicBezTo>
                  <a:pt x="270" y="61"/>
                  <a:pt x="269" y="62"/>
                  <a:pt x="276" y="60"/>
                </a:cubicBezTo>
                <a:close/>
                <a:moveTo>
                  <a:pt x="264" y="34"/>
                </a:moveTo>
                <a:cubicBezTo>
                  <a:pt x="262" y="34"/>
                  <a:pt x="261" y="35"/>
                  <a:pt x="261" y="35"/>
                </a:cubicBezTo>
                <a:cubicBezTo>
                  <a:pt x="263" y="35"/>
                  <a:pt x="265" y="34"/>
                  <a:pt x="265" y="34"/>
                </a:cubicBezTo>
                <a:cubicBezTo>
                  <a:pt x="264" y="34"/>
                  <a:pt x="264" y="34"/>
                  <a:pt x="264" y="34"/>
                </a:cubicBezTo>
                <a:close/>
                <a:moveTo>
                  <a:pt x="248" y="40"/>
                </a:moveTo>
                <a:cubicBezTo>
                  <a:pt x="250" y="40"/>
                  <a:pt x="247" y="41"/>
                  <a:pt x="248" y="41"/>
                </a:cubicBezTo>
                <a:cubicBezTo>
                  <a:pt x="251" y="40"/>
                  <a:pt x="250" y="40"/>
                  <a:pt x="252" y="39"/>
                </a:cubicBezTo>
                <a:cubicBezTo>
                  <a:pt x="252" y="39"/>
                  <a:pt x="252" y="40"/>
                  <a:pt x="253" y="39"/>
                </a:cubicBezTo>
                <a:cubicBezTo>
                  <a:pt x="254" y="39"/>
                  <a:pt x="253" y="39"/>
                  <a:pt x="254" y="38"/>
                </a:cubicBezTo>
                <a:cubicBezTo>
                  <a:pt x="257" y="37"/>
                  <a:pt x="256" y="38"/>
                  <a:pt x="259" y="36"/>
                </a:cubicBezTo>
                <a:cubicBezTo>
                  <a:pt x="260" y="36"/>
                  <a:pt x="260" y="36"/>
                  <a:pt x="260" y="35"/>
                </a:cubicBezTo>
                <a:cubicBezTo>
                  <a:pt x="258" y="36"/>
                  <a:pt x="258" y="36"/>
                  <a:pt x="256" y="36"/>
                </a:cubicBezTo>
                <a:cubicBezTo>
                  <a:pt x="258" y="36"/>
                  <a:pt x="253" y="38"/>
                  <a:pt x="254" y="37"/>
                </a:cubicBezTo>
                <a:cubicBezTo>
                  <a:pt x="251" y="38"/>
                  <a:pt x="252" y="39"/>
                  <a:pt x="250" y="40"/>
                </a:cubicBezTo>
                <a:cubicBezTo>
                  <a:pt x="250" y="39"/>
                  <a:pt x="251" y="39"/>
                  <a:pt x="250" y="39"/>
                </a:cubicBezTo>
                <a:cubicBezTo>
                  <a:pt x="245" y="41"/>
                  <a:pt x="242" y="42"/>
                  <a:pt x="238" y="44"/>
                </a:cubicBezTo>
                <a:cubicBezTo>
                  <a:pt x="237" y="45"/>
                  <a:pt x="241" y="44"/>
                  <a:pt x="239" y="45"/>
                </a:cubicBezTo>
                <a:cubicBezTo>
                  <a:pt x="235" y="46"/>
                  <a:pt x="238" y="43"/>
                  <a:pt x="235" y="45"/>
                </a:cubicBezTo>
                <a:cubicBezTo>
                  <a:pt x="236" y="45"/>
                  <a:pt x="236" y="46"/>
                  <a:pt x="238" y="45"/>
                </a:cubicBezTo>
                <a:cubicBezTo>
                  <a:pt x="239" y="44"/>
                  <a:pt x="241" y="44"/>
                  <a:pt x="242" y="44"/>
                </a:cubicBezTo>
                <a:cubicBezTo>
                  <a:pt x="243" y="43"/>
                  <a:pt x="241" y="44"/>
                  <a:pt x="242" y="43"/>
                </a:cubicBezTo>
                <a:cubicBezTo>
                  <a:pt x="245" y="42"/>
                  <a:pt x="246" y="41"/>
                  <a:pt x="248" y="40"/>
                </a:cubicBezTo>
                <a:close/>
                <a:moveTo>
                  <a:pt x="253" y="56"/>
                </a:moveTo>
                <a:cubicBezTo>
                  <a:pt x="253" y="57"/>
                  <a:pt x="253" y="57"/>
                  <a:pt x="254" y="57"/>
                </a:cubicBezTo>
                <a:cubicBezTo>
                  <a:pt x="257" y="55"/>
                  <a:pt x="256" y="56"/>
                  <a:pt x="258" y="55"/>
                </a:cubicBezTo>
                <a:cubicBezTo>
                  <a:pt x="258" y="55"/>
                  <a:pt x="263" y="53"/>
                  <a:pt x="264" y="52"/>
                </a:cubicBezTo>
                <a:cubicBezTo>
                  <a:pt x="260" y="53"/>
                  <a:pt x="255" y="56"/>
                  <a:pt x="253" y="56"/>
                </a:cubicBezTo>
                <a:close/>
                <a:moveTo>
                  <a:pt x="264" y="64"/>
                </a:moveTo>
                <a:cubicBezTo>
                  <a:pt x="267" y="64"/>
                  <a:pt x="264" y="65"/>
                  <a:pt x="263" y="65"/>
                </a:cubicBezTo>
                <a:cubicBezTo>
                  <a:pt x="263" y="66"/>
                  <a:pt x="263" y="66"/>
                  <a:pt x="264" y="66"/>
                </a:cubicBezTo>
                <a:cubicBezTo>
                  <a:pt x="264" y="65"/>
                  <a:pt x="265" y="66"/>
                  <a:pt x="267" y="65"/>
                </a:cubicBezTo>
                <a:cubicBezTo>
                  <a:pt x="268" y="64"/>
                  <a:pt x="268" y="64"/>
                  <a:pt x="268" y="63"/>
                </a:cubicBezTo>
                <a:cubicBezTo>
                  <a:pt x="267" y="64"/>
                  <a:pt x="265" y="63"/>
                  <a:pt x="264" y="64"/>
                </a:cubicBezTo>
                <a:close/>
                <a:moveTo>
                  <a:pt x="261" y="65"/>
                </a:moveTo>
                <a:cubicBezTo>
                  <a:pt x="261" y="65"/>
                  <a:pt x="261" y="65"/>
                  <a:pt x="261" y="65"/>
                </a:cubicBezTo>
                <a:cubicBezTo>
                  <a:pt x="263" y="65"/>
                  <a:pt x="266" y="63"/>
                  <a:pt x="264" y="63"/>
                </a:cubicBezTo>
                <a:cubicBezTo>
                  <a:pt x="264" y="64"/>
                  <a:pt x="263" y="64"/>
                  <a:pt x="261" y="65"/>
                </a:cubicBezTo>
                <a:close/>
                <a:moveTo>
                  <a:pt x="253" y="68"/>
                </a:moveTo>
                <a:cubicBezTo>
                  <a:pt x="255" y="68"/>
                  <a:pt x="258" y="67"/>
                  <a:pt x="259" y="67"/>
                </a:cubicBezTo>
                <a:cubicBezTo>
                  <a:pt x="258" y="67"/>
                  <a:pt x="261" y="66"/>
                  <a:pt x="260" y="66"/>
                </a:cubicBezTo>
                <a:cubicBezTo>
                  <a:pt x="257" y="67"/>
                  <a:pt x="256" y="67"/>
                  <a:pt x="253" y="68"/>
                </a:cubicBezTo>
                <a:close/>
                <a:moveTo>
                  <a:pt x="256" y="64"/>
                </a:moveTo>
                <a:cubicBezTo>
                  <a:pt x="258" y="64"/>
                  <a:pt x="255" y="65"/>
                  <a:pt x="257" y="65"/>
                </a:cubicBezTo>
                <a:cubicBezTo>
                  <a:pt x="258" y="64"/>
                  <a:pt x="257" y="64"/>
                  <a:pt x="258" y="63"/>
                </a:cubicBezTo>
                <a:lnTo>
                  <a:pt x="256" y="64"/>
                </a:lnTo>
                <a:close/>
                <a:moveTo>
                  <a:pt x="249" y="75"/>
                </a:moveTo>
                <a:cubicBezTo>
                  <a:pt x="249" y="75"/>
                  <a:pt x="249" y="75"/>
                  <a:pt x="248" y="75"/>
                </a:cubicBezTo>
                <a:cubicBezTo>
                  <a:pt x="247" y="75"/>
                  <a:pt x="250" y="73"/>
                  <a:pt x="247" y="74"/>
                </a:cubicBezTo>
                <a:cubicBezTo>
                  <a:pt x="250" y="74"/>
                  <a:pt x="243" y="77"/>
                  <a:pt x="246" y="77"/>
                </a:cubicBezTo>
                <a:cubicBezTo>
                  <a:pt x="246" y="77"/>
                  <a:pt x="247" y="76"/>
                  <a:pt x="247" y="76"/>
                </a:cubicBezTo>
                <a:cubicBezTo>
                  <a:pt x="246" y="77"/>
                  <a:pt x="246" y="77"/>
                  <a:pt x="247" y="77"/>
                </a:cubicBezTo>
                <a:cubicBezTo>
                  <a:pt x="249" y="75"/>
                  <a:pt x="255" y="74"/>
                  <a:pt x="257" y="72"/>
                </a:cubicBezTo>
                <a:cubicBezTo>
                  <a:pt x="255" y="72"/>
                  <a:pt x="252" y="74"/>
                  <a:pt x="249" y="75"/>
                </a:cubicBezTo>
                <a:close/>
                <a:moveTo>
                  <a:pt x="248" y="62"/>
                </a:moveTo>
                <a:cubicBezTo>
                  <a:pt x="250" y="61"/>
                  <a:pt x="251" y="61"/>
                  <a:pt x="251" y="60"/>
                </a:cubicBezTo>
                <a:cubicBezTo>
                  <a:pt x="249" y="61"/>
                  <a:pt x="248" y="62"/>
                  <a:pt x="248" y="62"/>
                </a:cubicBezTo>
                <a:close/>
                <a:moveTo>
                  <a:pt x="246" y="67"/>
                </a:moveTo>
                <a:cubicBezTo>
                  <a:pt x="243" y="68"/>
                  <a:pt x="245" y="69"/>
                  <a:pt x="248" y="68"/>
                </a:cubicBezTo>
                <a:cubicBezTo>
                  <a:pt x="248" y="67"/>
                  <a:pt x="246" y="68"/>
                  <a:pt x="246" y="67"/>
                </a:cubicBezTo>
                <a:close/>
                <a:moveTo>
                  <a:pt x="244" y="65"/>
                </a:moveTo>
                <a:cubicBezTo>
                  <a:pt x="243" y="65"/>
                  <a:pt x="245" y="64"/>
                  <a:pt x="245" y="63"/>
                </a:cubicBezTo>
                <a:cubicBezTo>
                  <a:pt x="242" y="64"/>
                  <a:pt x="242" y="66"/>
                  <a:pt x="244" y="65"/>
                </a:cubicBezTo>
                <a:close/>
                <a:moveTo>
                  <a:pt x="241" y="72"/>
                </a:moveTo>
                <a:cubicBezTo>
                  <a:pt x="241" y="72"/>
                  <a:pt x="241" y="71"/>
                  <a:pt x="240" y="71"/>
                </a:cubicBezTo>
                <a:cubicBezTo>
                  <a:pt x="240" y="72"/>
                  <a:pt x="239" y="72"/>
                  <a:pt x="239" y="72"/>
                </a:cubicBezTo>
                <a:cubicBezTo>
                  <a:pt x="239" y="72"/>
                  <a:pt x="238" y="73"/>
                  <a:pt x="238" y="73"/>
                </a:cubicBezTo>
                <a:cubicBezTo>
                  <a:pt x="242" y="71"/>
                  <a:pt x="237" y="74"/>
                  <a:pt x="239" y="74"/>
                </a:cubicBezTo>
                <a:cubicBezTo>
                  <a:pt x="243" y="71"/>
                  <a:pt x="246" y="72"/>
                  <a:pt x="248" y="70"/>
                </a:cubicBezTo>
                <a:cubicBezTo>
                  <a:pt x="245" y="70"/>
                  <a:pt x="241" y="73"/>
                  <a:pt x="239" y="73"/>
                </a:cubicBezTo>
                <a:cubicBezTo>
                  <a:pt x="239" y="73"/>
                  <a:pt x="240" y="72"/>
                  <a:pt x="241" y="72"/>
                </a:cubicBezTo>
                <a:close/>
                <a:moveTo>
                  <a:pt x="239" y="71"/>
                </a:moveTo>
                <a:cubicBezTo>
                  <a:pt x="236" y="72"/>
                  <a:pt x="237" y="73"/>
                  <a:pt x="236" y="74"/>
                </a:cubicBezTo>
                <a:cubicBezTo>
                  <a:pt x="238" y="73"/>
                  <a:pt x="239" y="72"/>
                  <a:pt x="239" y="71"/>
                </a:cubicBezTo>
                <a:close/>
                <a:moveTo>
                  <a:pt x="226" y="49"/>
                </a:moveTo>
                <a:cubicBezTo>
                  <a:pt x="226" y="48"/>
                  <a:pt x="225" y="49"/>
                  <a:pt x="227" y="47"/>
                </a:cubicBezTo>
                <a:cubicBezTo>
                  <a:pt x="225" y="49"/>
                  <a:pt x="222" y="49"/>
                  <a:pt x="221" y="51"/>
                </a:cubicBezTo>
                <a:cubicBezTo>
                  <a:pt x="225" y="49"/>
                  <a:pt x="224" y="50"/>
                  <a:pt x="226" y="50"/>
                </a:cubicBezTo>
                <a:cubicBezTo>
                  <a:pt x="224" y="51"/>
                  <a:pt x="224" y="51"/>
                  <a:pt x="222" y="51"/>
                </a:cubicBezTo>
                <a:cubicBezTo>
                  <a:pt x="223" y="52"/>
                  <a:pt x="227" y="50"/>
                  <a:pt x="230" y="49"/>
                </a:cubicBezTo>
                <a:cubicBezTo>
                  <a:pt x="230" y="48"/>
                  <a:pt x="230" y="48"/>
                  <a:pt x="231" y="47"/>
                </a:cubicBezTo>
                <a:cubicBezTo>
                  <a:pt x="231" y="47"/>
                  <a:pt x="231" y="48"/>
                  <a:pt x="233" y="47"/>
                </a:cubicBezTo>
                <a:cubicBezTo>
                  <a:pt x="233" y="46"/>
                  <a:pt x="233" y="46"/>
                  <a:pt x="233" y="46"/>
                </a:cubicBezTo>
                <a:cubicBezTo>
                  <a:pt x="229" y="48"/>
                  <a:pt x="228" y="48"/>
                  <a:pt x="226" y="49"/>
                </a:cubicBezTo>
                <a:close/>
                <a:moveTo>
                  <a:pt x="235" y="57"/>
                </a:moveTo>
                <a:cubicBezTo>
                  <a:pt x="233" y="58"/>
                  <a:pt x="231" y="59"/>
                  <a:pt x="230" y="59"/>
                </a:cubicBezTo>
                <a:cubicBezTo>
                  <a:pt x="228" y="60"/>
                  <a:pt x="231" y="59"/>
                  <a:pt x="232" y="59"/>
                </a:cubicBezTo>
                <a:cubicBezTo>
                  <a:pt x="232" y="59"/>
                  <a:pt x="231" y="59"/>
                  <a:pt x="233" y="58"/>
                </a:cubicBezTo>
                <a:cubicBezTo>
                  <a:pt x="233" y="58"/>
                  <a:pt x="233" y="59"/>
                  <a:pt x="232" y="59"/>
                </a:cubicBezTo>
                <a:cubicBezTo>
                  <a:pt x="234" y="58"/>
                  <a:pt x="236" y="58"/>
                  <a:pt x="236" y="57"/>
                </a:cubicBezTo>
                <a:cubicBezTo>
                  <a:pt x="235" y="57"/>
                  <a:pt x="235" y="57"/>
                  <a:pt x="235" y="57"/>
                </a:cubicBezTo>
                <a:close/>
                <a:moveTo>
                  <a:pt x="235" y="64"/>
                </a:moveTo>
                <a:cubicBezTo>
                  <a:pt x="237" y="63"/>
                  <a:pt x="235" y="65"/>
                  <a:pt x="235" y="65"/>
                </a:cubicBezTo>
                <a:cubicBezTo>
                  <a:pt x="238" y="64"/>
                  <a:pt x="238" y="64"/>
                  <a:pt x="238" y="63"/>
                </a:cubicBezTo>
                <a:cubicBezTo>
                  <a:pt x="237" y="64"/>
                  <a:pt x="235" y="64"/>
                  <a:pt x="235" y="64"/>
                </a:cubicBezTo>
                <a:close/>
                <a:moveTo>
                  <a:pt x="230" y="61"/>
                </a:moveTo>
                <a:cubicBezTo>
                  <a:pt x="230" y="61"/>
                  <a:pt x="228" y="63"/>
                  <a:pt x="231" y="62"/>
                </a:cubicBezTo>
                <a:cubicBezTo>
                  <a:pt x="230" y="62"/>
                  <a:pt x="232" y="60"/>
                  <a:pt x="232" y="60"/>
                </a:cubicBezTo>
                <a:cubicBezTo>
                  <a:pt x="231" y="60"/>
                  <a:pt x="230" y="61"/>
                  <a:pt x="230" y="61"/>
                </a:cubicBezTo>
                <a:close/>
                <a:moveTo>
                  <a:pt x="227" y="61"/>
                </a:moveTo>
                <a:cubicBezTo>
                  <a:pt x="227" y="62"/>
                  <a:pt x="227" y="62"/>
                  <a:pt x="227" y="62"/>
                </a:cubicBezTo>
                <a:cubicBezTo>
                  <a:pt x="228" y="61"/>
                  <a:pt x="229" y="60"/>
                  <a:pt x="230" y="60"/>
                </a:cubicBezTo>
                <a:cubicBezTo>
                  <a:pt x="230" y="60"/>
                  <a:pt x="229" y="60"/>
                  <a:pt x="227" y="61"/>
                </a:cubicBezTo>
                <a:close/>
                <a:moveTo>
                  <a:pt x="225" y="71"/>
                </a:moveTo>
                <a:cubicBezTo>
                  <a:pt x="228" y="69"/>
                  <a:pt x="229" y="68"/>
                  <a:pt x="232" y="66"/>
                </a:cubicBezTo>
                <a:cubicBezTo>
                  <a:pt x="230" y="67"/>
                  <a:pt x="232" y="66"/>
                  <a:pt x="232" y="65"/>
                </a:cubicBezTo>
                <a:cubicBezTo>
                  <a:pt x="230" y="67"/>
                  <a:pt x="226" y="67"/>
                  <a:pt x="226" y="68"/>
                </a:cubicBezTo>
                <a:cubicBezTo>
                  <a:pt x="227" y="69"/>
                  <a:pt x="228" y="67"/>
                  <a:pt x="230" y="67"/>
                </a:cubicBezTo>
                <a:cubicBezTo>
                  <a:pt x="230" y="67"/>
                  <a:pt x="231" y="67"/>
                  <a:pt x="231" y="67"/>
                </a:cubicBezTo>
                <a:cubicBezTo>
                  <a:pt x="228" y="69"/>
                  <a:pt x="225" y="70"/>
                  <a:pt x="225" y="71"/>
                </a:cubicBezTo>
                <a:close/>
                <a:moveTo>
                  <a:pt x="228" y="73"/>
                </a:moveTo>
                <a:cubicBezTo>
                  <a:pt x="228" y="73"/>
                  <a:pt x="228" y="72"/>
                  <a:pt x="226" y="73"/>
                </a:cubicBezTo>
                <a:cubicBezTo>
                  <a:pt x="227" y="74"/>
                  <a:pt x="227" y="74"/>
                  <a:pt x="227" y="74"/>
                </a:cubicBezTo>
                <a:cubicBezTo>
                  <a:pt x="228" y="73"/>
                  <a:pt x="231" y="72"/>
                  <a:pt x="230" y="72"/>
                </a:cubicBezTo>
                <a:lnTo>
                  <a:pt x="228" y="73"/>
                </a:lnTo>
                <a:close/>
                <a:moveTo>
                  <a:pt x="221" y="77"/>
                </a:moveTo>
                <a:cubicBezTo>
                  <a:pt x="221" y="77"/>
                  <a:pt x="224" y="76"/>
                  <a:pt x="225" y="76"/>
                </a:cubicBezTo>
                <a:cubicBezTo>
                  <a:pt x="224" y="77"/>
                  <a:pt x="222" y="78"/>
                  <a:pt x="221" y="79"/>
                </a:cubicBezTo>
                <a:cubicBezTo>
                  <a:pt x="223" y="78"/>
                  <a:pt x="225" y="77"/>
                  <a:pt x="227" y="76"/>
                </a:cubicBezTo>
                <a:cubicBezTo>
                  <a:pt x="228" y="75"/>
                  <a:pt x="227" y="75"/>
                  <a:pt x="226" y="74"/>
                </a:cubicBezTo>
                <a:cubicBezTo>
                  <a:pt x="224" y="75"/>
                  <a:pt x="223" y="76"/>
                  <a:pt x="222" y="77"/>
                </a:cubicBezTo>
                <a:cubicBezTo>
                  <a:pt x="222" y="76"/>
                  <a:pt x="221" y="76"/>
                  <a:pt x="221" y="77"/>
                </a:cubicBezTo>
                <a:close/>
                <a:moveTo>
                  <a:pt x="224" y="73"/>
                </a:moveTo>
                <a:cubicBezTo>
                  <a:pt x="220" y="76"/>
                  <a:pt x="220" y="76"/>
                  <a:pt x="220" y="76"/>
                </a:cubicBezTo>
                <a:cubicBezTo>
                  <a:pt x="222" y="76"/>
                  <a:pt x="221" y="76"/>
                  <a:pt x="224" y="75"/>
                </a:cubicBezTo>
                <a:cubicBezTo>
                  <a:pt x="223" y="74"/>
                  <a:pt x="226" y="73"/>
                  <a:pt x="224" y="73"/>
                </a:cubicBezTo>
                <a:close/>
                <a:moveTo>
                  <a:pt x="206" y="64"/>
                </a:moveTo>
                <a:cubicBezTo>
                  <a:pt x="207" y="65"/>
                  <a:pt x="208" y="64"/>
                  <a:pt x="207" y="65"/>
                </a:cubicBezTo>
                <a:cubicBezTo>
                  <a:pt x="212" y="62"/>
                  <a:pt x="208" y="64"/>
                  <a:pt x="209" y="63"/>
                </a:cubicBezTo>
                <a:cubicBezTo>
                  <a:pt x="210" y="62"/>
                  <a:pt x="210" y="63"/>
                  <a:pt x="212" y="62"/>
                </a:cubicBezTo>
                <a:cubicBezTo>
                  <a:pt x="212" y="61"/>
                  <a:pt x="209" y="62"/>
                  <a:pt x="206" y="64"/>
                </a:cubicBezTo>
                <a:close/>
                <a:moveTo>
                  <a:pt x="197" y="73"/>
                </a:moveTo>
                <a:cubicBezTo>
                  <a:pt x="198" y="73"/>
                  <a:pt x="198" y="72"/>
                  <a:pt x="198" y="73"/>
                </a:cubicBezTo>
                <a:cubicBezTo>
                  <a:pt x="199" y="72"/>
                  <a:pt x="200" y="71"/>
                  <a:pt x="200" y="71"/>
                </a:cubicBezTo>
                <a:cubicBezTo>
                  <a:pt x="198" y="72"/>
                  <a:pt x="201" y="70"/>
                  <a:pt x="200" y="70"/>
                </a:cubicBezTo>
                <a:cubicBezTo>
                  <a:pt x="197" y="72"/>
                  <a:pt x="200" y="72"/>
                  <a:pt x="197" y="73"/>
                </a:cubicBezTo>
                <a:close/>
                <a:moveTo>
                  <a:pt x="196" y="70"/>
                </a:moveTo>
                <a:cubicBezTo>
                  <a:pt x="196" y="71"/>
                  <a:pt x="198" y="69"/>
                  <a:pt x="197" y="71"/>
                </a:cubicBezTo>
                <a:cubicBezTo>
                  <a:pt x="200" y="69"/>
                  <a:pt x="198" y="68"/>
                  <a:pt x="196" y="70"/>
                </a:cubicBezTo>
                <a:close/>
                <a:moveTo>
                  <a:pt x="191" y="75"/>
                </a:moveTo>
                <a:cubicBezTo>
                  <a:pt x="192" y="74"/>
                  <a:pt x="194" y="72"/>
                  <a:pt x="192" y="73"/>
                </a:cubicBezTo>
                <a:cubicBezTo>
                  <a:pt x="192" y="74"/>
                  <a:pt x="189" y="75"/>
                  <a:pt x="191" y="75"/>
                </a:cubicBezTo>
                <a:close/>
                <a:moveTo>
                  <a:pt x="187" y="76"/>
                </a:moveTo>
                <a:cubicBezTo>
                  <a:pt x="186" y="77"/>
                  <a:pt x="184" y="78"/>
                  <a:pt x="185" y="79"/>
                </a:cubicBezTo>
                <a:cubicBezTo>
                  <a:pt x="185" y="78"/>
                  <a:pt x="187" y="77"/>
                  <a:pt x="187" y="78"/>
                </a:cubicBezTo>
                <a:cubicBezTo>
                  <a:pt x="186" y="78"/>
                  <a:pt x="187" y="78"/>
                  <a:pt x="188" y="77"/>
                </a:cubicBezTo>
                <a:cubicBezTo>
                  <a:pt x="189" y="76"/>
                  <a:pt x="189" y="76"/>
                  <a:pt x="187" y="76"/>
                </a:cubicBezTo>
                <a:close/>
                <a:moveTo>
                  <a:pt x="186" y="75"/>
                </a:moveTo>
                <a:cubicBezTo>
                  <a:pt x="185" y="76"/>
                  <a:pt x="184" y="77"/>
                  <a:pt x="184" y="77"/>
                </a:cubicBezTo>
                <a:cubicBezTo>
                  <a:pt x="183" y="78"/>
                  <a:pt x="188" y="76"/>
                  <a:pt x="188" y="75"/>
                </a:cubicBezTo>
                <a:cubicBezTo>
                  <a:pt x="186" y="76"/>
                  <a:pt x="187" y="75"/>
                  <a:pt x="186" y="75"/>
                </a:cubicBezTo>
                <a:close/>
                <a:moveTo>
                  <a:pt x="186" y="95"/>
                </a:moveTo>
                <a:cubicBezTo>
                  <a:pt x="187" y="94"/>
                  <a:pt x="186" y="95"/>
                  <a:pt x="186" y="95"/>
                </a:cubicBezTo>
                <a:cubicBezTo>
                  <a:pt x="191" y="92"/>
                  <a:pt x="191" y="92"/>
                  <a:pt x="191" y="92"/>
                </a:cubicBezTo>
                <a:cubicBezTo>
                  <a:pt x="192" y="92"/>
                  <a:pt x="191" y="93"/>
                  <a:pt x="193" y="92"/>
                </a:cubicBezTo>
                <a:cubicBezTo>
                  <a:pt x="192" y="92"/>
                  <a:pt x="195" y="91"/>
                  <a:pt x="195" y="90"/>
                </a:cubicBezTo>
                <a:cubicBezTo>
                  <a:pt x="194" y="91"/>
                  <a:pt x="193" y="90"/>
                  <a:pt x="192" y="91"/>
                </a:cubicBezTo>
                <a:cubicBezTo>
                  <a:pt x="190" y="93"/>
                  <a:pt x="187" y="94"/>
                  <a:pt x="186" y="95"/>
                </a:cubicBezTo>
                <a:close/>
                <a:moveTo>
                  <a:pt x="178" y="81"/>
                </a:moveTo>
                <a:cubicBezTo>
                  <a:pt x="176" y="83"/>
                  <a:pt x="179" y="82"/>
                  <a:pt x="180" y="81"/>
                </a:cubicBezTo>
                <a:cubicBezTo>
                  <a:pt x="181" y="80"/>
                  <a:pt x="183" y="79"/>
                  <a:pt x="183" y="79"/>
                </a:cubicBezTo>
                <a:cubicBezTo>
                  <a:pt x="180" y="81"/>
                  <a:pt x="183" y="78"/>
                  <a:pt x="178" y="81"/>
                </a:cubicBezTo>
                <a:close/>
                <a:moveTo>
                  <a:pt x="182" y="80"/>
                </a:moveTo>
                <a:cubicBezTo>
                  <a:pt x="182" y="81"/>
                  <a:pt x="178" y="83"/>
                  <a:pt x="179" y="83"/>
                </a:cubicBezTo>
                <a:cubicBezTo>
                  <a:pt x="181" y="82"/>
                  <a:pt x="182" y="82"/>
                  <a:pt x="183" y="81"/>
                </a:cubicBezTo>
                <a:cubicBezTo>
                  <a:pt x="180" y="82"/>
                  <a:pt x="186" y="79"/>
                  <a:pt x="182" y="80"/>
                </a:cubicBezTo>
                <a:close/>
                <a:moveTo>
                  <a:pt x="182" y="82"/>
                </a:moveTo>
                <a:cubicBezTo>
                  <a:pt x="180" y="84"/>
                  <a:pt x="178" y="86"/>
                  <a:pt x="180" y="86"/>
                </a:cubicBezTo>
                <a:cubicBezTo>
                  <a:pt x="180" y="85"/>
                  <a:pt x="183" y="83"/>
                  <a:pt x="181" y="85"/>
                </a:cubicBezTo>
                <a:cubicBezTo>
                  <a:pt x="186" y="82"/>
                  <a:pt x="180" y="85"/>
                  <a:pt x="183" y="82"/>
                </a:cubicBezTo>
                <a:cubicBezTo>
                  <a:pt x="182" y="82"/>
                  <a:pt x="182" y="83"/>
                  <a:pt x="182" y="82"/>
                </a:cubicBezTo>
                <a:close/>
                <a:moveTo>
                  <a:pt x="165" y="91"/>
                </a:moveTo>
                <a:cubicBezTo>
                  <a:pt x="163" y="92"/>
                  <a:pt x="163" y="92"/>
                  <a:pt x="163" y="93"/>
                </a:cubicBezTo>
                <a:cubicBezTo>
                  <a:pt x="163" y="92"/>
                  <a:pt x="159" y="95"/>
                  <a:pt x="158" y="95"/>
                </a:cubicBezTo>
                <a:cubicBezTo>
                  <a:pt x="159" y="96"/>
                  <a:pt x="163" y="93"/>
                  <a:pt x="166" y="91"/>
                </a:cubicBezTo>
                <a:cubicBezTo>
                  <a:pt x="165" y="91"/>
                  <a:pt x="167" y="90"/>
                  <a:pt x="165" y="91"/>
                </a:cubicBezTo>
                <a:close/>
                <a:moveTo>
                  <a:pt x="167" y="91"/>
                </a:moveTo>
                <a:cubicBezTo>
                  <a:pt x="169" y="90"/>
                  <a:pt x="169" y="90"/>
                  <a:pt x="171" y="90"/>
                </a:cubicBezTo>
                <a:cubicBezTo>
                  <a:pt x="171" y="88"/>
                  <a:pt x="176" y="85"/>
                  <a:pt x="178" y="83"/>
                </a:cubicBezTo>
                <a:cubicBezTo>
                  <a:pt x="176" y="84"/>
                  <a:pt x="176" y="82"/>
                  <a:pt x="174" y="84"/>
                </a:cubicBezTo>
                <a:cubicBezTo>
                  <a:pt x="175" y="85"/>
                  <a:pt x="170" y="87"/>
                  <a:pt x="170" y="88"/>
                </a:cubicBezTo>
                <a:cubicBezTo>
                  <a:pt x="169" y="88"/>
                  <a:pt x="169" y="88"/>
                  <a:pt x="169" y="87"/>
                </a:cubicBezTo>
                <a:cubicBezTo>
                  <a:pt x="166" y="90"/>
                  <a:pt x="167" y="90"/>
                  <a:pt x="167" y="91"/>
                </a:cubicBezTo>
                <a:close/>
                <a:moveTo>
                  <a:pt x="173" y="93"/>
                </a:moveTo>
                <a:cubicBezTo>
                  <a:pt x="174" y="92"/>
                  <a:pt x="173" y="94"/>
                  <a:pt x="176" y="92"/>
                </a:cubicBezTo>
                <a:cubicBezTo>
                  <a:pt x="176" y="91"/>
                  <a:pt x="175" y="92"/>
                  <a:pt x="176" y="91"/>
                </a:cubicBezTo>
                <a:cubicBezTo>
                  <a:pt x="174" y="92"/>
                  <a:pt x="173" y="92"/>
                  <a:pt x="173" y="93"/>
                </a:cubicBezTo>
                <a:close/>
                <a:moveTo>
                  <a:pt x="174" y="104"/>
                </a:moveTo>
                <a:cubicBezTo>
                  <a:pt x="174" y="105"/>
                  <a:pt x="181" y="100"/>
                  <a:pt x="180" y="100"/>
                </a:cubicBezTo>
                <a:cubicBezTo>
                  <a:pt x="177" y="102"/>
                  <a:pt x="177" y="103"/>
                  <a:pt x="174" y="104"/>
                </a:cubicBezTo>
                <a:close/>
                <a:moveTo>
                  <a:pt x="164" y="99"/>
                </a:moveTo>
                <a:cubicBezTo>
                  <a:pt x="166" y="98"/>
                  <a:pt x="169" y="96"/>
                  <a:pt x="170" y="95"/>
                </a:cubicBezTo>
                <a:cubicBezTo>
                  <a:pt x="167" y="97"/>
                  <a:pt x="165" y="97"/>
                  <a:pt x="164" y="99"/>
                </a:cubicBezTo>
                <a:close/>
                <a:moveTo>
                  <a:pt x="159" y="99"/>
                </a:moveTo>
                <a:cubicBezTo>
                  <a:pt x="159" y="100"/>
                  <a:pt x="158" y="100"/>
                  <a:pt x="158" y="100"/>
                </a:cubicBezTo>
                <a:cubicBezTo>
                  <a:pt x="160" y="99"/>
                  <a:pt x="160" y="98"/>
                  <a:pt x="161" y="97"/>
                </a:cubicBezTo>
                <a:cubicBezTo>
                  <a:pt x="161" y="97"/>
                  <a:pt x="161" y="98"/>
                  <a:pt x="162" y="97"/>
                </a:cubicBezTo>
                <a:cubicBezTo>
                  <a:pt x="163" y="96"/>
                  <a:pt x="162" y="97"/>
                  <a:pt x="162" y="97"/>
                </a:cubicBezTo>
                <a:cubicBezTo>
                  <a:pt x="158" y="99"/>
                  <a:pt x="158" y="99"/>
                  <a:pt x="158" y="99"/>
                </a:cubicBezTo>
                <a:cubicBezTo>
                  <a:pt x="158" y="100"/>
                  <a:pt x="157" y="102"/>
                  <a:pt x="159" y="99"/>
                </a:cubicBezTo>
                <a:close/>
                <a:moveTo>
                  <a:pt x="153" y="99"/>
                </a:moveTo>
                <a:cubicBezTo>
                  <a:pt x="153" y="99"/>
                  <a:pt x="152" y="100"/>
                  <a:pt x="153" y="101"/>
                </a:cubicBezTo>
                <a:cubicBezTo>
                  <a:pt x="151" y="101"/>
                  <a:pt x="149" y="103"/>
                  <a:pt x="150" y="103"/>
                </a:cubicBezTo>
                <a:cubicBezTo>
                  <a:pt x="154" y="100"/>
                  <a:pt x="153" y="100"/>
                  <a:pt x="156" y="98"/>
                </a:cubicBezTo>
                <a:cubicBezTo>
                  <a:pt x="155" y="98"/>
                  <a:pt x="155" y="98"/>
                  <a:pt x="154" y="98"/>
                </a:cubicBezTo>
                <a:cubicBezTo>
                  <a:pt x="154" y="100"/>
                  <a:pt x="154" y="98"/>
                  <a:pt x="153" y="99"/>
                </a:cubicBezTo>
                <a:close/>
                <a:moveTo>
                  <a:pt x="160" y="120"/>
                </a:moveTo>
                <a:cubicBezTo>
                  <a:pt x="160" y="120"/>
                  <a:pt x="160" y="121"/>
                  <a:pt x="161" y="120"/>
                </a:cubicBezTo>
                <a:cubicBezTo>
                  <a:pt x="162" y="119"/>
                  <a:pt x="165" y="116"/>
                  <a:pt x="163" y="117"/>
                </a:cubicBezTo>
                <a:cubicBezTo>
                  <a:pt x="163" y="117"/>
                  <a:pt x="162" y="119"/>
                  <a:pt x="160" y="120"/>
                </a:cubicBezTo>
                <a:close/>
                <a:moveTo>
                  <a:pt x="150" y="106"/>
                </a:moveTo>
                <a:cubicBezTo>
                  <a:pt x="148" y="108"/>
                  <a:pt x="154" y="103"/>
                  <a:pt x="151" y="106"/>
                </a:cubicBezTo>
                <a:cubicBezTo>
                  <a:pt x="154" y="104"/>
                  <a:pt x="154" y="104"/>
                  <a:pt x="154" y="104"/>
                </a:cubicBezTo>
                <a:cubicBezTo>
                  <a:pt x="154" y="103"/>
                  <a:pt x="153" y="104"/>
                  <a:pt x="154" y="103"/>
                </a:cubicBezTo>
                <a:cubicBezTo>
                  <a:pt x="151" y="105"/>
                  <a:pt x="151" y="105"/>
                  <a:pt x="150" y="106"/>
                </a:cubicBezTo>
                <a:close/>
                <a:moveTo>
                  <a:pt x="146" y="105"/>
                </a:moveTo>
                <a:cubicBezTo>
                  <a:pt x="142" y="108"/>
                  <a:pt x="147" y="106"/>
                  <a:pt x="145" y="108"/>
                </a:cubicBezTo>
                <a:cubicBezTo>
                  <a:pt x="147" y="106"/>
                  <a:pt x="146" y="106"/>
                  <a:pt x="149" y="104"/>
                </a:cubicBezTo>
                <a:cubicBezTo>
                  <a:pt x="148" y="104"/>
                  <a:pt x="149" y="103"/>
                  <a:pt x="149" y="103"/>
                </a:cubicBezTo>
                <a:cubicBezTo>
                  <a:pt x="145" y="105"/>
                  <a:pt x="149" y="103"/>
                  <a:pt x="146" y="106"/>
                </a:cubicBezTo>
                <a:cubicBezTo>
                  <a:pt x="146" y="105"/>
                  <a:pt x="147" y="104"/>
                  <a:pt x="146" y="105"/>
                </a:cubicBezTo>
                <a:close/>
                <a:moveTo>
                  <a:pt x="153" y="120"/>
                </a:moveTo>
                <a:cubicBezTo>
                  <a:pt x="156" y="118"/>
                  <a:pt x="154" y="119"/>
                  <a:pt x="157" y="116"/>
                </a:cubicBezTo>
                <a:cubicBezTo>
                  <a:pt x="156" y="117"/>
                  <a:pt x="154" y="118"/>
                  <a:pt x="152" y="119"/>
                </a:cubicBezTo>
                <a:cubicBezTo>
                  <a:pt x="154" y="119"/>
                  <a:pt x="151" y="121"/>
                  <a:pt x="149" y="122"/>
                </a:cubicBezTo>
                <a:cubicBezTo>
                  <a:pt x="148" y="124"/>
                  <a:pt x="152" y="120"/>
                  <a:pt x="151" y="122"/>
                </a:cubicBezTo>
                <a:cubicBezTo>
                  <a:pt x="153" y="120"/>
                  <a:pt x="153" y="119"/>
                  <a:pt x="154" y="119"/>
                </a:cubicBezTo>
                <a:cubicBezTo>
                  <a:pt x="154" y="119"/>
                  <a:pt x="153" y="120"/>
                  <a:pt x="153" y="120"/>
                </a:cubicBezTo>
                <a:close/>
                <a:moveTo>
                  <a:pt x="136" y="117"/>
                </a:moveTo>
                <a:cubicBezTo>
                  <a:pt x="139" y="115"/>
                  <a:pt x="135" y="118"/>
                  <a:pt x="135" y="118"/>
                </a:cubicBezTo>
                <a:cubicBezTo>
                  <a:pt x="138" y="116"/>
                  <a:pt x="140" y="115"/>
                  <a:pt x="142" y="113"/>
                </a:cubicBezTo>
                <a:cubicBezTo>
                  <a:pt x="142" y="112"/>
                  <a:pt x="147" y="109"/>
                  <a:pt x="148" y="107"/>
                </a:cubicBezTo>
                <a:cubicBezTo>
                  <a:pt x="147" y="108"/>
                  <a:pt x="146" y="108"/>
                  <a:pt x="146" y="108"/>
                </a:cubicBezTo>
                <a:cubicBezTo>
                  <a:pt x="144" y="109"/>
                  <a:pt x="144" y="110"/>
                  <a:pt x="142" y="111"/>
                </a:cubicBezTo>
                <a:cubicBezTo>
                  <a:pt x="141" y="113"/>
                  <a:pt x="142" y="113"/>
                  <a:pt x="141" y="113"/>
                </a:cubicBezTo>
                <a:cubicBezTo>
                  <a:pt x="140" y="113"/>
                  <a:pt x="136" y="116"/>
                  <a:pt x="136" y="117"/>
                </a:cubicBezTo>
                <a:close/>
                <a:moveTo>
                  <a:pt x="153" y="123"/>
                </a:moveTo>
                <a:cubicBezTo>
                  <a:pt x="154" y="123"/>
                  <a:pt x="157" y="120"/>
                  <a:pt x="156" y="120"/>
                </a:cubicBezTo>
                <a:cubicBezTo>
                  <a:pt x="155" y="121"/>
                  <a:pt x="152" y="123"/>
                  <a:pt x="153" y="123"/>
                </a:cubicBezTo>
                <a:close/>
                <a:moveTo>
                  <a:pt x="137" y="109"/>
                </a:moveTo>
                <a:cubicBezTo>
                  <a:pt x="139" y="108"/>
                  <a:pt x="141" y="106"/>
                  <a:pt x="141" y="106"/>
                </a:cubicBezTo>
                <a:cubicBezTo>
                  <a:pt x="139" y="107"/>
                  <a:pt x="137" y="109"/>
                  <a:pt x="137" y="109"/>
                </a:cubicBezTo>
                <a:close/>
                <a:moveTo>
                  <a:pt x="136" y="114"/>
                </a:moveTo>
                <a:cubicBezTo>
                  <a:pt x="138" y="114"/>
                  <a:pt x="137" y="113"/>
                  <a:pt x="137" y="115"/>
                </a:cubicBezTo>
                <a:cubicBezTo>
                  <a:pt x="138" y="114"/>
                  <a:pt x="138" y="113"/>
                  <a:pt x="141" y="111"/>
                </a:cubicBezTo>
                <a:cubicBezTo>
                  <a:pt x="142" y="110"/>
                  <a:pt x="141" y="111"/>
                  <a:pt x="140" y="111"/>
                </a:cubicBezTo>
                <a:cubicBezTo>
                  <a:pt x="141" y="110"/>
                  <a:pt x="142" y="110"/>
                  <a:pt x="143" y="109"/>
                </a:cubicBezTo>
                <a:cubicBezTo>
                  <a:pt x="143" y="109"/>
                  <a:pt x="144" y="108"/>
                  <a:pt x="143" y="108"/>
                </a:cubicBezTo>
                <a:cubicBezTo>
                  <a:pt x="141" y="111"/>
                  <a:pt x="139" y="111"/>
                  <a:pt x="136" y="114"/>
                </a:cubicBezTo>
                <a:close/>
                <a:moveTo>
                  <a:pt x="142" y="117"/>
                </a:moveTo>
                <a:cubicBezTo>
                  <a:pt x="140" y="118"/>
                  <a:pt x="142" y="116"/>
                  <a:pt x="144" y="115"/>
                </a:cubicBezTo>
                <a:cubicBezTo>
                  <a:pt x="144" y="114"/>
                  <a:pt x="142" y="115"/>
                  <a:pt x="141" y="116"/>
                </a:cubicBezTo>
                <a:cubicBezTo>
                  <a:pt x="141" y="116"/>
                  <a:pt x="141" y="117"/>
                  <a:pt x="140" y="117"/>
                </a:cubicBezTo>
                <a:cubicBezTo>
                  <a:pt x="137" y="118"/>
                  <a:pt x="139" y="119"/>
                  <a:pt x="136" y="120"/>
                </a:cubicBezTo>
                <a:cubicBezTo>
                  <a:pt x="136" y="121"/>
                  <a:pt x="133" y="123"/>
                  <a:pt x="132" y="124"/>
                </a:cubicBezTo>
                <a:cubicBezTo>
                  <a:pt x="133" y="124"/>
                  <a:pt x="131" y="125"/>
                  <a:pt x="131" y="126"/>
                </a:cubicBezTo>
                <a:cubicBezTo>
                  <a:pt x="133" y="124"/>
                  <a:pt x="135" y="122"/>
                  <a:pt x="134" y="124"/>
                </a:cubicBezTo>
                <a:cubicBezTo>
                  <a:pt x="135" y="124"/>
                  <a:pt x="139" y="121"/>
                  <a:pt x="138" y="121"/>
                </a:cubicBezTo>
                <a:cubicBezTo>
                  <a:pt x="137" y="121"/>
                  <a:pt x="135" y="124"/>
                  <a:pt x="135" y="123"/>
                </a:cubicBezTo>
                <a:cubicBezTo>
                  <a:pt x="136" y="122"/>
                  <a:pt x="135" y="122"/>
                  <a:pt x="137" y="121"/>
                </a:cubicBezTo>
                <a:cubicBezTo>
                  <a:pt x="139" y="119"/>
                  <a:pt x="142" y="117"/>
                  <a:pt x="142" y="117"/>
                </a:cubicBezTo>
                <a:close/>
                <a:moveTo>
                  <a:pt x="143" y="118"/>
                </a:moveTo>
                <a:cubicBezTo>
                  <a:pt x="141" y="119"/>
                  <a:pt x="141" y="119"/>
                  <a:pt x="141" y="119"/>
                </a:cubicBezTo>
                <a:cubicBezTo>
                  <a:pt x="140" y="120"/>
                  <a:pt x="140" y="120"/>
                  <a:pt x="141" y="121"/>
                </a:cubicBezTo>
                <a:cubicBezTo>
                  <a:pt x="143" y="119"/>
                  <a:pt x="142" y="119"/>
                  <a:pt x="143" y="118"/>
                </a:cubicBezTo>
                <a:cubicBezTo>
                  <a:pt x="143" y="119"/>
                  <a:pt x="144" y="118"/>
                  <a:pt x="145" y="117"/>
                </a:cubicBezTo>
                <a:cubicBezTo>
                  <a:pt x="143" y="118"/>
                  <a:pt x="144" y="117"/>
                  <a:pt x="143" y="118"/>
                </a:cubicBezTo>
                <a:close/>
                <a:moveTo>
                  <a:pt x="146" y="128"/>
                </a:moveTo>
                <a:cubicBezTo>
                  <a:pt x="147" y="128"/>
                  <a:pt x="145" y="129"/>
                  <a:pt x="145" y="130"/>
                </a:cubicBezTo>
                <a:cubicBezTo>
                  <a:pt x="146" y="129"/>
                  <a:pt x="146" y="129"/>
                  <a:pt x="148" y="128"/>
                </a:cubicBezTo>
                <a:cubicBezTo>
                  <a:pt x="147" y="128"/>
                  <a:pt x="147" y="127"/>
                  <a:pt x="148" y="127"/>
                </a:cubicBezTo>
                <a:cubicBezTo>
                  <a:pt x="147" y="127"/>
                  <a:pt x="146" y="128"/>
                  <a:pt x="146" y="128"/>
                </a:cubicBezTo>
                <a:close/>
                <a:moveTo>
                  <a:pt x="133" y="117"/>
                </a:moveTo>
                <a:cubicBezTo>
                  <a:pt x="133" y="118"/>
                  <a:pt x="134" y="117"/>
                  <a:pt x="135" y="117"/>
                </a:cubicBezTo>
                <a:cubicBezTo>
                  <a:pt x="136" y="116"/>
                  <a:pt x="137" y="115"/>
                  <a:pt x="137" y="115"/>
                </a:cubicBezTo>
                <a:cubicBezTo>
                  <a:pt x="136" y="116"/>
                  <a:pt x="135" y="115"/>
                  <a:pt x="133" y="117"/>
                </a:cubicBezTo>
                <a:close/>
                <a:moveTo>
                  <a:pt x="144" y="129"/>
                </a:moveTo>
                <a:cubicBezTo>
                  <a:pt x="143" y="129"/>
                  <a:pt x="141" y="129"/>
                  <a:pt x="139" y="132"/>
                </a:cubicBezTo>
                <a:cubicBezTo>
                  <a:pt x="139" y="133"/>
                  <a:pt x="145" y="129"/>
                  <a:pt x="146" y="127"/>
                </a:cubicBezTo>
                <a:cubicBezTo>
                  <a:pt x="145" y="128"/>
                  <a:pt x="144" y="128"/>
                  <a:pt x="144" y="129"/>
                </a:cubicBezTo>
                <a:close/>
                <a:moveTo>
                  <a:pt x="133" y="117"/>
                </a:moveTo>
                <a:cubicBezTo>
                  <a:pt x="132" y="118"/>
                  <a:pt x="132" y="117"/>
                  <a:pt x="131" y="118"/>
                </a:cubicBezTo>
                <a:cubicBezTo>
                  <a:pt x="131" y="119"/>
                  <a:pt x="133" y="117"/>
                  <a:pt x="135" y="116"/>
                </a:cubicBezTo>
                <a:cubicBezTo>
                  <a:pt x="134" y="116"/>
                  <a:pt x="136" y="114"/>
                  <a:pt x="134" y="115"/>
                </a:cubicBezTo>
                <a:cubicBezTo>
                  <a:pt x="134" y="116"/>
                  <a:pt x="134" y="116"/>
                  <a:pt x="133" y="117"/>
                </a:cubicBezTo>
                <a:close/>
                <a:moveTo>
                  <a:pt x="138" y="122"/>
                </a:moveTo>
                <a:cubicBezTo>
                  <a:pt x="137" y="123"/>
                  <a:pt x="137" y="123"/>
                  <a:pt x="139" y="122"/>
                </a:cubicBezTo>
                <a:cubicBezTo>
                  <a:pt x="140" y="121"/>
                  <a:pt x="140" y="120"/>
                  <a:pt x="138" y="122"/>
                </a:cubicBezTo>
                <a:close/>
                <a:moveTo>
                  <a:pt x="139" y="137"/>
                </a:moveTo>
                <a:cubicBezTo>
                  <a:pt x="141" y="135"/>
                  <a:pt x="141" y="137"/>
                  <a:pt x="139" y="138"/>
                </a:cubicBezTo>
                <a:cubicBezTo>
                  <a:pt x="140" y="137"/>
                  <a:pt x="141" y="137"/>
                  <a:pt x="142" y="136"/>
                </a:cubicBezTo>
                <a:cubicBezTo>
                  <a:pt x="142" y="135"/>
                  <a:pt x="142" y="135"/>
                  <a:pt x="142" y="135"/>
                </a:cubicBezTo>
                <a:cubicBezTo>
                  <a:pt x="142" y="135"/>
                  <a:pt x="143" y="134"/>
                  <a:pt x="144" y="134"/>
                </a:cubicBezTo>
                <a:cubicBezTo>
                  <a:pt x="142" y="136"/>
                  <a:pt x="138" y="139"/>
                  <a:pt x="138" y="140"/>
                </a:cubicBezTo>
                <a:cubicBezTo>
                  <a:pt x="138" y="140"/>
                  <a:pt x="137" y="141"/>
                  <a:pt x="136" y="141"/>
                </a:cubicBezTo>
                <a:cubicBezTo>
                  <a:pt x="138" y="140"/>
                  <a:pt x="138" y="139"/>
                  <a:pt x="139" y="138"/>
                </a:cubicBezTo>
                <a:cubicBezTo>
                  <a:pt x="139" y="137"/>
                  <a:pt x="136" y="138"/>
                  <a:pt x="133" y="141"/>
                </a:cubicBezTo>
                <a:cubicBezTo>
                  <a:pt x="134" y="141"/>
                  <a:pt x="136" y="139"/>
                  <a:pt x="137" y="139"/>
                </a:cubicBezTo>
                <a:cubicBezTo>
                  <a:pt x="137" y="139"/>
                  <a:pt x="138" y="139"/>
                  <a:pt x="138" y="139"/>
                </a:cubicBezTo>
                <a:cubicBezTo>
                  <a:pt x="135" y="142"/>
                  <a:pt x="132" y="145"/>
                  <a:pt x="132" y="146"/>
                </a:cubicBezTo>
                <a:cubicBezTo>
                  <a:pt x="133" y="145"/>
                  <a:pt x="135" y="144"/>
                  <a:pt x="135" y="143"/>
                </a:cubicBezTo>
                <a:cubicBezTo>
                  <a:pt x="134" y="144"/>
                  <a:pt x="134" y="144"/>
                  <a:pt x="134" y="144"/>
                </a:cubicBezTo>
                <a:cubicBezTo>
                  <a:pt x="135" y="144"/>
                  <a:pt x="136" y="142"/>
                  <a:pt x="136" y="142"/>
                </a:cubicBezTo>
                <a:cubicBezTo>
                  <a:pt x="137" y="142"/>
                  <a:pt x="134" y="145"/>
                  <a:pt x="137" y="143"/>
                </a:cubicBezTo>
                <a:cubicBezTo>
                  <a:pt x="136" y="142"/>
                  <a:pt x="139" y="141"/>
                  <a:pt x="140" y="141"/>
                </a:cubicBezTo>
                <a:cubicBezTo>
                  <a:pt x="139" y="140"/>
                  <a:pt x="141" y="139"/>
                  <a:pt x="141" y="139"/>
                </a:cubicBezTo>
                <a:cubicBezTo>
                  <a:pt x="140" y="139"/>
                  <a:pt x="140" y="139"/>
                  <a:pt x="141" y="138"/>
                </a:cubicBezTo>
                <a:cubicBezTo>
                  <a:pt x="144" y="136"/>
                  <a:pt x="146" y="134"/>
                  <a:pt x="148" y="133"/>
                </a:cubicBezTo>
                <a:cubicBezTo>
                  <a:pt x="147" y="133"/>
                  <a:pt x="143" y="135"/>
                  <a:pt x="146" y="132"/>
                </a:cubicBezTo>
                <a:cubicBezTo>
                  <a:pt x="143" y="133"/>
                  <a:pt x="141" y="134"/>
                  <a:pt x="139" y="137"/>
                </a:cubicBezTo>
                <a:close/>
                <a:moveTo>
                  <a:pt x="142" y="131"/>
                </a:moveTo>
                <a:cubicBezTo>
                  <a:pt x="142" y="131"/>
                  <a:pt x="143" y="132"/>
                  <a:pt x="144" y="130"/>
                </a:cubicBezTo>
                <a:cubicBezTo>
                  <a:pt x="144" y="130"/>
                  <a:pt x="144" y="130"/>
                  <a:pt x="144" y="129"/>
                </a:cubicBezTo>
                <a:cubicBezTo>
                  <a:pt x="144" y="130"/>
                  <a:pt x="143" y="130"/>
                  <a:pt x="142" y="131"/>
                </a:cubicBezTo>
                <a:close/>
                <a:moveTo>
                  <a:pt x="142" y="143"/>
                </a:moveTo>
                <a:cubicBezTo>
                  <a:pt x="142" y="143"/>
                  <a:pt x="145" y="140"/>
                  <a:pt x="145" y="142"/>
                </a:cubicBezTo>
                <a:cubicBezTo>
                  <a:pt x="147" y="140"/>
                  <a:pt x="149" y="139"/>
                  <a:pt x="150" y="138"/>
                </a:cubicBezTo>
                <a:cubicBezTo>
                  <a:pt x="148" y="139"/>
                  <a:pt x="147" y="140"/>
                  <a:pt x="146" y="140"/>
                </a:cubicBezTo>
                <a:cubicBezTo>
                  <a:pt x="147" y="139"/>
                  <a:pt x="147" y="139"/>
                  <a:pt x="148" y="138"/>
                </a:cubicBezTo>
                <a:cubicBezTo>
                  <a:pt x="147" y="139"/>
                  <a:pt x="150" y="137"/>
                  <a:pt x="150" y="137"/>
                </a:cubicBezTo>
                <a:cubicBezTo>
                  <a:pt x="148" y="138"/>
                  <a:pt x="142" y="142"/>
                  <a:pt x="142" y="143"/>
                </a:cubicBezTo>
                <a:close/>
                <a:moveTo>
                  <a:pt x="125" y="125"/>
                </a:moveTo>
                <a:cubicBezTo>
                  <a:pt x="126" y="125"/>
                  <a:pt x="128" y="123"/>
                  <a:pt x="128" y="124"/>
                </a:cubicBezTo>
                <a:cubicBezTo>
                  <a:pt x="126" y="126"/>
                  <a:pt x="124" y="127"/>
                  <a:pt x="124" y="128"/>
                </a:cubicBezTo>
                <a:cubicBezTo>
                  <a:pt x="129" y="124"/>
                  <a:pt x="129" y="124"/>
                  <a:pt x="129" y="124"/>
                </a:cubicBezTo>
                <a:cubicBezTo>
                  <a:pt x="128" y="123"/>
                  <a:pt x="132" y="121"/>
                  <a:pt x="131" y="120"/>
                </a:cubicBezTo>
                <a:cubicBezTo>
                  <a:pt x="129" y="122"/>
                  <a:pt x="127" y="123"/>
                  <a:pt x="125" y="125"/>
                </a:cubicBezTo>
                <a:close/>
                <a:moveTo>
                  <a:pt x="131" y="122"/>
                </a:moveTo>
                <a:cubicBezTo>
                  <a:pt x="132" y="122"/>
                  <a:pt x="131" y="122"/>
                  <a:pt x="131" y="123"/>
                </a:cubicBezTo>
                <a:cubicBezTo>
                  <a:pt x="132" y="122"/>
                  <a:pt x="132" y="121"/>
                  <a:pt x="133" y="120"/>
                </a:cubicBezTo>
                <a:cubicBezTo>
                  <a:pt x="134" y="120"/>
                  <a:pt x="134" y="120"/>
                  <a:pt x="134" y="120"/>
                </a:cubicBezTo>
                <a:cubicBezTo>
                  <a:pt x="133" y="120"/>
                  <a:pt x="135" y="117"/>
                  <a:pt x="131" y="119"/>
                </a:cubicBezTo>
                <a:cubicBezTo>
                  <a:pt x="131" y="120"/>
                  <a:pt x="134" y="119"/>
                  <a:pt x="131" y="122"/>
                </a:cubicBezTo>
                <a:close/>
                <a:moveTo>
                  <a:pt x="139" y="130"/>
                </a:moveTo>
                <a:cubicBezTo>
                  <a:pt x="138" y="132"/>
                  <a:pt x="142" y="129"/>
                  <a:pt x="142" y="129"/>
                </a:cubicBezTo>
                <a:lnTo>
                  <a:pt x="139" y="130"/>
                </a:lnTo>
                <a:close/>
                <a:moveTo>
                  <a:pt x="133" y="129"/>
                </a:moveTo>
                <a:cubicBezTo>
                  <a:pt x="135" y="127"/>
                  <a:pt x="136" y="126"/>
                  <a:pt x="135" y="126"/>
                </a:cubicBezTo>
                <a:cubicBezTo>
                  <a:pt x="133" y="128"/>
                  <a:pt x="132" y="129"/>
                  <a:pt x="133" y="129"/>
                </a:cubicBezTo>
                <a:close/>
                <a:moveTo>
                  <a:pt x="129" y="121"/>
                </a:moveTo>
                <a:cubicBezTo>
                  <a:pt x="128" y="120"/>
                  <a:pt x="126" y="121"/>
                  <a:pt x="124" y="124"/>
                </a:cubicBezTo>
                <a:cubicBezTo>
                  <a:pt x="125" y="123"/>
                  <a:pt x="125" y="123"/>
                  <a:pt x="124" y="124"/>
                </a:cubicBezTo>
                <a:cubicBezTo>
                  <a:pt x="123" y="124"/>
                  <a:pt x="121" y="127"/>
                  <a:pt x="120" y="128"/>
                </a:cubicBezTo>
                <a:cubicBezTo>
                  <a:pt x="121" y="128"/>
                  <a:pt x="121" y="128"/>
                  <a:pt x="120" y="130"/>
                </a:cubicBezTo>
                <a:cubicBezTo>
                  <a:pt x="121" y="129"/>
                  <a:pt x="121" y="129"/>
                  <a:pt x="121" y="129"/>
                </a:cubicBezTo>
                <a:cubicBezTo>
                  <a:pt x="125" y="126"/>
                  <a:pt x="124" y="125"/>
                  <a:pt x="128" y="123"/>
                </a:cubicBezTo>
                <a:cubicBezTo>
                  <a:pt x="127" y="122"/>
                  <a:pt x="126" y="123"/>
                  <a:pt x="129" y="121"/>
                </a:cubicBezTo>
                <a:close/>
                <a:moveTo>
                  <a:pt x="129" y="131"/>
                </a:moveTo>
                <a:cubicBezTo>
                  <a:pt x="130" y="130"/>
                  <a:pt x="133" y="127"/>
                  <a:pt x="134" y="126"/>
                </a:cubicBezTo>
                <a:cubicBezTo>
                  <a:pt x="131" y="128"/>
                  <a:pt x="130" y="130"/>
                  <a:pt x="129" y="131"/>
                </a:cubicBezTo>
                <a:close/>
                <a:moveTo>
                  <a:pt x="133" y="136"/>
                </a:moveTo>
                <a:cubicBezTo>
                  <a:pt x="135" y="136"/>
                  <a:pt x="137" y="136"/>
                  <a:pt x="139" y="133"/>
                </a:cubicBezTo>
                <a:cubicBezTo>
                  <a:pt x="136" y="135"/>
                  <a:pt x="136" y="134"/>
                  <a:pt x="133" y="136"/>
                </a:cubicBezTo>
                <a:close/>
                <a:moveTo>
                  <a:pt x="124" y="131"/>
                </a:moveTo>
                <a:cubicBezTo>
                  <a:pt x="125" y="131"/>
                  <a:pt x="125" y="131"/>
                  <a:pt x="124" y="132"/>
                </a:cubicBezTo>
                <a:cubicBezTo>
                  <a:pt x="126" y="131"/>
                  <a:pt x="131" y="127"/>
                  <a:pt x="128" y="128"/>
                </a:cubicBezTo>
                <a:cubicBezTo>
                  <a:pt x="128" y="129"/>
                  <a:pt x="126" y="130"/>
                  <a:pt x="124" y="131"/>
                </a:cubicBezTo>
                <a:close/>
                <a:moveTo>
                  <a:pt x="121" y="127"/>
                </a:moveTo>
                <a:cubicBezTo>
                  <a:pt x="121" y="126"/>
                  <a:pt x="121" y="125"/>
                  <a:pt x="123" y="124"/>
                </a:cubicBezTo>
                <a:cubicBezTo>
                  <a:pt x="120" y="126"/>
                  <a:pt x="117" y="127"/>
                  <a:pt x="117" y="128"/>
                </a:cubicBezTo>
                <a:cubicBezTo>
                  <a:pt x="118" y="128"/>
                  <a:pt x="120" y="126"/>
                  <a:pt x="121" y="126"/>
                </a:cubicBezTo>
                <a:cubicBezTo>
                  <a:pt x="120" y="126"/>
                  <a:pt x="119" y="128"/>
                  <a:pt x="121" y="127"/>
                </a:cubicBezTo>
                <a:close/>
                <a:moveTo>
                  <a:pt x="120" y="131"/>
                </a:moveTo>
                <a:cubicBezTo>
                  <a:pt x="121" y="131"/>
                  <a:pt x="122" y="131"/>
                  <a:pt x="124" y="129"/>
                </a:cubicBezTo>
                <a:cubicBezTo>
                  <a:pt x="124" y="128"/>
                  <a:pt x="121" y="130"/>
                  <a:pt x="120" y="131"/>
                </a:cubicBezTo>
                <a:close/>
                <a:moveTo>
                  <a:pt x="119" y="140"/>
                </a:moveTo>
                <a:cubicBezTo>
                  <a:pt x="121" y="139"/>
                  <a:pt x="122" y="137"/>
                  <a:pt x="124" y="135"/>
                </a:cubicBezTo>
                <a:cubicBezTo>
                  <a:pt x="124" y="134"/>
                  <a:pt x="124" y="134"/>
                  <a:pt x="124" y="134"/>
                </a:cubicBezTo>
                <a:cubicBezTo>
                  <a:pt x="121" y="137"/>
                  <a:pt x="119" y="139"/>
                  <a:pt x="119" y="140"/>
                </a:cubicBezTo>
                <a:close/>
                <a:moveTo>
                  <a:pt x="117" y="131"/>
                </a:moveTo>
                <a:cubicBezTo>
                  <a:pt x="119" y="130"/>
                  <a:pt x="117" y="130"/>
                  <a:pt x="118" y="129"/>
                </a:cubicBezTo>
                <a:cubicBezTo>
                  <a:pt x="116" y="131"/>
                  <a:pt x="116" y="131"/>
                  <a:pt x="117" y="131"/>
                </a:cubicBezTo>
                <a:close/>
                <a:moveTo>
                  <a:pt x="112" y="133"/>
                </a:moveTo>
                <a:cubicBezTo>
                  <a:pt x="112" y="134"/>
                  <a:pt x="114" y="132"/>
                  <a:pt x="113" y="133"/>
                </a:cubicBezTo>
                <a:cubicBezTo>
                  <a:pt x="117" y="130"/>
                  <a:pt x="114" y="131"/>
                  <a:pt x="112" y="133"/>
                </a:cubicBezTo>
                <a:close/>
                <a:moveTo>
                  <a:pt x="117" y="138"/>
                </a:moveTo>
                <a:cubicBezTo>
                  <a:pt x="116" y="140"/>
                  <a:pt x="113" y="143"/>
                  <a:pt x="114" y="143"/>
                </a:cubicBezTo>
                <a:cubicBezTo>
                  <a:pt x="117" y="140"/>
                  <a:pt x="116" y="140"/>
                  <a:pt x="119" y="137"/>
                </a:cubicBezTo>
                <a:cubicBezTo>
                  <a:pt x="118" y="138"/>
                  <a:pt x="118" y="137"/>
                  <a:pt x="117" y="138"/>
                </a:cubicBezTo>
                <a:close/>
                <a:moveTo>
                  <a:pt x="114" y="157"/>
                </a:moveTo>
                <a:cubicBezTo>
                  <a:pt x="112" y="158"/>
                  <a:pt x="113" y="158"/>
                  <a:pt x="111" y="158"/>
                </a:cubicBezTo>
                <a:cubicBezTo>
                  <a:pt x="113" y="158"/>
                  <a:pt x="109" y="161"/>
                  <a:pt x="109" y="161"/>
                </a:cubicBezTo>
                <a:cubicBezTo>
                  <a:pt x="111" y="159"/>
                  <a:pt x="109" y="160"/>
                  <a:pt x="108" y="161"/>
                </a:cubicBezTo>
                <a:cubicBezTo>
                  <a:pt x="108" y="162"/>
                  <a:pt x="107" y="163"/>
                  <a:pt x="107" y="164"/>
                </a:cubicBezTo>
                <a:cubicBezTo>
                  <a:pt x="105" y="166"/>
                  <a:pt x="105" y="164"/>
                  <a:pt x="102" y="167"/>
                </a:cubicBezTo>
                <a:cubicBezTo>
                  <a:pt x="102" y="169"/>
                  <a:pt x="103" y="167"/>
                  <a:pt x="104" y="167"/>
                </a:cubicBezTo>
                <a:cubicBezTo>
                  <a:pt x="103" y="168"/>
                  <a:pt x="102" y="168"/>
                  <a:pt x="101" y="169"/>
                </a:cubicBezTo>
                <a:cubicBezTo>
                  <a:pt x="103" y="169"/>
                  <a:pt x="106" y="166"/>
                  <a:pt x="107" y="164"/>
                </a:cubicBezTo>
                <a:cubicBezTo>
                  <a:pt x="106" y="167"/>
                  <a:pt x="101" y="172"/>
                  <a:pt x="99" y="173"/>
                </a:cubicBezTo>
                <a:cubicBezTo>
                  <a:pt x="99" y="173"/>
                  <a:pt x="99" y="175"/>
                  <a:pt x="98" y="175"/>
                </a:cubicBezTo>
                <a:cubicBezTo>
                  <a:pt x="98" y="175"/>
                  <a:pt x="99" y="175"/>
                  <a:pt x="98" y="175"/>
                </a:cubicBezTo>
                <a:cubicBezTo>
                  <a:pt x="99" y="175"/>
                  <a:pt x="98" y="175"/>
                  <a:pt x="99" y="175"/>
                </a:cubicBezTo>
                <a:cubicBezTo>
                  <a:pt x="99" y="175"/>
                  <a:pt x="100" y="174"/>
                  <a:pt x="100" y="174"/>
                </a:cubicBezTo>
                <a:cubicBezTo>
                  <a:pt x="100" y="174"/>
                  <a:pt x="100" y="174"/>
                  <a:pt x="100" y="174"/>
                </a:cubicBezTo>
                <a:cubicBezTo>
                  <a:pt x="101" y="172"/>
                  <a:pt x="101" y="172"/>
                  <a:pt x="101" y="172"/>
                </a:cubicBezTo>
                <a:cubicBezTo>
                  <a:pt x="102" y="172"/>
                  <a:pt x="103" y="171"/>
                  <a:pt x="104" y="170"/>
                </a:cubicBezTo>
                <a:cubicBezTo>
                  <a:pt x="103" y="170"/>
                  <a:pt x="106" y="168"/>
                  <a:pt x="106" y="167"/>
                </a:cubicBezTo>
                <a:cubicBezTo>
                  <a:pt x="108" y="166"/>
                  <a:pt x="114" y="158"/>
                  <a:pt x="117" y="157"/>
                </a:cubicBezTo>
                <a:cubicBezTo>
                  <a:pt x="117" y="157"/>
                  <a:pt x="116" y="157"/>
                  <a:pt x="117" y="156"/>
                </a:cubicBezTo>
                <a:cubicBezTo>
                  <a:pt x="119" y="155"/>
                  <a:pt x="120" y="153"/>
                  <a:pt x="123" y="151"/>
                </a:cubicBezTo>
                <a:cubicBezTo>
                  <a:pt x="122" y="150"/>
                  <a:pt x="125" y="150"/>
                  <a:pt x="126" y="148"/>
                </a:cubicBezTo>
                <a:cubicBezTo>
                  <a:pt x="126" y="148"/>
                  <a:pt x="127" y="147"/>
                  <a:pt x="126" y="147"/>
                </a:cubicBezTo>
                <a:cubicBezTo>
                  <a:pt x="123" y="150"/>
                  <a:pt x="122" y="148"/>
                  <a:pt x="120" y="151"/>
                </a:cubicBezTo>
                <a:cubicBezTo>
                  <a:pt x="121" y="150"/>
                  <a:pt x="120" y="153"/>
                  <a:pt x="119" y="153"/>
                </a:cubicBezTo>
                <a:cubicBezTo>
                  <a:pt x="119" y="152"/>
                  <a:pt x="117" y="155"/>
                  <a:pt x="116" y="155"/>
                </a:cubicBezTo>
                <a:cubicBezTo>
                  <a:pt x="117" y="154"/>
                  <a:pt x="118" y="153"/>
                  <a:pt x="118" y="152"/>
                </a:cubicBezTo>
                <a:cubicBezTo>
                  <a:pt x="117" y="154"/>
                  <a:pt x="116" y="154"/>
                  <a:pt x="116" y="154"/>
                </a:cubicBezTo>
                <a:cubicBezTo>
                  <a:pt x="116" y="154"/>
                  <a:pt x="117" y="153"/>
                  <a:pt x="117" y="153"/>
                </a:cubicBezTo>
                <a:cubicBezTo>
                  <a:pt x="115" y="155"/>
                  <a:pt x="115" y="155"/>
                  <a:pt x="114" y="157"/>
                </a:cubicBezTo>
                <a:close/>
                <a:moveTo>
                  <a:pt x="119" y="151"/>
                </a:moveTo>
                <a:cubicBezTo>
                  <a:pt x="120" y="150"/>
                  <a:pt x="121" y="149"/>
                  <a:pt x="121" y="148"/>
                </a:cubicBezTo>
                <a:cubicBezTo>
                  <a:pt x="120" y="149"/>
                  <a:pt x="119" y="149"/>
                  <a:pt x="118" y="151"/>
                </a:cubicBezTo>
                <a:cubicBezTo>
                  <a:pt x="118" y="152"/>
                  <a:pt x="119" y="150"/>
                  <a:pt x="120" y="150"/>
                </a:cubicBezTo>
                <a:cubicBezTo>
                  <a:pt x="119" y="151"/>
                  <a:pt x="118" y="152"/>
                  <a:pt x="119" y="151"/>
                </a:cubicBezTo>
                <a:close/>
                <a:moveTo>
                  <a:pt x="124" y="159"/>
                </a:moveTo>
                <a:cubicBezTo>
                  <a:pt x="125" y="159"/>
                  <a:pt x="128" y="159"/>
                  <a:pt x="128" y="157"/>
                </a:cubicBezTo>
                <a:cubicBezTo>
                  <a:pt x="125" y="160"/>
                  <a:pt x="127" y="156"/>
                  <a:pt x="124" y="159"/>
                </a:cubicBezTo>
                <a:close/>
                <a:moveTo>
                  <a:pt x="112" y="142"/>
                </a:moveTo>
                <a:cubicBezTo>
                  <a:pt x="110" y="143"/>
                  <a:pt x="109" y="144"/>
                  <a:pt x="109" y="145"/>
                </a:cubicBezTo>
                <a:cubicBezTo>
                  <a:pt x="110" y="145"/>
                  <a:pt x="111" y="143"/>
                  <a:pt x="112" y="142"/>
                </a:cubicBezTo>
                <a:cubicBezTo>
                  <a:pt x="112" y="143"/>
                  <a:pt x="112" y="143"/>
                  <a:pt x="113" y="142"/>
                </a:cubicBezTo>
                <a:cubicBezTo>
                  <a:pt x="113" y="142"/>
                  <a:pt x="112" y="142"/>
                  <a:pt x="112" y="142"/>
                </a:cubicBezTo>
                <a:close/>
                <a:moveTo>
                  <a:pt x="114" y="170"/>
                </a:moveTo>
                <a:cubicBezTo>
                  <a:pt x="115" y="170"/>
                  <a:pt x="118" y="166"/>
                  <a:pt x="117" y="166"/>
                </a:cubicBezTo>
                <a:cubicBezTo>
                  <a:pt x="115" y="168"/>
                  <a:pt x="116" y="167"/>
                  <a:pt x="114" y="170"/>
                </a:cubicBezTo>
                <a:close/>
                <a:moveTo>
                  <a:pt x="88" y="182"/>
                </a:moveTo>
                <a:cubicBezTo>
                  <a:pt x="88" y="182"/>
                  <a:pt x="89" y="182"/>
                  <a:pt x="89" y="181"/>
                </a:cubicBezTo>
                <a:cubicBezTo>
                  <a:pt x="88" y="181"/>
                  <a:pt x="88" y="182"/>
                  <a:pt x="88" y="182"/>
                </a:cubicBezTo>
                <a:close/>
                <a:moveTo>
                  <a:pt x="108" y="144"/>
                </a:moveTo>
                <a:cubicBezTo>
                  <a:pt x="106" y="144"/>
                  <a:pt x="109" y="142"/>
                  <a:pt x="108" y="142"/>
                </a:cubicBezTo>
                <a:cubicBezTo>
                  <a:pt x="107" y="142"/>
                  <a:pt x="103" y="145"/>
                  <a:pt x="103" y="145"/>
                </a:cubicBezTo>
                <a:cubicBezTo>
                  <a:pt x="105" y="144"/>
                  <a:pt x="106" y="145"/>
                  <a:pt x="107" y="144"/>
                </a:cubicBezTo>
                <a:cubicBezTo>
                  <a:pt x="109" y="143"/>
                  <a:pt x="109" y="143"/>
                  <a:pt x="110" y="141"/>
                </a:cubicBezTo>
                <a:cubicBezTo>
                  <a:pt x="110" y="141"/>
                  <a:pt x="110" y="141"/>
                  <a:pt x="110" y="141"/>
                </a:cubicBezTo>
                <a:cubicBezTo>
                  <a:pt x="107" y="143"/>
                  <a:pt x="110" y="142"/>
                  <a:pt x="108" y="144"/>
                </a:cubicBezTo>
                <a:close/>
                <a:moveTo>
                  <a:pt x="802" y="247"/>
                </a:moveTo>
                <a:cubicBezTo>
                  <a:pt x="799" y="242"/>
                  <a:pt x="799" y="242"/>
                  <a:pt x="799" y="242"/>
                </a:cubicBezTo>
                <a:cubicBezTo>
                  <a:pt x="798" y="242"/>
                  <a:pt x="801" y="247"/>
                  <a:pt x="801" y="246"/>
                </a:cubicBezTo>
                <a:cubicBezTo>
                  <a:pt x="801" y="247"/>
                  <a:pt x="801" y="247"/>
                  <a:pt x="801" y="247"/>
                </a:cubicBezTo>
                <a:cubicBezTo>
                  <a:pt x="800" y="244"/>
                  <a:pt x="802" y="246"/>
                  <a:pt x="802" y="247"/>
                </a:cubicBezTo>
                <a:close/>
                <a:moveTo>
                  <a:pt x="596" y="44"/>
                </a:moveTo>
                <a:cubicBezTo>
                  <a:pt x="592" y="42"/>
                  <a:pt x="592" y="42"/>
                  <a:pt x="592" y="42"/>
                </a:cubicBezTo>
                <a:cubicBezTo>
                  <a:pt x="592" y="43"/>
                  <a:pt x="593" y="43"/>
                  <a:pt x="594" y="44"/>
                </a:cubicBezTo>
                <a:cubicBezTo>
                  <a:pt x="591" y="43"/>
                  <a:pt x="597" y="45"/>
                  <a:pt x="596" y="44"/>
                </a:cubicBezTo>
                <a:close/>
                <a:moveTo>
                  <a:pt x="493" y="9"/>
                </a:moveTo>
                <a:cubicBezTo>
                  <a:pt x="495" y="10"/>
                  <a:pt x="500" y="11"/>
                  <a:pt x="502" y="11"/>
                </a:cubicBezTo>
                <a:cubicBezTo>
                  <a:pt x="500" y="10"/>
                  <a:pt x="492" y="9"/>
                  <a:pt x="493" y="9"/>
                </a:cubicBezTo>
                <a:close/>
                <a:moveTo>
                  <a:pt x="467" y="5"/>
                </a:moveTo>
                <a:cubicBezTo>
                  <a:pt x="469" y="5"/>
                  <a:pt x="477" y="7"/>
                  <a:pt x="475" y="6"/>
                </a:cubicBezTo>
                <a:cubicBezTo>
                  <a:pt x="473" y="6"/>
                  <a:pt x="466" y="4"/>
                  <a:pt x="466" y="5"/>
                </a:cubicBezTo>
                <a:cubicBezTo>
                  <a:pt x="467" y="6"/>
                  <a:pt x="469" y="7"/>
                  <a:pt x="470" y="6"/>
                </a:cubicBezTo>
                <a:cubicBezTo>
                  <a:pt x="469" y="6"/>
                  <a:pt x="468" y="6"/>
                  <a:pt x="467" y="5"/>
                </a:cubicBezTo>
                <a:close/>
                <a:moveTo>
                  <a:pt x="411" y="0"/>
                </a:moveTo>
                <a:cubicBezTo>
                  <a:pt x="410" y="0"/>
                  <a:pt x="406" y="0"/>
                  <a:pt x="404" y="1"/>
                </a:cubicBezTo>
                <a:cubicBezTo>
                  <a:pt x="407" y="1"/>
                  <a:pt x="411" y="1"/>
                  <a:pt x="414" y="1"/>
                </a:cubicBezTo>
                <a:cubicBezTo>
                  <a:pt x="413" y="1"/>
                  <a:pt x="411" y="1"/>
                  <a:pt x="412" y="1"/>
                </a:cubicBezTo>
                <a:cubicBezTo>
                  <a:pt x="413" y="1"/>
                  <a:pt x="417" y="0"/>
                  <a:pt x="415" y="0"/>
                </a:cubicBezTo>
                <a:cubicBezTo>
                  <a:pt x="415" y="1"/>
                  <a:pt x="413" y="0"/>
                  <a:pt x="411" y="0"/>
                </a:cubicBezTo>
                <a:close/>
                <a:moveTo>
                  <a:pt x="394" y="50"/>
                </a:moveTo>
                <a:cubicBezTo>
                  <a:pt x="394" y="49"/>
                  <a:pt x="401" y="50"/>
                  <a:pt x="399" y="50"/>
                </a:cubicBezTo>
                <a:cubicBezTo>
                  <a:pt x="399" y="49"/>
                  <a:pt x="391" y="49"/>
                  <a:pt x="394" y="50"/>
                </a:cubicBezTo>
                <a:close/>
                <a:moveTo>
                  <a:pt x="388" y="50"/>
                </a:moveTo>
                <a:cubicBezTo>
                  <a:pt x="389" y="50"/>
                  <a:pt x="391" y="51"/>
                  <a:pt x="393" y="50"/>
                </a:cubicBezTo>
                <a:cubicBezTo>
                  <a:pt x="384" y="50"/>
                  <a:pt x="379" y="50"/>
                  <a:pt x="376" y="50"/>
                </a:cubicBezTo>
                <a:cubicBezTo>
                  <a:pt x="379" y="50"/>
                  <a:pt x="373" y="51"/>
                  <a:pt x="376" y="51"/>
                </a:cubicBezTo>
                <a:cubicBezTo>
                  <a:pt x="378" y="50"/>
                  <a:pt x="383" y="51"/>
                  <a:pt x="382" y="50"/>
                </a:cubicBezTo>
                <a:cubicBezTo>
                  <a:pt x="383" y="50"/>
                  <a:pt x="386" y="50"/>
                  <a:pt x="388" y="50"/>
                </a:cubicBezTo>
                <a:close/>
                <a:moveTo>
                  <a:pt x="350" y="7"/>
                </a:moveTo>
                <a:cubicBezTo>
                  <a:pt x="351" y="6"/>
                  <a:pt x="358" y="6"/>
                  <a:pt x="359" y="6"/>
                </a:cubicBezTo>
                <a:cubicBezTo>
                  <a:pt x="355" y="6"/>
                  <a:pt x="351" y="7"/>
                  <a:pt x="349" y="7"/>
                </a:cubicBezTo>
                <a:cubicBezTo>
                  <a:pt x="350" y="7"/>
                  <a:pt x="350" y="7"/>
                  <a:pt x="350" y="7"/>
                </a:cubicBezTo>
                <a:cubicBezTo>
                  <a:pt x="350" y="7"/>
                  <a:pt x="349" y="7"/>
                  <a:pt x="350" y="7"/>
                </a:cubicBezTo>
                <a:close/>
                <a:moveTo>
                  <a:pt x="350" y="8"/>
                </a:moveTo>
                <a:cubicBezTo>
                  <a:pt x="350" y="8"/>
                  <a:pt x="350" y="8"/>
                  <a:pt x="351" y="7"/>
                </a:cubicBezTo>
                <a:cubicBezTo>
                  <a:pt x="348" y="8"/>
                  <a:pt x="348" y="7"/>
                  <a:pt x="347" y="7"/>
                </a:cubicBezTo>
                <a:cubicBezTo>
                  <a:pt x="346" y="8"/>
                  <a:pt x="345" y="8"/>
                  <a:pt x="343" y="8"/>
                </a:cubicBezTo>
                <a:cubicBezTo>
                  <a:pt x="342" y="8"/>
                  <a:pt x="336" y="8"/>
                  <a:pt x="335" y="9"/>
                </a:cubicBezTo>
                <a:cubicBezTo>
                  <a:pt x="336" y="9"/>
                  <a:pt x="337" y="9"/>
                  <a:pt x="337" y="9"/>
                </a:cubicBezTo>
                <a:cubicBezTo>
                  <a:pt x="334" y="10"/>
                  <a:pt x="330" y="9"/>
                  <a:pt x="327" y="11"/>
                </a:cubicBezTo>
                <a:cubicBezTo>
                  <a:pt x="331" y="11"/>
                  <a:pt x="333" y="10"/>
                  <a:pt x="336" y="10"/>
                </a:cubicBezTo>
                <a:cubicBezTo>
                  <a:pt x="336" y="9"/>
                  <a:pt x="337" y="9"/>
                  <a:pt x="339" y="9"/>
                </a:cubicBezTo>
                <a:cubicBezTo>
                  <a:pt x="339" y="9"/>
                  <a:pt x="336" y="9"/>
                  <a:pt x="337" y="10"/>
                </a:cubicBezTo>
                <a:cubicBezTo>
                  <a:pt x="342" y="9"/>
                  <a:pt x="350" y="9"/>
                  <a:pt x="351" y="8"/>
                </a:cubicBezTo>
                <a:cubicBezTo>
                  <a:pt x="350" y="8"/>
                  <a:pt x="350" y="8"/>
                  <a:pt x="350" y="8"/>
                </a:cubicBezTo>
                <a:close/>
                <a:moveTo>
                  <a:pt x="314" y="14"/>
                </a:moveTo>
                <a:cubicBezTo>
                  <a:pt x="315" y="14"/>
                  <a:pt x="322" y="13"/>
                  <a:pt x="320" y="13"/>
                </a:cubicBezTo>
                <a:cubicBezTo>
                  <a:pt x="317" y="14"/>
                  <a:pt x="316" y="13"/>
                  <a:pt x="314" y="14"/>
                </a:cubicBezTo>
                <a:close/>
                <a:moveTo>
                  <a:pt x="241" y="77"/>
                </a:moveTo>
                <a:cubicBezTo>
                  <a:pt x="240" y="77"/>
                  <a:pt x="241" y="75"/>
                  <a:pt x="240" y="76"/>
                </a:cubicBezTo>
                <a:cubicBezTo>
                  <a:pt x="240" y="76"/>
                  <a:pt x="238" y="77"/>
                  <a:pt x="238" y="77"/>
                </a:cubicBezTo>
                <a:cubicBezTo>
                  <a:pt x="238" y="77"/>
                  <a:pt x="238" y="77"/>
                  <a:pt x="237" y="77"/>
                </a:cubicBezTo>
                <a:cubicBezTo>
                  <a:pt x="237" y="78"/>
                  <a:pt x="238" y="77"/>
                  <a:pt x="238" y="77"/>
                </a:cubicBezTo>
                <a:cubicBezTo>
                  <a:pt x="236" y="79"/>
                  <a:pt x="236" y="78"/>
                  <a:pt x="235" y="79"/>
                </a:cubicBezTo>
                <a:cubicBezTo>
                  <a:pt x="236" y="79"/>
                  <a:pt x="240" y="77"/>
                  <a:pt x="241" y="77"/>
                </a:cubicBezTo>
                <a:close/>
                <a:moveTo>
                  <a:pt x="232" y="80"/>
                </a:moveTo>
                <a:cubicBezTo>
                  <a:pt x="232" y="81"/>
                  <a:pt x="233" y="81"/>
                  <a:pt x="228" y="83"/>
                </a:cubicBezTo>
                <a:cubicBezTo>
                  <a:pt x="231" y="83"/>
                  <a:pt x="236" y="79"/>
                  <a:pt x="241" y="77"/>
                </a:cubicBezTo>
                <a:cubicBezTo>
                  <a:pt x="238" y="78"/>
                  <a:pt x="235" y="79"/>
                  <a:pt x="232" y="80"/>
                </a:cubicBezTo>
                <a:close/>
                <a:moveTo>
                  <a:pt x="222" y="84"/>
                </a:moveTo>
                <a:cubicBezTo>
                  <a:pt x="220" y="86"/>
                  <a:pt x="220" y="87"/>
                  <a:pt x="223" y="86"/>
                </a:cubicBezTo>
                <a:cubicBezTo>
                  <a:pt x="221" y="87"/>
                  <a:pt x="219" y="89"/>
                  <a:pt x="217" y="89"/>
                </a:cubicBezTo>
                <a:cubicBezTo>
                  <a:pt x="217" y="88"/>
                  <a:pt x="219" y="88"/>
                  <a:pt x="219" y="87"/>
                </a:cubicBezTo>
                <a:cubicBezTo>
                  <a:pt x="217" y="88"/>
                  <a:pt x="213" y="90"/>
                  <a:pt x="213" y="91"/>
                </a:cubicBezTo>
                <a:cubicBezTo>
                  <a:pt x="218" y="88"/>
                  <a:pt x="214" y="91"/>
                  <a:pt x="215" y="91"/>
                </a:cubicBezTo>
                <a:cubicBezTo>
                  <a:pt x="219" y="89"/>
                  <a:pt x="219" y="89"/>
                  <a:pt x="219" y="89"/>
                </a:cubicBezTo>
                <a:cubicBezTo>
                  <a:pt x="219" y="88"/>
                  <a:pt x="224" y="86"/>
                  <a:pt x="226" y="84"/>
                </a:cubicBezTo>
                <a:cubicBezTo>
                  <a:pt x="222" y="86"/>
                  <a:pt x="223" y="85"/>
                  <a:pt x="222" y="84"/>
                </a:cubicBezTo>
                <a:close/>
                <a:moveTo>
                  <a:pt x="214" y="101"/>
                </a:moveTo>
                <a:cubicBezTo>
                  <a:pt x="214" y="103"/>
                  <a:pt x="210" y="104"/>
                  <a:pt x="207" y="106"/>
                </a:cubicBezTo>
                <a:cubicBezTo>
                  <a:pt x="211" y="104"/>
                  <a:pt x="216" y="101"/>
                  <a:pt x="220" y="99"/>
                </a:cubicBezTo>
                <a:cubicBezTo>
                  <a:pt x="219" y="99"/>
                  <a:pt x="215" y="102"/>
                  <a:pt x="215" y="101"/>
                </a:cubicBezTo>
                <a:cubicBezTo>
                  <a:pt x="219" y="99"/>
                  <a:pt x="223" y="98"/>
                  <a:pt x="226" y="95"/>
                </a:cubicBezTo>
                <a:cubicBezTo>
                  <a:pt x="223" y="97"/>
                  <a:pt x="219" y="98"/>
                  <a:pt x="214" y="101"/>
                </a:cubicBezTo>
                <a:close/>
                <a:moveTo>
                  <a:pt x="211" y="86"/>
                </a:moveTo>
                <a:cubicBezTo>
                  <a:pt x="213" y="83"/>
                  <a:pt x="216" y="83"/>
                  <a:pt x="217" y="81"/>
                </a:cubicBezTo>
                <a:cubicBezTo>
                  <a:pt x="214" y="83"/>
                  <a:pt x="214" y="82"/>
                  <a:pt x="210" y="84"/>
                </a:cubicBezTo>
                <a:cubicBezTo>
                  <a:pt x="210" y="85"/>
                  <a:pt x="208" y="86"/>
                  <a:pt x="211" y="86"/>
                </a:cubicBezTo>
                <a:close/>
                <a:moveTo>
                  <a:pt x="210" y="82"/>
                </a:moveTo>
                <a:cubicBezTo>
                  <a:pt x="211" y="82"/>
                  <a:pt x="207" y="83"/>
                  <a:pt x="208" y="84"/>
                </a:cubicBezTo>
                <a:cubicBezTo>
                  <a:pt x="211" y="83"/>
                  <a:pt x="211" y="82"/>
                  <a:pt x="213" y="80"/>
                </a:cubicBezTo>
                <a:cubicBezTo>
                  <a:pt x="214" y="80"/>
                  <a:pt x="214" y="81"/>
                  <a:pt x="215" y="80"/>
                </a:cubicBezTo>
                <a:cubicBezTo>
                  <a:pt x="216" y="79"/>
                  <a:pt x="212" y="81"/>
                  <a:pt x="210" y="82"/>
                </a:cubicBezTo>
                <a:close/>
                <a:moveTo>
                  <a:pt x="203" y="100"/>
                </a:moveTo>
                <a:cubicBezTo>
                  <a:pt x="201" y="100"/>
                  <a:pt x="199" y="102"/>
                  <a:pt x="199" y="102"/>
                </a:cubicBezTo>
                <a:cubicBezTo>
                  <a:pt x="201" y="100"/>
                  <a:pt x="205" y="97"/>
                  <a:pt x="207" y="96"/>
                </a:cubicBezTo>
                <a:cubicBezTo>
                  <a:pt x="207" y="96"/>
                  <a:pt x="213" y="92"/>
                  <a:pt x="212" y="92"/>
                </a:cubicBezTo>
                <a:cubicBezTo>
                  <a:pt x="211" y="93"/>
                  <a:pt x="207" y="95"/>
                  <a:pt x="207" y="96"/>
                </a:cubicBezTo>
                <a:cubicBezTo>
                  <a:pt x="204" y="97"/>
                  <a:pt x="201" y="100"/>
                  <a:pt x="197" y="101"/>
                </a:cubicBezTo>
                <a:cubicBezTo>
                  <a:pt x="197" y="102"/>
                  <a:pt x="198" y="101"/>
                  <a:pt x="196" y="103"/>
                </a:cubicBezTo>
                <a:cubicBezTo>
                  <a:pt x="192" y="104"/>
                  <a:pt x="183" y="110"/>
                  <a:pt x="180" y="114"/>
                </a:cubicBezTo>
                <a:cubicBezTo>
                  <a:pt x="175" y="115"/>
                  <a:pt x="167" y="123"/>
                  <a:pt x="160" y="128"/>
                </a:cubicBezTo>
                <a:cubicBezTo>
                  <a:pt x="161" y="128"/>
                  <a:pt x="163" y="127"/>
                  <a:pt x="161" y="129"/>
                </a:cubicBezTo>
                <a:cubicBezTo>
                  <a:pt x="164" y="127"/>
                  <a:pt x="163" y="126"/>
                  <a:pt x="165" y="125"/>
                </a:cubicBezTo>
                <a:cubicBezTo>
                  <a:pt x="166" y="125"/>
                  <a:pt x="167" y="124"/>
                  <a:pt x="165" y="127"/>
                </a:cubicBezTo>
                <a:cubicBezTo>
                  <a:pt x="167" y="125"/>
                  <a:pt x="166" y="126"/>
                  <a:pt x="168" y="125"/>
                </a:cubicBezTo>
                <a:cubicBezTo>
                  <a:pt x="168" y="124"/>
                  <a:pt x="169" y="122"/>
                  <a:pt x="167" y="123"/>
                </a:cubicBezTo>
                <a:cubicBezTo>
                  <a:pt x="172" y="119"/>
                  <a:pt x="174" y="119"/>
                  <a:pt x="177" y="116"/>
                </a:cubicBezTo>
                <a:cubicBezTo>
                  <a:pt x="176" y="117"/>
                  <a:pt x="178" y="116"/>
                  <a:pt x="179" y="115"/>
                </a:cubicBezTo>
                <a:cubicBezTo>
                  <a:pt x="179" y="115"/>
                  <a:pt x="178" y="115"/>
                  <a:pt x="179" y="114"/>
                </a:cubicBezTo>
                <a:cubicBezTo>
                  <a:pt x="183" y="113"/>
                  <a:pt x="189" y="107"/>
                  <a:pt x="193" y="105"/>
                </a:cubicBezTo>
                <a:cubicBezTo>
                  <a:pt x="193" y="105"/>
                  <a:pt x="192" y="105"/>
                  <a:pt x="194" y="104"/>
                </a:cubicBezTo>
                <a:cubicBezTo>
                  <a:pt x="193" y="106"/>
                  <a:pt x="196" y="103"/>
                  <a:pt x="198" y="102"/>
                </a:cubicBezTo>
                <a:cubicBezTo>
                  <a:pt x="198" y="103"/>
                  <a:pt x="189" y="108"/>
                  <a:pt x="194" y="106"/>
                </a:cubicBezTo>
                <a:cubicBezTo>
                  <a:pt x="192" y="107"/>
                  <a:pt x="190" y="108"/>
                  <a:pt x="190" y="108"/>
                </a:cubicBezTo>
                <a:cubicBezTo>
                  <a:pt x="194" y="106"/>
                  <a:pt x="190" y="109"/>
                  <a:pt x="189" y="110"/>
                </a:cubicBezTo>
                <a:cubicBezTo>
                  <a:pt x="194" y="107"/>
                  <a:pt x="196" y="106"/>
                  <a:pt x="200" y="103"/>
                </a:cubicBezTo>
                <a:cubicBezTo>
                  <a:pt x="201" y="103"/>
                  <a:pt x="200" y="103"/>
                  <a:pt x="201" y="102"/>
                </a:cubicBezTo>
                <a:cubicBezTo>
                  <a:pt x="202" y="102"/>
                  <a:pt x="205" y="100"/>
                  <a:pt x="205" y="99"/>
                </a:cubicBezTo>
                <a:cubicBezTo>
                  <a:pt x="207" y="98"/>
                  <a:pt x="210" y="96"/>
                  <a:pt x="210" y="97"/>
                </a:cubicBezTo>
                <a:cubicBezTo>
                  <a:pt x="212" y="96"/>
                  <a:pt x="213" y="96"/>
                  <a:pt x="213" y="95"/>
                </a:cubicBezTo>
                <a:cubicBezTo>
                  <a:pt x="211" y="96"/>
                  <a:pt x="215" y="94"/>
                  <a:pt x="214" y="94"/>
                </a:cubicBezTo>
                <a:cubicBezTo>
                  <a:pt x="213" y="95"/>
                  <a:pt x="213" y="94"/>
                  <a:pt x="211" y="95"/>
                </a:cubicBezTo>
                <a:cubicBezTo>
                  <a:pt x="211" y="96"/>
                  <a:pt x="207" y="98"/>
                  <a:pt x="205" y="99"/>
                </a:cubicBezTo>
                <a:cubicBezTo>
                  <a:pt x="205" y="99"/>
                  <a:pt x="202" y="101"/>
                  <a:pt x="202" y="101"/>
                </a:cubicBezTo>
                <a:cubicBezTo>
                  <a:pt x="200" y="101"/>
                  <a:pt x="205" y="99"/>
                  <a:pt x="203" y="100"/>
                </a:cubicBezTo>
                <a:close/>
                <a:moveTo>
                  <a:pt x="201" y="82"/>
                </a:moveTo>
                <a:cubicBezTo>
                  <a:pt x="203" y="81"/>
                  <a:pt x="203" y="82"/>
                  <a:pt x="205" y="81"/>
                </a:cubicBezTo>
                <a:cubicBezTo>
                  <a:pt x="205" y="80"/>
                  <a:pt x="206" y="80"/>
                  <a:pt x="205" y="79"/>
                </a:cubicBezTo>
                <a:cubicBezTo>
                  <a:pt x="203" y="80"/>
                  <a:pt x="202" y="81"/>
                  <a:pt x="201" y="82"/>
                </a:cubicBezTo>
                <a:close/>
                <a:moveTo>
                  <a:pt x="192" y="82"/>
                </a:moveTo>
                <a:cubicBezTo>
                  <a:pt x="192" y="81"/>
                  <a:pt x="194" y="80"/>
                  <a:pt x="194" y="80"/>
                </a:cubicBezTo>
                <a:cubicBezTo>
                  <a:pt x="192" y="80"/>
                  <a:pt x="187" y="84"/>
                  <a:pt x="190" y="83"/>
                </a:cubicBezTo>
                <a:cubicBezTo>
                  <a:pt x="192" y="81"/>
                  <a:pt x="191" y="83"/>
                  <a:pt x="191" y="83"/>
                </a:cubicBezTo>
                <a:cubicBezTo>
                  <a:pt x="192" y="83"/>
                  <a:pt x="194" y="82"/>
                  <a:pt x="195" y="81"/>
                </a:cubicBezTo>
                <a:cubicBezTo>
                  <a:pt x="195" y="81"/>
                  <a:pt x="195" y="82"/>
                  <a:pt x="195" y="82"/>
                </a:cubicBezTo>
                <a:cubicBezTo>
                  <a:pt x="197" y="81"/>
                  <a:pt x="197" y="81"/>
                  <a:pt x="197" y="81"/>
                </a:cubicBezTo>
                <a:cubicBezTo>
                  <a:pt x="197" y="80"/>
                  <a:pt x="197" y="80"/>
                  <a:pt x="197" y="80"/>
                </a:cubicBezTo>
                <a:cubicBezTo>
                  <a:pt x="194" y="82"/>
                  <a:pt x="193" y="81"/>
                  <a:pt x="192" y="82"/>
                </a:cubicBezTo>
                <a:close/>
                <a:moveTo>
                  <a:pt x="196" y="84"/>
                </a:moveTo>
                <a:cubicBezTo>
                  <a:pt x="193" y="86"/>
                  <a:pt x="192" y="85"/>
                  <a:pt x="192" y="85"/>
                </a:cubicBezTo>
                <a:cubicBezTo>
                  <a:pt x="192" y="86"/>
                  <a:pt x="191" y="86"/>
                  <a:pt x="191" y="87"/>
                </a:cubicBezTo>
                <a:cubicBezTo>
                  <a:pt x="193" y="86"/>
                  <a:pt x="192" y="87"/>
                  <a:pt x="194" y="87"/>
                </a:cubicBezTo>
                <a:cubicBezTo>
                  <a:pt x="196" y="86"/>
                  <a:pt x="195" y="86"/>
                  <a:pt x="197" y="85"/>
                </a:cubicBezTo>
                <a:cubicBezTo>
                  <a:pt x="198" y="84"/>
                  <a:pt x="195" y="86"/>
                  <a:pt x="195" y="85"/>
                </a:cubicBezTo>
                <a:cubicBezTo>
                  <a:pt x="195" y="85"/>
                  <a:pt x="198" y="82"/>
                  <a:pt x="196" y="83"/>
                </a:cubicBezTo>
                <a:cubicBezTo>
                  <a:pt x="196" y="83"/>
                  <a:pt x="196" y="83"/>
                  <a:pt x="196" y="84"/>
                </a:cubicBezTo>
                <a:close/>
                <a:moveTo>
                  <a:pt x="187" y="104"/>
                </a:moveTo>
                <a:cubicBezTo>
                  <a:pt x="188" y="103"/>
                  <a:pt x="188" y="105"/>
                  <a:pt x="192" y="103"/>
                </a:cubicBezTo>
                <a:cubicBezTo>
                  <a:pt x="192" y="102"/>
                  <a:pt x="190" y="103"/>
                  <a:pt x="190" y="103"/>
                </a:cubicBezTo>
                <a:cubicBezTo>
                  <a:pt x="192" y="102"/>
                  <a:pt x="193" y="101"/>
                  <a:pt x="194" y="99"/>
                </a:cubicBezTo>
                <a:cubicBezTo>
                  <a:pt x="195" y="100"/>
                  <a:pt x="195" y="100"/>
                  <a:pt x="195" y="100"/>
                </a:cubicBezTo>
                <a:cubicBezTo>
                  <a:pt x="197" y="98"/>
                  <a:pt x="198" y="98"/>
                  <a:pt x="201" y="96"/>
                </a:cubicBezTo>
                <a:cubicBezTo>
                  <a:pt x="200" y="96"/>
                  <a:pt x="201" y="94"/>
                  <a:pt x="200" y="95"/>
                </a:cubicBezTo>
                <a:cubicBezTo>
                  <a:pt x="196" y="97"/>
                  <a:pt x="191" y="101"/>
                  <a:pt x="189" y="102"/>
                </a:cubicBezTo>
                <a:cubicBezTo>
                  <a:pt x="188" y="103"/>
                  <a:pt x="191" y="102"/>
                  <a:pt x="188" y="103"/>
                </a:cubicBezTo>
                <a:cubicBezTo>
                  <a:pt x="188" y="103"/>
                  <a:pt x="187" y="104"/>
                  <a:pt x="187" y="104"/>
                </a:cubicBezTo>
                <a:close/>
                <a:moveTo>
                  <a:pt x="198" y="107"/>
                </a:moveTo>
                <a:cubicBezTo>
                  <a:pt x="200" y="106"/>
                  <a:pt x="201" y="105"/>
                  <a:pt x="202" y="105"/>
                </a:cubicBezTo>
                <a:cubicBezTo>
                  <a:pt x="201" y="105"/>
                  <a:pt x="199" y="106"/>
                  <a:pt x="198" y="106"/>
                </a:cubicBezTo>
                <a:cubicBezTo>
                  <a:pt x="200" y="105"/>
                  <a:pt x="200" y="104"/>
                  <a:pt x="202" y="103"/>
                </a:cubicBezTo>
                <a:cubicBezTo>
                  <a:pt x="201" y="104"/>
                  <a:pt x="203" y="102"/>
                  <a:pt x="205" y="102"/>
                </a:cubicBezTo>
                <a:cubicBezTo>
                  <a:pt x="204" y="101"/>
                  <a:pt x="200" y="104"/>
                  <a:pt x="197" y="105"/>
                </a:cubicBezTo>
                <a:cubicBezTo>
                  <a:pt x="199" y="105"/>
                  <a:pt x="196" y="108"/>
                  <a:pt x="198" y="107"/>
                </a:cubicBezTo>
                <a:close/>
                <a:moveTo>
                  <a:pt x="186" y="99"/>
                </a:moveTo>
                <a:cubicBezTo>
                  <a:pt x="183" y="101"/>
                  <a:pt x="173" y="108"/>
                  <a:pt x="182" y="103"/>
                </a:cubicBezTo>
                <a:cubicBezTo>
                  <a:pt x="183" y="101"/>
                  <a:pt x="187" y="99"/>
                  <a:pt x="183" y="102"/>
                </a:cubicBezTo>
                <a:cubicBezTo>
                  <a:pt x="186" y="100"/>
                  <a:pt x="187" y="99"/>
                  <a:pt x="188" y="98"/>
                </a:cubicBezTo>
                <a:cubicBezTo>
                  <a:pt x="187" y="99"/>
                  <a:pt x="187" y="98"/>
                  <a:pt x="186" y="99"/>
                </a:cubicBezTo>
                <a:close/>
                <a:moveTo>
                  <a:pt x="169" y="89"/>
                </a:moveTo>
                <a:cubicBezTo>
                  <a:pt x="171" y="89"/>
                  <a:pt x="178" y="83"/>
                  <a:pt x="174" y="85"/>
                </a:cubicBezTo>
                <a:cubicBezTo>
                  <a:pt x="174" y="86"/>
                  <a:pt x="171" y="88"/>
                  <a:pt x="169" y="89"/>
                </a:cubicBezTo>
                <a:close/>
                <a:moveTo>
                  <a:pt x="182" y="123"/>
                </a:moveTo>
                <a:cubicBezTo>
                  <a:pt x="187" y="120"/>
                  <a:pt x="189" y="118"/>
                  <a:pt x="195" y="114"/>
                </a:cubicBezTo>
                <a:cubicBezTo>
                  <a:pt x="194" y="115"/>
                  <a:pt x="195" y="113"/>
                  <a:pt x="194" y="114"/>
                </a:cubicBezTo>
                <a:cubicBezTo>
                  <a:pt x="194" y="114"/>
                  <a:pt x="191" y="117"/>
                  <a:pt x="189" y="118"/>
                </a:cubicBezTo>
                <a:cubicBezTo>
                  <a:pt x="190" y="117"/>
                  <a:pt x="190" y="117"/>
                  <a:pt x="190" y="116"/>
                </a:cubicBezTo>
                <a:cubicBezTo>
                  <a:pt x="188" y="118"/>
                  <a:pt x="186" y="120"/>
                  <a:pt x="183" y="121"/>
                </a:cubicBezTo>
                <a:cubicBezTo>
                  <a:pt x="184" y="121"/>
                  <a:pt x="184" y="120"/>
                  <a:pt x="183" y="121"/>
                </a:cubicBezTo>
                <a:cubicBezTo>
                  <a:pt x="183" y="121"/>
                  <a:pt x="182" y="123"/>
                  <a:pt x="182" y="123"/>
                </a:cubicBezTo>
                <a:close/>
                <a:moveTo>
                  <a:pt x="178" y="110"/>
                </a:moveTo>
                <a:cubicBezTo>
                  <a:pt x="180" y="109"/>
                  <a:pt x="180" y="109"/>
                  <a:pt x="180" y="109"/>
                </a:cubicBezTo>
                <a:cubicBezTo>
                  <a:pt x="178" y="111"/>
                  <a:pt x="182" y="109"/>
                  <a:pt x="182" y="108"/>
                </a:cubicBezTo>
                <a:cubicBezTo>
                  <a:pt x="181" y="108"/>
                  <a:pt x="179" y="109"/>
                  <a:pt x="178" y="110"/>
                </a:cubicBezTo>
                <a:close/>
                <a:moveTo>
                  <a:pt x="178" y="117"/>
                </a:moveTo>
                <a:cubicBezTo>
                  <a:pt x="177" y="118"/>
                  <a:pt x="176" y="118"/>
                  <a:pt x="175" y="120"/>
                </a:cubicBezTo>
                <a:cubicBezTo>
                  <a:pt x="176" y="119"/>
                  <a:pt x="176" y="119"/>
                  <a:pt x="177" y="119"/>
                </a:cubicBezTo>
                <a:cubicBezTo>
                  <a:pt x="178" y="118"/>
                  <a:pt x="182" y="116"/>
                  <a:pt x="181" y="116"/>
                </a:cubicBezTo>
                <a:cubicBezTo>
                  <a:pt x="177" y="119"/>
                  <a:pt x="181" y="114"/>
                  <a:pt x="178" y="117"/>
                </a:cubicBezTo>
                <a:close/>
                <a:moveTo>
                  <a:pt x="164" y="122"/>
                </a:moveTo>
                <a:cubicBezTo>
                  <a:pt x="169" y="117"/>
                  <a:pt x="172" y="117"/>
                  <a:pt x="177" y="112"/>
                </a:cubicBezTo>
                <a:cubicBezTo>
                  <a:pt x="174" y="114"/>
                  <a:pt x="176" y="112"/>
                  <a:pt x="174" y="113"/>
                </a:cubicBezTo>
                <a:cubicBezTo>
                  <a:pt x="171" y="116"/>
                  <a:pt x="165" y="119"/>
                  <a:pt x="164" y="122"/>
                </a:cubicBezTo>
                <a:close/>
                <a:moveTo>
                  <a:pt x="159" y="111"/>
                </a:moveTo>
                <a:cubicBezTo>
                  <a:pt x="160" y="110"/>
                  <a:pt x="164" y="108"/>
                  <a:pt x="164" y="107"/>
                </a:cubicBezTo>
                <a:cubicBezTo>
                  <a:pt x="162" y="109"/>
                  <a:pt x="158" y="112"/>
                  <a:pt x="159" y="111"/>
                </a:cubicBezTo>
                <a:close/>
                <a:moveTo>
                  <a:pt x="170" y="123"/>
                </a:moveTo>
                <a:cubicBezTo>
                  <a:pt x="172" y="122"/>
                  <a:pt x="175" y="118"/>
                  <a:pt x="172" y="121"/>
                </a:cubicBezTo>
                <a:cubicBezTo>
                  <a:pt x="172" y="121"/>
                  <a:pt x="173" y="120"/>
                  <a:pt x="173" y="121"/>
                </a:cubicBezTo>
                <a:cubicBezTo>
                  <a:pt x="172" y="121"/>
                  <a:pt x="168" y="124"/>
                  <a:pt x="170" y="123"/>
                </a:cubicBezTo>
                <a:close/>
                <a:moveTo>
                  <a:pt x="125" y="113"/>
                </a:moveTo>
                <a:cubicBezTo>
                  <a:pt x="123" y="114"/>
                  <a:pt x="123" y="114"/>
                  <a:pt x="123" y="114"/>
                </a:cubicBezTo>
                <a:cubicBezTo>
                  <a:pt x="123" y="115"/>
                  <a:pt x="122" y="116"/>
                  <a:pt x="123" y="115"/>
                </a:cubicBezTo>
                <a:cubicBezTo>
                  <a:pt x="125" y="114"/>
                  <a:pt x="125" y="114"/>
                  <a:pt x="125" y="113"/>
                </a:cubicBezTo>
                <a:cubicBezTo>
                  <a:pt x="125" y="113"/>
                  <a:pt x="126" y="113"/>
                  <a:pt x="126" y="112"/>
                </a:cubicBezTo>
                <a:cubicBezTo>
                  <a:pt x="125" y="113"/>
                  <a:pt x="125" y="113"/>
                  <a:pt x="125" y="113"/>
                </a:cubicBezTo>
                <a:close/>
                <a:moveTo>
                  <a:pt x="107" y="138"/>
                </a:moveTo>
                <a:cubicBezTo>
                  <a:pt x="106" y="138"/>
                  <a:pt x="106" y="138"/>
                  <a:pt x="105" y="139"/>
                </a:cubicBezTo>
                <a:cubicBezTo>
                  <a:pt x="105" y="138"/>
                  <a:pt x="107" y="136"/>
                  <a:pt x="107" y="136"/>
                </a:cubicBezTo>
                <a:cubicBezTo>
                  <a:pt x="105" y="138"/>
                  <a:pt x="104" y="139"/>
                  <a:pt x="102" y="141"/>
                </a:cubicBezTo>
                <a:cubicBezTo>
                  <a:pt x="104" y="141"/>
                  <a:pt x="106" y="140"/>
                  <a:pt x="108" y="139"/>
                </a:cubicBezTo>
                <a:cubicBezTo>
                  <a:pt x="104" y="141"/>
                  <a:pt x="110" y="134"/>
                  <a:pt x="107" y="137"/>
                </a:cubicBezTo>
                <a:cubicBezTo>
                  <a:pt x="107" y="137"/>
                  <a:pt x="107" y="137"/>
                  <a:pt x="107" y="138"/>
                </a:cubicBezTo>
                <a:close/>
                <a:moveTo>
                  <a:pt x="128" y="160"/>
                </a:moveTo>
                <a:cubicBezTo>
                  <a:pt x="127" y="161"/>
                  <a:pt x="126" y="161"/>
                  <a:pt x="126" y="161"/>
                </a:cubicBezTo>
                <a:cubicBezTo>
                  <a:pt x="125" y="163"/>
                  <a:pt x="128" y="160"/>
                  <a:pt x="128" y="162"/>
                </a:cubicBezTo>
                <a:cubicBezTo>
                  <a:pt x="127" y="163"/>
                  <a:pt x="126" y="164"/>
                  <a:pt x="125" y="164"/>
                </a:cubicBezTo>
                <a:cubicBezTo>
                  <a:pt x="125" y="165"/>
                  <a:pt x="128" y="162"/>
                  <a:pt x="129" y="162"/>
                </a:cubicBezTo>
                <a:cubicBezTo>
                  <a:pt x="128" y="162"/>
                  <a:pt x="127" y="163"/>
                  <a:pt x="127" y="163"/>
                </a:cubicBezTo>
                <a:cubicBezTo>
                  <a:pt x="131" y="161"/>
                  <a:pt x="128" y="162"/>
                  <a:pt x="131" y="159"/>
                </a:cubicBezTo>
                <a:cubicBezTo>
                  <a:pt x="130" y="159"/>
                  <a:pt x="127" y="162"/>
                  <a:pt x="128" y="160"/>
                </a:cubicBezTo>
                <a:close/>
                <a:moveTo>
                  <a:pt x="95" y="148"/>
                </a:moveTo>
                <a:cubicBezTo>
                  <a:pt x="95" y="148"/>
                  <a:pt x="96" y="148"/>
                  <a:pt x="96" y="148"/>
                </a:cubicBezTo>
                <a:cubicBezTo>
                  <a:pt x="94" y="149"/>
                  <a:pt x="94" y="150"/>
                  <a:pt x="94" y="150"/>
                </a:cubicBezTo>
                <a:cubicBezTo>
                  <a:pt x="98" y="147"/>
                  <a:pt x="99" y="145"/>
                  <a:pt x="101" y="143"/>
                </a:cubicBezTo>
                <a:cubicBezTo>
                  <a:pt x="102" y="143"/>
                  <a:pt x="102" y="142"/>
                  <a:pt x="102" y="141"/>
                </a:cubicBezTo>
                <a:cubicBezTo>
                  <a:pt x="100" y="143"/>
                  <a:pt x="97" y="147"/>
                  <a:pt x="95" y="148"/>
                </a:cubicBezTo>
                <a:close/>
                <a:moveTo>
                  <a:pt x="110" y="169"/>
                </a:moveTo>
                <a:cubicBezTo>
                  <a:pt x="110" y="169"/>
                  <a:pt x="111" y="169"/>
                  <a:pt x="111" y="169"/>
                </a:cubicBezTo>
                <a:cubicBezTo>
                  <a:pt x="110" y="170"/>
                  <a:pt x="109" y="171"/>
                  <a:pt x="109" y="171"/>
                </a:cubicBezTo>
                <a:cubicBezTo>
                  <a:pt x="112" y="168"/>
                  <a:pt x="113" y="166"/>
                  <a:pt x="114" y="165"/>
                </a:cubicBezTo>
                <a:cubicBezTo>
                  <a:pt x="114" y="165"/>
                  <a:pt x="114" y="165"/>
                  <a:pt x="114" y="165"/>
                </a:cubicBezTo>
                <a:cubicBezTo>
                  <a:pt x="112" y="167"/>
                  <a:pt x="111" y="169"/>
                  <a:pt x="110" y="169"/>
                </a:cubicBezTo>
                <a:close/>
                <a:moveTo>
                  <a:pt x="91" y="154"/>
                </a:moveTo>
                <a:cubicBezTo>
                  <a:pt x="92" y="155"/>
                  <a:pt x="92" y="155"/>
                  <a:pt x="92" y="155"/>
                </a:cubicBezTo>
                <a:cubicBezTo>
                  <a:pt x="94" y="153"/>
                  <a:pt x="93" y="153"/>
                  <a:pt x="94" y="152"/>
                </a:cubicBezTo>
                <a:cubicBezTo>
                  <a:pt x="94" y="152"/>
                  <a:pt x="94" y="152"/>
                  <a:pt x="95" y="152"/>
                </a:cubicBezTo>
                <a:cubicBezTo>
                  <a:pt x="95" y="152"/>
                  <a:pt x="95" y="151"/>
                  <a:pt x="95" y="151"/>
                </a:cubicBezTo>
                <a:cubicBezTo>
                  <a:pt x="94" y="151"/>
                  <a:pt x="94" y="151"/>
                  <a:pt x="94" y="152"/>
                </a:cubicBezTo>
                <a:cubicBezTo>
                  <a:pt x="93" y="153"/>
                  <a:pt x="93" y="153"/>
                  <a:pt x="91" y="154"/>
                </a:cubicBezTo>
                <a:close/>
                <a:moveTo>
                  <a:pt x="92" y="162"/>
                </a:moveTo>
                <a:cubicBezTo>
                  <a:pt x="94" y="162"/>
                  <a:pt x="97" y="157"/>
                  <a:pt x="99" y="155"/>
                </a:cubicBezTo>
                <a:cubicBezTo>
                  <a:pt x="96" y="158"/>
                  <a:pt x="95" y="159"/>
                  <a:pt x="92" y="162"/>
                </a:cubicBezTo>
                <a:close/>
                <a:moveTo>
                  <a:pt x="88" y="161"/>
                </a:moveTo>
                <a:cubicBezTo>
                  <a:pt x="87" y="161"/>
                  <a:pt x="87" y="161"/>
                  <a:pt x="87" y="161"/>
                </a:cubicBezTo>
                <a:cubicBezTo>
                  <a:pt x="87" y="161"/>
                  <a:pt x="87" y="161"/>
                  <a:pt x="87" y="161"/>
                </a:cubicBezTo>
                <a:cubicBezTo>
                  <a:pt x="87" y="162"/>
                  <a:pt x="87" y="162"/>
                  <a:pt x="87" y="162"/>
                </a:cubicBezTo>
                <a:cubicBezTo>
                  <a:pt x="87" y="162"/>
                  <a:pt x="87" y="162"/>
                  <a:pt x="87" y="162"/>
                </a:cubicBezTo>
                <a:cubicBezTo>
                  <a:pt x="87" y="162"/>
                  <a:pt x="87" y="163"/>
                  <a:pt x="87" y="163"/>
                </a:cubicBezTo>
                <a:cubicBezTo>
                  <a:pt x="87" y="163"/>
                  <a:pt x="87" y="162"/>
                  <a:pt x="87" y="162"/>
                </a:cubicBezTo>
                <a:cubicBezTo>
                  <a:pt x="87" y="162"/>
                  <a:pt x="87" y="162"/>
                  <a:pt x="88" y="161"/>
                </a:cubicBezTo>
                <a:cubicBezTo>
                  <a:pt x="89" y="160"/>
                  <a:pt x="89" y="160"/>
                  <a:pt x="89" y="160"/>
                </a:cubicBezTo>
                <a:cubicBezTo>
                  <a:pt x="88" y="162"/>
                  <a:pt x="90" y="159"/>
                  <a:pt x="91" y="158"/>
                </a:cubicBezTo>
                <a:cubicBezTo>
                  <a:pt x="91" y="157"/>
                  <a:pt x="93" y="157"/>
                  <a:pt x="94" y="156"/>
                </a:cubicBezTo>
                <a:cubicBezTo>
                  <a:pt x="92" y="156"/>
                  <a:pt x="90" y="158"/>
                  <a:pt x="88" y="161"/>
                </a:cubicBezTo>
                <a:close/>
                <a:moveTo>
                  <a:pt x="106" y="176"/>
                </a:moveTo>
                <a:cubicBezTo>
                  <a:pt x="106" y="177"/>
                  <a:pt x="105" y="177"/>
                  <a:pt x="105" y="178"/>
                </a:cubicBezTo>
                <a:cubicBezTo>
                  <a:pt x="104" y="178"/>
                  <a:pt x="104" y="178"/>
                  <a:pt x="104" y="178"/>
                </a:cubicBezTo>
                <a:cubicBezTo>
                  <a:pt x="104" y="179"/>
                  <a:pt x="103" y="179"/>
                  <a:pt x="103" y="180"/>
                </a:cubicBezTo>
                <a:cubicBezTo>
                  <a:pt x="104" y="179"/>
                  <a:pt x="104" y="180"/>
                  <a:pt x="104" y="179"/>
                </a:cubicBezTo>
                <a:cubicBezTo>
                  <a:pt x="105" y="179"/>
                  <a:pt x="105" y="180"/>
                  <a:pt x="106" y="179"/>
                </a:cubicBezTo>
                <a:cubicBezTo>
                  <a:pt x="105" y="179"/>
                  <a:pt x="105" y="179"/>
                  <a:pt x="105" y="179"/>
                </a:cubicBezTo>
                <a:cubicBezTo>
                  <a:pt x="105" y="178"/>
                  <a:pt x="105" y="179"/>
                  <a:pt x="106" y="178"/>
                </a:cubicBezTo>
                <a:cubicBezTo>
                  <a:pt x="105" y="179"/>
                  <a:pt x="108" y="175"/>
                  <a:pt x="108" y="175"/>
                </a:cubicBezTo>
                <a:cubicBezTo>
                  <a:pt x="108" y="175"/>
                  <a:pt x="108" y="175"/>
                  <a:pt x="109" y="175"/>
                </a:cubicBezTo>
                <a:cubicBezTo>
                  <a:pt x="108" y="175"/>
                  <a:pt x="107" y="175"/>
                  <a:pt x="106" y="176"/>
                </a:cubicBezTo>
                <a:close/>
                <a:moveTo>
                  <a:pt x="109" y="180"/>
                </a:moveTo>
                <a:cubicBezTo>
                  <a:pt x="108" y="180"/>
                  <a:pt x="108" y="180"/>
                  <a:pt x="108" y="180"/>
                </a:cubicBezTo>
                <a:cubicBezTo>
                  <a:pt x="108" y="181"/>
                  <a:pt x="108" y="181"/>
                  <a:pt x="108" y="181"/>
                </a:cubicBezTo>
                <a:cubicBezTo>
                  <a:pt x="107" y="181"/>
                  <a:pt x="107" y="181"/>
                  <a:pt x="107" y="181"/>
                </a:cubicBezTo>
                <a:cubicBezTo>
                  <a:pt x="107" y="181"/>
                  <a:pt x="107" y="181"/>
                  <a:pt x="107" y="181"/>
                </a:cubicBezTo>
                <a:cubicBezTo>
                  <a:pt x="106" y="182"/>
                  <a:pt x="106" y="183"/>
                  <a:pt x="105" y="184"/>
                </a:cubicBezTo>
                <a:cubicBezTo>
                  <a:pt x="106" y="184"/>
                  <a:pt x="107" y="183"/>
                  <a:pt x="107" y="182"/>
                </a:cubicBezTo>
                <a:cubicBezTo>
                  <a:pt x="108" y="182"/>
                  <a:pt x="108" y="182"/>
                  <a:pt x="108" y="182"/>
                </a:cubicBezTo>
                <a:cubicBezTo>
                  <a:pt x="108" y="182"/>
                  <a:pt x="108" y="182"/>
                  <a:pt x="110" y="180"/>
                </a:cubicBezTo>
                <a:cubicBezTo>
                  <a:pt x="110" y="180"/>
                  <a:pt x="109" y="180"/>
                  <a:pt x="109" y="180"/>
                </a:cubicBezTo>
                <a:close/>
                <a:moveTo>
                  <a:pt x="88" y="171"/>
                </a:moveTo>
                <a:cubicBezTo>
                  <a:pt x="89" y="170"/>
                  <a:pt x="88" y="170"/>
                  <a:pt x="88" y="170"/>
                </a:cubicBezTo>
                <a:cubicBezTo>
                  <a:pt x="89" y="171"/>
                  <a:pt x="90" y="169"/>
                  <a:pt x="90" y="169"/>
                </a:cubicBezTo>
                <a:cubicBezTo>
                  <a:pt x="90" y="169"/>
                  <a:pt x="90" y="168"/>
                  <a:pt x="89" y="169"/>
                </a:cubicBezTo>
                <a:cubicBezTo>
                  <a:pt x="89" y="169"/>
                  <a:pt x="88" y="170"/>
                  <a:pt x="88" y="171"/>
                </a:cubicBezTo>
                <a:close/>
                <a:moveTo>
                  <a:pt x="98" y="180"/>
                </a:moveTo>
                <a:cubicBezTo>
                  <a:pt x="99" y="179"/>
                  <a:pt x="99" y="180"/>
                  <a:pt x="100" y="180"/>
                </a:cubicBezTo>
                <a:cubicBezTo>
                  <a:pt x="99" y="179"/>
                  <a:pt x="98" y="179"/>
                  <a:pt x="98" y="180"/>
                </a:cubicBezTo>
                <a:close/>
                <a:moveTo>
                  <a:pt x="102" y="183"/>
                </a:moveTo>
                <a:cubicBezTo>
                  <a:pt x="102" y="182"/>
                  <a:pt x="101" y="182"/>
                  <a:pt x="102" y="182"/>
                </a:cubicBezTo>
                <a:cubicBezTo>
                  <a:pt x="102" y="182"/>
                  <a:pt x="102" y="183"/>
                  <a:pt x="102" y="182"/>
                </a:cubicBezTo>
                <a:cubicBezTo>
                  <a:pt x="102" y="182"/>
                  <a:pt x="101" y="182"/>
                  <a:pt x="101" y="182"/>
                </a:cubicBezTo>
                <a:cubicBezTo>
                  <a:pt x="102" y="182"/>
                  <a:pt x="101" y="183"/>
                  <a:pt x="102" y="183"/>
                </a:cubicBezTo>
                <a:close/>
                <a:moveTo>
                  <a:pt x="102" y="191"/>
                </a:moveTo>
                <a:cubicBezTo>
                  <a:pt x="102" y="191"/>
                  <a:pt x="104" y="189"/>
                  <a:pt x="104" y="188"/>
                </a:cubicBezTo>
                <a:cubicBezTo>
                  <a:pt x="103" y="187"/>
                  <a:pt x="103" y="186"/>
                  <a:pt x="102" y="187"/>
                </a:cubicBezTo>
                <a:cubicBezTo>
                  <a:pt x="104" y="188"/>
                  <a:pt x="101" y="190"/>
                  <a:pt x="102" y="191"/>
                </a:cubicBezTo>
                <a:close/>
                <a:moveTo>
                  <a:pt x="100" y="187"/>
                </a:moveTo>
                <a:cubicBezTo>
                  <a:pt x="100" y="187"/>
                  <a:pt x="99" y="187"/>
                  <a:pt x="100" y="187"/>
                </a:cubicBezTo>
                <a:cubicBezTo>
                  <a:pt x="100" y="187"/>
                  <a:pt x="101" y="187"/>
                  <a:pt x="101" y="187"/>
                </a:cubicBezTo>
                <a:cubicBezTo>
                  <a:pt x="100" y="187"/>
                  <a:pt x="100" y="187"/>
                  <a:pt x="100" y="187"/>
                </a:cubicBezTo>
                <a:close/>
                <a:moveTo>
                  <a:pt x="99" y="192"/>
                </a:moveTo>
                <a:cubicBezTo>
                  <a:pt x="97" y="193"/>
                  <a:pt x="94" y="197"/>
                  <a:pt x="94" y="198"/>
                </a:cubicBezTo>
                <a:cubicBezTo>
                  <a:pt x="95" y="197"/>
                  <a:pt x="96" y="196"/>
                  <a:pt x="97" y="194"/>
                </a:cubicBezTo>
                <a:cubicBezTo>
                  <a:pt x="97" y="195"/>
                  <a:pt x="97" y="195"/>
                  <a:pt x="97" y="194"/>
                </a:cubicBezTo>
                <a:cubicBezTo>
                  <a:pt x="98" y="192"/>
                  <a:pt x="101" y="192"/>
                  <a:pt x="102" y="189"/>
                </a:cubicBezTo>
                <a:cubicBezTo>
                  <a:pt x="101" y="189"/>
                  <a:pt x="101" y="190"/>
                  <a:pt x="101" y="190"/>
                </a:cubicBezTo>
                <a:cubicBezTo>
                  <a:pt x="100" y="189"/>
                  <a:pt x="102" y="189"/>
                  <a:pt x="102" y="188"/>
                </a:cubicBezTo>
                <a:cubicBezTo>
                  <a:pt x="100" y="189"/>
                  <a:pt x="100" y="191"/>
                  <a:pt x="98" y="191"/>
                </a:cubicBezTo>
                <a:cubicBezTo>
                  <a:pt x="99" y="191"/>
                  <a:pt x="99" y="192"/>
                  <a:pt x="99" y="192"/>
                </a:cubicBezTo>
                <a:close/>
                <a:moveTo>
                  <a:pt x="95" y="191"/>
                </a:moveTo>
                <a:cubicBezTo>
                  <a:pt x="96" y="191"/>
                  <a:pt x="95" y="192"/>
                  <a:pt x="96" y="192"/>
                </a:cubicBezTo>
                <a:cubicBezTo>
                  <a:pt x="96" y="191"/>
                  <a:pt x="98" y="191"/>
                  <a:pt x="97" y="190"/>
                </a:cubicBezTo>
                <a:cubicBezTo>
                  <a:pt x="98" y="190"/>
                  <a:pt x="98" y="189"/>
                  <a:pt x="98" y="189"/>
                </a:cubicBezTo>
                <a:cubicBezTo>
                  <a:pt x="98" y="189"/>
                  <a:pt x="97" y="189"/>
                  <a:pt x="98" y="189"/>
                </a:cubicBezTo>
                <a:cubicBezTo>
                  <a:pt x="98" y="189"/>
                  <a:pt x="99" y="189"/>
                  <a:pt x="100" y="188"/>
                </a:cubicBezTo>
                <a:cubicBezTo>
                  <a:pt x="99" y="187"/>
                  <a:pt x="99" y="187"/>
                  <a:pt x="99" y="187"/>
                </a:cubicBezTo>
                <a:cubicBezTo>
                  <a:pt x="98" y="187"/>
                  <a:pt x="99" y="188"/>
                  <a:pt x="98" y="188"/>
                </a:cubicBezTo>
                <a:cubicBezTo>
                  <a:pt x="98" y="187"/>
                  <a:pt x="96" y="189"/>
                  <a:pt x="97" y="190"/>
                </a:cubicBezTo>
                <a:cubicBezTo>
                  <a:pt x="96" y="190"/>
                  <a:pt x="96" y="190"/>
                  <a:pt x="96" y="190"/>
                </a:cubicBezTo>
                <a:cubicBezTo>
                  <a:pt x="96" y="190"/>
                  <a:pt x="97" y="190"/>
                  <a:pt x="96" y="191"/>
                </a:cubicBezTo>
                <a:cubicBezTo>
                  <a:pt x="96" y="190"/>
                  <a:pt x="96" y="190"/>
                  <a:pt x="96" y="190"/>
                </a:cubicBezTo>
                <a:cubicBezTo>
                  <a:pt x="96" y="191"/>
                  <a:pt x="96" y="191"/>
                  <a:pt x="95" y="191"/>
                </a:cubicBezTo>
                <a:close/>
                <a:moveTo>
                  <a:pt x="85" y="191"/>
                </a:moveTo>
                <a:cubicBezTo>
                  <a:pt x="85" y="194"/>
                  <a:pt x="82" y="195"/>
                  <a:pt x="81" y="197"/>
                </a:cubicBezTo>
                <a:cubicBezTo>
                  <a:pt x="82" y="198"/>
                  <a:pt x="82" y="197"/>
                  <a:pt x="82" y="197"/>
                </a:cubicBezTo>
                <a:cubicBezTo>
                  <a:pt x="84" y="195"/>
                  <a:pt x="85" y="193"/>
                  <a:pt x="87" y="192"/>
                </a:cubicBezTo>
                <a:cubicBezTo>
                  <a:pt x="87" y="192"/>
                  <a:pt x="87" y="193"/>
                  <a:pt x="88" y="193"/>
                </a:cubicBezTo>
                <a:cubicBezTo>
                  <a:pt x="88" y="193"/>
                  <a:pt x="89" y="191"/>
                  <a:pt x="90" y="191"/>
                </a:cubicBezTo>
                <a:cubicBezTo>
                  <a:pt x="89" y="190"/>
                  <a:pt x="89" y="190"/>
                  <a:pt x="89" y="190"/>
                </a:cubicBezTo>
                <a:cubicBezTo>
                  <a:pt x="89" y="191"/>
                  <a:pt x="88" y="193"/>
                  <a:pt x="87" y="192"/>
                </a:cubicBezTo>
                <a:cubicBezTo>
                  <a:pt x="87" y="191"/>
                  <a:pt x="88" y="190"/>
                  <a:pt x="89" y="189"/>
                </a:cubicBezTo>
                <a:cubicBezTo>
                  <a:pt x="88" y="189"/>
                  <a:pt x="88" y="188"/>
                  <a:pt x="87" y="189"/>
                </a:cubicBezTo>
                <a:cubicBezTo>
                  <a:pt x="88" y="189"/>
                  <a:pt x="87" y="190"/>
                  <a:pt x="88" y="190"/>
                </a:cubicBezTo>
                <a:cubicBezTo>
                  <a:pt x="87" y="190"/>
                  <a:pt x="88" y="190"/>
                  <a:pt x="87" y="190"/>
                </a:cubicBezTo>
                <a:cubicBezTo>
                  <a:pt x="86" y="190"/>
                  <a:pt x="86" y="192"/>
                  <a:pt x="85" y="191"/>
                </a:cubicBezTo>
                <a:cubicBezTo>
                  <a:pt x="86" y="191"/>
                  <a:pt x="86" y="191"/>
                  <a:pt x="86" y="191"/>
                </a:cubicBezTo>
                <a:cubicBezTo>
                  <a:pt x="85" y="191"/>
                  <a:pt x="86" y="191"/>
                  <a:pt x="85" y="191"/>
                </a:cubicBezTo>
                <a:close/>
                <a:moveTo>
                  <a:pt x="94" y="201"/>
                </a:moveTo>
                <a:cubicBezTo>
                  <a:pt x="95" y="200"/>
                  <a:pt x="94" y="199"/>
                  <a:pt x="95" y="200"/>
                </a:cubicBezTo>
                <a:cubicBezTo>
                  <a:pt x="95" y="199"/>
                  <a:pt x="95" y="199"/>
                  <a:pt x="96" y="199"/>
                </a:cubicBezTo>
                <a:cubicBezTo>
                  <a:pt x="94" y="198"/>
                  <a:pt x="94" y="200"/>
                  <a:pt x="94" y="201"/>
                </a:cubicBezTo>
                <a:close/>
                <a:moveTo>
                  <a:pt x="93" y="198"/>
                </a:moveTo>
                <a:cubicBezTo>
                  <a:pt x="93" y="199"/>
                  <a:pt x="93" y="199"/>
                  <a:pt x="92" y="199"/>
                </a:cubicBezTo>
                <a:cubicBezTo>
                  <a:pt x="93" y="200"/>
                  <a:pt x="91" y="200"/>
                  <a:pt x="92" y="200"/>
                </a:cubicBezTo>
                <a:cubicBezTo>
                  <a:pt x="92" y="199"/>
                  <a:pt x="94" y="199"/>
                  <a:pt x="93" y="198"/>
                </a:cubicBezTo>
                <a:close/>
                <a:moveTo>
                  <a:pt x="91" y="201"/>
                </a:moveTo>
                <a:cubicBezTo>
                  <a:pt x="91" y="202"/>
                  <a:pt x="91" y="201"/>
                  <a:pt x="90" y="201"/>
                </a:cubicBezTo>
                <a:cubicBezTo>
                  <a:pt x="90" y="202"/>
                  <a:pt x="91" y="202"/>
                  <a:pt x="91" y="202"/>
                </a:cubicBezTo>
                <a:cubicBezTo>
                  <a:pt x="91" y="202"/>
                  <a:pt x="91" y="202"/>
                  <a:pt x="91" y="203"/>
                </a:cubicBezTo>
                <a:cubicBezTo>
                  <a:pt x="91" y="202"/>
                  <a:pt x="92" y="202"/>
                  <a:pt x="91" y="202"/>
                </a:cubicBezTo>
                <a:cubicBezTo>
                  <a:pt x="92" y="201"/>
                  <a:pt x="92" y="202"/>
                  <a:pt x="92" y="201"/>
                </a:cubicBezTo>
                <a:cubicBezTo>
                  <a:pt x="92" y="201"/>
                  <a:pt x="92" y="201"/>
                  <a:pt x="92" y="201"/>
                </a:cubicBezTo>
                <a:cubicBezTo>
                  <a:pt x="92" y="200"/>
                  <a:pt x="92" y="201"/>
                  <a:pt x="93" y="201"/>
                </a:cubicBezTo>
                <a:cubicBezTo>
                  <a:pt x="93" y="200"/>
                  <a:pt x="93" y="200"/>
                  <a:pt x="93" y="200"/>
                </a:cubicBezTo>
                <a:cubicBezTo>
                  <a:pt x="92" y="199"/>
                  <a:pt x="92" y="201"/>
                  <a:pt x="91" y="201"/>
                </a:cubicBezTo>
                <a:close/>
                <a:moveTo>
                  <a:pt x="87" y="202"/>
                </a:moveTo>
                <a:cubicBezTo>
                  <a:pt x="87" y="203"/>
                  <a:pt x="86" y="204"/>
                  <a:pt x="86" y="205"/>
                </a:cubicBezTo>
                <a:cubicBezTo>
                  <a:pt x="88" y="203"/>
                  <a:pt x="89" y="204"/>
                  <a:pt x="90" y="205"/>
                </a:cubicBezTo>
                <a:cubicBezTo>
                  <a:pt x="89" y="204"/>
                  <a:pt x="90" y="204"/>
                  <a:pt x="90" y="204"/>
                </a:cubicBezTo>
                <a:cubicBezTo>
                  <a:pt x="90" y="204"/>
                  <a:pt x="89" y="204"/>
                  <a:pt x="89" y="203"/>
                </a:cubicBezTo>
                <a:cubicBezTo>
                  <a:pt x="89" y="204"/>
                  <a:pt x="89" y="203"/>
                  <a:pt x="88" y="203"/>
                </a:cubicBezTo>
                <a:cubicBezTo>
                  <a:pt x="88" y="203"/>
                  <a:pt x="88" y="203"/>
                  <a:pt x="88" y="203"/>
                </a:cubicBezTo>
                <a:cubicBezTo>
                  <a:pt x="88" y="203"/>
                  <a:pt x="88" y="203"/>
                  <a:pt x="88" y="203"/>
                </a:cubicBezTo>
                <a:cubicBezTo>
                  <a:pt x="88" y="203"/>
                  <a:pt x="88" y="202"/>
                  <a:pt x="89" y="202"/>
                </a:cubicBezTo>
                <a:cubicBezTo>
                  <a:pt x="87" y="202"/>
                  <a:pt x="88" y="201"/>
                  <a:pt x="87" y="202"/>
                </a:cubicBezTo>
                <a:close/>
                <a:moveTo>
                  <a:pt x="64" y="186"/>
                </a:moveTo>
                <a:cubicBezTo>
                  <a:pt x="65" y="186"/>
                  <a:pt x="65" y="186"/>
                  <a:pt x="65" y="186"/>
                </a:cubicBezTo>
                <a:cubicBezTo>
                  <a:pt x="65" y="186"/>
                  <a:pt x="65" y="186"/>
                  <a:pt x="65" y="186"/>
                </a:cubicBezTo>
                <a:cubicBezTo>
                  <a:pt x="65" y="186"/>
                  <a:pt x="65" y="186"/>
                  <a:pt x="65" y="186"/>
                </a:cubicBezTo>
                <a:cubicBezTo>
                  <a:pt x="65" y="186"/>
                  <a:pt x="65" y="186"/>
                  <a:pt x="65" y="186"/>
                </a:cubicBezTo>
                <a:cubicBezTo>
                  <a:pt x="65" y="186"/>
                  <a:pt x="64" y="186"/>
                  <a:pt x="64" y="186"/>
                </a:cubicBezTo>
                <a:close/>
                <a:moveTo>
                  <a:pt x="86" y="208"/>
                </a:moveTo>
                <a:cubicBezTo>
                  <a:pt x="86" y="208"/>
                  <a:pt x="86" y="207"/>
                  <a:pt x="86" y="207"/>
                </a:cubicBezTo>
                <a:cubicBezTo>
                  <a:pt x="85" y="207"/>
                  <a:pt x="87" y="207"/>
                  <a:pt x="87" y="206"/>
                </a:cubicBezTo>
                <a:cubicBezTo>
                  <a:pt x="86" y="206"/>
                  <a:pt x="85" y="208"/>
                  <a:pt x="86" y="208"/>
                </a:cubicBezTo>
                <a:close/>
                <a:moveTo>
                  <a:pt x="84" y="206"/>
                </a:moveTo>
                <a:cubicBezTo>
                  <a:pt x="84" y="206"/>
                  <a:pt x="84" y="207"/>
                  <a:pt x="85" y="206"/>
                </a:cubicBezTo>
                <a:cubicBezTo>
                  <a:pt x="84" y="206"/>
                  <a:pt x="84" y="205"/>
                  <a:pt x="84" y="206"/>
                </a:cubicBezTo>
                <a:cubicBezTo>
                  <a:pt x="84" y="206"/>
                  <a:pt x="83" y="205"/>
                  <a:pt x="84" y="206"/>
                </a:cubicBezTo>
                <a:close/>
                <a:moveTo>
                  <a:pt x="79" y="215"/>
                </a:moveTo>
                <a:cubicBezTo>
                  <a:pt x="79" y="215"/>
                  <a:pt x="79" y="215"/>
                  <a:pt x="80" y="215"/>
                </a:cubicBezTo>
                <a:cubicBezTo>
                  <a:pt x="80" y="214"/>
                  <a:pt x="82" y="213"/>
                  <a:pt x="81" y="212"/>
                </a:cubicBezTo>
                <a:cubicBezTo>
                  <a:pt x="81" y="212"/>
                  <a:pt x="81" y="212"/>
                  <a:pt x="81" y="212"/>
                </a:cubicBezTo>
                <a:cubicBezTo>
                  <a:pt x="81" y="212"/>
                  <a:pt x="80" y="212"/>
                  <a:pt x="80" y="212"/>
                </a:cubicBezTo>
                <a:cubicBezTo>
                  <a:pt x="81" y="212"/>
                  <a:pt x="81" y="212"/>
                  <a:pt x="81" y="213"/>
                </a:cubicBezTo>
                <a:cubicBezTo>
                  <a:pt x="80" y="212"/>
                  <a:pt x="80" y="213"/>
                  <a:pt x="80" y="212"/>
                </a:cubicBezTo>
                <a:cubicBezTo>
                  <a:pt x="79" y="212"/>
                  <a:pt x="79" y="212"/>
                  <a:pt x="79" y="213"/>
                </a:cubicBezTo>
                <a:cubicBezTo>
                  <a:pt x="79" y="214"/>
                  <a:pt x="77" y="216"/>
                  <a:pt x="76" y="217"/>
                </a:cubicBezTo>
                <a:cubicBezTo>
                  <a:pt x="77" y="217"/>
                  <a:pt x="77" y="216"/>
                  <a:pt x="77" y="217"/>
                </a:cubicBezTo>
                <a:cubicBezTo>
                  <a:pt x="77" y="217"/>
                  <a:pt x="77" y="217"/>
                  <a:pt x="77" y="217"/>
                </a:cubicBezTo>
                <a:cubicBezTo>
                  <a:pt x="77" y="217"/>
                  <a:pt x="78" y="216"/>
                  <a:pt x="79" y="216"/>
                </a:cubicBezTo>
                <a:cubicBezTo>
                  <a:pt x="78" y="216"/>
                  <a:pt x="78" y="215"/>
                  <a:pt x="78" y="215"/>
                </a:cubicBezTo>
                <a:cubicBezTo>
                  <a:pt x="79" y="215"/>
                  <a:pt x="78" y="215"/>
                  <a:pt x="79" y="215"/>
                </a:cubicBezTo>
                <a:cubicBezTo>
                  <a:pt x="79" y="215"/>
                  <a:pt x="79" y="215"/>
                  <a:pt x="79" y="215"/>
                </a:cubicBezTo>
                <a:close/>
                <a:moveTo>
                  <a:pt x="74" y="207"/>
                </a:moveTo>
                <a:cubicBezTo>
                  <a:pt x="73" y="207"/>
                  <a:pt x="73" y="208"/>
                  <a:pt x="72" y="207"/>
                </a:cubicBezTo>
                <a:cubicBezTo>
                  <a:pt x="71" y="209"/>
                  <a:pt x="70" y="210"/>
                  <a:pt x="69" y="210"/>
                </a:cubicBezTo>
                <a:cubicBezTo>
                  <a:pt x="68" y="211"/>
                  <a:pt x="69" y="210"/>
                  <a:pt x="69" y="211"/>
                </a:cubicBezTo>
                <a:cubicBezTo>
                  <a:pt x="68" y="211"/>
                  <a:pt x="69" y="212"/>
                  <a:pt x="68" y="212"/>
                </a:cubicBezTo>
                <a:cubicBezTo>
                  <a:pt x="69" y="212"/>
                  <a:pt x="69" y="211"/>
                  <a:pt x="68" y="211"/>
                </a:cubicBezTo>
                <a:cubicBezTo>
                  <a:pt x="68" y="212"/>
                  <a:pt x="67" y="212"/>
                  <a:pt x="68" y="213"/>
                </a:cubicBezTo>
                <a:cubicBezTo>
                  <a:pt x="68" y="213"/>
                  <a:pt x="68" y="213"/>
                  <a:pt x="68" y="213"/>
                </a:cubicBezTo>
                <a:cubicBezTo>
                  <a:pt x="69" y="212"/>
                  <a:pt x="69" y="213"/>
                  <a:pt x="69" y="214"/>
                </a:cubicBezTo>
                <a:cubicBezTo>
                  <a:pt x="70" y="213"/>
                  <a:pt x="70" y="211"/>
                  <a:pt x="71" y="211"/>
                </a:cubicBezTo>
                <a:cubicBezTo>
                  <a:pt x="70" y="211"/>
                  <a:pt x="70" y="212"/>
                  <a:pt x="70" y="212"/>
                </a:cubicBezTo>
                <a:cubicBezTo>
                  <a:pt x="71" y="212"/>
                  <a:pt x="71" y="212"/>
                  <a:pt x="71" y="212"/>
                </a:cubicBezTo>
                <a:cubicBezTo>
                  <a:pt x="71" y="213"/>
                  <a:pt x="70" y="213"/>
                  <a:pt x="71" y="214"/>
                </a:cubicBezTo>
                <a:cubicBezTo>
                  <a:pt x="69" y="213"/>
                  <a:pt x="70" y="215"/>
                  <a:pt x="69" y="216"/>
                </a:cubicBezTo>
                <a:cubicBezTo>
                  <a:pt x="68" y="217"/>
                  <a:pt x="66" y="218"/>
                  <a:pt x="67" y="219"/>
                </a:cubicBezTo>
                <a:cubicBezTo>
                  <a:pt x="65" y="219"/>
                  <a:pt x="64" y="222"/>
                  <a:pt x="62" y="223"/>
                </a:cubicBezTo>
                <a:cubicBezTo>
                  <a:pt x="63" y="223"/>
                  <a:pt x="62" y="223"/>
                  <a:pt x="63" y="223"/>
                </a:cubicBezTo>
                <a:cubicBezTo>
                  <a:pt x="63" y="223"/>
                  <a:pt x="62" y="225"/>
                  <a:pt x="63" y="225"/>
                </a:cubicBezTo>
                <a:cubicBezTo>
                  <a:pt x="63" y="224"/>
                  <a:pt x="63" y="223"/>
                  <a:pt x="64" y="223"/>
                </a:cubicBezTo>
                <a:cubicBezTo>
                  <a:pt x="64" y="221"/>
                  <a:pt x="67" y="221"/>
                  <a:pt x="67" y="219"/>
                </a:cubicBezTo>
                <a:cubicBezTo>
                  <a:pt x="68" y="218"/>
                  <a:pt x="68" y="218"/>
                  <a:pt x="69" y="217"/>
                </a:cubicBezTo>
                <a:cubicBezTo>
                  <a:pt x="69" y="217"/>
                  <a:pt x="68" y="217"/>
                  <a:pt x="69" y="216"/>
                </a:cubicBezTo>
                <a:cubicBezTo>
                  <a:pt x="70" y="217"/>
                  <a:pt x="69" y="216"/>
                  <a:pt x="69" y="216"/>
                </a:cubicBezTo>
                <a:cubicBezTo>
                  <a:pt x="70" y="216"/>
                  <a:pt x="73" y="213"/>
                  <a:pt x="72" y="212"/>
                </a:cubicBezTo>
                <a:cubicBezTo>
                  <a:pt x="73" y="212"/>
                  <a:pt x="73" y="212"/>
                  <a:pt x="73" y="212"/>
                </a:cubicBezTo>
                <a:cubicBezTo>
                  <a:pt x="73" y="211"/>
                  <a:pt x="73" y="210"/>
                  <a:pt x="72" y="210"/>
                </a:cubicBezTo>
                <a:cubicBezTo>
                  <a:pt x="73" y="210"/>
                  <a:pt x="73" y="210"/>
                  <a:pt x="73" y="211"/>
                </a:cubicBezTo>
                <a:cubicBezTo>
                  <a:pt x="72" y="210"/>
                  <a:pt x="72" y="211"/>
                  <a:pt x="72" y="211"/>
                </a:cubicBezTo>
                <a:cubicBezTo>
                  <a:pt x="72" y="210"/>
                  <a:pt x="72" y="209"/>
                  <a:pt x="72" y="209"/>
                </a:cubicBezTo>
                <a:cubicBezTo>
                  <a:pt x="72" y="210"/>
                  <a:pt x="71" y="210"/>
                  <a:pt x="71" y="210"/>
                </a:cubicBezTo>
                <a:cubicBezTo>
                  <a:pt x="72" y="210"/>
                  <a:pt x="71" y="209"/>
                  <a:pt x="72" y="209"/>
                </a:cubicBezTo>
                <a:cubicBezTo>
                  <a:pt x="73" y="209"/>
                  <a:pt x="72" y="207"/>
                  <a:pt x="74" y="208"/>
                </a:cubicBezTo>
                <a:cubicBezTo>
                  <a:pt x="74" y="208"/>
                  <a:pt x="74" y="207"/>
                  <a:pt x="74" y="207"/>
                </a:cubicBezTo>
                <a:close/>
                <a:moveTo>
                  <a:pt x="64" y="211"/>
                </a:moveTo>
                <a:cubicBezTo>
                  <a:pt x="66" y="211"/>
                  <a:pt x="67" y="206"/>
                  <a:pt x="68" y="207"/>
                </a:cubicBezTo>
                <a:cubicBezTo>
                  <a:pt x="68" y="206"/>
                  <a:pt x="70" y="205"/>
                  <a:pt x="69" y="204"/>
                </a:cubicBezTo>
                <a:cubicBezTo>
                  <a:pt x="68" y="206"/>
                  <a:pt x="66" y="208"/>
                  <a:pt x="64" y="211"/>
                </a:cubicBezTo>
                <a:close/>
                <a:moveTo>
                  <a:pt x="73" y="215"/>
                </a:moveTo>
                <a:cubicBezTo>
                  <a:pt x="73" y="215"/>
                  <a:pt x="74" y="214"/>
                  <a:pt x="73" y="214"/>
                </a:cubicBezTo>
                <a:cubicBezTo>
                  <a:pt x="73" y="215"/>
                  <a:pt x="72" y="214"/>
                  <a:pt x="72" y="215"/>
                </a:cubicBezTo>
                <a:cubicBezTo>
                  <a:pt x="72" y="215"/>
                  <a:pt x="71" y="215"/>
                  <a:pt x="71" y="217"/>
                </a:cubicBezTo>
                <a:cubicBezTo>
                  <a:pt x="71" y="217"/>
                  <a:pt x="71" y="217"/>
                  <a:pt x="71" y="217"/>
                </a:cubicBezTo>
                <a:cubicBezTo>
                  <a:pt x="72" y="217"/>
                  <a:pt x="73" y="215"/>
                  <a:pt x="74" y="216"/>
                </a:cubicBezTo>
                <a:cubicBezTo>
                  <a:pt x="74" y="216"/>
                  <a:pt x="74" y="215"/>
                  <a:pt x="75" y="215"/>
                </a:cubicBezTo>
                <a:cubicBezTo>
                  <a:pt x="74" y="214"/>
                  <a:pt x="74" y="214"/>
                  <a:pt x="74" y="213"/>
                </a:cubicBezTo>
                <a:cubicBezTo>
                  <a:pt x="75" y="213"/>
                  <a:pt x="75" y="212"/>
                  <a:pt x="76" y="212"/>
                </a:cubicBezTo>
                <a:cubicBezTo>
                  <a:pt x="75" y="212"/>
                  <a:pt x="76" y="211"/>
                  <a:pt x="76" y="211"/>
                </a:cubicBezTo>
                <a:cubicBezTo>
                  <a:pt x="75" y="211"/>
                  <a:pt x="74" y="213"/>
                  <a:pt x="73" y="214"/>
                </a:cubicBezTo>
                <a:cubicBezTo>
                  <a:pt x="74" y="214"/>
                  <a:pt x="74" y="215"/>
                  <a:pt x="73" y="215"/>
                </a:cubicBezTo>
                <a:close/>
                <a:moveTo>
                  <a:pt x="74" y="210"/>
                </a:moveTo>
                <a:cubicBezTo>
                  <a:pt x="74" y="210"/>
                  <a:pt x="74" y="210"/>
                  <a:pt x="74" y="210"/>
                </a:cubicBezTo>
                <a:cubicBezTo>
                  <a:pt x="75" y="211"/>
                  <a:pt x="75" y="211"/>
                  <a:pt x="75" y="211"/>
                </a:cubicBezTo>
                <a:cubicBezTo>
                  <a:pt x="75" y="210"/>
                  <a:pt x="75" y="210"/>
                  <a:pt x="75" y="210"/>
                </a:cubicBezTo>
                <a:cubicBezTo>
                  <a:pt x="75" y="210"/>
                  <a:pt x="75" y="210"/>
                  <a:pt x="75" y="210"/>
                </a:cubicBezTo>
                <a:cubicBezTo>
                  <a:pt x="75" y="210"/>
                  <a:pt x="74" y="210"/>
                  <a:pt x="74" y="210"/>
                </a:cubicBezTo>
                <a:close/>
                <a:moveTo>
                  <a:pt x="48" y="194"/>
                </a:moveTo>
                <a:cubicBezTo>
                  <a:pt x="47" y="194"/>
                  <a:pt x="49" y="193"/>
                  <a:pt x="48" y="193"/>
                </a:cubicBezTo>
                <a:cubicBezTo>
                  <a:pt x="47" y="193"/>
                  <a:pt x="47" y="195"/>
                  <a:pt x="48" y="194"/>
                </a:cubicBezTo>
                <a:close/>
                <a:moveTo>
                  <a:pt x="75" y="220"/>
                </a:moveTo>
                <a:cubicBezTo>
                  <a:pt x="76" y="219"/>
                  <a:pt x="77" y="219"/>
                  <a:pt x="77" y="217"/>
                </a:cubicBezTo>
                <a:cubicBezTo>
                  <a:pt x="76" y="218"/>
                  <a:pt x="75" y="219"/>
                  <a:pt x="75" y="220"/>
                </a:cubicBezTo>
                <a:close/>
                <a:moveTo>
                  <a:pt x="39" y="198"/>
                </a:moveTo>
                <a:cubicBezTo>
                  <a:pt x="39" y="199"/>
                  <a:pt x="39" y="198"/>
                  <a:pt x="39" y="199"/>
                </a:cubicBezTo>
                <a:cubicBezTo>
                  <a:pt x="40" y="199"/>
                  <a:pt x="40" y="198"/>
                  <a:pt x="40" y="198"/>
                </a:cubicBezTo>
                <a:cubicBezTo>
                  <a:pt x="40" y="198"/>
                  <a:pt x="39" y="198"/>
                  <a:pt x="39" y="198"/>
                </a:cubicBezTo>
                <a:close/>
                <a:moveTo>
                  <a:pt x="67" y="230"/>
                </a:moveTo>
                <a:cubicBezTo>
                  <a:pt x="68" y="230"/>
                  <a:pt x="68" y="229"/>
                  <a:pt x="67" y="229"/>
                </a:cubicBezTo>
                <a:cubicBezTo>
                  <a:pt x="67" y="229"/>
                  <a:pt x="66" y="229"/>
                  <a:pt x="67" y="230"/>
                </a:cubicBezTo>
                <a:cubicBezTo>
                  <a:pt x="67" y="230"/>
                  <a:pt x="67" y="230"/>
                  <a:pt x="67" y="230"/>
                </a:cubicBezTo>
                <a:cubicBezTo>
                  <a:pt x="68" y="230"/>
                  <a:pt x="71" y="228"/>
                  <a:pt x="70" y="227"/>
                </a:cubicBezTo>
                <a:cubicBezTo>
                  <a:pt x="70" y="228"/>
                  <a:pt x="69" y="228"/>
                  <a:pt x="68" y="228"/>
                </a:cubicBezTo>
                <a:cubicBezTo>
                  <a:pt x="68" y="228"/>
                  <a:pt x="67" y="228"/>
                  <a:pt x="68" y="227"/>
                </a:cubicBezTo>
                <a:cubicBezTo>
                  <a:pt x="67" y="228"/>
                  <a:pt x="67" y="229"/>
                  <a:pt x="68" y="229"/>
                </a:cubicBezTo>
                <a:cubicBezTo>
                  <a:pt x="68" y="229"/>
                  <a:pt x="68" y="229"/>
                  <a:pt x="68" y="230"/>
                </a:cubicBezTo>
                <a:cubicBezTo>
                  <a:pt x="68" y="229"/>
                  <a:pt x="67" y="230"/>
                  <a:pt x="67" y="230"/>
                </a:cubicBezTo>
                <a:close/>
                <a:moveTo>
                  <a:pt x="57" y="232"/>
                </a:moveTo>
                <a:cubicBezTo>
                  <a:pt x="56" y="231"/>
                  <a:pt x="57" y="233"/>
                  <a:pt x="56" y="233"/>
                </a:cubicBezTo>
                <a:cubicBezTo>
                  <a:pt x="56" y="233"/>
                  <a:pt x="57" y="233"/>
                  <a:pt x="57" y="232"/>
                </a:cubicBezTo>
                <a:cubicBezTo>
                  <a:pt x="57" y="231"/>
                  <a:pt x="60" y="229"/>
                  <a:pt x="61" y="228"/>
                </a:cubicBezTo>
                <a:cubicBezTo>
                  <a:pt x="60" y="228"/>
                  <a:pt x="60" y="227"/>
                  <a:pt x="60" y="227"/>
                </a:cubicBezTo>
                <a:cubicBezTo>
                  <a:pt x="61" y="227"/>
                  <a:pt x="62" y="226"/>
                  <a:pt x="62" y="226"/>
                </a:cubicBezTo>
                <a:cubicBezTo>
                  <a:pt x="61" y="226"/>
                  <a:pt x="61" y="226"/>
                  <a:pt x="60" y="226"/>
                </a:cubicBezTo>
                <a:cubicBezTo>
                  <a:pt x="61" y="226"/>
                  <a:pt x="61" y="227"/>
                  <a:pt x="61" y="227"/>
                </a:cubicBezTo>
                <a:cubicBezTo>
                  <a:pt x="59" y="228"/>
                  <a:pt x="58" y="230"/>
                  <a:pt x="57" y="232"/>
                </a:cubicBezTo>
                <a:close/>
                <a:moveTo>
                  <a:pt x="66" y="232"/>
                </a:moveTo>
                <a:cubicBezTo>
                  <a:pt x="67" y="232"/>
                  <a:pt x="65" y="232"/>
                  <a:pt x="65" y="231"/>
                </a:cubicBezTo>
                <a:cubicBezTo>
                  <a:pt x="66" y="232"/>
                  <a:pt x="64" y="232"/>
                  <a:pt x="64" y="233"/>
                </a:cubicBezTo>
                <a:cubicBezTo>
                  <a:pt x="65" y="233"/>
                  <a:pt x="65" y="233"/>
                  <a:pt x="66" y="233"/>
                </a:cubicBezTo>
                <a:cubicBezTo>
                  <a:pt x="65" y="232"/>
                  <a:pt x="65" y="233"/>
                  <a:pt x="65" y="233"/>
                </a:cubicBezTo>
                <a:cubicBezTo>
                  <a:pt x="65" y="232"/>
                  <a:pt x="65" y="232"/>
                  <a:pt x="66" y="232"/>
                </a:cubicBezTo>
                <a:cubicBezTo>
                  <a:pt x="66" y="232"/>
                  <a:pt x="66" y="232"/>
                  <a:pt x="66" y="233"/>
                </a:cubicBezTo>
                <a:cubicBezTo>
                  <a:pt x="67" y="232"/>
                  <a:pt x="68" y="232"/>
                  <a:pt x="67" y="231"/>
                </a:cubicBezTo>
                <a:cubicBezTo>
                  <a:pt x="67" y="231"/>
                  <a:pt x="67" y="232"/>
                  <a:pt x="66" y="232"/>
                </a:cubicBezTo>
                <a:close/>
                <a:moveTo>
                  <a:pt x="50" y="233"/>
                </a:moveTo>
                <a:cubicBezTo>
                  <a:pt x="50" y="232"/>
                  <a:pt x="50" y="232"/>
                  <a:pt x="50" y="232"/>
                </a:cubicBezTo>
                <a:cubicBezTo>
                  <a:pt x="49" y="233"/>
                  <a:pt x="49" y="233"/>
                  <a:pt x="49" y="233"/>
                </a:cubicBezTo>
                <a:cubicBezTo>
                  <a:pt x="49" y="233"/>
                  <a:pt x="49" y="233"/>
                  <a:pt x="49" y="233"/>
                </a:cubicBezTo>
                <a:cubicBezTo>
                  <a:pt x="48" y="233"/>
                  <a:pt x="48" y="234"/>
                  <a:pt x="47" y="235"/>
                </a:cubicBezTo>
                <a:cubicBezTo>
                  <a:pt x="48" y="233"/>
                  <a:pt x="49" y="231"/>
                  <a:pt x="50" y="229"/>
                </a:cubicBezTo>
                <a:cubicBezTo>
                  <a:pt x="52" y="228"/>
                  <a:pt x="53" y="226"/>
                  <a:pt x="55" y="224"/>
                </a:cubicBezTo>
                <a:cubicBezTo>
                  <a:pt x="55" y="225"/>
                  <a:pt x="54" y="226"/>
                  <a:pt x="53" y="227"/>
                </a:cubicBezTo>
                <a:cubicBezTo>
                  <a:pt x="52" y="228"/>
                  <a:pt x="53" y="228"/>
                  <a:pt x="52" y="229"/>
                </a:cubicBezTo>
                <a:cubicBezTo>
                  <a:pt x="52" y="229"/>
                  <a:pt x="52" y="230"/>
                  <a:pt x="52" y="229"/>
                </a:cubicBezTo>
                <a:cubicBezTo>
                  <a:pt x="52" y="231"/>
                  <a:pt x="50" y="232"/>
                  <a:pt x="50" y="233"/>
                </a:cubicBezTo>
                <a:close/>
                <a:moveTo>
                  <a:pt x="51" y="231"/>
                </a:moveTo>
                <a:cubicBezTo>
                  <a:pt x="51" y="231"/>
                  <a:pt x="50" y="231"/>
                  <a:pt x="50" y="231"/>
                </a:cubicBezTo>
                <a:cubicBezTo>
                  <a:pt x="50" y="232"/>
                  <a:pt x="50" y="232"/>
                  <a:pt x="51" y="231"/>
                </a:cubicBezTo>
                <a:close/>
                <a:moveTo>
                  <a:pt x="47" y="227"/>
                </a:moveTo>
                <a:cubicBezTo>
                  <a:pt x="47" y="226"/>
                  <a:pt x="48" y="225"/>
                  <a:pt x="48" y="225"/>
                </a:cubicBezTo>
                <a:cubicBezTo>
                  <a:pt x="47" y="225"/>
                  <a:pt x="47" y="225"/>
                  <a:pt x="47" y="225"/>
                </a:cubicBezTo>
                <a:cubicBezTo>
                  <a:pt x="48" y="226"/>
                  <a:pt x="46" y="226"/>
                  <a:pt x="47" y="227"/>
                </a:cubicBezTo>
                <a:close/>
                <a:moveTo>
                  <a:pt x="64" y="239"/>
                </a:moveTo>
                <a:cubicBezTo>
                  <a:pt x="64" y="238"/>
                  <a:pt x="65" y="238"/>
                  <a:pt x="64" y="238"/>
                </a:cubicBezTo>
                <a:cubicBezTo>
                  <a:pt x="64" y="238"/>
                  <a:pt x="64" y="238"/>
                  <a:pt x="64" y="238"/>
                </a:cubicBezTo>
                <a:cubicBezTo>
                  <a:pt x="65" y="238"/>
                  <a:pt x="63" y="239"/>
                  <a:pt x="64" y="239"/>
                </a:cubicBezTo>
                <a:close/>
                <a:moveTo>
                  <a:pt x="54" y="231"/>
                </a:moveTo>
                <a:cubicBezTo>
                  <a:pt x="53" y="232"/>
                  <a:pt x="53" y="232"/>
                  <a:pt x="53" y="232"/>
                </a:cubicBezTo>
                <a:cubicBezTo>
                  <a:pt x="53" y="231"/>
                  <a:pt x="53" y="231"/>
                  <a:pt x="53" y="231"/>
                </a:cubicBezTo>
                <a:cubicBezTo>
                  <a:pt x="53" y="231"/>
                  <a:pt x="52" y="231"/>
                  <a:pt x="52" y="231"/>
                </a:cubicBezTo>
                <a:cubicBezTo>
                  <a:pt x="52" y="232"/>
                  <a:pt x="53" y="232"/>
                  <a:pt x="52" y="232"/>
                </a:cubicBezTo>
                <a:cubicBezTo>
                  <a:pt x="51" y="232"/>
                  <a:pt x="51" y="234"/>
                  <a:pt x="50" y="235"/>
                </a:cubicBezTo>
                <a:cubicBezTo>
                  <a:pt x="50" y="235"/>
                  <a:pt x="51" y="236"/>
                  <a:pt x="51" y="235"/>
                </a:cubicBezTo>
                <a:cubicBezTo>
                  <a:pt x="52" y="235"/>
                  <a:pt x="50" y="235"/>
                  <a:pt x="51" y="235"/>
                </a:cubicBezTo>
                <a:cubicBezTo>
                  <a:pt x="51" y="235"/>
                  <a:pt x="52" y="235"/>
                  <a:pt x="52" y="234"/>
                </a:cubicBezTo>
                <a:cubicBezTo>
                  <a:pt x="51" y="234"/>
                  <a:pt x="51" y="234"/>
                  <a:pt x="51" y="233"/>
                </a:cubicBezTo>
                <a:cubicBezTo>
                  <a:pt x="52" y="233"/>
                  <a:pt x="52" y="232"/>
                  <a:pt x="53" y="232"/>
                </a:cubicBezTo>
                <a:cubicBezTo>
                  <a:pt x="53" y="232"/>
                  <a:pt x="53" y="233"/>
                  <a:pt x="53" y="233"/>
                </a:cubicBezTo>
                <a:cubicBezTo>
                  <a:pt x="54" y="232"/>
                  <a:pt x="54" y="231"/>
                  <a:pt x="53" y="231"/>
                </a:cubicBezTo>
                <a:cubicBezTo>
                  <a:pt x="53" y="231"/>
                  <a:pt x="54" y="231"/>
                  <a:pt x="54" y="231"/>
                </a:cubicBezTo>
                <a:close/>
                <a:moveTo>
                  <a:pt x="53" y="236"/>
                </a:moveTo>
                <a:cubicBezTo>
                  <a:pt x="54" y="237"/>
                  <a:pt x="51" y="238"/>
                  <a:pt x="52" y="239"/>
                </a:cubicBezTo>
                <a:cubicBezTo>
                  <a:pt x="53" y="237"/>
                  <a:pt x="55" y="235"/>
                  <a:pt x="56" y="233"/>
                </a:cubicBezTo>
                <a:cubicBezTo>
                  <a:pt x="55" y="234"/>
                  <a:pt x="55" y="235"/>
                  <a:pt x="54" y="235"/>
                </a:cubicBezTo>
                <a:cubicBezTo>
                  <a:pt x="54" y="236"/>
                  <a:pt x="54" y="236"/>
                  <a:pt x="54" y="235"/>
                </a:cubicBezTo>
                <a:cubicBezTo>
                  <a:pt x="54" y="236"/>
                  <a:pt x="53" y="237"/>
                  <a:pt x="53" y="236"/>
                </a:cubicBezTo>
                <a:close/>
                <a:moveTo>
                  <a:pt x="59" y="240"/>
                </a:moveTo>
                <a:cubicBezTo>
                  <a:pt x="59" y="240"/>
                  <a:pt x="60" y="240"/>
                  <a:pt x="60" y="240"/>
                </a:cubicBezTo>
                <a:cubicBezTo>
                  <a:pt x="60" y="239"/>
                  <a:pt x="60" y="240"/>
                  <a:pt x="59" y="239"/>
                </a:cubicBezTo>
                <a:cubicBezTo>
                  <a:pt x="60" y="239"/>
                  <a:pt x="59" y="239"/>
                  <a:pt x="59" y="239"/>
                </a:cubicBezTo>
                <a:cubicBezTo>
                  <a:pt x="60" y="240"/>
                  <a:pt x="59" y="240"/>
                  <a:pt x="59" y="240"/>
                </a:cubicBezTo>
                <a:close/>
                <a:moveTo>
                  <a:pt x="46" y="234"/>
                </a:moveTo>
                <a:cubicBezTo>
                  <a:pt x="47" y="234"/>
                  <a:pt x="47" y="233"/>
                  <a:pt x="47" y="233"/>
                </a:cubicBezTo>
                <a:cubicBezTo>
                  <a:pt x="46" y="234"/>
                  <a:pt x="46" y="232"/>
                  <a:pt x="46" y="233"/>
                </a:cubicBezTo>
                <a:cubicBezTo>
                  <a:pt x="46" y="233"/>
                  <a:pt x="46" y="233"/>
                  <a:pt x="46" y="233"/>
                </a:cubicBezTo>
                <a:cubicBezTo>
                  <a:pt x="46" y="233"/>
                  <a:pt x="46" y="234"/>
                  <a:pt x="46" y="234"/>
                </a:cubicBezTo>
                <a:close/>
                <a:moveTo>
                  <a:pt x="48" y="236"/>
                </a:moveTo>
                <a:cubicBezTo>
                  <a:pt x="48" y="237"/>
                  <a:pt x="49" y="237"/>
                  <a:pt x="49" y="238"/>
                </a:cubicBezTo>
                <a:cubicBezTo>
                  <a:pt x="49" y="237"/>
                  <a:pt x="51" y="237"/>
                  <a:pt x="51" y="236"/>
                </a:cubicBezTo>
                <a:cubicBezTo>
                  <a:pt x="50" y="236"/>
                  <a:pt x="50" y="236"/>
                  <a:pt x="49" y="237"/>
                </a:cubicBezTo>
                <a:cubicBezTo>
                  <a:pt x="49" y="236"/>
                  <a:pt x="50" y="236"/>
                  <a:pt x="49" y="235"/>
                </a:cubicBezTo>
                <a:cubicBezTo>
                  <a:pt x="49" y="236"/>
                  <a:pt x="49" y="236"/>
                  <a:pt x="48" y="236"/>
                </a:cubicBezTo>
                <a:close/>
                <a:moveTo>
                  <a:pt x="24" y="224"/>
                </a:moveTo>
                <a:cubicBezTo>
                  <a:pt x="24" y="223"/>
                  <a:pt x="24" y="224"/>
                  <a:pt x="25" y="223"/>
                </a:cubicBezTo>
                <a:cubicBezTo>
                  <a:pt x="24" y="223"/>
                  <a:pt x="24" y="223"/>
                  <a:pt x="23" y="223"/>
                </a:cubicBezTo>
                <a:cubicBezTo>
                  <a:pt x="24" y="224"/>
                  <a:pt x="24" y="223"/>
                  <a:pt x="24" y="224"/>
                </a:cubicBezTo>
                <a:cubicBezTo>
                  <a:pt x="24" y="224"/>
                  <a:pt x="24" y="224"/>
                  <a:pt x="24" y="224"/>
                </a:cubicBezTo>
                <a:close/>
                <a:moveTo>
                  <a:pt x="17" y="230"/>
                </a:moveTo>
                <a:cubicBezTo>
                  <a:pt x="18" y="228"/>
                  <a:pt x="19" y="228"/>
                  <a:pt x="19" y="227"/>
                </a:cubicBezTo>
                <a:cubicBezTo>
                  <a:pt x="19" y="227"/>
                  <a:pt x="16" y="229"/>
                  <a:pt x="17" y="230"/>
                </a:cubicBezTo>
                <a:close/>
                <a:moveTo>
                  <a:pt x="45" y="246"/>
                </a:moveTo>
                <a:cubicBezTo>
                  <a:pt x="45" y="246"/>
                  <a:pt x="46" y="247"/>
                  <a:pt x="46" y="247"/>
                </a:cubicBezTo>
                <a:cubicBezTo>
                  <a:pt x="45" y="247"/>
                  <a:pt x="45" y="248"/>
                  <a:pt x="45" y="248"/>
                </a:cubicBezTo>
                <a:cubicBezTo>
                  <a:pt x="46" y="248"/>
                  <a:pt x="46" y="247"/>
                  <a:pt x="47" y="247"/>
                </a:cubicBezTo>
                <a:cubicBezTo>
                  <a:pt x="47" y="247"/>
                  <a:pt x="47" y="247"/>
                  <a:pt x="47" y="247"/>
                </a:cubicBezTo>
                <a:cubicBezTo>
                  <a:pt x="46" y="247"/>
                  <a:pt x="46" y="245"/>
                  <a:pt x="45" y="246"/>
                </a:cubicBezTo>
                <a:close/>
                <a:moveTo>
                  <a:pt x="19" y="231"/>
                </a:moveTo>
                <a:cubicBezTo>
                  <a:pt x="19" y="231"/>
                  <a:pt x="18" y="231"/>
                  <a:pt x="18" y="231"/>
                </a:cubicBezTo>
                <a:cubicBezTo>
                  <a:pt x="19" y="232"/>
                  <a:pt x="19" y="230"/>
                  <a:pt x="18" y="230"/>
                </a:cubicBezTo>
                <a:cubicBezTo>
                  <a:pt x="18" y="231"/>
                  <a:pt x="19" y="230"/>
                  <a:pt x="19" y="231"/>
                </a:cubicBezTo>
                <a:close/>
                <a:moveTo>
                  <a:pt x="18" y="232"/>
                </a:moveTo>
                <a:cubicBezTo>
                  <a:pt x="18" y="234"/>
                  <a:pt x="17" y="234"/>
                  <a:pt x="17" y="235"/>
                </a:cubicBezTo>
                <a:cubicBezTo>
                  <a:pt x="17" y="235"/>
                  <a:pt x="17" y="234"/>
                  <a:pt x="18" y="234"/>
                </a:cubicBezTo>
                <a:cubicBezTo>
                  <a:pt x="18" y="233"/>
                  <a:pt x="19" y="232"/>
                  <a:pt x="18" y="232"/>
                </a:cubicBezTo>
                <a:cubicBezTo>
                  <a:pt x="17" y="232"/>
                  <a:pt x="18" y="233"/>
                  <a:pt x="18" y="232"/>
                </a:cubicBezTo>
                <a:close/>
                <a:moveTo>
                  <a:pt x="4" y="256"/>
                </a:moveTo>
                <a:cubicBezTo>
                  <a:pt x="5" y="255"/>
                  <a:pt x="5" y="254"/>
                  <a:pt x="6" y="253"/>
                </a:cubicBezTo>
                <a:cubicBezTo>
                  <a:pt x="5" y="254"/>
                  <a:pt x="4" y="255"/>
                  <a:pt x="4" y="256"/>
                </a:cubicBezTo>
                <a:close/>
                <a:moveTo>
                  <a:pt x="5" y="258"/>
                </a:moveTo>
                <a:cubicBezTo>
                  <a:pt x="6" y="257"/>
                  <a:pt x="6" y="258"/>
                  <a:pt x="6" y="257"/>
                </a:cubicBezTo>
                <a:cubicBezTo>
                  <a:pt x="6" y="257"/>
                  <a:pt x="6" y="256"/>
                  <a:pt x="6" y="257"/>
                </a:cubicBezTo>
                <a:cubicBezTo>
                  <a:pt x="6" y="257"/>
                  <a:pt x="6" y="257"/>
                  <a:pt x="6" y="257"/>
                </a:cubicBezTo>
                <a:cubicBezTo>
                  <a:pt x="5" y="257"/>
                  <a:pt x="5" y="257"/>
                  <a:pt x="5" y="258"/>
                </a:cubicBezTo>
                <a:close/>
                <a:moveTo>
                  <a:pt x="810" y="264"/>
                </a:moveTo>
                <a:cubicBezTo>
                  <a:pt x="810" y="263"/>
                  <a:pt x="808" y="261"/>
                  <a:pt x="809" y="261"/>
                </a:cubicBezTo>
                <a:cubicBezTo>
                  <a:pt x="810" y="263"/>
                  <a:pt x="809" y="259"/>
                  <a:pt x="809" y="258"/>
                </a:cubicBezTo>
                <a:cubicBezTo>
                  <a:pt x="810" y="258"/>
                  <a:pt x="811" y="261"/>
                  <a:pt x="811" y="261"/>
                </a:cubicBezTo>
                <a:cubicBezTo>
                  <a:pt x="809" y="256"/>
                  <a:pt x="809" y="255"/>
                  <a:pt x="807" y="251"/>
                </a:cubicBezTo>
                <a:cubicBezTo>
                  <a:pt x="808" y="254"/>
                  <a:pt x="807" y="252"/>
                  <a:pt x="806" y="253"/>
                </a:cubicBezTo>
                <a:cubicBezTo>
                  <a:pt x="806" y="253"/>
                  <a:pt x="807" y="260"/>
                  <a:pt x="805" y="261"/>
                </a:cubicBezTo>
                <a:cubicBezTo>
                  <a:pt x="805" y="261"/>
                  <a:pt x="804" y="259"/>
                  <a:pt x="804" y="259"/>
                </a:cubicBezTo>
                <a:cubicBezTo>
                  <a:pt x="803" y="261"/>
                  <a:pt x="804" y="266"/>
                  <a:pt x="801" y="262"/>
                </a:cubicBezTo>
                <a:cubicBezTo>
                  <a:pt x="805" y="271"/>
                  <a:pt x="805" y="267"/>
                  <a:pt x="806" y="266"/>
                </a:cubicBezTo>
                <a:cubicBezTo>
                  <a:pt x="806" y="266"/>
                  <a:pt x="810" y="269"/>
                  <a:pt x="808" y="265"/>
                </a:cubicBezTo>
                <a:cubicBezTo>
                  <a:pt x="809" y="266"/>
                  <a:pt x="810" y="269"/>
                  <a:pt x="810" y="268"/>
                </a:cubicBezTo>
                <a:cubicBezTo>
                  <a:pt x="811" y="267"/>
                  <a:pt x="808" y="263"/>
                  <a:pt x="810" y="264"/>
                </a:cubicBezTo>
                <a:close/>
                <a:moveTo>
                  <a:pt x="440" y="4"/>
                </a:moveTo>
                <a:cubicBezTo>
                  <a:pt x="437" y="3"/>
                  <a:pt x="437" y="4"/>
                  <a:pt x="434" y="4"/>
                </a:cubicBezTo>
                <a:cubicBezTo>
                  <a:pt x="434" y="3"/>
                  <a:pt x="433" y="3"/>
                  <a:pt x="433" y="3"/>
                </a:cubicBezTo>
                <a:cubicBezTo>
                  <a:pt x="435" y="3"/>
                  <a:pt x="437" y="3"/>
                  <a:pt x="438" y="2"/>
                </a:cubicBezTo>
                <a:cubicBezTo>
                  <a:pt x="434" y="2"/>
                  <a:pt x="429" y="3"/>
                  <a:pt x="425" y="3"/>
                </a:cubicBezTo>
                <a:cubicBezTo>
                  <a:pt x="428" y="3"/>
                  <a:pt x="433" y="4"/>
                  <a:pt x="437" y="4"/>
                </a:cubicBezTo>
                <a:cubicBezTo>
                  <a:pt x="436" y="4"/>
                  <a:pt x="434" y="4"/>
                  <a:pt x="434" y="4"/>
                </a:cubicBezTo>
                <a:cubicBezTo>
                  <a:pt x="439" y="4"/>
                  <a:pt x="441" y="4"/>
                  <a:pt x="443" y="5"/>
                </a:cubicBezTo>
                <a:cubicBezTo>
                  <a:pt x="442" y="4"/>
                  <a:pt x="446" y="5"/>
                  <a:pt x="446" y="5"/>
                </a:cubicBezTo>
                <a:cubicBezTo>
                  <a:pt x="444" y="4"/>
                  <a:pt x="444" y="5"/>
                  <a:pt x="440" y="4"/>
                </a:cubicBezTo>
                <a:close/>
                <a:moveTo>
                  <a:pt x="399" y="5"/>
                </a:moveTo>
                <a:cubicBezTo>
                  <a:pt x="398" y="4"/>
                  <a:pt x="401" y="4"/>
                  <a:pt x="398" y="4"/>
                </a:cubicBezTo>
                <a:cubicBezTo>
                  <a:pt x="393" y="5"/>
                  <a:pt x="386" y="4"/>
                  <a:pt x="382" y="5"/>
                </a:cubicBezTo>
                <a:cubicBezTo>
                  <a:pt x="385" y="5"/>
                  <a:pt x="389" y="5"/>
                  <a:pt x="390" y="6"/>
                </a:cubicBezTo>
                <a:cubicBezTo>
                  <a:pt x="395" y="5"/>
                  <a:pt x="398" y="6"/>
                  <a:pt x="400" y="5"/>
                </a:cubicBezTo>
                <a:lnTo>
                  <a:pt x="399" y="5"/>
                </a:lnTo>
                <a:close/>
                <a:moveTo>
                  <a:pt x="142" y="101"/>
                </a:moveTo>
                <a:cubicBezTo>
                  <a:pt x="142" y="102"/>
                  <a:pt x="141" y="103"/>
                  <a:pt x="143" y="102"/>
                </a:cubicBezTo>
                <a:cubicBezTo>
                  <a:pt x="147" y="98"/>
                  <a:pt x="152" y="95"/>
                  <a:pt x="156" y="91"/>
                </a:cubicBezTo>
                <a:cubicBezTo>
                  <a:pt x="154" y="92"/>
                  <a:pt x="153" y="93"/>
                  <a:pt x="152" y="94"/>
                </a:cubicBezTo>
                <a:cubicBezTo>
                  <a:pt x="153" y="93"/>
                  <a:pt x="154" y="92"/>
                  <a:pt x="154" y="91"/>
                </a:cubicBezTo>
                <a:cubicBezTo>
                  <a:pt x="149" y="95"/>
                  <a:pt x="141" y="101"/>
                  <a:pt x="134" y="107"/>
                </a:cubicBezTo>
                <a:cubicBezTo>
                  <a:pt x="135" y="107"/>
                  <a:pt x="140" y="103"/>
                  <a:pt x="142" y="101"/>
                </a:cubicBezTo>
                <a:close/>
                <a:moveTo>
                  <a:pt x="84" y="158"/>
                </a:moveTo>
                <a:cubicBezTo>
                  <a:pt x="84" y="159"/>
                  <a:pt x="84" y="160"/>
                  <a:pt x="83" y="160"/>
                </a:cubicBezTo>
                <a:cubicBezTo>
                  <a:pt x="83" y="161"/>
                  <a:pt x="83" y="162"/>
                  <a:pt x="84" y="161"/>
                </a:cubicBezTo>
                <a:cubicBezTo>
                  <a:pt x="84" y="161"/>
                  <a:pt x="84" y="161"/>
                  <a:pt x="84" y="161"/>
                </a:cubicBezTo>
                <a:cubicBezTo>
                  <a:pt x="84" y="160"/>
                  <a:pt x="84" y="160"/>
                  <a:pt x="84" y="160"/>
                </a:cubicBezTo>
                <a:cubicBezTo>
                  <a:pt x="85" y="160"/>
                  <a:pt x="84" y="161"/>
                  <a:pt x="85" y="161"/>
                </a:cubicBezTo>
                <a:cubicBezTo>
                  <a:pt x="85" y="160"/>
                  <a:pt x="86" y="160"/>
                  <a:pt x="85" y="160"/>
                </a:cubicBezTo>
                <a:cubicBezTo>
                  <a:pt x="85" y="160"/>
                  <a:pt x="85" y="160"/>
                  <a:pt x="85" y="160"/>
                </a:cubicBezTo>
                <a:cubicBezTo>
                  <a:pt x="85" y="160"/>
                  <a:pt x="85" y="159"/>
                  <a:pt x="85" y="159"/>
                </a:cubicBezTo>
                <a:cubicBezTo>
                  <a:pt x="85" y="159"/>
                  <a:pt x="86" y="159"/>
                  <a:pt x="87" y="158"/>
                </a:cubicBezTo>
                <a:cubicBezTo>
                  <a:pt x="85" y="159"/>
                  <a:pt x="86" y="157"/>
                  <a:pt x="84" y="158"/>
                </a:cubicBezTo>
                <a:close/>
                <a:moveTo>
                  <a:pt x="103" y="180"/>
                </a:moveTo>
                <a:cubicBezTo>
                  <a:pt x="102" y="180"/>
                  <a:pt x="102" y="181"/>
                  <a:pt x="102" y="181"/>
                </a:cubicBezTo>
                <a:cubicBezTo>
                  <a:pt x="102" y="181"/>
                  <a:pt x="103" y="181"/>
                  <a:pt x="103" y="181"/>
                </a:cubicBezTo>
                <a:cubicBezTo>
                  <a:pt x="103" y="181"/>
                  <a:pt x="102" y="181"/>
                  <a:pt x="103" y="182"/>
                </a:cubicBezTo>
                <a:cubicBezTo>
                  <a:pt x="103" y="182"/>
                  <a:pt x="103" y="181"/>
                  <a:pt x="104" y="181"/>
                </a:cubicBezTo>
                <a:cubicBezTo>
                  <a:pt x="103" y="182"/>
                  <a:pt x="103" y="182"/>
                  <a:pt x="103" y="183"/>
                </a:cubicBezTo>
                <a:cubicBezTo>
                  <a:pt x="103" y="182"/>
                  <a:pt x="104" y="182"/>
                  <a:pt x="104" y="181"/>
                </a:cubicBezTo>
                <a:cubicBezTo>
                  <a:pt x="103" y="182"/>
                  <a:pt x="104" y="180"/>
                  <a:pt x="103" y="180"/>
                </a:cubicBezTo>
                <a:close/>
                <a:moveTo>
                  <a:pt x="77" y="160"/>
                </a:moveTo>
                <a:cubicBezTo>
                  <a:pt x="79" y="161"/>
                  <a:pt x="79" y="158"/>
                  <a:pt x="80" y="158"/>
                </a:cubicBezTo>
                <a:cubicBezTo>
                  <a:pt x="80" y="157"/>
                  <a:pt x="80" y="157"/>
                  <a:pt x="80" y="157"/>
                </a:cubicBezTo>
                <a:cubicBezTo>
                  <a:pt x="79" y="157"/>
                  <a:pt x="78" y="159"/>
                  <a:pt x="77" y="160"/>
                </a:cubicBezTo>
                <a:close/>
                <a:moveTo>
                  <a:pt x="81" y="163"/>
                </a:moveTo>
                <a:cubicBezTo>
                  <a:pt x="81" y="163"/>
                  <a:pt x="81" y="164"/>
                  <a:pt x="81" y="164"/>
                </a:cubicBezTo>
                <a:cubicBezTo>
                  <a:pt x="81" y="164"/>
                  <a:pt x="80" y="165"/>
                  <a:pt x="80" y="165"/>
                </a:cubicBezTo>
                <a:cubicBezTo>
                  <a:pt x="82" y="164"/>
                  <a:pt x="83" y="163"/>
                  <a:pt x="83" y="162"/>
                </a:cubicBezTo>
                <a:cubicBezTo>
                  <a:pt x="83" y="161"/>
                  <a:pt x="83" y="161"/>
                  <a:pt x="82" y="161"/>
                </a:cubicBezTo>
                <a:cubicBezTo>
                  <a:pt x="81" y="161"/>
                  <a:pt x="82" y="163"/>
                  <a:pt x="81" y="163"/>
                </a:cubicBezTo>
                <a:close/>
                <a:moveTo>
                  <a:pt x="95" y="192"/>
                </a:moveTo>
                <a:cubicBezTo>
                  <a:pt x="95" y="192"/>
                  <a:pt x="95" y="192"/>
                  <a:pt x="94" y="192"/>
                </a:cubicBezTo>
                <a:cubicBezTo>
                  <a:pt x="94" y="192"/>
                  <a:pt x="94" y="193"/>
                  <a:pt x="94" y="193"/>
                </a:cubicBezTo>
                <a:cubicBezTo>
                  <a:pt x="93" y="193"/>
                  <a:pt x="93" y="194"/>
                  <a:pt x="94" y="194"/>
                </a:cubicBezTo>
                <a:cubicBezTo>
                  <a:pt x="93" y="194"/>
                  <a:pt x="91" y="196"/>
                  <a:pt x="91" y="197"/>
                </a:cubicBezTo>
                <a:cubicBezTo>
                  <a:pt x="91" y="197"/>
                  <a:pt x="91" y="197"/>
                  <a:pt x="91" y="197"/>
                </a:cubicBezTo>
                <a:cubicBezTo>
                  <a:pt x="91" y="198"/>
                  <a:pt x="90" y="198"/>
                  <a:pt x="90" y="199"/>
                </a:cubicBezTo>
                <a:cubicBezTo>
                  <a:pt x="91" y="197"/>
                  <a:pt x="92" y="197"/>
                  <a:pt x="93" y="197"/>
                </a:cubicBezTo>
                <a:cubicBezTo>
                  <a:pt x="93" y="197"/>
                  <a:pt x="93" y="197"/>
                  <a:pt x="93" y="196"/>
                </a:cubicBezTo>
                <a:cubicBezTo>
                  <a:pt x="93" y="196"/>
                  <a:pt x="94" y="195"/>
                  <a:pt x="94" y="195"/>
                </a:cubicBezTo>
                <a:cubicBezTo>
                  <a:pt x="94" y="195"/>
                  <a:pt x="94" y="195"/>
                  <a:pt x="94" y="196"/>
                </a:cubicBezTo>
                <a:cubicBezTo>
                  <a:pt x="95" y="194"/>
                  <a:pt x="95" y="192"/>
                  <a:pt x="96" y="193"/>
                </a:cubicBezTo>
                <a:cubicBezTo>
                  <a:pt x="96" y="193"/>
                  <a:pt x="96" y="193"/>
                  <a:pt x="96" y="193"/>
                </a:cubicBezTo>
                <a:cubicBezTo>
                  <a:pt x="97" y="193"/>
                  <a:pt x="97" y="193"/>
                  <a:pt x="97" y="192"/>
                </a:cubicBezTo>
                <a:cubicBezTo>
                  <a:pt x="96" y="193"/>
                  <a:pt x="97" y="192"/>
                  <a:pt x="96" y="192"/>
                </a:cubicBezTo>
                <a:cubicBezTo>
                  <a:pt x="96" y="193"/>
                  <a:pt x="96" y="192"/>
                  <a:pt x="95" y="192"/>
                </a:cubicBezTo>
                <a:close/>
                <a:moveTo>
                  <a:pt x="65" y="175"/>
                </a:moveTo>
                <a:cubicBezTo>
                  <a:pt x="64" y="175"/>
                  <a:pt x="64" y="175"/>
                  <a:pt x="63" y="175"/>
                </a:cubicBezTo>
                <a:cubicBezTo>
                  <a:pt x="63" y="175"/>
                  <a:pt x="63" y="175"/>
                  <a:pt x="63" y="176"/>
                </a:cubicBezTo>
                <a:cubicBezTo>
                  <a:pt x="64" y="176"/>
                  <a:pt x="64" y="176"/>
                  <a:pt x="64" y="177"/>
                </a:cubicBezTo>
                <a:cubicBezTo>
                  <a:pt x="65" y="175"/>
                  <a:pt x="66" y="175"/>
                  <a:pt x="67" y="173"/>
                </a:cubicBezTo>
                <a:cubicBezTo>
                  <a:pt x="65" y="173"/>
                  <a:pt x="66" y="174"/>
                  <a:pt x="65" y="175"/>
                </a:cubicBezTo>
                <a:close/>
                <a:moveTo>
                  <a:pt x="45" y="240"/>
                </a:moveTo>
                <a:cubicBezTo>
                  <a:pt x="46" y="241"/>
                  <a:pt x="46" y="241"/>
                  <a:pt x="46" y="241"/>
                </a:cubicBezTo>
                <a:cubicBezTo>
                  <a:pt x="45" y="241"/>
                  <a:pt x="45" y="242"/>
                  <a:pt x="44" y="243"/>
                </a:cubicBezTo>
                <a:cubicBezTo>
                  <a:pt x="44" y="243"/>
                  <a:pt x="43" y="243"/>
                  <a:pt x="43" y="243"/>
                </a:cubicBezTo>
                <a:cubicBezTo>
                  <a:pt x="43" y="244"/>
                  <a:pt x="43" y="244"/>
                  <a:pt x="42" y="245"/>
                </a:cubicBezTo>
                <a:cubicBezTo>
                  <a:pt x="43" y="245"/>
                  <a:pt x="43" y="245"/>
                  <a:pt x="44" y="244"/>
                </a:cubicBezTo>
                <a:cubicBezTo>
                  <a:pt x="44" y="244"/>
                  <a:pt x="44" y="244"/>
                  <a:pt x="44" y="244"/>
                </a:cubicBezTo>
                <a:cubicBezTo>
                  <a:pt x="44" y="244"/>
                  <a:pt x="45" y="243"/>
                  <a:pt x="45" y="244"/>
                </a:cubicBezTo>
                <a:cubicBezTo>
                  <a:pt x="45" y="241"/>
                  <a:pt x="47" y="241"/>
                  <a:pt x="48" y="239"/>
                </a:cubicBezTo>
                <a:cubicBezTo>
                  <a:pt x="47" y="238"/>
                  <a:pt x="48" y="238"/>
                  <a:pt x="48" y="237"/>
                </a:cubicBezTo>
                <a:cubicBezTo>
                  <a:pt x="47" y="238"/>
                  <a:pt x="47" y="240"/>
                  <a:pt x="45" y="240"/>
                </a:cubicBezTo>
                <a:close/>
                <a:moveTo>
                  <a:pt x="820" y="180"/>
                </a:moveTo>
                <a:cubicBezTo>
                  <a:pt x="820" y="181"/>
                  <a:pt x="820" y="181"/>
                  <a:pt x="820" y="181"/>
                </a:cubicBezTo>
                <a:cubicBezTo>
                  <a:pt x="821" y="181"/>
                  <a:pt x="820" y="180"/>
                  <a:pt x="820" y="180"/>
                </a:cubicBezTo>
                <a:close/>
                <a:moveTo>
                  <a:pt x="866" y="171"/>
                </a:moveTo>
                <a:cubicBezTo>
                  <a:pt x="865" y="171"/>
                  <a:pt x="865" y="172"/>
                  <a:pt x="865" y="172"/>
                </a:cubicBezTo>
                <a:cubicBezTo>
                  <a:pt x="865" y="172"/>
                  <a:pt x="866" y="172"/>
                  <a:pt x="866" y="171"/>
                </a:cubicBezTo>
                <a:close/>
                <a:moveTo>
                  <a:pt x="867" y="170"/>
                </a:moveTo>
                <a:cubicBezTo>
                  <a:pt x="867" y="170"/>
                  <a:pt x="866" y="171"/>
                  <a:pt x="866" y="171"/>
                </a:cubicBezTo>
                <a:cubicBezTo>
                  <a:pt x="867" y="171"/>
                  <a:pt x="867" y="170"/>
                  <a:pt x="867" y="170"/>
                </a:cubicBezTo>
                <a:close/>
                <a:moveTo>
                  <a:pt x="861" y="164"/>
                </a:moveTo>
                <a:cubicBezTo>
                  <a:pt x="861" y="164"/>
                  <a:pt x="861" y="165"/>
                  <a:pt x="861" y="165"/>
                </a:cubicBezTo>
                <a:cubicBezTo>
                  <a:pt x="861" y="164"/>
                  <a:pt x="861" y="164"/>
                  <a:pt x="861" y="164"/>
                </a:cubicBezTo>
                <a:close/>
                <a:moveTo>
                  <a:pt x="868" y="162"/>
                </a:moveTo>
                <a:cubicBezTo>
                  <a:pt x="868" y="163"/>
                  <a:pt x="868" y="163"/>
                  <a:pt x="868" y="164"/>
                </a:cubicBezTo>
                <a:cubicBezTo>
                  <a:pt x="868" y="163"/>
                  <a:pt x="868" y="162"/>
                  <a:pt x="868" y="162"/>
                </a:cubicBezTo>
                <a:close/>
                <a:moveTo>
                  <a:pt x="837" y="147"/>
                </a:moveTo>
                <a:cubicBezTo>
                  <a:pt x="837" y="148"/>
                  <a:pt x="837" y="150"/>
                  <a:pt x="836" y="151"/>
                </a:cubicBezTo>
                <a:cubicBezTo>
                  <a:pt x="837" y="150"/>
                  <a:pt x="837" y="148"/>
                  <a:pt x="837" y="147"/>
                </a:cubicBezTo>
                <a:close/>
                <a:moveTo>
                  <a:pt x="852" y="150"/>
                </a:moveTo>
                <a:cubicBezTo>
                  <a:pt x="852" y="149"/>
                  <a:pt x="852" y="149"/>
                  <a:pt x="852" y="149"/>
                </a:cubicBezTo>
                <a:cubicBezTo>
                  <a:pt x="852" y="148"/>
                  <a:pt x="853" y="145"/>
                  <a:pt x="852" y="146"/>
                </a:cubicBezTo>
                <a:cubicBezTo>
                  <a:pt x="852" y="147"/>
                  <a:pt x="851" y="150"/>
                  <a:pt x="851" y="151"/>
                </a:cubicBezTo>
                <a:cubicBezTo>
                  <a:pt x="852" y="151"/>
                  <a:pt x="852" y="150"/>
                  <a:pt x="852" y="150"/>
                </a:cubicBezTo>
                <a:close/>
                <a:moveTo>
                  <a:pt x="857" y="134"/>
                </a:moveTo>
                <a:cubicBezTo>
                  <a:pt x="857" y="134"/>
                  <a:pt x="857" y="134"/>
                  <a:pt x="857" y="134"/>
                </a:cubicBezTo>
                <a:cubicBezTo>
                  <a:pt x="857" y="135"/>
                  <a:pt x="857" y="135"/>
                  <a:pt x="857" y="135"/>
                </a:cubicBezTo>
                <a:lnTo>
                  <a:pt x="857" y="134"/>
                </a:lnTo>
                <a:close/>
                <a:moveTo>
                  <a:pt x="855" y="121"/>
                </a:moveTo>
                <a:cubicBezTo>
                  <a:pt x="855" y="119"/>
                  <a:pt x="855" y="121"/>
                  <a:pt x="855" y="122"/>
                </a:cubicBezTo>
                <a:cubicBezTo>
                  <a:pt x="854" y="122"/>
                  <a:pt x="855" y="122"/>
                  <a:pt x="855" y="122"/>
                </a:cubicBezTo>
                <a:cubicBezTo>
                  <a:pt x="854" y="123"/>
                  <a:pt x="853" y="126"/>
                  <a:pt x="854" y="127"/>
                </a:cubicBezTo>
                <a:cubicBezTo>
                  <a:pt x="854" y="125"/>
                  <a:pt x="855" y="123"/>
                  <a:pt x="855" y="121"/>
                </a:cubicBezTo>
                <a:close/>
                <a:moveTo>
                  <a:pt x="861" y="127"/>
                </a:moveTo>
                <a:cubicBezTo>
                  <a:pt x="861" y="127"/>
                  <a:pt x="861" y="128"/>
                  <a:pt x="861" y="128"/>
                </a:cubicBezTo>
                <a:cubicBezTo>
                  <a:pt x="862" y="128"/>
                  <a:pt x="862" y="127"/>
                  <a:pt x="861" y="127"/>
                </a:cubicBezTo>
                <a:close/>
                <a:moveTo>
                  <a:pt x="843" y="120"/>
                </a:moveTo>
                <a:cubicBezTo>
                  <a:pt x="843" y="121"/>
                  <a:pt x="842" y="121"/>
                  <a:pt x="842" y="122"/>
                </a:cubicBezTo>
                <a:cubicBezTo>
                  <a:pt x="843" y="121"/>
                  <a:pt x="843" y="120"/>
                  <a:pt x="843" y="120"/>
                </a:cubicBezTo>
                <a:close/>
                <a:moveTo>
                  <a:pt x="859" y="124"/>
                </a:moveTo>
                <a:cubicBezTo>
                  <a:pt x="859" y="125"/>
                  <a:pt x="859" y="126"/>
                  <a:pt x="859" y="126"/>
                </a:cubicBezTo>
                <a:cubicBezTo>
                  <a:pt x="859" y="125"/>
                  <a:pt x="860" y="124"/>
                  <a:pt x="859" y="124"/>
                </a:cubicBezTo>
                <a:close/>
                <a:moveTo>
                  <a:pt x="862" y="124"/>
                </a:moveTo>
                <a:cubicBezTo>
                  <a:pt x="862" y="124"/>
                  <a:pt x="861" y="125"/>
                  <a:pt x="862" y="126"/>
                </a:cubicBezTo>
                <a:cubicBezTo>
                  <a:pt x="862" y="125"/>
                  <a:pt x="862" y="124"/>
                  <a:pt x="862" y="124"/>
                </a:cubicBezTo>
                <a:close/>
                <a:moveTo>
                  <a:pt x="839" y="118"/>
                </a:moveTo>
                <a:cubicBezTo>
                  <a:pt x="839" y="118"/>
                  <a:pt x="839" y="119"/>
                  <a:pt x="839" y="119"/>
                </a:cubicBezTo>
                <a:cubicBezTo>
                  <a:pt x="839" y="119"/>
                  <a:pt x="839" y="118"/>
                  <a:pt x="839" y="118"/>
                </a:cubicBezTo>
                <a:close/>
                <a:moveTo>
                  <a:pt x="844" y="116"/>
                </a:moveTo>
                <a:cubicBezTo>
                  <a:pt x="843" y="117"/>
                  <a:pt x="843" y="119"/>
                  <a:pt x="843" y="119"/>
                </a:cubicBezTo>
                <a:cubicBezTo>
                  <a:pt x="843" y="118"/>
                  <a:pt x="844" y="117"/>
                  <a:pt x="844" y="116"/>
                </a:cubicBezTo>
                <a:close/>
                <a:moveTo>
                  <a:pt x="862" y="120"/>
                </a:moveTo>
                <a:cubicBezTo>
                  <a:pt x="862" y="121"/>
                  <a:pt x="861" y="122"/>
                  <a:pt x="862" y="123"/>
                </a:cubicBezTo>
                <a:cubicBezTo>
                  <a:pt x="862" y="122"/>
                  <a:pt x="863" y="121"/>
                  <a:pt x="862" y="120"/>
                </a:cubicBezTo>
                <a:close/>
                <a:moveTo>
                  <a:pt x="855" y="118"/>
                </a:moveTo>
                <a:cubicBezTo>
                  <a:pt x="855" y="118"/>
                  <a:pt x="855" y="119"/>
                  <a:pt x="855" y="119"/>
                </a:cubicBezTo>
                <a:cubicBezTo>
                  <a:pt x="855" y="119"/>
                  <a:pt x="856" y="118"/>
                  <a:pt x="855" y="118"/>
                </a:cubicBezTo>
                <a:close/>
                <a:moveTo>
                  <a:pt x="858" y="117"/>
                </a:moveTo>
                <a:cubicBezTo>
                  <a:pt x="857" y="117"/>
                  <a:pt x="857" y="118"/>
                  <a:pt x="857" y="118"/>
                </a:cubicBezTo>
                <a:cubicBezTo>
                  <a:pt x="857" y="118"/>
                  <a:pt x="858" y="117"/>
                  <a:pt x="858" y="117"/>
                </a:cubicBezTo>
                <a:close/>
                <a:moveTo>
                  <a:pt x="860" y="116"/>
                </a:moveTo>
                <a:cubicBezTo>
                  <a:pt x="860" y="116"/>
                  <a:pt x="860" y="116"/>
                  <a:pt x="860" y="116"/>
                </a:cubicBezTo>
                <a:cubicBezTo>
                  <a:pt x="859" y="115"/>
                  <a:pt x="859" y="117"/>
                  <a:pt x="859" y="117"/>
                </a:cubicBezTo>
                <a:cubicBezTo>
                  <a:pt x="860" y="117"/>
                  <a:pt x="859" y="117"/>
                  <a:pt x="860" y="116"/>
                </a:cubicBezTo>
                <a:close/>
                <a:moveTo>
                  <a:pt x="849" y="110"/>
                </a:moveTo>
                <a:cubicBezTo>
                  <a:pt x="848" y="113"/>
                  <a:pt x="849" y="111"/>
                  <a:pt x="849" y="110"/>
                </a:cubicBezTo>
                <a:close/>
                <a:moveTo>
                  <a:pt x="845" y="105"/>
                </a:moveTo>
                <a:cubicBezTo>
                  <a:pt x="844" y="106"/>
                  <a:pt x="844" y="106"/>
                  <a:pt x="844" y="107"/>
                </a:cubicBezTo>
                <a:cubicBezTo>
                  <a:pt x="844" y="107"/>
                  <a:pt x="845" y="105"/>
                  <a:pt x="845" y="105"/>
                </a:cubicBezTo>
                <a:close/>
                <a:moveTo>
                  <a:pt x="844" y="105"/>
                </a:moveTo>
                <a:cubicBezTo>
                  <a:pt x="843" y="105"/>
                  <a:pt x="843" y="106"/>
                  <a:pt x="843" y="106"/>
                </a:cubicBezTo>
                <a:lnTo>
                  <a:pt x="844" y="105"/>
                </a:lnTo>
                <a:close/>
                <a:moveTo>
                  <a:pt x="836" y="101"/>
                </a:moveTo>
                <a:cubicBezTo>
                  <a:pt x="836" y="102"/>
                  <a:pt x="836" y="102"/>
                  <a:pt x="836" y="102"/>
                </a:cubicBezTo>
                <a:cubicBezTo>
                  <a:pt x="836" y="102"/>
                  <a:pt x="836" y="101"/>
                  <a:pt x="836" y="101"/>
                </a:cubicBezTo>
                <a:close/>
                <a:moveTo>
                  <a:pt x="838" y="98"/>
                </a:moveTo>
                <a:cubicBezTo>
                  <a:pt x="839" y="95"/>
                  <a:pt x="838" y="96"/>
                  <a:pt x="838" y="98"/>
                </a:cubicBezTo>
                <a:close/>
                <a:moveTo>
                  <a:pt x="828" y="135"/>
                </a:moveTo>
                <a:cubicBezTo>
                  <a:pt x="828" y="136"/>
                  <a:pt x="828" y="137"/>
                  <a:pt x="827" y="137"/>
                </a:cubicBezTo>
                <a:cubicBezTo>
                  <a:pt x="828" y="138"/>
                  <a:pt x="828" y="138"/>
                  <a:pt x="828" y="138"/>
                </a:cubicBezTo>
                <a:cubicBezTo>
                  <a:pt x="828" y="137"/>
                  <a:pt x="829" y="136"/>
                  <a:pt x="828" y="135"/>
                </a:cubicBezTo>
                <a:close/>
                <a:moveTo>
                  <a:pt x="846" y="121"/>
                </a:moveTo>
                <a:cubicBezTo>
                  <a:pt x="847" y="121"/>
                  <a:pt x="846" y="122"/>
                  <a:pt x="846" y="123"/>
                </a:cubicBezTo>
                <a:cubicBezTo>
                  <a:pt x="847" y="121"/>
                  <a:pt x="848" y="117"/>
                  <a:pt x="848" y="115"/>
                </a:cubicBezTo>
                <a:cubicBezTo>
                  <a:pt x="848" y="117"/>
                  <a:pt x="846" y="118"/>
                  <a:pt x="847" y="119"/>
                </a:cubicBezTo>
                <a:cubicBezTo>
                  <a:pt x="847" y="119"/>
                  <a:pt x="847" y="119"/>
                  <a:pt x="847" y="118"/>
                </a:cubicBezTo>
                <a:cubicBezTo>
                  <a:pt x="846" y="119"/>
                  <a:pt x="846" y="120"/>
                  <a:pt x="846" y="121"/>
                </a:cubicBezTo>
                <a:cubicBezTo>
                  <a:pt x="846" y="121"/>
                  <a:pt x="846" y="120"/>
                  <a:pt x="846" y="120"/>
                </a:cubicBezTo>
                <a:cubicBezTo>
                  <a:pt x="846" y="121"/>
                  <a:pt x="845" y="121"/>
                  <a:pt x="845" y="121"/>
                </a:cubicBezTo>
                <a:cubicBezTo>
                  <a:pt x="846" y="122"/>
                  <a:pt x="846" y="121"/>
                  <a:pt x="846" y="121"/>
                </a:cubicBezTo>
                <a:close/>
                <a:moveTo>
                  <a:pt x="860" y="122"/>
                </a:moveTo>
                <a:cubicBezTo>
                  <a:pt x="860" y="122"/>
                  <a:pt x="859" y="123"/>
                  <a:pt x="860" y="123"/>
                </a:cubicBezTo>
                <a:cubicBezTo>
                  <a:pt x="860" y="123"/>
                  <a:pt x="860" y="123"/>
                  <a:pt x="860" y="123"/>
                </a:cubicBezTo>
                <a:cubicBezTo>
                  <a:pt x="859" y="124"/>
                  <a:pt x="860" y="122"/>
                  <a:pt x="860" y="122"/>
                </a:cubicBezTo>
                <a:close/>
                <a:moveTo>
                  <a:pt x="861" y="115"/>
                </a:moveTo>
                <a:cubicBezTo>
                  <a:pt x="861" y="115"/>
                  <a:pt x="861" y="115"/>
                  <a:pt x="861" y="115"/>
                </a:cubicBezTo>
                <a:cubicBezTo>
                  <a:pt x="862" y="117"/>
                  <a:pt x="859" y="120"/>
                  <a:pt x="860" y="122"/>
                </a:cubicBezTo>
                <a:cubicBezTo>
                  <a:pt x="860" y="118"/>
                  <a:pt x="862" y="115"/>
                  <a:pt x="862" y="112"/>
                </a:cubicBezTo>
                <a:cubicBezTo>
                  <a:pt x="862" y="112"/>
                  <a:pt x="862" y="111"/>
                  <a:pt x="862" y="111"/>
                </a:cubicBezTo>
                <a:cubicBezTo>
                  <a:pt x="862" y="110"/>
                  <a:pt x="864" y="107"/>
                  <a:pt x="863" y="106"/>
                </a:cubicBezTo>
                <a:cubicBezTo>
                  <a:pt x="863" y="107"/>
                  <a:pt x="862" y="108"/>
                  <a:pt x="862" y="110"/>
                </a:cubicBezTo>
                <a:cubicBezTo>
                  <a:pt x="861" y="109"/>
                  <a:pt x="861" y="109"/>
                  <a:pt x="861" y="109"/>
                </a:cubicBezTo>
                <a:cubicBezTo>
                  <a:pt x="862" y="111"/>
                  <a:pt x="861" y="114"/>
                  <a:pt x="861" y="115"/>
                </a:cubicBezTo>
                <a:close/>
                <a:moveTo>
                  <a:pt x="842" y="104"/>
                </a:moveTo>
                <a:cubicBezTo>
                  <a:pt x="842" y="105"/>
                  <a:pt x="842" y="105"/>
                  <a:pt x="842" y="106"/>
                </a:cubicBezTo>
                <a:cubicBezTo>
                  <a:pt x="843" y="105"/>
                  <a:pt x="842" y="104"/>
                  <a:pt x="842" y="104"/>
                </a:cubicBezTo>
                <a:close/>
                <a:moveTo>
                  <a:pt x="707" y="252"/>
                </a:moveTo>
                <a:cubicBezTo>
                  <a:pt x="708" y="252"/>
                  <a:pt x="709" y="252"/>
                  <a:pt x="710" y="253"/>
                </a:cubicBezTo>
                <a:cubicBezTo>
                  <a:pt x="710" y="254"/>
                  <a:pt x="709" y="255"/>
                  <a:pt x="710" y="256"/>
                </a:cubicBezTo>
                <a:cubicBezTo>
                  <a:pt x="712" y="257"/>
                  <a:pt x="715" y="253"/>
                  <a:pt x="715" y="256"/>
                </a:cubicBezTo>
                <a:cubicBezTo>
                  <a:pt x="717" y="258"/>
                  <a:pt x="720" y="259"/>
                  <a:pt x="723" y="259"/>
                </a:cubicBezTo>
                <a:cubicBezTo>
                  <a:pt x="725" y="260"/>
                  <a:pt x="726" y="261"/>
                  <a:pt x="728" y="262"/>
                </a:cubicBezTo>
                <a:cubicBezTo>
                  <a:pt x="730" y="262"/>
                  <a:pt x="733" y="262"/>
                  <a:pt x="734" y="263"/>
                </a:cubicBezTo>
                <a:cubicBezTo>
                  <a:pt x="736" y="263"/>
                  <a:pt x="737" y="264"/>
                  <a:pt x="739" y="265"/>
                </a:cubicBezTo>
                <a:cubicBezTo>
                  <a:pt x="744" y="267"/>
                  <a:pt x="749" y="267"/>
                  <a:pt x="753" y="269"/>
                </a:cubicBezTo>
                <a:cubicBezTo>
                  <a:pt x="756" y="269"/>
                  <a:pt x="760" y="271"/>
                  <a:pt x="762" y="272"/>
                </a:cubicBezTo>
                <a:cubicBezTo>
                  <a:pt x="765" y="272"/>
                  <a:pt x="768" y="274"/>
                  <a:pt x="771" y="275"/>
                </a:cubicBezTo>
                <a:cubicBezTo>
                  <a:pt x="772" y="275"/>
                  <a:pt x="774" y="275"/>
                  <a:pt x="776" y="276"/>
                </a:cubicBezTo>
                <a:cubicBezTo>
                  <a:pt x="776" y="276"/>
                  <a:pt x="777" y="276"/>
                  <a:pt x="777" y="276"/>
                </a:cubicBezTo>
                <a:cubicBezTo>
                  <a:pt x="779" y="277"/>
                  <a:pt x="781" y="277"/>
                  <a:pt x="782" y="277"/>
                </a:cubicBezTo>
                <a:cubicBezTo>
                  <a:pt x="784" y="278"/>
                  <a:pt x="785" y="279"/>
                  <a:pt x="787" y="279"/>
                </a:cubicBezTo>
                <a:cubicBezTo>
                  <a:pt x="789" y="280"/>
                  <a:pt x="792" y="281"/>
                  <a:pt x="795" y="281"/>
                </a:cubicBezTo>
                <a:cubicBezTo>
                  <a:pt x="796" y="282"/>
                  <a:pt x="798" y="282"/>
                  <a:pt x="799" y="282"/>
                </a:cubicBezTo>
                <a:cubicBezTo>
                  <a:pt x="800" y="283"/>
                  <a:pt x="800" y="283"/>
                  <a:pt x="801" y="283"/>
                </a:cubicBezTo>
                <a:cubicBezTo>
                  <a:pt x="802" y="283"/>
                  <a:pt x="802" y="283"/>
                  <a:pt x="802" y="283"/>
                </a:cubicBezTo>
                <a:cubicBezTo>
                  <a:pt x="803" y="284"/>
                  <a:pt x="803" y="284"/>
                  <a:pt x="803" y="284"/>
                </a:cubicBezTo>
                <a:cubicBezTo>
                  <a:pt x="803" y="284"/>
                  <a:pt x="803" y="284"/>
                  <a:pt x="803" y="284"/>
                </a:cubicBezTo>
                <a:cubicBezTo>
                  <a:pt x="803" y="284"/>
                  <a:pt x="803" y="284"/>
                  <a:pt x="803" y="284"/>
                </a:cubicBezTo>
                <a:cubicBezTo>
                  <a:pt x="804" y="285"/>
                  <a:pt x="805" y="284"/>
                  <a:pt x="806" y="285"/>
                </a:cubicBezTo>
                <a:cubicBezTo>
                  <a:pt x="807" y="285"/>
                  <a:pt x="808" y="286"/>
                  <a:pt x="809" y="287"/>
                </a:cubicBezTo>
                <a:cubicBezTo>
                  <a:pt x="810" y="286"/>
                  <a:pt x="811" y="287"/>
                  <a:pt x="812" y="288"/>
                </a:cubicBezTo>
                <a:cubicBezTo>
                  <a:pt x="813" y="288"/>
                  <a:pt x="813" y="288"/>
                  <a:pt x="813" y="288"/>
                </a:cubicBezTo>
                <a:cubicBezTo>
                  <a:pt x="813" y="288"/>
                  <a:pt x="813" y="287"/>
                  <a:pt x="813" y="287"/>
                </a:cubicBezTo>
                <a:cubicBezTo>
                  <a:pt x="813" y="287"/>
                  <a:pt x="813" y="287"/>
                  <a:pt x="813" y="286"/>
                </a:cubicBezTo>
                <a:cubicBezTo>
                  <a:pt x="813" y="286"/>
                  <a:pt x="813" y="286"/>
                  <a:pt x="813" y="286"/>
                </a:cubicBezTo>
                <a:cubicBezTo>
                  <a:pt x="813" y="285"/>
                  <a:pt x="813" y="285"/>
                  <a:pt x="813" y="284"/>
                </a:cubicBezTo>
                <a:cubicBezTo>
                  <a:pt x="813" y="282"/>
                  <a:pt x="813" y="282"/>
                  <a:pt x="813" y="282"/>
                </a:cubicBezTo>
                <a:cubicBezTo>
                  <a:pt x="813" y="282"/>
                  <a:pt x="812" y="281"/>
                  <a:pt x="812" y="280"/>
                </a:cubicBezTo>
                <a:cubicBezTo>
                  <a:pt x="812" y="280"/>
                  <a:pt x="813" y="280"/>
                  <a:pt x="813" y="279"/>
                </a:cubicBezTo>
                <a:cubicBezTo>
                  <a:pt x="813" y="279"/>
                  <a:pt x="812" y="279"/>
                  <a:pt x="812" y="279"/>
                </a:cubicBezTo>
                <a:cubicBezTo>
                  <a:pt x="812" y="278"/>
                  <a:pt x="812" y="278"/>
                  <a:pt x="812" y="278"/>
                </a:cubicBezTo>
                <a:cubicBezTo>
                  <a:pt x="812" y="277"/>
                  <a:pt x="812" y="277"/>
                  <a:pt x="812" y="277"/>
                </a:cubicBezTo>
                <a:cubicBezTo>
                  <a:pt x="812" y="276"/>
                  <a:pt x="812" y="276"/>
                  <a:pt x="812" y="275"/>
                </a:cubicBezTo>
                <a:cubicBezTo>
                  <a:pt x="813" y="270"/>
                  <a:pt x="813" y="265"/>
                  <a:pt x="813" y="259"/>
                </a:cubicBezTo>
                <a:cubicBezTo>
                  <a:pt x="813" y="254"/>
                  <a:pt x="813" y="250"/>
                  <a:pt x="813" y="245"/>
                </a:cubicBezTo>
                <a:cubicBezTo>
                  <a:pt x="815" y="226"/>
                  <a:pt x="815" y="226"/>
                  <a:pt x="815" y="226"/>
                </a:cubicBezTo>
                <a:cubicBezTo>
                  <a:pt x="815" y="219"/>
                  <a:pt x="816" y="212"/>
                  <a:pt x="817" y="206"/>
                </a:cubicBezTo>
                <a:cubicBezTo>
                  <a:pt x="817" y="206"/>
                  <a:pt x="818" y="205"/>
                  <a:pt x="818" y="205"/>
                </a:cubicBezTo>
                <a:cubicBezTo>
                  <a:pt x="818" y="204"/>
                  <a:pt x="817" y="204"/>
                  <a:pt x="818" y="204"/>
                </a:cubicBezTo>
                <a:cubicBezTo>
                  <a:pt x="818" y="203"/>
                  <a:pt x="818" y="203"/>
                  <a:pt x="818" y="203"/>
                </a:cubicBezTo>
                <a:cubicBezTo>
                  <a:pt x="819" y="197"/>
                  <a:pt x="820" y="192"/>
                  <a:pt x="822" y="186"/>
                </a:cubicBezTo>
                <a:cubicBezTo>
                  <a:pt x="822" y="185"/>
                  <a:pt x="822" y="186"/>
                  <a:pt x="822" y="186"/>
                </a:cubicBezTo>
                <a:cubicBezTo>
                  <a:pt x="823" y="183"/>
                  <a:pt x="824" y="178"/>
                  <a:pt x="825" y="175"/>
                </a:cubicBezTo>
                <a:cubicBezTo>
                  <a:pt x="825" y="173"/>
                  <a:pt x="825" y="171"/>
                  <a:pt x="826" y="170"/>
                </a:cubicBezTo>
                <a:cubicBezTo>
                  <a:pt x="826" y="169"/>
                  <a:pt x="825" y="169"/>
                  <a:pt x="825" y="169"/>
                </a:cubicBezTo>
                <a:cubicBezTo>
                  <a:pt x="826" y="169"/>
                  <a:pt x="826" y="169"/>
                  <a:pt x="826" y="169"/>
                </a:cubicBezTo>
                <a:cubicBezTo>
                  <a:pt x="826" y="167"/>
                  <a:pt x="826" y="167"/>
                  <a:pt x="826" y="167"/>
                </a:cubicBezTo>
                <a:cubicBezTo>
                  <a:pt x="827" y="164"/>
                  <a:pt x="828" y="160"/>
                  <a:pt x="829" y="156"/>
                </a:cubicBezTo>
                <a:cubicBezTo>
                  <a:pt x="829" y="155"/>
                  <a:pt x="829" y="155"/>
                  <a:pt x="829" y="154"/>
                </a:cubicBezTo>
                <a:cubicBezTo>
                  <a:pt x="830" y="154"/>
                  <a:pt x="830" y="154"/>
                  <a:pt x="829" y="153"/>
                </a:cubicBezTo>
                <a:cubicBezTo>
                  <a:pt x="829" y="153"/>
                  <a:pt x="830" y="151"/>
                  <a:pt x="830" y="152"/>
                </a:cubicBezTo>
                <a:cubicBezTo>
                  <a:pt x="830" y="151"/>
                  <a:pt x="830" y="152"/>
                  <a:pt x="830" y="152"/>
                </a:cubicBezTo>
                <a:cubicBezTo>
                  <a:pt x="831" y="151"/>
                  <a:pt x="831" y="149"/>
                  <a:pt x="831" y="147"/>
                </a:cubicBezTo>
                <a:cubicBezTo>
                  <a:pt x="831" y="146"/>
                  <a:pt x="832" y="144"/>
                  <a:pt x="833" y="142"/>
                </a:cubicBezTo>
                <a:cubicBezTo>
                  <a:pt x="833" y="144"/>
                  <a:pt x="833" y="146"/>
                  <a:pt x="835" y="147"/>
                </a:cubicBezTo>
                <a:cubicBezTo>
                  <a:pt x="836" y="145"/>
                  <a:pt x="836" y="141"/>
                  <a:pt x="837" y="140"/>
                </a:cubicBezTo>
                <a:cubicBezTo>
                  <a:pt x="838" y="135"/>
                  <a:pt x="839" y="130"/>
                  <a:pt x="840" y="125"/>
                </a:cubicBezTo>
                <a:cubicBezTo>
                  <a:pt x="840" y="124"/>
                  <a:pt x="840" y="124"/>
                  <a:pt x="840" y="124"/>
                </a:cubicBezTo>
                <a:cubicBezTo>
                  <a:pt x="842" y="119"/>
                  <a:pt x="842" y="114"/>
                  <a:pt x="844" y="108"/>
                </a:cubicBezTo>
                <a:cubicBezTo>
                  <a:pt x="842" y="119"/>
                  <a:pt x="839" y="128"/>
                  <a:pt x="838" y="138"/>
                </a:cubicBezTo>
                <a:cubicBezTo>
                  <a:pt x="837" y="140"/>
                  <a:pt x="836" y="146"/>
                  <a:pt x="835" y="150"/>
                </a:cubicBezTo>
                <a:cubicBezTo>
                  <a:pt x="835" y="152"/>
                  <a:pt x="836" y="153"/>
                  <a:pt x="838" y="152"/>
                </a:cubicBezTo>
                <a:cubicBezTo>
                  <a:pt x="840" y="150"/>
                  <a:pt x="839" y="147"/>
                  <a:pt x="840" y="145"/>
                </a:cubicBezTo>
                <a:cubicBezTo>
                  <a:pt x="841" y="145"/>
                  <a:pt x="841" y="144"/>
                  <a:pt x="842" y="145"/>
                </a:cubicBezTo>
                <a:cubicBezTo>
                  <a:pt x="842" y="150"/>
                  <a:pt x="840" y="156"/>
                  <a:pt x="840" y="160"/>
                </a:cubicBezTo>
                <a:cubicBezTo>
                  <a:pt x="840" y="161"/>
                  <a:pt x="840" y="162"/>
                  <a:pt x="840" y="163"/>
                </a:cubicBezTo>
                <a:cubicBezTo>
                  <a:pt x="840" y="163"/>
                  <a:pt x="840" y="164"/>
                  <a:pt x="841" y="164"/>
                </a:cubicBezTo>
                <a:cubicBezTo>
                  <a:pt x="841" y="164"/>
                  <a:pt x="841" y="164"/>
                  <a:pt x="842" y="164"/>
                </a:cubicBezTo>
                <a:cubicBezTo>
                  <a:pt x="842" y="159"/>
                  <a:pt x="846" y="156"/>
                  <a:pt x="846" y="151"/>
                </a:cubicBezTo>
                <a:cubicBezTo>
                  <a:pt x="847" y="150"/>
                  <a:pt x="848" y="149"/>
                  <a:pt x="849" y="149"/>
                </a:cubicBezTo>
                <a:cubicBezTo>
                  <a:pt x="849" y="147"/>
                  <a:pt x="850" y="145"/>
                  <a:pt x="850" y="143"/>
                </a:cubicBezTo>
                <a:cubicBezTo>
                  <a:pt x="850" y="142"/>
                  <a:pt x="850" y="142"/>
                  <a:pt x="850" y="142"/>
                </a:cubicBezTo>
                <a:cubicBezTo>
                  <a:pt x="851" y="137"/>
                  <a:pt x="851" y="133"/>
                  <a:pt x="853" y="129"/>
                </a:cubicBezTo>
                <a:cubicBezTo>
                  <a:pt x="853" y="133"/>
                  <a:pt x="852" y="136"/>
                  <a:pt x="851" y="140"/>
                </a:cubicBezTo>
                <a:cubicBezTo>
                  <a:pt x="851" y="140"/>
                  <a:pt x="852" y="141"/>
                  <a:pt x="852" y="141"/>
                </a:cubicBezTo>
                <a:cubicBezTo>
                  <a:pt x="851" y="144"/>
                  <a:pt x="850" y="149"/>
                  <a:pt x="849" y="152"/>
                </a:cubicBezTo>
                <a:cubicBezTo>
                  <a:pt x="850" y="153"/>
                  <a:pt x="851" y="153"/>
                  <a:pt x="851" y="152"/>
                </a:cubicBezTo>
                <a:cubicBezTo>
                  <a:pt x="851" y="152"/>
                  <a:pt x="851" y="153"/>
                  <a:pt x="851" y="153"/>
                </a:cubicBezTo>
                <a:cubicBezTo>
                  <a:pt x="851" y="153"/>
                  <a:pt x="851" y="153"/>
                  <a:pt x="852" y="153"/>
                </a:cubicBezTo>
                <a:cubicBezTo>
                  <a:pt x="851" y="155"/>
                  <a:pt x="851" y="155"/>
                  <a:pt x="851" y="157"/>
                </a:cubicBezTo>
                <a:cubicBezTo>
                  <a:pt x="851" y="158"/>
                  <a:pt x="851" y="158"/>
                  <a:pt x="852" y="158"/>
                </a:cubicBezTo>
                <a:cubicBezTo>
                  <a:pt x="852" y="156"/>
                  <a:pt x="853" y="155"/>
                  <a:pt x="853" y="153"/>
                </a:cubicBezTo>
                <a:cubicBezTo>
                  <a:pt x="853" y="152"/>
                  <a:pt x="853" y="151"/>
                  <a:pt x="853" y="151"/>
                </a:cubicBezTo>
                <a:cubicBezTo>
                  <a:pt x="853" y="150"/>
                  <a:pt x="853" y="150"/>
                  <a:pt x="854" y="150"/>
                </a:cubicBezTo>
                <a:cubicBezTo>
                  <a:pt x="854" y="149"/>
                  <a:pt x="853" y="149"/>
                  <a:pt x="853" y="148"/>
                </a:cubicBezTo>
                <a:cubicBezTo>
                  <a:pt x="853" y="148"/>
                  <a:pt x="854" y="148"/>
                  <a:pt x="854" y="147"/>
                </a:cubicBezTo>
                <a:cubicBezTo>
                  <a:pt x="855" y="145"/>
                  <a:pt x="854" y="143"/>
                  <a:pt x="855" y="141"/>
                </a:cubicBezTo>
                <a:cubicBezTo>
                  <a:pt x="855" y="140"/>
                  <a:pt x="856" y="139"/>
                  <a:pt x="857" y="137"/>
                </a:cubicBezTo>
                <a:cubicBezTo>
                  <a:pt x="857" y="138"/>
                  <a:pt x="856" y="139"/>
                  <a:pt x="856" y="140"/>
                </a:cubicBezTo>
                <a:cubicBezTo>
                  <a:pt x="855" y="144"/>
                  <a:pt x="856" y="148"/>
                  <a:pt x="855" y="151"/>
                </a:cubicBezTo>
                <a:cubicBezTo>
                  <a:pt x="856" y="152"/>
                  <a:pt x="856" y="151"/>
                  <a:pt x="857" y="151"/>
                </a:cubicBezTo>
                <a:cubicBezTo>
                  <a:pt x="857" y="150"/>
                  <a:pt x="857" y="149"/>
                  <a:pt x="857" y="148"/>
                </a:cubicBezTo>
                <a:cubicBezTo>
                  <a:pt x="857" y="148"/>
                  <a:pt x="857" y="149"/>
                  <a:pt x="857" y="148"/>
                </a:cubicBezTo>
                <a:cubicBezTo>
                  <a:pt x="857" y="146"/>
                  <a:pt x="857" y="144"/>
                  <a:pt x="858" y="141"/>
                </a:cubicBezTo>
                <a:cubicBezTo>
                  <a:pt x="858" y="141"/>
                  <a:pt x="858" y="140"/>
                  <a:pt x="859" y="141"/>
                </a:cubicBezTo>
                <a:cubicBezTo>
                  <a:pt x="859" y="140"/>
                  <a:pt x="859" y="140"/>
                  <a:pt x="860" y="140"/>
                </a:cubicBezTo>
                <a:cubicBezTo>
                  <a:pt x="860" y="139"/>
                  <a:pt x="859" y="140"/>
                  <a:pt x="859" y="140"/>
                </a:cubicBezTo>
                <a:cubicBezTo>
                  <a:pt x="860" y="139"/>
                  <a:pt x="859" y="138"/>
                  <a:pt x="860" y="138"/>
                </a:cubicBezTo>
                <a:cubicBezTo>
                  <a:pt x="860" y="134"/>
                  <a:pt x="861" y="132"/>
                  <a:pt x="861" y="128"/>
                </a:cubicBezTo>
                <a:cubicBezTo>
                  <a:pt x="861" y="131"/>
                  <a:pt x="861" y="134"/>
                  <a:pt x="860" y="137"/>
                </a:cubicBezTo>
                <a:cubicBezTo>
                  <a:pt x="860" y="138"/>
                  <a:pt x="861" y="137"/>
                  <a:pt x="861" y="138"/>
                </a:cubicBezTo>
                <a:cubicBezTo>
                  <a:pt x="861" y="139"/>
                  <a:pt x="860" y="139"/>
                  <a:pt x="860" y="140"/>
                </a:cubicBezTo>
                <a:cubicBezTo>
                  <a:pt x="860" y="141"/>
                  <a:pt x="860" y="142"/>
                  <a:pt x="860" y="143"/>
                </a:cubicBezTo>
                <a:cubicBezTo>
                  <a:pt x="860" y="144"/>
                  <a:pt x="859" y="145"/>
                  <a:pt x="859" y="146"/>
                </a:cubicBezTo>
                <a:cubicBezTo>
                  <a:pt x="860" y="147"/>
                  <a:pt x="860" y="148"/>
                  <a:pt x="860" y="149"/>
                </a:cubicBezTo>
                <a:cubicBezTo>
                  <a:pt x="860" y="150"/>
                  <a:pt x="860" y="149"/>
                  <a:pt x="860" y="150"/>
                </a:cubicBezTo>
                <a:cubicBezTo>
                  <a:pt x="861" y="151"/>
                  <a:pt x="861" y="150"/>
                  <a:pt x="862" y="150"/>
                </a:cubicBezTo>
                <a:cubicBezTo>
                  <a:pt x="862" y="151"/>
                  <a:pt x="861" y="150"/>
                  <a:pt x="861" y="151"/>
                </a:cubicBezTo>
                <a:cubicBezTo>
                  <a:pt x="861" y="151"/>
                  <a:pt x="861" y="152"/>
                  <a:pt x="862" y="152"/>
                </a:cubicBezTo>
                <a:cubicBezTo>
                  <a:pt x="861" y="154"/>
                  <a:pt x="861" y="155"/>
                  <a:pt x="861" y="157"/>
                </a:cubicBezTo>
                <a:cubicBezTo>
                  <a:pt x="861" y="157"/>
                  <a:pt x="861" y="156"/>
                  <a:pt x="861" y="157"/>
                </a:cubicBezTo>
                <a:cubicBezTo>
                  <a:pt x="861" y="157"/>
                  <a:pt x="861" y="160"/>
                  <a:pt x="861" y="160"/>
                </a:cubicBezTo>
                <a:cubicBezTo>
                  <a:pt x="861" y="162"/>
                  <a:pt x="861" y="163"/>
                  <a:pt x="860" y="165"/>
                </a:cubicBezTo>
                <a:cubicBezTo>
                  <a:pt x="860" y="166"/>
                  <a:pt x="861" y="165"/>
                  <a:pt x="861" y="166"/>
                </a:cubicBezTo>
                <a:cubicBezTo>
                  <a:pt x="861" y="167"/>
                  <a:pt x="861" y="168"/>
                  <a:pt x="860" y="169"/>
                </a:cubicBezTo>
                <a:cubicBezTo>
                  <a:pt x="861" y="170"/>
                  <a:pt x="861" y="172"/>
                  <a:pt x="860" y="173"/>
                </a:cubicBezTo>
                <a:cubicBezTo>
                  <a:pt x="861" y="173"/>
                  <a:pt x="861" y="172"/>
                  <a:pt x="862" y="172"/>
                </a:cubicBezTo>
                <a:cubicBezTo>
                  <a:pt x="862" y="172"/>
                  <a:pt x="861" y="173"/>
                  <a:pt x="861" y="174"/>
                </a:cubicBezTo>
                <a:cubicBezTo>
                  <a:pt x="861" y="178"/>
                  <a:pt x="862" y="181"/>
                  <a:pt x="861" y="186"/>
                </a:cubicBezTo>
                <a:cubicBezTo>
                  <a:pt x="861" y="187"/>
                  <a:pt x="862" y="187"/>
                  <a:pt x="861" y="188"/>
                </a:cubicBezTo>
                <a:cubicBezTo>
                  <a:pt x="861" y="188"/>
                  <a:pt x="862" y="188"/>
                  <a:pt x="862" y="188"/>
                </a:cubicBezTo>
                <a:cubicBezTo>
                  <a:pt x="862" y="190"/>
                  <a:pt x="860" y="196"/>
                  <a:pt x="862" y="198"/>
                </a:cubicBezTo>
                <a:cubicBezTo>
                  <a:pt x="861" y="198"/>
                  <a:pt x="861" y="197"/>
                  <a:pt x="861" y="198"/>
                </a:cubicBezTo>
                <a:cubicBezTo>
                  <a:pt x="861" y="199"/>
                  <a:pt x="860" y="200"/>
                  <a:pt x="861" y="201"/>
                </a:cubicBezTo>
                <a:cubicBezTo>
                  <a:pt x="861" y="204"/>
                  <a:pt x="860" y="206"/>
                  <a:pt x="861" y="208"/>
                </a:cubicBezTo>
                <a:cubicBezTo>
                  <a:pt x="860" y="209"/>
                  <a:pt x="860" y="210"/>
                  <a:pt x="860" y="210"/>
                </a:cubicBezTo>
                <a:cubicBezTo>
                  <a:pt x="860" y="211"/>
                  <a:pt x="860" y="213"/>
                  <a:pt x="860" y="214"/>
                </a:cubicBezTo>
                <a:cubicBezTo>
                  <a:pt x="859" y="231"/>
                  <a:pt x="857" y="248"/>
                  <a:pt x="857" y="264"/>
                </a:cubicBezTo>
                <a:cubicBezTo>
                  <a:pt x="856" y="268"/>
                  <a:pt x="857" y="273"/>
                  <a:pt x="857" y="277"/>
                </a:cubicBezTo>
                <a:cubicBezTo>
                  <a:pt x="857" y="277"/>
                  <a:pt x="857" y="277"/>
                  <a:pt x="857" y="278"/>
                </a:cubicBezTo>
                <a:cubicBezTo>
                  <a:pt x="857" y="279"/>
                  <a:pt x="857" y="279"/>
                  <a:pt x="857" y="279"/>
                </a:cubicBezTo>
                <a:cubicBezTo>
                  <a:pt x="857" y="280"/>
                  <a:pt x="857" y="281"/>
                  <a:pt x="857" y="282"/>
                </a:cubicBezTo>
                <a:cubicBezTo>
                  <a:pt x="857" y="291"/>
                  <a:pt x="857" y="302"/>
                  <a:pt x="859" y="311"/>
                </a:cubicBezTo>
                <a:cubicBezTo>
                  <a:pt x="858" y="317"/>
                  <a:pt x="860" y="324"/>
                  <a:pt x="860" y="331"/>
                </a:cubicBezTo>
                <a:cubicBezTo>
                  <a:pt x="860" y="334"/>
                  <a:pt x="860" y="336"/>
                  <a:pt x="860" y="339"/>
                </a:cubicBezTo>
                <a:cubicBezTo>
                  <a:pt x="861" y="340"/>
                  <a:pt x="861" y="342"/>
                  <a:pt x="861" y="343"/>
                </a:cubicBezTo>
                <a:cubicBezTo>
                  <a:pt x="861" y="345"/>
                  <a:pt x="861" y="347"/>
                  <a:pt x="861" y="349"/>
                </a:cubicBezTo>
                <a:cubicBezTo>
                  <a:pt x="861" y="350"/>
                  <a:pt x="861" y="350"/>
                  <a:pt x="861" y="350"/>
                </a:cubicBezTo>
                <a:cubicBezTo>
                  <a:pt x="861" y="351"/>
                  <a:pt x="861" y="351"/>
                  <a:pt x="861" y="351"/>
                </a:cubicBezTo>
                <a:cubicBezTo>
                  <a:pt x="861" y="351"/>
                  <a:pt x="861" y="351"/>
                  <a:pt x="861" y="351"/>
                </a:cubicBezTo>
                <a:cubicBezTo>
                  <a:pt x="861" y="351"/>
                  <a:pt x="860" y="350"/>
                  <a:pt x="860" y="350"/>
                </a:cubicBezTo>
                <a:cubicBezTo>
                  <a:pt x="859" y="350"/>
                  <a:pt x="858" y="350"/>
                  <a:pt x="857" y="349"/>
                </a:cubicBezTo>
                <a:cubicBezTo>
                  <a:pt x="854" y="349"/>
                  <a:pt x="853" y="349"/>
                  <a:pt x="851" y="348"/>
                </a:cubicBezTo>
                <a:cubicBezTo>
                  <a:pt x="843" y="346"/>
                  <a:pt x="834" y="342"/>
                  <a:pt x="826" y="340"/>
                </a:cubicBezTo>
                <a:cubicBezTo>
                  <a:pt x="824" y="340"/>
                  <a:pt x="821" y="338"/>
                  <a:pt x="819" y="338"/>
                </a:cubicBezTo>
                <a:cubicBezTo>
                  <a:pt x="818" y="338"/>
                  <a:pt x="817" y="338"/>
                  <a:pt x="816" y="337"/>
                </a:cubicBezTo>
                <a:cubicBezTo>
                  <a:pt x="812" y="336"/>
                  <a:pt x="807" y="334"/>
                  <a:pt x="803" y="334"/>
                </a:cubicBezTo>
                <a:cubicBezTo>
                  <a:pt x="801" y="333"/>
                  <a:pt x="799" y="332"/>
                  <a:pt x="797" y="331"/>
                </a:cubicBezTo>
                <a:cubicBezTo>
                  <a:pt x="794" y="331"/>
                  <a:pt x="792" y="330"/>
                  <a:pt x="790" y="330"/>
                </a:cubicBezTo>
                <a:cubicBezTo>
                  <a:pt x="789" y="329"/>
                  <a:pt x="788" y="329"/>
                  <a:pt x="788" y="329"/>
                </a:cubicBezTo>
                <a:cubicBezTo>
                  <a:pt x="787" y="329"/>
                  <a:pt x="787" y="329"/>
                  <a:pt x="786" y="328"/>
                </a:cubicBezTo>
                <a:cubicBezTo>
                  <a:pt x="783" y="328"/>
                  <a:pt x="779" y="327"/>
                  <a:pt x="776" y="325"/>
                </a:cubicBezTo>
                <a:cubicBezTo>
                  <a:pt x="775" y="325"/>
                  <a:pt x="775" y="325"/>
                  <a:pt x="775" y="326"/>
                </a:cubicBezTo>
                <a:cubicBezTo>
                  <a:pt x="773" y="324"/>
                  <a:pt x="770" y="325"/>
                  <a:pt x="768" y="324"/>
                </a:cubicBezTo>
                <a:cubicBezTo>
                  <a:pt x="767" y="324"/>
                  <a:pt x="767" y="324"/>
                  <a:pt x="767" y="324"/>
                </a:cubicBezTo>
                <a:cubicBezTo>
                  <a:pt x="766" y="323"/>
                  <a:pt x="765" y="323"/>
                  <a:pt x="763" y="323"/>
                </a:cubicBezTo>
                <a:cubicBezTo>
                  <a:pt x="759" y="321"/>
                  <a:pt x="755" y="321"/>
                  <a:pt x="751" y="319"/>
                </a:cubicBezTo>
                <a:cubicBezTo>
                  <a:pt x="749" y="320"/>
                  <a:pt x="746" y="319"/>
                  <a:pt x="744" y="318"/>
                </a:cubicBezTo>
                <a:cubicBezTo>
                  <a:pt x="743" y="318"/>
                  <a:pt x="743" y="319"/>
                  <a:pt x="742" y="318"/>
                </a:cubicBezTo>
                <a:cubicBezTo>
                  <a:pt x="741" y="318"/>
                  <a:pt x="741" y="318"/>
                  <a:pt x="741" y="318"/>
                </a:cubicBezTo>
                <a:cubicBezTo>
                  <a:pt x="740" y="318"/>
                  <a:pt x="740" y="318"/>
                  <a:pt x="739" y="318"/>
                </a:cubicBezTo>
                <a:cubicBezTo>
                  <a:pt x="738" y="317"/>
                  <a:pt x="738" y="317"/>
                  <a:pt x="737" y="316"/>
                </a:cubicBezTo>
                <a:cubicBezTo>
                  <a:pt x="736" y="316"/>
                  <a:pt x="736" y="317"/>
                  <a:pt x="735" y="316"/>
                </a:cubicBezTo>
                <a:cubicBezTo>
                  <a:pt x="734" y="316"/>
                  <a:pt x="733" y="315"/>
                  <a:pt x="733" y="315"/>
                </a:cubicBezTo>
                <a:cubicBezTo>
                  <a:pt x="731" y="315"/>
                  <a:pt x="729" y="316"/>
                  <a:pt x="727" y="314"/>
                </a:cubicBezTo>
                <a:cubicBezTo>
                  <a:pt x="725" y="314"/>
                  <a:pt x="724" y="313"/>
                  <a:pt x="722" y="313"/>
                </a:cubicBezTo>
                <a:cubicBezTo>
                  <a:pt x="721" y="313"/>
                  <a:pt x="720" y="313"/>
                  <a:pt x="719" y="313"/>
                </a:cubicBezTo>
                <a:cubicBezTo>
                  <a:pt x="718" y="313"/>
                  <a:pt x="718" y="313"/>
                  <a:pt x="717" y="313"/>
                </a:cubicBezTo>
                <a:cubicBezTo>
                  <a:pt x="715" y="312"/>
                  <a:pt x="713" y="313"/>
                  <a:pt x="711" y="311"/>
                </a:cubicBezTo>
                <a:cubicBezTo>
                  <a:pt x="708" y="312"/>
                  <a:pt x="703" y="309"/>
                  <a:pt x="701" y="311"/>
                </a:cubicBezTo>
                <a:cubicBezTo>
                  <a:pt x="701" y="312"/>
                  <a:pt x="700" y="313"/>
                  <a:pt x="699" y="313"/>
                </a:cubicBezTo>
                <a:cubicBezTo>
                  <a:pt x="698" y="313"/>
                  <a:pt x="698" y="312"/>
                  <a:pt x="697" y="311"/>
                </a:cubicBezTo>
                <a:cubicBezTo>
                  <a:pt x="696" y="311"/>
                  <a:pt x="693" y="310"/>
                  <a:pt x="692" y="310"/>
                </a:cubicBezTo>
                <a:cubicBezTo>
                  <a:pt x="691" y="310"/>
                  <a:pt x="691" y="311"/>
                  <a:pt x="690" y="311"/>
                </a:cubicBezTo>
                <a:cubicBezTo>
                  <a:pt x="689" y="311"/>
                  <a:pt x="688" y="309"/>
                  <a:pt x="687" y="309"/>
                </a:cubicBezTo>
                <a:cubicBezTo>
                  <a:pt x="686" y="309"/>
                  <a:pt x="685" y="310"/>
                  <a:pt x="684" y="310"/>
                </a:cubicBezTo>
                <a:cubicBezTo>
                  <a:pt x="683" y="309"/>
                  <a:pt x="682" y="308"/>
                  <a:pt x="682" y="307"/>
                </a:cubicBezTo>
                <a:cubicBezTo>
                  <a:pt x="682" y="307"/>
                  <a:pt x="682" y="307"/>
                  <a:pt x="681" y="307"/>
                </a:cubicBezTo>
                <a:cubicBezTo>
                  <a:pt x="680" y="305"/>
                  <a:pt x="677" y="304"/>
                  <a:pt x="674" y="304"/>
                </a:cubicBezTo>
                <a:cubicBezTo>
                  <a:pt x="674" y="303"/>
                  <a:pt x="673" y="303"/>
                  <a:pt x="673" y="303"/>
                </a:cubicBezTo>
                <a:cubicBezTo>
                  <a:pt x="670" y="302"/>
                  <a:pt x="668" y="299"/>
                  <a:pt x="666" y="296"/>
                </a:cubicBezTo>
                <a:cubicBezTo>
                  <a:pt x="666" y="296"/>
                  <a:pt x="665" y="296"/>
                  <a:pt x="665" y="295"/>
                </a:cubicBezTo>
                <a:cubicBezTo>
                  <a:pt x="664" y="294"/>
                  <a:pt x="664" y="293"/>
                  <a:pt x="663" y="292"/>
                </a:cubicBezTo>
                <a:cubicBezTo>
                  <a:pt x="663" y="291"/>
                  <a:pt x="662" y="291"/>
                  <a:pt x="662" y="290"/>
                </a:cubicBezTo>
                <a:cubicBezTo>
                  <a:pt x="662" y="288"/>
                  <a:pt x="661" y="287"/>
                  <a:pt x="660" y="286"/>
                </a:cubicBezTo>
                <a:cubicBezTo>
                  <a:pt x="660" y="285"/>
                  <a:pt x="659" y="284"/>
                  <a:pt x="659" y="283"/>
                </a:cubicBezTo>
                <a:cubicBezTo>
                  <a:pt x="658" y="281"/>
                  <a:pt x="659" y="279"/>
                  <a:pt x="658" y="277"/>
                </a:cubicBezTo>
                <a:cubicBezTo>
                  <a:pt x="659" y="274"/>
                  <a:pt x="659" y="271"/>
                  <a:pt x="660" y="267"/>
                </a:cubicBezTo>
                <a:cubicBezTo>
                  <a:pt x="660" y="267"/>
                  <a:pt x="659" y="267"/>
                  <a:pt x="660" y="266"/>
                </a:cubicBezTo>
                <a:cubicBezTo>
                  <a:pt x="661" y="265"/>
                  <a:pt x="661" y="263"/>
                  <a:pt x="662" y="261"/>
                </a:cubicBezTo>
                <a:cubicBezTo>
                  <a:pt x="663" y="261"/>
                  <a:pt x="663" y="260"/>
                  <a:pt x="664" y="260"/>
                </a:cubicBezTo>
                <a:cubicBezTo>
                  <a:pt x="665" y="259"/>
                  <a:pt x="665" y="258"/>
                  <a:pt x="666" y="257"/>
                </a:cubicBezTo>
                <a:cubicBezTo>
                  <a:pt x="670" y="256"/>
                  <a:pt x="673" y="253"/>
                  <a:pt x="677" y="251"/>
                </a:cubicBezTo>
                <a:cubicBezTo>
                  <a:pt x="677" y="251"/>
                  <a:pt x="678" y="251"/>
                  <a:pt x="678" y="251"/>
                </a:cubicBezTo>
                <a:cubicBezTo>
                  <a:pt x="680" y="250"/>
                  <a:pt x="682" y="250"/>
                  <a:pt x="684" y="249"/>
                </a:cubicBezTo>
                <a:cubicBezTo>
                  <a:pt x="685" y="248"/>
                  <a:pt x="687" y="249"/>
                  <a:pt x="689" y="249"/>
                </a:cubicBezTo>
                <a:cubicBezTo>
                  <a:pt x="690" y="249"/>
                  <a:pt x="690" y="248"/>
                  <a:pt x="692" y="249"/>
                </a:cubicBezTo>
                <a:cubicBezTo>
                  <a:pt x="693" y="249"/>
                  <a:pt x="695" y="248"/>
                  <a:pt x="696" y="248"/>
                </a:cubicBezTo>
                <a:cubicBezTo>
                  <a:pt x="698" y="248"/>
                  <a:pt x="700" y="249"/>
                  <a:pt x="701" y="250"/>
                </a:cubicBezTo>
                <a:cubicBezTo>
                  <a:pt x="702" y="250"/>
                  <a:pt x="703" y="249"/>
                  <a:pt x="704" y="250"/>
                </a:cubicBezTo>
                <a:cubicBezTo>
                  <a:pt x="705" y="250"/>
                  <a:pt x="706" y="252"/>
                  <a:pt x="707" y="252"/>
                </a:cubicBezTo>
                <a:close/>
                <a:moveTo>
                  <a:pt x="858" y="156"/>
                </a:moveTo>
                <a:cubicBezTo>
                  <a:pt x="858" y="156"/>
                  <a:pt x="858" y="156"/>
                  <a:pt x="858" y="156"/>
                </a:cubicBezTo>
                <a:cubicBezTo>
                  <a:pt x="858" y="157"/>
                  <a:pt x="859" y="156"/>
                  <a:pt x="858" y="156"/>
                </a:cubicBezTo>
                <a:close/>
                <a:moveTo>
                  <a:pt x="859" y="156"/>
                </a:moveTo>
                <a:cubicBezTo>
                  <a:pt x="860" y="155"/>
                  <a:pt x="859" y="154"/>
                  <a:pt x="860" y="152"/>
                </a:cubicBezTo>
                <a:cubicBezTo>
                  <a:pt x="859" y="152"/>
                  <a:pt x="859" y="152"/>
                  <a:pt x="860" y="151"/>
                </a:cubicBezTo>
                <a:cubicBezTo>
                  <a:pt x="859" y="150"/>
                  <a:pt x="860" y="148"/>
                  <a:pt x="858" y="148"/>
                </a:cubicBezTo>
                <a:cubicBezTo>
                  <a:pt x="858" y="149"/>
                  <a:pt x="858" y="150"/>
                  <a:pt x="857" y="151"/>
                </a:cubicBezTo>
                <a:cubicBezTo>
                  <a:pt x="857" y="151"/>
                  <a:pt x="858" y="151"/>
                  <a:pt x="858" y="151"/>
                </a:cubicBezTo>
                <a:cubicBezTo>
                  <a:pt x="858" y="152"/>
                  <a:pt x="858" y="154"/>
                  <a:pt x="858" y="156"/>
                </a:cubicBezTo>
                <a:cubicBezTo>
                  <a:pt x="858" y="156"/>
                  <a:pt x="858" y="155"/>
                  <a:pt x="859" y="156"/>
                </a:cubicBezTo>
                <a:close/>
              </a:path>
            </a:pathLst>
          </a:custGeom>
          <a:solidFill>
            <a:schemeClr val="bg1"/>
          </a:solidFill>
          <a:ln>
            <a:noFill/>
          </a:ln>
        </p:spPr>
        <p:txBody>
          <a:bodyPr vert="horz" wrap="square" lIns="91392" tIns="45696" rIns="91392" bIns="4569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9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TextBox 20"/>
          <p:cNvSpPr txBox="1"/>
          <p:nvPr/>
        </p:nvSpPr>
        <p:spPr>
          <a:xfrm>
            <a:off x="6888612" y="3362300"/>
            <a:ext cx="4154200" cy="338378"/>
          </a:xfrm>
          <a:prstGeom prst="rect">
            <a:avLst/>
          </a:prstGeom>
        </p:spPr>
        <p:txBody>
          <a:bodyPr wrap="square">
            <a:spAutoFit/>
          </a:bodyPr>
          <a:lstStyle>
            <a:defPPr>
              <a:defRPr lang="en-US"/>
            </a:defPPr>
            <a:lvl1pPr algn="ctr">
              <a:defRPr sz="2000">
                <a:latin typeface="Segoe UI" panose="020B0502040204020203" pitchFamily="34" charset="0"/>
                <a:ea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Apply this coupon code during sign up</a:t>
            </a:r>
            <a:endParaRPr kumimoji="0" lang="es-UY" sz="16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22" name="Group 21"/>
          <p:cNvGrpSpPr>
            <a:grpSpLocks noChangeAspect="1"/>
          </p:cNvGrpSpPr>
          <p:nvPr/>
        </p:nvGrpSpPr>
        <p:grpSpPr bwMode="auto">
          <a:xfrm>
            <a:off x="831993" y="709782"/>
            <a:ext cx="4322294" cy="3576973"/>
            <a:chOff x="507" y="1182"/>
            <a:chExt cx="3091" cy="2558"/>
          </a:xfrm>
        </p:grpSpPr>
        <p:sp>
          <p:nvSpPr>
            <p:cNvPr id="23" name="AutoShape 3"/>
            <p:cNvSpPr>
              <a:spLocks noChangeAspect="1" noChangeArrowheads="1" noTextEdit="1"/>
            </p:cNvSpPr>
            <p:nvPr/>
          </p:nvSpPr>
          <p:spPr bwMode="auto">
            <a:xfrm>
              <a:off x="507" y="1183"/>
              <a:ext cx="3044" cy="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5"/>
            <p:cNvSpPr>
              <a:spLocks/>
            </p:cNvSpPr>
            <p:nvPr/>
          </p:nvSpPr>
          <p:spPr bwMode="auto">
            <a:xfrm>
              <a:off x="1700" y="3289"/>
              <a:ext cx="669" cy="364"/>
            </a:xfrm>
            <a:custGeom>
              <a:avLst/>
              <a:gdLst>
                <a:gd name="T0" fmla="*/ 659 w 659"/>
                <a:gd name="T1" fmla="*/ 364 h 364"/>
                <a:gd name="T2" fmla="*/ 0 w 659"/>
                <a:gd name="T3" fmla="*/ 364 h 364"/>
                <a:gd name="T4" fmla="*/ 51 w 659"/>
                <a:gd name="T5" fmla="*/ 0 h 364"/>
                <a:gd name="T6" fmla="*/ 612 w 659"/>
                <a:gd name="T7" fmla="*/ 0 h 364"/>
                <a:gd name="T8" fmla="*/ 659 w 659"/>
                <a:gd name="T9" fmla="*/ 364 h 364"/>
              </a:gdLst>
              <a:ahLst/>
              <a:cxnLst>
                <a:cxn ang="0">
                  <a:pos x="T0" y="T1"/>
                </a:cxn>
                <a:cxn ang="0">
                  <a:pos x="T2" y="T3"/>
                </a:cxn>
                <a:cxn ang="0">
                  <a:pos x="T4" y="T5"/>
                </a:cxn>
                <a:cxn ang="0">
                  <a:pos x="T6" y="T7"/>
                </a:cxn>
                <a:cxn ang="0">
                  <a:pos x="T8" y="T9"/>
                </a:cxn>
              </a:cxnLst>
              <a:rect l="0" t="0" r="r" b="b"/>
              <a:pathLst>
                <a:path w="659" h="364">
                  <a:moveTo>
                    <a:pt x="659" y="364"/>
                  </a:moveTo>
                  <a:lnTo>
                    <a:pt x="0" y="364"/>
                  </a:lnTo>
                  <a:lnTo>
                    <a:pt x="51" y="0"/>
                  </a:lnTo>
                  <a:lnTo>
                    <a:pt x="612" y="0"/>
                  </a:lnTo>
                  <a:lnTo>
                    <a:pt x="659" y="364"/>
                  </a:lnTo>
                  <a:close/>
                </a:path>
              </a:pathLst>
            </a:custGeom>
            <a:solidFill>
              <a:srgbClr val="D3D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6"/>
            <p:cNvSpPr>
              <a:spLocks/>
            </p:cNvSpPr>
            <p:nvPr/>
          </p:nvSpPr>
          <p:spPr bwMode="auto">
            <a:xfrm>
              <a:off x="1652" y="3645"/>
              <a:ext cx="765" cy="94"/>
            </a:xfrm>
            <a:custGeom>
              <a:avLst/>
              <a:gdLst>
                <a:gd name="T0" fmla="*/ 758 w 772"/>
                <a:gd name="T1" fmla="*/ 96 h 96"/>
                <a:gd name="T2" fmla="*/ 12 w 772"/>
                <a:gd name="T3" fmla="*/ 96 h 96"/>
                <a:gd name="T4" fmla="*/ 0 w 772"/>
                <a:gd name="T5" fmla="*/ 84 h 96"/>
                <a:gd name="T6" fmla="*/ 2 w 772"/>
                <a:gd name="T7" fmla="*/ 78 h 96"/>
                <a:gd name="T8" fmla="*/ 48 w 772"/>
                <a:gd name="T9" fmla="*/ 5 h 96"/>
                <a:gd name="T10" fmla="*/ 58 w 772"/>
                <a:gd name="T11" fmla="*/ 0 h 96"/>
                <a:gd name="T12" fmla="*/ 715 w 772"/>
                <a:gd name="T13" fmla="*/ 0 h 96"/>
                <a:gd name="T14" fmla="*/ 725 w 772"/>
                <a:gd name="T15" fmla="*/ 6 h 96"/>
                <a:gd name="T16" fmla="*/ 768 w 772"/>
                <a:gd name="T17" fmla="*/ 78 h 96"/>
                <a:gd name="T18" fmla="*/ 764 w 772"/>
                <a:gd name="T19" fmla="*/ 95 h 96"/>
                <a:gd name="T20" fmla="*/ 758 w 772"/>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2" h="96">
                  <a:moveTo>
                    <a:pt x="758" y="96"/>
                  </a:moveTo>
                  <a:cubicBezTo>
                    <a:pt x="12" y="96"/>
                    <a:pt x="12" y="96"/>
                    <a:pt x="12" y="96"/>
                  </a:cubicBezTo>
                  <a:cubicBezTo>
                    <a:pt x="5" y="96"/>
                    <a:pt x="0" y="91"/>
                    <a:pt x="0" y="84"/>
                  </a:cubicBezTo>
                  <a:cubicBezTo>
                    <a:pt x="0" y="82"/>
                    <a:pt x="0" y="80"/>
                    <a:pt x="2" y="78"/>
                  </a:cubicBezTo>
                  <a:cubicBezTo>
                    <a:pt x="48" y="5"/>
                    <a:pt x="48" y="5"/>
                    <a:pt x="48" y="5"/>
                  </a:cubicBezTo>
                  <a:cubicBezTo>
                    <a:pt x="50" y="2"/>
                    <a:pt x="54" y="0"/>
                    <a:pt x="58" y="0"/>
                  </a:cubicBezTo>
                  <a:cubicBezTo>
                    <a:pt x="715" y="0"/>
                    <a:pt x="715" y="0"/>
                    <a:pt x="715" y="0"/>
                  </a:cubicBezTo>
                  <a:cubicBezTo>
                    <a:pt x="719" y="0"/>
                    <a:pt x="723" y="2"/>
                    <a:pt x="725" y="6"/>
                  </a:cubicBezTo>
                  <a:cubicBezTo>
                    <a:pt x="768" y="78"/>
                    <a:pt x="768" y="78"/>
                    <a:pt x="768" y="78"/>
                  </a:cubicBezTo>
                  <a:cubicBezTo>
                    <a:pt x="772" y="84"/>
                    <a:pt x="770" y="91"/>
                    <a:pt x="764" y="95"/>
                  </a:cubicBezTo>
                  <a:cubicBezTo>
                    <a:pt x="762" y="96"/>
                    <a:pt x="760" y="96"/>
                    <a:pt x="758" y="96"/>
                  </a:cubicBezTo>
                  <a:close/>
                </a:path>
              </a:pathLst>
            </a:custGeom>
            <a:solidFill>
              <a:srgbClr val="BFBD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7"/>
            <p:cNvSpPr>
              <a:spLocks/>
            </p:cNvSpPr>
            <p:nvPr/>
          </p:nvSpPr>
          <p:spPr bwMode="auto">
            <a:xfrm>
              <a:off x="507" y="1182"/>
              <a:ext cx="3090" cy="1885"/>
            </a:xfrm>
            <a:custGeom>
              <a:avLst/>
              <a:gdLst>
                <a:gd name="T0" fmla="*/ 3056 w 3114"/>
                <a:gd name="T1" fmla="*/ 0 h 1928"/>
                <a:gd name="T2" fmla="*/ 56 w 3114"/>
                <a:gd name="T3" fmla="*/ 0 h 1928"/>
                <a:gd name="T4" fmla="*/ 0 w 3114"/>
                <a:gd name="T5" fmla="*/ 56 h 1928"/>
                <a:gd name="T6" fmla="*/ 0 w 3114"/>
                <a:gd name="T7" fmla="*/ 1928 h 1928"/>
                <a:gd name="T8" fmla="*/ 3114 w 3114"/>
                <a:gd name="T9" fmla="*/ 1928 h 1928"/>
                <a:gd name="T10" fmla="*/ 3112 w 3114"/>
                <a:gd name="T11" fmla="*/ 56 h 1928"/>
                <a:gd name="T12" fmla="*/ 3056 w 3114"/>
                <a:gd name="T13" fmla="*/ 0 h 1928"/>
              </a:gdLst>
              <a:ahLst/>
              <a:cxnLst>
                <a:cxn ang="0">
                  <a:pos x="T0" y="T1"/>
                </a:cxn>
                <a:cxn ang="0">
                  <a:pos x="T2" y="T3"/>
                </a:cxn>
                <a:cxn ang="0">
                  <a:pos x="T4" y="T5"/>
                </a:cxn>
                <a:cxn ang="0">
                  <a:pos x="T6" y="T7"/>
                </a:cxn>
                <a:cxn ang="0">
                  <a:pos x="T8" y="T9"/>
                </a:cxn>
                <a:cxn ang="0">
                  <a:pos x="T10" y="T11"/>
                </a:cxn>
                <a:cxn ang="0">
                  <a:pos x="T12" y="T13"/>
                </a:cxn>
              </a:cxnLst>
              <a:rect l="0" t="0" r="r" b="b"/>
              <a:pathLst>
                <a:path w="3114" h="1928">
                  <a:moveTo>
                    <a:pt x="3056" y="0"/>
                  </a:moveTo>
                  <a:cubicBezTo>
                    <a:pt x="56" y="0"/>
                    <a:pt x="56" y="0"/>
                    <a:pt x="56" y="0"/>
                  </a:cubicBezTo>
                  <a:cubicBezTo>
                    <a:pt x="25" y="0"/>
                    <a:pt x="0" y="26"/>
                    <a:pt x="0" y="56"/>
                  </a:cubicBezTo>
                  <a:cubicBezTo>
                    <a:pt x="0" y="56"/>
                    <a:pt x="0" y="1910"/>
                    <a:pt x="0" y="1928"/>
                  </a:cubicBezTo>
                  <a:cubicBezTo>
                    <a:pt x="3114" y="1928"/>
                    <a:pt x="3114" y="1928"/>
                    <a:pt x="3114" y="1928"/>
                  </a:cubicBezTo>
                  <a:cubicBezTo>
                    <a:pt x="3114" y="1896"/>
                    <a:pt x="3112" y="56"/>
                    <a:pt x="3112" y="56"/>
                  </a:cubicBezTo>
                  <a:cubicBezTo>
                    <a:pt x="3112" y="26"/>
                    <a:pt x="3087" y="0"/>
                    <a:pt x="305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9"/>
            <p:cNvSpPr>
              <a:spLocks/>
            </p:cNvSpPr>
            <p:nvPr/>
          </p:nvSpPr>
          <p:spPr bwMode="auto">
            <a:xfrm>
              <a:off x="508" y="3067"/>
              <a:ext cx="3090" cy="240"/>
            </a:xfrm>
            <a:custGeom>
              <a:avLst/>
              <a:gdLst>
                <a:gd name="T0" fmla="*/ 3061 w 3114"/>
                <a:gd name="T1" fmla="*/ 246 h 246"/>
                <a:gd name="T2" fmla="*/ 56 w 3114"/>
                <a:gd name="T3" fmla="*/ 246 h 246"/>
                <a:gd name="T4" fmla="*/ 0 w 3114"/>
                <a:gd name="T5" fmla="*/ 190 h 246"/>
                <a:gd name="T6" fmla="*/ 0 w 3114"/>
                <a:gd name="T7" fmla="*/ 0 h 246"/>
                <a:gd name="T8" fmla="*/ 3114 w 3114"/>
                <a:gd name="T9" fmla="*/ 0 h 246"/>
                <a:gd name="T10" fmla="*/ 3114 w 3114"/>
                <a:gd name="T11" fmla="*/ 190 h 246"/>
                <a:gd name="T12" fmla="*/ 3061 w 3114"/>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3114" h="246">
                  <a:moveTo>
                    <a:pt x="3061" y="246"/>
                  </a:moveTo>
                  <a:cubicBezTo>
                    <a:pt x="56" y="246"/>
                    <a:pt x="56" y="246"/>
                    <a:pt x="56" y="246"/>
                  </a:cubicBezTo>
                  <a:cubicBezTo>
                    <a:pt x="25" y="246"/>
                    <a:pt x="0" y="221"/>
                    <a:pt x="0" y="190"/>
                  </a:cubicBezTo>
                  <a:cubicBezTo>
                    <a:pt x="0" y="190"/>
                    <a:pt x="0" y="6"/>
                    <a:pt x="0" y="0"/>
                  </a:cubicBezTo>
                  <a:cubicBezTo>
                    <a:pt x="3114" y="0"/>
                    <a:pt x="3114" y="0"/>
                    <a:pt x="3114" y="0"/>
                  </a:cubicBezTo>
                  <a:cubicBezTo>
                    <a:pt x="3114" y="3"/>
                    <a:pt x="3114" y="190"/>
                    <a:pt x="3114" y="190"/>
                  </a:cubicBezTo>
                  <a:cubicBezTo>
                    <a:pt x="3114" y="221"/>
                    <a:pt x="3092" y="246"/>
                    <a:pt x="3061" y="246"/>
                  </a:cubicBezTo>
                  <a:close/>
                </a:path>
              </a:pathLst>
            </a:custGeom>
            <a:solidFill>
              <a:srgbClr val="EBEA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Oval 10"/>
            <p:cNvSpPr>
              <a:spLocks noChangeArrowheads="1"/>
            </p:cNvSpPr>
            <p:nvPr/>
          </p:nvSpPr>
          <p:spPr bwMode="auto">
            <a:xfrm>
              <a:off x="1983" y="3140"/>
              <a:ext cx="94" cy="94"/>
            </a:xfrm>
            <a:prstGeom prst="ellipse">
              <a:avLst/>
            </a:prstGeom>
            <a:solidFill>
              <a:srgbClr val="D5D3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Oval 11"/>
            <p:cNvSpPr>
              <a:spLocks noChangeArrowheads="1"/>
            </p:cNvSpPr>
            <p:nvPr/>
          </p:nvSpPr>
          <p:spPr bwMode="auto">
            <a:xfrm>
              <a:off x="2011" y="1243"/>
              <a:ext cx="38" cy="37"/>
            </a:xfrm>
            <a:prstGeom prst="ellipse">
              <a:avLst/>
            </a:prstGeom>
            <a:solidFill>
              <a:srgbClr val="6262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31" name="Rectangle 30"/>
          <p:cNvSpPr/>
          <p:nvPr/>
        </p:nvSpPr>
        <p:spPr>
          <a:xfrm>
            <a:off x="7619606" y="5342917"/>
            <a:ext cx="2547869" cy="303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Visit slidemodel.com</a:t>
            </a:r>
          </a:p>
        </p:txBody>
      </p:sp>
      <p:sp>
        <p:nvSpPr>
          <p:cNvPr id="35" name="Rectangle 34"/>
          <p:cNvSpPr/>
          <p:nvPr/>
        </p:nvSpPr>
        <p:spPr>
          <a:xfrm>
            <a:off x="538694" y="4850910"/>
            <a:ext cx="4719325" cy="907705"/>
          </a:xfrm>
          <a:prstGeom prst="rect">
            <a:avLst/>
          </a:prstGeom>
        </p:spPr>
        <p:txBody>
          <a:bodyPr wrap="square">
            <a:spAutoFit/>
          </a:bodyPr>
          <a:lstStyle/>
          <a:p>
            <a:pPr marL="169812" marR="0" lvl="0" indent="-169812"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Easy to use</a:t>
            </a:r>
          </a:p>
          <a:p>
            <a:pPr marL="169812" marR="0" lvl="0" indent="-169812"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Fully customizable</a:t>
            </a:r>
          </a:p>
          <a:p>
            <a:pPr marL="169812" marR="0" lvl="0" indent="-169812"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Cutting edge designs</a:t>
            </a:r>
          </a:p>
        </p:txBody>
      </p:sp>
      <p:sp>
        <p:nvSpPr>
          <p:cNvPr id="36" name="Rectangle 35"/>
          <p:cNvSpPr/>
          <p:nvPr/>
        </p:nvSpPr>
        <p:spPr>
          <a:xfrm>
            <a:off x="538696" y="4468745"/>
            <a:ext cx="5913729" cy="36923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99" b="0" i="0" u="none" strike="noStrike" kern="120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Download PowerPoint templates and save hours of work.</a:t>
            </a:r>
          </a:p>
        </p:txBody>
      </p:sp>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6" y="6122600"/>
            <a:ext cx="12185651" cy="675573"/>
          </a:xfrm>
          <a:prstGeom prst="rect">
            <a:avLst/>
          </a:prstGeom>
        </p:spPr>
      </p:pic>
      <p:sp>
        <p:nvSpPr>
          <p:cNvPr id="39" name="Up Ribbon 38"/>
          <p:cNvSpPr/>
          <p:nvPr/>
        </p:nvSpPr>
        <p:spPr>
          <a:xfrm>
            <a:off x="6171594" y="1841906"/>
            <a:ext cx="5588236" cy="1368223"/>
          </a:xfrm>
          <a:prstGeom prst="ribbon2">
            <a:avLst>
              <a:gd name="adj1" fmla="val 16667"/>
              <a:gd name="adj2" fmla="val 75000"/>
            </a:avLst>
          </a:prstGeom>
          <a:solidFill>
            <a:srgbClr val="6BC2ED">
              <a:lumMod val="75000"/>
            </a:srgbClr>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s-UY" sz="239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0" name="Picture 2" descr="E:\cloud\drive\websites\slidemodel\logo\sebastian\slidemodel-logo-tran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7027" y="762697"/>
            <a:ext cx="2790391" cy="528223"/>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7154093" y="2004536"/>
            <a:ext cx="3623247" cy="830565"/>
          </a:xfrm>
          <a:prstGeom prst="rect">
            <a:avLst/>
          </a:prstGeom>
        </p:spPr>
        <p:txBody>
          <a:bodyPr wrap="square">
            <a:spAutoFit/>
          </a:bodyPr>
          <a:lstStyle>
            <a:defPPr>
              <a:defRPr lang="en-US"/>
            </a:defPPr>
            <a:lvl1pPr algn="ctr">
              <a:defRPr sz="2000">
                <a:latin typeface="Segoe UI" panose="020B0502040204020203" pitchFamily="34" charset="0"/>
                <a:ea typeface="Segoe UI" panose="020B0502040204020203" pitchFamily="34" charset="0"/>
                <a:cs typeface="Segoe UI" panose="020B0502040204020203" pitchFamily="34" charset="0"/>
              </a:defRPr>
            </a:lvl1p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Coupon Code:</a:t>
            </a:r>
          </a:p>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3198" b="1"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FREEBUNDLE15</a:t>
            </a:r>
            <a:endParaRPr kumimoji="0" lang="es-UY" sz="2398" b="1"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2" name="TextBox 41"/>
          <p:cNvSpPr txBox="1"/>
          <p:nvPr/>
        </p:nvSpPr>
        <p:spPr>
          <a:xfrm>
            <a:off x="6452423" y="1372234"/>
            <a:ext cx="5026583" cy="338466"/>
          </a:xfrm>
          <a:prstGeom prst="rect">
            <a:avLst/>
          </a:prstGeom>
        </p:spPr>
        <p:txBody>
          <a:bodyPr wrap="square">
            <a:spAutoFit/>
          </a:bodyPr>
          <a:lstStyle>
            <a:defPPr>
              <a:defRPr lang="en-US"/>
            </a:defPPr>
            <a:lvl1pPr>
              <a:defRPr sz="2000">
                <a:latin typeface="Segoe UI" panose="020B0502040204020203" pitchFamily="34" charset="0"/>
                <a:ea typeface="Segoe UI" panose="020B0502040204020203" pitchFamily="34" charset="0"/>
                <a:cs typeface="Segoe UI" panose="020B0502040204020203" pitchFamily="34" charset="0"/>
              </a:defRPr>
            </a:lvl1p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Get </a:t>
            </a:r>
            <a:r>
              <a:rPr kumimoji="0" lang="en-US" sz="1600" b="1"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15% discount</a:t>
            </a:r>
            <a:r>
              <a:rPr kumimoji="0" lang="en-US" sz="1600" b="0"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 from regular price</a:t>
            </a:r>
            <a:endParaRPr kumimoji="0" lang="es-UY" sz="1600" b="0" i="0" u="none" strike="noStrike" kern="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8" name="Freeform 7"/>
          <p:cNvSpPr>
            <a:spLocks/>
          </p:cNvSpPr>
          <p:nvPr/>
        </p:nvSpPr>
        <p:spPr bwMode="auto">
          <a:xfrm>
            <a:off x="1026070" y="875474"/>
            <a:ext cx="3944450" cy="2312373"/>
          </a:xfrm>
          <a:custGeom>
            <a:avLst/>
            <a:gdLst>
              <a:gd name="T0" fmla="*/ 3056 w 3114"/>
              <a:gd name="T1" fmla="*/ 0 h 1928"/>
              <a:gd name="T2" fmla="*/ 56 w 3114"/>
              <a:gd name="T3" fmla="*/ 0 h 1928"/>
              <a:gd name="T4" fmla="*/ 0 w 3114"/>
              <a:gd name="T5" fmla="*/ 56 h 1928"/>
              <a:gd name="T6" fmla="*/ 0 w 3114"/>
              <a:gd name="T7" fmla="*/ 1928 h 1928"/>
              <a:gd name="T8" fmla="*/ 3114 w 3114"/>
              <a:gd name="T9" fmla="*/ 1928 h 1928"/>
              <a:gd name="T10" fmla="*/ 3112 w 3114"/>
              <a:gd name="T11" fmla="*/ 56 h 1928"/>
              <a:gd name="T12" fmla="*/ 3056 w 3114"/>
              <a:gd name="T13" fmla="*/ 0 h 1928"/>
            </a:gdLst>
            <a:ahLst/>
            <a:cxnLst>
              <a:cxn ang="0">
                <a:pos x="T0" y="T1"/>
              </a:cxn>
              <a:cxn ang="0">
                <a:pos x="T2" y="T3"/>
              </a:cxn>
              <a:cxn ang="0">
                <a:pos x="T4" y="T5"/>
              </a:cxn>
              <a:cxn ang="0">
                <a:pos x="T6" y="T7"/>
              </a:cxn>
              <a:cxn ang="0">
                <a:pos x="T8" y="T9"/>
              </a:cxn>
              <a:cxn ang="0">
                <a:pos x="T10" y="T11"/>
              </a:cxn>
              <a:cxn ang="0">
                <a:pos x="T12" y="T13"/>
              </a:cxn>
            </a:cxnLst>
            <a:rect l="0" t="0" r="r" b="b"/>
            <a:pathLst>
              <a:path w="3114" h="1928">
                <a:moveTo>
                  <a:pt x="3056" y="0"/>
                </a:moveTo>
                <a:cubicBezTo>
                  <a:pt x="56" y="0"/>
                  <a:pt x="56" y="0"/>
                  <a:pt x="56" y="0"/>
                </a:cubicBezTo>
                <a:cubicBezTo>
                  <a:pt x="25" y="0"/>
                  <a:pt x="0" y="26"/>
                  <a:pt x="0" y="56"/>
                </a:cubicBezTo>
                <a:cubicBezTo>
                  <a:pt x="0" y="56"/>
                  <a:pt x="0" y="1910"/>
                  <a:pt x="0" y="1928"/>
                </a:cubicBezTo>
                <a:cubicBezTo>
                  <a:pt x="3114" y="1928"/>
                  <a:pt x="3114" y="1928"/>
                  <a:pt x="3114" y="1928"/>
                </a:cubicBezTo>
                <a:cubicBezTo>
                  <a:pt x="3114" y="1896"/>
                  <a:pt x="3112" y="56"/>
                  <a:pt x="3112" y="56"/>
                </a:cubicBezTo>
                <a:cubicBezTo>
                  <a:pt x="3112" y="26"/>
                  <a:pt x="3087" y="0"/>
                  <a:pt x="3056" y="0"/>
                </a:cubicBezTo>
                <a:close/>
              </a:path>
            </a:pathLst>
          </a:custGeom>
          <a:solidFill>
            <a:schemeClr val="bg1"/>
          </a:solidFill>
          <a:ln w="0">
            <a:noFill/>
            <a:prstDash val="solid"/>
            <a:round/>
            <a:headEnd/>
            <a:tailEnd/>
          </a:ln>
          <a:extLst/>
        </p:spPr>
        <p:txBody>
          <a:bodyPr vert="horz" wrap="square" lIns="91416" tIns="45708" rIns="91416" bIns="4570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B2C634B6-6064-4491-827D-B4592059FC13}"/>
              </a:ext>
            </a:extLst>
          </p:cNvPr>
          <p:cNvSpPr/>
          <p:nvPr/>
        </p:nvSpPr>
        <p:spPr>
          <a:xfrm>
            <a:off x="1274800" y="1032237"/>
            <a:ext cx="3505200" cy="1969479"/>
          </a:xfrm>
          <a:prstGeom prst="rect">
            <a:avLst/>
          </a:prstGeom>
          <a:solidFill>
            <a:srgbClr val="402C2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C15C781D-6670-4BC2-8011-5503FC13333E}"/>
              </a:ext>
            </a:extLst>
          </p:cNvPr>
          <p:cNvSpPr/>
          <p:nvPr/>
        </p:nvSpPr>
        <p:spPr>
          <a:xfrm>
            <a:off x="1841869" y="2122207"/>
            <a:ext cx="2371062"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Enter your text here.</a:t>
            </a:r>
            <a:endParaRPr kumimoji="0" lang="en-US" sz="2000" b="0" i="0" u="none" strike="noStrike" kern="0" cap="none" spc="0" normalizeH="0" baseline="0" noProof="0" dirty="0">
              <a:ln>
                <a:noFill/>
              </a:ln>
              <a:solidFill>
                <a:prstClr val="white"/>
              </a:solidFill>
              <a:effectLst/>
              <a:uLnTx/>
              <a:uFillTx/>
            </a:endParaRPr>
          </a:p>
        </p:txBody>
      </p:sp>
      <p:grpSp>
        <p:nvGrpSpPr>
          <p:cNvPr id="69" name="Group 17">
            <a:extLst>
              <a:ext uri="{FF2B5EF4-FFF2-40B4-BE49-F238E27FC236}">
                <a16:creationId xmlns:a16="http://schemas.microsoft.com/office/drawing/2014/main" id="{ACC20473-684F-474C-90FB-70A6DABCBA11}"/>
              </a:ext>
            </a:extLst>
          </p:cNvPr>
          <p:cNvGrpSpPr>
            <a:grpSpLocks noChangeAspect="1"/>
          </p:cNvGrpSpPr>
          <p:nvPr/>
        </p:nvGrpSpPr>
        <p:grpSpPr bwMode="auto">
          <a:xfrm>
            <a:off x="2554765" y="1270727"/>
            <a:ext cx="945270" cy="757972"/>
            <a:chOff x="515" y="2763"/>
            <a:chExt cx="1938" cy="1554"/>
          </a:xfrm>
        </p:grpSpPr>
        <p:sp>
          <p:nvSpPr>
            <p:cNvPr id="70" name="Freeform 19">
              <a:extLst>
                <a:ext uri="{FF2B5EF4-FFF2-40B4-BE49-F238E27FC236}">
                  <a16:creationId xmlns:a16="http://schemas.microsoft.com/office/drawing/2014/main" id="{7054B9FF-04EC-487B-90F5-EBC6BDAF2545}"/>
                </a:ext>
              </a:extLst>
            </p:cNvPr>
            <p:cNvSpPr>
              <a:spLocks/>
            </p:cNvSpPr>
            <p:nvPr/>
          </p:nvSpPr>
          <p:spPr bwMode="auto">
            <a:xfrm>
              <a:off x="1513" y="3018"/>
              <a:ext cx="538" cy="426"/>
            </a:xfrm>
            <a:custGeom>
              <a:avLst/>
              <a:gdLst>
                <a:gd name="T0" fmla="*/ 821 w 1077"/>
                <a:gd name="T1" fmla="*/ 2 h 851"/>
                <a:gd name="T2" fmla="*/ 988 w 1077"/>
                <a:gd name="T3" fmla="*/ 20 h 851"/>
                <a:gd name="T4" fmla="*/ 1035 w 1077"/>
                <a:gd name="T5" fmla="*/ 39 h 851"/>
                <a:gd name="T6" fmla="*/ 1065 w 1077"/>
                <a:gd name="T7" fmla="*/ 75 h 851"/>
                <a:gd name="T8" fmla="*/ 1077 w 1077"/>
                <a:gd name="T9" fmla="*/ 122 h 851"/>
                <a:gd name="T10" fmla="*/ 1064 w 1077"/>
                <a:gd name="T11" fmla="*/ 182 h 851"/>
                <a:gd name="T12" fmla="*/ 1038 w 1077"/>
                <a:gd name="T13" fmla="*/ 262 h 851"/>
                <a:gd name="T14" fmla="*/ 1003 w 1077"/>
                <a:gd name="T15" fmla="*/ 350 h 851"/>
                <a:gd name="T16" fmla="*/ 956 w 1077"/>
                <a:gd name="T17" fmla="*/ 446 h 851"/>
                <a:gd name="T18" fmla="*/ 895 w 1077"/>
                <a:gd name="T19" fmla="*/ 543 h 851"/>
                <a:gd name="T20" fmla="*/ 820 w 1077"/>
                <a:gd name="T21" fmla="*/ 640 h 851"/>
                <a:gd name="T22" fmla="*/ 728 w 1077"/>
                <a:gd name="T23" fmla="*/ 732 h 851"/>
                <a:gd name="T24" fmla="*/ 619 w 1077"/>
                <a:gd name="T25" fmla="*/ 815 h 851"/>
                <a:gd name="T26" fmla="*/ 148 w 1077"/>
                <a:gd name="T27" fmla="*/ 851 h 851"/>
                <a:gd name="T28" fmla="*/ 272 w 1077"/>
                <a:gd name="T29" fmla="*/ 744 h 851"/>
                <a:gd name="T30" fmla="*/ 379 w 1077"/>
                <a:gd name="T31" fmla="*/ 646 h 851"/>
                <a:gd name="T32" fmla="*/ 468 w 1077"/>
                <a:gd name="T33" fmla="*/ 556 h 851"/>
                <a:gd name="T34" fmla="*/ 541 w 1077"/>
                <a:gd name="T35" fmla="*/ 480 h 851"/>
                <a:gd name="T36" fmla="*/ 598 w 1077"/>
                <a:gd name="T37" fmla="*/ 416 h 851"/>
                <a:gd name="T38" fmla="*/ 640 w 1077"/>
                <a:gd name="T39" fmla="*/ 369 h 851"/>
                <a:gd name="T40" fmla="*/ 635 w 1077"/>
                <a:gd name="T41" fmla="*/ 366 h 851"/>
                <a:gd name="T42" fmla="*/ 585 w 1077"/>
                <a:gd name="T43" fmla="*/ 403 h 851"/>
                <a:gd name="T44" fmla="*/ 520 w 1077"/>
                <a:gd name="T45" fmla="*/ 452 h 851"/>
                <a:gd name="T46" fmla="*/ 441 w 1077"/>
                <a:gd name="T47" fmla="*/ 509 h 851"/>
                <a:gd name="T48" fmla="*/ 353 w 1077"/>
                <a:gd name="T49" fmla="*/ 573 h 851"/>
                <a:gd name="T50" fmla="*/ 255 w 1077"/>
                <a:gd name="T51" fmla="*/ 639 h 851"/>
                <a:gd name="T52" fmla="*/ 150 w 1077"/>
                <a:gd name="T53" fmla="*/ 704 h 851"/>
                <a:gd name="T54" fmla="*/ 86 w 1077"/>
                <a:gd name="T55" fmla="*/ 672 h 851"/>
                <a:gd name="T56" fmla="*/ 59 w 1077"/>
                <a:gd name="T57" fmla="*/ 544 h 851"/>
                <a:gd name="T58" fmla="*/ 0 w 1077"/>
                <a:gd name="T59" fmla="*/ 390 h 851"/>
                <a:gd name="T60" fmla="*/ 66 w 1077"/>
                <a:gd name="T61" fmla="*/ 296 h 851"/>
                <a:gd name="T62" fmla="*/ 140 w 1077"/>
                <a:gd name="T63" fmla="*/ 214 h 851"/>
                <a:gd name="T64" fmla="*/ 222 w 1077"/>
                <a:gd name="T65" fmla="*/ 145 h 851"/>
                <a:gd name="T66" fmla="*/ 314 w 1077"/>
                <a:gd name="T67" fmla="*/ 88 h 851"/>
                <a:gd name="T68" fmla="*/ 420 w 1077"/>
                <a:gd name="T69" fmla="*/ 45 h 851"/>
                <a:gd name="T70" fmla="*/ 538 w 1077"/>
                <a:gd name="T71" fmla="*/ 15 h 851"/>
                <a:gd name="T72" fmla="*/ 670 w 1077"/>
                <a:gd name="T73" fmla="*/ 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7" h="851">
                  <a:moveTo>
                    <a:pt x="743" y="0"/>
                  </a:moveTo>
                  <a:lnTo>
                    <a:pt x="821" y="2"/>
                  </a:lnTo>
                  <a:lnTo>
                    <a:pt x="902" y="9"/>
                  </a:lnTo>
                  <a:lnTo>
                    <a:pt x="988" y="20"/>
                  </a:lnTo>
                  <a:lnTo>
                    <a:pt x="1014" y="27"/>
                  </a:lnTo>
                  <a:lnTo>
                    <a:pt x="1035" y="39"/>
                  </a:lnTo>
                  <a:lnTo>
                    <a:pt x="1053" y="55"/>
                  </a:lnTo>
                  <a:lnTo>
                    <a:pt x="1065" y="75"/>
                  </a:lnTo>
                  <a:lnTo>
                    <a:pt x="1075" y="97"/>
                  </a:lnTo>
                  <a:lnTo>
                    <a:pt x="1077" y="122"/>
                  </a:lnTo>
                  <a:lnTo>
                    <a:pt x="1074" y="148"/>
                  </a:lnTo>
                  <a:lnTo>
                    <a:pt x="1064" y="182"/>
                  </a:lnTo>
                  <a:lnTo>
                    <a:pt x="1053" y="221"/>
                  </a:lnTo>
                  <a:lnTo>
                    <a:pt x="1038" y="262"/>
                  </a:lnTo>
                  <a:lnTo>
                    <a:pt x="1022" y="306"/>
                  </a:lnTo>
                  <a:lnTo>
                    <a:pt x="1003" y="350"/>
                  </a:lnTo>
                  <a:lnTo>
                    <a:pt x="981" y="397"/>
                  </a:lnTo>
                  <a:lnTo>
                    <a:pt x="956" y="446"/>
                  </a:lnTo>
                  <a:lnTo>
                    <a:pt x="928" y="495"/>
                  </a:lnTo>
                  <a:lnTo>
                    <a:pt x="895" y="543"/>
                  </a:lnTo>
                  <a:lnTo>
                    <a:pt x="860" y="593"/>
                  </a:lnTo>
                  <a:lnTo>
                    <a:pt x="820" y="640"/>
                  </a:lnTo>
                  <a:lnTo>
                    <a:pt x="776" y="687"/>
                  </a:lnTo>
                  <a:lnTo>
                    <a:pt x="728" y="732"/>
                  </a:lnTo>
                  <a:lnTo>
                    <a:pt x="676" y="775"/>
                  </a:lnTo>
                  <a:lnTo>
                    <a:pt x="619" y="815"/>
                  </a:lnTo>
                  <a:lnTo>
                    <a:pt x="558" y="851"/>
                  </a:lnTo>
                  <a:lnTo>
                    <a:pt x="148" y="851"/>
                  </a:lnTo>
                  <a:lnTo>
                    <a:pt x="212" y="797"/>
                  </a:lnTo>
                  <a:lnTo>
                    <a:pt x="272" y="744"/>
                  </a:lnTo>
                  <a:lnTo>
                    <a:pt x="327" y="694"/>
                  </a:lnTo>
                  <a:lnTo>
                    <a:pt x="379" y="646"/>
                  </a:lnTo>
                  <a:lnTo>
                    <a:pt x="425" y="600"/>
                  </a:lnTo>
                  <a:lnTo>
                    <a:pt x="468" y="556"/>
                  </a:lnTo>
                  <a:lnTo>
                    <a:pt x="506" y="516"/>
                  </a:lnTo>
                  <a:lnTo>
                    <a:pt x="541" y="480"/>
                  </a:lnTo>
                  <a:lnTo>
                    <a:pt x="572" y="446"/>
                  </a:lnTo>
                  <a:lnTo>
                    <a:pt x="598" y="416"/>
                  </a:lnTo>
                  <a:lnTo>
                    <a:pt x="621" y="390"/>
                  </a:lnTo>
                  <a:lnTo>
                    <a:pt x="640" y="369"/>
                  </a:lnTo>
                  <a:lnTo>
                    <a:pt x="655" y="353"/>
                  </a:lnTo>
                  <a:lnTo>
                    <a:pt x="635" y="366"/>
                  </a:lnTo>
                  <a:lnTo>
                    <a:pt x="612" y="382"/>
                  </a:lnTo>
                  <a:lnTo>
                    <a:pt x="585" y="403"/>
                  </a:lnTo>
                  <a:lnTo>
                    <a:pt x="554" y="426"/>
                  </a:lnTo>
                  <a:lnTo>
                    <a:pt x="520" y="452"/>
                  </a:lnTo>
                  <a:lnTo>
                    <a:pt x="482" y="480"/>
                  </a:lnTo>
                  <a:lnTo>
                    <a:pt x="441" y="509"/>
                  </a:lnTo>
                  <a:lnTo>
                    <a:pt x="399" y="541"/>
                  </a:lnTo>
                  <a:lnTo>
                    <a:pt x="353" y="573"/>
                  </a:lnTo>
                  <a:lnTo>
                    <a:pt x="305" y="606"/>
                  </a:lnTo>
                  <a:lnTo>
                    <a:pt x="255" y="639"/>
                  </a:lnTo>
                  <a:lnTo>
                    <a:pt x="204" y="672"/>
                  </a:lnTo>
                  <a:lnTo>
                    <a:pt x="150" y="704"/>
                  </a:lnTo>
                  <a:lnTo>
                    <a:pt x="95" y="736"/>
                  </a:lnTo>
                  <a:lnTo>
                    <a:pt x="86" y="672"/>
                  </a:lnTo>
                  <a:lnTo>
                    <a:pt x="74" y="608"/>
                  </a:lnTo>
                  <a:lnTo>
                    <a:pt x="59" y="544"/>
                  </a:lnTo>
                  <a:lnTo>
                    <a:pt x="39" y="486"/>
                  </a:lnTo>
                  <a:lnTo>
                    <a:pt x="0" y="390"/>
                  </a:lnTo>
                  <a:lnTo>
                    <a:pt x="33" y="342"/>
                  </a:lnTo>
                  <a:lnTo>
                    <a:pt x="66" y="296"/>
                  </a:lnTo>
                  <a:lnTo>
                    <a:pt x="103" y="254"/>
                  </a:lnTo>
                  <a:lnTo>
                    <a:pt x="140" y="214"/>
                  </a:lnTo>
                  <a:lnTo>
                    <a:pt x="180" y="177"/>
                  </a:lnTo>
                  <a:lnTo>
                    <a:pt x="222" y="145"/>
                  </a:lnTo>
                  <a:lnTo>
                    <a:pt x="267" y="114"/>
                  </a:lnTo>
                  <a:lnTo>
                    <a:pt x="314" y="88"/>
                  </a:lnTo>
                  <a:lnTo>
                    <a:pt x="366" y="65"/>
                  </a:lnTo>
                  <a:lnTo>
                    <a:pt x="420" y="45"/>
                  </a:lnTo>
                  <a:lnTo>
                    <a:pt x="476" y="28"/>
                  </a:lnTo>
                  <a:lnTo>
                    <a:pt x="538" y="15"/>
                  </a:lnTo>
                  <a:lnTo>
                    <a:pt x="602" y="7"/>
                  </a:lnTo>
                  <a:lnTo>
                    <a:pt x="670" y="1"/>
                  </a:lnTo>
                  <a:lnTo>
                    <a:pt x="743" y="0"/>
                  </a:lnTo>
                  <a:close/>
                </a:path>
              </a:pathLst>
            </a:custGeom>
            <a:solidFill>
              <a:srgbClr val="FF893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1" name="Freeform 20">
              <a:extLst>
                <a:ext uri="{FF2B5EF4-FFF2-40B4-BE49-F238E27FC236}">
                  <a16:creationId xmlns:a16="http://schemas.microsoft.com/office/drawing/2014/main" id="{CFBE4752-3932-404B-8224-75AB1DD7A8E1}"/>
                </a:ext>
              </a:extLst>
            </p:cNvPr>
            <p:cNvSpPr>
              <a:spLocks/>
            </p:cNvSpPr>
            <p:nvPr/>
          </p:nvSpPr>
          <p:spPr bwMode="auto">
            <a:xfrm>
              <a:off x="515" y="2763"/>
              <a:ext cx="986" cy="681"/>
            </a:xfrm>
            <a:custGeom>
              <a:avLst/>
              <a:gdLst>
                <a:gd name="T0" fmla="*/ 542 w 1972"/>
                <a:gd name="T1" fmla="*/ 0 h 1362"/>
                <a:gd name="T2" fmla="*/ 734 w 1972"/>
                <a:gd name="T3" fmla="*/ 14 h 1362"/>
                <a:gd name="T4" fmla="*/ 922 w 1972"/>
                <a:gd name="T5" fmla="*/ 56 h 1362"/>
                <a:gd name="T6" fmla="*/ 1102 w 1972"/>
                <a:gd name="T7" fmla="*/ 122 h 1362"/>
                <a:gd name="T8" fmla="*/ 1272 w 1972"/>
                <a:gd name="T9" fmla="*/ 211 h 1362"/>
                <a:gd name="T10" fmla="*/ 1430 w 1972"/>
                <a:gd name="T11" fmla="*/ 321 h 1362"/>
                <a:gd name="T12" fmla="*/ 1573 w 1972"/>
                <a:gd name="T13" fmla="*/ 451 h 1362"/>
                <a:gd name="T14" fmla="*/ 1699 w 1972"/>
                <a:gd name="T15" fmla="*/ 597 h 1362"/>
                <a:gd name="T16" fmla="*/ 1804 w 1972"/>
                <a:gd name="T17" fmla="*/ 758 h 1362"/>
                <a:gd name="T18" fmla="*/ 1886 w 1972"/>
                <a:gd name="T19" fmla="*/ 932 h 1362"/>
                <a:gd name="T20" fmla="*/ 1942 w 1972"/>
                <a:gd name="T21" fmla="*/ 1117 h 1362"/>
                <a:gd name="T22" fmla="*/ 1972 w 1972"/>
                <a:gd name="T23" fmla="*/ 1311 h 1362"/>
                <a:gd name="T24" fmla="*/ 1962 w 1972"/>
                <a:gd name="T25" fmla="*/ 1303 h 1362"/>
                <a:gd name="T26" fmla="*/ 1944 w 1972"/>
                <a:gd name="T27" fmla="*/ 1283 h 1362"/>
                <a:gd name="T28" fmla="*/ 1918 w 1972"/>
                <a:gd name="T29" fmla="*/ 1255 h 1362"/>
                <a:gd name="T30" fmla="*/ 1889 w 1972"/>
                <a:gd name="T31" fmla="*/ 1226 h 1362"/>
                <a:gd name="T32" fmla="*/ 1866 w 1972"/>
                <a:gd name="T33" fmla="*/ 1200 h 1362"/>
                <a:gd name="T34" fmla="*/ 1718 w 1972"/>
                <a:gd name="T35" fmla="*/ 1058 h 1362"/>
                <a:gd name="T36" fmla="*/ 1570 w 1972"/>
                <a:gd name="T37" fmla="*/ 937 h 1362"/>
                <a:gd name="T38" fmla="*/ 1425 w 1972"/>
                <a:gd name="T39" fmla="*/ 833 h 1362"/>
                <a:gd name="T40" fmla="*/ 1286 w 1972"/>
                <a:gd name="T41" fmla="*/ 748 h 1362"/>
                <a:gd name="T42" fmla="*/ 1156 w 1972"/>
                <a:gd name="T43" fmla="*/ 680 h 1362"/>
                <a:gd name="T44" fmla="*/ 1038 w 1972"/>
                <a:gd name="T45" fmla="*/ 627 h 1362"/>
                <a:gd name="T46" fmla="*/ 935 w 1972"/>
                <a:gd name="T47" fmla="*/ 588 h 1362"/>
                <a:gd name="T48" fmla="*/ 850 w 1972"/>
                <a:gd name="T49" fmla="*/ 561 h 1362"/>
                <a:gd name="T50" fmla="*/ 787 w 1972"/>
                <a:gd name="T51" fmla="*/ 547 h 1362"/>
                <a:gd name="T52" fmla="*/ 869 w 1972"/>
                <a:gd name="T53" fmla="*/ 596 h 1362"/>
                <a:gd name="T54" fmla="*/ 968 w 1972"/>
                <a:gd name="T55" fmla="*/ 654 h 1362"/>
                <a:gd name="T56" fmla="*/ 1078 w 1972"/>
                <a:gd name="T57" fmla="*/ 724 h 1362"/>
                <a:gd name="T58" fmla="*/ 1197 w 1972"/>
                <a:gd name="T59" fmla="*/ 806 h 1362"/>
                <a:gd name="T60" fmla="*/ 1318 w 1972"/>
                <a:gd name="T61" fmla="*/ 901 h 1362"/>
                <a:gd name="T62" fmla="*/ 1438 w 1972"/>
                <a:gd name="T63" fmla="*/ 1012 h 1362"/>
                <a:gd name="T64" fmla="*/ 1553 w 1972"/>
                <a:gd name="T65" fmla="*/ 1139 h 1362"/>
                <a:gd name="T66" fmla="*/ 1657 w 1972"/>
                <a:gd name="T67" fmla="*/ 1284 h 1362"/>
                <a:gd name="T68" fmla="*/ 901 w 1972"/>
                <a:gd name="T69" fmla="*/ 1362 h 1362"/>
                <a:gd name="T70" fmla="*/ 743 w 1972"/>
                <a:gd name="T71" fmla="*/ 1286 h 1362"/>
                <a:gd name="T72" fmla="*/ 604 w 1972"/>
                <a:gd name="T73" fmla="*/ 1195 h 1362"/>
                <a:gd name="T74" fmla="*/ 484 w 1972"/>
                <a:gd name="T75" fmla="*/ 1094 h 1362"/>
                <a:gd name="T76" fmla="*/ 380 w 1972"/>
                <a:gd name="T77" fmla="*/ 986 h 1362"/>
                <a:gd name="T78" fmla="*/ 292 w 1972"/>
                <a:gd name="T79" fmla="*/ 873 h 1362"/>
                <a:gd name="T80" fmla="*/ 218 w 1972"/>
                <a:gd name="T81" fmla="*/ 758 h 1362"/>
                <a:gd name="T82" fmla="*/ 155 w 1972"/>
                <a:gd name="T83" fmla="*/ 644 h 1362"/>
                <a:gd name="T84" fmla="*/ 106 w 1972"/>
                <a:gd name="T85" fmla="*/ 532 h 1362"/>
                <a:gd name="T86" fmla="*/ 67 w 1972"/>
                <a:gd name="T87" fmla="*/ 427 h 1362"/>
                <a:gd name="T88" fmla="*/ 38 w 1972"/>
                <a:gd name="T89" fmla="*/ 331 h 1362"/>
                <a:gd name="T90" fmla="*/ 16 w 1972"/>
                <a:gd name="T91" fmla="*/ 247 h 1362"/>
                <a:gd name="T92" fmla="*/ 1 w 1972"/>
                <a:gd name="T93" fmla="*/ 177 h 1362"/>
                <a:gd name="T94" fmla="*/ 4 w 1972"/>
                <a:gd name="T95" fmla="*/ 132 h 1362"/>
                <a:gd name="T96" fmla="*/ 24 w 1972"/>
                <a:gd name="T97" fmla="*/ 93 h 1362"/>
                <a:gd name="T98" fmla="*/ 58 w 1972"/>
                <a:gd name="T99" fmla="*/ 66 h 1362"/>
                <a:gd name="T100" fmla="*/ 176 w 1972"/>
                <a:gd name="T101" fmla="*/ 37 h 1362"/>
                <a:gd name="T102" fmla="*/ 364 w 1972"/>
                <a:gd name="T103" fmla="*/ 9 h 1362"/>
                <a:gd name="T104" fmla="*/ 542 w 1972"/>
                <a:gd name="T105"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2" h="1362">
                  <a:moveTo>
                    <a:pt x="542" y="0"/>
                  </a:moveTo>
                  <a:lnTo>
                    <a:pt x="542" y="0"/>
                  </a:lnTo>
                  <a:lnTo>
                    <a:pt x="638" y="4"/>
                  </a:lnTo>
                  <a:lnTo>
                    <a:pt x="734" y="14"/>
                  </a:lnTo>
                  <a:lnTo>
                    <a:pt x="828" y="31"/>
                  </a:lnTo>
                  <a:lnTo>
                    <a:pt x="922" y="56"/>
                  </a:lnTo>
                  <a:lnTo>
                    <a:pt x="1012" y="85"/>
                  </a:lnTo>
                  <a:lnTo>
                    <a:pt x="1102" y="122"/>
                  </a:lnTo>
                  <a:lnTo>
                    <a:pt x="1189" y="164"/>
                  </a:lnTo>
                  <a:lnTo>
                    <a:pt x="1272" y="211"/>
                  </a:lnTo>
                  <a:lnTo>
                    <a:pt x="1353" y="264"/>
                  </a:lnTo>
                  <a:lnTo>
                    <a:pt x="1430" y="321"/>
                  </a:lnTo>
                  <a:lnTo>
                    <a:pt x="1504" y="384"/>
                  </a:lnTo>
                  <a:lnTo>
                    <a:pt x="1573" y="451"/>
                  </a:lnTo>
                  <a:lnTo>
                    <a:pt x="1638" y="521"/>
                  </a:lnTo>
                  <a:lnTo>
                    <a:pt x="1699" y="597"/>
                  </a:lnTo>
                  <a:lnTo>
                    <a:pt x="1754" y="676"/>
                  </a:lnTo>
                  <a:lnTo>
                    <a:pt x="1804" y="758"/>
                  </a:lnTo>
                  <a:lnTo>
                    <a:pt x="1848" y="844"/>
                  </a:lnTo>
                  <a:lnTo>
                    <a:pt x="1886" y="932"/>
                  </a:lnTo>
                  <a:lnTo>
                    <a:pt x="1918" y="1023"/>
                  </a:lnTo>
                  <a:lnTo>
                    <a:pt x="1942" y="1117"/>
                  </a:lnTo>
                  <a:lnTo>
                    <a:pt x="1960" y="1212"/>
                  </a:lnTo>
                  <a:lnTo>
                    <a:pt x="1972" y="1311"/>
                  </a:lnTo>
                  <a:lnTo>
                    <a:pt x="1968" y="1308"/>
                  </a:lnTo>
                  <a:lnTo>
                    <a:pt x="1962" y="1303"/>
                  </a:lnTo>
                  <a:lnTo>
                    <a:pt x="1954" y="1294"/>
                  </a:lnTo>
                  <a:lnTo>
                    <a:pt x="1944" y="1283"/>
                  </a:lnTo>
                  <a:lnTo>
                    <a:pt x="1931" y="1270"/>
                  </a:lnTo>
                  <a:lnTo>
                    <a:pt x="1918" y="1255"/>
                  </a:lnTo>
                  <a:lnTo>
                    <a:pt x="1904" y="1240"/>
                  </a:lnTo>
                  <a:lnTo>
                    <a:pt x="1889" y="1226"/>
                  </a:lnTo>
                  <a:lnTo>
                    <a:pt x="1878" y="1212"/>
                  </a:lnTo>
                  <a:lnTo>
                    <a:pt x="1866" y="1200"/>
                  </a:lnTo>
                  <a:lnTo>
                    <a:pt x="1792" y="1127"/>
                  </a:lnTo>
                  <a:lnTo>
                    <a:pt x="1718" y="1058"/>
                  </a:lnTo>
                  <a:lnTo>
                    <a:pt x="1644" y="994"/>
                  </a:lnTo>
                  <a:lnTo>
                    <a:pt x="1570" y="937"/>
                  </a:lnTo>
                  <a:lnTo>
                    <a:pt x="1497" y="883"/>
                  </a:lnTo>
                  <a:lnTo>
                    <a:pt x="1425" y="833"/>
                  </a:lnTo>
                  <a:lnTo>
                    <a:pt x="1354" y="788"/>
                  </a:lnTo>
                  <a:lnTo>
                    <a:pt x="1286" y="748"/>
                  </a:lnTo>
                  <a:lnTo>
                    <a:pt x="1219" y="712"/>
                  </a:lnTo>
                  <a:lnTo>
                    <a:pt x="1156" y="680"/>
                  </a:lnTo>
                  <a:lnTo>
                    <a:pt x="1095" y="652"/>
                  </a:lnTo>
                  <a:lnTo>
                    <a:pt x="1038" y="627"/>
                  </a:lnTo>
                  <a:lnTo>
                    <a:pt x="984" y="606"/>
                  </a:lnTo>
                  <a:lnTo>
                    <a:pt x="935" y="588"/>
                  </a:lnTo>
                  <a:lnTo>
                    <a:pt x="890" y="573"/>
                  </a:lnTo>
                  <a:lnTo>
                    <a:pt x="850" y="561"/>
                  </a:lnTo>
                  <a:lnTo>
                    <a:pt x="815" y="553"/>
                  </a:lnTo>
                  <a:lnTo>
                    <a:pt x="787" y="547"/>
                  </a:lnTo>
                  <a:lnTo>
                    <a:pt x="825" y="570"/>
                  </a:lnTo>
                  <a:lnTo>
                    <a:pt x="869" y="596"/>
                  </a:lnTo>
                  <a:lnTo>
                    <a:pt x="916" y="624"/>
                  </a:lnTo>
                  <a:lnTo>
                    <a:pt x="968" y="654"/>
                  </a:lnTo>
                  <a:lnTo>
                    <a:pt x="1022" y="687"/>
                  </a:lnTo>
                  <a:lnTo>
                    <a:pt x="1078" y="724"/>
                  </a:lnTo>
                  <a:lnTo>
                    <a:pt x="1137" y="764"/>
                  </a:lnTo>
                  <a:lnTo>
                    <a:pt x="1197" y="806"/>
                  </a:lnTo>
                  <a:lnTo>
                    <a:pt x="1257" y="852"/>
                  </a:lnTo>
                  <a:lnTo>
                    <a:pt x="1318" y="901"/>
                  </a:lnTo>
                  <a:lnTo>
                    <a:pt x="1379" y="956"/>
                  </a:lnTo>
                  <a:lnTo>
                    <a:pt x="1438" y="1012"/>
                  </a:lnTo>
                  <a:lnTo>
                    <a:pt x="1497" y="1073"/>
                  </a:lnTo>
                  <a:lnTo>
                    <a:pt x="1553" y="1139"/>
                  </a:lnTo>
                  <a:lnTo>
                    <a:pt x="1606" y="1210"/>
                  </a:lnTo>
                  <a:lnTo>
                    <a:pt x="1657" y="1284"/>
                  </a:lnTo>
                  <a:lnTo>
                    <a:pt x="1704" y="1362"/>
                  </a:lnTo>
                  <a:lnTo>
                    <a:pt x="901" y="1362"/>
                  </a:lnTo>
                  <a:lnTo>
                    <a:pt x="820" y="1326"/>
                  </a:lnTo>
                  <a:lnTo>
                    <a:pt x="743" y="1286"/>
                  </a:lnTo>
                  <a:lnTo>
                    <a:pt x="671" y="1241"/>
                  </a:lnTo>
                  <a:lnTo>
                    <a:pt x="604" y="1195"/>
                  </a:lnTo>
                  <a:lnTo>
                    <a:pt x="542" y="1146"/>
                  </a:lnTo>
                  <a:lnTo>
                    <a:pt x="484" y="1094"/>
                  </a:lnTo>
                  <a:lnTo>
                    <a:pt x="430" y="1041"/>
                  </a:lnTo>
                  <a:lnTo>
                    <a:pt x="380" y="986"/>
                  </a:lnTo>
                  <a:lnTo>
                    <a:pt x="334" y="930"/>
                  </a:lnTo>
                  <a:lnTo>
                    <a:pt x="292" y="873"/>
                  </a:lnTo>
                  <a:lnTo>
                    <a:pt x="253" y="816"/>
                  </a:lnTo>
                  <a:lnTo>
                    <a:pt x="218" y="758"/>
                  </a:lnTo>
                  <a:lnTo>
                    <a:pt x="185" y="700"/>
                  </a:lnTo>
                  <a:lnTo>
                    <a:pt x="155" y="644"/>
                  </a:lnTo>
                  <a:lnTo>
                    <a:pt x="129" y="587"/>
                  </a:lnTo>
                  <a:lnTo>
                    <a:pt x="106" y="532"/>
                  </a:lnTo>
                  <a:lnTo>
                    <a:pt x="86" y="479"/>
                  </a:lnTo>
                  <a:lnTo>
                    <a:pt x="67" y="427"/>
                  </a:lnTo>
                  <a:lnTo>
                    <a:pt x="52" y="378"/>
                  </a:lnTo>
                  <a:lnTo>
                    <a:pt x="38" y="331"/>
                  </a:lnTo>
                  <a:lnTo>
                    <a:pt x="26" y="287"/>
                  </a:lnTo>
                  <a:lnTo>
                    <a:pt x="16" y="247"/>
                  </a:lnTo>
                  <a:lnTo>
                    <a:pt x="8" y="210"/>
                  </a:lnTo>
                  <a:lnTo>
                    <a:pt x="1" y="177"/>
                  </a:lnTo>
                  <a:lnTo>
                    <a:pt x="0" y="154"/>
                  </a:lnTo>
                  <a:lnTo>
                    <a:pt x="4" y="132"/>
                  </a:lnTo>
                  <a:lnTo>
                    <a:pt x="12" y="112"/>
                  </a:lnTo>
                  <a:lnTo>
                    <a:pt x="24" y="93"/>
                  </a:lnTo>
                  <a:lnTo>
                    <a:pt x="39" y="78"/>
                  </a:lnTo>
                  <a:lnTo>
                    <a:pt x="58" y="66"/>
                  </a:lnTo>
                  <a:lnTo>
                    <a:pt x="79" y="58"/>
                  </a:lnTo>
                  <a:lnTo>
                    <a:pt x="176" y="37"/>
                  </a:lnTo>
                  <a:lnTo>
                    <a:pt x="272" y="20"/>
                  </a:lnTo>
                  <a:lnTo>
                    <a:pt x="364" y="9"/>
                  </a:lnTo>
                  <a:lnTo>
                    <a:pt x="454" y="3"/>
                  </a:lnTo>
                  <a:lnTo>
                    <a:pt x="542" y="0"/>
                  </a:lnTo>
                  <a:close/>
                </a:path>
              </a:pathLst>
            </a:custGeom>
            <a:solidFill>
              <a:srgbClr val="FF893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2" name="Freeform 21">
              <a:extLst>
                <a:ext uri="{FF2B5EF4-FFF2-40B4-BE49-F238E27FC236}">
                  <a16:creationId xmlns:a16="http://schemas.microsoft.com/office/drawing/2014/main" id="{E97CB94D-BDCF-47CE-8C94-EDCC299BB527}"/>
                </a:ext>
              </a:extLst>
            </p:cNvPr>
            <p:cNvSpPr>
              <a:spLocks/>
            </p:cNvSpPr>
            <p:nvPr/>
          </p:nvSpPr>
          <p:spPr bwMode="auto">
            <a:xfrm>
              <a:off x="757" y="3507"/>
              <a:ext cx="1696" cy="810"/>
            </a:xfrm>
            <a:custGeom>
              <a:avLst/>
              <a:gdLst>
                <a:gd name="T0" fmla="*/ 3289 w 3392"/>
                <a:gd name="T1" fmla="*/ 0 h 1621"/>
                <a:gd name="T2" fmla="*/ 3334 w 3392"/>
                <a:gd name="T3" fmla="*/ 11 h 1621"/>
                <a:gd name="T4" fmla="*/ 3369 w 3392"/>
                <a:gd name="T5" fmla="*/ 39 h 1621"/>
                <a:gd name="T6" fmla="*/ 3389 w 3392"/>
                <a:gd name="T7" fmla="*/ 79 h 1621"/>
                <a:gd name="T8" fmla="*/ 3391 w 3392"/>
                <a:gd name="T9" fmla="*/ 104 h 1621"/>
                <a:gd name="T10" fmla="*/ 3388 w 3392"/>
                <a:gd name="T11" fmla="*/ 219 h 1621"/>
                <a:gd name="T12" fmla="*/ 3361 w 3392"/>
                <a:gd name="T13" fmla="*/ 419 h 1621"/>
                <a:gd name="T14" fmla="*/ 3309 w 3392"/>
                <a:gd name="T15" fmla="*/ 611 h 1621"/>
                <a:gd name="T16" fmla="*/ 3233 w 3392"/>
                <a:gd name="T17" fmla="*/ 791 h 1621"/>
                <a:gd name="T18" fmla="*/ 3135 w 3392"/>
                <a:gd name="T19" fmla="*/ 958 h 1621"/>
                <a:gd name="T20" fmla="*/ 3016 w 3392"/>
                <a:gd name="T21" fmla="*/ 1111 h 1621"/>
                <a:gd name="T22" fmla="*/ 2881 w 3392"/>
                <a:gd name="T23" fmla="*/ 1246 h 1621"/>
                <a:gd name="T24" fmla="*/ 2728 w 3392"/>
                <a:gd name="T25" fmla="*/ 1365 h 1621"/>
                <a:gd name="T26" fmla="*/ 2561 w 3392"/>
                <a:gd name="T27" fmla="*/ 1462 h 1621"/>
                <a:gd name="T28" fmla="*/ 2381 w 3392"/>
                <a:gd name="T29" fmla="*/ 1539 h 1621"/>
                <a:gd name="T30" fmla="*/ 2190 w 3392"/>
                <a:gd name="T31" fmla="*/ 1591 h 1621"/>
                <a:gd name="T32" fmla="*/ 1990 w 3392"/>
                <a:gd name="T33" fmla="*/ 1618 h 1621"/>
                <a:gd name="T34" fmla="*/ 1505 w 3392"/>
                <a:gd name="T35" fmla="*/ 1621 h 1621"/>
                <a:gd name="T36" fmla="*/ 1301 w 3392"/>
                <a:gd name="T37" fmla="*/ 1608 h 1621"/>
                <a:gd name="T38" fmla="*/ 1106 w 3392"/>
                <a:gd name="T39" fmla="*/ 1568 h 1621"/>
                <a:gd name="T40" fmla="*/ 920 w 3392"/>
                <a:gd name="T41" fmla="*/ 1503 h 1621"/>
                <a:gd name="T42" fmla="*/ 746 w 3392"/>
                <a:gd name="T43" fmla="*/ 1416 h 1621"/>
                <a:gd name="T44" fmla="*/ 586 w 3392"/>
                <a:gd name="T45" fmla="*/ 1308 h 1621"/>
                <a:gd name="T46" fmla="*/ 441 w 3392"/>
                <a:gd name="T47" fmla="*/ 1181 h 1621"/>
                <a:gd name="T48" fmla="*/ 314 w 3392"/>
                <a:gd name="T49" fmla="*/ 1037 h 1621"/>
                <a:gd name="T50" fmla="*/ 206 w 3392"/>
                <a:gd name="T51" fmla="*/ 875 h 1621"/>
                <a:gd name="T52" fmla="*/ 118 w 3392"/>
                <a:gd name="T53" fmla="*/ 702 h 1621"/>
                <a:gd name="T54" fmla="*/ 53 w 3392"/>
                <a:gd name="T55" fmla="*/ 517 h 1621"/>
                <a:gd name="T56" fmla="*/ 13 w 3392"/>
                <a:gd name="T57" fmla="*/ 320 h 1621"/>
                <a:gd name="T58" fmla="*/ 0 w 3392"/>
                <a:gd name="T59" fmla="*/ 115 h 1621"/>
                <a:gd name="T60" fmla="*/ 3 w 3392"/>
                <a:gd name="T61" fmla="*/ 79 h 1621"/>
                <a:gd name="T62" fmla="*/ 23 w 3392"/>
                <a:gd name="T63" fmla="*/ 39 h 1621"/>
                <a:gd name="T64" fmla="*/ 58 w 3392"/>
                <a:gd name="T65" fmla="*/ 11 h 1621"/>
                <a:gd name="T66" fmla="*/ 104 w 3392"/>
                <a:gd name="T67" fmla="*/ 0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2" h="1621">
                  <a:moveTo>
                    <a:pt x="104" y="0"/>
                  </a:moveTo>
                  <a:lnTo>
                    <a:pt x="3289" y="0"/>
                  </a:lnTo>
                  <a:lnTo>
                    <a:pt x="3313" y="3"/>
                  </a:lnTo>
                  <a:lnTo>
                    <a:pt x="3334" y="11"/>
                  </a:lnTo>
                  <a:lnTo>
                    <a:pt x="3354" y="23"/>
                  </a:lnTo>
                  <a:lnTo>
                    <a:pt x="3369" y="39"/>
                  </a:lnTo>
                  <a:lnTo>
                    <a:pt x="3382" y="58"/>
                  </a:lnTo>
                  <a:lnTo>
                    <a:pt x="3389" y="79"/>
                  </a:lnTo>
                  <a:lnTo>
                    <a:pt x="3392" y="104"/>
                  </a:lnTo>
                  <a:lnTo>
                    <a:pt x="3391" y="104"/>
                  </a:lnTo>
                  <a:lnTo>
                    <a:pt x="3391" y="115"/>
                  </a:lnTo>
                  <a:lnTo>
                    <a:pt x="3388" y="219"/>
                  </a:lnTo>
                  <a:lnTo>
                    <a:pt x="3378" y="320"/>
                  </a:lnTo>
                  <a:lnTo>
                    <a:pt x="3361" y="419"/>
                  </a:lnTo>
                  <a:lnTo>
                    <a:pt x="3338" y="515"/>
                  </a:lnTo>
                  <a:lnTo>
                    <a:pt x="3309" y="611"/>
                  </a:lnTo>
                  <a:lnTo>
                    <a:pt x="3274" y="701"/>
                  </a:lnTo>
                  <a:lnTo>
                    <a:pt x="3233" y="791"/>
                  </a:lnTo>
                  <a:lnTo>
                    <a:pt x="3187" y="875"/>
                  </a:lnTo>
                  <a:lnTo>
                    <a:pt x="3135" y="958"/>
                  </a:lnTo>
                  <a:lnTo>
                    <a:pt x="3079" y="1035"/>
                  </a:lnTo>
                  <a:lnTo>
                    <a:pt x="3016" y="1111"/>
                  </a:lnTo>
                  <a:lnTo>
                    <a:pt x="2950" y="1180"/>
                  </a:lnTo>
                  <a:lnTo>
                    <a:pt x="2881" y="1246"/>
                  </a:lnTo>
                  <a:lnTo>
                    <a:pt x="2807" y="1308"/>
                  </a:lnTo>
                  <a:lnTo>
                    <a:pt x="2728" y="1365"/>
                  </a:lnTo>
                  <a:lnTo>
                    <a:pt x="2646" y="1416"/>
                  </a:lnTo>
                  <a:lnTo>
                    <a:pt x="2561" y="1462"/>
                  </a:lnTo>
                  <a:lnTo>
                    <a:pt x="2473" y="1503"/>
                  </a:lnTo>
                  <a:lnTo>
                    <a:pt x="2381" y="1539"/>
                  </a:lnTo>
                  <a:lnTo>
                    <a:pt x="2287" y="1568"/>
                  </a:lnTo>
                  <a:lnTo>
                    <a:pt x="2190" y="1591"/>
                  </a:lnTo>
                  <a:lnTo>
                    <a:pt x="2091" y="1608"/>
                  </a:lnTo>
                  <a:lnTo>
                    <a:pt x="1990" y="1618"/>
                  </a:lnTo>
                  <a:lnTo>
                    <a:pt x="1886" y="1621"/>
                  </a:lnTo>
                  <a:lnTo>
                    <a:pt x="1505" y="1621"/>
                  </a:lnTo>
                  <a:lnTo>
                    <a:pt x="1402" y="1618"/>
                  </a:lnTo>
                  <a:lnTo>
                    <a:pt x="1301" y="1608"/>
                  </a:lnTo>
                  <a:lnTo>
                    <a:pt x="1202" y="1591"/>
                  </a:lnTo>
                  <a:lnTo>
                    <a:pt x="1106" y="1568"/>
                  </a:lnTo>
                  <a:lnTo>
                    <a:pt x="1012" y="1539"/>
                  </a:lnTo>
                  <a:lnTo>
                    <a:pt x="920" y="1503"/>
                  </a:lnTo>
                  <a:lnTo>
                    <a:pt x="830" y="1462"/>
                  </a:lnTo>
                  <a:lnTo>
                    <a:pt x="746" y="1416"/>
                  </a:lnTo>
                  <a:lnTo>
                    <a:pt x="664" y="1365"/>
                  </a:lnTo>
                  <a:lnTo>
                    <a:pt x="586" y="1308"/>
                  </a:lnTo>
                  <a:lnTo>
                    <a:pt x="511" y="1247"/>
                  </a:lnTo>
                  <a:lnTo>
                    <a:pt x="441" y="1181"/>
                  </a:lnTo>
                  <a:lnTo>
                    <a:pt x="375" y="1111"/>
                  </a:lnTo>
                  <a:lnTo>
                    <a:pt x="314" y="1037"/>
                  </a:lnTo>
                  <a:lnTo>
                    <a:pt x="257" y="958"/>
                  </a:lnTo>
                  <a:lnTo>
                    <a:pt x="206" y="875"/>
                  </a:lnTo>
                  <a:lnTo>
                    <a:pt x="159" y="791"/>
                  </a:lnTo>
                  <a:lnTo>
                    <a:pt x="118" y="702"/>
                  </a:lnTo>
                  <a:lnTo>
                    <a:pt x="83" y="611"/>
                  </a:lnTo>
                  <a:lnTo>
                    <a:pt x="53" y="517"/>
                  </a:lnTo>
                  <a:lnTo>
                    <a:pt x="31" y="419"/>
                  </a:lnTo>
                  <a:lnTo>
                    <a:pt x="13" y="320"/>
                  </a:lnTo>
                  <a:lnTo>
                    <a:pt x="4" y="219"/>
                  </a:lnTo>
                  <a:lnTo>
                    <a:pt x="0" y="115"/>
                  </a:lnTo>
                  <a:lnTo>
                    <a:pt x="0" y="104"/>
                  </a:lnTo>
                  <a:lnTo>
                    <a:pt x="3" y="79"/>
                  </a:lnTo>
                  <a:lnTo>
                    <a:pt x="11" y="58"/>
                  </a:lnTo>
                  <a:lnTo>
                    <a:pt x="23" y="39"/>
                  </a:lnTo>
                  <a:lnTo>
                    <a:pt x="39" y="23"/>
                  </a:lnTo>
                  <a:lnTo>
                    <a:pt x="58" y="11"/>
                  </a:lnTo>
                  <a:lnTo>
                    <a:pt x="79" y="3"/>
                  </a:lnTo>
                  <a:lnTo>
                    <a:pt x="104" y="0"/>
                  </a:lnTo>
                  <a:close/>
                </a:path>
              </a:pathLst>
            </a:custGeom>
            <a:solidFill>
              <a:srgbClr val="1296A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473144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cloud\drive\websites\slidemodel\logo\sebastian\slidemodel-logo-tra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0080" y="3164752"/>
            <a:ext cx="2791845" cy="528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11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26211" y="668213"/>
            <a:ext cx="4384435" cy="5873263"/>
          </a:xfrm>
          <a:prstGeom prst="rect">
            <a:avLst/>
          </a:prstGeom>
          <a:blipFill dpi="0" rotWithShape="1">
            <a:blip r:embed="rId2">
              <a:extLst>
                <a:ext uri="{BEBA8EAE-BF5A-486C-A8C5-ECC9F3942E4B}">
                  <a14:imgProps xmlns:a14="http://schemas.microsoft.com/office/drawing/2010/main">
                    <a14:imgLayer r:embed="rId3">
                      <a14:imgEffect>
                        <a14:brightnessContrast bright="-5000"/>
                      </a14:imgEffect>
                    </a14:imgLayer>
                  </a14:imgProps>
                </a:ext>
              </a:extLst>
            </a:blip>
            <a:srcRect/>
            <a:stretch>
              <a:fillRect l="-54000" r="-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526211" y="668214"/>
            <a:ext cx="4384435" cy="229772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39968" y="668214"/>
            <a:ext cx="1723294" cy="17232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168768" y="668214"/>
            <a:ext cx="1664678" cy="1723293"/>
          </a:xfrm>
          <a:prstGeom prst="rect">
            <a:avLst/>
          </a:prstGeom>
          <a:blipFill dpi="0" rotWithShape="1">
            <a:blip r:embed="rId4" cstate="print">
              <a:extLst>
                <a:ext uri="{28A0092B-C50C-407E-A947-70E740481C1C}">
                  <a14:useLocalDpi xmlns:a14="http://schemas.microsoft.com/office/drawing/2010/main" val="0"/>
                </a:ext>
              </a:extLst>
            </a:blip>
            <a:srcRect/>
            <a:stretch>
              <a:fillRect l="-17000" r="-2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938951" y="668215"/>
            <a:ext cx="1688125" cy="1723293"/>
          </a:xfrm>
          <a:prstGeom prst="rect">
            <a:avLst/>
          </a:prstGeom>
          <a:blipFill dpi="0" rotWithShape="1">
            <a:blip r:embed="rId5"/>
            <a:srcRect/>
            <a:stretch>
              <a:fillRect l="-18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732581" y="668214"/>
            <a:ext cx="1688125" cy="17232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950674" y="2532183"/>
            <a:ext cx="3470032" cy="4009294"/>
          </a:xfrm>
          <a:prstGeom prst="rect">
            <a:avLst/>
          </a:prstGeom>
          <a:blipFill>
            <a:blip r:embed="rId6"/>
            <a:stretch>
              <a:fillRect l="-54000" r="-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28246" y="2532183"/>
            <a:ext cx="3505200" cy="19694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4"/>
          <p:cNvGrpSpPr>
            <a:grpSpLocks noChangeAspect="1"/>
          </p:cNvGrpSpPr>
          <p:nvPr/>
        </p:nvGrpSpPr>
        <p:grpSpPr bwMode="auto">
          <a:xfrm>
            <a:off x="966822" y="919882"/>
            <a:ext cx="469586" cy="457729"/>
            <a:chOff x="2688" y="1038"/>
            <a:chExt cx="2297" cy="2239"/>
          </a:xfrm>
          <a:solidFill>
            <a:schemeClr val="bg1"/>
          </a:solidFill>
        </p:grpSpPr>
        <p:sp>
          <p:nvSpPr>
            <p:cNvPr id="18" name="Freeform 6"/>
            <p:cNvSpPr>
              <a:spLocks/>
            </p:cNvSpPr>
            <p:nvPr/>
          </p:nvSpPr>
          <p:spPr bwMode="auto">
            <a:xfrm>
              <a:off x="3117" y="1760"/>
              <a:ext cx="544" cy="549"/>
            </a:xfrm>
            <a:custGeom>
              <a:avLst/>
              <a:gdLst>
                <a:gd name="T0" fmla="*/ 1027 w 1086"/>
                <a:gd name="T1" fmla="*/ 5 h 1098"/>
                <a:gd name="T2" fmla="*/ 1064 w 1086"/>
                <a:gd name="T3" fmla="*/ 30 h 1098"/>
                <a:gd name="T4" fmla="*/ 1085 w 1086"/>
                <a:gd name="T5" fmla="*/ 74 h 1098"/>
                <a:gd name="T6" fmla="*/ 1081 w 1086"/>
                <a:gd name="T7" fmla="*/ 120 h 1098"/>
                <a:gd name="T8" fmla="*/ 1055 w 1086"/>
                <a:gd name="T9" fmla="*/ 158 h 1098"/>
                <a:gd name="T10" fmla="*/ 1012 w 1086"/>
                <a:gd name="T11" fmla="*/ 177 h 1098"/>
                <a:gd name="T12" fmla="*/ 997 w 1086"/>
                <a:gd name="T13" fmla="*/ 181 h 1098"/>
                <a:gd name="T14" fmla="*/ 953 w 1086"/>
                <a:gd name="T15" fmla="*/ 193 h 1098"/>
                <a:gd name="T16" fmla="*/ 889 w 1086"/>
                <a:gd name="T17" fmla="*/ 215 h 1098"/>
                <a:gd name="T18" fmla="*/ 808 w 1086"/>
                <a:gd name="T19" fmla="*/ 250 h 1098"/>
                <a:gd name="T20" fmla="*/ 716 w 1086"/>
                <a:gd name="T21" fmla="*/ 300 h 1098"/>
                <a:gd name="T22" fmla="*/ 596 w 1086"/>
                <a:gd name="T23" fmla="*/ 381 h 1098"/>
                <a:gd name="T24" fmla="*/ 469 w 1086"/>
                <a:gd name="T25" fmla="*/ 496 h 1098"/>
                <a:gd name="T26" fmla="*/ 361 w 1086"/>
                <a:gd name="T27" fmla="*/ 627 h 1098"/>
                <a:gd name="T28" fmla="*/ 272 w 1086"/>
                <a:gd name="T29" fmla="*/ 777 h 1098"/>
                <a:gd name="T30" fmla="*/ 204 w 1086"/>
                <a:gd name="T31" fmla="*/ 942 h 1098"/>
                <a:gd name="T32" fmla="*/ 167 w 1086"/>
                <a:gd name="T33" fmla="*/ 1054 h 1098"/>
                <a:gd name="T34" fmla="*/ 134 w 1086"/>
                <a:gd name="T35" fmla="*/ 1086 h 1098"/>
                <a:gd name="T36" fmla="*/ 89 w 1086"/>
                <a:gd name="T37" fmla="*/ 1098 h 1098"/>
                <a:gd name="T38" fmla="*/ 44 w 1086"/>
                <a:gd name="T39" fmla="*/ 1086 h 1098"/>
                <a:gd name="T40" fmla="*/ 12 w 1086"/>
                <a:gd name="T41" fmla="*/ 1052 h 1098"/>
                <a:gd name="T42" fmla="*/ 0 w 1086"/>
                <a:gd name="T43" fmla="*/ 1009 h 1098"/>
                <a:gd name="T44" fmla="*/ 30 w 1086"/>
                <a:gd name="T45" fmla="*/ 894 h 1098"/>
                <a:gd name="T46" fmla="*/ 96 w 1086"/>
                <a:gd name="T47" fmla="*/ 729 h 1098"/>
                <a:gd name="T48" fmla="*/ 174 w 1086"/>
                <a:gd name="T49" fmla="*/ 587 h 1098"/>
                <a:gd name="T50" fmla="*/ 259 w 1086"/>
                <a:gd name="T51" fmla="*/ 464 h 1098"/>
                <a:gd name="T52" fmla="*/ 350 w 1086"/>
                <a:gd name="T53" fmla="*/ 360 h 1098"/>
                <a:gd name="T54" fmla="*/ 442 w 1086"/>
                <a:gd name="T55" fmla="*/ 275 h 1098"/>
                <a:gd name="T56" fmla="*/ 532 w 1086"/>
                <a:gd name="T57" fmla="*/ 205 h 1098"/>
                <a:gd name="T58" fmla="*/ 632 w 1086"/>
                <a:gd name="T59" fmla="*/ 141 h 1098"/>
                <a:gd name="T60" fmla="*/ 740 w 1086"/>
                <a:gd name="T61" fmla="*/ 84 h 1098"/>
                <a:gd name="T62" fmla="*/ 833 w 1086"/>
                <a:gd name="T63" fmla="*/ 44 h 1098"/>
                <a:gd name="T64" fmla="*/ 909 w 1086"/>
                <a:gd name="T65" fmla="*/ 19 h 1098"/>
                <a:gd name="T66" fmla="*/ 959 w 1086"/>
                <a:gd name="T67" fmla="*/ 5 h 1098"/>
                <a:gd name="T68" fmla="*/ 980 w 1086"/>
                <a:gd name="T69" fmla="*/ 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6" h="1098">
                  <a:moveTo>
                    <a:pt x="1004" y="0"/>
                  </a:moveTo>
                  <a:lnTo>
                    <a:pt x="1027" y="5"/>
                  </a:lnTo>
                  <a:lnTo>
                    <a:pt x="1047" y="15"/>
                  </a:lnTo>
                  <a:lnTo>
                    <a:pt x="1064" y="30"/>
                  </a:lnTo>
                  <a:lnTo>
                    <a:pt x="1078" y="50"/>
                  </a:lnTo>
                  <a:lnTo>
                    <a:pt x="1085" y="74"/>
                  </a:lnTo>
                  <a:lnTo>
                    <a:pt x="1086" y="98"/>
                  </a:lnTo>
                  <a:lnTo>
                    <a:pt x="1081" y="120"/>
                  </a:lnTo>
                  <a:lnTo>
                    <a:pt x="1069" y="141"/>
                  </a:lnTo>
                  <a:lnTo>
                    <a:pt x="1055" y="158"/>
                  </a:lnTo>
                  <a:lnTo>
                    <a:pt x="1036" y="170"/>
                  </a:lnTo>
                  <a:lnTo>
                    <a:pt x="1012" y="177"/>
                  </a:lnTo>
                  <a:lnTo>
                    <a:pt x="1008" y="179"/>
                  </a:lnTo>
                  <a:lnTo>
                    <a:pt x="997" y="181"/>
                  </a:lnTo>
                  <a:lnTo>
                    <a:pt x="979" y="186"/>
                  </a:lnTo>
                  <a:lnTo>
                    <a:pt x="953" y="193"/>
                  </a:lnTo>
                  <a:lnTo>
                    <a:pt x="924" y="202"/>
                  </a:lnTo>
                  <a:lnTo>
                    <a:pt x="889" y="215"/>
                  </a:lnTo>
                  <a:lnTo>
                    <a:pt x="850" y="232"/>
                  </a:lnTo>
                  <a:lnTo>
                    <a:pt x="808" y="250"/>
                  </a:lnTo>
                  <a:lnTo>
                    <a:pt x="764" y="272"/>
                  </a:lnTo>
                  <a:lnTo>
                    <a:pt x="716" y="300"/>
                  </a:lnTo>
                  <a:lnTo>
                    <a:pt x="666" y="331"/>
                  </a:lnTo>
                  <a:lnTo>
                    <a:pt x="596" y="381"/>
                  </a:lnTo>
                  <a:lnTo>
                    <a:pt x="530" y="436"/>
                  </a:lnTo>
                  <a:lnTo>
                    <a:pt x="469" y="496"/>
                  </a:lnTo>
                  <a:lnTo>
                    <a:pt x="413" y="559"/>
                  </a:lnTo>
                  <a:lnTo>
                    <a:pt x="361" y="627"/>
                  </a:lnTo>
                  <a:lnTo>
                    <a:pt x="314" y="700"/>
                  </a:lnTo>
                  <a:lnTo>
                    <a:pt x="272" y="777"/>
                  </a:lnTo>
                  <a:lnTo>
                    <a:pt x="236" y="857"/>
                  </a:lnTo>
                  <a:lnTo>
                    <a:pt x="204" y="942"/>
                  </a:lnTo>
                  <a:lnTo>
                    <a:pt x="176" y="1031"/>
                  </a:lnTo>
                  <a:lnTo>
                    <a:pt x="167" y="1054"/>
                  </a:lnTo>
                  <a:lnTo>
                    <a:pt x="152" y="1072"/>
                  </a:lnTo>
                  <a:lnTo>
                    <a:pt x="134" y="1086"/>
                  </a:lnTo>
                  <a:lnTo>
                    <a:pt x="113" y="1094"/>
                  </a:lnTo>
                  <a:lnTo>
                    <a:pt x="89" y="1098"/>
                  </a:lnTo>
                  <a:lnTo>
                    <a:pt x="67" y="1094"/>
                  </a:lnTo>
                  <a:lnTo>
                    <a:pt x="44" y="1086"/>
                  </a:lnTo>
                  <a:lnTo>
                    <a:pt x="26" y="1071"/>
                  </a:lnTo>
                  <a:lnTo>
                    <a:pt x="12" y="1052"/>
                  </a:lnTo>
                  <a:lnTo>
                    <a:pt x="3" y="1031"/>
                  </a:lnTo>
                  <a:lnTo>
                    <a:pt x="0" y="1009"/>
                  </a:lnTo>
                  <a:lnTo>
                    <a:pt x="3" y="985"/>
                  </a:lnTo>
                  <a:lnTo>
                    <a:pt x="30" y="894"/>
                  </a:lnTo>
                  <a:lnTo>
                    <a:pt x="61" y="809"/>
                  </a:lnTo>
                  <a:lnTo>
                    <a:pt x="96" y="729"/>
                  </a:lnTo>
                  <a:lnTo>
                    <a:pt x="134" y="655"/>
                  </a:lnTo>
                  <a:lnTo>
                    <a:pt x="174" y="587"/>
                  </a:lnTo>
                  <a:lnTo>
                    <a:pt x="216" y="523"/>
                  </a:lnTo>
                  <a:lnTo>
                    <a:pt x="259" y="464"/>
                  </a:lnTo>
                  <a:lnTo>
                    <a:pt x="306" y="411"/>
                  </a:lnTo>
                  <a:lnTo>
                    <a:pt x="350" y="360"/>
                  </a:lnTo>
                  <a:lnTo>
                    <a:pt x="396" y="316"/>
                  </a:lnTo>
                  <a:lnTo>
                    <a:pt x="442" y="275"/>
                  </a:lnTo>
                  <a:lnTo>
                    <a:pt x="487" y="237"/>
                  </a:lnTo>
                  <a:lnTo>
                    <a:pt x="532" y="205"/>
                  </a:lnTo>
                  <a:lnTo>
                    <a:pt x="575" y="176"/>
                  </a:lnTo>
                  <a:lnTo>
                    <a:pt x="632" y="141"/>
                  </a:lnTo>
                  <a:lnTo>
                    <a:pt x="687" y="110"/>
                  </a:lnTo>
                  <a:lnTo>
                    <a:pt x="740" y="84"/>
                  </a:lnTo>
                  <a:lnTo>
                    <a:pt x="789" y="63"/>
                  </a:lnTo>
                  <a:lnTo>
                    <a:pt x="833" y="44"/>
                  </a:lnTo>
                  <a:lnTo>
                    <a:pt x="874" y="30"/>
                  </a:lnTo>
                  <a:lnTo>
                    <a:pt x="909" y="19"/>
                  </a:lnTo>
                  <a:lnTo>
                    <a:pt x="937" y="11"/>
                  </a:lnTo>
                  <a:lnTo>
                    <a:pt x="959" y="5"/>
                  </a:lnTo>
                  <a:lnTo>
                    <a:pt x="974" y="2"/>
                  </a:lnTo>
                  <a:lnTo>
                    <a:pt x="980" y="1"/>
                  </a:lnTo>
                  <a:lnTo>
                    <a:pt x="10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noEditPoints="1"/>
            </p:cNvSpPr>
            <p:nvPr/>
          </p:nvSpPr>
          <p:spPr bwMode="auto">
            <a:xfrm>
              <a:off x="2688" y="2775"/>
              <a:ext cx="2297" cy="502"/>
            </a:xfrm>
            <a:custGeom>
              <a:avLst/>
              <a:gdLst>
                <a:gd name="T0" fmla="*/ 466 w 4594"/>
                <a:gd name="T1" fmla="*/ 181 h 1004"/>
                <a:gd name="T2" fmla="*/ 461 w 4594"/>
                <a:gd name="T3" fmla="*/ 186 h 1004"/>
                <a:gd name="T4" fmla="*/ 459 w 4594"/>
                <a:gd name="T5" fmla="*/ 396 h 1004"/>
                <a:gd name="T6" fmla="*/ 448 w 4594"/>
                <a:gd name="T7" fmla="*/ 442 h 1004"/>
                <a:gd name="T8" fmla="*/ 416 w 4594"/>
                <a:gd name="T9" fmla="*/ 474 h 1004"/>
                <a:gd name="T10" fmla="*/ 370 w 4594"/>
                <a:gd name="T11" fmla="*/ 487 h 1004"/>
                <a:gd name="T12" fmla="*/ 186 w 4594"/>
                <a:gd name="T13" fmla="*/ 487 h 1004"/>
                <a:gd name="T14" fmla="*/ 180 w 4594"/>
                <a:gd name="T15" fmla="*/ 493 h 1004"/>
                <a:gd name="T16" fmla="*/ 179 w 4594"/>
                <a:gd name="T17" fmla="*/ 816 h 1004"/>
                <a:gd name="T18" fmla="*/ 183 w 4594"/>
                <a:gd name="T19" fmla="*/ 822 h 1004"/>
                <a:gd name="T20" fmla="*/ 190 w 4594"/>
                <a:gd name="T21" fmla="*/ 825 h 1004"/>
                <a:gd name="T22" fmla="*/ 4408 w 4594"/>
                <a:gd name="T23" fmla="*/ 825 h 1004"/>
                <a:gd name="T24" fmla="*/ 4414 w 4594"/>
                <a:gd name="T25" fmla="*/ 820 h 1004"/>
                <a:gd name="T26" fmla="*/ 4414 w 4594"/>
                <a:gd name="T27" fmla="*/ 497 h 1004"/>
                <a:gd name="T28" fmla="*/ 4411 w 4594"/>
                <a:gd name="T29" fmla="*/ 490 h 1004"/>
                <a:gd name="T30" fmla="*/ 4404 w 4594"/>
                <a:gd name="T31" fmla="*/ 487 h 1004"/>
                <a:gd name="T32" fmla="*/ 4199 w 4594"/>
                <a:gd name="T33" fmla="*/ 483 h 1004"/>
                <a:gd name="T34" fmla="*/ 4160 w 4594"/>
                <a:gd name="T35" fmla="*/ 460 h 1004"/>
                <a:gd name="T36" fmla="*/ 4137 w 4594"/>
                <a:gd name="T37" fmla="*/ 421 h 1004"/>
                <a:gd name="T38" fmla="*/ 4133 w 4594"/>
                <a:gd name="T39" fmla="*/ 191 h 1004"/>
                <a:gd name="T40" fmla="*/ 4130 w 4594"/>
                <a:gd name="T41" fmla="*/ 184 h 1004"/>
                <a:gd name="T42" fmla="*/ 4123 w 4594"/>
                <a:gd name="T43" fmla="*/ 181 h 1004"/>
                <a:gd name="T44" fmla="*/ 471 w 4594"/>
                <a:gd name="T45" fmla="*/ 0 h 1004"/>
                <a:gd name="T46" fmla="*/ 4161 w 4594"/>
                <a:gd name="T47" fmla="*/ 5 h 1004"/>
                <a:gd name="T48" fmla="*/ 4230 w 4594"/>
                <a:gd name="T49" fmla="*/ 34 h 1004"/>
                <a:gd name="T50" fmla="*/ 4280 w 4594"/>
                <a:gd name="T51" fmla="*/ 84 h 1004"/>
                <a:gd name="T52" fmla="*/ 4309 w 4594"/>
                <a:gd name="T53" fmla="*/ 153 h 1004"/>
                <a:gd name="T54" fmla="*/ 4313 w 4594"/>
                <a:gd name="T55" fmla="*/ 307 h 1004"/>
                <a:gd name="T56" fmla="*/ 4442 w 4594"/>
                <a:gd name="T57" fmla="*/ 311 h 1004"/>
                <a:gd name="T58" fmla="*/ 4510 w 4594"/>
                <a:gd name="T59" fmla="*/ 340 h 1004"/>
                <a:gd name="T60" fmla="*/ 4562 w 4594"/>
                <a:gd name="T61" fmla="*/ 391 h 1004"/>
                <a:gd name="T62" fmla="*/ 4590 w 4594"/>
                <a:gd name="T63" fmla="*/ 459 h 1004"/>
                <a:gd name="T64" fmla="*/ 4594 w 4594"/>
                <a:gd name="T65" fmla="*/ 816 h 1004"/>
                <a:gd name="T66" fmla="*/ 4579 w 4594"/>
                <a:gd name="T67" fmla="*/ 888 h 1004"/>
                <a:gd name="T68" fmla="*/ 4538 w 4594"/>
                <a:gd name="T69" fmla="*/ 950 h 1004"/>
                <a:gd name="T70" fmla="*/ 4478 w 4594"/>
                <a:gd name="T71" fmla="*/ 990 h 1004"/>
                <a:gd name="T72" fmla="*/ 4404 w 4594"/>
                <a:gd name="T73" fmla="*/ 1004 h 1004"/>
                <a:gd name="T74" fmla="*/ 152 w 4594"/>
                <a:gd name="T75" fmla="*/ 1001 h 1004"/>
                <a:gd name="T76" fmla="*/ 84 w 4594"/>
                <a:gd name="T77" fmla="*/ 972 h 1004"/>
                <a:gd name="T78" fmla="*/ 32 w 4594"/>
                <a:gd name="T79" fmla="*/ 920 h 1004"/>
                <a:gd name="T80" fmla="*/ 4 w 4594"/>
                <a:gd name="T81" fmla="*/ 853 h 1004"/>
                <a:gd name="T82" fmla="*/ 0 w 4594"/>
                <a:gd name="T83" fmla="*/ 497 h 1004"/>
                <a:gd name="T84" fmla="*/ 15 w 4594"/>
                <a:gd name="T85" fmla="*/ 423 h 1004"/>
                <a:gd name="T86" fmla="*/ 56 w 4594"/>
                <a:gd name="T87" fmla="*/ 363 h 1004"/>
                <a:gd name="T88" fmla="*/ 116 w 4594"/>
                <a:gd name="T89" fmla="*/ 322 h 1004"/>
                <a:gd name="T90" fmla="*/ 190 w 4594"/>
                <a:gd name="T91" fmla="*/ 307 h 1004"/>
                <a:gd name="T92" fmla="*/ 281 w 4594"/>
                <a:gd name="T93" fmla="*/ 191 h 1004"/>
                <a:gd name="T94" fmla="*/ 296 w 4594"/>
                <a:gd name="T95" fmla="*/ 117 h 1004"/>
                <a:gd name="T96" fmla="*/ 337 w 4594"/>
                <a:gd name="T97" fmla="*/ 56 h 1004"/>
                <a:gd name="T98" fmla="*/ 397 w 4594"/>
                <a:gd name="T99" fmla="*/ 16 h 1004"/>
                <a:gd name="T100" fmla="*/ 471 w 4594"/>
                <a:gd name="T101" fmla="*/ 0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94" h="1004">
                  <a:moveTo>
                    <a:pt x="471" y="181"/>
                  </a:moveTo>
                  <a:lnTo>
                    <a:pt x="466" y="181"/>
                  </a:lnTo>
                  <a:lnTo>
                    <a:pt x="464" y="184"/>
                  </a:lnTo>
                  <a:lnTo>
                    <a:pt x="461" y="186"/>
                  </a:lnTo>
                  <a:lnTo>
                    <a:pt x="459" y="191"/>
                  </a:lnTo>
                  <a:lnTo>
                    <a:pt x="459" y="396"/>
                  </a:lnTo>
                  <a:lnTo>
                    <a:pt x="457" y="421"/>
                  </a:lnTo>
                  <a:lnTo>
                    <a:pt x="448" y="442"/>
                  </a:lnTo>
                  <a:lnTo>
                    <a:pt x="434" y="460"/>
                  </a:lnTo>
                  <a:lnTo>
                    <a:pt x="416" y="474"/>
                  </a:lnTo>
                  <a:lnTo>
                    <a:pt x="394" y="483"/>
                  </a:lnTo>
                  <a:lnTo>
                    <a:pt x="370" y="487"/>
                  </a:lnTo>
                  <a:lnTo>
                    <a:pt x="190" y="487"/>
                  </a:lnTo>
                  <a:lnTo>
                    <a:pt x="186" y="487"/>
                  </a:lnTo>
                  <a:lnTo>
                    <a:pt x="183" y="490"/>
                  </a:lnTo>
                  <a:lnTo>
                    <a:pt x="180" y="493"/>
                  </a:lnTo>
                  <a:lnTo>
                    <a:pt x="179" y="497"/>
                  </a:lnTo>
                  <a:lnTo>
                    <a:pt x="179" y="816"/>
                  </a:lnTo>
                  <a:lnTo>
                    <a:pt x="180" y="820"/>
                  </a:lnTo>
                  <a:lnTo>
                    <a:pt x="183" y="822"/>
                  </a:lnTo>
                  <a:lnTo>
                    <a:pt x="186" y="825"/>
                  </a:lnTo>
                  <a:lnTo>
                    <a:pt x="190" y="825"/>
                  </a:lnTo>
                  <a:lnTo>
                    <a:pt x="4404" y="825"/>
                  </a:lnTo>
                  <a:lnTo>
                    <a:pt x="4408" y="825"/>
                  </a:lnTo>
                  <a:lnTo>
                    <a:pt x="4411" y="822"/>
                  </a:lnTo>
                  <a:lnTo>
                    <a:pt x="4414" y="820"/>
                  </a:lnTo>
                  <a:lnTo>
                    <a:pt x="4414" y="816"/>
                  </a:lnTo>
                  <a:lnTo>
                    <a:pt x="4414" y="497"/>
                  </a:lnTo>
                  <a:lnTo>
                    <a:pt x="4414" y="493"/>
                  </a:lnTo>
                  <a:lnTo>
                    <a:pt x="4411" y="490"/>
                  </a:lnTo>
                  <a:lnTo>
                    <a:pt x="4408" y="487"/>
                  </a:lnTo>
                  <a:lnTo>
                    <a:pt x="4404" y="487"/>
                  </a:lnTo>
                  <a:lnTo>
                    <a:pt x="4223" y="487"/>
                  </a:lnTo>
                  <a:lnTo>
                    <a:pt x="4199" y="483"/>
                  </a:lnTo>
                  <a:lnTo>
                    <a:pt x="4178" y="474"/>
                  </a:lnTo>
                  <a:lnTo>
                    <a:pt x="4160" y="460"/>
                  </a:lnTo>
                  <a:lnTo>
                    <a:pt x="4146" y="442"/>
                  </a:lnTo>
                  <a:lnTo>
                    <a:pt x="4137" y="421"/>
                  </a:lnTo>
                  <a:lnTo>
                    <a:pt x="4133" y="396"/>
                  </a:lnTo>
                  <a:lnTo>
                    <a:pt x="4133" y="191"/>
                  </a:lnTo>
                  <a:lnTo>
                    <a:pt x="4133" y="186"/>
                  </a:lnTo>
                  <a:lnTo>
                    <a:pt x="4130" y="184"/>
                  </a:lnTo>
                  <a:lnTo>
                    <a:pt x="4128" y="181"/>
                  </a:lnTo>
                  <a:lnTo>
                    <a:pt x="4123" y="181"/>
                  </a:lnTo>
                  <a:lnTo>
                    <a:pt x="471" y="181"/>
                  </a:lnTo>
                  <a:close/>
                  <a:moveTo>
                    <a:pt x="471" y="0"/>
                  </a:moveTo>
                  <a:lnTo>
                    <a:pt x="4123" y="0"/>
                  </a:lnTo>
                  <a:lnTo>
                    <a:pt x="4161" y="5"/>
                  </a:lnTo>
                  <a:lnTo>
                    <a:pt x="4197" y="16"/>
                  </a:lnTo>
                  <a:lnTo>
                    <a:pt x="4230" y="34"/>
                  </a:lnTo>
                  <a:lnTo>
                    <a:pt x="4258" y="56"/>
                  </a:lnTo>
                  <a:lnTo>
                    <a:pt x="4280" y="84"/>
                  </a:lnTo>
                  <a:lnTo>
                    <a:pt x="4298" y="117"/>
                  </a:lnTo>
                  <a:lnTo>
                    <a:pt x="4309" y="153"/>
                  </a:lnTo>
                  <a:lnTo>
                    <a:pt x="4313" y="191"/>
                  </a:lnTo>
                  <a:lnTo>
                    <a:pt x="4313" y="307"/>
                  </a:lnTo>
                  <a:lnTo>
                    <a:pt x="4404" y="307"/>
                  </a:lnTo>
                  <a:lnTo>
                    <a:pt x="4442" y="311"/>
                  </a:lnTo>
                  <a:lnTo>
                    <a:pt x="4478" y="322"/>
                  </a:lnTo>
                  <a:lnTo>
                    <a:pt x="4510" y="340"/>
                  </a:lnTo>
                  <a:lnTo>
                    <a:pt x="4538" y="363"/>
                  </a:lnTo>
                  <a:lnTo>
                    <a:pt x="4562" y="391"/>
                  </a:lnTo>
                  <a:lnTo>
                    <a:pt x="4579" y="423"/>
                  </a:lnTo>
                  <a:lnTo>
                    <a:pt x="4590" y="459"/>
                  </a:lnTo>
                  <a:lnTo>
                    <a:pt x="4594" y="497"/>
                  </a:lnTo>
                  <a:lnTo>
                    <a:pt x="4594" y="816"/>
                  </a:lnTo>
                  <a:lnTo>
                    <a:pt x="4590" y="853"/>
                  </a:lnTo>
                  <a:lnTo>
                    <a:pt x="4579" y="888"/>
                  </a:lnTo>
                  <a:lnTo>
                    <a:pt x="4562" y="920"/>
                  </a:lnTo>
                  <a:lnTo>
                    <a:pt x="4538" y="950"/>
                  </a:lnTo>
                  <a:lnTo>
                    <a:pt x="4510" y="972"/>
                  </a:lnTo>
                  <a:lnTo>
                    <a:pt x="4478" y="990"/>
                  </a:lnTo>
                  <a:lnTo>
                    <a:pt x="4442" y="1001"/>
                  </a:lnTo>
                  <a:lnTo>
                    <a:pt x="4404" y="1004"/>
                  </a:lnTo>
                  <a:lnTo>
                    <a:pt x="190" y="1004"/>
                  </a:lnTo>
                  <a:lnTo>
                    <a:pt x="152" y="1001"/>
                  </a:lnTo>
                  <a:lnTo>
                    <a:pt x="116" y="990"/>
                  </a:lnTo>
                  <a:lnTo>
                    <a:pt x="84" y="972"/>
                  </a:lnTo>
                  <a:lnTo>
                    <a:pt x="56" y="950"/>
                  </a:lnTo>
                  <a:lnTo>
                    <a:pt x="32" y="920"/>
                  </a:lnTo>
                  <a:lnTo>
                    <a:pt x="15" y="888"/>
                  </a:lnTo>
                  <a:lnTo>
                    <a:pt x="4" y="853"/>
                  </a:lnTo>
                  <a:lnTo>
                    <a:pt x="0" y="816"/>
                  </a:lnTo>
                  <a:lnTo>
                    <a:pt x="0" y="497"/>
                  </a:lnTo>
                  <a:lnTo>
                    <a:pt x="4" y="459"/>
                  </a:lnTo>
                  <a:lnTo>
                    <a:pt x="15" y="423"/>
                  </a:lnTo>
                  <a:lnTo>
                    <a:pt x="32" y="391"/>
                  </a:lnTo>
                  <a:lnTo>
                    <a:pt x="56" y="363"/>
                  </a:lnTo>
                  <a:lnTo>
                    <a:pt x="84" y="340"/>
                  </a:lnTo>
                  <a:lnTo>
                    <a:pt x="116" y="322"/>
                  </a:lnTo>
                  <a:lnTo>
                    <a:pt x="152" y="311"/>
                  </a:lnTo>
                  <a:lnTo>
                    <a:pt x="190" y="307"/>
                  </a:lnTo>
                  <a:lnTo>
                    <a:pt x="281" y="307"/>
                  </a:lnTo>
                  <a:lnTo>
                    <a:pt x="281" y="191"/>
                  </a:lnTo>
                  <a:lnTo>
                    <a:pt x="285" y="153"/>
                  </a:lnTo>
                  <a:lnTo>
                    <a:pt x="296" y="117"/>
                  </a:lnTo>
                  <a:lnTo>
                    <a:pt x="313" y="84"/>
                  </a:lnTo>
                  <a:lnTo>
                    <a:pt x="337" y="56"/>
                  </a:lnTo>
                  <a:lnTo>
                    <a:pt x="364" y="34"/>
                  </a:lnTo>
                  <a:lnTo>
                    <a:pt x="397" y="16"/>
                  </a:lnTo>
                  <a:lnTo>
                    <a:pt x="433" y="5"/>
                  </a:lnTo>
                  <a:lnTo>
                    <a:pt x="4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noEditPoints="1"/>
            </p:cNvSpPr>
            <p:nvPr/>
          </p:nvSpPr>
          <p:spPr bwMode="auto">
            <a:xfrm>
              <a:off x="2784" y="1038"/>
              <a:ext cx="2105" cy="1677"/>
            </a:xfrm>
            <a:custGeom>
              <a:avLst/>
              <a:gdLst>
                <a:gd name="T0" fmla="*/ 180 w 4212"/>
                <a:gd name="T1" fmla="*/ 2938 h 3352"/>
                <a:gd name="T2" fmla="*/ 183 w 4212"/>
                <a:gd name="T3" fmla="*/ 3171 h 3352"/>
                <a:gd name="T4" fmla="*/ 4026 w 4212"/>
                <a:gd name="T5" fmla="*/ 3173 h 3352"/>
                <a:gd name="T6" fmla="*/ 4032 w 4212"/>
                <a:gd name="T7" fmla="*/ 2943 h 3352"/>
                <a:gd name="T8" fmla="*/ 4022 w 4212"/>
                <a:gd name="T9" fmla="*/ 2931 h 3352"/>
                <a:gd name="T10" fmla="*/ 1857 w 4212"/>
                <a:gd name="T11" fmla="*/ 1142 h 3352"/>
                <a:gd name="T12" fmla="*/ 1397 w 4212"/>
                <a:gd name="T13" fmla="*/ 1272 h 3352"/>
                <a:gd name="T14" fmla="*/ 999 w 4212"/>
                <a:gd name="T15" fmla="*/ 1514 h 3352"/>
                <a:gd name="T16" fmla="*/ 680 w 4212"/>
                <a:gd name="T17" fmla="*/ 1852 h 3352"/>
                <a:gd name="T18" fmla="*/ 461 w 4212"/>
                <a:gd name="T19" fmla="*/ 2266 h 3352"/>
                <a:gd name="T20" fmla="*/ 359 w 4212"/>
                <a:gd name="T21" fmla="*/ 2741 h 3352"/>
                <a:gd name="T22" fmla="*/ 3787 w 4212"/>
                <a:gd name="T23" fmla="*/ 2381 h 3352"/>
                <a:gd name="T24" fmla="*/ 3596 w 4212"/>
                <a:gd name="T25" fmla="*/ 1949 h 3352"/>
                <a:gd name="T26" fmla="*/ 3301 w 4212"/>
                <a:gd name="T27" fmla="*/ 1591 h 3352"/>
                <a:gd name="T28" fmla="*/ 2920 w 4212"/>
                <a:gd name="T29" fmla="*/ 1322 h 3352"/>
                <a:gd name="T30" fmla="*/ 2473 w 4212"/>
                <a:gd name="T31" fmla="*/ 1163 h 3352"/>
                <a:gd name="T32" fmla="*/ 1976 w 4212"/>
                <a:gd name="T33" fmla="*/ 633 h 3352"/>
                <a:gd name="T34" fmla="*/ 1976 w 4212"/>
                <a:gd name="T35" fmla="*/ 633 h 3352"/>
                <a:gd name="T36" fmla="*/ 1669 w 4212"/>
                <a:gd name="T37" fmla="*/ 208 h 3352"/>
                <a:gd name="T38" fmla="*/ 1619 w 4212"/>
                <a:gd name="T39" fmla="*/ 313 h 3352"/>
                <a:gd name="T40" fmla="*/ 1669 w 4212"/>
                <a:gd name="T41" fmla="*/ 418 h 3352"/>
                <a:gd name="T42" fmla="*/ 2459 w 4212"/>
                <a:gd name="T43" fmla="*/ 447 h 3352"/>
                <a:gd name="T44" fmla="*/ 2564 w 4212"/>
                <a:gd name="T45" fmla="*/ 397 h 3352"/>
                <a:gd name="T46" fmla="*/ 2589 w 4212"/>
                <a:gd name="T47" fmla="*/ 282 h 3352"/>
                <a:gd name="T48" fmla="*/ 2518 w 4212"/>
                <a:gd name="T49" fmla="*/ 193 h 3352"/>
                <a:gd name="T50" fmla="*/ 1753 w 4212"/>
                <a:gd name="T51" fmla="*/ 0 h 3352"/>
                <a:gd name="T52" fmla="*/ 2603 w 4212"/>
                <a:gd name="T53" fmla="*/ 35 h 3352"/>
                <a:gd name="T54" fmla="*/ 2737 w 4212"/>
                <a:gd name="T55" fmla="*/ 169 h 3352"/>
                <a:gd name="T56" fmla="*/ 2768 w 4212"/>
                <a:gd name="T57" fmla="*/ 363 h 3352"/>
                <a:gd name="T58" fmla="*/ 2680 w 4212"/>
                <a:gd name="T59" fmla="*/ 534 h 3352"/>
                <a:gd name="T60" fmla="*/ 2510 w 4212"/>
                <a:gd name="T61" fmla="*/ 622 h 3352"/>
                <a:gd name="T62" fmla="*/ 2531 w 4212"/>
                <a:gd name="T63" fmla="*/ 993 h 3352"/>
                <a:gd name="T64" fmla="*/ 2973 w 4212"/>
                <a:gd name="T65" fmla="*/ 1151 h 3352"/>
                <a:gd name="T66" fmla="*/ 3367 w 4212"/>
                <a:gd name="T67" fmla="*/ 1413 h 3352"/>
                <a:gd name="T68" fmla="*/ 3687 w 4212"/>
                <a:gd name="T69" fmla="*/ 1767 h 3352"/>
                <a:gd name="T70" fmla="*/ 3907 w 4212"/>
                <a:gd name="T71" fmla="*/ 2179 h 3352"/>
                <a:gd name="T72" fmla="*/ 4022 w 4212"/>
                <a:gd name="T73" fmla="*/ 2634 h 3352"/>
                <a:gd name="T74" fmla="*/ 4134 w 4212"/>
                <a:gd name="T75" fmla="*/ 2789 h 3352"/>
                <a:gd name="T76" fmla="*/ 4208 w 4212"/>
                <a:gd name="T77" fmla="*/ 2905 h 3352"/>
                <a:gd name="T78" fmla="*/ 4196 w 4212"/>
                <a:gd name="T79" fmla="*/ 3236 h 3352"/>
                <a:gd name="T80" fmla="*/ 4096 w 4212"/>
                <a:gd name="T81" fmla="*/ 3338 h 3352"/>
                <a:gd name="T82" fmla="*/ 153 w 4212"/>
                <a:gd name="T83" fmla="*/ 3349 h 3352"/>
                <a:gd name="T84" fmla="*/ 32 w 4212"/>
                <a:gd name="T85" fmla="*/ 3270 h 3352"/>
                <a:gd name="T86" fmla="*/ 0 w 4212"/>
                <a:gd name="T87" fmla="*/ 2943 h 3352"/>
                <a:gd name="T88" fmla="*/ 52 w 4212"/>
                <a:gd name="T89" fmla="*/ 2811 h 3352"/>
                <a:gd name="T90" fmla="*/ 179 w 4212"/>
                <a:gd name="T91" fmla="*/ 2753 h 3352"/>
                <a:gd name="T92" fmla="*/ 266 w 4212"/>
                <a:gd name="T93" fmla="*/ 2290 h 3352"/>
                <a:gd name="T94" fmla="*/ 461 w 4212"/>
                <a:gd name="T95" fmla="*/ 1865 h 3352"/>
                <a:gd name="T96" fmla="*/ 757 w 4212"/>
                <a:gd name="T97" fmla="*/ 1496 h 3352"/>
                <a:gd name="T98" fmla="*/ 1136 w 4212"/>
                <a:gd name="T99" fmla="*/ 1206 h 3352"/>
                <a:gd name="T100" fmla="*/ 1567 w 4212"/>
                <a:gd name="T101" fmla="*/ 1022 h 3352"/>
                <a:gd name="T102" fmla="*/ 1753 w 4212"/>
                <a:gd name="T103" fmla="*/ 626 h 3352"/>
                <a:gd name="T104" fmla="*/ 1568 w 4212"/>
                <a:gd name="T105" fmla="*/ 566 h 3352"/>
                <a:gd name="T106" fmla="*/ 1455 w 4212"/>
                <a:gd name="T107" fmla="*/ 412 h 3352"/>
                <a:gd name="T108" fmla="*/ 1455 w 4212"/>
                <a:gd name="T109" fmla="*/ 214 h 3352"/>
                <a:gd name="T110" fmla="*/ 1568 w 4212"/>
                <a:gd name="T111" fmla="*/ 60 h 3352"/>
                <a:gd name="T112" fmla="*/ 1753 w 4212"/>
                <a:gd name="T113" fmla="*/ 0 h 3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12" h="3352">
                  <a:moveTo>
                    <a:pt x="190" y="2931"/>
                  </a:moveTo>
                  <a:lnTo>
                    <a:pt x="186" y="2933"/>
                  </a:lnTo>
                  <a:lnTo>
                    <a:pt x="183" y="2934"/>
                  </a:lnTo>
                  <a:lnTo>
                    <a:pt x="180" y="2938"/>
                  </a:lnTo>
                  <a:lnTo>
                    <a:pt x="180" y="2943"/>
                  </a:lnTo>
                  <a:lnTo>
                    <a:pt x="180" y="3164"/>
                  </a:lnTo>
                  <a:lnTo>
                    <a:pt x="180" y="3168"/>
                  </a:lnTo>
                  <a:lnTo>
                    <a:pt x="183" y="3171"/>
                  </a:lnTo>
                  <a:lnTo>
                    <a:pt x="186" y="3173"/>
                  </a:lnTo>
                  <a:lnTo>
                    <a:pt x="190" y="3173"/>
                  </a:lnTo>
                  <a:lnTo>
                    <a:pt x="4022" y="3173"/>
                  </a:lnTo>
                  <a:lnTo>
                    <a:pt x="4026" y="3173"/>
                  </a:lnTo>
                  <a:lnTo>
                    <a:pt x="4029" y="3171"/>
                  </a:lnTo>
                  <a:lnTo>
                    <a:pt x="4032" y="3168"/>
                  </a:lnTo>
                  <a:lnTo>
                    <a:pt x="4032" y="3164"/>
                  </a:lnTo>
                  <a:lnTo>
                    <a:pt x="4032" y="2943"/>
                  </a:lnTo>
                  <a:lnTo>
                    <a:pt x="4032" y="2938"/>
                  </a:lnTo>
                  <a:lnTo>
                    <a:pt x="4029" y="2934"/>
                  </a:lnTo>
                  <a:lnTo>
                    <a:pt x="4026" y="2933"/>
                  </a:lnTo>
                  <a:lnTo>
                    <a:pt x="4022" y="2931"/>
                  </a:lnTo>
                  <a:lnTo>
                    <a:pt x="190" y="2931"/>
                  </a:lnTo>
                  <a:close/>
                  <a:moveTo>
                    <a:pt x="2106" y="1125"/>
                  </a:moveTo>
                  <a:lnTo>
                    <a:pt x="1980" y="1130"/>
                  </a:lnTo>
                  <a:lnTo>
                    <a:pt x="1857" y="1142"/>
                  </a:lnTo>
                  <a:lnTo>
                    <a:pt x="1737" y="1163"/>
                  </a:lnTo>
                  <a:lnTo>
                    <a:pt x="1621" y="1191"/>
                  </a:lnTo>
                  <a:lnTo>
                    <a:pt x="1507" y="1227"/>
                  </a:lnTo>
                  <a:lnTo>
                    <a:pt x="1397" y="1272"/>
                  </a:lnTo>
                  <a:lnTo>
                    <a:pt x="1291" y="1322"/>
                  </a:lnTo>
                  <a:lnTo>
                    <a:pt x="1189" y="1380"/>
                  </a:lnTo>
                  <a:lnTo>
                    <a:pt x="1091" y="1444"/>
                  </a:lnTo>
                  <a:lnTo>
                    <a:pt x="999" y="1514"/>
                  </a:lnTo>
                  <a:lnTo>
                    <a:pt x="911" y="1591"/>
                  </a:lnTo>
                  <a:lnTo>
                    <a:pt x="828" y="1672"/>
                  </a:lnTo>
                  <a:lnTo>
                    <a:pt x="752" y="1760"/>
                  </a:lnTo>
                  <a:lnTo>
                    <a:pt x="680" y="1852"/>
                  </a:lnTo>
                  <a:lnTo>
                    <a:pt x="616" y="1949"/>
                  </a:lnTo>
                  <a:lnTo>
                    <a:pt x="557" y="2051"/>
                  </a:lnTo>
                  <a:lnTo>
                    <a:pt x="506" y="2157"/>
                  </a:lnTo>
                  <a:lnTo>
                    <a:pt x="461" y="2266"/>
                  </a:lnTo>
                  <a:lnTo>
                    <a:pt x="425" y="2381"/>
                  </a:lnTo>
                  <a:lnTo>
                    <a:pt x="394" y="2498"/>
                  </a:lnTo>
                  <a:lnTo>
                    <a:pt x="373" y="2618"/>
                  </a:lnTo>
                  <a:lnTo>
                    <a:pt x="359" y="2741"/>
                  </a:lnTo>
                  <a:lnTo>
                    <a:pt x="3853" y="2741"/>
                  </a:lnTo>
                  <a:lnTo>
                    <a:pt x="3839" y="2618"/>
                  </a:lnTo>
                  <a:lnTo>
                    <a:pt x="3818" y="2498"/>
                  </a:lnTo>
                  <a:lnTo>
                    <a:pt x="3787" y="2381"/>
                  </a:lnTo>
                  <a:lnTo>
                    <a:pt x="3751" y="2266"/>
                  </a:lnTo>
                  <a:lnTo>
                    <a:pt x="3706" y="2157"/>
                  </a:lnTo>
                  <a:lnTo>
                    <a:pt x="3655" y="2051"/>
                  </a:lnTo>
                  <a:lnTo>
                    <a:pt x="3596" y="1949"/>
                  </a:lnTo>
                  <a:lnTo>
                    <a:pt x="3530" y="1852"/>
                  </a:lnTo>
                  <a:lnTo>
                    <a:pt x="3460" y="1760"/>
                  </a:lnTo>
                  <a:lnTo>
                    <a:pt x="3384" y="1672"/>
                  </a:lnTo>
                  <a:lnTo>
                    <a:pt x="3301" y="1591"/>
                  </a:lnTo>
                  <a:lnTo>
                    <a:pt x="3213" y="1514"/>
                  </a:lnTo>
                  <a:lnTo>
                    <a:pt x="3120" y="1444"/>
                  </a:lnTo>
                  <a:lnTo>
                    <a:pt x="3022" y="1380"/>
                  </a:lnTo>
                  <a:lnTo>
                    <a:pt x="2920" y="1322"/>
                  </a:lnTo>
                  <a:lnTo>
                    <a:pt x="2814" y="1272"/>
                  </a:lnTo>
                  <a:lnTo>
                    <a:pt x="2705" y="1227"/>
                  </a:lnTo>
                  <a:lnTo>
                    <a:pt x="2591" y="1191"/>
                  </a:lnTo>
                  <a:lnTo>
                    <a:pt x="2473" y="1163"/>
                  </a:lnTo>
                  <a:lnTo>
                    <a:pt x="2355" y="1142"/>
                  </a:lnTo>
                  <a:lnTo>
                    <a:pt x="2232" y="1130"/>
                  </a:lnTo>
                  <a:lnTo>
                    <a:pt x="2106" y="1125"/>
                  </a:lnTo>
                  <a:close/>
                  <a:moveTo>
                    <a:pt x="1976" y="633"/>
                  </a:moveTo>
                  <a:lnTo>
                    <a:pt x="1976" y="934"/>
                  </a:lnTo>
                  <a:lnTo>
                    <a:pt x="2234" y="934"/>
                  </a:lnTo>
                  <a:lnTo>
                    <a:pt x="2234" y="633"/>
                  </a:lnTo>
                  <a:lnTo>
                    <a:pt x="1976" y="633"/>
                  </a:lnTo>
                  <a:close/>
                  <a:moveTo>
                    <a:pt x="1753" y="179"/>
                  </a:moveTo>
                  <a:lnTo>
                    <a:pt x="1722" y="182"/>
                  </a:lnTo>
                  <a:lnTo>
                    <a:pt x="1694" y="193"/>
                  </a:lnTo>
                  <a:lnTo>
                    <a:pt x="1669" y="208"/>
                  </a:lnTo>
                  <a:lnTo>
                    <a:pt x="1648" y="229"/>
                  </a:lnTo>
                  <a:lnTo>
                    <a:pt x="1633" y="254"/>
                  </a:lnTo>
                  <a:lnTo>
                    <a:pt x="1623" y="282"/>
                  </a:lnTo>
                  <a:lnTo>
                    <a:pt x="1619" y="313"/>
                  </a:lnTo>
                  <a:lnTo>
                    <a:pt x="1623" y="344"/>
                  </a:lnTo>
                  <a:lnTo>
                    <a:pt x="1633" y="372"/>
                  </a:lnTo>
                  <a:lnTo>
                    <a:pt x="1648" y="397"/>
                  </a:lnTo>
                  <a:lnTo>
                    <a:pt x="1669" y="418"/>
                  </a:lnTo>
                  <a:lnTo>
                    <a:pt x="1694" y="433"/>
                  </a:lnTo>
                  <a:lnTo>
                    <a:pt x="1722" y="443"/>
                  </a:lnTo>
                  <a:lnTo>
                    <a:pt x="1753" y="447"/>
                  </a:lnTo>
                  <a:lnTo>
                    <a:pt x="2459" y="447"/>
                  </a:lnTo>
                  <a:lnTo>
                    <a:pt x="2490" y="443"/>
                  </a:lnTo>
                  <a:lnTo>
                    <a:pt x="2518" y="433"/>
                  </a:lnTo>
                  <a:lnTo>
                    <a:pt x="2543" y="418"/>
                  </a:lnTo>
                  <a:lnTo>
                    <a:pt x="2564" y="397"/>
                  </a:lnTo>
                  <a:lnTo>
                    <a:pt x="2579" y="372"/>
                  </a:lnTo>
                  <a:lnTo>
                    <a:pt x="2589" y="344"/>
                  </a:lnTo>
                  <a:lnTo>
                    <a:pt x="2593" y="313"/>
                  </a:lnTo>
                  <a:lnTo>
                    <a:pt x="2589" y="282"/>
                  </a:lnTo>
                  <a:lnTo>
                    <a:pt x="2579" y="254"/>
                  </a:lnTo>
                  <a:lnTo>
                    <a:pt x="2564" y="229"/>
                  </a:lnTo>
                  <a:lnTo>
                    <a:pt x="2543" y="208"/>
                  </a:lnTo>
                  <a:lnTo>
                    <a:pt x="2518" y="193"/>
                  </a:lnTo>
                  <a:lnTo>
                    <a:pt x="2490" y="182"/>
                  </a:lnTo>
                  <a:lnTo>
                    <a:pt x="2459" y="179"/>
                  </a:lnTo>
                  <a:lnTo>
                    <a:pt x="1753" y="179"/>
                  </a:lnTo>
                  <a:close/>
                  <a:moveTo>
                    <a:pt x="1753" y="0"/>
                  </a:moveTo>
                  <a:lnTo>
                    <a:pt x="2459" y="0"/>
                  </a:lnTo>
                  <a:lnTo>
                    <a:pt x="2510" y="4"/>
                  </a:lnTo>
                  <a:lnTo>
                    <a:pt x="2558" y="15"/>
                  </a:lnTo>
                  <a:lnTo>
                    <a:pt x="2603" y="35"/>
                  </a:lnTo>
                  <a:lnTo>
                    <a:pt x="2644" y="60"/>
                  </a:lnTo>
                  <a:lnTo>
                    <a:pt x="2680" y="91"/>
                  </a:lnTo>
                  <a:lnTo>
                    <a:pt x="2712" y="127"/>
                  </a:lnTo>
                  <a:lnTo>
                    <a:pt x="2737" y="169"/>
                  </a:lnTo>
                  <a:lnTo>
                    <a:pt x="2757" y="214"/>
                  </a:lnTo>
                  <a:lnTo>
                    <a:pt x="2768" y="261"/>
                  </a:lnTo>
                  <a:lnTo>
                    <a:pt x="2772" y="313"/>
                  </a:lnTo>
                  <a:lnTo>
                    <a:pt x="2768" y="363"/>
                  </a:lnTo>
                  <a:lnTo>
                    <a:pt x="2757" y="412"/>
                  </a:lnTo>
                  <a:lnTo>
                    <a:pt x="2737" y="457"/>
                  </a:lnTo>
                  <a:lnTo>
                    <a:pt x="2712" y="498"/>
                  </a:lnTo>
                  <a:lnTo>
                    <a:pt x="2680" y="534"/>
                  </a:lnTo>
                  <a:lnTo>
                    <a:pt x="2644" y="566"/>
                  </a:lnTo>
                  <a:lnTo>
                    <a:pt x="2603" y="591"/>
                  </a:lnTo>
                  <a:lnTo>
                    <a:pt x="2558" y="611"/>
                  </a:lnTo>
                  <a:lnTo>
                    <a:pt x="2510" y="622"/>
                  </a:lnTo>
                  <a:lnTo>
                    <a:pt x="2459" y="626"/>
                  </a:lnTo>
                  <a:lnTo>
                    <a:pt x="2415" y="626"/>
                  </a:lnTo>
                  <a:lnTo>
                    <a:pt x="2415" y="970"/>
                  </a:lnTo>
                  <a:lnTo>
                    <a:pt x="2531" y="993"/>
                  </a:lnTo>
                  <a:lnTo>
                    <a:pt x="2645" y="1022"/>
                  </a:lnTo>
                  <a:lnTo>
                    <a:pt x="2757" y="1058"/>
                  </a:lnTo>
                  <a:lnTo>
                    <a:pt x="2866" y="1102"/>
                  </a:lnTo>
                  <a:lnTo>
                    <a:pt x="2973" y="1151"/>
                  </a:lnTo>
                  <a:lnTo>
                    <a:pt x="3076" y="1206"/>
                  </a:lnTo>
                  <a:lnTo>
                    <a:pt x="3177" y="1269"/>
                  </a:lnTo>
                  <a:lnTo>
                    <a:pt x="3273" y="1339"/>
                  </a:lnTo>
                  <a:lnTo>
                    <a:pt x="3367" y="1413"/>
                  </a:lnTo>
                  <a:lnTo>
                    <a:pt x="3455" y="1496"/>
                  </a:lnTo>
                  <a:lnTo>
                    <a:pt x="3537" y="1581"/>
                  </a:lnTo>
                  <a:lnTo>
                    <a:pt x="3615" y="1672"/>
                  </a:lnTo>
                  <a:lnTo>
                    <a:pt x="3687" y="1767"/>
                  </a:lnTo>
                  <a:lnTo>
                    <a:pt x="3751" y="1865"/>
                  </a:lnTo>
                  <a:lnTo>
                    <a:pt x="3810" y="1967"/>
                  </a:lnTo>
                  <a:lnTo>
                    <a:pt x="3861" y="2072"/>
                  </a:lnTo>
                  <a:lnTo>
                    <a:pt x="3907" y="2179"/>
                  </a:lnTo>
                  <a:lnTo>
                    <a:pt x="3946" y="2290"/>
                  </a:lnTo>
                  <a:lnTo>
                    <a:pt x="3979" y="2402"/>
                  </a:lnTo>
                  <a:lnTo>
                    <a:pt x="4004" y="2518"/>
                  </a:lnTo>
                  <a:lnTo>
                    <a:pt x="4022" y="2634"/>
                  </a:lnTo>
                  <a:lnTo>
                    <a:pt x="4033" y="2753"/>
                  </a:lnTo>
                  <a:lnTo>
                    <a:pt x="4069" y="2758"/>
                  </a:lnTo>
                  <a:lnTo>
                    <a:pt x="4103" y="2771"/>
                  </a:lnTo>
                  <a:lnTo>
                    <a:pt x="4134" y="2789"/>
                  </a:lnTo>
                  <a:lnTo>
                    <a:pt x="4159" y="2811"/>
                  </a:lnTo>
                  <a:lnTo>
                    <a:pt x="4181" y="2839"/>
                  </a:lnTo>
                  <a:lnTo>
                    <a:pt x="4198" y="2871"/>
                  </a:lnTo>
                  <a:lnTo>
                    <a:pt x="4208" y="2905"/>
                  </a:lnTo>
                  <a:lnTo>
                    <a:pt x="4212" y="2943"/>
                  </a:lnTo>
                  <a:lnTo>
                    <a:pt x="4212" y="3164"/>
                  </a:lnTo>
                  <a:lnTo>
                    <a:pt x="4208" y="3201"/>
                  </a:lnTo>
                  <a:lnTo>
                    <a:pt x="4196" y="3236"/>
                  </a:lnTo>
                  <a:lnTo>
                    <a:pt x="4178" y="3270"/>
                  </a:lnTo>
                  <a:lnTo>
                    <a:pt x="4156" y="3298"/>
                  </a:lnTo>
                  <a:lnTo>
                    <a:pt x="4128" y="3320"/>
                  </a:lnTo>
                  <a:lnTo>
                    <a:pt x="4096" y="3338"/>
                  </a:lnTo>
                  <a:lnTo>
                    <a:pt x="4060" y="3349"/>
                  </a:lnTo>
                  <a:lnTo>
                    <a:pt x="4022" y="3352"/>
                  </a:lnTo>
                  <a:lnTo>
                    <a:pt x="190" y="3352"/>
                  </a:lnTo>
                  <a:lnTo>
                    <a:pt x="153" y="3349"/>
                  </a:lnTo>
                  <a:lnTo>
                    <a:pt x="116" y="3338"/>
                  </a:lnTo>
                  <a:lnTo>
                    <a:pt x="84" y="3320"/>
                  </a:lnTo>
                  <a:lnTo>
                    <a:pt x="56" y="3298"/>
                  </a:lnTo>
                  <a:lnTo>
                    <a:pt x="32" y="3270"/>
                  </a:lnTo>
                  <a:lnTo>
                    <a:pt x="16" y="3236"/>
                  </a:lnTo>
                  <a:lnTo>
                    <a:pt x="4" y="3201"/>
                  </a:lnTo>
                  <a:lnTo>
                    <a:pt x="0" y="3164"/>
                  </a:lnTo>
                  <a:lnTo>
                    <a:pt x="0" y="2943"/>
                  </a:lnTo>
                  <a:lnTo>
                    <a:pt x="4" y="2905"/>
                  </a:lnTo>
                  <a:lnTo>
                    <a:pt x="14" y="2871"/>
                  </a:lnTo>
                  <a:lnTo>
                    <a:pt x="31" y="2839"/>
                  </a:lnTo>
                  <a:lnTo>
                    <a:pt x="52" y="2811"/>
                  </a:lnTo>
                  <a:lnTo>
                    <a:pt x="78" y="2789"/>
                  </a:lnTo>
                  <a:lnTo>
                    <a:pt x="109" y="2771"/>
                  </a:lnTo>
                  <a:lnTo>
                    <a:pt x="143" y="2758"/>
                  </a:lnTo>
                  <a:lnTo>
                    <a:pt x="179" y="2753"/>
                  </a:lnTo>
                  <a:lnTo>
                    <a:pt x="190" y="2634"/>
                  </a:lnTo>
                  <a:lnTo>
                    <a:pt x="208" y="2518"/>
                  </a:lnTo>
                  <a:lnTo>
                    <a:pt x="233" y="2402"/>
                  </a:lnTo>
                  <a:lnTo>
                    <a:pt x="266" y="2290"/>
                  </a:lnTo>
                  <a:lnTo>
                    <a:pt x="305" y="2179"/>
                  </a:lnTo>
                  <a:lnTo>
                    <a:pt x="351" y="2072"/>
                  </a:lnTo>
                  <a:lnTo>
                    <a:pt x="402" y="1967"/>
                  </a:lnTo>
                  <a:lnTo>
                    <a:pt x="461" y="1865"/>
                  </a:lnTo>
                  <a:lnTo>
                    <a:pt x="525" y="1767"/>
                  </a:lnTo>
                  <a:lnTo>
                    <a:pt x="597" y="1672"/>
                  </a:lnTo>
                  <a:lnTo>
                    <a:pt x="673" y="1581"/>
                  </a:lnTo>
                  <a:lnTo>
                    <a:pt x="757" y="1496"/>
                  </a:lnTo>
                  <a:lnTo>
                    <a:pt x="845" y="1413"/>
                  </a:lnTo>
                  <a:lnTo>
                    <a:pt x="939" y="1339"/>
                  </a:lnTo>
                  <a:lnTo>
                    <a:pt x="1035" y="1269"/>
                  </a:lnTo>
                  <a:lnTo>
                    <a:pt x="1136" y="1206"/>
                  </a:lnTo>
                  <a:lnTo>
                    <a:pt x="1239" y="1151"/>
                  </a:lnTo>
                  <a:lnTo>
                    <a:pt x="1345" y="1102"/>
                  </a:lnTo>
                  <a:lnTo>
                    <a:pt x="1455" y="1058"/>
                  </a:lnTo>
                  <a:lnTo>
                    <a:pt x="1567" y="1022"/>
                  </a:lnTo>
                  <a:lnTo>
                    <a:pt x="1682" y="993"/>
                  </a:lnTo>
                  <a:lnTo>
                    <a:pt x="1797" y="970"/>
                  </a:lnTo>
                  <a:lnTo>
                    <a:pt x="1797" y="626"/>
                  </a:lnTo>
                  <a:lnTo>
                    <a:pt x="1753" y="626"/>
                  </a:lnTo>
                  <a:lnTo>
                    <a:pt x="1702" y="622"/>
                  </a:lnTo>
                  <a:lnTo>
                    <a:pt x="1654" y="611"/>
                  </a:lnTo>
                  <a:lnTo>
                    <a:pt x="1609" y="591"/>
                  </a:lnTo>
                  <a:lnTo>
                    <a:pt x="1568" y="566"/>
                  </a:lnTo>
                  <a:lnTo>
                    <a:pt x="1531" y="534"/>
                  </a:lnTo>
                  <a:lnTo>
                    <a:pt x="1500" y="498"/>
                  </a:lnTo>
                  <a:lnTo>
                    <a:pt x="1475" y="457"/>
                  </a:lnTo>
                  <a:lnTo>
                    <a:pt x="1455" y="412"/>
                  </a:lnTo>
                  <a:lnTo>
                    <a:pt x="1444" y="363"/>
                  </a:lnTo>
                  <a:lnTo>
                    <a:pt x="1440" y="313"/>
                  </a:lnTo>
                  <a:lnTo>
                    <a:pt x="1444" y="261"/>
                  </a:lnTo>
                  <a:lnTo>
                    <a:pt x="1455" y="214"/>
                  </a:lnTo>
                  <a:lnTo>
                    <a:pt x="1475" y="169"/>
                  </a:lnTo>
                  <a:lnTo>
                    <a:pt x="1500" y="127"/>
                  </a:lnTo>
                  <a:lnTo>
                    <a:pt x="1531" y="91"/>
                  </a:lnTo>
                  <a:lnTo>
                    <a:pt x="1568" y="60"/>
                  </a:lnTo>
                  <a:lnTo>
                    <a:pt x="1609" y="35"/>
                  </a:lnTo>
                  <a:lnTo>
                    <a:pt x="1654" y="15"/>
                  </a:lnTo>
                  <a:lnTo>
                    <a:pt x="1702" y="4"/>
                  </a:lnTo>
                  <a:lnTo>
                    <a:pt x="17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Rectangle 20"/>
          <p:cNvSpPr/>
          <p:nvPr/>
        </p:nvSpPr>
        <p:spPr>
          <a:xfrm>
            <a:off x="565107" y="1492349"/>
            <a:ext cx="1273017" cy="646331"/>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nvGrpSpPr>
          <p:cNvPr id="23" name="Group 11"/>
          <p:cNvGrpSpPr>
            <a:grpSpLocks noChangeAspect="1"/>
          </p:cNvGrpSpPr>
          <p:nvPr/>
        </p:nvGrpSpPr>
        <p:grpSpPr bwMode="auto">
          <a:xfrm>
            <a:off x="6317854" y="897869"/>
            <a:ext cx="486532" cy="479742"/>
            <a:chOff x="1653" y="3"/>
            <a:chExt cx="4371" cy="4310"/>
          </a:xfrm>
          <a:solidFill>
            <a:schemeClr val="bg1"/>
          </a:solidFill>
        </p:grpSpPr>
        <p:sp>
          <p:nvSpPr>
            <p:cNvPr id="26" name="Freeform 13"/>
            <p:cNvSpPr>
              <a:spLocks/>
            </p:cNvSpPr>
            <p:nvPr/>
          </p:nvSpPr>
          <p:spPr bwMode="auto">
            <a:xfrm>
              <a:off x="1744" y="3"/>
              <a:ext cx="4152" cy="1539"/>
            </a:xfrm>
            <a:custGeom>
              <a:avLst/>
              <a:gdLst>
                <a:gd name="T0" fmla="*/ 2130 w 4152"/>
                <a:gd name="T1" fmla="*/ 4 h 1539"/>
                <a:gd name="T2" fmla="*/ 4152 w 4152"/>
                <a:gd name="T3" fmla="*/ 873 h 1539"/>
                <a:gd name="T4" fmla="*/ 4095 w 4152"/>
                <a:gd name="T5" fmla="*/ 869 h 1539"/>
                <a:gd name="T6" fmla="*/ 4034 w 4152"/>
                <a:gd name="T7" fmla="*/ 874 h 1539"/>
                <a:gd name="T8" fmla="*/ 3999 w 4152"/>
                <a:gd name="T9" fmla="*/ 880 h 1539"/>
                <a:gd name="T10" fmla="*/ 3933 w 4152"/>
                <a:gd name="T11" fmla="*/ 890 h 1539"/>
                <a:gd name="T12" fmla="*/ 3839 w 4152"/>
                <a:gd name="T13" fmla="*/ 906 h 1539"/>
                <a:gd name="T14" fmla="*/ 3717 w 4152"/>
                <a:gd name="T15" fmla="*/ 926 h 1539"/>
                <a:gd name="T16" fmla="*/ 3574 w 4152"/>
                <a:gd name="T17" fmla="*/ 950 h 1539"/>
                <a:gd name="T18" fmla="*/ 3408 w 4152"/>
                <a:gd name="T19" fmla="*/ 978 h 1539"/>
                <a:gd name="T20" fmla="*/ 3225 w 4152"/>
                <a:gd name="T21" fmla="*/ 1007 h 1539"/>
                <a:gd name="T22" fmla="*/ 3028 w 4152"/>
                <a:gd name="T23" fmla="*/ 1040 h 1539"/>
                <a:gd name="T24" fmla="*/ 2817 w 4152"/>
                <a:gd name="T25" fmla="*/ 1074 h 1539"/>
                <a:gd name="T26" fmla="*/ 2598 w 4152"/>
                <a:gd name="T27" fmla="*/ 1110 h 1539"/>
                <a:gd name="T28" fmla="*/ 2370 w 4152"/>
                <a:gd name="T29" fmla="*/ 1149 h 1539"/>
                <a:gd name="T30" fmla="*/ 2140 w 4152"/>
                <a:gd name="T31" fmla="*/ 1186 h 1539"/>
                <a:gd name="T32" fmla="*/ 1908 w 4152"/>
                <a:gd name="T33" fmla="*/ 1224 h 1539"/>
                <a:gd name="T34" fmla="*/ 1676 w 4152"/>
                <a:gd name="T35" fmla="*/ 1263 h 1539"/>
                <a:gd name="T36" fmla="*/ 1449 w 4152"/>
                <a:gd name="T37" fmla="*/ 1300 h 1539"/>
                <a:gd name="T38" fmla="*/ 1229 w 4152"/>
                <a:gd name="T39" fmla="*/ 1337 h 1539"/>
                <a:gd name="T40" fmla="*/ 1018 w 4152"/>
                <a:gd name="T41" fmla="*/ 1371 h 1539"/>
                <a:gd name="T42" fmla="*/ 820 w 4152"/>
                <a:gd name="T43" fmla="*/ 1404 h 1539"/>
                <a:gd name="T44" fmla="*/ 637 w 4152"/>
                <a:gd name="T45" fmla="*/ 1433 h 1539"/>
                <a:gd name="T46" fmla="*/ 471 w 4152"/>
                <a:gd name="T47" fmla="*/ 1461 h 1539"/>
                <a:gd name="T48" fmla="*/ 325 w 4152"/>
                <a:gd name="T49" fmla="*/ 1485 h 1539"/>
                <a:gd name="T50" fmla="*/ 203 w 4152"/>
                <a:gd name="T51" fmla="*/ 1505 h 1539"/>
                <a:gd name="T52" fmla="*/ 108 w 4152"/>
                <a:gd name="T53" fmla="*/ 1521 h 1539"/>
                <a:gd name="T54" fmla="*/ 42 w 4152"/>
                <a:gd name="T55" fmla="*/ 1533 h 1539"/>
                <a:gd name="T56" fmla="*/ 6 w 4152"/>
                <a:gd name="T57" fmla="*/ 1539 h 1539"/>
                <a:gd name="T58" fmla="*/ 1977 w 4152"/>
                <a:gd name="T59" fmla="*/ 37 h 1539"/>
                <a:gd name="T60" fmla="*/ 2035 w 4152"/>
                <a:gd name="T61" fmla="*/ 8 h 1539"/>
                <a:gd name="T62" fmla="*/ 2099 w 4152"/>
                <a:gd name="T63" fmla="*/ 0 h 1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52" h="1539">
                  <a:moveTo>
                    <a:pt x="2099" y="0"/>
                  </a:moveTo>
                  <a:lnTo>
                    <a:pt x="2130" y="4"/>
                  </a:lnTo>
                  <a:lnTo>
                    <a:pt x="2162" y="14"/>
                  </a:lnTo>
                  <a:lnTo>
                    <a:pt x="4152" y="873"/>
                  </a:lnTo>
                  <a:lnTo>
                    <a:pt x="4124" y="870"/>
                  </a:lnTo>
                  <a:lnTo>
                    <a:pt x="4095" y="869"/>
                  </a:lnTo>
                  <a:lnTo>
                    <a:pt x="4038" y="873"/>
                  </a:lnTo>
                  <a:lnTo>
                    <a:pt x="4034" y="874"/>
                  </a:lnTo>
                  <a:lnTo>
                    <a:pt x="4021" y="876"/>
                  </a:lnTo>
                  <a:lnTo>
                    <a:pt x="3999" y="880"/>
                  </a:lnTo>
                  <a:lnTo>
                    <a:pt x="3970" y="885"/>
                  </a:lnTo>
                  <a:lnTo>
                    <a:pt x="3933" y="890"/>
                  </a:lnTo>
                  <a:lnTo>
                    <a:pt x="3889" y="898"/>
                  </a:lnTo>
                  <a:lnTo>
                    <a:pt x="3839" y="906"/>
                  </a:lnTo>
                  <a:lnTo>
                    <a:pt x="3781" y="915"/>
                  </a:lnTo>
                  <a:lnTo>
                    <a:pt x="3717" y="926"/>
                  </a:lnTo>
                  <a:lnTo>
                    <a:pt x="3648" y="938"/>
                  </a:lnTo>
                  <a:lnTo>
                    <a:pt x="3574" y="950"/>
                  </a:lnTo>
                  <a:lnTo>
                    <a:pt x="3493" y="963"/>
                  </a:lnTo>
                  <a:lnTo>
                    <a:pt x="3408" y="978"/>
                  </a:lnTo>
                  <a:lnTo>
                    <a:pt x="3319" y="992"/>
                  </a:lnTo>
                  <a:lnTo>
                    <a:pt x="3225" y="1007"/>
                  </a:lnTo>
                  <a:lnTo>
                    <a:pt x="3129" y="1023"/>
                  </a:lnTo>
                  <a:lnTo>
                    <a:pt x="3028" y="1040"/>
                  </a:lnTo>
                  <a:lnTo>
                    <a:pt x="2924" y="1057"/>
                  </a:lnTo>
                  <a:lnTo>
                    <a:pt x="2817" y="1074"/>
                  </a:lnTo>
                  <a:lnTo>
                    <a:pt x="2708" y="1093"/>
                  </a:lnTo>
                  <a:lnTo>
                    <a:pt x="2598" y="1110"/>
                  </a:lnTo>
                  <a:lnTo>
                    <a:pt x="2484" y="1129"/>
                  </a:lnTo>
                  <a:lnTo>
                    <a:pt x="2370" y="1149"/>
                  </a:lnTo>
                  <a:lnTo>
                    <a:pt x="2256" y="1167"/>
                  </a:lnTo>
                  <a:lnTo>
                    <a:pt x="2140" y="1186"/>
                  </a:lnTo>
                  <a:lnTo>
                    <a:pt x="2023" y="1206"/>
                  </a:lnTo>
                  <a:lnTo>
                    <a:pt x="1908" y="1224"/>
                  </a:lnTo>
                  <a:lnTo>
                    <a:pt x="1791" y="1244"/>
                  </a:lnTo>
                  <a:lnTo>
                    <a:pt x="1676" y="1263"/>
                  </a:lnTo>
                  <a:lnTo>
                    <a:pt x="1562" y="1281"/>
                  </a:lnTo>
                  <a:lnTo>
                    <a:pt x="1449" y="1300"/>
                  </a:lnTo>
                  <a:lnTo>
                    <a:pt x="1338" y="1318"/>
                  </a:lnTo>
                  <a:lnTo>
                    <a:pt x="1229" y="1337"/>
                  </a:lnTo>
                  <a:lnTo>
                    <a:pt x="1122" y="1354"/>
                  </a:lnTo>
                  <a:lnTo>
                    <a:pt x="1018" y="1371"/>
                  </a:lnTo>
                  <a:lnTo>
                    <a:pt x="918" y="1387"/>
                  </a:lnTo>
                  <a:lnTo>
                    <a:pt x="820" y="1404"/>
                  </a:lnTo>
                  <a:lnTo>
                    <a:pt x="725" y="1419"/>
                  </a:lnTo>
                  <a:lnTo>
                    <a:pt x="637" y="1433"/>
                  </a:lnTo>
                  <a:lnTo>
                    <a:pt x="552" y="1448"/>
                  </a:lnTo>
                  <a:lnTo>
                    <a:pt x="471" y="1461"/>
                  </a:lnTo>
                  <a:lnTo>
                    <a:pt x="395" y="1475"/>
                  </a:lnTo>
                  <a:lnTo>
                    <a:pt x="325" y="1485"/>
                  </a:lnTo>
                  <a:lnTo>
                    <a:pt x="262" y="1496"/>
                  </a:lnTo>
                  <a:lnTo>
                    <a:pt x="203" y="1505"/>
                  </a:lnTo>
                  <a:lnTo>
                    <a:pt x="153" y="1514"/>
                  </a:lnTo>
                  <a:lnTo>
                    <a:pt x="108" y="1521"/>
                  </a:lnTo>
                  <a:lnTo>
                    <a:pt x="71" y="1528"/>
                  </a:lnTo>
                  <a:lnTo>
                    <a:pt x="42" y="1533"/>
                  </a:lnTo>
                  <a:lnTo>
                    <a:pt x="19" y="1537"/>
                  </a:lnTo>
                  <a:lnTo>
                    <a:pt x="6" y="1539"/>
                  </a:lnTo>
                  <a:lnTo>
                    <a:pt x="0" y="1539"/>
                  </a:lnTo>
                  <a:lnTo>
                    <a:pt x="1977" y="37"/>
                  </a:lnTo>
                  <a:lnTo>
                    <a:pt x="2005" y="20"/>
                  </a:lnTo>
                  <a:lnTo>
                    <a:pt x="2035" y="8"/>
                  </a:lnTo>
                  <a:lnTo>
                    <a:pt x="2066" y="0"/>
                  </a:lnTo>
                  <a:lnTo>
                    <a:pt x="20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4"/>
            <p:cNvSpPr>
              <a:spLocks noEditPoints="1"/>
            </p:cNvSpPr>
            <p:nvPr/>
          </p:nvSpPr>
          <p:spPr bwMode="auto">
            <a:xfrm>
              <a:off x="1653" y="1036"/>
              <a:ext cx="4371" cy="3277"/>
            </a:xfrm>
            <a:custGeom>
              <a:avLst/>
              <a:gdLst>
                <a:gd name="T0" fmla="*/ 2058 w 4371"/>
                <a:gd name="T1" fmla="*/ 1386 h 3277"/>
                <a:gd name="T2" fmla="*/ 1926 w 4371"/>
                <a:gd name="T3" fmla="*/ 1466 h 3277"/>
                <a:gd name="T4" fmla="*/ 1836 w 4371"/>
                <a:gd name="T5" fmla="*/ 1594 h 3277"/>
                <a:gd name="T6" fmla="*/ 1803 w 4371"/>
                <a:gd name="T7" fmla="*/ 1757 h 3277"/>
                <a:gd name="T8" fmla="*/ 1836 w 4371"/>
                <a:gd name="T9" fmla="*/ 1920 h 3277"/>
                <a:gd name="T10" fmla="*/ 1926 w 4371"/>
                <a:gd name="T11" fmla="*/ 2050 h 3277"/>
                <a:gd name="T12" fmla="*/ 2058 w 4371"/>
                <a:gd name="T13" fmla="*/ 2128 h 3277"/>
                <a:gd name="T14" fmla="*/ 2216 w 4371"/>
                <a:gd name="T15" fmla="*/ 2140 h 3277"/>
                <a:gd name="T16" fmla="*/ 2359 w 4371"/>
                <a:gd name="T17" fmla="*/ 2082 h 3277"/>
                <a:gd name="T18" fmla="*/ 2465 w 4371"/>
                <a:gd name="T19" fmla="*/ 1968 h 3277"/>
                <a:gd name="T20" fmla="*/ 2520 w 4371"/>
                <a:gd name="T21" fmla="*/ 1814 h 3277"/>
                <a:gd name="T22" fmla="*/ 2508 w 4371"/>
                <a:gd name="T23" fmla="*/ 1646 h 3277"/>
                <a:gd name="T24" fmla="*/ 2435 w 4371"/>
                <a:gd name="T25" fmla="*/ 1503 h 3277"/>
                <a:gd name="T26" fmla="*/ 2316 w 4371"/>
                <a:gd name="T27" fmla="*/ 1406 h 3277"/>
                <a:gd name="T28" fmla="*/ 2163 w 4371"/>
                <a:gd name="T29" fmla="*/ 1370 h 3277"/>
                <a:gd name="T30" fmla="*/ 3216 w 4371"/>
                <a:gd name="T31" fmla="*/ 497 h 3277"/>
                <a:gd name="T32" fmla="*/ 3083 w 4371"/>
                <a:gd name="T33" fmla="*/ 575 h 3277"/>
                <a:gd name="T34" fmla="*/ 2993 w 4371"/>
                <a:gd name="T35" fmla="*/ 704 h 3277"/>
                <a:gd name="T36" fmla="*/ 2958 w 4371"/>
                <a:gd name="T37" fmla="*/ 868 h 3277"/>
                <a:gd name="T38" fmla="*/ 2989 w 4371"/>
                <a:gd name="T39" fmla="*/ 1023 h 3277"/>
                <a:gd name="T40" fmla="*/ 3071 w 4371"/>
                <a:gd name="T41" fmla="*/ 1148 h 3277"/>
                <a:gd name="T42" fmla="*/ 3186 w 4371"/>
                <a:gd name="T43" fmla="*/ 1229 h 3277"/>
                <a:gd name="T44" fmla="*/ 3319 w 4371"/>
                <a:gd name="T45" fmla="*/ 1255 h 3277"/>
                <a:gd name="T46" fmla="*/ 3471 w 4371"/>
                <a:gd name="T47" fmla="*/ 1219 h 3277"/>
                <a:gd name="T48" fmla="*/ 3592 w 4371"/>
                <a:gd name="T49" fmla="*/ 1121 h 3277"/>
                <a:gd name="T50" fmla="*/ 3665 w 4371"/>
                <a:gd name="T51" fmla="*/ 980 h 3277"/>
                <a:gd name="T52" fmla="*/ 3677 w 4371"/>
                <a:gd name="T53" fmla="*/ 817 h 3277"/>
                <a:gd name="T54" fmla="*/ 3634 w 4371"/>
                <a:gd name="T55" fmla="*/ 679 h 3277"/>
                <a:gd name="T56" fmla="*/ 3543 w 4371"/>
                <a:gd name="T57" fmla="*/ 563 h 3277"/>
                <a:gd name="T58" fmla="*/ 3417 w 4371"/>
                <a:gd name="T59" fmla="*/ 495 h 3277"/>
                <a:gd name="T60" fmla="*/ 4186 w 4371"/>
                <a:gd name="T61" fmla="*/ 0 h 3277"/>
                <a:gd name="T62" fmla="*/ 4263 w 4371"/>
                <a:gd name="T63" fmla="*/ 16 h 3277"/>
                <a:gd name="T64" fmla="*/ 4341 w 4371"/>
                <a:gd name="T65" fmla="*/ 84 h 3277"/>
                <a:gd name="T66" fmla="*/ 4371 w 4371"/>
                <a:gd name="T67" fmla="*/ 184 h 3277"/>
                <a:gd name="T68" fmla="*/ 4264 w 4371"/>
                <a:gd name="T69" fmla="*/ 1948 h 3277"/>
                <a:gd name="T70" fmla="*/ 4080 w 4371"/>
                <a:gd name="T71" fmla="*/ 1893 h 3277"/>
                <a:gd name="T72" fmla="*/ 3881 w 4371"/>
                <a:gd name="T73" fmla="*/ 1905 h 3277"/>
                <a:gd name="T74" fmla="*/ 3702 w 4371"/>
                <a:gd name="T75" fmla="*/ 1985 h 3277"/>
                <a:gd name="T76" fmla="*/ 3560 w 4371"/>
                <a:gd name="T77" fmla="*/ 2122 h 3277"/>
                <a:gd name="T78" fmla="*/ 3466 w 4371"/>
                <a:gd name="T79" fmla="*/ 2302 h 3277"/>
                <a:gd name="T80" fmla="*/ 3432 w 4371"/>
                <a:gd name="T81" fmla="*/ 2513 h 3277"/>
                <a:gd name="T82" fmla="*/ 3454 w 4371"/>
                <a:gd name="T83" fmla="*/ 2686 h 3277"/>
                <a:gd name="T84" fmla="*/ 184 w 4371"/>
                <a:gd name="T85" fmla="*/ 3277 h 3277"/>
                <a:gd name="T86" fmla="*/ 82 w 4371"/>
                <a:gd name="T87" fmla="*/ 3247 h 3277"/>
                <a:gd name="T88" fmla="*/ 15 w 4371"/>
                <a:gd name="T89" fmla="*/ 3165 h 3277"/>
                <a:gd name="T90" fmla="*/ 0 w 4371"/>
                <a:gd name="T91" fmla="*/ 2754 h 3277"/>
                <a:gd name="T92" fmla="*/ 152 w 4371"/>
                <a:gd name="T93" fmla="*/ 2833 h 3277"/>
                <a:gd name="T94" fmla="*/ 325 w 4371"/>
                <a:gd name="T95" fmla="*/ 2845 h 3277"/>
                <a:gd name="T96" fmla="*/ 478 w 4371"/>
                <a:gd name="T97" fmla="*/ 2794 h 3277"/>
                <a:gd name="T98" fmla="*/ 603 w 4371"/>
                <a:gd name="T99" fmla="*/ 2688 h 3277"/>
                <a:gd name="T100" fmla="*/ 685 w 4371"/>
                <a:gd name="T101" fmla="*/ 2542 h 3277"/>
                <a:gd name="T102" fmla="*/ 716 w 4371"/>
                <a:gd name="T103" fmla="*/ 2368 h 3277"/>
                <a:gd name="T104" fmla="*/ 685 w 4371"/>
                <a:gd name="T105" fmla="*/ 2195 h 3277"/>
                <a:gd name="T106" fmla="*/ 603 w 4371"/>
                <a:gd name="T107" fmla="*/ 2049 h 3277"/>
                <a:gd name="T108" fmla="*/ 478 w 4371"/>
                <a:gd name="T109" fmla="*/ 1944 h 3277"/>
                <a:gd name="T110" fmla="*/ 325 w 4371"/>
                <a:gd name="T111" fmla="*/ 1891 h 3277"/>
                <a:gd name="T112" fmla="*/ 151 w 4371"/>
                <a:gd name="T113" fmla="*/ 1905 h 3277"/>
                <a:gd name="T114" fmla="*/ 0 w 4371"/>
                <a:gd name="T115" fmla="*/ 1983 h 3277"/>
                <a:gd name="T116" fmla="*/ 15 w 4371"/>
                <a:gd name="T117" fmla="*/ 769 h 3277"/>
                <a:gd name="T118" fmla="*/ 85 w 4371"/>
                <a:gd name="T119" fmla="*/ 687 h 3277"/>
                <a:gd name="T120" fmla="*/ 223 w 4371"/>
                <a:gd name="T121" fmla="*/ 648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71" h="3277">
                  <a:moveTo>
                    <a:pt x="2163" y="1370"/>
                  </a:moveTo>
                  <a:lnTo>
                    <a:pt x="2110" y="1374"/>
                  </a:lnTo>
                  <a:lnTo>
                    <a:pt x="2058" y="1386"/>
                  </a:lnTo>
                  <a:lnTo>
                    <a:pt x="2011" y="1406"/>
                  </a:lnTo>
                  <a:lnTo>
                    <a:pt x="1967" y="1433"/>
                  </a:lnTo>
                  <a:lnTo>
                    <a:pt x="1926" y="1466"/>
                  </a:lnTo>
                  <a:lnTo>
                    <a:pt x="1891" y="1503"/>
                  </a:lnTo>
                  <a:lnTo>
                    <a:pt x="1861" y="1547"/>
                  </a:lnTo>
                  <a:lnTo>
                    <a:pt x="1836" y="1594"/>
                  </a:lnTo>
                  <a:lnTo>
                    <a:pt x="1817" y="1646"/>
                  </a:lnTo>
                  <a:lnTo>
                    <a:pt x="1807" y="1700"/>
                  </a:lnTo>
                  <a:lnTo>
                    <a:pt x="1803" y="1757"/>
                  </a:lnTo>
                  <a:lnTo>
                    <a:pt x="1807" y="1814"/>
                  </a:lnTo>
                  <a:lnTo>
                    <a:pt x="1817" y="1870"/>
                  </a:lnTo>
                  <a:lnTo>
                    <a:pt x="1836" y="1920"/>
                  </a:lnTo>
                  <a:lnTo>
                    <a:pt x="1861" y="1968"/>
                  </a:lnTo>
                  <a:lnTo>
                    <a:pt x="1891" y="2012"/>
                  </a:lnTo>
                  <a:lnTo>
                    <a:pt x="1926" y="2050"/>
                  </a:lnTo>
                  <a:lnTo>
                    <a:pt x="1967" y="2082"/>
                  </a:lnTo>
                  <a:lnTo>
                    <a:pt x="2011" y="2109"/>
                  </a:lnTo>
                  <a:lnTo>
                    <a:pt x="2058" y="2128"/>
                  </a:lnTo>
                  <a:lnTo>
                    <a:pt x="2110" y="2140"/>
                  </a:lnTo>
                  <a:lnTo>
                    <a:pt x="2163" y="2144"/>
                  </a:lnTo>
                  <a:lnTo>
                    <a:pt x="2216" y="2140"/>
                  </a:lnTo>
                  <a:lnTo>
                    <a:pt x="2267" y="2128"/>
                  </a:lnTo>
                  <a:lnTo>
                    <a:pt x="2316" y="2109"/>
                  </a:lnTo>
                  <a:lnTo>
                    <a:pt x="2359" y="2082"/>
                  </a:lnTo>
                  <a:lnTo>
                    <a:pt x="2399" y="2050"/>
                  </a:lnTo>
                  <a:lnTo>
                    <a:pt x="2435" y="2012"/>
                  </a:lnTo>
                  <a:lnTo>
                    <a:pt x="2465" y="1968"/>
                  </a:lnTo>
                  <a:lnTo>
                    <a:pt x="2491" y="1920"/>
                  </a:lnTo>
                  <a:lnTo>
                    <a:pt x="2508" y="1870"/>
                  </a:lnTo>
                  <a:lnTo>
                    <a:pt x="2520" y="1814"/>
                  </a:lnTo>
                  <a:lnTo>
                    <a:pt x="2524" y="1757"/>
                  </a:lnTo>
                  <a:lnTo>
                    <a:pt x="2520" y="1700"/>
                  </a:lnTo>
                  <a:lnTo>
                    <a:pt x="2508" y="1646"/>
                  </a:lnTo>
                  <a:lnTo>
                    <a:pt x="2491" y="1594"/>
                  </a:lnTo>
                  <a:lnTo>
                    <a:pt x="2465" y="1547"/>
                  </a:lnTo>
                  <a:lnTo>
                    <a:pt x="2435" y="1503"/>
                  </a:lnTo>
                  <a:lnTo>
                    <a:pt x="2399" y="1466"/>
                  </a:lnTo>
                  <a:lnTo>
                    <a:pt x="2359" y="1433"/>
                  </a:lnTo>
                  <a:lnTo>
                    <a:pt x="2316" y="1406"/>
                  </a:lnTo>
                  <a:lnTo>
                    <a:pt x="2267" y="1386"/>
                  </a:lnTo>
                  <a:lnTo>
                    <a:pt x="2216" y="1374"/>
                  </a:lnTo>
                  <a:lnTo>
                    <a:pt x="2163" y="1370"/>
                  </a:lnTo>
                  <a:close/>
                  <a:moveTo>
                    <a:pt x="3319" y="480"/>
                  </a:moveTo>
                  <a:lnTo>
                    <a:pt x="3266" y="484"/>
                  </a:lnTo>
                  <a:lnTo>
                    <a:pt x="3216" y="497"/>
                  </a:lnTo>
                  <a:lnTo>
                    <a:pt x="3168" y="516"/>
                  </a:lnTo>
                  <a:lnTo>
                    <a:pt x="3123" y="542"/>
                  </a:lnTo>
                  <a:lnTo>
                    <a:pt x="3083" y="575"/>
                  </a:lnTo>
                  <a:lnTo>
                    <a:pt x="3047" y="614"/>
                  </a:lnTo>
                  <a:lnTo>
                    <a:pt x="3017" y="656"/>
                  </a:lnTo>
                  <a:lnTo>
                    <a:pt x="2993" y="704"/>
                  </a:lnTo>
                  <a:lnTo>
                    <a:pt x="2974" y="756"/>
                  </a:lnTo>
                  <a:lnTo>
                    <a:pt x="2962" y="810"/>
                  </a:lnTo>
                  <a:lnTo>
                    <a:pt x="2958" y="868"/>
                  </a:lnTo>
                  <a:lnTo>
                    <a:pt x="2962" y="921"/>
                  </a:lnTo>
                  <a:lnTo>
                    <a:pt x="2973" y="974"/>
                  </a:lnTo>
                  <a:lnTo>
                    <a:pt x="2989" y="1023"/>
                  </a:lnTo>
                  <a:lnTo>
                    <a:pt x="3011" y="1068"/>
                  </a:lnTo>
                  <a:lnTo>
                    <a:pt x="3038" y="1111"/>
                  </a:lnTo>
                  <a:lnTo>
                    <a:pt x="3071" y="1148"/>
                  </a:lnTo>
                  <a:lnTo>
                    <a:pt x="3107" y="1181"/>
                  </a:lnTo>
                  <a:lnTo>
                    <a:pt x="3147" y="1207"/>
                  </a:lnTo>
                  <a:lnTo>
                    <a:pt x="3186" y="1229"/>
                  </a:lnTo>
                  <a:lnTo>
                    <a:pt x="3229" y="1243"/>
                  </a:lnTo>
                  <a:lnTo>
                    <a:pt x="3274" y="1253"/>
                  </a:lnTo>
                  <a:lnTo>
                    <a:pt x="3319" y="1255"/>
                  </a:lnTo>
                  <a:lnTo>
                    <a:pt x="3373" y="1251"/>
                  </a:lnTo>
                  <a:lnTo>
                    <a:pt x="3424" y="1239"/>
                  </a:lnTo>
                  <a:lnTo>
                    <a:pt x="3471" y="1219"/>
                  </a:lnTo>
                  <a:lnTo>
                    <a:pt x="3516" y="1193"/>
                  </a:lnTo>
                  <a:lnTo>
                    <a:pt x="3556" y="1160"/>
                  </a:lnTo>
                  <a:lnTo>
                    <a:pt x="3592" y="1121"/>
                  </a:lnTo>
                  <a:lnTo>
                    <a:pt x="3622" y="1079"/>
                  </a:lnTo>
                  <a:lnTo>
                    <a:pt x="3646" y="1031"/>
                  </a:lnTo>
                  <a:lnTo>
                    <a:pt x="3665" y="980"/>
                  </a:lnTo>
                  <a:lnTo>
                    <a:pt x="3675" y="925"/>
                  </a:lnTo>
                  <a:lnTo>
                    <a:pt x="3679" y="868"/>
                  </a:lnTo>
                  <a:lnTo>
                    <a:pt x="3677" y="817"/>
                  </a:lnTo>
                  <a:lnTo>
                    <a:pt x="3668" y="769"/>
                  </a:lnTo>
                  <a:lnTo>
                    <a:pt x="3653" y="722"/>
                  </a:lnTo>
                  <a:lnTo>
                    <a:pt x="3634" y="679"/>
                  </a:lnTo>
                  <a:lnTo>
                    <a:pt x="3608" y="636"/>
                  </a:lnTo>
                  <a:lnTo>
                    <a:pt x="3577" y="598"/>
                  </a:lnTo>
                  <a:lnTo>
                    <a:pt x="3543" y="563"/>
                  </a:lnTo>
                  <a:lnTo>
                    <a:pt x="3505" y="536"/>
                  </a:lnTo>
                  <a:lnTo>
                    <a:pt x="3462" y="512"/>
                  </a:lnTo>
                  <a:lnTo>
                    <a:pt x="3417" y="495"/>
                  </a:lnTo>
                  <a:lnTo>
                    <a:pt x="3369" y="484"/>
                  </a:lnTo>
                  <a:lnTo>
                    <a:pt x="3319" y="480"/>
                  </a:lnTo>
                  <a:close/>
                  <a:moveTo>
                    <a:pt x="4186" y="0"/>
                  </a:moveTo>
                  <a:lnTo>
                    <a:pt x="4208" y="2"/>
                  </a:lnTo>
                  <a:lnTo>
                    <a:pt x="4231" y="6"/>
                  </a:lnTo>
                  <a:lnTo>
                    <a:pt x="4263" y="16"/>
                  </a:lnTo>
                  <a:lnTo>
                    <a:pt x="4293" y="33"/>
                  </a:lnTo>
                  <a:lnTo>
                    <a:pt x="4320" y="56"/>
                  </a:lnTo>
                  <a:lnTo>
                    <a:pt x="4341" y="84"/>
                  </a:lnTo>
                  <a:lnTo>
                    <a:pt x="4357" y="114"/>
                  </a:lnTo>
                  <a:lnTo>
                    <a:pt x="4367" y="149"/>
                  </a:lnTo>
                  <a:lnTo>
                    <a:pt x="4371" y="184"/>
                  </a:lnTo>
                  <a:lnTo>
                    <a:pt x="4371" y="2020"/>
                  </a:lnTo>
                  <a:lnTo>
                    <a:pt x="4320" y="1981"/>
                  </a:lnTo>
                  <a:lnTo>
                    <a:pt x="4264" y="1948"/>
                  </a:lnTo>
                  <a:lnTo>
                    <a:pt x="4206" y="1923"/>
                  </a:lnTo>
                  <a:lnTo>
                    <a:pt x="4145" y="1903"/>
                  </a:lnTo>
                  <a:lnTo>
                    <a:pt x="4080" y="1893"/>
                  </a:lnTo>
                  <a:lnTo>
                    <a:pt x="4013" y="1889"/>
                  </a:lnTo>
                  <a:lnTo>
                    <a:pt x="3946" y="1893"/>
                  </a:lnTo>
                  <a:lnTo>
                    <a:pt x="3881" y="1905"/>
                  </a:lnTo>
                  <a:lnTo>
                    <a:pt x="3817" y="1924"/>
                  </a:lnTo>
                  <a:lnTo>
                    <a:pt x="3758" y="1952"/>
                  </a:lnTo>
                  <a:lnTo>
                    <a:pt x="3702" y="1985"/>
                  </a:lnTo>
                  <a:lnTo>
                    <a:pt x="3650" y="2025"/>
                  </a:lnTo>
                  <a:lnTo>
                    <a:pt x="3603" y="2071"/>
                  </a:lnTo>
                  <a:lnTo>
                    <a:pt x="3560" y="2122"/>
                  </a:lnTo>
                  <a:lnTo>
                    <a:pt x="3522" y="2179"/>
                  </a:lnTo>
                  <a:lnTo>
                    <a:pt x="3491" y="2238"/>
                  </a:lnTo>
                  <a:lnTo>
                    <a:pt x="3466" y="2302"/>
                  </a:lnTo>
                  <a:lnTo>
                    <a:pt x="3448" y="2370"/>
                  </a:lnTo>
                  <a:lnTo>
                    <a:pt x="3436" y="2440"/>
                  </a:lnTo>
                  <a:lnTo>
                    <a:pt x="3432" y="2513"/>
                  </a:lnTo>
                  <a:lnTo>
                    <a:pt x="3434" y="2572"/>
                  </a:lnTo>
                  <a:lnTo>
                    <a:pt x="3442" y="2629"/>
                  </a:lnTo>
                  <a:lnTo>
                    <a:pt x="3454" y="2686"/>
                  </a:lnTo>
                  <a:lnTo>
                    <a:pt x="3471" y="2739"/>
                  </a:lnTo>
                  <a:lnTo>
                    <a:pt x="215" y="3275"/>
                  </a:lnTo>
                  <a:lnTo>
                    <a:pt x="184" y="3277"/>
                  </a:lnTo>
                  <a:lnTo>
                    <a:pt x="148" y="3273"/>
                  </a:lnTo>
                  <a:lnTo>
                    <a:pt x="114" y="3263"/>
                  </a:lnTo>
                  <a:lnTo>
                    <a:pt x="82" y="3247"/>
                  </a:lnTo>
                  <a:lnTo>
                    <a:pt x="54" y="3224"/>
                  </a:lnTo>
                  <a:lnTo>
                    <a:pt x="32" y="3197"/>
                  </a:lnTo>
                  <a:lnTo>
                    <a:pt x="15" y="3165"/>
                  </a:lnTo>
                  <a:lnTo>
                    <a:pt x="4" y="3130"/>
                  </a:lnTo>
                  <a:lnTo>
                    <a:pt x="0" y="3092"/>
                  </a:lnTo>
                  <a:lnTo>
                    <a:pt x="0" y="2754"/>
                  </a:lnTo>
                  <a:lnTo>
                    <a:pt x="46" y="2787"/>
                  </a:lnTo>
                  <a:lnTo>
                    <a:pt x="98" y="2814"/>
                  </a:lnTo>
                  <a:lnTo>
                    <a:pt x="152" y="2833"/>
                  </a:lnTo>
                  <a:lnTo>
                    <a:pt x="208" y="2845"/>
                  </a:lnTo>
                  <a:lnTo>
                    <a:pt x="268" y="2849"/>
                  </a:lnTo>
                  <a:lnTo>
                    <a:pt x="325" y="2845"/>
                  </a:lnTo>
                  <a:lnTo>
                    <a:pt x="378" y="2835"/>
                  </a:lnTo>
                  <a:lnTo>
                    <a:pt x="429" y="2818"/>
                  </a:lnTo>
                  <a:lnTo>
                    <a:pt x="478" y="2794"/>
                  </a:lnTo>
                  <a:lnTo>
                    <a:pt x="524" y="2763"/>
                  </a:lnTo>
                  <a:lnTo>
                    <a:pt x="566" y="2729"/>
                  </a:lnTo>
                  <a:lnTo>
                    <a:pt x="603" y="2688"/>
                  </a:lnTo>
                  <a:lnTo>
                    <a:pt x="635" y="2644"/>
                  </a:lnTo>
                  <a:lnTo>
                    <a:pt x="663" y="2595"/>
                  </a:lnTo>
                  <a:lnTo>
                    <a:pt x="685" y="2542"/>
                  </a:lnTo>
                  <a:lnTo>
                    <a:pt x="702" y="2488"/>
                  </a:lnTo>
                  <a:lnTo>
                    <a:pt x="712" y="2429"/>
                  </a:lnTo>
                  <a:lnTo>
                    <a:pt x="716" y="2368"/>
                  </a:lnTo>
                  <a:lnTo>
                    <a:pt x="712" y="2309"/>
                  </a:lnTo>
                  <a:lnTo>
                    <a:pt x="702" y="2250"/>
                  </a:lnTo>
                  <a:lnTo>
                    <a:pt x="685" y="2195"/>
                  </a:lnTo>
                  <a:lnTo>
                    <a:pt x="663" y="2142"/>
                  </a:lnTo>
                  <a:lnTo>
                    <a:pt x="635" y="2094"/>
                  </a:lnTo>
                  <a:lnTo>
                    <a:pt x="603" y="2049"/>
                  </a:lnTo>
                  <a:lnTo>
                    <a:pt x="566" y="2009"/>
                  </a:lnTo>
                  <a:lnTo>
                    <a:pt x="524" y="1973"/>
                  </a:lnTo>
                  <a:lnTo>
                    <a:pt x="478" y="1944"/>
                  </a:lnTo>
                  <a:lnTo>
                    <a:pt x="429" y="1920"/>
                  </a:lnTo>
                  <a:lnTo>
                    <a:pt x="378" y="1902"/>
                  </a:lnTo>
                  <a:lnTo>
                    <a:pt x="325" y="1891"/>
                  </a:lnTo>
                  <a:lnTo>
                    <a:pt x="268" y="1887"/>
                  </a:lnTo>
                  <a:lnTo>
                    <a:pt x="208" y="1891"/>
                  </a:lnTo>
                  <a:lnTo>
                    <a:pt x="151" y="1905"/>
                  </a:lnTo>
                  <a:lnTo>
                    <a:pt x="98" y="1923"/>
                  </a:lnTo>
                  <a:lnTo>
                    <a:pt x="46" y="1950"/>
                  </a:lnTo>
                  <a:lnTo>
                    <a:pt x="0" y="1983"/>
                  </a:lnTo>
                  <a:lnTo>
                    <a:pt x="0" y="842"/>
                  </a:lnTo>
                  <a:lnTo>
                    <a:pt x="4" y="805"/>
                  </a:lnTo>
                  <a:lnTo>
                    <a:pt x="15" y="769"/>
                  </a:lnTo>
                  <a:lnTo>
                    <a:pt x="33" y="737"/>
                  </a:lnTo>
                  <a:lnTo>
                    <a:pt x="57" y="709"/>
                  </a:lnTo>
                  <a:lnTo>
                    <a:pt x="85" y="687"/>
                  </a:lnTo>
                  <a:lnTo>
                    <a:pt x="118" y="669"/>
                  </a:lnTo>
                  <a:lnTo>
                    <a:pt x="155" y="660"/>
                  </a:lnTo>
                  <a:lnTo>
                    <a:pt x="223" y="648"/>
                  </a:lnTo>
                  <a:lnTo>
                    <a:pt x="4155" y="3"/>
                  </a:lnTo>
                  <a:lnTo>
                    <a:pt x="418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8" name="Rectangle 27"/>
          <p:cNvSpPr/>
          <p:nvPr/>
        </p:nvSpPr>
        <p:spPr>
          <a:xfrm>
            <a:off x="5940135" y="1529860"/>
            <a:ext cx="1273017" cy="646331"/>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sp>
        <p:nvSpPr>
          <p:cNvPr id="30" name="Rectangle 29"/>
          <p:cNvSpPr/>
          <p:nvPr/>
        </p:nvSpPr>
        <p:spPr>
          <a:xfrm>
            <a:off x="7890270" y="1032246"/>
            <a:ext cx="3656317" cy="1569660"/>
          </a:xfrm>
          <a:prstGeom prst="rect">
            <a:avLst/>
          </a:prstGeom>
        </p:spPr>
        <p:txBody>
          <a:bodyPr wrap="square">
            <a:spAutoFit/>
          </a:bodyPr>
          <a:lstStyle/>
          <a:p>
            <a:pPr algn="ctr"/>
            <a:r>
              <a:rPr lang="en-US" sz="2400" dirty="0">
                <a:solidFill>
                  <a:schemeClr val="bg1"/>
                </a:solidFill>
                <a:latin typeface="Arial" panose="020B0604020202020204" pitchFamily="34" charset="0"/>
                <a:cs typeface="Arial" panose="020B0604020202020204" pitchFamily="34" charset="0"/>
              </a:rPr>
              <a:t>This is sample text. You can replace this text here. Enter your text here.</a:t>
            </a:r>
            <a:endParaRPr lang="en-US" sz="2400" dirty="0">
              <a:solidFill>
                <a:schemeClr val="bg1"/>
              </a:solidFill>
            </a:endParaRPr>
          </a:p>
        </p:txBody>
      </p:sp>
      <p:sp>
        <p:nvSpPr>
          <p:cNvPr id="32" name="Rectangle 31"/>
          <p:cNvSpPr/>
          <p:nvPr/>
        </p:nvSpPr>
        <p:spPr>
          <a:xfrm>
            <a:off x="895315" y="3622153"/>
            <a:ext cx="2371062" cy="707886"/>
          </a:xfrm>
          <a:prstGeom prst="rect">
            <a:avLst/>
          </a:prstGeom>
        </p:spPr>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Enter your text here.</a:t>
            </a:r>
            <a:endParaRPr lang="en-US" sz="2000" dirty="0">
              <a:solidFill>
                <a:schemeClr val="bg1"/>
              </a:solidFill>
            </a:endParaRPr>
          </a:p>
        </p:txBody>
      </p:sp>
      <p:grpSp>
        <p:nvGrpSpPr>
          <p:cNvPr id="34" name="Group 17"/>
          <p:cNvGrpSpPr>
            <a:grpSpLocks noChangeAspect="1"/>
          </p:cNvGrpSpPr>
          <p:nvPr/>
        </p:nvGrpSpPr>
        <p:grpSpPr bwMode="auto">
          <a:xfrm>
            <a:off x="1608211" y="2770673"/>
            <a:ext cx="945270" cy="757972"/>
            <a:chOff x="515" y="2763"/>
            <a:chExt cx="1938" cy="1554"/>
          </a:xfrm>
        </p:grpSpPr>
        <p:sp>
          <p:nvSpPr>
            <p:cNvPr id="37" name="Freeform 19"/>
            <p:cNvSpPr>
              <a:spLocks/>
            </p:cNvSpPr>
            <p:nvPr/>
          </p:nvSpPr>
          <p:spPr bwMode="auto">
            <a:xfrm>
              <a:off x="1513" y="3018"/>
              <a:ext cx="538" cy="426"/>
            </a:xfrm>
            <a:custGeom>
              <a:avLst/>
              <a:gdLst>
                <a:gd name="T0" fmla="*/ 821 w 1077"/>
                <a:gd name="T1" fmla="*/ 2 h 851"/>
                <a:gd name="T2" fmla="*/ 988 w 1077"/>
                <a:gd name="T3" fmla="*/ 20 h 851"/>
                <a:gd name="T4" fmla="*/ 1035 w 1077"/>
                <a:gd name="T5" fmla="*/ 39 h 851"/>
                <a:gd name="T6" fmla="*/ 1065 w 1077"/>
                <a:gd name="T7" fmla="*/ 75 h 851"/>
                <a:gd name="T8" fmla="*/ 1077 w 1077"/>
                <a:gd name="T9" fmla="*/ 122 h 851"/>
                <a:gd name="T10" fmla="*/ 1064 w 1077"/>
                <a:gd name="T11" fmla="*/ 182 h 851"/>
                <a:gd name="T12" fmla="*/ 1038 w 1077"/>
                <a:gd name="T13" fmla="*/ 262 h 851"/>
                <a:gd name="T14" fmla="*/ 1003 w 1077"/>
                <a:gd name="T15" fmla="*/ 350 h 851"/>
                <a:gd name="T16" fmla="*/ 956 w 1077"/>
                <a:gd name="T17" fmla="*/ 446 h 851"/>
                <a:gd name="T18" fmla="*/ 895 w 1077"/>
                <a:gd name="T19" fmla="*/ 543 h 851"/>
                <a:gd name="T20" fmla="*/ 820 w 1077"/>
                <a:gd name="T21" fmla="*/ 640 h 851"/>
                <a:gd name="T22" fmla="*/ 728 w 1077"/>
                <a:gd name="T23" fmla="*/ 732 h 851"/>
                <a:gd name="T24" fmla="*/ 619 w 1077"/>
                <a:gd name="T25" fmla="*/ 815 h 851"/>
                <a:gd name="T26" fmla="*/ 148 w 1077"/>
                <a:gd name="T27" fmla="*/ 851 h 851"/>
                <a:gd name="T28" fmla="*/ 272 w 1077"/>
                <a:gd name="T29" fmla="*/ 744 h 851"/>
                <a:gd name="T30" fmla="*/ 379 w 1077"/>
                <a:gd name="T31" fmla="*/ 646 h 851"/>
                <a:gd name="T32" fmla="*/ 468 w 1077"/>
                <a:gd name="T33" fmla="*/ 556 h 851"/>
                <a:gd name="T34" fmla="*/ 541 w 1077"/>
                <a:gd name="T35" fmla="*/ 480 h 851"/>
                <a:gd name="T36" fmla="*/ 598 w 1077"/>
                <a:gd name="T37" fmla="*/ 416 h 851"/>
                <a:gd name="T38" fmla="*/ 640 w 1077"/>
                <a:gd name="T39" fmla="*/ 369 h 851"/>
                <a:gd name="T40" fmla="*/ 635 w 1077"/>
                <a:gd name="T41" fmla="*/ 366 h 851"/>
                <a:gd name="T42" fmla="*/ 585 w 1077"/>
                <a:gd name="T43" fmla="*/ 403 h 851"/>
                <a:gd name="T44" fmla="*/ 520 w 1077"/>
                <a:gd name="T45" fmla="*/ 452 h 851"/>
                <a:gd name="T46" fmla="*/ 441 w 1077"/>
                <a:gd name="T47" fmla="*/ 509 h 851"/>
                <a:gd name="T48" fmla="*/ 353 w 1077"/>
                <a:gd name="T49" fmla="*/ 573 h 851"/>
                <a:gd name="T50" fmla="*/ 255 w 1077"/>
                <a:gd name="T51" fmla="*/ 639 h 851"/>
                <a:gd name="T52" fmla="*/ 150 w 1077"/>
                <a:gd name="T53" fmla="*/ 704 h 851"/>
                <a:gd name="T54" fmla="*/ 86 w 1077"/>
                <a:gd name="T55" fmla="*/ 672 h 851"/>
                <a:gd name="T56" fmla="*/ 59 w 1077"/>
                <a:gd name="T57" fmla="*/ 544 h 851"/>
                <a:gd name="T58" fmla="*/ 0 w 1077"/>
                <a:gd name="T59" fmla="*/ 390 h 851"/>
                <a:gd name="T60" fmla="*/ 66 w 1077"/>
                <a:gd name="T61" fmla="*/ 296 h 851"/>
                <a:gd name="T62" fmla="*/ 140 w 1077"/>
                <a:gd name="T63" fmla="*/ 214 h 851"/>
                <a:gd name="T64" fmla="*/ 222 w 1077"/>
                <a:gd name="T65" fmla="*/ 145 h 851"/>
                <a:gd name="T66" fmla="*/ 314 w 1077"/>
                <a:gd name="T67" fmla="*/ 88 h 851"/>
                <a:gd name="T68" fmla="*/ 420 w 1077"/>
                <a:gd name="T69" fmla="*/ 45 h 851"/>
                <a:gd name="T70" fmla="*/ 538 w 1077"/>
                <a:gd name="T71" fmla="*/ 15 h 851"/>
                <a:gd name="T72" fmla="*/ 670 w 1077"/>
                <a:gd name="T73" fmla="*/ 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7" h="851">
                  <a:moveTo>
                    <a:pt x="743" y="0"/>
                  </a:moveTo>
                  <a:lnTo>
                    <a:pt x="821" y="2"/>
                  </a:lnTo>
                  <a:lnTo>
                    <a:pt x="902" y="9"/>
                  </a:lnTo>
                  <a:lnTo>
                    <a:pt x="988" y="20"/>
                  </a:lnTo>
                  <a:lnTo>
                    <a:pt x="1014" y="27"/>
                  </a:lnTo>
                  <a:lnTo>
                    <a:pt x="1035" y="39"/>
                  </a:lnTo>
                  <a:lnTo>
                    <a:pt x="1053" y="55"/>
                  </a:lnTo>
                  <a:lnTo>
                    <a:pt x="1065" y="75"/>
                  </a:lnTo>
                  <a:lnTo>
                    <a:pt x="1075" y="97"/>
                  </a:lnTo>
                  <a:lnTo>
                    <a:pt x="1077" y="122"/>
                  </a:lnTo>
                  <a:lnTo>
                    <a:pt x="1074" y="148"/>
                  </a:lnTo>
                  <a:lnTo>
                    <a:pt x="1064" y="182"/>
                  </a:lnTo>
                  <a:lnTo>
                    <a:pt x="1053" y="221"/>
                  </a:lnTo>
                  <a:lnTo>
                    <a:pt x="1038" y="262"/>
                  </a:lnTo>
                  <a:lnTo>
                    <a:pt x="1022" y="306"/>
                  </a:lnTo>
                  <a:lnTo>
                    <a:pt x="1003" y="350"/>
                  </a:lnTo>
                  <a:lnTo>
                    <a:pt x="981" y="397"/>
                  </a:lnTo>
                  <a:lnTo>
                    <a:pt x="956" y="446"/>
                  </a:lnTo>
                  <a:lnTo>
                    <a:pt x="928" y="495"/>
                  </a:lnTo>
                  <a:lnTo>
                    <a:pt x="895" y="543"/>
                  </a:lnTo>
                  <a:lnTo>
                    <a:pt x="860" y="593"/>
                  </a:lnTo>
                  <a:lnTo>
                    <a:pt x="820" y="640"/>
                  </a:lnTo>
                  <a:lnTo>
                    <a:pt x="776" y="687"/>
                  </a:lnTo>
                  <a:lnTo>
                    <a:pt x="728" y="732"/>
                  </a:lnTo>
                  <a:lnTo>
                    <a:pt x="676" y="775"/>
                  </a:lnTo>
                  <a:lnTo>
                    <a:pt x="619" y="815"/>
                  </a:lnTo>
                  <a:lnTo>
                    <a:pt x="558" y="851"/>
                  </a:lnTo>
                  <a:lnTo>
                    <a:pt x="148" y="851"/>
                  </a:lnTo>
                  <a:lnTo>
                    <a:pt x="212" y="797"/>
                  </a:lnTo>
                  <a:lnTo>
                    <a:pt x="272" y="744"/>
                  </a:lnTo>
                  <a:lnTo>
                    <a:pt x="327" y="694"/>
                  </a:lnTo>
                  <a:lnTo>
                    <a:pt x="379" y="646"/>
                  </a:lnTo>
                  <a:lnTo>
                    <a:pt x="425" y="600"/>
                  </a:lnTo>
                  <a:lnTo>
                    <a:pt x="468" y="556"/>
                  </a:lnTo>
                  <a:lnTo>
                    <a:pt x="506" y="516"/>
                  </a:lnTo>
                  <a:lnTo>
                    <a:pt x="541" y="480"/>
                  </a:lnTo>
                  <a:lnTo>
                    <a:pt x="572" y="446"/>
                  </a:lnTo>
                  <a:lnTo>
                    <a:pt x="598" y="416"/>
                  </a:lnTo>
                  <a:lnTo>
                    <a:pt x="621" y="390"/>
                  </a:lnTo>
                  <a:lnTo>
                    <a:pt x="640" y="369"/>
                  </a:lnTo>
                  <a:lnTo>
                    <a:pt x="655" y="353"/>
                  </a:lnTo>
                  <a:lnTo>
                    <a:pt x="635" y="366"/>
                  </a:lnTo>
                  <a:lnTo>
                    <a:pt x="612" y="382"/>
                  </a:lnTo>
                  <a:lnTo>
                    <a:pt x="585" y="403"/>
                  </a:lnTo>
                  <a:lnTo>
                    <a:pt x="554" y="426"/>
                  </a:lnTo>
                  <a:lnTo>
                    <a:pt x="520" y="452"/>
                  </a:lnTo>
                  <a:lnTo>
                    <a:pt x="482" y="480"/>
                  </a:lnTo>
                  <a:lnTo>
                    <a:pt x="441" y="509"/>
                  </a:lnTo>
                  <a:lnTo>
                    <a:pt x="399" y="541"/>
                  </a:lnTo>
                  <a:lnTo>
                    <a:pt x="353" y="573"/>
                  </a:lnTo>
                  <a:lnTo>
                    <a:pt x="305" y="606"/>
                  </a:lnTo>
                  <a:lnTo>
                    <a:pt x="255" y="639"/>
                  </a:lnTo>
                  <a:lnTo>
                    <a:pt x="204" y="672"/>
                  </a:lnTo>
                  <a:lnTo>
                    <a:pt x="150" y="704"/>
                  </a:lnTo>
                  <a:lnTo>
                    <a:pt x="95" y="736"/>
                  </a:lnTo>
                  <a:lnTo>
                    <a:pt x="86" y="672"/>
                  </a:lnTo>
                  <a:lnTo>
                    <a:pt x="74" y="608"/>
                  </a:lnTo>
                  <a:lnTo>
                    <a:pt x="59" y="544"/>
                  </a:lnTo>
                  <a:lnTo>
                    <a:pt x="39" y="486"/>
                  </a:lnTo>
                  <a:lnTo>
                    <a:pt x="0" y="390"/>
                  </a:lnTo>
                  <a:lnTo>
                    <a:pt x="33" y="342"/>
                  </a:lnTo>
                  <a:lnTo>
                    <a:pt x="66" y="296"/>
                  </a:lnTo>
                  <a:lnTo>
                    <a:pt x="103" y="254"/>
                  </a:lnTo>
                  <a:lnTo>
                    <a:pt x="140" y="214"/>
                  </a:lnTo>
                  <a:lnTo>
                    <a:pt x="180" y="177"/>
                  </a:lnTo>
                  <a:lnTo>
                    <a:pt x="222" y="145"/>
                  </a:lnTo>
                  <a:lnTo>
                    <a:pt x="267" y="114"/>
                  </a:lnTo>
                  <a:lnTo>
                    <a:pt x="314" y="88"/>
                  </a:lnTo>
                  <a:lnTo>
                    <a:pt x="366" y="65"/>
                  </a:lnTo>
                  <a:lnTo>
                    <a:pt x="420" y="45"/>
                  </a:lnTo>
                  <a:lnTo>
                    <a:pt x="476" y="28"/>
                  </a:lnTo>
                  <a:lnTo>
                    <a:pt x="538" y="15"/>
                  </a:lnTo>
                  <a:lnTo>
                    <a:pt x="602" y="7"/>
                  </a:lnTo>
                  <a:lnTo>
                    <a:pt x="670" y="1"/>
                  </a:lnTo>
                  <a:lnTo>
                    <a:pt x="743"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0"/>
            <p:cNvSpPr>
              <a:spLocks/>
            </p:cNvSpPr>
            <p:nvPr/>
          </p:nvSpPr>
          <p:spPr bwMode="auto">
            <a:xfrm>
              <a:off x="515" y="2763"/>
              <a:ext cx="986" cy="681"/>
            </a:xfrm>
            <a:custGeom>
              <a:avLst/>
              <a:gdLst>
                <a:gd name="T0" fmla="*/ 542 w 1972"/>
                <a:gd name="T1" fmla="*/ 0 h 1362"/>
                <a:gd name="T2" fmla="*/ 734 w 1972"/>
                <a:gd name="T3" fmla="*/ 14 h 1362"/>
                <a:gd name="T4" fmla="*/ 922 w 1972"/>
                <a:gd name="T5" fmla="*/ 56 h 1362"/>
                <a:gd name="T6" fmla="*/ 1102 w 1972"/>
                <a:gd name="T7" fmla="*/ 122 h 1362"/>
                <a:gd name="T8" fmla="*/ 1272 w 1972"/>
                <a:gd name="T9" fmla="*/ 211 h 1362"/>
                <a:gd name="T10" fmla="*/ 1430 w 1972"/>
                <a:gd name="T11" fmla="*/ 321 h 1362"/>
                <a:gd name="T12" fmla="*/ 1573 w 1972"/>
                <a:gd name="T13" fmla="*/ 451 h 1362"/>
                <a:gd name="T14" fmla="*/ 1699 w 1972"/>
                <a:gd name="T15" fmla="*/ 597 h 1362"/>
                <a:gd name="T16" fmla="*/ 1804 w 1972"/>
                <a:gd name="T17" fmla="*/ 758 h 1362"/>
                <a:gd name="T18" fmla="*/ 1886 w 1972"/>
                <a:gd name="T19" fmla="*/ 932 h 1362"/>
                <a:gd name="T20" fmla="*/ 1942 w 1972"/>
                <a:gd name="T21" fmla="*/ 1117 h 1362"/>
                <a:gd name="T22" fmla="*/ 1972 w 1972"/>
                <a:gd name="T23" fmla="*/ 1311 h 1362"/>
                <a:gd name="T24" fmla="*/ 1962 w 1972"/>
                <a:gd name="T25" fmla="*/ 1303 h 1362"/>
                <a:gd name="T26" fmla="*/ 1944 w 1972"/>
                <a:gd name="T27" fmla="*/ 1283 h 1362"/>
                <a:gd name="T28" fmla="*/ 1918 w 1972"/>
                <a:gd name="T29" fmla="*/ 1255 h 1362"/>
                <a:gd name="T30" fmla="*/ 1889 w 1972"/>
                <a:gd name="T31" fmla="*/ 1226 h 1362"/>
                <a:gd name="T32" fmla="*/ 1866 w 1972"/>
                <a:gd name="T33" fmla="*/ 1200 h 1362"/>
                <a:gd name="T34" fmla="*/ 1718 w 1972"/>
                <a:gd name="T35" fmla="*/ 1058 h 1362"/>
                <a:gd name="T36" fmla="*/ 1570 w 1972"/>
                <a:gd name="T37" fmla="*/ 937 h 1362"/>
                <a:gd name="T38" fmla="*/ 1425 w 1972"/>
                <a:gd name="T39" fmla="*/ 833 h 1362"/>
                <a:gd name="T40" fmla="*/ 1286 w 1972"/>
                <a:gd name="T41" fmla="*/ 748 h 1362"/>
                <a:gd name="T42" fmla="*/ 1156 w 1972"/>
                <a:gd name="T43" fmla="*/ 680 h 1362"/>
                <a:gd name="T44" fmla="*/ 1038 w 1972"/>
                <a:gd name="T45" fmla="*/ 627 h 1362"/>
                <a:gd name="T46" fmla="*/ 935 w 1972"/>
                <a:gd name="T47" fmla="*/ 588 h 1362"/>
                <a:gd name="T48" fmla="*/ 850 w 1972"/>
                <a:gd name="T49" fmla="*/ 561 h 1362"/>
                <a:gd name="T50" fmla="*/ 787 w 1972"/>
                <a:gd name="T51" fmla="*/ 547 h 1362"/>
                <a:gd name="T52" fmla="*/ 869 w 1972"/>
                <a:gd name="T53" fmla="*/ 596 h 1362"/>
                <a:gd name="T54" fmla="*/ 968 w 1972"/>
                <a:gd name="T55" fmla="*/ 654 h 1362"/>
                <a:gd name="T56" fmla="*/ 1078 w 1972"/>
                <a:gd name="T57" fmla="*/ 724 h 1362"/>
                <a:gd name="T58" fmla="*/ 1197 w 1972"/>
                <a:gd name="T59" fmla="*/ 806 h 1362"/>
                <a:gd name="T60" fmla="*/ 1318 w 1972"/>
                <a:gd name="T61" fmla="*/ 901 h 1362"/>
                <a:gd name="T62" fmla="*/ 1438 w 1972"/>
                <a:gd name="T63" fmla="*/ 1012 h 1362"/>
                <a:gd name="T64" fmla="*/ 1553 w 1972"/>
                <a:gd name="T65" fmla="*/ 1139 h 1362"/>
                <a:gd name="T66" fmla="*/ 1657 w 1972"/>
                <a:gd name="T67" fmla="*/ 1284 h 1362"/>
                <a:gd name="T68" fmla="*/ 901 w 1972"/>
                <a:gd name="T69" fmla="*/ 1362 h 1362"/>
                <a:gd name="T70" fmla="*/ 743 w 1972"/>
                <a:gd name="T71" fmla="*/ 1286 h 1362"/>
                <a:gd name="T72" fmla="*/ 604 w 1972"/>
                <a:gd name="T73" fmla="*/ 1195 h 1362"/>
                <a:gd name="T74" fmla="*/ 484 w 1972"/>
                <a:gd name="T75" fmla="*/ 1094 h 1362"/>
                <a:gd name="T76" fmla="*/ 380 w 1972"/>
                <a:gd name="T77" fmla="*/ 986 h 1362"/>
                <a:gd name="T78" fmla="*/ 292 w 1972"/>
                <a:gd name="T79" fmla="*/ 873 h 1362"/>
                <a:gd name="T80" fmla="*/ 218 w 1972"/>
                <a:gd name="T81" fmla="*/ 758 h 1362"/>
                <a:gd name="T82" fmla="*/ 155 w 1972"/>
                <a:gd name="T83" fmla="*/ 644 h 1362"/>
                <a:gd name="T84" fmla="*/ 106 w 1972"/>
                <a:gd name="T85" fmla="*/ 532 h 1362"/>
                <a:gd name="T86" fmla="*/ 67 w 1972"/>
                <a:gd name="T87" fmla="*/ 427 h 1362"/>
                <a:gd name="T88" fmla="*/ 38 w 1972"/>
                <a:gd name="T89" fmla="*/ 331 h 1362"/>
                <a:gd name="T90" fmla="*/ 16 w 1972"/>
                <a:gd name="T91" fmla="*/ 247 h 1362"/>
                <a:gd name="T92" fmla="*/ 1 w 1972"/>
                <a:gd name="T93" fmla="*/ 177 h 1362"/>
                <a:gd name="T94" fmla="*/ 4 w 1972"/>
                <a:gd name="T95" fmla="*/ 132 h 1362"/>
                <a:gd name="T96" fmla="*/ 24 w 1972"/>
                <a:gd name="T97" fmla="*/ 93 h 1362"/>
                <a:gd name="T98" fmla="*/ 58 w 1972"/>
                <a:gd name="T99" fmla="*/ 66 h 1362"/>
                <a:gd name="T100" fmla="*/ 176 w 1972"/>
                <a:gd name="T101" fmla="*/ 37 h 1362"/>
                <a:gd name="T102" fmla="*/ 364 w 1972"/>
                <a:gd name="T103" fmla="*/ 9 h 1362"/>
                <a:gd name="T104" fmla="*/ 542 w 1972"/>
                <a:gd name="T105"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2" h="1362">
                  <a:moveTo>
                    <a:pt x="542" y="0"/>
                  </a:moveTo>
                  <a:lnTo>
                    <a:pt x="542" y="0"/>
                  </a:lnTo>
                  <a:lnTo>
                    <a:pt x="638" y="4"/>
                  </a:lnTo>
                  <a:lnTo>
                    <a:pt x="734" y="14"/>
                  </a:lnTo>
                  <a:lnTo>
                    <a:pt x="828" y="31"/>
                  </a:lnTo>
                  <a:lnTo>
                    <a:pt x="922" y="56"/>
                  </a:lnTo>
                  <a:lnTo>
                    <a:pt x="1012" y="85"/>
                  </a:lnTo>
                  <a:lnTo>
                    <a:pt x="1102" y="122"/>
                  </a:lnTo>
                  <a:lnTo>
                    <a:pt x="1189" y="164"/>
                  </a:lnTo>
                  <a:lnTo>
                    <a:pt x="1272" y="211"/>
                  </a:lnTo>
                  <a:lnTo>
                    <a:pt x="1353" y="264"/>
                  </a:lnTo>
                  <a:lnTo>
                    <a:pt x="1430" y="321"/>
                  </a:lnTo>
                  <a:lnTo>
                    <a:pt x="1504" y="384"/>
                  </a:lnTo>
                  <a:lnTo>
                    <a:pt x="1573" y="451"/>
                  </a:lnTo>
                  <a:lnTo>
                    <a:pt x="1638" y="521"/>
                  </a:lnTo>
                  <a:lnTo>
                    <a:pt x="1699" y="597"/>
                  </a:lnTo>
                  <a:lnTo>
                    <a:pt x="1754" y="676"/>
                  </a:lnTo>
                  <a:lnTo>
                    <a:pt x="1804" y="758"/>
                  </a:lnTo>
                  <a:lnTo>
                    <a:pt x="1848" y="844"/>
                  </a:lnTo>
                  <a:lnTo>
                    <a:pt x="1886" y="932"/>
                  </a:lnTo>
                  <a:lnTo>
                    <a:pt x="1918" y="1023"/>
                  </a:lnTo>
                  <a:lnTo>
                    <a:pt x="1942" y="1117"/>
                  </a:lnTo>
                  <a:lnTo>
                    <a:pt x="1960" y="1212"/>
                  </a:lnTo>
                  <a:lnTo>
                    <a:pt x="1972" y="1311"/>
                  </a:lnTo>
                  <a:lnTo>
                    <a:pt x="1968" y="1308"/>
                  </a:lnTo>
                  <a:lnTo>
                    <a:pt x="1962" y="1303"/>
                  </a:lnTo>
                  <a:lnTo>
                    <a:pt x="1954" y="1294"/>
                  </a:lnTo>
                  <a:lnTo>
                    <a:pt x="1944" y="1283"/>
                  </a:lnTo>
                  <a:lnTo>
                    <a:pt x="1931" y="1270"/>
                  </a:lnTo>
                  <a:lnTo>
                    <a:pt x="1918" y="1255"/>
                  </a:lnTo>
                  <a:lnTo>
                    <a:pt x="1904" y="1240"/>
                  </a:lnTo>
                  <a:lnTo>
                    <a:pt x="1889" y="1226"/>
                  </a:lnTo>
                  <a:lnTo>
                    <a:pt x="1878" y="1212"/>
                  </a:lnTo>
                  <a:lnTo>
                    <a:pt x="1866" y="1200"/>
                  </a:lnTo>
                  <a:lnTo>
                    <a:pt x="1792" y="1127"/>
                  </a:lnTo>
                  <a:lnTo>
                    <a:pt x="1718" y="1058"/>
                  </a:lnTo>
                  <a:lnTo>
                    <a:pt x="1644" y="994"/>
                  </a:lnTo>
                  <a:lnTo>
                    <a:pt x="1570" y="937"/>
                  </a:lnTo>
                  <a:lnTo>
                    <a:pt x="1497" y="883"/>
                  </a:lnTo>
                  <a:lnTo>
                    <a:pt x="1425" y="833"/>
                  </a:lnTo>
                  <a:lnTo>
                    <a:pt x="1354" y="788"/>
                  </a:lnTo>
                  <a:lnTo>
                    <a:pt x="1286" y="748"/>
                  </a:lnTo>
                  <a:lnTo>
                    <a:pt x="1219" y="712"/>
                  </a:lnTo>
                  <a:lnTo>
                    <a:pt x="1156" y="680"/>
                  </a:lnTo>
                  <a:lnTo>
                    <a:pt x="1095" y="652"/>
                  </a:lnTo>
                  <a:lnTo>
                    <a:pt x="1038" y="627"/>
                  </a:lnTo>
                  <a:lnTo>
                    <a:pt x="984" y="606"/>
                  </a:lnTo>
                  <a:lnTo>
                    <a:pt x="935" y="588"/>
                  </a:lnTo>
                  <a:lnTo>
                    <a:pt x="890" y="573"/>
                  </a:lnTo>
                  <a:lnTo>
                    <a:pt x="850" y="561"/>
                  </a:lnTo>
                  <a:lnTo>
                    <a:pt x="815" y="553"/>
                  </a:lnTo>
                  <a:lnTo>
                    <a:pt x="787" y="547"/>
                  </a:lnTo>
                  <a:lnTo>
                    <a:pt x="825" y="570"/>
                  </a:lnTo>
                  <a:lnTo>
                    <a:pt x="869" y="596"/>
                  </a:lnTo>
                  <a:lnTo>
                    <a:pt x="916" y="624"/>
                  </a:lnTo>
                  <a:lnTo>
                    <a:pt x="968" y="654"/>
                  </a:lnTo>
                  <a:lnTo>
                    <a:pt x="1022" y="687"/>
                  </a:lnTo>
                  <a:lnTo>
                    <a:pt x="1078" y="724"/>
                  </a:lnTo>
                  <a:lnTo>
                    <a:pt x="1137" y="764"/>
                  </a:lnTo>
                  <a:lnTo>
                    <a:pt x="1197" y="806"/>
                  </a:lnTo>
                  <a:lnTo>
                    <a:pt x="1257" y="852"/>
                  </a:lnTo>
                  <a:lnTo>
                    <a:pt x="1318" y="901"/>
                  </a:lnTo>
                  <a:lnTo>
                    <a:pt x="1379" y="956"/>
                  </a:lnTo>
                  <a:lnTo>
                    <a:pt x="1438" y="1012"/>
                  </a:lnTo>
                  <a:lnTo>
                    <a:pt x="1497" y="1073"/>
                  </a:lnTo>
                  <a:lnTo>
                    <a:pt x="1553" y="1139"/>
                  </a:lnTo>
                  <a:lnTo>
                    <a:pt x="1606" y="1210"/>
                  </a:lnTo>
                  <a:lnTo>
                    <a:pt x="1657" y="1284"/>
                  </a:lnTo>
                  <a:lnTo>
                    <a:pt x="1704" y="1362"/>
                  </a:lnTo>
                  <a:lnTo>
                    <a:pt x="901" y="1362"/>
                  </a:lnTo>
                  <a:lnTo>
                    <a:pt x="820" y="1326"/>
                  </a:lnTo>
                  <a:lnTo>
                    <a:pt x="743" y="1286"/>
                  </a:lnTo>
                  <a:lnTo>
                    <a:pt x="671" y="1241"/>
                  </a:lnTo>
                  <a:lnTo>
                    <a:pt x="604" y="1195"/>
                  </a:lnTo>
                  <a:lnTo>
                    <a:pt x="542" y="1146"/>
                  </a:lnTo>
                  <a:lnTo>
                    <a:pt x="484" y="1094"/>
                  </a:lnTo>
                  <a:lnTo>
                    <a:pt x="430" y="1041"/>
                  </a:lnTo>
                  <a:lnTo>
                    <a:pt x="380" y="986"/>
                  </a:lnTo>
                  <a:lnTo>
                    <a:pt x="334" y="930"/>
                  </a:lnTo>
                  <a:lnTo>
                    <a:pt x="292" y="873"/>
                  </a:lnTo>
                  <a:lnTo>
                    <a:pt x="253" y="816"/>
                  </a:lnTo>
                  <a:lnTo>
                    <a:pt x="218" y="758"/>
                  </a:lnTo>
                  <a:lnTo>
                    <a:pt x="185" y="700"/>
                  </a:lnTo>
                  <a:lnTo>
                    <a:pt x="155" y="644"/>
                  </a:lnTo>
                  <a:lnTo>
                    <a:pt x="129" y="587"/>
                  </a:lnTo>
                  <a:lnTo>
                    <a:pt x="106" y="532"/>
                  </a:lnTo>
                  <a:lnTo>
                    <a:pt x="86" y="479"/>
                  </a:lnTo>
                  <a:lnTo>
                    <a:pt x="67" y="427"/>
                  </a:lnTo>
                  <a:lnTo>
                    <a:pt x="52" y="378"/>
                  </a:lnTo>
                  <a:lnTo>
                    <a:pt x="38" y="331"/>
                  </a:lnTo>
                  <a:lnTo>
                    <a:pt x="26" y="287"/>
                  </a:lnTo>
                  <a:lnTo>
                    <a:pt x="16" y="247"/>
                  </a:lnTo>
                  <a:lnTo>
                    <a:pt x="8" y="210"/>
                  </a:lnTo>
                  <a:lnTo>
                    <a:pt x="1" y="177"/>
                  </a:lnTo>
                  <a:lnTo>
                    <a:pt x="0" y="154"/>
                  </a:lnTo>
                  <a:lnTo>
                    <a:pt x="4" y="132"/>
                  </a:lnTo>
                  <a:lnTo>
                    <a:pt x="12" y="112"/>
                  </a:lnTo>
                  <a:lnTo>
                    <a:pt x="24" y="93"/>
                  </a:lnTo>
                  <a:lnTo>
                    <a:pt x="39" y="78"/>
                  </a:lnTo>
                  <a:lnTo>
                    <a:pt x="58" y="66"/>
                  </a:lnTo>
                  <a:lnTo>
                    <a:pt x="79" y="58"/>
                  </a:lnTo>
                  <a:lnTo>
                    <a:pt x="176" y="37"/>
                  </a:lnTo>
                  <a:lnTo>
                    <a:pt x="272" y="20"/>
                  </a:lnTo>
                  <a:lnTo>
                    <a:pt x="364" y="9"/>
                  </a:lnTo>
                  <a:lnTo>
                    <a:pt x="454" y="3"/>
                  </a:lnTo>
                  <a:lnTo>
                    <a:pt x="542"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757" y="3507"/>
              <a:ext cx="1696" cy="810"/>
            </a:xfrm>
            <a:custGeom>
              <a:avLst/>
              <a:gdLst>
                <a:gd name="T0" fmla="*/ 3289 w 3392"/>
                <a:gd name="T1" fmla="*/ 0 h 1621"/>
                <a:gd name="T2" fmla="*/ 3334 w 3392"/>
                <a:gd name="T3" fmla="*/ 11 h 1621"/>
                <a:gd name="T4" fmla="*/ 3369 w 3392"/>
                <a:gd name="T5" fmla="*/ 39 h 1621"/>
                <a:gd name="T6" fmla="*/ 3389 w 3392"/>
                <a:gd name="T7" fmla="*/ 79 h 1621"/>
                <a:gd name="T8" fmla="*/ 3391 w 3392"/>
                <a:gd name="T9" fmla="*/ 104 h 1621"/>
                <a:gd name="T10" fmla="*/ 3388 w 3392"/>
                <a:gd name="T11" fmla="*/ 219 h 1621"/>
                <a:gd name="T12" fmla="*/ 3361 w 3392"/>
                <a:gd name="T13" fmla="*/ 419 h 1621"/>
                <a:gd name="T14" fmla="*/ 3309 w 3392"/>
                <a:gd name="T15" fmla="*/ 611 h 1621"/>
                <a:gd name="T16" fmla="*/ 3233 w 3392"/>
                <a:gd name="T17" fmla="*/ 791 h 1621"/>
                <a:gd name="T18" fmla="*/ 3135 w 3392"/>
                <a:gd name="T19" fmla="*/ 958 h 1621"/>
                <a:gd name="T20" fmla="*/ 3016 w 3392"/>
                <a:gd name="T21" fmla="*/ 1111 h 1621"/>
                <a:gd name="T22" fmla="*/ 2881 w 3392"/>
                <a:gd name="T23" fmla="*/ 1246 h 1621"/>
                <a:gd name="T24" fmla="*/ 2728 w 3392"/>
                <a:gd name="T25" fmla="*/ 1365 h 1621"/>
                <a:gd name="T26" fmla="*/ 2561 w 3392"/>
                <a:gd name="T27" fmla="*/ 1462 h 1621"/>
                <a:gd name="T28" fmla="*/ 2381 w 3392"/>
                <a:gd name="T29" fmla="*/ 1539 h 1621"/>
                <a:gd name="T30" fmla="*/ 2190 w 3392"/>
                <a:gd name="T31" fmla="*/ 1591 h 1621"/>
                <a:gd name="T32" fmla="*/ 1990 w 3392"/>
                <a:gd name="T33" fmla="*/ 1618 h 1621"/>
                <a:gd name="T34" fmla="*/ 1505 w 3392"/>
                <a:gd name="T35" fmla="*/ 1621 h 1621"/>
                <a:gd name="T36" fmla="*/ 1301 w 3392"/>
                <a:gd name="T37" fmla="*/ 1608 h 1621"/>
                <a:gd name="T38" fmla="*/ 1106 w 3392"/>
                <a:gd name="T39" fmla="*/ 1568 h 1621"/>
                <a:gd name="T40" fmla="*/ 920 w 3392"/>
                <a:gd name="T41" fmla="*/ 1503 h 1621"/>
                <a:gd name="T42" fmla="*/ 746 w 3392"/>
                <a:gd name="T43" fmla="*/ 1416 h 1621"/>
                <a:gd name="T44" fmla="*/ 586 w 3392"/>
                <a:gd name="T45" fmla="*/ 1308 h 1621"/>
                <a:gd name="T46" fmla="*/ 441 w 3392"/>
                <a:gd name="T47" fmla="*/ 1181 h 1621"/>
                <a:gd name="T48" fmla="*/ 314 w 3392"/>
                <a:gd name="T49" fmla="*/ 1037 h 1621"/>
                <a:gd name="T50" fmla="*/ 206 w 3392"/>
                <a:gd name="T51" fmla="*/ 875 h 1621"/>
                <a:gd name="T52" fmla="*/ 118 w 3392"/>
                <a:gd name="T53" fmla="*/ 702 h 1621"/>
                <a:gd name="T54" fmla="*/ 53 w 3392"/>
                <a:gd name="T55" fmla="*/ 517 h 1621"/>
                <a:gd name="T56" fmla="*/ 13 w 3392"/>
                <a:gd name="T57" fmla="*/ 320 h 1621"/>
                <a:gd name="T58" fmla="*/ 0 w 3392"/>
                <a:gd name="T59" fmla="*/ 115 h 1621"/>
                <a:gd name="T60" fmla="*/ 3 w 3392"/>
                <a:gd name="T61" fmla="*/ 79 h 1621"/>
                <a:gd name="T62" fmla="*/ 23 w 3392"/>
                <a:gd name="T63" fmla="*/ 39 h 1621"/>
                <a:gd name="T64" fmla="*/ 58 w 3392"/>
                <a:gd name="T65" fmla="*/ 11 h 1621"/>
                <a:gd name="T66" fmla="*/ 104 w 3392"/>
                <a:gd name="T67" fmla="*/ 0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2" h="1621">
                  <a:moveTo>
                    <a:pt x="104" y="0"/>
                  </a:moveTo>
                  <a:lnTo>
                    <a:pt x="3289" y="0"/>
                  </a:lnTo>
                  <a:lnTo>
                    <a:pt x="3313" y="3"/>
                  </a:lnTo>
                  <a:lnTo>
                    <a:pt x="3334" y="11"/>
                  </a:lnTo>
                  <a:lnTo>
                    <a:pt x="3354" y="23"/>
                  </a:lnTo>
                  <a:lnTo>
                    <a:pt x="3369" y="39"/>
                  </a:lnTo>
                  <a:lnTo>
                    <a:pt x="3382" y="58"/>
                  </a:lnTo>
                  <a:lnTo>
                    <a:pt x="3389" y="79"/>
                  </a:lnTo>
                  <a:lnTo>
                    <a:pt x="3392" y="104"/>
                  </a:lnTo>
                  <a:lnTo>
                    <a:pt x="3391" y="104"/>
                  </a:lnTo>
                  <a:lnTo>
                    <a:pt x="3391" y="115"/>
                  </a:lnTo>
                  <a:lnTo>
                    <a:pt x="3388" y="219"/>
                  </a:lnTo>
                  <a:lnTo>
                    <a:pt x="3378" y="320"/>
                  </a:lnTo>
                  <a:lnTo>
                    <a:pt x="3361" y="419"/>
                  </a:lnTo>
                  <a:lnTo>
                    <a:pt x="3338" y="515"/>
                  </a:lnTo>
                  <a:lnTo>
                    <a:pt x="3309" y="611"/>
                  </a:lnTo>
                  <a:lnTo>
                    <a:pt x="3274" y="701"/>
                  </a:lnTo>
                  <a:lnTo>
                    <a:pt x="3233" y="791"/>
                  </a:lnTo>
                  <a:lnTo>
                    <a:pt x="3187" y="875"/>
                  </a:lnTo>
                  <a:lnTo>
                    <a:pt x="3135" y="958"/>
                  </a:lnTo>
                  <a:lnTo>
                    <a:pt x="3079" y="1035"/>
                  </a:lnTo>
                  <a:lnTo>
                    <a:pt x="3016" y="1111"/>
                  </a:lnTo>
                  <a:lnTo>
                    <a:pt x="2950" y="1180"/>
                  </a:lnTo>
                  <a:lnTo>
                    <a:pt x="2881" y="1246"/>
                  </a:lnTo>
                  <a:lnTo>
                    <a:pt x="2807" y="1308"/>
                  </a:lnTo>
                  <a:lnTo>
                    <a:pt x="2728" y="1365"/>
                  </a:lnTo>
                  <a:lnTo>
                    <a:pt x="2646" y="1416"/>
                  </a:lnTo>
                  <a:lnTo>
                    <a:pt x="2561" y="1462"/>
                  </a:lnTo>
                  <a:lnTo>
                    <a:pt x="2473" y="1503"/>
                  </a:lnTo>
                  <a:lnTo>
                    <a:pt x="2381" y="1539"/>
                  </a:lnTo>
                  <a:lnTo>
                    <a:pt x="2287" y="1568"/>
                  </a:lnTo>
                  <a:lnTo>
                    <a:pt x="2190" y="1591"/>
                  </a:lnTo>
                  <a:lnTo>
                    <a:pt x="2091" y="1608"/>
                  </a:lnTo>
                  <a:lnTo>
                    <a:pt x="1990" y="1618"/>
                  </a:lnTo>
                  <a:lnTo>
                    <a:pt x="1886" y="1621"/>
                  </a:lnTo>
                  <a:lnTo>
                    <a:pt x="1505" y="1621"/>
                  </a:lnTo>
                  <a:lnTo>
                    <a:pt x="1402" y="1618"/>
                  </a:lnTo>
                  <a:lnTo>
                    <a:pt x="1301" y="1608"/>
                  </a:lnTo>
                  <a:lnTo>
                    <a:pt x="1202" y="1591"/>
                  </a:lnTo>
                  <a:lnTo>
                    <a:pt x="1106" y="1568"/>
                  </a:lnTo>
                  <a:lnTo>
                    <a:pt x="1012" y="1539"/>
                  </a:lnTo>
                  <a:lnTo>
                    <a:pt x="920" y="1503"/>
                  </a:lnTo>
                  <a:lnTo>
                    <a:pt x="830" y="1462"/>
                  </a:lnTo>
                  <a:lnTo>
                    <a:pt x="746" y="1416"/>
                  </a:lnTo>
                  <a:lnTo>
                    <a:pt x="664" y="1365"/>
                  </a:lnTo>
                  <a:lnTo>
                    <a:pt x="586" y="1308"/>
                  </a:lnTo>
                  <a:lnTo>
                    <a:pt x="511" y="1247"/>
                  </a:lnTo>
                  <a:lnTo>
                    <a:pt x="441" y="1181"/>
                  </a:lnTo>
                  <a:lnTo>
                    <a:pt x="375" y="1111"/>
                  </a:lnTo>
                  <a:lnTo>
                    <a:pt x="314" y="1037"/>
                  </a:lnTo>
                  <a:lnTo>
                    <a:pt x="257" y="958"/>
                  </a:lnTo>
                  <a:lnTo>
                    <a:pt x="206" y="875"/>
                  </a:lnTo>
                  <a:lnTo>
                    <a:pt x="159" y="791"/>
                  </a:lnTo>
                  <a:lnTo>
                    <a:pt x="118" y="702"/>
                  </a:lnTo>
                  <a:lnTo>
                    <a:pt x="83" y="611"/>
                  </a:lnTo>
                  <a:lnTo>
                    <a:pt x="53" y="517"/>
                  </a:lnTo>
                  <a:lnTo>
                    <a:pt x="31" y="419"/>
                  </a:lnTo>
                  <a:lnTo>
                    <a:pt x="13" y="320"/>
                  </a:lnTo>
                  <a:lnTo>
                    <a:pt x="4" y="219"/>
                  </a:lnTo>
                  <a:lnTo>
                    <a:pt x="0" y="115"/>
                  </a:lnTo>
                  <a:lnTo>
                    <a:pt x="0" y="104"/>
                  </a:lnTo>
                  <a:lnTo>
                    <a:pt x="3" y="79"/>
                  </a:lnTo>
                  <a:lnTo>
                    <a:pt x="11" y="58"/>
                  </a:lnTo>
                  <a:lnTo>
                    <a:pt x="23" y="39"/>
                  </a:lnTo>
                  <a:lnTo>
                    <a:pt x="39" y="23"/>
                  </a:lnTo>
                  <a:lnTo>
                    <a:pt x="58" y="11"/>
                  </a:lnTo>
                  <a:lnTo>
                    <a:pt x="79" y="3"/>
                  </a:lnTo>
                  <a:lnTo>
                    <a:pt x="104"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7063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5967046" cy="6858000"/>
          </a:xfrm>
          <a:custGeom>
            <a:avLst/>
            <a:gdLst>
              <a:gd name="connsiteX0" fmla="*/ 0 w 5967046"/>
              <a:gd name="connsiteY0" fmla="*/ 0 h 6858000"/>
              <a:gd name="connsiteX1" fmla="*/ 1491762 w 5967046"/>
              <a:gd name="connsiteY1" fmla="*/ 0 h 6858000"/>
              <a:gd name="connsiteX2" fmla="*/ 2098431 w 5967046"/>
              <a:gd name="connsiteY2" fmla="*/ 0 h 6858000"/>
              <a:gd name="connsiteX3" fmla="*/ 5967046 w 5967046"/>
              <a:gd name="connsiteY3" fmla="*/ 0 h 6858000"/>
              <a:gd name="connsiteX4" fmla="*/ 4475285 w 5967046"/>
              <a:gd name="connsiteY4" fmla="*/ 6858000 h 6858000"/>
              <a:gd name="connsiteX5" fmla="*/ 2098431 w 5967046"/>
              <a:gd name="connsiteY5" fmla="*/ 6858000 h 6858000"/>
              <a:gd name="connsiteX6" fmla="*/ 0 w 596704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7046" h="6858000">
                <a:moveTo>
                  <a:pt x="0" y="0"/>
                </a:moveTo>
                <a:lnTo>
                  <a:pt x="1491762" y="0"/>
                </a:lnTo>
                <a:lnTo>
                  <a:pt x="2098431" y="0"/>
                </a:lnTo>
                <a:lnTo>
                  <a:pt x="5967046" y="0"/>
                </a:lnTo>
                <a:lnTo>
                  <a:pt x="4475285" y="6858000"/>
                </a:lnTo>
                <a:lnTo>
                  <a:pt x="2098431" y="6858000"/>
                </a:lnTo>
                <a:lnTo>
                  <a:pt x="0" y="6858000"/>
                </a:lnTo>
                <a:close/>
              </a:path>
            </a:pathLst>
          </a:custGeom>
          <a:blipFill dpi="0" rotWithShape="1">
            <a:blip r:embed="rId2"/>
            <a:srcRect/>
            <a:stretch>
              <a:fillRect l="-30000" r="-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166340" y="492370"/>
            <a:ext cx="5498122" cy="923330"/>
          </a:xfrm>
          <a:prstGeom prst="rect">
            <a:avLst/>
          </a:prstGeom>
          <a:noFill/>
        </p:spPr>
        <p:txBody>
          <a:bodyPr wrap="square" rtlCol="0">
            <a:spAutoFit/>
          </a:bodyPr>
          <a:lstStyle/>
          <a:p>
            <a:pPr algn="r"/>
            <a:r>
              <a:rPr lang="en-US" sz="5400" dirty="0">
                <a:solidFill>
                  <a:schemeClr val="accent2"/>
                </a:solidFill>
                <a:latin typeface="Arial" panose="020B0604020202020204" pitchFamily="34" charset="0"/>
                <a:cs typeface="Arial" panose="020B0604020202020204" pitchFamily="34" charset="0"/>
              </a:rPr>
              <a:t>Title Goes Here</a:t>
            </a:r>
          </a:p>
        </p:txBody>
      </p:sp>
      <p:grpSp>
        <p:nvGrpSpPr>
          <p:cNvPr id="59" name="Group 58"/>
          <p:cNvGrpSpPr/>
          <p:nvPr/>
        </p:nvGrpSpPr>
        <p:grpSpPr>
          <a:xfrm>
            <a:off x="6321307" y="2403230"/>
            <a:ext cx="4897678" cy="676656"/>
            <a:chOff x="6321307" y="2403230"/>
            <a:chExt cx="4792170" cy="676656"/>
          </a:xfrm>
        </p:grpSpPr>
        <p:grpSp>
          <p:nvGrpSpPr>
            <p:cNvPr id="27" name="Group 26"/>
            <p:cNvGrpSpPr/>
            <p:nvPr/>
          </p:nvGrpSpPr>
          <p:grpSpPr>
            <a:xfrm>
              <a:off x="6321307" y="2403230"/>
              <a:ext cx="679940" cy="676656"/>
              <a:chOff x="5967045" y="2332892"/>
              <a:chExt cx="679940" cy="676656"/>
            </a:xfrm>
          </p:grpSpPr>
          <p:sp>
            <p:nvSpPr>
              <p:cNvPr id="23" name="Oval 22"/>
              <p:cNvSpPr/>
              <p:nvPr/>
            </p:nvSpPr>
            <p:spPr>
              <a:xfrm>
                <a:off x="5967045" y="2332892"/>
                <a:ext cx="679940" cy="6766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4"/>
              <p:cNvGrpSpPr>
                <a:grpSpLocks noChangeAspect="1"/>
              </p:cNvGrpSpPr>
              <p:nvPr/>
            </p:nvGrpSpPr>
            <p:grpSpPr bwMode="auto">
              <a:xfrm>
                <a:off x="6154983" y="2492285"/>
                <a:ext cx="304065" cy="357870"/>
                <a:chOff x="3208" y="1418"/>
                <a:chExt cx="1345" cy="1583"/>
              </a:xfrm>
              <a:solidFill>
                <a:schemeClr val="bg1"/>
              </a:solidFill>
            </p:grpSpPr>
            <p:sp>
              <p:nvSpPr>
                <p:cNvPr id="21" name="Freeform 6"/>
                <p:cNvSpPr>
                  <a:spLocks noEditPoints="1"/>
                </p:cNvSpPr>
                <p:nvPr/>
              </p:nvSpPr>
              <p:spPr bwMode="auto">
                <a:xfrm>
                  <a:off x="3208" y="1523"/>
                  <a:ext cx="1291" cy="1478"/>
                </a:xfrm>
                <a:custGeom>
                  <a:avLst/>
                  <a:gdLst>
                    <a:gd name="T0" fmla="*/ 2555 w 3874"/>
                    <a:gd name="T1" fmla="*/ 4226 h 4435"/>
                    <a:gd name="T2" fmla="*/ 2728 w 3874"/>
                    <a:gd name="T3" fmla="*/ 4122 h 4435"/>
                    <a:gd name="T4" fmla="*/ 1851 w 3874"/>
                    <a:gd name="T5" fmla="*/ 3121 h 4435"/>
                    <a:gd name="T6" fmla="*/ 2112 w 3874"/>
                    <a:gd name="T7" fmla="*/ 3200 h 4435"/>
                    <a:gd name="T8" fmla="*/ 1851 w 3874"/>
                    <a:gd name="T9" fmla="*/ 3121 h 4435"/>
                    <a:gd name="T10" fmla="*/ 1186 w 3874"/>
                    <a:gd name="T11" fmla="*/ 4006 h 4435"/>
                    <a:gd name="T12" fmla="*/ 1313 w 3874"/>
                    <a:gd name="T13" fmla="*/ 4193 h 4435"/>
                    <a:gd name="T14" fmla="*/ 1286 w 3874"/>
                    <a:gd name="T15" fmla="*/ 2907 h 4435"/>
                    <a:gd name="T16" fmla="*/ 1680 w 3874"/>
                    <a:gd name="T17" fmla="*/ 0 h 4435"/>
                    <a:gd name="T18" fmla="*/ 1576 w 3874"/>
                    <a:gd name="T19" fmla="*/ 357 h 4435"/>
                    <a:gd name="T20" fmla="*/ 1391 w 3874"/>
                    <a:gd name="T21" fmla="*/ 554 h 4435"/>
                    <a:gd name="T22" fmla="*/ 1374 w 3874"/>
                    <a:gd name="T23" fmla="*/ 826 h 4435"/>
                    <a:gd name="T24" fmla="*/ 1228 w 3874"/>
                    <a:gd name="T25" fmla="*/ 938 h 4435"/>
                    <a:gd name="T26" fmla="*/ 923 w 3874"/>
                    <a:gd name="T27" fmla="*/ 1089 h 4435"/>
                    <a:gd name="T28" fmla="*/ 752 w 3874"/>
                    <a:gd name="T29" fmla="*/ 1361 h 4435"/>
                    <a:gd name="T30" fmla="*/ 759 w 3874"/>
                    <a:gd name="T31" fmla="*/ 1642 h 4435"/>
                    <a:gd name="T32" fmla="*/ 482 w 3874"/>
                    <a:gd name="T33" fmla="*/ 1775 h 4435"/>
                    <a:gd name="T34" fmla="*/ 326 w 3874"/>
                    <a:gd name="T35" fmla="*/ 2039 h 4435"/>
                    <a:gd name="T36" fmla="*/ 345 w 3874"/>
                    <a:gd name="T37" fmla="*/ 2360 h 4435"/>
                    <a:gd name="T38" fmla="*/ 534 w 3874"/>
                    <a:gd name="T39" fmla="*/ 2604 h 4435"/>
                    <a:gd name="T40" fmla="*/ 833 w 3874"/>
                    <a:gd name="T41" fmla="*/ 2699 h 4435"/>
                    <a:gd name="T42" fmla="*/ 1124 w 3874"/>
                    <a:gd name="T43" fmla="*/ 2610 h 4435"/>
                    <a:gd name="T44" fmla="*/ 1360 w 3874"/>
                    <a:gd name="T45" fmla="*/ 2607 h 4435"/>
                    <a:gd name="T46" fmla="*/ 1607 w 3874"/>
                    <a:gd name="T47" fmla="*/ 2601 h 4435"/>
                    <a:gd name="T48" fmla="*/ 1790 w 3874"/>
                    <a:gd name="T49" fmla="*/ 2744 h 4435"/>
                    <a:gd name="T50" fmla="*/ 2131 w 3874"/>
                    <a:gd name="T51" fmla="*/ 2888 h 4435"/>
                    <a:gd name="T52" fmla="*/ 2597 w 3874"/>
                    <a:gd name="T53" fmla="*/ 2943 h 4435"/>
                    <a:gd name="T54" fmla="*/ 3057 w 3874"/>
                    <a:gd name="T55" fmla="*/ 2889 h 4435"/>
                    <a:gd name="T56" fmla="*/ 3397 w 3874"/>
                    <a:gd name="T57" fmla="*/ 2748 h 4435"/>
                    <a:gd name="T58" fmla="*/ 3558 w 3874"/>
                    <a:gd name="T59" fmla="*/ 2548 h 4435"/>
                    <a:gd name="T60" fmla="*/ 3491 w 3874"/>
                    <a:gd name="T61" fmla="*/ 2335 h 4435"/>
                    <a:gd name="T62" fmla="*/ 3327 w 3874"/>
                    <a:gd name="T63" fmla="*/ 2151 h 4435"/>
                    <a:gd name="T64" fmla="*/ 3411 w 3874"/>
                    <a:gd name="T65" fmla="*/ 1873 h 4435"/>
                    <a:gd name="T66" fmla="*/ 3569 w 3874"/>
                    <a:gd name="T67" fmla="*/ 1522 h 4435"/>
                    <a:gd name="T68" fmla="*/ 3717 w 3874"/>
                    <a:gd name="T69" fmla="*/ 1791 h 4435"/>
                    <a:gd name="T70" fmla="*/ 3737 w 3874"/>
                    <a:gd name="T71" fmla="*/ 2146 h 4435"/>
                    <a:gd name="T72" fmla="*/ 3860 w 3874"/>
                    <a:gd name="T73" fmla="*/ 2387 h 4435"/>
                    <a:gd name="T74" fmla="*/ 3857 w 3874"/>
                    <a:gd name="T75" fmla="*/ 2632 h 4435"/>
                    <a:gd name="T76" fmla="*/ 3680 w 3874"/>
                    <a:gd name="T77" fmla="*/ 2915 h 4435"/>
                    <a:gd name="T78" fmla="*/ 3339 w 3874"/>
                    <a:gd name="T79" fmla="*/ 3123 h 4435"/>
                    <a:gd name="T80" fmla="*/ 3170 w 3874"/>
                    <a:gd name="T81" fmla="*/ 4096 h 4435"/>
                    <a:gd name="T82" fmla="*/ 2961 w 3874"/>
                    <a:gd name="T83" fmla="*/ 4343 h 4435"/>
                    <a:gd name="T84" fmla="*/ 2683 w 3874"/>
                    <a:gd name="T85" fmla="*/ 4434 h 4435"/>
                    <a:gd name="T86" fmla="*/ 1183 w 3874"/>
                    <a:gd name="T87" fmla="*/ 4419 h 4435"/>
                    <a:gd name="T88" fmla="*/ 902 w 3874"/>
                    <a:gd name="T89" fmla="*/ 4260 h 4435"/>
                    <a:gd name="T90" fmla="*/ 756 w 3874"/>
                    <a:gd name="T91" fmla="*/ 3964 h 4435"/>
                    <a:gd name="T92" fmla="*/ 311 w 3874"/>
                    <a:gd name="T93" fmla="*/ 2822 h 4435"/>
                    <a:gd name="T94" fmla="*/ 67 w 3874"/>
                    <a:gd name="T95" fmla="*/ 2500 h 4435"/>
                    <a:gd name="T96" fmla="*/ 3 w 3874"/>
                    <a:gd name="T97" fmla="*/ 2084 h 4435"/>
                    <a:gd name="T98" fmla="*/ 138 w 3874"/>
                    <a:gd name="T99" fmla="*/ 1706 h 4435"/>
                    <a:gd name="T100" fmla="*/ 427 w 3874"/>
                    <a:gd name="T101" fmla="*/ 1434 h 4435"/>
                    <a:gd name="T102" fmla="*/ 567 w 3874"/>
                    <a:gd name="T103" fmla="*/ 1031 h 4435"/>
                    <a:gd name="T104" fmla="*/ 885 w 3874"/>
                    <a:gd name="T105" fmla="*/ 740 h 4435"/>
                    <a:gd name="T106" fmla="*/ 1103 w 3874"/>
                    <a:gd name="T107" fmla="*/ 444 h 4435"/>
                    <a:gd name="T108" fmla="*/ 1329 w 3874"/>
                    <a:gd name="T109" fmla="*/ 150 h 4435"/>
                    <a:gd name="T110" fmla="*/ 1680 w 3874"/>
                    <a:gd name="T111" fmla="*/ 0 h 4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74" h="4435">
                      <a:moveTo>
                        <a:pt x="2893" y="3196"/>
                      </a:moveTo>
                      <a:lnTo>
                        <a:pt x="2630" y="3233"/>
                      </a:lnTo>
                      <a:lnTo>
                        <a:pt x="2481" y="4229"/>
                      </a:lnTo>
                      <a:lnTo>
                        <a:pt x="2512" y="4229"/>
                      </a:lnTo>
                      <a:lnTo>
                        <a:pt x="2555" y="4226"/>
                      </a:lnTo>
                      <a:lnTo>
                        <a:pt x="2595" y="4217"/>
                      </a:lnTo>
                      <a:lnTo>
                        <a:pt x="2634" y="4200"/>
                      </a:lnTo>
                      <a:lnTo>
                        <a:pt x="2670" y="4180"/>
                      </a:lnTo>
                      <a:lnTo>
                        <a:pt x="2701" y="4153"/>
                      </a:lnTo>
                      <a:lnTo>
                        <a:pt x="2728" y="4122"/>
                      </a:lnTo>
                      <a:lnTo>
                        <a:pt x="2749" y="4086"/>
                      </a:lnTo>
                      <a:lnTo>
                        <a:pt x="2765" y="4046"/>
                      </a:lnTo>
                      <a:lnTo>
                        <a:pt x="2775" y="4004"/>
                      </a:lnTo>
                      <a:lnTo>
                        <a:pt x="2893" y="3196"/>
                      </a:lnTo>
                      <a:close/>
                      <a:moveTo>
                        <a:pt x="1851" y="3121"/>
                      </a:moveTo>
                      <a:lnTo>
                        <a:pt x="1851" y="4229"/>
                      </a:lnTo>
                      <a:lnTo>
                        <a:pt x="2162" y="4229"/>
                      </a:lnTo>
                      <a:lnTo>
                        <a:pt x="2162" y="3210"/>
                      </a:lnTo>
                      <a:lnTo>
                        <a:pt x="2137" y="3204"/>
                      </a:lnTo>
                      <a:lnTo>
                        <a:pt x="2112" y="3200"/>
                      </a:lnTo>
                      <a:lnTo>
                        <a:pt x="2022" y="3178"/>
                      </a:lnTo>
                      <a:lnTo>
                        <a:pt x="1936" y="3152"/>
                      </a:lnTo>
                      <a:lnTo>
                        <a:pt x="1853" y="3123"/>
                      </a:lnTo>
                      <a:lnTo>
                        <a:pt x="1853" y="3121"/>
                      </a:lnTo>
                      <a:lnTo>
                        <a:pt x="1851" y="3121"/>
                      </a:lnTo>
                      <a:close/>
                      <a:moveTo>
                        <a:pt x="1249" y="2897"/>
                      </a:moveTo>
                      <a:lnTo>
                        <a:pt x="1180" y="2932"/>
                      </a:lnTo>
                      <a:lnTo>
                        <a:pt x="1107" y="2961"/>
                      </a:lnTo>
                      <a:lnTo>
                        <a:pt x="1034" y="2983"/>
                      </a:lnTo>
                      <a:lnTo>
                        <a:pt x="1186" y="4006"/>
                      </a:lnTo>
                      <a:lnTo>
                        <a:pt x="1198" y="4052"/>
                      </a:lnTo>
                      <a:lnTo>
                        <a:pt x="1217" y="4095"/>
                      </a:lnTo>
                      <a:lnTo>
                        <a:pt x="1243" y="4133"/>
                      </a:lnTo>
                      <a:lnTo>
                        <a:pt x="1275" y="4166"/>
                      </a:lnTo>
                      <a:lnTo>
                        <a:pt x="1313" y="4193"/>
                      </a:lnTo>
                      <a:lnTo>
                        <a:pt x="1354" y="4212"/>
                      </a:lnTo>
                      <a:lnTo>
                        <a:pt x="1400" y="4226"/>
                      </a:lnTo>
                      <a:lnTo>
                        <a:pt x="1448" y="4229"/>
                      </a:lnTo>
                      <a:lnTo>
                        <a:pt x="1482" y="4229"/>
                      </a:lnTo>
                      <a:lnTo>
                        <a:pt x="1286" y="2907"/>
                      </a:lnTo>
                      <a:lnTo>
                        <a:pt x="1284" y="2906"/>
                      </a:lnTo>
                      <a:lnTo>
                        <a:pt x="1283" y="2906"/>
                      </a:lnTo>
                      <a:lnTo>
                        <a:pt x="1265" y="2901"/>
                      </a:lnTo>
                      <a:lnTo>
                        <a:pt x="1249" y="2897"/>
                      </a:lnTo>
                      <a:close/>
                      <a:moveTo>
                        <a:pt x="1680" y="0"/>
                      </a:moveTo>
                      <a:lnTo>
                        <a:pt x="1655" y="82"/>
                      </a:lnTo>
                      <a:lnTo>
                        <a:pt x="1638" y="163"/>
                      </a:lnTo>
                      <a:lnTo>
                        <a:pt x="1628" y="248"/>
                      </a:lnTo>
                      <a:lnTo>
                        <a:pt x="1627" y="333"/>
                      </a:lnTo>
                      <a:lnTo>
                        <a:pt x="1576" y="357"/>
                      </a:lnTo>
                      <a:lnTo>
                        <a:pt x="1528" y="388"/>
                      </a:lnTo>
                      <a:lnTo>
                        <a:pt x="1487" y="422"/>
                      </a:lnTo>
                      <a:lnTo>
                        <a:pt x="1449" y="462"/>
                      </a:lnTo>
                      <a:lnTo>
                        <a:pt x="1417" y="507"/>
                      </a:lnTo>
                      <a:lnTo>
                        <a:pt x="1391" y="554"/>
                      </a:lnTo>
                      <a:lnTo>
                        <a:pt x="1372" y="606"/>
                      </a:lnTo>
                      <a:lnTo>
                        <a:pt x="1360" y="661"/>
                      </a:lnTo>
                      <a:lnTo>
                        <a:pt x="1357" y="718"/>
                      </a:lnTo>
                      <a:lnTo>
                        <a:pt x="1362" y="774"/>
                      </a:lnTo>
                      <a:lnTo>
                        <a:pt x="1374" y="826"/>
                      </a:lnTo>
                      <a:lnTo>
                        <a:pt x="1391" y="877"/>
                      </a:lnTo>
                      <a:lnTo>
                        <a:pt x="1417" y="924"/>
                      </a:lnTo>
                      <a:lnTo>
                        <a:pt x="1374" y="923"/>
                      </a:lnTo>
                      <a:lnTo>
                        <a:pt x="1299" y="927"/>
                      </a:lnTo>
                      <a:lnTo>
                        <a:pt x="1228" y="938"/>
                      </a:lnTo>
                      <a:lnTo>
                        <a:pt x="1158" y="956"/>
                      </a:lnTo>
                      <a:lnTo>
                        <a:pt x="1092" y="981"/>
                      </a:lnTo>
                      <a:lnTo>
                        <a:pt x="1031" y="1012"/>
                      </a:lnTo>
                      <a:lnTo>
                        <a:pt x="975" y="1048"/>
                      </a:lnTo>
                      <a:lnTo>
                        <a:pt x="923" y="1089"/>
                      </a:lnTo>
                      <a:lnTo>
                        <a:pt x="875" y="1135"/>
                      </a:lnTo>
                      <a:lnTo>
                        <a:pt x="835" y="1187"/>
                      </a:lnTo>
                      <a:lnTo>
                        <a:pt x="801" y="1242"/>
                      </a:lnTo>
                      <a:lnTo>
                        <a:pt x="772" y="1300"/>
                      </a:lnTo>
                      <a:lnTo>
                        <a:pt x="752" y="1361"/>
                      </a:lnTo>
                      <a:lnTo>
                        <a:pt x="740" y="1425"/>
                      </a:lnTo>
                      <a:lnTo>
                        <a:pt x="735" y="1492"/>
                      </a:lnTo>
                      <a:lnTo>
                        <a:pt x="738" y="1544"/>
                      </a:lnTo>
                      <a:lnTo>
                        <a:pt x="746" y="1593"/>
                      </a:lnTo>
                      <a:lnTo>
                        <a:pt x="759" y="1642"/>
                      </a:lnTo>
                      <a:lnTo>
                        <a:pt x="696" y="1656"/>
                      </a:lnTo>
                      <a:lnTo>
                        <a:pt x="637" y="1677"/>
                      </a:lnTo>
                      <a:lnTo>
                        <a:pt x="582" y="1703"/>
                      </a:lnTo>
                      <a:lnTo>
                        <a:pt x="530" y="1736"/>
                      </a:lnTo>
                      <a:lnTo>
                        <a:pt x="482" y="1775"/>
                      </a:lnTo>
                      <a:lnTo>
                        <a:pt x="439" y="1819"/>
                      </a:lnTo>
                      <a:lnTo>
                        <a:pt x="402" y="1868"/>
                      </a:lnTo>
                      <a:lnTo>
                        <a:pt x="369" y="1922"/>
                      </a:lnTo>
                      <a:lnTo>
                        <a:pt x="344" y="1978"/>
                      </a:lnTo>
                      <a:lnTo>
                        <a:pt x="326" y="2039"/>
                      </a:lnTo>
                      <a:lnTo>
                        <a:pt x="314" y="2102"/>
                      </a:lnTo>
                      <a:lnTo>
                        <a:pt x="310" y="2168"/>
                      </a:lnTo>
                      <a:lnTo>
                        <a:pt x="314" y="2235"/>
                      </a:lnTo>
                      <a:lnTo>
                        <a:pt x="326" y="2299"/>
                      </a:lnTo>
                      <a:lnTo>
                        <a:pt x="345" y="2360"/>
                      </a:lnTo>
                      <a:lnTo>
                        <a:pt x="371" y="2418"/>
                      </a:lnTo>
                      <a:lnTo>
                        <a:pt x="403" y="2472"/>
                      </a:lnTo>
                      <a:lnTo>
                        <a:pt x="442" y="2521"/>
                      </a:lnTo>
                      <a:lnTo>
                        <a:pt x="485" y="2565"/>
                      </a:lnTo>
                      <a:lnTo>
                        <a:pt x="534" y="2604"/>
                      </a:lnTo>
                      <a:lnTo>
                        <a:pt x="588" y="2637"/>
                      </a:lnTo>
                      <a:lnTo>
                        <a:pt x="644" y="2663"/>
                      </a:lnTo>
                      <a:lnTo>
                        <a:pt x="704" y="2683"/>
                      </a:lnTo>
                      <a:lnTo>
                        <a:pt x="768" y="2695"/>
                      </a:lnTo>
                      <a:lnTo>
                        <a:pt x="833" y="2699"/>
                      </a:lnTo>
                      <a:lnTo>
                        <a:pt x="897" y="2696"/>
                      </a:lnTo>
                      <a:lnTo>
                        <a:pt x="958" y="2684"/>
                      </a:lnTo>
                      <a:lnTo>
                        <a:pt x="1016" y="2666"/>
                      </a:lnTo>
                      <a:lnTo>
                        <a:pt x="1071" y="2641"/>
                      </a:lnTo>
                      <a:lnTo>
                        <a:pt x="1124" y="2610"/>
                      </a:lnTo>
                      <a:lnTo>
                        <a:pt x="1171" y="2573"/>
                      </a:lnTo>
                      <a:lnTo>
                        <a:pt x="1214" y="2531"/>
                      </a:lnTo>
                      <a:lnTo>
                        <a:pt x="1259" y="2562"/>
                      </a:lnTo>
                      <a:lnTo>
                        <a:pt x="1308" y="2588"/>
                      </a:lnTo>
                      <a:lnTo>
                        <a:pt x="1360" y="2607"/>
                      </a:lnTo>
                      <a:lnTo>
                        <a:pt x="1415" y="2620"/>
                      </a:lnTo>
                      <a:lnTo>
                        <a:pt x="1472" y="2623"/>
                      </a:lnTo>
                      <a:lnTo>
                        <a:pt x="1519" y="2620"/>
                      </a:lnTo>
                      <a:lnTo>
                        <a:pt x="1564" y="2613"/>
                      </a:lnTo>
                      <a:lnTo>
                        <a:pt x="1607" y="2601"/>
                      </a:lnTo>
                      <a:lnTo>
                        <a:pt x="1647" y="2583"/>
                      </a:lnTo>
                      <a:lnTo>
                        <a:pt x="1670" y="2626"/>
                      </a:lnTo>
                      <a:lnTo>
                        <a:pt x="1701" y="2668"/>
                      </a:lnTo>
                      <a:lnTo>
                        <a:pt x="1741" y="2707"/>
                      </a:lnTo>
                      <a:lnTo>
                        <a:pt x="1790" y="2744"/>
                      </a:lnTo>
                      <a:lnTo>
                        <a:pt x="1845" y="2778"/>
                      </a:lnTo>
                      <a:lnTo>
                        <a:pt x="1908" y="2811"/>
                      </a:lnTo>
                      <a:lnTo>
                        <a:pt x="1976" y="2839"/>
                      </a:lnTo>
                      <a:lnTo>
                        <a:pt x="2051" y="2866"/>
                      </a:lnTo>
                      <a:lnTo>
                        <a:pt x="2131" y="2888"/>
                      </a:lnTo>
                      <a:lnTo>
                        <a:pt x="2216" y="2907"/>
                      </a:lnTo>
                      <a:lnTo>
                        <a:pt x="2307" y="2922"/>
                      </a:lnTo>
                      <a:lnTo>
                        <a:pt x="2400" y="2934"/>
                      </a:lnTo>
                      <a:lnTo>
                        <a:pt x="2497" y="2940"/>
                      </a:lnTo>
                      <a:lnTo>
                        <a:pt x="2597" y="2943"/>
                      </a:lnTo>
                      <a:lnTo>
                        <a:pt x="2695" y="2940"/>
                      </a:lnTo>
                      <a:lnTo>
                        <a:pt x="2792" y="2934"/>
                      </a:lnTo>
                      <a:lnTo>
                        <a:pt x="2884" y="2922"/>
                      </a:lnTo>
                      <a:lnTo>
                        <a:pt x="2973" y="2907"/>
                      </a:lnTo>
                      <a:lnTo>
                        <a:pt x="3057" y="2889"/>
                      </a:lnTo>
                      <a:lnTo>
                        <a:pt x="3137" y="2867"/>
                      </a:lnTo>
                      <a:lnTo>
                        <a:pt x="3211" y="2842"/>
                      </a:lnTo>
                      <a:lnTo>
                        <a:pt x="3280" y="2814"/>
                      </a:lnTo>
                      <a:lnTo>
                        <a:pt x="3342" y="2782"/>
                      </a:lnTo>
                      <a:lnTo>
                        <a:pt x="3397" y="2748"/>
                      </a:lnTo>
                      <a:lnTo>
                        <a:pt x="3446" y="2713"/>
                      </a:lnTo>
                      <a:lnTo>
                        <a:pt x="3487" y="2674"/>
                      </a:lnTo>
                      <a:lnTo>
                        <a:pt x="3519" y="2634"/>
                      </a:lnTo>
                      <a:lnTo>
                        <a:pt x="3543" y="2591"/>
                      </a:lnTo>
                      <a:lnTo>
                        <a:pt x="3558" y="2548"/>
                      </a:lnTo>
                      <a:lnTo>
                        <a:pt x="3563" y="2503"/>
                      </a:lnTo>
                      <a:lnTo>
                        <a:pt x="3558" y="2458"/>
                      </a:lnTo>
                      <a:lnTo>
                        <a:pt x="3545" y="2415"/>
                      </a:lnTo>
                      <a:lnTo>
                        <a:pt x="3521" y="2375"/>
                      </a:lnTo>
                      <a:lnTo>
                        <a:pt x="3491" y="2335"/>
                      </a:lnTo>
                      <a:lnTo>
                        <a:pt x="3452" y="2298"/>
                      </a:lnTo>
                      <a:lnTo>
                        <a:pt x="3406" y="2262"/>
                      </a:lnTo>
                      <a:lnTo>
                        <a:pt x="3353" y="2228"/>
                      </a:lnTo>
                      <a:lnTo>
                        <a:pt x="3295" y="2198"/>
                      </a:lnTo>
                      <a:lnTo>
                        <a:pt x="3327" y="2151"/>
                      </a:lnTo>
                      <a:lnTo>
                        <a:pt x="3357" y="2100"/>
                      </a:lnTo>
                      <a:lnTo>
                        <a:pt x="3380" y="2047"/>
                      </a:lnTo>
                      <a:lnTo>
                        <a:pt x="3397" y="1992"/>
                      </a:lnTo>
                      <a:lnTo>
                        <a:pt x="3408" y="1932"/>
                      </a:lnTo>
                      <a:lnTo>
                        <a:pt x="3411" y="1873"/>
                      </a:lnTo>
                      <a:lnTo>
                        <a:pt x="3408" y="1812"/>
                      </a:lnTo>
                      <a:lnTo>
                        <a:pt x="3396" y="1754"/>
                      </a:lnTo>
                      <a:lnTo>
                        <a:pt x="3380" y="1697"/>
                      </a:lnTo>
                      <a:lnTo>
                        <a:pt x="3357" y="1644"/>
                      </a:lnTo>
                      <a:lnTo>
                        <a:pt x="3569" y="1522"/>
                      </a:lnTo>
                      <a:lnTo>
                        <a:pt x="3627" y="1489"/>
                      </a:lnTo>
                      <a:lnTo>
                        <a:pt x="3659" y="1561"/>
                      </a:lnTo>
                      <a:lnTo>
                        <a:pt x="3686" y="1635"/>
                      </a:lnTo>
                      <a:lnTo>
                        <a:pt x="3705" y="1711"/>
                      </a:lnTo>
                      <a:lnTo>
                        <a:pt x="3717" y="1791"/>
                      </a:lnTo>
                      <a:lnTo>
                        <a:pt x="3722" y="1873"/>
                      </a:lnTo>
                      <a:lnTo>
                        <a:pt x="3717" y="1947"/>
                      </a:lnTo>
                      <a:lnTo>
                        <a:pt x="3707" y="2023"/>
                      </a:lnTo>
                      <a:lnTo>
                        <a:pt x="3691" y="2096"/>
                      </a:lnTo>
                      <a:lnTo>
                        <a:pt x="3737" y="2146"/>
                      </a:lnTo>
                      <a:lnTo>
                        <a:pt x="3775" y="2195"/>
                      </a:lnTo>
                      <a:lnTo>
                        <a:pt x="3807" y="2246"/>
                      </a:lnTo>
                      <a:lnTo>
                        <a:pt x="3830" y="2295"/>
                      </a:lnTo>
                      <a:lnTo>
                        <a:pt x="3848" y="2341"/>
                      </a:lnTo>
                      <a:lnTo>
                        <a:pt x="3860" y="2387"/>
                      </a:lnTo>
                      <a:lnTo>
                        <a:pt x="3868" y="2429"/>
                      </a:lnTo>
                      <a:lnTo>
                        <a:pt x="3872" y="2467"/>
                      </a:lnTo>
                      <a:lnTo>
                        <a:pt x="3874" y="2503"/>
                      </a:lnTo>
                      <a:lnTo>
                        <a:pt x="3869" y="2568"/>
                      </a:lnTo>
                      <a:lnTo>
                        <a:pt x="3857" y="2632"/>
                      </a:lnTo>
                      <a:lnTo>
                        <a:pt x="3836" y="2693"/>
                      </a:lnTo>
                      <a:lnTo>
                        <a:pt x="3808" y="2753"/>
                      </a:lnTo>
                      <a:lnTo>
                        <a:pt x="3772" y="2811"/>
                      </a:lnTo>
                      <a:lnTo>
                        <a:pt x="3729" y="2864"/>
                      </a:lnTo>
                      <a:lnTo>
                        <a:pt x="3680" y="2915"/>
                      </a:lnTo>
                      <a:lnTo>
                        <a:pt x="3624" y="2964"/>
                      </a:lnTo>
                      <a:lnTo>
                        <a:pt x="3561" y="3008"/>
                      </a:lnTo>
                      <a:lnTo>
                        <a:pt x="3493" y="3050"/>
                      </a:lnTo>
                      <a:lnTo>
                        <a:pt x="3418" y="3089"/>
                      </a:lnTo>
                      <a:lnTo>
                        <a:pt x="3339" y="3123"/>
                      </a:lnTo>
                      <a:lnTo>
                        <a:pt x="3338" y="3124"/>
                      </a:lnTo>
                      <a:lnTo>
                        <a:pt x="3338" y="3124"/>
                      </a:lnTo>
                      <a:lnTo>
                        <a:pt x="3207" y="3964"/>
                      </a:lnTo>
                      <a:lnTo>
                        <a:pt x="3192" y="4032"/>
                      </a:lnTo>
                      <a:lnTo>
                        <a:pt x="3170" y="4096"/>
                      </a:lnTo>
                      <a:lnTo>
                        <a:pt x="3140" y="4156"/>
                      </a:lnTo>
                      <a:lnTo>
                        <a:pt x="3103" y="4211"/>
                      </a:lnTo>
                      <a:lnTo>
                        <a:pt x="3061" y="4260"/>
                      </a:lnTo>
                      <a:lnTo>
                        <a:pt x="3013" y="4304"/>
                      </a:lnTo>
                      <a:lnTo>
                        <a:pt x="2961" y="4343"/>
                      </a:lnTo>
                      <a:lnTo>
                        <a:pt x="2905" y="4376"/>
                      </a:lnTo>
                      <a:lnTo>
                        <a:pt x="2844" y="4401"/>
                      </a:lnTo>
                      <a:lnTo>
                        <a:pt x="2780" y="4419"/>
                      </a:lnTo>
                      <a:lnTo>
                        <a:pt x="2713" y="4431"/>
                      </a:lnTo>
                      <a:lnTo>
                        <a:pt x="2683" y="4434"/>
                      </a:lnTo>
                      <a:lnTo>
                        <a:pt x="2655" y="4435"/>
                      </a:lnTo>
                      <a:lnTo>
                        <a:pt x="1308" y="4435"/>
                      </a:lnTo>
                      <a:lnTo>
                        <a:pt x="1280" y="4434"/>
                      </a:lnTo>
                      <a:lnTo>
                        <a:pt x="1252" y="4431"/>
                      </a:lnTo>
                      <a:lnTo>
                        <a:pt x="1183" y="4419"/>
                      </a:lnTo>
                      <a:lnTo>
                        <a:pt x="1119" y="4401"/>
                      </a:lnTo>
                      <a:lnTo>
                        <a:pt x="1058" y="4376"/>
                      </a:lnTo>
                      <a:lnTo>
                        <a:pt x="1002" y="4343"/>
                      </a:lnTo>
                      <a:lnTo>
                        <a:pt x="949" y="4304"/>
                      </a:lnTo>
                      <a:lnTo>
                        <a:pt x="902" y="4260"/>
                      </a:lnTo>
                      <a:lnTo>
                        <a:pt x="860" y="4211"/>
                      </a:lnTo>
                      <a:lnTo>
                        <a:pt x="823" y="4156"/>
                      </a:lnTo>
                      <a:lnTo>
                        <a:pt x="795" y="4096"/>
                      </a:lnTo>
                      <a:lnTo>
                        <a:pt x="771" y="4032"/>
                      </a:lnTo>
                      <a:lnTo>
                        <a:pt x="756" y="3964"/>
                      </a:lnTo>
                      <a:lnTo>
                        <a:pt x="601" y="2976"/>
                      </a:lnTo>
                      <a:lnTo>
                        <a:pt x="522" y="2947"/>
                      </a:lnTo>
                      <a:lnTo>
                        <a:pt x="448" y="2913"/>
                      </a:lnTo>
                      <a:lnTo>
                        <a:pt x="376" y="2872"/>
                      </a:lnTo>
                      <a:lnTo>
                        <a:pt x="311" y="2822"/>
                      </a:lnTo>
                      <a:lnTo>
                        <a:pt x="250" y="2769"/>
                      </a:lnTo>
                      <a:lnTo>
                        <a:pt x="195" y="2708"/>
                      </a:lnTo>
                      <a:lnTo>
                        <a:pt x="146" y="2644"/>
                      </a:lnTo>
                      <a:lnTo>
                        <a:pt x="103" y="2574"/>
                      </a:lnTo>
                      <a:lnTo>
                        <a:pt x="67" y="2500"/>
                      </a:lnTo>
                      <a:lnTo>
                        <a:pt x="39" y="2421"/>
                      </a:lnTo>
                      <a:lnTo>
                        <a:pt x="16" y="2339"/>
                      </a:lnTo>
                      <a:lnTo>
                        <a:pt x="4" y="2255"/>
                      </a:lnTo>
                      <a:lnTo>
                        <a:pt x="0" y="2168"/>
                      </a:lnTo>
                      <a:lnTo>
                        <a:pt x="3" y="2084"/>
                      </a:lnTo>
                      <a:lnTo>
                        <a:pt x="16" y="2002"/>
                      </a:lnTo>
                      <a:lnTo>
                        <a:pt x="36" y="1923"/>
                      </a:lnTo>
                      <a:lnTo>
                        <a:pt x="63" y="1847"/>
                      </a:lnTo>
                      <a:lnTo>
                        <a:pt x="98" y="1775"/>
                      </a:lnTo>
                      <a:lnTo>
                        <a:pt x="138" y="1706"/>
                      </a:lnTo>
                      <a:lnTo>
                        <a:pt x="186" y="1641"/>
                      </a:lnTo>
                      <a:lnTo>
                        <a:pt x="238" y="1581"/>
                      </a:lnTo>
                      <a:lnTo>
                        <a:pt x="296" y="1526"/>
                      </a:lnTo>
                      <a:lnTo>
                        <a:pt x="359" y="1477"/>
                      </a:lnTo>
                      <a:lnTo>
                        <a:pt x="427" y="1434"/>
                      </a:lnTo>
                      <a:lnTo>
                        <a:pt x="438" y="1348"/>
                      </a:lnTo>
                      <a:lnTo>
                        <a:pt x="458" y="1263"/>
                      </a:lnTo>
                      <a:lnTo>
                        <a:pt x="487" y="1182"/>
                      </a:lnTo>
                      <a:lnTo>
                        <a:pt x="522" y="1104"/>
                      </a:lnTo>
                      <a:lnTo>
                        <a:pt x="567" y="1031"/>
                      </a:lnTo>
                      <a:lnTo>
                        <a:pt x="618" y="962"/>
                      </a:lnTo>
                      <a:lnTo>
                        <a:pt x="676" y="898"/>
                      </a:lnTo>
                      <a:lnTo>
                        <a:pt x="740" y="840"/>
                      </a:lnTo>
                      <a:lnTo>
                        <a:pt x="810" y="786"/>
                      </a:lnTo>
                      <a:lnTo>
                        <a:pt x="885" y="740"/>
                      </a:lnTo>
                      <a:lnTo>
                        <a:pt x="964" y="700"/>
                      </a:lnTo>
                      <a:lnTo>
                        <a:pt x="1049" y="666"/>
                      </a:lnTo>
                      <a:lnTo>
                        <a:pt x="1058" y="590"/>
                      </a:lnTo>
                      <a:lnTo>
                        <a:pt x="1076" y="516"/>
                      </a:lnTo>
                      <a:lnTo>
                        <a:pt x="1103" y="444"/>
                      </a:lnTo>
                      <a:lnTo>
                        <a:pt x="1135" y="376"/>
                      </a:lnTo>
                      <a:lnTo>
                        <a:pt x="1174" y="312"/>
                      </a:lnTo>
                      <a:lnTo>
                        <a:pt x="1220" y="254"/>
                      </a:lnTo>
                      <a:lnTo>
                        <a:pt x="1272" y="199"/>
                      </a:lnTo>
                      <a:lnTo>
                        <a:pt x="1329" y="150"/>
                      </a:lnTo>
                      <a:lnTo>
                        <a:pt x="1391" y="107"/>
                      </a:lnTo>
                      <a:lnTo>
                        <a:pt x="1458" y="70"/>
                      </a:lnTo>
                      <a:lnTo>
                        <a:pt x="1528" y="40"/>
                      </a:lnTo>
                      <a:lnTo>
                        <a:pt x="1603" y="16"/>
                      </a:lnTo>
                      <a:lnTo>
                        <a:pt x="16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
                <p:cNvSpPr>
                  <a:spLocks/>
                </p:cNvSpPr>
                <p:nvPr/>
              </p:nvSpPr>
              <p:spPr bwMode="auto">
                <a:xfrm>
                  <a:off x="3853" y="1418"/>
                  <a:ext cx="700" cy="587"/>
                </a:xfrm>
                <a:custGeom>
                  <a:avLst/>
                  <a:gdLst>
                    <a:gd name="T0" fmla="*/ 624 w 2100"/>
                    <a:gd name="T1" fmla="*/ 0 h 1760"/>
                    <a:gd name="T2" fmla="*/ 752 w 2100"/>
                    <a:gd name="T3" fmla="*/ 13 h 1760"/>
                    <a:gd name="T4" fmla="*/ 874 w 2100"/>
                    <a:gd name="T5" fmla="*/ 52 h 1760"/>
                    <a:gd name="T6" fmla="*/ 987 w 2100"/>
                    <a:gd name="T7" fmla="*/ 116 h 1760"/>
                    <a:gd name="T8" fmla="*/ 1085 w 2100"/>
                    <a:gd name="T9" fmla="*/ 202 h 1760"/>
                    <a:gd name="T10" fmla="*/ 1164 w 2100"/>
                    <a:gd name="T11" fmla="*/ 310 h 1760"/>
                    <a:gd name="T12" fmla="*/ 1286 w 2100"/>
                    <a:gd name="T13" fmla="*/ 257 h 1760"/>
                    <a:gd name="T14" fmla="*/ 1411 w 2100"/>
                    <a:gd name="T15" fmla="*/ 230 h 1760"/>
                    <a:gd name="T16" fmla="*/ 1539 w 2100"/>
                    <a:gd name="T17" fmla="*/ 232 h 1760"/>
                    <a:gd name="T18" fmla="*/ 1665 w 2100"/>
                    <a:gd name="T19" fmla="*/ 257 h 1760"/>
                    <a:gd name="T20" fmla="*/ 1783 w 2100"/>
                    <a:gd name="T21" fmla="*/ 309 h 1760"/>
                    <a:gd name="T22" fmla="*/ 1888 w 2100"/>
                    <a:gd name="T23" fmla="*/ 385 h 1760"/>
                    <a:gd name="T24" fmla="*/ 1979 w 2100"/>
                    <a:gd name="T25" fmla="*/ 483 h 1760"/>
                    <a:gd name="T26" fmla="*/ 2046 w 2100"/>
                    <a:gd name="T27" fmla="*/ 600 h 1760"/>
                    <a:gd name="T28" fmla="*/ 2086 w 2100"/>
                    <a:gd name="T29" fmla="*/ 727 h 1760"/>
                    <a:gd name="T30" fmla="*/ 2100 w 2100"/>
                    <a:gd name="T31" fmla="*/ 854 h 1760"/>
                    <a:gd name="T32" fmla="*/ 2085 w 2100"/>
                    <a:gd name="T33" fmla="*/ 982 h 1760"/>
                    <a:gd name="T34" fmla="*/ 2046 w 2100"/>
                    <a:gd name="T35" fmla="*/ 1103 h 1760"/>
                    <a:gd name="T36" fmla="*/ 1982 w 2100"/>
                    <a:gd name="T37" fmla="*/ 1216 h 1760"/>
                    <a:gd name="T38" fmla="*/ 1896 w 2100"/>
                    <a:gd name="T39" fmla="*/ 1312 h 1760"/>
                    <a:gd name="T40" fmla="*/ 1787 w 2100"/>
                    <a:gd name="T41" fmla="*/ 1393 h 1760"/>
                    <a:gd name="T42" fmla="*/ 1771 w 2100"/>
                    <a:gd name="T43" fmla="*/ 1401 h 1760"/>
                    <a:gd name="T44" fmla="*/ 1731 w 2100"/>
                    <a:gd name="T45" fmla="*/ 1424 h 1760"/>
                    <a:gd name="T46" fmla="*/ 1671 w 2100"/>
                    <a:gd name="T47" fmla="*/ 1459 h 1760"/>
                    <a:gd name="T48" fmla="*/ 1595 w 2100"/>
                    <a:gd name="T49" fmla="*/ 1502 h 1760"/>
                    <a:gd name="T50" fmla="*/ 1506 w 2100"/>
                    <a:gd name="T51" fmla="*/ 1553 h 1760"/>
                    <a:gd name="T52" fmla="*/ 1408 w 2100"/>
                    <a:gd name="T53" fmla="*/ 1610 h 1760"/>
                    <a:gd name="T54" fmla="*/ 1304 w 2100"/>
                    <a:gd name="T55" fmla="*/ 1669 h 1760"/>
                    <a:gd name="T56" fmla="*/ 1198 w 2100"/>
                    <a:gd name="T57" fmla="*/ 1730 h 1760"/>
                    <a:gd name="T58" fmla="*/ 1101 w 2100"/>
                    <a:gd name="T59" fmla="*/ 1718 h 1760"/>
                    <a:gd name="T60" fmla="*/ 1003 w 2100"/>
                    <a:gd name="T61" fmla="*/ 1644 h 1760"/>
                    <a:gd name="T62" fmla="*/ 890 w 2100"/>
                    <a:gd name="T63" fmla="*/ 1583 h 1760"/>
                    <a:gd name="T64" fmla="*/ 692 w 2100"/>
                    <a:gd name="T65" fmla="*/ 1511 h 1760"/>
                    <a:gd name="T66" fmla="*/ 484 w 2100"/>
                    <a:gd name="T67" fmla="*/ 1459 h 1760"/>
                    <a:gd name="T68" fmla="*/ 345 w 2100"/>
                    <a:gd name="T69" fmla="*/ 1387 h 1760"/>
                    <a:gd name="T70" fmla="*/ 284 w 2100"/>
                    <a:gd name="T71" fmla="*/ 1283 h 1760"/>
                    <a:gd name="T72" fmla="*/ 228 w 2100"/>
                    <a:gd name="T73" fmla="*/ 1184 h 1760"/>
                    <a:gd name="T74" fmla="*/ 177 w 2100"/>
                    <a:gd name="T75" fmla="*/ 1097 h 1760"/>
                    <a:gd name="T76" fmla="*/ 135 w 2100"/>
                    <a:gd name="T77" fmla="*/ 1025 h 1760"/>
                    <a:gd name="T78" fmla="*/ 104 w 2100"/>
                    <a:gd name="T79" fmla="*/ 972 h 1760"/>
                    <a:gd name="T80" fmla="*/ 88 w 2100"/>
                    <a:gd name="T81" fmla="*/ 941 h 1760"/>
                    <a:gd name="T82" fmla="*/ 54 w 2100"/>
                    <a:gd name="T83" fmla="*/ 875 h 1760"/>
                    <a:gd name="T84" fmla="*/ 13 w 2100"/>
                    <a:gd name="T85" fmla="*/ 749 h 1760"/>
                    <a:gd name="T86" fmla="*/ 0 w 2100"/>
                    <a:gd name="T87" fmla="*/ 621 h 1760"/>
                    <a:gd name="T88" fmla="*/ 13 w 2100"/>
                    <a:gd name="T89" fmla="*/ 493 h 1760"/>
                    <a:gd name="T90" fmla="*/ 54 w 2100"/>
                    <a:gd name="T91" fmla="*/ 373 h 1760"/>
                    <a:gd name="T92" fmla="*/ 118 w 2100"/>
                    <a:gd name="T93" fmla="*/ 261 h 1760"/>
                    <a:gd name="T94" fmla="*/ 204 w 2100"/>
                    <a:gd name="T95" fmla="*/ 163 h 1760"/>
                    <a:gd name="T96" fmla="*/ 313 w 2100"/>
                    <a:gd name="T97" fmla="*/ 85 h 1760"/>
                    <a:gd name="T98" fmla="*/ 435 w 2100"/>
                    <a:gd name="T99" fmla="*/ 30 h 1760"/>
                    <a:gd name="T100" fmla="*/ 561 w 2100"/>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00" h="1760">
                      <a:moveTo>
                        <a:pt x="624" y="0"/>
                      </a:moveTo>
                      <a:lnTo>
                        <a:pt x="624" y="0"/>
                      </a:lnTo>
                      <a:lnTo>
                        <a:pt x="689" y="4"/>
                      </a:lnTo>
                      <a:lnTo>
                        <a:pt x="752" y="13"/>
                      </a:lnTo>
                      <a:lnTo>
                        <a:pt x="814" y="30"/>
                      </a:lnTo>
                      <a:lnTo>
                        <a:pt x="874" y="52"/>
                      </a:lnTo>
                      <a:lnTo>
                        <a:pt x="932" y="80"/>
                      </a:lnTo>
                      <a:lnTo>
                        <a:pt x="987" y="116"/>
                      </a:lnTo>
                      <a:lnTo>
                        <a:pt x="1037" y="156"/>
                      </a:lnTo>
                      <a:lnTo>
                        <a:pt x="1085" y="202"/>
                      </a:lnTo>
                      <a:lnTo>
                        <a:pt x="1127" y="254"/>
                      </a:lnTo>
                      <a:lnTo>
                        <a:pt x="1164" y="310"/>
                      </a:lnTo>
                      <a:lnTo>
                        <a:pt x="1225" y="281"/>
                      </a:lnTo>
                      <a:lnTo>
                        <a:pt x="1286" y="257"/>
                      </a:lnTo>
                      <a:lnTo>
                        <a:pt x="1348" y="241"/>
                      </a:lnTo>
                      <a:lnTo>
                        <a:pt x="1411" y="230"/>
                      </a:lnTo>
                      <a:lnTo>
                        <a:pt x="1475" y="227"/>
                      </a:lnTo>
                      <a:lnTo>
                        <a:pt x="1539" y="232"/>
                      </a:lnTo>
                      <a:lnTo>
                        <a:pt x="1603" y="241"/>
                      </a:lnTo>
                      <a:lnTo>
                        <a:pt x="1665" y="257"/>
                      </a:lnTo>
                      <a:lnTo>
                        <a:pt x="1725" y="279"/>
                      </a:lnTo>
                      <a:lnTo>
                        <a:pt x="1783" y="309"/>
                      </a:lnTo>
                      <a:lnTo>
                        <a:pt x="1838" y="343"/>
                      </a:lnTo>
                      <a:lnTo>
                        <a:pt x="1888" y="385"/>
                      </a:lnTo>
                      <a:lnTo>
                        <a:pt x="1936" y="431"/>
                      </a:lnTo>
                      <a:lnTo>
                        <a:pt x="1979" y="483"/>
                      </a:lnTo>
                      <a:lnTo>
                        <a:pt x="2016" y="539"/>
                      </a:lnTo>
                      <a:lnTo>
                        <a:pt x="2046" y="600"/>
                      </a:lnTo>
                      <a:lnTo>
                        <a:pt x="2070" y="663"/>
                      </a:lnTo>
                      <a:lnTo>
                        <a:pt x="2086" y="727"/>
                      </a:lnTo>
                      <a:lnTo>
                        <a:pt x="2097" y="791"/>
                      </a:lnTo>
                      <a:lnTo>
                        <a:pt x="2100" y="854"/>
                      </a:lnTo>
                      <a:lnTo>
                        <a:pt x="2095" y="918"/>
                      </a:lnTo>
                      <a:lnTo>
                        <a:pt x="2085" y="982"/>
                      </a:lnTo>
                      <a:lnTo>
                        <a:pt x="2069" y="1043"/>
                      </a:lnTo>
                      <a:lnTo>
                        <a:pt x="2046" y="1103"/>
                      </a:lnTo>
                      <a:lnTo>
                        <a:pt x="2018" y="1161"/>
                      </a:lnTo>
                      <a:lnTo>
                        <a:pt x="1982" y="1216"/>
                      </a:lnTo>
                      <a:lnTo>
                        <a:pt x="1942" y="1266"/>
                      </a:lnTo>
                      <a:lnTo>
                        <a:pt x="1896" y="1312"/>
                      </a:lnTo>
                      <a:lnTo>
                        <a:pt x="1844" y="1355"/>
                      </a:lnTo>
                      <a:lnTo>
                        <a:pt x="1787" y="1393"/>
                      </a:lnTo>
                      <a:lnTo>
                        <a:pt x="1781" y="1395"/>
                      </a:lnTo>
                      <a:lnTo>
                        <a:pt x="1771" y="1401"/>
                      </a:lnTo>
                      <a:lnTo>
                        <a:pt x="1753" y="1412"/>
                      </a:lnTo>
                      <a:lnTo>
                        <a:pt x="1731" y="1424"/>
                      </a:lnTo>
                      <a:lnTo>
                        <a:pt x="1702" y="1440"/>
                      </a:lnTo>
                      <a:lnTo>
                        <a:pt x="1671" y="1459"/>
                      </a:lnTo>
                      <a:lnTo>
                        <a:pt x="1634" y="1480"/>
                      </a:lnTo>
                      <a:lnTo>
                        <a:pt x="1595" y="1502"/>
                      </a:lnTo>
                      <a:lnTo>
                        <a:pt x="1552" y="1528"/>
                      </a:lnTo>
                      <a:lnTo>
                        <a:pt x="1506" y="1553"/>
                      </a:lnTo>
                      <a:lnTo>
                        <a:pt x="1457" y="1581"/>
                      </a:lnTo>
                      <a:lnTo>
                        <a:pt x="1408" y="1610"/>
                      </a:lnTo>
                      <a:lnTo>
                        <a:pt x="1356" y="1639"/>
                      </a:lnTo>
                      <a:lnTo>
                        <a:pt x="1304" y="1669"/>
                      </a:lnTo>
                      <a:lnTo>
                        <a:pt x="1252" y="1699"/>
                      </a:lnTo>
                      <a:lnTo>
                        <a:pt x="1198" y="1730"/>
                      </a:lnTo>
                      <a:lnTo>
                        <a:pt x="1146" y="1760"/>
                      </a:lnTo>
                      <a:lnTo>
                        <a:pt x="1101" y="1718"/>
                      </a:lnTo>
                      <a:lnTo>
                        <a:pt x="1054" y="1679"/>
                      </a:lnTo>
                      <a:lnTo>
                        <a:pt x="1003" y="1644"/>
                      </a:lnTo>
                      <a:lnTo>
                        <a:pt x="948" y="1611"/>
                      </a:lnTo>
                      <a:lnTo>
                        <a:pt x="890" y="1583"/>
                      </a:lnTo>
                      <a:lnTo>
                        <a:pt x="792" y="1544"/>
                      </a:lnTo>
                      <a:lnTo>
                        <a:pt x="692" y="1511"/>
                      </a:lnTo>
                      <a:lnTo>
                        <a:pt x="588" y="1483"/>
                      </a:lnTo>
                      <a:lnTo>
                        <a:pt x="484" y="1459"/>
                      </a:lnTo>
                      <a:lnTo>
                        <a:pt x="378" y="1442"/>
                      </a:lnTo>
                      <a:lnTo>
                        <a:pt x="345" y="1387"/>
                      </a:lnTo>
                      <a:lnTo>
                        <a:pt x="316" y="1335"/>
                      </a:lnTo>
                      <a:lnTo>
                        <a:pt x="284" y="1283"/>
                      </a:lnTo>
                      <a:lnTo>
                        <a:pt x="256" y="1232"/>
                      </a:lnTo>
                      <a:lnTo>
                        <a:pt x="228" y="1184"/>
                      </a:lnTo>
                      <a:lnTo>
                        <a:pt x="202" y="1138"/>
                      </a:lnTo>
                      <a:lnTo>
                        <a:pt x="177" y="1097"/>
                      </a:lnTo>
                      <a:lnTo>
                        <a:pt x="155" y="1058"/>
                      </a:lnTo>
                      <a:lnTo>
                        <a:pt x="135" y="1025"/>
                      </a:lnTo>
                      <a:lnTo>
                        <a:pt x="119" y="996"/>
                      </a:lnTo>
                      <a:lnTo>
                        <a:pt x="104" y="972"/>
                      </a:lnTo>
                      <a:lnTo>
                        <a:pt x="94" y="954"/>
                      </a:lnTo>
                      <a:lnTo>
                        <a:pt x="88" y="941"/>
                      </a:lnTo>
                      <a:lnTo>
                        <a:pt x="83" y="936"/>
                      </a:lnTo>
                      <a:lnTo>
                        <a:pt x="54" y="875"/>
                      </a:lnTo>
                      <a:lnTo>
                        <a:pt x="30" y="813"/>
                      </a:lnTo>
                      <a:lnTo>
                        <a:pt x="13" y="749"/>
                      </a:lnTo>
                      <a:lnTo>
                        <a:pt x="3" y="685"/>
                      </a:lnTo>
                      <a:lnTo>
                        <a:pt x="0" y="621"/>
                      </a:lnTo>
                      <a:lnTo>
                        <a:pt x="5" y="557"/>
                      </a:lnTo>
                      <a:lnTo>
                        <a:pt x="13" y="493"/>
                      </a:lnTo>
                      <a:lnTo>
                        <a:pt x="31" y="432"/>
                      </a:lnTo>
                      <a:lnTo>
                        <a:pt x="54" y="373"/>
                      </a:lnTo>
                      <a:lnTo>
                        <a:pt x="82" y="315"/>
                      </a:lnTo>
                      <a:lnTo>
                        <a:pt x="118" y="261"/>
                      </a:lnTo>
                      <a:lnTo>
                        <a:pt x="158" y="209"/>
                      </a:lnTo>
                      <a:lnTo>
                        <a:pt x="204" y="163"/>
                      </a:lnTo>
                      <a:lnTo>
                        <a:pt x="256" y="122"/>
                      </a:lnTo>
                      <a:lnTo>
                        <a:pt x="313" y="85"/>
                      </a:lnTo>
                      <a:lnTo>
                        <a:pt x="372" y="53"/>
                      </a:lnTo>
                      <a:lnTo>
                        <a:pt x="435" y="30"/>
                      </a:lnTo>
                      <a:lnTo>
                        <a:pt x="497" y="13"/>
                      </a:lnTo>
                      <a:lnTo>
                        <a:pt x="561" y="3"/>
                      </a:lnTo>
                      <a:lnTo>
                        <a:pt x="6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2" name="Rectangle 51"/>
            <p:cNvSpPr/>
            <p:nvPr/>
          </p:nvSpPr>
          <p:spPr>
            <a:xfrm>
              <a:off x="7147063" y="2418393"/>
              <a:ext cx="3966414" cy="646331"/>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grpSp>
        <p:nvGrpSpPr>
          <p:cNvPr id="58" name="Group 57"/>
          <p:cNvGrpSpPr/>
          <p:nvPr/>
        </p:nvGrpSpPr>
        <p:grpSpPr>
          <a:xfrm>
            <a:off x="6321306" y="3293808"/>
            <a:ext cx="4952769" cy="676656"/>
            <a:chOff x="6321307" y="3263602"/>
            <a:chExt cx="4846074" cy="676656"/>
          </a:xfrm>
        </p:grpSpPr>
        <p:grpSp>
          <p:nvGrpSpPr>
            <p:cNvPr id="51" name="Group 50"/>
            <p:cNvGrpSpPr/>
            <p:nvPr/>
          </p:nvGrpSpPr>
          <p:grpSpPr>
            <a:xfrm>
              <a:off x="6321307" y="3263602"/>
              <a:ext cx="679940" cy="676656"/>
              <a:chOff x="5967045" y="3168941"/>
              <a:chExt cx="679940" cy="676656"/>
            </a:xfrm>
          </p:grpSpPr>
          <p:sp>
            <p:nvSpPr>
              <p:cNvPr id="24" name="Oval 23"/>
              <p:cNvSpPr/>
              <p:nvPr/>
            </p:nvSpPr>
            <p:spPr>
              <a:xfrm>
                <a:off x="5967045" y="3168941"/>
                <a:ext cx="679940" cy="6766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2"/>
              <p:cNvSpPr>
                <a:spLocks noEditPoints="1"/>
              </p:cNvSpPr>
              <p:nvPr/>
            </p:nvSpPr>
            <p:spPr bwMode="auto">
              <a:xfrm>
                <a:off x="6166765" y="3342486"/>
                <a:ext cx="280500" cy="329566"/>
              </a:xfrm>
              <a:custGeom>
                <a:avLst/>
                <a:gdLst>
                  <a:gd name="T0" fmla="*/ 1495 w 2463"/>
                  <a:gd name="T1" fmla="*/ 1406 h 3296"/>
                  <a:gd name="T2" fmla="*/ 1438 w 2463"/>
                  <a:gd name="T3" fmla="*/ 1447 h 3296"/>
                  <a:gd name="T4" fmla="*/ 1417 w 2463"/>
                  <a:gd name="T5" fmla="*/ 1379 h 3296"/>
                  <a:gd name="T6" fmla="*/ 1412 w 2463"/>
                  <a:gd name="T7" fmla="*/ 1337 h 3296"/>
                  <a:gd name="T8" fmla="*/ 1383 w 2463"/>
                  <a:gd name="T9" fmla="*/ 1446 h 3296"/>
                  <a:gd name="T10" fmla="*/ 1491 w 2463"/>
                  <a:gd name="T11" fmla="*/ 1474 h 3296"/>
                  <a:gd name="T12" fmla="*/ 1519 w 2463"/>
                  <a:gd name="T13" fmla="*/ 1365 h 3296"/>
                  <a:gd name="T14" fmla="*/ 1083 w 2463"/>
                  <a:gd name="T15" fmla="*/ 1276 h 3296"/>
                  <a:gd name="T16" fmla="*/ 1062 w 2463"/>
                  <a:gd name="T17" fmla="*/ 1343 h 3296"/>
                  <a:gd name="T18" fmla="*/ 1132 w 2463"/>
                  <a:gd name="T19" fmla="*/ 1343 h 3296"/>
                  <a:gd name="T20" fmla="*/ 1110 w 2463"/>
                  <a:gd name="T21" fmla="*/ 1276 h 3296"/>
                  <a:gd name="T22" fmla="*/ 829 w 2463"/>
                  <a:gd name="T23" fmla="*/ 1203 h 3296"/>
                  <a:gd name="T24" fmla="*/ 1239 w 2463"/>
                  <a:gd name="T25" fmla="*/ 1879 h 3296"/>
                  <a:gd name="T26" fmla="*/ 1845 w 2463"/>
                  <a:gd name="T27" fmla="*/ 879 h 3296"/>
                  <a:gd name="T28" fmla="*/ 359 w 2463"/>
                  <a:gd name="T29" fmla="*/ 975 h 3296"/>
                  <a:gd name="T30" fmla="*/ 78 w 2463"/>
                  <a:gd name="T31" fmla="*/ 750 h 3296"/>
                  <a:gd name="T32" fmla="*/ 329 w 2463"/>
                  <a:gd name="T33" fmla="*/ 691 h 3296"/>
                  <a:gd name="T34" fmla="*/ 389 w 2463"/>
                  <a:gd name="T35" fmla="*/ 676 h 3296"/>
                  <a:gd name="T36" fmla="*/ 427 w 2463"/>
                  <a:gd name="T37" fmla="*/ 648 h 3296"/>
                  <a:gd name="T38" fmla="*/ 436 w 2463"/>
                  <a:gd name="T39" fmla="*/ 634 h 3296"/>
                  <a:gd name="T40" fmla="*/ 375 w 2463"/>
                  <a:gd name="T41" fmla="*/ 616 h 3296"/>
                  <a:gd name="T42" fmla="*/ 400 w 2463"/>
                  <a:gd name="T43" fmla="*/ 610 h 3296"/>
                  <a:gd name="T44" fmla="*/ 384 w 2463"/>
                  <a:gd name="T45" fmla="*/ 601 h 3296"/>
                  <a:gd name="T46" fmla="*/ 156 w 2463"/>
                  <a:gd name="T47" fmla="*/ 411 h 3296"/>
                  <a:gd name="T48" fmla="*/ 81 w 2463"/>
                  <a:gd name="T49" fmla="*/ 530 h 3296"/>
                  <a:gd name="T50" fmla="*/ 352 w 2463"/>
                  <a:gd name="T51" fmla="*/ 654 h 3296"/>
                  <a:gd name="T52" fmla="*/ 382 w 2463"/>
                  <a:gd name="T53" fmla="*/ 723 h 3296"/>
                  <a:gd name="T54" fmla="*/ 431 w 2463"/>
                  <a:gd name="T55" fmla="*/ 666 h 3296"/>
                  <a:gd name="T56" fmla="*/ 713 w 2463"/>
                  <a:gd name="T57" fmla="*/ 599 h 3296"/>
                  <a:gd name="T58" fmla="*/ 666 w 2463"/>
                  <a:gd name="T59" fmla="*/ 468 h 3296"/>
                  <a:gd name="T60" fmla="*/ 407 w 2463"/>
                  <a:gd name="T61" fmla="*/ 564 h 3296"/>
                  <a:gd name="T62" fmla="*/ 2274 w 2463"/>
                  <a:gd name="T63" fmla="*/ 0 h 3296"/>
                  <a:gd name="T64" fmla="*/ 2397 w 2463"/>
                  <a:gd name="T65" fmla="*/ 67 h 3296"/>
                  <a:gd name="T66" fmla="*/ 2397 w 2463"/>
                  <a:gd name="T67" fmla="*/ 236 h 3296"/>
                  <a:gd name="T68" fmla="*/ 2259 w 2463"/>
                  <a:gd name="T69" fmla="*/ 300 h 3296"/>
                  <a:gd name="T70" fmla="*/ 1542 w 2463"/>
                  <a:gd name="T71" fmla="*/ 3146 h 3296"/>
                  <a:gd name="T72" fmla="*/ 1869 w 2463"/>
                  <a:gd name="T73" fmla="*/ 3170 h 3296"/>
                  <a:gd name="T74" fmla="*/ 2023 w 2463"/>
                  <a:gd name="T75" fmla="*/ 3212 h 3296"/>
                  <a:gd name="T76" fmla="*/ 1940 w 2463"/>
                  <a:gd name="T77" fmla="*/ 3258 h 3296"/>
                  <a:gd name="T78" fmla="*/ 1654 w 2463"/>
                  <a:gd name="T79" fmla="*/ 3289 h 3296"/>
                  <a:gd name="T80" fmla="*/ 1254 w 2463"/>
                  <a:gd name="T81" fmla="*/ 3293 h 3296"/>
                  <a:gd name="T82" fmla="*/ 918 w 2463"/>
                  <a:gd name="T83" fmla="*/ 3270 h 3296"/>
                  <a:gd name="T84" fmla="*/ 758 w 2463"/>
                  <a:gd name="T85" fmla="*/ 3228 h 3296"/>
                  <a:gd name="T86" fmla="*/ 837 w 2463"/>
                  <a:gd name="T87" fmla="*/ 3182 h 3296"/>
                  <a:gd name="T88" fmla="*/ 1116 w 2463"/>
                  <a:gd name="T89" fmla="*/ 3152 h 3296"/>
                  <a:gd name="T90" fmla="*/ 492 w 2463"/>
                  <a:gd name="T91" fmla="*/ 1025 h 3296"/>
                  <a:gd name="T92" fmla="*/ 261 w 2463"/>
                  <a:gd name="T93" fmla="*/ 1016 h 3296"/>
                  <a:gd name="T94" fmla="*/ 63 w 2463"/>
                  <a:gd name="T95" fmla="*/ 859 h 3296"/>
                  <a:gd name="T96" fmla="*/ 2 w 2463"/>
                  <a:gd name="T97" fmla="*/ 601 h 3296"/>
                  <a:gd name="T98" fmla="*/ 111 w 2463"/>
                  <a:gd name="T99" fmla="*/ 369 h 3296"/>
                  <a:gd name="T100" fmla="*/ 345 w 2463"/>
                  <a:gd name="T101" fmla="*/ 253 h 3296"/>
                  <a:gd name="T102" fmla="*/ 594 w 2463"/>
                  <a:gd name="T103" fmla="*/ 309 h 3296"/>
                  <a:gd name="T104" fmla="*/ 755 w 2463"/>
                  <a:gd name="T105" fmla="*/ 510 h 3296"/>
                  <a:gd name="T106" fmla="*/ 1924 w 2463"/>
                  <a:gd name="T107" fmla="*/ 736 h 3296"/>
                  <a:gd name="T108" fmla="*/ 2125 w 2463"/>
                  <a:gd name="T109" fmla="*/ 152 h 3296"/>
                  <a:gd name="T110" fmla="*/ 2216 w 2463"/>
                  <a:gd name="T111" fmla="*/ 13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63" h="3296">
                    <a:moveTo>
                      <a:pt x="1451" y="1361"/>
                    </a:moveTo>
                    <a:lnTo>
                      <a:pt x="1465" y="1363"/>
                    </a:lnTo>
                    <a:lnTo>
                      <a:pt x="1477" y="1370"/>
                    </a:lnTo>
                    <a:lnTo>
                      <a:pt x="1487" y="1379"/>
                    </a:lnTo>
                    <a:lnTo>
                      <a:pt x="1493" y="1391"/>
                    </a:lnTo>
                    <a:lnTo>
                      <a:pt x="1495" y="1406"/>
                    </a:lnTo>
                    <a:lnTo>
                      <a:pt x="1493" y="1419"/>
                    </a:lnTo>
                    <a:lnTo>
                      <a:pt x="1487" y="1431"/>
                    </a:lnTo>
                    <a:lnTo>
                      <a:pt x="1477" y="1441"/>
                    </a:lnTo>
                    <a:lnTo>
                      <a:pt x="1465" y="1447"/>
                    </a:lnTo>
                    <a:lnTo>
                      <a:pt x="1451" y="1449"/>
                    </a:lnTo>
                    <a:lnTo>
                      <a:pt x="1438" y="1447"/>
                    </a:lnTo>
                    <a:lnTo>
                      <a:pt x="1426" y="1441"/>
                    </a:lnTo>
                    <a:lnTo>
                      <a:pt x="1417" y="1431"/>
                    </a:lnTo>
                    <a:lnTo>
                      <a:pt x="1410" y="1419"/>
                    </a:lnTo>
                    <a:lnTo>
                      <a:pt x="1408" y="1406"/>
                    </a:lnTo>
                    <a:lnTo>
                      <a:pt x="1410" y="1391"/>
                    </a:lnTo>
                    <a:lnTo>
                      <a:pt x="1417" y="1379"/>
                    </a:lnTo>
                    <a:lnTo>
                      <a:pt x="1426" y="1370"/>
                    </a:lnTo>
                    <a:lnTo>
                      <a:pt x="1438" y="1363"/>
                    </a:lnTo>
                    <a:lnTo>
                      <a:pt x="1451" y="1361"/>
                    </a:lnTo>
                    <a:close/>
                    <a:moveTo>
                      <a:pt x="1451" y="1325"/>
                    </a:moveTo>
                    <a:lnTo>
                      <a:pt x="1430" y="1328"/>
                    </a:lnTo>
                    <a:lnTo>
                      <a:pt x="1412" y="1337"/>
                    </a:lnTo>
                    <a:lnTo>
                      <a:pt x="1396" y="1350"/>
                    </a:lnTo>
                    <a:lnTo>
                      <a:pt x="1383" y="1365"/>
                    </a:lnTo>
                    <a:lnTo>
                      <a:pt x="1376" y="1384"/>
                    </a:lnTo>
                    <a:lnTo>
                      <a:pt x="1373" y="1406"/>
                    </a:lnTo>
                    <a:lnTo>
                      <a:pt x="1376" y="1427"/>
                    </a:lnTo>
                    <a:lnTo>
                      <a:pt x="1383" y="1446"/>
                    </a:lnTo>
                    <a:lnTo>
                      <a:pt x="1396" y="1462"/>
                    </a:lnTo>
                    <a:lnTo>
                      <a:pt x="1412" y="1474"/>
                    </a:lnTo>
                    <a:lnTo>
                      <a:pt x="1430" y="1482"/>
                    </a:lnTo>
                    <a:lnTo>
                      <a:pt x="1451" y="1485"/>
                    </a:lnTo>
                    <a:lnTo>
                      <a:pt x="1472" y="1482"/>
                    </a:lnTo>
                    <a:lnTo>
                      <a:pt x="1491" y="1474"/>
                    </a:lnTo>
                    <a:lnTo>
                      <a:pt x="1507" y="1462"/>
                    </a:lnTo>
                    <a:lnTo>
                      <a:pt x="1519" y="1446"/>
                    </a:lnTo>
                    <a:lnTo>
                      <a:pt x="1527" y="1427"/>
                    </a:lnTo>
                    <a:lnTo>
                      <a:pt x="1530" y="1406"/>
                    </a:lnTo>
                    <a:lnTo>
                      <a:pt x="1527" y="1384"/>
                    </a:lnTo>
                    <a:lnTo>
                      <a:pt x="1519" y="1365"/>
                    </a:lnTo>
                    <a:lnTo>
                      <a:pt x="1507" y="1350"/>
                    </a:lnTo>
                    <a:lnTo>
                      <a:pt x="1491" y="1337"/>
                    </a:lnTo>
                    <a:lnTo>
                      <a:pt x="1472" y="1328"/>
                    </a:lnTo>
                    <a:lnTo>
                      <a:pt x="1451" y="1325"/>
                    </a:lnTo>
                    <a:close/>
                    <a:moveTo>
                      <a:pt x="1096" y="1273"/>
                    </a:moveTo>
                    <a:lnTo>
                      <a:pt x="1083" y="1276"/>
                    </a:lnTo>
                    <a:lnTo>
                      <a:pt x="1071" y="1282"/>
                    </a:lnTo>
                    <a:lnTo>
                      <a:pt x="1062" y="1291"/>
                    </a:lnTo>
                    <a:lnTo>
                      <a:pt x="1056" y="1304"/>
                    </a:lnTo>
                    <a:lnTo>
                      <a:pt x="1053" y="1318"/>
                    </a:lnTo>
                    <a:lnTo>
                      <a:pt x="1056" y="1332"/>
                    </a:lnTo>
                    <a:lnTo>
                      <a:pt x="1062" y="1343"/>
                    </a:lnTo>
                    <a:lnTo>
                      <a:pt x="1071" y="1353"/>
                    </a:lnTo>
                    <a:lnTo>
                      <a:pt x="1083" y="1359"/>
                    </a:lnTo>
                    <a:lnTo>
                      <a:pt x="1096" y="1361"/>
                    </a:lnTo>
                    <a:lnTo>
                      <a:pt x="1110" y="1359"/>
                    </a:lnTo>
                    <a:lnTo>
                      <a:pt x="1122" y="1353"/>
                    </a:lnTo>
                    <a:lnTo>
                      <a:pt x="1132" y="1343"/>
                    </a:lnTo>
                    <a:lnTo>
                      <a:pt x="1138" y="1332"/>
                    </a:lnTo>
                    <a:lnTo>
                      <a:pt x="1140" y="1318"/>
                    </a:lnTo>
                    <a:lnTo>
                      <a:pt x="1138" y="1304"/>
                    </a:lnTo>
                    <a:lnTo>
                      <a:pt x="1132" y="1291"/>
                    </a:lnTo>
                    <a:lnTo>
                      <a:pt x="1122" y="1282"/>
                    </a:lnTo>
                    <a:lnTo>
                      <a:pt x="1110" y="1276"/>
                    </a:lnTo>
                    <a:lnTo>
                      <a:pt x="1096" y="1273"/>
                    </a:lnTo>
                    <a:close/>
                    <a:moveTo>
                      <a:pt x="1749" y="1202"/>
                    </a:moveTo>
                    <a:lnTo>
                      <a:pt x="1951" y="1202"/>
                    </a:lnTo>
                    <a:lnTo>
                      <a:pt x="1513" y="1852"/>
                    </a:lnTo>
                    <a:lnTo>
                      <a:pt x="1277" y="1852"/>
                    </a:lnTo>
                    <a:lnTo>
                      <a:pt x="829" y="1203"/>
                    </a:lnTo>
                    <a:lnTo>
                      <a:pt x="1668" y="1202"/>
                    </a:lnTo>
                    <a:lnTo>
                      <a:pt x="1364" y="1756"/>
                    </a:lnTo>
                    <a:lnTo>
                      <a:pt x="1425" y="1790"/>
                    </a:lnTo>
                    <a:lnTo>
                      <a:pt x="1749" y="1202"/>
                    </a:lnTo>
                    <a:close/>
                    <a:moveTo>
                      <a:pt x="582" y="879"/>
                    </a:moveTo>
                    <a:lnTo>
                      <a:pt x="1239" y="1879"/>
                    </a:lnTo>
                    <a:lnTo>
                      <a:pt x="1541" y="1879"/>
                    </a:lnTo>
                    <a:lnTo>
                      <a:pt x="2200" y="879"/>
                    </a:lnTo>
                    <a:lnTo>
                      <a:pt x="1926" y="879"/>
                    </a:lnTo>
                    <a:lnTo>
                      <a:pt x="1749" y="1202"/>
                    </a:lnTo>
                    <a:lnTo>
                      <a:pt x="1668" y="1202"/>
                    </a:lnTo>
                    <a:lnTo>
                      <a:pt x="1845" y="879"/>
                    </a:lnTo>
                    <a:lnTo>
                      <a:pt x="582" y="879"/>
                    </a:lnTo>
                    <a:close/>
                    <a:moveTo>
                      <a:pt x="347" y="780"/>
                    </a:moveTo>
                    <a:lnTo>
                      <a:pt x="247" y="943"/>
                    </a:lnTo>
                    <a:lnTo>
                      <a:pt x="283" y="959"/>
                    </a:lnTo>
                    <a:lnTo>
                      <a:pt x="321" y="970"/>
                    </a:lnTo>
                    <a:lnTo>
                      <a:pt x="359" y="975"/>
                    </a:lnTo>
                    <a:lnTo>
                      <a:pt x="399" y="976"/>
                    </a:lnTo>
                    <a:lnTo>
                      <a:pt x="440" y="973"/>
                    </a:lnTo>
                    <a:lnTo>
                      <a:pt x="421" y="892"/>
                    </a:lnTo>
                    <a:lnTo>
                      <a:pt x="347" y="780"/>
                    </a:lnTo>
                    <a:close/>
                    <a:moveTo>
                      <a:pt x="329" y="691"/>
                    </a:moveTo>
                    <a:lnTo>
                      <a:pt x="78" y="750"/>
                    </a:lnTo>
                    <a:lnTo>
                      <a:pt x="94" y="789"/>
                    </a:lnTo>
                    <a:lnTo>
                      <a:pt x="113" y="825"/>
                    </a:lnTo>
                    <a:lnTo>
                      <a:pt x="137" y="857"/>
                    </a:lnTo>
                    <a:lnTo>
                      <a:pt x="164" y="886"/>
                    </a:lnTo>
                    <a:lnTo>
                      <a:pt x="194" y="912"/>
                    </a:lnTo>
                    <a:lnTo>
                      <a:pt x="329" y="691"/>
                    </a:lnTo>
                    <a:close/>
                    <a:moveTo>
                      <a:pt x="413" y="671"/>
                    </a:moveTo>
                    <a:lnTo>
                      <a:pt x="404" y="685"/>
                    </a:lnTo>
                    <a:lnTo>
                      <a:pt x="389" y="676"/>
                    </a:lnTo>
                    <a:lnTo>
                      <a:pt x="413" y="671"/>
                    </a:lnTo>
                    <a:close/>
                    <a:moveTo>
                      <a:pt x="368" y="663"/>
                    </a:moveTo>
                    <a:lnTo>
                      <a:pt x="389" y="676"/>
                    </a:lnTo>
                    <a:lnTo>
                      <a:pt x="372" y="681"/>
                    </a:lnTo>
                    <a:lnTo>
                      <a:pt x="368" y="663"/>
                    </a:lnTo>
                    <a:close/>
                    <a:moveTo>
                      <a:pt x="427" y="648"/>
                    </a:moveTo>
                    <a:lnTo>
                      <a:pt x="431" y="666"/>
                    </a:lnTo>
                    <a:lnTo>
                      <a:pt x="413" y="671"/>
                    </a:lnTo>
                    <a:lnTo>
                      <a:pt x="427" y="648"/>
                    </a:lnTo>
                    <a:close/>
                    <a:moveTo>
                      <a:pt x="361" y="638"/>
                    </a:moveTo>
                    <a:lnTo>
                      <a:pt x="368" y="663"/>
                    </a:lnTo>
                    <a:lnTo>
                      <a:pt x="352" y="654"/>
                    </a:lnTo>
                    <a:lnTo>
                      <a:pt x="361" y="638"/>
                    </a:lnTo>
                    <a:close/>
                    <a:moveTo>
                      <a:pt x="422" y="624"/>
                    </a:moveTo>
                    <a:lnTo>
                      <a:pt x="436" y="634"/>
                    </a:lnTo>
                    <a:lnTo>
                      <a:pt x="427" y="648"/>
                    </a:lnTo>
                    <a:lnTo>
                      <a:pt x="422" y="624"/>
                    </a:lnTo>
                    <a:close/>
                    <a:moveTo>
                      <a:pt x="375" y="616"/>
                    </a:moveTo>
                    <a:lnTo>
                      <a:pt x="361" y="638"/>
                    </a:lnTo>
                    <a:lnTo>
                      <a:pt x="357" y="620"/>
                    </a:lnTo>
                    <a:lnTo>
                      <a:pt x="375" y="616"/>
                    </a:lnTo>
                    <a:close/>
                    <a:moveTo>
                      <a:pt x="418" y="606"/>
                    </a:moveTo>
                    <a:lnTo>
                      <a:pt x="422" y="624"/>
                    </a:lnTo>
                    <a:lnTo>
                      <a:pt x="400" y="610"/>
                    </a:lnTo>
                    <a:lnTo>
                      <a:pt x="418" y="606"/>
                    </a:lnTo>
                    <a:close/>
                    <a:moveTo>
                      <a:pt x="384" y="601"/>
                    </a:moveTo>
                    <a:lnTo>
                      <a:pt x="400" y="610"/>
                    </a:lnTo>
                    <a:lnTo>
                      <a:pt x="375" y="616"/>
                    </a:lnTo>
                    <a:lnTo>
                      <a:pt x="384" y="601"/>
                    </a:lnTo>
                    <a:close/>
                    <a:moveTo>
                      <a:pt x="389" y="312"/>
                    </a:moveTo>
                    <a:lnTo>
                      <a:pt x="350" y="314"/>
                    </a:lnTo>
                    <a:lnTo>
                      <a:pt x="407" y="564"/>
                    </a:lnTo>
                    <a:lnTo>
                      <a:pt x="384" y="601"/>
                    </a:lnTo>
                    <a:lnTo>
                      <a:pt x="348" y="578"/>
                    </a:lnTo>
                    <a:lnTo>
                      <a:pt x="289" y="329"/>
                    </a:lnTo>
                    <a:lnTo>
                      <a:pt x="252" y="343"/>
                    </a:lnTo>
                    <a:lnTo>
                      <a:pt x="217" y="362"/>
                    </a:lnTo>
                    <a:lnTo>
                      <a:pt x="185" y="385"/>
                    </a:lnTo>
                    <a:lnTo>
                      <a:pt x="156" y="411"/>
                    </a:lnTo>
                    <a:lnTo>
                      <a:pt x="131" y="441"/>
                    </a:lnTo>
                    <a:lnTo>
                      <a:pt x="348" y="578"/>
                    </a:lnTo>
                    <a:lnTo>
                      <a:pt x="357" y="620"/>
                    </a:lnTo>
                    <a:lnTo>
                      <a:pt x="315" y="630"/>
                    </a:lnTo>
                    <a:lnTo>
                      <a:pt x="97" y="493"/>
                    </a:lnTo>
                    <a:lnTo>
                      <a:pt x="81" y="530"/>
                    </a:lnTo>
                    <a:lnTo>
                      <a:pt x="70" y="568"/>
                    </a:lnTo>
                    <a:lnTo>
                      <a:pt x="63" y="608"/>
                    </a:lnTo>
                    <a:lnTo>
                      <a:pt x="61" y="648"/>
                    </a:lnTo>
                    <a:lnTo>
                      <a:pt x="64" y="691"/>
                    </a:lnTo>
                    <a:lnTo>
                      <a:pt x="315" y="630"/>
                    </a:lnTo>
                    <a:lnTo>
                      <a:pt x="352" y="654"/>
                    </a:lnTo>
                    <a:lnTo>
                      <a:pt x="329" y="691"/>
                    </a:lnTo>
                    <a:lnTo>
                      <a:pt x="372" y="681"/>
                    </a:lnTo>
                    <a:lnTo>
                      <a:pt x="382" y="723"/>
                    </a:lnTo>
                    <a:lnTo>
                      <a:pt x="374" y="736"/>
                    </a:lnTo>
                    <a:lnTo>
                      <a:pt x="384" y="736"/>
                    </a:lnTo>
                    <a:lnTo>
                      <a:pt x="382" y="723"/>
                    </a:lnTo>
                    <a:lnTo>
                      <a:pt x="404" y="685"/>
                    </a:lnTo>
                    <a:lnTo>
                      <a:pt x="441" y="710"/>
                    </a:lnTo>
                    <a:lnTo>
                      <a:pt x="448" y="736"/>
                    </a:lnTo>
                    <a:lnTo>
                      <a:pt x="483" y="736"/>
                    </a:lnTo>
                    <a:lnTo>
                      <a:pt x="441" y="710"/>
                    </a:lnTo>
                    <a:lnTo>
                      <a:pt x="431" y="666"/>
                    </a:lnTo>
                    <a:lnTo>
                      <a:pt x="473" y="656"/>
                    </a:lnTo>
                    <a:lnTo>
                      <a:pt x="600" y="736"/>
                    </a:lnTo>
                    <a:lnTo>
                      <a:pt x="704" y="736"/>
                    </a:lnTo>
                    <a:lnTo>
                      <a:pt x="713" y="692"/>
                    </a:lnTo>
                    <a:lnTo>
                      <a:pt x="716" y="645"/>
                    </a:lnTo>
                    <a:lnTo>
                      <a:pt x="713" y="599"/>
                    </a:lnTo>
                    <a:lnTo>
                      <a:pt x="473" y="656"/>
                    </a:lnTo>
                    <a:lnTo>
                      <a:pt x="436" y="634"/>
                    </a:lnTo>
                    <a:lnTo>
                      <a:pt x="459" y="597"/>
                    </a:lnTo>
                    <a:lnTo>
                      <a:pt x="700" y="539"/>
                    </a:lnTo>
                    <a:lnTo>
                      <a:pt x="685" y="502"/>
                    </a:lnTo>
                    <a:lnTo>
                      <a:pt x="666" y="468"/>
                    </a:lnTo>
                    <a:lnTo>
                      <a:pt x="644" y="436"/>
                    </a:lnTo>
                    <a:lnTo>
                      <a:pt x="618" y="408"/>
                    </a:lnTo>
                    <a:lnTo>
                      <a:pt x="590" y="383"/>
                    </a:lnTo>
                    <a:lnTo>
                      <a:pt x="459" y="597"/>
                    </a:lnTo>
                    <a:lnTo>
                      <a:pt x="418" y="606"/>
                    </a:lnTo>
                    <a:lnTo>
                      <a:pt x="407" y="564"/>
                    </a:lnTo>
                    <a:lnTo>
                      <a:pt x="539" y="349"/>
                    </a:lnTo>
                    <a:lnTo>
                      <a:pt x="503" y="333"/>
                    </a:lnTo>
                    <a:lnTo>
                      <a:pt x="467" y="322"/>
                    </a:lnTo>
                    <a:lnTo>
                      <a:pt x="428" y="315"/>
                    </a:lnTo>
                    <a:lnTo>
                      <a:pt x="389" y="312"/>
                    </a:lnTo>
                    <a:close/>
                    <a:moveTo>
                      <a:pt x="2274" y="0"/>
                    </a:moveTo>
                    <a:lnTo>
                      <a:pt x="2274" y="0"/>
                    </a:lnTo>
                    <a:lnTo>
                      <a:pt x="2304" y="3"/>
                    </a:lnTo>
                    <a:lnTo>
                      <a:pt x="2331" y="13"/>
                    </a:lnTo>
                    <a:lnTo>
                      <a:pt x="2357" y="27"/>
                    </a:lnTo>
                    <a:lnTo>
                      <a:pt x="2379" y="45"/>
                    </a:lnTo>
                    <a:lnTo>
                      <a:pt x="2397" y="67"/>
                    </a:lnTo>
                    <a:lnTo>
                      <a:pt x="2411" y="93"/>
                    </a:lnTo>
                    <a:lnTo>
                      <a:pt x="2419" y="122"/>
                    </a:lnTo>
                    <a:lnTo>
                      <a:pt x="2422" y="152"/>
                    </a:lnTo>
                    <a:lnTo>
                      <a:pt x="2419" y="182"/>
                    </a:lnTo>
                    <a:lnTo>
                      <a:pt x="2411" y="211"/>
                    </a:lnTo>
                    <a:lnTo>
                      <a:pt x="2397" y="236"/>
                    </a:lnTo>
                    <a:lnTo>
                      <a:pt x="2379" y="258"/>
                    </a:lnTo>
                    <a:lnTo>
                      <a:pt x="2357" y="277"/>
                    </a:lnTo>
                    <a:lnTo>
                      <a:pt x="2331" y="291"/>
                    </a:lnTo>
                    <a:lnTo>
                      <a:pt x="2304" y="299"/>
                    </a:lnTo>
                    <a:lnTo>
                      <a:pt x="2274" y="303"/>
                    </a:lnTo>
                    <a:lnTo>
                      <a:pt x="2259" y="300"/>
                    </a:lnTo>
                    <a:lnTo>
                      <a:pt x="2247" y="297"/>
                    </a:lnTo>
                    <a:lnTo>
                      <a:pt x="2005" y="736"/>
                    </a:lnTo>
                    <a:lnTo>
                      <a:pt x="2463" y="736"/>
                    </a:lnTo>
                    <a:lnTo>
                      <a:pt x="1616" y="2023"/>
                    </a:lnTo>
                    <a:lnTo>
                      <a:pt x="1542" y="2023"/>
                    </a:lnTo>
                    <a:lnTo>
                      <a:pt x="1542" y="3146"/>
                    </a:lnTo>
                    <a:lnTo>
                      <a:pt x="1606" y="3148"/>
                    </a:lnTo>
                    <a:lnTo>
                      <a:pt x="1665" y="3152"/>
                    </a:lnTo>
                    <a:lnTo>
                      <a:pt x="1722" y="3155"/>
                    </a:lnTo>
                    <a:lnTo>
                      <a:pt x="1775" y="3159"/>
                    </a:lnTo>
                    <a:lnTo>
                      <a:pt x="1824" y="3164"/>
                    </a:lnTo>
                    <a:lnTo>
                      <a:pt x="1869" y="3170"/>
                    </a:lnTo>
                    <a:lnTo>
                      <a:pt x="1909" y="3176"/>
                    </a:lnTo>
                    <a:lnTo>
                      <a:pt x="1943" y="3182"/>
                    </a:lnTo>
                    <a:lnTo>
                      <a:pt x="1972" y="3189"/>
                    </a:lnTo>
                    <a:lnTo>
                      <a:pt x="1996" y="3196"/>
                    </a:lnTo>
                    <a:lnTo>
                      <a:pt x="2013" y="3203"/>
                    </a:lnTo>
                    <a:lnTo>
                      <a:pt x="2023" y="3212"/>
                    </a:lnTo>
                    <a:lnTo>
                      <a:pt x="2028" y="3220"/>
                    </a:lnTo>
                    <a:lnTo>
                      <a:pt x="2023" y="3228"/>
                    </a:lnTo>
                    <a:lnTo>
                      <a:pt x="2012" y="3236"/>
                    </a:lnTo>
                    <a:lnTo>
                      <a:pt x="1994" y="3244"/>
                    </a:lnTo>
                    <a:lnTo>
                      <a:pt x="1970" y="3251"/>
                    </a:lnTo>
                    <a:lnTo>
                      <a:pt x="1940" y="3258"/>
                    </a:lnTo>
                    <a:lnTo>
                      <a:pt x="1904" y="3265"/>
                    </a:lnTo>
                    <a:lnTo>
                      <a:pt x="1864" y="3270"/>
                    </a:lnTo>
                    <a:lnTo>
                      <a:pt x="1817" y="3276"/>
                    </a:lnTo>
                    <a:lnTo>
                      <a:pt x="1767" y="3281"/>
                    </a:lnTo>
                    <a:lnTo>
                      <a:pt x="1712" y="3285"/>
                    </a:lnTo>
                    <a:lnTo>
                      <a:pt x="1654" y="3289"/>
                    </a:lnTo>
                    <a:lnTo>
                      <a:pt x="1592" y="3291"/>
                    </a:lnTo>
                    <a:lnTo>
                      <a:pt x="1527" y="3293"/>
                    </a:lnTo>
                    <a:lnTo>
                      <a:pt x="1460" y="3296"/>
                    </a:lnTo>
                    <a:lnTo>
                      <a:pt x="1391" y="3296"/>
                    </a:lnTo>
                    <a:lnTo>
                      <a:pt x="1321" y="3296"/>
                    </a:lnTo>
                    <a:lnTo>
                      <a:pt x="1254" y="3293"/>
                    </a:lnTo>
                    <a:lnTo>
                      <a:pt x="1189" y="3291"/>
                    </a:lnTo>
                    <a:lnTo>
                      <a:pt x="1128" y="3289"/>
                    </a:lnTo>
                    <a:lnTo>
                      <a:pt x="1069" y="3285"/>
                    </a:lnTo>
                    <a:lnTo>
                      <a:pt x="1014" y="3281"/>
                    </a:lnTo>
                    <a:lnTo>
                      <a:pt x="964" y="3276"/>
                    </a:lnTo>
                    <a:lnTo>
                      <a:pt x="918" y="3270"/>
                    </a:lnTo>
                    <a:lnTo>
                      <a:pt x="877" y="3265"/>
                    </a:lnTo>
                    <a:lnTo>
                      <a:pt x="840" y="3258"/>
                    </a:lnTo>
                    <a:lnTo>
                      <a:pt x="810" y="3251"/>
                    </a:lnTo>
                    <a:lnTo>
                      <a:pt x="786" y="3244"/>
                    </a:lnTo>
                    <a:lnTo>
                      <a:pt x="768" y="3236"/>
                    </a:lnTo>
                    <a:lnTo>
                      <a:pt x="758" y="3228"/>
                    </a:lnTo>
                    <a:lnTo>
                      <a:pt x="754" y="3220"/>
                    </a:lnTo>
                    <a:lnTo>
                      <a:pt x="757" y="3212"/>
                    </a:lnTo>
                    <a:lnTo>
                      <a:pt x="768" y="3205"/>
                    </a:lnTo>
                    <a:lnTo>
                      <a:pt x="785" y="3196"/>
                    </a:lnTo>
                    <a:lnTo>
                      <a:pt x="808" y="3190"/>
                    </a:lnTo>
                    <a:lnTo>
                      <a:pt x="837" y="3182"/>
                    </a:lnTo>
                    <a:lnTo>
                      <a:pt x="873" y="3176"/>
                    </a:lnTo>
                    <a:lnTo>
                      <a:pt x="912" y="3170"/>
                    </a:lnTo>
                    <a:lnTo>
                      <a:pt x="957" y="3164"/>
                    </a:lnTo>
                    <a:lnTo>
                      <a:pt x="1006" y="3159"/>
                    </a:lnTo>
                    <a:lnTo>
                      <a:pt x="1060" y="3155"/>
                    </a:lnTo>
                    <a:lnTo>
                      <a:pt x="1116" y="3152"/>
                    </a:lnTo>
                    <a:lnTo>
                      <a:pt x="1176" y="3148"/>
                    </a:lnTo>
                    <a:lnTo>
                      <a:pt x="1239" y="3146"/>
                    </a:lnTo>
                    <a:lnTo>
                      <a:pt x="1239" y="2023"/>
                    </a:lnTo>
                    <a:lnTo>
                      <a:pt x="1164" y="2023"/>
                    </a:lnTo>
                    <a:lnTo>
                      <a:pt x="505" y="1021"/>
                    </a:lnTo>
                    <a:lnTo>
                      <a:pt x="492" y="1025"/>
                    </a:lnTo>
                    <a:lnTo>
                      <a:pt x="478" y="1028"/>
                    </a:lnTo>
                    <a:lnTo>
                      <a:pt x="433" y="1037"/>
                    </a:lnTo>
                    <a:lnTo>
                      <a:pt x="388" y="1039"/>
                    </a:lnTo>
                    <a:lnTo>
                      <a:pt x="346" y="1037"/>
                    </a:lnTo>
                    <a:lnTo>
                      <a:pt x="303" y="1029"/>
                    </a:lnTo>
                    <a:lnTo>
                      <a:pt x="261" y="1016"/>
                    </a:lnTo>
                    <a:lnTo>
                      <a:pt x="221" y="1001"/>
                    </a:lnTo>
                    <a:lnTo>
                      <a:pt x="184" y="979"/>
                    </a:lnTo>
                    <a:lnTo>
                      <a:pt x="149" y="955"/>
                    </a:lnTo>
                    <a:lnTo>
                      <a:pt x="117" y="927"/>
                    </a:lnTo>
                    <a:lnTo>
                      <a:pt x="88" y="895"/>
                    </a:lnTo>
                    <a:lnTo>
                      <a:pt x="63" y="859"/>
                    </a:lnTo>
                    <a:lnTo>
                      <a:pt x="41" y="821"/>
                    </a:lnTo>
                    <a:lnTo>
                      <a:pt x="23" y="778"/>
                    </a:lnTo>
                    <a:lnTo>
                      <a:pt x="10" y="735"/>
                    </a:lnTo>
                    <a:lnTo>
                      <a:pt x="2" y="690"/>
                    </a:lnTo>
                    <a:lnTo>
                      <a:pt x="0" y="644"/>
                    </a:lnTo>
                    <a:lnTo>
                      <a:pt x="2" y="601"/>
                    </a:lnTo>
                    <a:lnTo>
                      <a:pt x="9" y="557"/>
                    </a:lnTo>
                    <a:lnTo>
                      <a:pt x="21" y="515"/>
                    </a:lnTo>
                    <a:lnTo>
                      <a:pt x="38" y="475"/>
                    </a:lnTo>
                    <a:lnTo>
                      <a:pt x="58" y="437"/>
                    </a:lnTo>
                    <a:lnTo>
                      <a:pt x="82" y="402"/>
                    </a:lnTo>
                    <a:lnTo>
                      <a:pt x="111" y="369"/>
                    </a:lnTo>
                    <a:lnTo>
                      <a:pt x="142" y="340"/>
                    </a:lnTo>
                    <a:lnTo>
                      <a:pt x="177" y="314"/>
                    </a:lnTo>
                    <a:lnTo>
                      <a:pt x="215" y="292"/>
                    </a:lnTo>
                    <a:lnTo>
                      <a:pt x="256" y="274"/>
                    </a:lnTo>
                    <a:lnTo>
                      <a:pt x="300" y="261"/>
                    </a:lnTo>
                    <a:lnTo>
                      <a:pt x="345" y="253"/>
                    </a:lnTo>
                    <a:lnTo>
                      <a:pt x="388" y="251"/>
                    </a:lnTo>
                    <a:lnTo>
                      <a:pt x="432" y="253"/>
                    </a:lnTo>
                    <a:lnTo>
                      <a:pt x="475" y="260"/>
                    </a:lnTo>
                    <a:lnTo>
                      <a:pt x="517" y="272"/>
                    </a:lnTo>
                    <a:lnTo>
                      <a:pt x="556" y="289"/>
                    </a:lnTo>
                    <a:lnTo>
                      <a:pt x="594" y="309"/>
                    </a:lnTo>
                    <a:lnTo>
                      <a:pt x="629" y="334"/>
                    </a:lnTo>
                    <a:lnTo>
                      <a:pt x="661" y="363"/>
                    </a:lnTo>
                    <a:lnTo>
                      <a:pt x="690" y="395"/>
                    </a:lnTo>
                    <a:lnTo>
                      <a:pt x="716" y="431"/>
                    </a:lnTo>
                    <a:lnTo>
                      <a:pt x="737" y="469"/>
                    </a:lnTo>
                    <a:lnTo>
                      <a:pt x="755" y="510"/>
                    </a:lnTo>
                    <a:lnTo>
                      <a:pt x="768" y="554"/>
                    </a:lnTo>
                    <a:lnTo>
                      <a:pt x="776" y="601"/>
                    </a:lnTo>
                    <a:lnTo>
                      <a:pt x="779" y="647"/>
                    </a:lnTo>
                    <a:lnTo>
                      <a:pt x="777" y="693"/>
                    </a:lnTo>
                    <a:lnTo>
                      <a:pt x="768" y="736"/>
                    </a:lnTo>
                    <a:lnTo>
                      <a:pt x="1924" y="736"/>
                    </a:lnTo>
                    <a:lnTo>
                      <a:pt x="2182" y="268"/>
                    </a:lnTo>
                    <a:lnTo>
                      <a:pt x="2162" y="250"/>
                    </a:lnTo>
                    <a:lnTo>
                      <a:pt x="2147" y="229"/>
                    </a:lnTo>
                    <a:lnTo>
                      <a:pt x="2135" y="205"/>
                    </a:lnTo>
                    <a:lnTo>
                      <a:pt x="2127" y="179"/>
                    </a:lnTo>
                    <a:lnTo>
                      <a:pt x="2125" y="152"/>
                    </a:lnTo>
                    <a:lnTo>
                      <a:pt x="2128" y="122"/>
                    </a:lnTo>
                    <a:lnTo>
                      <a:pt x="2136" y="93"/>
                    </a:lnTo>
                    <a:lnTo>
                      <a:pt x="2150" y="67"/>
                    </a:lnTo>
                    <a:lnTo>
                      <a:pt x="2168" y="45"/>
                    </a:lnTo>
                    <a:lnTo>
                      <a:pt x="2190" y="27"/>
                    </a:lnTo>
                    <a:lnTo>
                      <a:pt x="2216" y="13"/>
                    </a:lnTo>
                    <a:lnTo>
                      <a:pt x="2244" y="3"/>
                    </a:lnTo>
                    <a:lnTo>
                      <a:pt x="227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Rectangle 52"/>
            <p:cNvSpPr/>
            <p:nvPr/>
          </p:nvSpPr>
          <p:spPr>
            <a:xfrm>
              <a:off x="7200967" y="3278765"/>
              <a:ext cx="3966414" cy="646331"/>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grpSp>
        <p:nvGrpSpPr>
          <p:cNvPr id="57" name="Group 56"/>
          <p:cNvGrpSpPr/>
          <p:nvPr/>
        </p:nvGrpSpPr>
        <p:grpSpPr>
          <a:xfrm>
            <a:off x="6321306" y="4172663"/>
            <a:ext cx="4952769" cy="676656"/>
            <a:chOff x="6321307" y="4137990"/>
            <a:chExt cx="4846074" cy="676656"/>
          </a:xfrm>
        </p:grpSpPr>
        <p:grpSp>
          <p:nvGrpSpPr>
            <p:cNvPr id="41" name="Group 40"/>
            <p:cNvGrpSpPr/>
            <p:nvPr/>
          </p:nvGrpSpPr>
          <p:grpSpPr>
            <a:xfrm>
              <a:off x="6321307" y="4137990"/>
              <a:ext cx="679940" cy="676656"/>
              <a:chOff x="5967045" y="4018028"/>
              <a:chExt cx="679940" cy="676656"/>
            </a:xfrm>
          </p:grpSpPr>
          <p:sp>
            <p:nvSpPr>
              <p:cNvPr id="25" name="Oval 24"/>
              <p:cNvSpPr/>
              <p:nvPr/>
            </p:nvSpPr>
            <p:spPr>
              <a:xfrm>
                <a:off x="5967045" y="4018028"/>
                <a:ext cx="679940" cy="6766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15"/>
              <p:cNvGrpSpPr>
                <a:grpSpLocks noChangeAspect="1"/>
              </p:cNvGrpSpPr>
              <p:nvPr/>
            </p:nvGrpSpPr>
            <p:grpSpPr bwMode="auto">
              <a:xfrm>
                <a:off x="6135254" y="4172087"/>
                <a:ext cx="343523" cy="368538"/>
                <a:chOff x="2805" y="2587"/>
                <a:chExt cx="1030" cy="1105"/>
              </a:xfrm>
              <a:solidFill>
                <a:schemeClr val="bg1"/>
              </a:solidFill>
            </p:grpSpPr>
            <p:sp>
              <p:nvSpPr>
                <p:cNvPr id="37" name="Freeform 17"/>
                <p:cNvSpPr>
                  <a:spLocks/>
                </p:cNvSpPr>
                <p:nvPr/>
              </p:nvSpPr>
              <p:spPr bwMode="auto">
                <a:xfrm>
                  <a:off x="2805" y="2587"/>
                  <a:ext cx="1030" cy="1029"/>
                </a:xfrm>
                <a:custGeom>
                  <a:avLst/>
                  <a:gdLst>
                    <a:gd name="T0" fmla="*/ 1695 w 3091"/>
                    <a:gd name="T1" fmla="*/ 7 h 3089"/>
                    <a:gd name="T2" fmla="*/ 1945 w 3091"/>
                    <a:gd name="T3" fmla="*/ 53 h 3089"/>
                    <a:gd name="T4" fmla="*/ 2185 w 3091"/>
                    <a:gd name="T5" fmla="*/ 138 h 3089"/>
                    <a:gd name="T6" fmla="*/ 2408 w 3091"/>
                    <a:gd name="T7" fmla="*/ 263 h 3089"/>
                    <a:gd name="T8" fmla="*/ 2609 w 3091"/>
                    <a:gd name="T9" fmla="*/ 424 h 3089"/>
                    <a:gd name="T10" fmla="*/ 2785 w 3091"/>
                    <a:gd name="T11" fmla="*/ 622 h 3089"/>
                    <a:gd name="T12" fmla="*/ 2932 w 3091"/>
                    <a:gd name="T13" fmla="*/ 861 h 3089"/>
                    <a:gd name="T14" fmla="*/ 3036 w 3091"/>
                    <a:gd name="T15" fmla="*/ 1135 h 3089"/>
                    <a:gd name="T16" fmla="*/ 3086 w 3091"/>
                    <a:gd name="T17" fmla="*/ 1416 h 3089"/>
                    <a:gd name="T18" fmla="*/ 3082 w 3091"/>
                    <a:gd name="T19" fmla="*/ 1697 h 3089"/>
                    <a:gd name="T20" fmla="*/ 3030 w 3091"/>
                    <a:gd name="T21" fmla="*/ 1972 h 3089"/>
                    <a:gd name="T22" fmla="*/ 2929 w 3091"/>
                    <a:gd name="T23" fmla="*/ 2233 h 3089"/>
                    <a:gd name="T24" fmla="*/ 2687 w 3091"/>
                    <a:gd name="T25" fmla="*/ 2299 h 3089"/>
                    <a:gd name="T26" fmla="*/ 2810 w 3091"/>
                    <a:gd name="T27" fmla="*/ 2065 h 3089"/>
                    <a:gd name="T28" fmla="*/ 2886 w 3091"/>
                    <a:gd name="T29" fmla="*/ 1814 h 3089"/>
                    <a:gd name="T30" fmla="*/ 2913 w 3091"/>
                    <a:gd name="T31" fmla="*/ 1552 h 3089"/>
                    <a:gd name="T32" fmla="*/ 2889 w 3091"/>
                    <a:gd name="T33" fmla="*/ 1288 h 3089"/>
                    <a:gd name="T34" fmla="*/ 2813 w 3091"/>
                    <a:gd name="T35" fmla="*/ 1029 h 3089"/>
                    <a:gd name="T36" fmla="*/ 2686 w 3091"/>
                    <a:gd name="T37" fmla="*/ 788 h 3089"/>
                    <a:gd name="T38" fmla="*/ 2527 w 3091"/>
                    <a:gd name="T39" fmla="*/ 591 h 3089"/>
                    <a:gd name="T40" fmla="*/ 2339 w 3091"/>
                    <a:gd name="T41" fmla="*/ 430 h 3089"/>
                    <a:gd name="T42" fmla="*/ 2128 w 3091"/>
                    <a:gd name="T43" fmla="*/ 308 h 3089"/>
                    <a:gd name="T44" fmla="*/ 1900 w 3091"/>
                    <a:gd name="T45" fmla="*/ 224 h 3089"/>
                    <a:gd name="T46" fmla="*/ 1661 w 3091"/>
                    <a:gd name="T47" fmla="*/ 183 h 3089"/>
                    <a:gd name="T48" fmla="*/ 1417 w 3091"/>
                    <a:gd name="T49" fmla="*/ 183 h 3089"/>
                    <a:gd name="T50" fmla="*/ 1173 w 3091"/>
                    <a:gd name="T51" fmla="*/ 228 h 3089"/>
                    <a:gd name="T52" fmla="*/ 938 w 3091"/>
                    <a:gd name="T53" fmla="*/ 319 h 3089"/>
                    <a:gd name="T54" fmla="*/ 718 w 3091"/>
                    <a:gd name="T55" fmla="*/ 455 h 3089"/>
                    <a:gd name="T56" fmla="*/ 533 w 3091"/>
                    <a:gd name="T57" fmla="*/ 625 h 3089"/>
                    <a:gd name="T58" fmla="*/ 384 w 3091"/>
                    <a:gd name="T59" fmla="*/ 821 h 3089"/>
                    <a:gd name="T60" fmla="*/ 275 w 3091"/>
                    <a:gd name="T61" fmla="*/ 1038 h 3089"/>
                    <a:gd name="T62" fmla="*/ 206 w 3091"/>
                    <a:gd name="T63" fmla="*/ 1270 h 3089"/>
                    <a:gd name="T64" fmla="*/ 178 w 3091"/>
                    <a:gd name="T65" fmla="*/ 1512 h 3089"/>
                    <a:gd name="T66" fmla="*/ 193 w 3091"/>
                    <a:gd name="T67" fmla="*/ 1756 h 3089"/>
                    <a:gd name="T68" fmla="*/ 253 w 3091"/>
                    <a:gd name="T69" fmla="*/ 1997 h 3089"/>
                    <a:gd name="T70" fmla="*/ 361 w 3091"/>
                    <a:gd name="T71" fmla="*/ 2230 h 3089"/>
                    <a:gd name="T72" fmla="*/ 503 w 3091"/>
                    <a:gd name="T73" fmla="*/ 2433 h 3089"/>
                    <a:gd name="T74" fmla="*/ 676 w 3091"/>
                    <a:gd name="T75" fmla="*/ 2602 h 3089"/>
                    <a:gd name="T76" fmla="*/ 872 w 3091"/>
                    <a:gd name="T77" fmla="*/ 2736 h 3089"/>
                    <a:gd name="T78" fmla="*/ 1087 w 3091"/>
                    <a:gd name="T79" fmla="*/ 2833 h 3089"/>
                    <a:gd name="T80" fmla="*/ 1314 w 3091"/>
                    <a:gd name="T81" fmla="*/ 2893 h 3089"/>
                    <a:gd name="T82" fmla="*/ 1548 w 3091"/>
                    <a:gd name="T83" fmla="*/ 2912 h 3089"/>
                    <a:gd name="T84" fmla="*/ 1554 w 3091"/>
                    <a:gd name="T85" fmla="*/ 3089 h 3089"/>
                    <a:gd name="T86" fmla="*/ 1302 w 3091"/>
                    <a:gd name="T87" fmla="*/ 3070 h 3089"/>
                    <a:gd name="T88" fmla="*/ 1057 w 3091"/>
                    <a:gd name="T89" fmla="*/ 3010 h 3089"/>
                    <a:gd name="T90" fmla="*/ 824 w 3091"/>
                    <a:gd name="T91" fmla="*/ 2911 h 3089"/>
                    <a:gd name="T92" fmla="*/ 609 w 3091"/>
                    <a:gd name="T93" fmla="*/ 2775 h 3089"/>
                    <a:gd name="T94" fmla="*/ 417 w 3091"/>
                    <a:gd name="T95" fmla="*/ 2602 h 3089"/>
                    <a:gd name="T96" fmla="*/ 254 w 3091"/>
                    <a:gd name="T97" fmla="*/ 2395 h 3089"/>
                    <a:gd name="T98" fmla="*/ 126 w 3091"/>
                    <a:gd name="T99" fmla="*/ 2157 h 3089"/>
                    <a:gd name="T100" fmla="*/ 42 w 3091"/>
                    <a:gd name="T101" fmla="*/ 1906 h 3089"/>
                    <a:gd name="T102" fmla="*/ 3 w 3091"/>
                    <a:gd name="T103" fmla="*/ 1651 h 3089"/>
                    <a:gd name="T104" fmla="*/ 7 w 3091"/>
                    <a:gd name="T105" fmla="*/ 1395 h 3089"/>
                    <a:gd name="T106" fmla="*/ 53 w 3091"/>
                    <a:gd name="T107" fmla="*/ 1145 h 3089"/>
                    <a:gd name="T108" fmla="*/ 138 w 3091"/>
                    <a:gd name="T109" fmla="*/ 907 h 3089"/>
                    <a:gd name="T110" fmla="*/ 262 w 3091"/>
                    <a:gd name="T111" fmla="*/ 684 h 3089"/>
                    <a:gd name="T112" fmla="*/ 425 w 3091"/>
                    <a:gd name="T113" fmla="*/ 481 h 3089"/>
                    <a:gd name="T114" fmla="*/ 622 w 3091"/>
                    <a:gd name="T115" fmla="*/ 307 h 3089"/>
                    <a:gd name="T116" fmla="*/ 853 w 3091"/>
                    <a:gd name="T117" fmla="*/ 164 h 3089"/>
                    <a:gd name="T118" fmla="*/ 1100 w 3091"/>
                    <a:gd name="T119" fmla="*/ 66 h 3089"/>
                    <a:gd name="T120" fmla="*/ 1354 w 3091"/>
                    <a:gd name="T121" fmla="*/ 11 h 3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91" h="3089">
                      <a:moveTo>
                        <a:pt x="1526" y="0"/>
                      </a:moveTo>
                      <a:lnTo>
                        <a:pt x="1610" y="2"/>
                      </a:lnTo>
                      <a:lnTo>
                        <a:pt x="1695" y="7"/>
                      </a:lnTo>
                      <a:lnTo>
                        <a:pt x="1780" y="19"/>
                      </a:lnTo>
                      <a:lnTo>
                        <a:pt x="1863" y="33"/>
                      </a:lnTo>
                      <a:lnTo>
                        <a:pt x="1945" y="53"/>
                      </a:lnTo>
                      <a:lnTo>
                        <a:pt x="2027" y="77"/>
                      </a:lnTo>
                      <a:lnTo>
                        <a:pt x="2106" y="105"/>
                      </a:lnTo>
                      <a:lnTo>
                        <a:pt x="2185" y="138"/>
                      </a:lnTo>
                      <a:lnTo>
                        <a:pt x="2261" y="175"/>
                      </a:lnTo>
                      <a:lnTo>
                        <a:pt x="2336" y="218"/>
                      </a:lnTo>
                      <a:lnTo>
                        <a:pt x="2408" y="263"/>
                      </a:lnTo>
                      <a:lnTo>
                        <a:pt x="2478" y="313"/>
                      </a:lnTo>
                      <a:lnTo>
                        <a:pt x="2545" y="367"/>
                      </a:lnTo>
                      <a:lnTo>
                        <a:pt x="2609" y="424"/>
                      </a:lnTo>
                      <a:lnTo>
                        <a:pt x="2671" y="486"/>
                      </a:lnTo>
                      <a:lnTo>
                        <a:pt x="2730" y="552"/>
                      </a:lnTo>
                      <a:lnTo>
                        <a:pt x="2785" y="622"/>
                      </a:lnTo>
                      <a:lnTo>
                        <a:pt x="2837" y="696"/>
                      </a:lnTo>
                      <a:lnTo>
                        <a:pt x="2884" y="773"/>
                      </a:lnTo>
                      <a:lnTo>
                        <a:pt x="2932" y="861"/>
                      </a:lnTo>
                      <a:lnTo>
                        <a:pt x="2972" y="951"/>
                      </a:lnTo>
                      <a:lnTo>
                        <a:pt x="3007" y="1042"/>
                      </a:lnTo>
                      <a:lnTo>
                        <a:pt x="3036" y="1135"/>
                      </a:lnTo>
                      <a:lnTo>
                        <a:pt x="3059" y="1228"/>
                      </a:lnTo>
                      <a:lnTo>
                        <a:pt x="3075" y="1322"/>
                      </a:lnTo>
                      <a:lnTo>
                        <a:pt x="3086" y="1416"/>
                      </a:lnTo>
                      <a:lnTo>
                        <a:pt x="3091" y="1510"/>
                      </a:lnTo>
                      <a:lnTo>
                        <a:pt x="3090" y="1604"/>
                      </a:lnTo>
                      <a:lnTo>
                        <a:pt x="3082" y="1697"/>
                      </a:lnTo>
                      <a:lnTo>
                        <a:pt x="3071" y="1790"/>
                      </a:lnTo>
                      <a:lnTo>
                        <a:pt x="3052" y="1882"/>
                      </a:lnTo>
                      <a:lnTo>
                        <a:pt x="3030" y="1972"/>
                      </a:lnTo>
                      <a:lnTo>
                        <a:pt x="3001" y="2061"/>
                      </a:lnTo>
                      <a:lnTo>
                        <a:pt x="2967" y="2148"/>
                      </a:lnTo>
                      <a:lnTo>
                        <a:pt x="2929" y="2233"/>
                      </a:lnTo>
                      <a:lnTo>
                        <a:pt x="2884" y="2316"/>
                      </a:lnTo>
                      <a:lnTo>
                        <a:pt x="2835" y="2396"/>
                      </a:lnTo>
                      <a:lnTo>
                        <a:pt x="2687" y="2299"/>
                      </a:lnTo>
                      <a:lnTo>
                        <a:pt x="2733" y="2223"/>
                      </a:lnTo>
                      <a:lnTo>
                        <a:pt x="2774" y="2145"/>
                      </a:lnTo>
                      <a:lnTo>
                        <a:pt x="2810" y="2065"/>
                      </a:lnTo>
                      <a:lnTo>
                        <a:pt x="2841" y="1983"/>
                      </a:lnTo>
                      <a:lnTo>
                        <a:pt x="2865" y="1899"/>
                      </a:lnTo>
                      <a:lnTo>
                        <a:pt x="2886" y="1814"/>
                      </a:lnTo>
                      <a:lnTo>
                        <a:pt x="2901" y="1728"/>
                      </a:lnTo>
                      <a:lnTo>
                        <a:pt x="2910" y="1641"/>
                      </a:lnTo>
                      <a:lnTo>
                        <a:pt x="2913" y="1552"/>
                      </a:lnTo>
                      <a:lnTo>
                        <a:pt x="2911" y="1464"/>
                      </a:lnTo>
                      <a:lnTo>
                        <a:pt x="2904" y="1377"/>
                      </a:lnTo>
                      <a:lnTo>
                        <a:pt x="2889" y="1288"/>
                      </a:lnTo>
                      <a:lnTo>
                        <a:pt x="2870" y="1201"/>
                      </a:lnTo>
                      <a:lnTo>
                        <a:pt x="2845" y="1114"/>
                      </a:lnTo>
                      <a:lnTo>
                        <a:pt x="2813" y="1029"/>
                      </a:lnTo>
                      <a:lnTo>
                        <a:pt x="2775" y="944"/>
                      </a:lnTo>
                      <a:lnTo>
                        <a:pt x="2731" y="861"/>
                      </a:lnTo>
                      <a:lnTo>
                        <a:pt x="2686" y="788"/>
                      </a:lnTo>
                      <a:lnTo>
                        <a:pt x="2636" y="718"/>
                      </a:lnTo>
                      <a:lnTo>
                        <a:pt x="2583" y="653"/>
                      </a:lnTo>
                      <a:lnTo>
                        <a:pt x="2527" y="591"/>
                      </a:lnTo>
                      <a:lnTo>
                        <a:pt x="2467" y="533"/>
                      </a:lnTo>
                      <a:lnTo>
                        <a:pt x="2404" y="479"/>
                      </a:lnTo>
                      <a:lnTo>
                        <a:pt x="2339" y="430"/>
                      </a:lnTo>
                      <a:lnTo>
                        <a:pt x="2270" y="385"/>
                      </a:lnTo>
                      <a:lnTo>
                        <a:pt x="2200" y="344"/>
                      </a:lnTo>
                      <a:lnTo>
                        <a:pt x="2128" y="308"/>
                      </a:lnTo>
                      <a:lnTo>
                        <a:pt x="2054" y="276"/>
                      </a:lnTo>
                      <a:lnTo>
                        <a:pt x="1977" y="248"/>
                      </a:lnTo>
                      <a:lnTo>
                        <a:pt x="1900" y="224"/>
                      </a:lnTo>
                      <a:lnTo>
                        <a:pt x="1821" y="205"/>
                      </a:lnTo>
                      <a:lnTo>
                        <a:pt x="1742" y="192"/>
                      </a:lnTo>
                      <a:lnTo>
                        <a:pt x="1661" y="183"/>
                      </a:lnTo>
                      <a:lnTo>
                        <a:pt x="1579" y="178"/>
                      </a:lnTo>
                      <a:lnTo>
                        <a:pt x="1499" y="178"/>
                      </a:lnTo>
                      <a:lnTo>
                        <a:pt x="1417" y="183"/>
                      </a:lnTo>
                      <a:lnTo>
                        <a:pt x="1336" y="193"/>
                      </a:lnTo>
                      <a:lnTo>
                        <a:pt x="1254" y="209"/>
                      </a:lnTo>
                      <a:lnTo>
                        <a:pt x="1173" y="228"/>
                      </a:lnTo>
                      <a:lnTo>
                        <a:pt x="1094" y="254"/>
                      </a:lnTo>
                      <a:lnTo>
                        <a:pt x="1015" y="284"/>
                      </a:lnTo>
                      <a:lnTo>
                        <a:pt x="938" y="319"/>
                      </a:lnTo>
                      <a:lnTo>
                        <a:pt x="862" y="360"/>
                      </a:lnTo>
                      <a:lnTo>
                        <a:pt x="788" y="406"/>
                      </a:lnTo>
                      <a:lnTo>
                        <a:pt x="718" y="455"/>
                      </a:lnTo>
                      <a:lnTo>
                        <a:pt x="653" y="508"/>
                      </a:lnTo>
                      <a:lnTo>
                        <a:pt x="591" y="565"/>
                      </a:lnTo>
                      <a:lnTo>
                        <a:pt x="533" y="625"/>
                      </a:lnTo>
                      <a:lnTo>
                        <a:pt x="479" y="688"/>
                      </a:lnTo>
                      <a:lnTo>
                        <a:pt x="430" y="753"/>
                      </a:lnTo>
                      <a:lnTo>
                        <a:pt x="384" y="821"/>
                      </a:lnTo>
                      <a:lnTo>
                        <a:pt x="344" y="891"/>
                      </a:lnTo>
                      <a:lnTo>
                        <a:pt x="307" y="963"/>
                      </a:lnTo>
                      <a:lnTo>
                        <a:pt x="275" y="1038"/>
                      </a:lnTo>
                      <a:lnTo>
                        <a:pt x="247" y="1114"/>
                      </a:lnTo>
                      <a:lnTo>
                        <a:pt x="224" y="1192"/>
                      </a:lnTo>
                      <a:lnTo>
                        <a:pt x="206" y="1270"/>
                      </a:lnTo>
                      <a:lnTo>
                        <a:pt x="191" y="1350"/>
                      </a:lnTo>
                      <a:lnTo>
                        <a:pt x="182" y="1430"/>
                      </a:lnTo>
                      <a:lnTo>
                        <a:pt x="178" y="1512"/>
                      </a:lnTo>
                      <a:lnTo>
                        <a:pt x="178" y="1592"/>
                      </a:lnTo>
                      <a:lnTo>
                        <a:pt x="183" y="1674"/>
                      </a:lnTo>
                      <a:lnTo>
                        <a:pt x="193" y="1756"/>
                      </a:lnTo>
                      <a:lnTo>
                        <a:pt x="208" y="1837"/>
                      </a:lnTo>
                      <a:lnTo>
                        <a:pt x="228" y="1918"/>
                      </a:lnTo>
                      <a:lnTo>
                        <a:pt x="253" y="1997"/>
                      </a:lnTo>
                      <a:lnTo>
                        <a:pt x="283" y="2076"/>
                      </a:lnTo>
                      <a:lnTo>
                        <a:pt x="319" y="2153"/>
                      </a:lnTo>
                      <a:lnTo>
                        <a:pt x="361" y="2230"/>
                      </a:lnTo>
                      <a:lnTo>
                        <a:pt x="404" y="2301"/>
                      </a:lnTo>
                      <a:lnTo>
                        <a:pt x="451" y="2369"/>
                      </a:lnTo>
                      <a:lnTo>
                        <a:pt x="503" y="2433"/>
                      </a:lnTo>
                      <a:lnTo>
                        <a:pt x="558" y="2493"/>
                      </a:lnTo>
                      <a:lnTo>
                        <a:pt x="615" y="2550"/>
                      </a:lnTo>
                      <a:lnTo>
                        <a:pt x="676" y="2602"/>
                      </a:lnTo>
                      <a:lnTo>
                        <a:pt x="739" y="2651"/>
                      </a:lnTo>
                      <a:lnTo>
                        <a:pt x="804" y="2695"/>
                      </a:lnTo>
                      <a:lnTo>
                        <a:pt x="872" y="2736"/>
                      </a:lnTo>
                      <a:lnTo>
                        <a:pt x="941" y="2773"/>
                      </a:lnTo>
                      <a:lnTo>
                        <a:pt x="1013" y="2805"/>
                      </a:lnTo>
                      <a:lnTo>
                        <a:pt x="1087" y="2833"/>
                      </a:lnTo>
                      <a:lnTo>
                        <a:pt x="1161" y="2857"/>
                      </a:lnTo>
                      <a:lnTo>
                        <a:pt x="1236" y="2877"/>
                      </a:lnTo>
                      <a:lnTo>
                        <a:pt x="1314" y="2893"/>
                      </a:lnTo>
                      <a:lnTo>
                        <a:pt x="1391" y="2904"/>
                      </a:lnTo>
                      <a:lnTo>
                        <a:pt x="1470" y="2910"/>
                      </a:lnTo>
                      <a:lnTo>
                        <a:pt x="1548" y="2912"/>
                      </a:lnTo>
                      <a:lnTo>
                        <a:pt x="1628" y="2910"/>
                      </a:lnTo>
                      <a:lnTo>
                        <a:pt x="1638" y="3087"/>
                      </a:lnTo>
                      <a:lnTo>
                        <a:pt x="1554" y="3089"/>
                      </a:lnTo>
                      <a:lnTo>
                        <a:pt x="1469" y="3087"/>
                      </a:lnTo>
                      <a:lnTo>
                        <a:pt x="1384" y="3081"/>
                      </a:lnTo>
                      <a:lnTo>
                        <a:pt x="1302" y="3070"/>
                      </a:lnTo>
                      <a:lnTo>
                        <a:pt x="1219" y="3055"/>
                      </a:lnTo>
                      <a:lnTo>
                        <a:pt x="1136" y="3034"/>
                      </a:lnTo>
                      <a:lnTo>
                        <a:pt x="1057" y="3010"/>
                      </a:lnTo>
                      <a:lnTo>
                        <a:pt x="977" y="2981"/>
                      </a:lnTo>
                      <a:lnTo>
                        <a:pt x="900" y="2948"/>
                      </a:lnTo>
                      <a:lnTo>
                        <a:pt x="824" y="2911"/>
                      </a:lnTo>
                      <a:lnTo>
                        <a:pt x="750" y="2870"/>
                      </a:lnTo>
                      <a:lnTo>
                        <a:pt x="679" y="2824"/>
                      </a:lnTo>
                      <a:lnTo>
                        <a:pt x="609" y="2775"/>
                      </a:lnTo>
                      <a:lnTo>
                        <a:pt x="542" y="2721"/>
                      </a:lnTo>
                      <a:lnTo>
                        <a:pt x="479" y="2664"/>
                      </a:lnTo>
                      <a:lnTo>
                        <a:pt x="417" y="2602"/>
                      </a:lnTo>
                      <a:lnTo>
                        <a:pt x="359" y="2537"/>
                      </a:lnTo>
                      <a:lnTo>
                        <a:pt x="306" y="2468"/>
                      </a:lnTo>
                      <a:lnTo>
                        <a:pt x="254" y="2395"/>
                      </a:lnTo>
                      <a:lnTo>
                        <a:pt x="207" y="2318"/>
                      </a:lnTo>
                      <a:lnTo>
                        <a:pt x="164" y="2238"/>
                      </a:lnTo>
                      <a:lnTo>
                        <a:pt x="126" y="2157"/>
                      </a:lnTo>
                      <a:lnTo>
                        <a:pt x="93" y="2075"/>
                      </a:lnTo>
                      <a:lnTo>
                        <a:pt x="65" y="1991"/>
                      </a:lnTo>
                      <a:lnTo>
                        <a:pt x="42" y="1906"/>
                      </a:lnTo>
                      <a:lnTo>
                        <a:pt x="25" y="1822"/>
                      </a:lnTo>
                      <a:lnTo>
                        <a:pt x="11" y="1737"/>
                      </a:lnTo>
                      <a:lnTo>
                        <a:pt x="3" y="1651"/>
                      </a:lnTo>
                      <a:lnTo>
                        <a:pt x="0" y="1566"/>
                      </a:lnTo>
                      <a:lnTo>
                        <a:pt x="1" y="1481"/>
                      </a:lnTo>
                      <a:lnTo>
                        <a:pt x="7" y="1395"/>
                      </a:lnTo>
                      <a:lnTo>
                        <a:pt x="18" y="1311"/>
                      </a:lnTo>
                      <a:lnTo>
                        <a:pt x="33" y="1228"/>
                      </a:lnTo>
                      <a:lnTo>
                        <a:pt x="53" y="1145"/>
                      </a:lnTo>
                      <a:lnTo>
                        <a:pt x="76" y="1065"/>
                      </a:lnTo>
                      <a:lnTo>
                        <a:pt x="105" y="984"/>
                      </a:lnTo>
                      <a:lnTo>
                        <a:pt x="138" y="907"/>
                      </a:lnTo>
                      <a:lnTo>
                        <a:pt x="176" y="830"/>
                      </a:lnTo>
                      <a:lnTo>
                        <a:pt x="217" y="756"/>
                      </a:lnTo>
                      <a:lnTo>
                        <a:pt x="262" y="684"/>
                      </a:lnTo>
                      <a:lnTo>
                        <a:pt x="313" y="613"/>
                      </a:lnTo>
                      <a:lnTo>
                        <a:pt x="367" y="546"/>
                      </a:lnTo>
                      <a:lnTo>
                        <a:pt x="425" y="481"/>
                      </a:lnTo>
                      <a:lnTo>
                        <a:pt x="487" y="420"/>
                      </a:lnTo>
                      <a:lnTo>
                        <a:pt x="553" y="361"/>
                      </a:lnTo>
                      <a:lnTo>
                        <a:pt x="622" y="307"/>
                      </a:lnTo>
                      <a:lnTo>
                        <a:pt x="695" y="255"/>
                      </a:lnTo>
                      <a:lnTo>
                        <a:pt x="773" y="207"/>
                      </a:lnTo>
                      <a:lnTo>
                        <a:pt x="853" y="164"/>
                      </a:lnTo>
                      <a:lnTo>
                        <a:pt x="934" y="126"/>
                      </a:lnTo>
                      <a:lnTo>
                        <a:pt x="1016" y="93"/>
                      </a:lnTo>
                      <a:lnTo>
                        <a:pt x="1100" y="66"/>
                      </a:lnTo>
                      <a:lnTo>
                        <a:pt x="1185" y="42"/>
                      </a:lnTo>
                      <a:lnTo>
                        <a:pt x="1270" y="25"/>
                      </a:lnTo>
                      <a:lnTo>
                        <a:pt x="1354" y="11"/>
                      </a:lnTo>
                      <a:lnTo>
                        <a:pt x="1440" y="4"/>
                      </a:lnTo>
                      <a:lnTo>
                        <a:pt x="152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p:cNvSpPr>
                <p:nvPr/>
              </p:nvSpPr>
              <p:spPr bwMode="auto">
                <a:xfrm>
                  <a:off x="3392" y="3429"/>
                  <a:ext cx="402" cy="263"/>
                </a:xfrm>
                <a:custGeom>
                  <a:avLst/>
                  <a:gdLst>
                    <a:gd name="T0" fmla="*/ 1059 w 1207"/>
                    <a:gd name="T1" fmla="*/ 0 h 788"/>
                    <a:gd name="T2" fmla="*/ 1207 w 1207"/>
                    <a:gd name="T3" fmla="*/ 97 h 788"/>
                    <a:gd name="T4" fmla="*/ 1156 w 1207"/>
                    <a:gd name="T5" fmla="*/ 169 h 788"/>
                    <a:gd name="T6" fmla="*/ 1102 w 1207"/>
                    <a:gd name="T7" fmla="*/ 239 h 788"/>
                    <a:gd name="T8" fmla="*/ 1044 w 1207"/>
                    <a:gd name="T9" fmla="*/ 305 h 788"/>
                    <a:gd name="T10" fmla="*/ 982 w 1207"/>
                    <a:gd name="T11" fmla="*/ 368 h 788"/>
                    <a:gd name="T12" fmla="*/ 914 w 1207"/>
                    <a:gd name="T13" fmla="*/ 428 h 788"/>
                    <a:gd name="T14" fmla="*/ 844 w 1207"/>
                    <a:gd name="T15" fmla="*/ 483 h 788"/>
                    <a:gd name="T16" fmla="*/ 770 w 1207"/>
                    <a:gd name="T17" fmla="*/ 536 h 788"/>
                    <a:gd name="T18" fmla="*/ 690 w 1207"/>
                    <a:gd name="T19" fmla="*/ 585 h 788"/>
                    <a:gd name="T20" fmla="*/ 610 w 1207"/>
                    <a:gd name="T21" fmla="*/ 629 h 788"/>
                    <a:gd name="T22" fmla="*/ 526 w 1207"/>
                    <a:gd name="T23" fmla="*/ 667 h 788"/>
                    <a:gd name="T24" fmla="*/ 442 w 1207"/>
                    <a:gd name="T25" fmla="*/ 700 h 788"/>
                    <a:gd name="T26" fmla="*/ 357 w 1207"/>
                    <a:gd name="T27" fmla="*/ 728 h 788"/>
                    <a:gd name="T28" fmla="*/ 271 w 1207"/>
                    <a:gd name="T29" fmla="*/ 751 h 788"/>
                    <a:gd name="T30" fmla="*/ 184 w 1207"/>
                    <a:gd name="T31" fmla="*/ 768 h 788"/>
                    <a:gd name="T32" fmla="*/ 97 w 1207"/>
                    <a:gd name="T33" fmla="*/ 781 h 788"/>
                    <a:gd name="T34" fmla="*/ 11 w 1207"/>
                    <a:gd name="T35" fmla="*/ 788 h 788"/>
                    <a:gd name="T36" fmla="*/ 0 w 1207"/>
                    <a:gd name="T37" fmla="*/ 611 h 788"/>
                    <a:gd name="T38" fmla="*/ 77 w 1207"/>
                    <a:gd name="T39" fmla="*/ 605 h 788"/>
                    <a:gd name="T40" fmla="*/ 154 w 1207"/>
                    <a:gd name="T41" fmla="*/ 594 h 788"/>
                    <a:gd name="T42" fmla="*/ 231 w 1207"/>
                    <a:gd name="T43" fmla="*/ 578 h 788"/>
                    <a:gd name="T44" fmla="*/ 307 w 1207"/>
                    <a:gd name="T45" fmla="*/ 559 h 788"/>
                    <a:gd name="T46" fmla="*/ 382 w 1207"/>
                    <a:gd name="T47" fmla="*/ 534 h 788"/>
                    <a:gd name="T48" fmla="*/ 457 w 1207"/>
                    <a:gd name="T49" fmla="*/ 505 h 788"/>
                    <a:gd name="T50" fmla="*/ 530 w 1207"/>
                    <a:gd name="T51" fmla="*/ 471 h 788"/>
                    <a:gd name="T52" fmla="*/ 602 w 1207"/>
                    <a:gd name="T53" fmla="*/ 432 h 788"/>
                    <a:gd name="T54" fmla="*/ 672 w 1207"/>
                    <a:gd name="T55" fmla="*/ 389 h 788"/>
                    <a:gd name="T56" fmla="*/ 738 w 1207"/>
                    <a:gd name="T57" fmla="*/ 343 h 788"/>
                    <a:gd name="T58" fmla="*/ 801 w 1207"/>
                    <a:gd name="T59" fmla="*/ 292 h 788"/>
                    <a:gd name="T60" fmla="*/ 860 w 1207"/>
                    <a:gd name="T61" fmla="*/ 240 h 788"/>
                    <a:gd name="T62" fmla="*/ 915 w 1207"/>
                    <a:gd name="T63" fmla="*/ 184 h 788"/>
                    <a:gd name="T64" fmla="*/ 967 w 1207"/>
                    <a:gd name="T65" fmla="*/ 125 h 788"/>
                    <a:gd name="T66" fmla="*/ 1015 w 1207"/>
                    <a:gd name="T67" fmla="*/ 64 h 788"/>
                    <a:gd name="T68" fmla="*/ 1059 w 1207"/>
                    <a:gd name="T69" fmla="*/ 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7" h="788">
                      <a:moveTo>
                        <a:pt x="1059" y="0"/>
                      </a:moveTo>
                      <a:lnTo>
                        <a:pt x="1207" y="97"/>
                      </a:lnTo>
                      <a:lnTo>
                        <a:pt x="1156" y="169"/>
                      </a:lnTo>
                      <a:lnTo>
                        <a:pt x="1102" y="239"/>
                      </a:lnTo>
                      <a:lnTo>
                        <a:pt x="1044" y="305"/>
                      </a:lnTo>
                      <a:lnTo>
                        <a:pt x="982" y="368"/>
                      </a:lnTo>
                      <a:lnTo>
                        <a:pt x="914" y="428"/>
                      </a:lnTo>
                      <a:lnTo>
                        <a:pt x="844" y="483"/>
                      </a:lnTo>
                      <a:lnTo>
                        <a:pt x="770" y="536"/>
                      </a:lnTo>
                      <a:lnTo>
                        <a:pt x="690" y="585"/>
                      </a:lnTo>
                      <a:lnTo>
                        <a:pt x="610" y="629"/>
                      </a:lnTo>
                      <a:lnTo>
                        <a:pt x="526" y="667"/>
                      </a:lnTo>
                      <a:lnTo>
                        <a:pt x="442" y="700"/>
                      </a:lnTo>
                      <a:lnTo>
                        <a:pt x="357" y="728"/>
                      </a:lnTo>
                      <a:lnTo>
                        <a:pt x="271" y="751"/>
                      </a:lnTo>
                      <a:lnTo>
                        <a:pt x="184" y="768"/>
                      </a:lnTo>
                      <a:lnTo>
                        <a:pt x="97" y="781"/>
                      </a:lnTo>
                      <a:lnTo>
                        <a:pt x="11" y="788"/>
                      </a:lnTo>
                      <a:lnTo>
                        <a:pt x="0" y="611"/>
                      </a:lnTo>
                      <a:lnTo>
                        <a:pt x="77" y="605"/>
                      </a:lnTo>
                      <a:lnTo>
                        <a:pt x="154" y="594"/>
                      </a:lnTo>
                      <a:lnTo>
                        <a:pt x="231" y="578"/>
                      </a:lnTo>
                      <a:lnTo>
                        <a:pt x="307" y="559"/>
                      </a:lnTo>
                      <a:lnTo>
                        <a:pt x="382" y="534"/>
                      </a:lnTo>
                      <a:lnTo>
                        <a:pt x="457" y="505"/>
                      </a:lnTo>
                      <a:lnTo>
                        <a:pt x="530" y="471"/>
                      </a:lnTo>
                      <a:lnTo>
                        <a:pt x="602" y="432"/>
                      </a:lnTo>
                      <a:lnTo>
                        <a:pt x="672" y="389"/>
                      </a:lnTo>
                      <a:lnTo>
                        <a:pt x="738" y="343"/>
                      </a:lnTo>
                      <a:lnTo>
                        <a:pt x="801" y="292"/>
                      </a:lnTo>
                      <a:lnTo>
                        <a:pt x="860" y="240"/>
                      </a:lnTo>
                      <a:lnTo>
                        <a:pt x="915" y="184"/>
                      </a:lnTo>
                      <a:lnTo>
                        <a:pt x="967" y="125"/>
                      </a:lnTo>
                      <a:lnTo>
                        <a:pt x="1015" y="64"/>
                      </a:lnTo>
                      <a:lnTo>
                        <a:pt x="10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3364" y="3178"/>
                  <a:ext cx="356" cy="426"/>
                </a:xfrm>
                <a:custGeom>
                  <a:avLst/>
                  <a:gdLst>
                    <a:gd name="T0" fmla="*/ 336 w 1068"/>
                    <a:gd name="T1" fmla="*/ 961 h 1277"/>
                    <a:gd name="T2" fmla="*/ 307 w 1068"/>
                    <a:gd name="T3" fmla="*/ 972 h 1277"/>
                    <a:gd name="T4" fmla="*/ 281 w 1068"/>
                    <a:gd name="T5" fmla="*/ 995 h 1277"/>
                    <a:gd name="T6" fmla="*/ 265 w 1068"/>
                    <a:gd name="T7" fmla="*/ 1027 h 1277"/>
                    <a:gd name="T8" fmla="*/ 263 w 1068"/>
                    <a:gd name="T9" fmla="*/ 1062 h 1277"/>
                    <a:gd name="T10" fmla="*/ 274 w 1068"/>
                    <a:gd name="T11" fmla="*/ 1095 h 1277"/>
                    <a:gd name="T12" fmla="*/ 299 w 1068"/>
                    <a:gd name="T13" fmla="*/ 1123 h 1277"/>
                    <a:gd name="T14" fmla="*/ 333 w 1068"/>
                    <a:gd name="T15" fmla="*/ 1138 h 1277"/>
                    <a:gd name="T16" fmla="*/ 367 w 1068"/>
                    <a:gd name="T17" fmla="*/ 1138 h 1277"/>
                    <a:gd name="T18" fmla="*/ 397 w 1068"/>
                    <a:gd name="T19" fmla="*/ 1128 h 1277"/>
                    <a:gd name="T20" fmla="*/ 424 w 1068"/>
                    <a:gd name="T21" fmla="*/ 1104 h 1277"/>
                    <a:gd name="T22" fmla="*/ 439 w 1068"/>
                    <a:gd name="T23" fmla="*/ 1073 h 1277"/>
                    <a:gd name="T24" fmla="*/ 440 w 1068"/>
                    <a:gd name="T25" fmla="*/ 1027 h 1277"/>
                    <a:gd name="T26" fmla="*/ 419 w 1068"/>
                    <a:gd name="T27" fmla="*/ 990 h 1277"/>
                    <a:gd name="T28" fmla="*/ 389 w 1068"/>
                    <a:gd name="T29" fmla="*/ 968 h 1277"/>
                    <a:gd name="T30" fmla="*/ 352 w 1068"/>
                    <a:gd name="T31" fmla="*/ 960 h 1277"/>
                    <a:gd name="T32" fmla="*/ 431 w 1068"/>
                    <a:gd name="T33" fmla="*/ 435 h 1277"/>
                    <a:gd name="T34" fmla="*/ 388 w 1068"/>
                    <a:gd name="T35" fmla="*/ 443 h 1277"/>
                    <a:gd name="T36" fmla="*/ 343 w 1068"/>
                    <a:gd name="T37" fmla="*/ 466 h 1277"/>
                    <a:gd name="T38" fmla="*/ 304 w 1068"/>
                    <a:gd name="T39" fmla="*/ 507 h 1277"/>
                    <a:gd name="T40" fmla="*/ 280 w 1068"/>
                    <a:gd name="T41" fmla="*/ 562 h 1277"/>
                    <a:gd name="T42" fmla="*/ 270 w 1068"/>
                    <a:gd name="T43" fmla="*/ 616 h 1277"/>
                    <a:gd name="T44" fmla="*/ 273 w 1068"/>
                    <a:gd name="T45" fmla="*/ 657 h 1277"/>
                    <a:gd name="T46" fmla="*/ 285 w 1068"/>
                    <a:gd name="T47" fmla="*/ 687 h 1277"/>
                    <a:gd name="T48" fmla="*/ 297 w 1068"/>
                    <a:gd name="T49" fmla="*/ 697 h 1277"/>
                    <a:gd name="T50" fmla="*/ 318 w 1068"/>
                    <a:gd name="T51" fmla="*/ 706 h 1277"/>
                    <a:gd name="T52" fmla="*/ 353 w 1068"/>
                    <a:gd name="T53" fmla="*/ 704 h 1277"/>
                    <a:gd name="T54" fmla="*/ 401 w 1068"/>
                    <a:gd name="T55" fmla="*/ 690 h 1277"/>
                    <a:gd name="T56" fmla="*/ 440 w 1068"/>
                    <a:gd name="T57" fmla="*/ 702 h 1277"/>
                    <a:gd name="T58" fmla="*/ 464 w 1068"/>
                    <a:gd name="T59" fmla="*/ 747 h 1277"/>
                    <a:gd name="T60" fmla="*/ 485 w 1068"/>
                    <a:gd name="T61" fmla="*/ 779 h 1277"/>
                    <a:gd name="T62" fmla="*/ 508 w 1068"/>
                    <a:gd name="T63" fmla="*/ 800 h 1277"/>
                    <a:gd name="T64" fmla="*/ 531 w 1068"/>
                    <a:gd name="T65" fmla="*/ 800 h 1277"/>
                    <a:gd name="T66" fmla="*/ 550 w 1068"/>
                    <a:gd name="T67" fmla="*/ 783 h 1277"/>
                    <a:gd name="T68" fmla="*/ 567 w 1068"/>
                    <a:gd name="T69" fmla="*/ 769 h 1277"/>
                    <a:gd name="T70" fmla="*/ 585 w 1068"/>
                    <a:gd name="T71" fmla="*/ 757 h 1277"/>
                    <a:gd name="T72" fmla="*/ 603 w 1068"/>
                    <a:gd name="T73" fmla="*/ 747 h 1277"/>
                    <a:gd name="T74" fmla="*/ 613 w 1068"/>
                    <a:gd name="T75" fmla="*/ 731 h 1277"/>
                    <a:gd name="T76" fmla="*/ 609 w 1068"/>
                    <a:gd name="T77" fmla="*/ 708 h 1277"/>
                    <a:gd name="T78" fmla="*/ 591 w 1068"/>
                    <a:gd name="T79" fmla="*/ 683 h 1277"/>
                    <a:gd name="T80" fmla="*/ 567 w 1068"/>
                    <a:gd name="T81" fmla="*/ 655 h 1277"/>
                    <a:gd name="T82" fmla="*/ 536 w 1068"/>
                    <a:gd name="T83" fmla="*/ 624 h 1277"/>
                    <a:gd name="T84" fmla="*/ 540 w 1068"/>
                    <a:gd name="T85" fmla="*/ 587 h 1277"/>
                    <a:gd name="T86" fmla="*/ 568 w 1068"/>
                    <a:gd name="T87" fmla="*/ 544 h 1277"/>
                    <a:gd name="T88" fmla="*/ 579 w 1068"/>
                    <a:gd name="T89" fmla="*/ 506 h 1277"/>
                    <a:gd name="T90" fmla="*/ 571 w 1068"/>
                    <a:gd name="T91" fmla="*/ 476 h 1277"/>
                    <a:gd name="T92" fmla="*/ 543 w 1068"/>
                    <a:gd name="T93" fmla="*/ 455 h 1277"/>
                    <a:gd name="T94" fmla="*/ 500 w 1068"/>
                    <a:gd name="T95" fmla="*/ 440 h 1277"/>
                    <a:gd name="T96" fmla="*/ 450 w 1068"/>
                    <a:gd name="T97" fmla="*/ 434 h 1277"/>
                    <a:gd name="T98" fmla="*/ 1068 w 1068"/>
                    <a:gd name="T99" fmla="*/ 704 h 1277"/>
                    <a:gd name="T100" fmla="*/ 981 w 1068"/>
                    <a:gd name="T101" fmla="*/ 821 h 1277"/>
                    <a:gd name="T102" fmla="*/ 881 w 1068"/>
                    <a:gd name="T103" fmla="*/ 929 h 1277"/>
                    <a:gd name="T104" fmla="*/ 767 w 1068"/>
                    <a:gd name="T105" fmla="*/ 1025 h 1277"/>
                    <a:gd name="T106" fmla="*/ 640 w 1068"/>
                    <a:gd name="T107" fmla="*/ 1108 h 1277"/>
                    <a:gd name="T108" fmla="*/ 484 w 1068"/>
                    <a:gd name="T109" fmla="*/ 1185 h 1277"/>
                    <a:gd name="T110" fmla="*/ 323 w 1068"/>
                    <a:gd name="T111" fmla="*/ 1238 h 1277"/>
                    <a:gd name="T112" fmla="*/ 159 w 1068"/>
                    <a:gd name="T113" fmla="*/ 1268 h 1277"/>
                    <a:gd name="T114" fmla="*/ 0 w 1068"/>
                    <a:gd name="T115" fmla="*/ 0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8" h="1277">
                      <a:moveTo>
                        <a:pt x="352" y="960"/>
                      </a:moveTo>
                      <a:lnTo>
                        <a:pt x="336" y="961"/>
                      </a:lnTo>
                      <a:lnTo>
                        <a:pt x="321" y="965"/>
                      </a:lnTo>
                      <a:lnTo>
                        <a:pt x="307" y="972"/>
                      </a:lnTo>
                      <a:lnTo>
                        <a:pt x="293" y="982"/>
                      </a:lnTo>
                      <a:lnTo>
                        <a:pt x="281" y="995"/>
                      </a:lnTo>
                      <a:lnTo>
                        <a:pt x="271" y="1010"/>
                      </a:lnTo>
                      <a:lnTo>
                        <a:pt x="265" y="1027"/>
                      </a:lnTo>
                      <a:lnTo>
                        <a:pt x="262" y="1044"/>
                      </a:lnTo>
                      <a:lnTo>
                        <a:pt x="263" y="1062"/>
                      </a:lnTo>
                      <a:lnTo>
                        <a:pt x="267" y="1078"/>
                      </a:lnTo>
                      <a:lnTo>
                        <a:pt x="274" y="1095"/>
                      </a:lnTo>
                      <a:lnTo>
                        <a:pt x="286" y="1110"/>
                      </a:lnTo>
                      <a:lnTo>
                        <a:pt x="299" y="1123"/>
                      </a:lnTo>
                      <a:lnTo>
                        <a:pt x="316" y="1132"/>
                      </a:lnTo>
                      <a:lnTo>
                        <a:pt x="333" y="1138"/>
                      </a:lnTo>
                      <a:lnTo>
                        <a:pt x="352" y="1139"/>
                      </a:lnTo>
                      <a:lnTo>
                        <a:pt x="367" y="1138"/>
                      </a:lnTo>
                      <a:lnTo>
                        <a:pt x="383" y="1134"/>
                      </a:lnTo>
                      <a:lnTo>
                        <a:pt x="397" y="1128"/>
                      </a:lnTo>
                      <a:lnTo>
                        <a:pt x="412" y="1118"/>
                      </a:lnTo>
                      <a:lnTo>
                        <a:pt x="424" y="1104"/>
                      </a:lnTo>
                      <a:lnTo>
                        <a:pt x="432" y="1090"/>
                      </a:lnTo>
                      <a:lnTo>
                        <a:pt x="439" y="1073"/>
                      </a:lnTo>
                      <a:lnTo>
                        <a:pt x="443" y="1049"/>
                      </a:lnTo>
                      <a:lnTo>
                        <a:pt x="440" y="1027"/>
                      </a:lnTo>
                      <a:lnTo>
                        <a:pt x="430" y="1005"/>
                      </a:lnTo>
                      <a:lnTo>
                        <a:pt x="419" y="990"/>
                      </a:lnTo>
                      <a:lnTo>
                        <a:pt x="404" y="977"/>
                      </a:lnTo>
                      <a:lnTo>
                        <a:pt x="389" y="968"/>
                      </a:lnTo>
                      <a:lnTo>
                        <a:pt x="370" y="962"/>
                      </a:lnTo>
                      <a:lnTo>
                        <a:pt x="352" y="960"/>
                      </a:lnTo>
                      <a:close/>
                      <a:moveTo>
                        <a:pt x="450" y="434"/>
                      </a:moveTo>
                      <a:lnTo>
                        <a:pt x="431" y="435"/>
                      </a:lnTo>
                      <a:lnTo>
                        <a:pt x="410" y="438"/>
                      </a:lnTo>
                      <a:lnTo>
                        <a:pt x="388" y="443"/>
                      </a:lnTo>
                      <a:lnTo>
                        <a:pt x="365" y="453"/>
                      </a:lnTo>
                      <a:lnTo>
                        <a:pt x="343" y="466"/>
                      </a:lnTo>
                      <a:lnTo>
                        <a:pt x="322" y="485"/>
                      </a:lnTo>
                      <a:lnTo>
                        <a:pt x="304" y="507"/>
                      </a:lnTo>
                      <a:lnTo>
                        <a:pt x="290" y="533"/>
                      </a:lnTo>
                      <a:lnTo>
                        <a:pt x="280" y="562"/>
                      </a:lnTo>
                      <a:lnTo>
                        <a:pt x="272" y="593"/>
                      </a:lnTo>
                      <a:lnTo>
                        <a:pt x="270" y="616"/>
                      </a:lnTo>
                      <a:lnTo>
                        <a:pt x="271" y="637"/>
                      </a:lnTo>
                      <a:lnTo>
                        <a:pt x="273" y="657"/>
                      </a:lnTo>
                      <a:lnTo>
                        <a:pt x="278" y="675"/>
                      </a:lnTo>
                      <a:lnTo>
                        <a:pt x="285" y="687"/>
                      </a:lnTo>
                      <a:lnTo>
                        <a:pt x="290" y="692"/>
                      </a:lnTo>
                      <a:lnTo>
                        <a:pt x="297" y="697"/>
                      </a:lnTo>
                      <a:lnTo>
                        <a:pt x="305" y="702"/>
                      </a:lnTo>
                      <a:lnTo>
                        <a:pt x="318" y="706"/>
                      </a:lnTo>
                      <a:lnTo>
                        <a:pt x="332" y="707"/>
                      </a:lnTo>
                      <a:lnTo>
                        <a:pt x="353" y="704"/>
                      </a:lnTo>
                      <a:lnTo>
                        <a:pt x="377" y="699"/>
                      </a:lnTo>
                      <a:lnTo>
                        <a:pt x="401" y="690"/>
                      </a:lnTo>
                      <a:lnTo>
                        <a:pt x="427" y="678"/>
                      </a:lnTo>
                      <a:lnTo>
                        <a:pt x="440" y="702"/>
                      </a:lnTo>
                      <a:lnTo>
                        <a:pt x="452" y="726"/>
                      </a:lnTo>
                      <a:lnTo>
                        <a:pt x="464" y="747"/>
                      </a:lnTo>
                      <a:lnTo>
                        <a:pt x="475" y="765"/>
                      </a:lnTo>
                      <a:lnTo>
                        <a:pt x="485" y="779"/>
                      </a:lnTo>
                      <a:lnTo>
                        <a:pt x="496" y="792"/>
                      </a:lnTo>
                      <a:lnTo>
                        <a:pt x="508" y="800"/>
                      </a:lnTo>
                      <a:lnTo>
                        <a:pt x="518" y="803"/>
                      </a:lnTo>
                      <a:lnTo>
                        <a:pt x="531" y="800"/>
                      </a:lnTo>
                      <a:lnTo>
                        <a:pt x="541" y="792"/>
                      </a:lnTo>
                      <a:lnTo>
                        <a:pt x="550" y="783"/>
                      </a:lnTo>
                      <a:lnTo>
                        <a:pt x="557" y="776"/>
                      </a:lnTo>
                      <a:lnTo>
                        <a:pt x="567" y="769"/>
                      </a:lnTo>
                      <a:lnTo>
                        <a:pt x="576" y="762"/>
                      </a:lnTo>
                      <a:lnTo>
                        <a:pt x="585" y="757"/>
                      </a:lnTo>
                      <a:lnTo>
                        <a:pt x="595" y="752"/>
                      </a:lnTo>
                      <a:lnTo>
                        <a:pt x="603" y="747"/>
                      </a:lnTo>
                      <a:lnTo>
                        <a:pt x="609" y="740"/>
                      </a:lnTo>
                      <a:lnTo>
                        <a:pt x="613" y="731"/>
                      </a:lnTo>
                      <a:lnTo>
                        <a:pt x="613" y="720"/>
                      </a:lnTo>
                      <a:lnTo>
                        <a:pt x="609" y="708"/>
                      </a:lnTo>
                      <a:lnTo>
                        <a:pt x="601" y="694"/>
                      </a:lnTo>
                      <a:lnTo>
                        <a:pt x="591" y="683"/>
                      </a:lnTo>
                      <a:lnTo>
                        <a:pt x="580" y="669"/>
                      </a:lnTo>
                      <a:lnTo>
                        <a:pt x="567" y="655"/>
                      </a:lnTo>
                      <a:lnTo>
                        <a:pt x="552" y="639"/>
                      </a:lnTo>
                      <a:lnTo>
                        <a:pt x="536" y="624"/>
                      </a:lnTo>
                      <a:lnTo>
                        <a:pt x="520" y="609"/>
                      </a:lnTo>
                      <a:lnTo>
                        <a:pt x="540" y="587"/>
                      </a:lnTo>
                      <a:lnTo>
                        <a:pt x="556" y="565"/>
                      </a:lnTo>
                      <a:lnTo>
                        <a:pt x="568" y="544"/>
                      </a:lnTo>
                      <a:lnTo>
                        <a:pt x="576" y="524"/>
                      </a:lnTo>
                      <a:lnTo>
                        <a:pt x="579" y="506"/>
                      </a:lnTo>
                      <a:lnTo>
                        <a:pt x="577" y="490"/>
                      </a:lnTo>
                      <a:lnTo>
                        <a:pt x="571" y="476"/>
                      </a:lnTo>
                      <a:lnTo>
                        <a:pt x="559" y="465"/>
                      </a:lnTo>
                      <a:lnTo>
                        <a:pt x="543" y="455"/>
                      </a:lnTo>
                      <a:lnTo>
                        <a:pt x="522" y="446"/>
                      </a:lnTo>
                      <a:lnTo>
                        <a:pt x="500" y="440"/>
                      </a:lnTo>
                      <a:lnTo>
                        <a:pt x="475" y="436"/>
                      </a:lnTo>
                      <a:lnTo>
                        <a:pt x="450" y="434"/>
                      </a:lnTo>
                      <a:close/>
                      <a:moveTo>
                        <a:pt x="0" y="0"/>
                      </a:moveTo>
                      <a:lnTo>
                        <a:pt x="1068" y="704"/>
                      </a:lnTo>
                      <a:lnTo>
                        <a:pt x="1026" y="764"/>
                      </a:lnTo>
                      <a:lnTo>
                        <a:pt x="981" y="821"/>
                      </a:lnTo>
                      <a:lnTo>
                        <a:pt x="932" y="876"/>
                      </a:lnTo>
                      <a:lnTo>
                        <a:pt x="881" y="929"/>
                      </a:lnTo>
                      <a:lnTo>
                        <a:pt x="826" y="978"/>
                      </a:lnTo>
                      <a:lnTo>
                        <a:pt x="767" y="1025"/>
                      </a:lnTo>
                      <a:lnTo>
                        <a:pt x="705" y="1068"/>
                      </a:lnTo>
                      <a:lnTo>
                        <a:pt x="640" y="1108"/>
                      </a:lnTo>
                      <a:lnTo>
                        <a:pt x="563" y="1150"/>
                      </a:lnTo>
                      <a:lnTo>
                        <a:pt x="484" y="1185"/>
                      </a:lnTo>
                      <a:lnTo>
                        <a:pt x="404" y="1215"/>
                      </a:lnTo>
                      <a:lnTo>
                        <a:pt x="323" y="1238"/>
                      </a:lnTo>
                      <a:lnTo>
                        <a:pt x="241" y="1256"/>
                      </a:lnTo>
                      <a:lnTo>
                        <a:pt x="159" y="1268"/>
                      </a:lnTo>
                      <a:lnTo>
                        <a:pt x="77" y="12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0"/>
                <p:cNvSpPr>
                  <a:spLocks noEditPoints="1"/>
                </p:cNvSpPr>
                <p:nvPr/>
              </p:nvSpPr>
              <p:spPr bwMode="auto">
                <a:xfrm>
                  <a:off x="2893" y="2675"/>
                  <a:ext cx="854" cy="853"/>
                </a:xfrm>
                <a:custGeom>
                  <a:avLst/>
                  <a:gdLst>
                    <a:gd name="T0" fmla="*/ 983 w 2560"/>
                    <a:gd name="T1" fmla="*/ 2020 h 2558"/>
                    <a:gd name="T2" fmla="*/ 1029 w 2560"/>
                    <a:gd name="T3" fmla="*/ 2136 h 2558"/>
                    <a:gd name="T4" fmla="*/ 1150 w 2560"/>
                    <a:gd name="T5" fmla="*/ 2085 h 2558"/>
                    <a:gd name="T6" fmla="*/ 1103 w 2560"/>
                    <a:gd name="T7" fmla="*/ 1971 h 2558"/>
                    <a:gd name="T8" fmla="*/ 447 w 2560"/>
                    <a:gd name="T9" fmla="*/ 1480 h 2558"/>
                    <a:gd name="T10" fmla="*/ 337 w 2560"/>
                    <a:gd name="T11" fmla="*/ 1660 h 2558"/>
                    <a:gd name="T12" fmla="*/ 433 w 2560"/>
                    <a:gd name="T13" fmla="*/ 1853 h 2558"/>
                    <a:gd name="T14" fmla="*/ 642 w 2560"/>
                    <a:gd name="T15" fmla="*/ 1875 h 2558"/>
                    <a:gd name="T16" fmla="*/ 773 w 2560"/>
                    <a:gd name="T17" fmla="*/ 1714 h 2558"/>
                    <a:gd name="T18" fmla="*/ 706 w 2560"/>
                    <a:gd name="T19" fmla="*/ 1509 h 2558"/>
                    <a:gd name="T20" fmla="*/ 1926 w 2560"/>
                    <a:gd name="T21" fmla="*/ 1365 h 2558"/>
                    <a:gd name="T22" fmla="*/ 1863 w 2560"/>
                    <a:gd name="T23" fmla="*/ 1478 h 2558"/>
                    <a:gd name="T24" fmla="*/ 1965 w 2560"/>
                    <a:gd name="T25" fmla="*/ 1540 h 2558"/>
                    <a:gd name="T26" fmla="*/ 2040 w 2560"/>
                    <a:gd name="T27" fmla="*/ 1445 h 2558"/>
                    <a:gd name="T28" fmla="*/ 1949 w 2560"/>
                    <a:gd name="T29" fmla="*/ 1361 h 2558"/>
                    <a:gd name="T30" fmla="*/ 672 w 2560"/>
                    <a:gd name="T31" fmla="*/ 769 h 2558"/>
                    <a:gd name="T32" fmla="*/ 583 w 2560"/>
                    <a:gd name="T33" fmla="*/ 910 h 2558"/>
                    <a:gd name="T34" fmla="*/ 617 w 2560"/>
                    <a:gd name="T35" fmla="*/ 1036 h 2558"/>
                    <a:gd name="T36" fmla="*/ 789 w 2560"/>
                    <a:gd name="T37" fmla="*/ 1103 h 2558"/>
                    <a:gd name="T38" fmla="*/ 831 w 2560"/>
                    <a:gd name="T39" fmla="*/ 1236 h 2558"/>
                    <a:gd name="T40" fmla="*/ 912 w 2560"/>
                    <a:gd name="T41" fmla="*/ 1229 h 2558"/>
                    <a:gd name="T42" fmla="*/ 1005 w 2560"/>
                    <a:gd name="T43" fmla="*/ 1192 h 2558"/>
                    <a:gd name="T44" fmla="*/ 978 w 2560"/>
                    <a:gd name="T45" fmla="*/ 1086 h 2558"/>
                    <a:gd name="T46" fmla="*/ 1009 w 2560"/>
                    <a:gd name="T47" fmla="*/ 927 h 2558"/>
                    <a:gd name="T48" fmla="*/ 1026 w 2560"/>
                    <a:gd name="T49" fmla="*/ 793 h 2558"/>
                    <a:gd name="T50" fmla="*/ 822 w 2560"/>
                    <a:gd name="T51" fmla="*/ 711 h 2558"/>
                    <a:gd name="T52" fmla="*/ 1889 w 2560"/>
                    <a:gd name="T53" fmla="*/ 755 h 2558"/>
                    <a:gd name="T54" fmla="*/ 1789 w 2560"/>
                    <a:gd name="T55" fmla="*/ 955 h 2558"/>
                    <a:gd name="T56" fmla="*/ 1863 w 2560"/>
                    <a:gd name="T57" fmla="*/ 1144 h 2558"/>
                    <a:gd name="T58" fmla="*/ 2000 w 2560"/>
                    <a:gd name="T59" fmla="*/ 1098 h 2558"/>
                    <a:gd name="T60" fmla="*/ 2150 w 2560"/>
                    <a:gd name="T61" fmla="*/ 1138 h 2558"/>
                    <a:gd name="T62" fmla="*/ 2240 w 2560"/>
                    <a:gd name="T63" fmla="*/ 1166 h 2558"/>
                    <a:gd name="T64" fmla="*/ 2285 w 2560"/>
                    <a:gd name="T65" fmla="*/ 1088 h 2558"/>
                    <a:gd name="T66" fmla="*/ 2300 w 2560"/>
                    <a:gd name="T67" fmla="*/ 1002 h 2558"/>
                    <a:gd name="T68" fmla="*/ 2153 w 2560"/>
                    <a:gd name="T69" fmla="*/ 930 h 2558"/>
                    <a:gd name="T70" fmla="*/ 2152 w 2560"/>
                    <a:gd name="T71" fmla="*/ 758 h 2558"/>
                    <a:gd name="T72" fmla="*/ 2060 w 2560"/>
                    <a:gd name="T73" fmla="*/ 703 h 2558"/>
                    <a:gd name="T74" fmla="*/ 522 w 2560"/>
                    <a:gd name="T75" fmla="*/ 548 h 2558"/>
                    <a:gd name="T76" fmla="*/ 592 w 2560"/>
                    <a:gd name="T77" fmla="*/ 650 h 2558"/>
                    <a:gd name="T78" fmla="*/ 698 w 2560"/>
                    <a:gd name="T79" fmla="*/ 585 h 2558"/>
                    <a:gd name="T80" fmla="*/ 648 w 2560"/>
                    <a:gd name="T81" fmla="*/ 480 h 2558"/>
                    <a:gd name="T82" fmla="*/ 1430 w 2560"/>
                    <a:gd name="T83" fmla="*/ 248 h 2558"/>
                    <a:gd name="T84" fmla="*/ 1383 w 2560"/>
                    <a:gd name="T85" fmla="*/ 424 h 2558"/>
                    <a:gd name="T86" fmla="*/ 1534 w 2560"/>
                    <a:gd name="T87" fmla="*/ 530 h 2558"/>
                    <a:gd name="T88" fmla="*/ 1684 w 2560"/>
                    <a:gd name="T89" fmla="*/ 425 h 2558"/>
                    <a:gd name="T90" fmla="*/ 1637 w 2560"/>
                    <a:gd name="T91" fmla="*/ 247 h 2558"/>
                    <a:gd name="T92" fmla="*/ 1419 w 2560"/>
                    <a:gd name="T93" fmla="*/ 9 h 2558"/>
                    <a:gd name="T94" fmla="*/ 1938 w 2560"/>
                    <a:gd name="T95" fmla="*/ 182 h 2558"/>
                    <a:gd name="T96" fmla="*/ 2345 w 2560"/>
                    <a:gd name="T97" fmla="*/ 569 h 2558"/>
                    <a:gd name="T98" fmla="*/ 2551 w 2560"/>
                    <a:gd name="T99" fmla="*/ 1122 h 2558"/>
                    <a:gd name="T100" fmla="*/ 2492 w 2560"/>
                    <a:gd name="T101" fmla="*/ 1690 h 2558"/>
                    <a:gd name="T102" fmla="*/ 1278 w 2560"/>
                    <a:gd name="T103" fmla="*/ 2558 h 2558"/>
                    <a:gd name="T104" fmla="*/ 752 w 2560"/>
                    <a:gd name="T105" fmla="*/ 2446 h 2558"/>
                    <a:gd name="T106" fmla="*/ 313 w 2560"/>
                    <a:gd name="T107" fmla="*/ 2121 h 2558"/>
                    <a:gd name="T108" fmla="*/ 45 w 2560"/>
                    <a:gd name="T109" fmla="*/ 1617 h 2558"/>
                    <a:gd name="T110" fmla="*/ 19 w 2560"/>
                    <a:gd name="T111" fmla="*/ 1065 h 2558"/>
                    <a:gd name="T112" fmla="*/ 225 w 2560"/>
                    <a:gd name="T113" fmla="*/ 557 h 2558"/>
                    <a:gd name="T114" fmla="*/ 640 w 2560"/>
                    <a:gd name="T115" fmla="*/ 172 h 2558"/>
                    <a:gd name="T116" fmla="*/ 1181 w 2560"/>
                    <a:gd name="T117" fmla="*/ 4 h 2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60" h="2558">
                      <a:moveTo>
                        <a:pt x="1067" y="1964"/>
                      </a:moveTo>
                      <a:lnTo>
                        <a:pt x="1051" y="1965"/>
                      </a:lnTo>
                      <a:lnTo>
                        <a:pt x="1036" y="1969"/>
                      </a:lnTo>
                      <a:lnTo>
                        <a:pt x="1021" y="1976"/>
                      </a:lnTo>
                      <a:lnTo>
                        <a:pt x="1005" y="1987"/>
                      </a:lnTo>
                      <a:lnTo>
                        <a:pt x="991" y="2003"/>
                      </a:lnTo>
                      <a:lnTo>
                        <a:pt x="983" y="2020"/>
                      </a:lnTo>
                      <a:lnTo>
                        <a:pt x="978" y="2040"/>
                      </a:lnTo>
                      <a:lnTo>
                        <a:pt x="977" y="2060"/>
                      </a:lnTo>
                      <a:lnTo>
                        <a:pt x="980" y="2079"/>
                      </a:lnTo>
                      <a:lnTo>
                        <a:pt x="988" y="2098"/>
                      </a:lnTo>
                      <a:lnTo>
                        <a:pt x="999" y="2113"/>
                      </a:lnTo>
                      <a:lnTo>
                        <a:pt x="1014" y="2126"/>
                      </a:lnTo>
                      <a:lnTo>
                        <a:pt x="1029" y="2136"/>
                      </a:lnTo>
                      <a:lnTo>
                        <a:pt x="1048" y="2141"/>
                      </a:lnTo>
                      <a:lnTo>
                        <a:pt x="1067" y="2143"/>
                      </a:lnTo>
                      <a:lnTo>
                        <a:pt x="1089" y="2140"/>
                      </a:lnTo>
                      <a:lnTo>
                        <a:pt x="1111" y="2132"/>
                      </a:lnTo>
                      <a:lnTo>
                        <a:pt x="1128" y="2118"/>
                      </a:lnTo>
                      <a:lnTo>
                        <a:pt x="1141" y="2103"/>
                      </a:lnTo>
                      <a:lnTo>
                        <a:pt x="1150" y="2085"/>
                      </a:lnTo>
                      <a:lnTo>
                        <a:pt x="1155" y="2067"/>
                      </a:lnTo>
                      <a:lnTo>
                        <a:pt x="1156" y="2047"/>
                      </a:lnTo>
                      <a:lnTo>
                        <a:pt x="1152" y="2028"/>
                      </a:lnTo>
                      <a:lnTo>
                        <a:pt x="1144" y="2008"/>
                      </a:lnTo>
                      <a:lnTo>
                        <a:pt x="1134" y="1992"/>
                      </a:lnTo>
                      <a:lnTo>
                        <a:pt x="1119" y="1980"/>
                      </a:lnTo>
                      <a:lnTo>
                        <a:pt x="1103" y="1971"/>
                      </a:lnTo>
                      <a:lnTo>
                        <a:pt x="1085" y="1966"/>
                      </a:lnTo>
                      <a:lnTo>
                        <a:pt x="1067" y="1964"/>
                      </a:lnTo>
                      <a:close/>
                      <a:moveTo>
                        <a:pt x="557" y="1451"/>
                      </a:moveTo>
                      <a:lnTo>
                        <a:pt x="528" y="1453"/>
                      </a:lnTo>
                      <a:lnTo>
                        <a:pt x="500" y="1459"/>
                      </a:lnTo>
                      <a:lnTo>
                        <a:pt x="473" y="1468"/>
                      </a:lnTo>
                      <a:lnTo>
                        <a:pt x="447" y="1480"/>
                      </a:lnTo>
                      <a:lnTo>
                        <a:pt x="420" y="1499"/>
                      </a:lnTo>
                      <a:lnTo>
                        <a:pt x="397" y="1520"/>
                      </a:lnTo>
                      <a:lnTo>
                        <a:pt x="376" y="1544"/>
                      </a:lnTo>
                      <a:lnTo>
                        <a:pt x="361" y="1571"/>
                      </a:lnTo>
                      <a:lnTo>
                        <a:pt x="349" y="1599"/>
                      </a:lnTo>
                      <a:lnTo>
                        <a:pt x="341" y="1629"/>
                      </a:lnTo>
                      <a:lnTo>
                        <a:pt x="337" y="1660"/>
                      </a:lnTo>
                      <a:lnTo>
                        <a:pt x="337" y="1691"/>
                      </a:lnTo>
                      <a:lnTo>
                        <a:pt x="342" y="1722"/>
                      </a:lnTo>
                      <a:lnTo>
                        <a:pt x="352" y="1752"/>
                      </a:lnTo>
                      <a:lnTo>
                        <a:pt x="366" y="1782"/>
                      </a:lnTo>
                      <a:lnTo>
                        <a:pt x="385" y="1809"/>
                      </a:lnTo>
                      <a:lnTo>
                        <a:pt x="407" y="1833"/>
                      </a:lnTo>
                      <a:lnTo>
                        <a:pt x="433" y="1853"/>
                      </a:lnTo>
                      <a:lnTo>
                        <a:pt x="461" y="1870"/>
                      </a:lnTo>
                      <a:lnTo>
                        <a:pt x="492" y="1882"/>
                      </a:lnTo>
                      <a:lnTo>
                        <a:pt x="524" y="1889"/>
                      </a:lnTo>
                      <a:lnTo>
                        <a:pt x="557" y="1891"/>
                      </a:lnTo>
                      <a:lnTo>
                        <a:pt x="586" y="1889"/>
                      </a:lnTo>
                      <a:lnTo>
                        <a:pt x="614" y="1884"/>
                      </a:lnTo>
                      <a:lnTo>
                        <a:pt x="642" y="1875"/>
                      </a:lnTo>
                      <a:lnTo>
                        <a:pt x="668" y="1862"/>
                      </a:lnTo>
                      <a:lnTo>
                        <a:pt x="695" y="1844"/>
                      </a:lnTo>
                      <a:lnTo>
                        <a:pt x="717" y="1822"/>
                      </a:lnTo>
                      <a:lnTo>
                        <a:pt x="737" y="1798"/>
                      </a:lnTo>
                      <a:lnTo>
                        <a:pt x="754" y="1771"/>
                      </a:lnTo>
                      <a:lnTo>
                        <a:pt x="765" y="1743"/>
                      </a:lnTo>
                      <a:lnTo>
                        <a:pt x="773" y="1714"/>
                      </a:lnTo>
                      <a:lnTo>
                        <a:pt x="777" y="1683"/>
                      </a:lnTo>
                      <a:lnTo>
                        <a:pt x="776" y="1652"/>
                      </a:lnTo>
                      <a:lnTo>
                        <a:pt x="771" y="1621"/>
                      </a:lnTo>
                      <a:lnTo>
                        <a:pt x="762" y="1591"/>
                      </a:lnTo>
                      <a:lnTo>
                        <a:pt x="748" y="1561"/>
                      </a:lnTo>
                      <a:lnTo>
                        <a:pt x="729" y="1534"/>
                      </a:lnTo>
                      <a:lnTo>
                        <a:pt x="706" y="1509"/>
                      </a:lnTo>
                      <a:lnTo>
                        <a:pt x="681" y="1490"/>
                      </a:lnTo>
                      <a:lnTo>
                        <a:pt x="652" y="1473"/>
                      </a:lnTo>
                      <a:lnTo>
                        <a:pt x="622" y="1461"/>
                      </a:lnTo>
                      <a:lnTo>
                        <a:pt x="590" y="1453"/>
                      </a:lnTo>
                      <a:lnTo>
                        <a:pt x="557" y="1451"/>
                      </a:lnTo>
                      <a:close/>
                      <a:moveTo>
                        <a:pt x="1949" y="1361"/>
                      </a:moveTo>
                      <a:lnTo>
                        <a:pt x="1926" y="1365"/>
                      </a:lnTo>
                      <a:lnTo>
                        <a:pt x="1904" y="1374"/>
                      </a:lnTo>
                      <a:lnTo>
                        <a:pt x="1888" y="1386"/>
                      </a:lnTo>
                      <a:lnTo>
                        <a:pt x="1874" y="1402"/>
                      </a:lnTo>
                      <a:lnTo>
                        <a:pt x="1865" y="1419"/>
                      </a:lnTo>
                      <a:lnTo>
                        <a:pt x="1861" y="1438"/>
                      </a:lnTo>
                      <a:lnTo>
                        <a:pt x="1860" y="1458"/>
                      </a:lnTo>
                      <a:lnTo>
                        <a:pt x="1863" y="1478"/>
                      </a:lnTo>
                      <a:lnTo>
                        <a:pt x="1871" y="1497"/>
                      </a:lnTo>
                      <a:lnTo>
                        <a:pt x="1883" y="1512"/>
                      </a:lnTo>
                      <a:lnTo>
                        <a:pt x="1896" y="1525"/>
                      </a:lnTo>
                      <a:lnTo>
                        <a:pt x="1913" y="1534"/>
                      </a:lnTo>
                      <a:lnTo>
                        <a:pt x="1930" y="1540"/>
                      </a:lnTo>
                      <a:lnTo>
                        <a:pt x="1949" y="1541"/>
                      </a:lnTo>
                      <a:lnTo>
                        <a:pt x="1965" y="1540"/>
                      </a:lnTo>
                      <a:lnTo>
                        <a:pt x="1981" y="1536"/>
                      </a:lnTo>
                      <a:lnTo>
                        <a:pt x="1994" y="1530"/>
                      </a:lnTo>
                      <a:lnTo>
                        <a:pt x="2011" y="1517"/>
                      </a:lnTo>
                      <a:lnTo>
                        <a:pt x="2024" y="1502"/>
                      </a:lnTo>
                      <a:lnTo>
                        <a:pt x="2033" y="1484"/>
                      </a:lnTo>
                      <a:lnTo>
                        <a:pt x="2039" y="1465"/>
                      </a:lnTo>
                      <a:lnTo>
                        <a:pt x="2040" y="1445"/>
                      </a:lnTo>
                      <a:lnTo>
                        <a:pt x="2035" y="1425"/>
                      </a:lnTo>
                      <a:lnTo>
                        <a:pt x="2027" y="1407"/>
                      </a:lnTo>
                      <a:lnTo>
                        <a:pt x="2016" y="1391"/>
                      </a:lnTo>
                      <a:lnTo>
                        <a:pt x="2002" y="1379"/>
                      </a:lnTo>
                      <a:lnTo>
                        <a:pt x="1986" y="1370"/>
                      </a:lnTo>
                      <a:lnTo>
                        <a:pt x="1968" y="1364"/>
                      </a:lnTo>
                      <a:lnTo>
                        <a:pt x="1949" y="1361"/>
                      </a:lnTo>
                      <a:close/>
                      <a:moveTo>
                        <a:pt x="822" y="711"/>
                      </a:moveTo>
                      <a:lnTo>
                        <a:pt x="795" y="712"/>
                      </a:lnTo>
                      <a:lnTo>
                        <a:pt x="769" y="717"/>
                      </a:lnTo>
                      <a:lnTo>
                        <a:pt x="745" y="724"/>
                      </a:lnTo>
                      <a:lnTo>
                        <a:pt x="717" y="736"/>
                      </a:lnTo>
                      <a:lnTo>
                        <a:pt x="694" y="751"/>
                      </a:lnTo>
                      <a:lnTo>
                        <a:pt x="672" y="769"/>
                      </a:lnTo>
                      <a:lnTo>
                        <a:pt x="653" y="786"/>
                      </a:lnTo>
                      <a:lnTo>
                        <a:pt x="638" y="806"/>
                      </a:lnTo>
                      <a:lnTo>
                        <a:pt x="624" y="823"/>
                      </a:lnTo>
                      <a:lnTo>
                        <a:pt x="613" y="841"/>
                      </a:lnTo>
                      <a:lnTo>
                        <a:pt x="605" y="856"/>
                      </a:lnTo>
                      <a:lnTo>
                        <a:pt x="592" y="883"/>
                      </a:lnTo>
                      <a:lnTo>
                        <a:pt x="583" y="910"/>
                      </a:lnTo>
                      <a:lnTo>
                        <a:pt x="577" y="936"/>
                      </a:lnTo>
                      <a:lnTo>
                        <a:pt x="574" y="960"/>
                      </a:lnTo>
                      <a:lnTo>
                        <a:pt x="575" y="980"/>
                      </a:lnTo>
                      <a:lnTo>
                        <a:pt x="578" y="998"/>
                      </a:lnTo>
                      <a:lnTo>
                        <a:pt x="586" y="1013"/>
                      </a:lnTo>
                      <a:lnTo>
                        <a:pt x="600" y="1026"/>
                      </a:lnTo>
                      <a:lnTo>
                        <a:pt x="617" y="1036"/>
                      </a:lnTo>
                      <a:lnTo>
                        <a:pt x="638" y="1043"/>
                      </a:lnTo>
                      <a:lnTo>
                        <a:pt x="664" y="1048"/>
                      </a:lnTo>
                      <a:lnTo>
                        <a:pt x="693" y="1049"/>
                      </a:lnTo>
                      <a:lnTo>
                        <a:pt x="734" y="1046"/>
                      </a:lnTo>
                      <a:lnTo>
                        <a:pt x="777" y="1039"/>
                      </a:lnTo>
                      <a:lnTo>
                        <a:pt x="782" y="1071"/>
                      </a:lnTo>
                      <a:lnTo>
                        <a:pt x="789" y="1103"/>
                      </a:lnTo>
                      <a:lnTo>
                        <a:pt x="796" y="1134"/>
                      </a:lnTo>
                      <a:lnTo>
                        <a:pt x="803" y="1163"/>
                      </a:lnTo>
                      <a:lnTo>
                        <a:pt x="809" y="1187"/>
                      </a:lnTo>
                      <a:lnTo>
                        <a:pt x="815" y="1207"/>
                      </a:lnTo>
                      <a:lnTo>
                        <a:pt x="820" y="1217"/>
                      </a:lnTo>
                      <a:lnTo>
                        <a:pt x="825" y="1227"/>
                      </a:lnTo>
                      <a:lnTo>
                        <a:pt x="831" y="1236"/>
                      </a:lnTo>
                      <a:lnTo>
                        <a:pt x="839" y="1245"/>
                      </a:lnTo>
                      <a:lnTo>
                        <a:pt x="848" y="1250"/>
                      </a:lnTo>
                      <a:lnTo>
                        <a:pt x="859" y="1251"/>
                      </a:lnTo>
                      <a:lnTo>
                        <a:pt x="871" y="1249"/>
                      </a:lnTo>
                      <a:lnTo>
                        <a:pt x="884" y="1244"/>
                      </a:lnTo>
                      <a:lnTo>
                        <a:pt x="897" y="1236"/>
                      </a:lnTo>
                      <a:lnTo>
                        <a:pt x="912" y="1229"/>
                      </a:lnTo>
                      <a:lnTo>
                        <a:pt x="927" y="1223"/>
                      </a:lnTo>
                      <a:lnTo>
                        <a:pt x="943" y="1218"/>
                      </a:lnTo>
                      <a:lnTo>
                        <a:pt x="958" y="1215"/>
                      </a:lnTo>
                      <a:lnTo>
                        <a:pt x="973" y="1212"/>
                      </a:lnTo>
                      <a:lnTo>
                        <a:pt x="985" y="1208"/>
                      </a:lnTo>
                      <a:lnTo>
                        <a:pt x="996" y="1201"/>
                      </a:lnTo>
                      <a:lnTo>
                        <a:pt x="1005" y="1192"/>
                      </a:lnTo>
                      <a:lnTo>
                        <a:pt x="1008" y="1182"/>
                      </a:lnTo>
                      <a:lnTo>
                        <a:pt x="1009" y="1170"/>
                      </a:lnTo>
                      <a:lnTo>
                        <a:pt x="1007" y="1156"/>
                      </a:lnTo>
                      <a:lnTo>
                        <a:pt x="1001" y="1139"/>
                      </a:lnTo>
                      <a:lnTo>
                        <a:pt x="995" y="1125"/>
                      </a:lnTo>
                      <a:lnTo>
                        <a:pt x="988" y="1106"/>
                      </a:lnTo>
                      <a:lnTo>
                        <a:pt x="978" y="1086"/>
                      </a:lnTo>
                      <a:lnTo>
                        <a:pt x="966" y="1063"/>
                      </a:lnTo>
                      <a:lnTo>
                        <a:pt x="953" y="1038"/>
                      </a:lnTo>
                      <a:lnTo>
                        <a:pt x="938" y="1012"/>
                      </a:lnTo>
                      <a:lnTo>
                        <a:pt x="923" y="987"/>
                      </a:lnTo>
                      <a:lnTo>
                        <a:pt x="956" y="967"/>
                      </a:lnTo>
                      <a:lnTo>
                        <a:pt x="984" y="947"/>
                      </a:lnTo>
                      <a:lnTo>
                        <a:pt x="1009" y="927"/>
                      </a:lnTo>
                      <a:lnTo>
                        <a:pt x="1027" y="906"/>
                      </a:lnTo>
                      <a:lnTo>
                        <a:pt x="1042" y="884"/>
                      </a:lnTo>
                      <a:lnTo>
                        <a:pt x="1050" y="865"/>
                      </a:lnTo>
                      <a:lnTo>
                        <a:pt x="1052" y="845"/>
                      </a:lnTo>
                      <a:lnTo>
                        <a:pt x="1049" y="827"/>
                      </a:lnTo>
                      <a:lnTo>
                        <a:pt x="1041" y="810"/>
                      </a:lnTo>
                      <a:lnTo>
                        <a:pt x="1026" y="793"/>
                      </a:lnTo>
                      <a:lnTo>
                        <a:pt x="1007" y="776"/>
                      </a:lnTo>
                      <a:lnTo>
                        <a:pt x="983" y="759"/>
                      </a:lnTo>
                      <a:lnTo>
                        <a:pt x="955" y="744"/>
                      </a:lnTo>
                      <a:lnTo>
                        <a:pt x="925" y="730"/>
                      </a:lnTo>
                      <a:lnTo>
                        <a:pt x="892" y="720"/>
                      </a:lnTo>
                      <a:lnTo>
                        <a:pt x="857" y="713"/>
                      </a:lnTo>
                      <a:lnTo>
                        <a:pt x="822" y="711"/>
                      </a:lnTo>
                      <a:close/>
                      <a:moveTo>
                        <a:pt x="2060" y="703"/>
                      </a:moveTo>
                      <a:lnTo>
                        <a:pt x="2032" y="704"/>
                      </a:lnTo>
                      <a:lnTo>
                        <a:pt x="2004" y="708"/>
                      </a:lnTo>
                      <a:lnTo>
                        <a:pt x="1975" y="715"/>
                      </a:lnTo>
                      <a:lnTo>
                        <a:pt x="1946" y="725"/>
                      </a:lnTo>
                      <a:lnTo>
                        <a:pt x="1917" y="739"/>
                      </a:lnTo>
                      <a:lnTo>
                        <a:pt x="1889" y="755"/>
                      </a:lnTo>
                      <a:lnTo>
                        <a:pt x="1864" y="776"/>
                      </a:lnTo>
                      <a:lnTo>
                        <a:pt x="1841" y="799"/>
                      </a:lnTo>
                      <a:lnTo>
                        <a:pt x="1822" y="824"/>
                      </a:lnTo>
                      <a:lnTo>
                        <a:pt x="1807" y="853"/>
                      </a:lnTo>
                      <a:lnTo>
                        <a:pt x="1797" y="885"/>
                      </a:lnTo>
                      <a:lnTo>
                        <a:pt x="1791" y="919"/>
                      </a:lnTo>
                      <a:lnTo>
                        <a:pt x="1789" y="955"/>
                      </a:lnTo>
                      <a:lnTo>
                        <a:pt x="1792" y="991"/>
                      </a:lnTo>
                      <a:lnTo>
                        <a:pt x="1798" y="1028"/>
                      </a:lnTo>
                      <a:lnTo>
                        <a:pt x="1807" y="1059"/>
                      </a:lnTo>
                      <a:lnTo>
                        <a:pt x="1820" y="1088"/>
                      </a:lnTo>
                      <a:lnTo>
                        <a:pt x="1833" y="1112"/>
                      </a:lnTo>
                      <a:lnTo>
                        <a:pt x="1847" y="1131"/>
                      </a:lnTo>
                      <a:lnTo>
                        <a:pt x="1863" y="1144"/>
                      </a:lnTo>
                      <a:lnTo>
                        <a:pt x="1878" y="1150"/>
                      </a:lnTo>
                      <a:lnTo>
                        <a:pt x="1896" y="1152"/>
                      </a:lnTo>
                      <a:lnTo>
                        <a:pt x="1915" y="1149"/>
                      </a:lnTo>
                      <a:lnTo>
                        <a:pt x="1934" y="1143"/>
                      </a:lnTo>
                      <a:lnTo>
                        <a:pt x="1956" y="1131"/>
                      </a:lnTo>
                      <a:lnTo>
                        <a:pt x="1978" y="1117"/>
                      </a:lnTo>
                      <a:lnTo>
                        <a:pt x="2000" y="1098"/>
                      </a:lnTo>
                      <a:lnTo>
                        <a:pt x="2022" y="1076"/>
                      </a:lnTo>
                      <a:lnTo>
                        <a:pt x="2045" y="1052"/>
                      </a:lnTo>
                      <a:lnTo>
                        <a:pt x="2067" y="1071"/>
                      </a:lnTo>
                      <a:lnTo>
                        <a:pt x="2090" y="1091"/>
                      </a:lnTo>
                      <a:lnTo>
                        <a:pt x="2112" y="1108"/>
                      </a:lnTo>
                      <a:lnTo>
                        <a:pt x="2132" y="1124"/>
                      </a:lnTo>
                      <a:lnTo>
                        <a:pt x="2150" y="1138"/>
                      </a:lnTo>
                      <a:lnTo>
                        <a:pt x="2167" y="1150"/>
                      </a:lnTo>
                      <a:lnTo>
                        <a:pt x="2179" y="1158"/>
                      </a:lnTo>
                      <a:lnTo>
                        <a:pt x="2195" y="1166"/>
                      </a:lnTo>
                      <a:lnTo>
                        <a:pt x="2208" y="1170"/>
                      </a:lnTo>
                      <a:lnTo>
                        <a:pt x="2219" y="1172"/>
                      </a:lnTo>
                      <a:lnTo>
                        <a:pt x="2231" y="1170"/>
                      </a:lnTo>
                      <a:lnTo>
                        <a:pt x="2240" y="1166"/>
                      </a:lnTo>
                      <a:lnTo>
                        <a:pt x="2247" y="1159"/>
                      </a:lnTo>
                      <a:lnTo>
                        <a:pt x="2252" y="1151"/>
                      </a:lnTo>
                      <a:lnTo>
                        <a:pt x="2258" y="1140"/>
                      </a:lnTo>
                      <a:lnTo>
                        <a:pt x="2262" y="1130"/>
                      </a:lnTo>
                      <a:lnTo>
                        <a:pt x="2268" y="1116"/>
                      </a:lnTo>
                      <a:lnTo>
                        <a:pt x="2275" y="1101"/>
                      </a:lnTo>
                      <a:lnTo>
                        <a:pt x="2285" y="1088"/>
                      </a:lnTo>
                      <a:lnTo>
                        <a:pt x="2296" y="1075"/>
                      </a:lnTo>
                      <a:lnTo>
                        <a:pt x="2304" y="1064"/>
                      </a:lnTo>
                      <a:lnTo>
                        <a:pt x="2312" y="1053"/>
                      </a:lnTo>
                      <a:lnTo>
                        <a:pt x="2316" y="1041"/>
                      </a:lnTo>
                      <a:lnTo>
                        <a:pt x="2316" y="1029"/>
                      </a:lnTo>
                      <a:lnTo>
                        <a:pt x="2311" y="1015"/>
                      </a:lnTo>
                      <a:lnTo>
                        <a:pt x="2300" y="1002"/>
                      </a:lnTo>
                      <a:lnTo>
                        <a:pt x="2281" y="989"/>
                      </a:lnTo>
                      <a:lnTo>
                        <a:pt x="2268" y="981"/>
                      </a:lnTo>
                      <a:lnTo>
                        <a:pt x="2250" y="972"/>
                      </a:lnTo>
                      <a:lnTo>
                        <a:pt x="2230" y="963"/>
                      </a:lnTo>
                      <a:lnTo>
                        <a:pt x="2207" y="951"/>
                      </a:lnTo>
                      <a:lnTo>
                        <a:pt x="2181" y="940"/>
                      </a:lnTo>
                      <a:lnTo>
                        <a:pt x="2153" y="930"/>
                      </a:lnTo>
                      <a:lnTo>
                        <a:pt x="2125" y="918"/>
                      </a:lnTo>
                      <a:lnTo>
                        <a:pt x="2138" y="887"/>
                      </a:lnTo>
                      <a:lnTo>
                        <a:pt x="2146" y="856"/>
                      </a:lnTo>
                      <a:lnTo>
                        <a:pt x="2152" y="829"/>
                      </a:lnTo>
                      <a:lnTo>
                        <a:pt x="2155" y="803"/>
                      </a:lnTo>
                      <a:lnTo>
                        <a:pt x="2155" y="779"/>
                      </a:lnTo>
                      <a:lnTo>
                        <a:pt x="2152" y="758"/>
                      </a:lnTo>
                      <a:lnTo>
                        <a:pt x="2145" y="740"/>
                      </a:lnTo>
                      <a:lnTo>
                        <a:pt x="2136" y="726"/>
                      </a:lnTo>
                      <a:lnTo>
                        <a:pt x="2123" y="715"/>
                      </a:lnTo>
                      <a:lnTo>
                        <a:pt x="2111" y="710"/>
                      </a:lnTo>
                      <a:lnTo>
                        <a:pt x="2096" y="706"/>
                      </a:lnTo>
                      <a:lnTo>
                        <a:pt x="2079" y="703"/>
                      </a:lnTo>
                      <a:lnTo>
                        <a:pt x="2060" y="703"/>
                      </a:lnTo>
                      <a:close/>
                      <a:moveTo>
                        <a:pt x="611" y="471"/>
                      </a:moveTo>
                      <a:lnTo>
                        <a:pt x="588" y="474"/>
                      </a:lnTo>
                      <a:lnTo>
                        <a:pt x="567" y="484"/>
                      </a:lnTo>
                      <a:lnTo>
                        <a:pt x="549" y="496"/>
                      </a:lnTo>
                      <a:lnTo>
                        <a:pt x="537" y="512"/>
                      </a:lnTo>
                      <a:lnTo>
                        <a:pt x="527" y="529"/>
                      </a:lnTo>
                      <a:lnTo>
                        <a:pt x="522" y="548"/>
                      </a:lnTo>
                      <a:lnTo>
                        <a:pt x="521" y="568"/>
                      </a:lnTo>
                      <a:lnTo>
                        <a:pt x="525" y="588"/>
                      </a:lnTo>
                      <a:lnTo>
                        <a:pt x="533" y="607"/>
                      </a:lnTo>
                      <a:lnTo>
                        <a:pt x="545" y="622"/>
                      </a:lnTo>
                      <a:lnTo>
                        <a:pt x="558" y="634"/>
                      </a:lnTo>
                      <a:lnTo>
                        <a:pt x="575" y="644"/>
                      </a:lnTo>
                      <a:lnTo>
                        <a:pt x="592" y="650"/>
                      </a:lnTo>
                      <a:lnTo>
                        <a:pt x="612" y="652"/>
                      </a:lnTo>
                      <a:lnTo>
                        <a:pt x="635" y="649"/>
                      </a:lnTo>
                      <a:lnTo>
                        <a:pt x="656" y="640"/>
                      </a:lnTo>
                      <a:lnTo>
                        <a:pt x="671" y="629"/>
                      </a:lnTo>
                      <a:lnTo>
                        <a:pt x="683" y="617"/>
                      </a:lnTo>
                      <a:lnTo>
                        <a:pt x="692" y="601"/>
                      </a:lnTo>
                      <a:lnTo>
                        <a:pt x="698" y="585"/>
                      </a:lnTo>
                      <a:lnTo>
                        <a:pt x="701" y="567"/>
                      </a:lnTo>
                      <a:lnTo>
                        <a:pt x="701" y="550"/>
                      </a:lnTo>
                      <a:lnTo>
                        <a:pt x="697" y="533"/>
                      </a:lnTo>
                      <a:lnTo>
                        <a:pt x="689" y="517"/>
                      </a:lnTo>
                      <a:lnTo>
                        <a:pt x="678" y="501"/>
                      </a:lnTo>
                      <a:lnTo>
                        <a:pt x="664" y="489"/>
                      </a:lnTo>
                      <a:lnTo>
                        <a:pt x="648" y="480"/>
                      </a:lnTo>
                      <a:lnTo>
                        <a:pt x="630" y="473"/>
                      </a:lnTo>
                      <a:lnTo>
                        <a:pt x="611" y="471"/>
                      </a:lnTo>
                      <a:close/>
                      <a:moveTo>
                        <a:pt x="1533" y="210"/>
                      </a:moveTo>
                      <a:lnTo>
                        <a:pt x="1507" y="212"/>
                      </a:lnTo>
                      <a:lnTo>
                        <a:pt x="1480" y="219"/>
                      </a:lnTo>
                      <a:lnTo>
                        <a:pt x="1454" y="232"/>
                      </a:lnTo>
                      <a:lnTo>
                        <a:pt x="1430" y="248"/>
                      </a:lnTo>
                      <a:lnTo>
                        <a:pt x="1410" y="268"/>
                      </a:lnTo>
                      <a:lnTo>
                        <a:pt x="1395" y="291"/>
                      </a:lnTo>
                      <a:lnTo>
                        <a:pt x="1384" y="315"/>
                      </a:lnTo>
                      <a:lnTo>
                        <a:pt x="1376" y="342"/>
                      </a:lnTo>
                      <a:lnTo>
                        <a:pt x="1373" y="369"/>
                      </a:lnTo>
                      <a:lnTo>
                        <a:pt x="1376" y="397"/>
                      </a:lnTo>
                      <a:lnTo>
                        <a:pt x="1383" y="424"/>
                      </a:lnTo>
                      <a:lnTo>
                        <a:pt x="1395" y="451"/>
                      </a:lnTo>
                      <a:lnTo>
                        <a:pt x="1412" y="473"/>
                      </a:lnTo>
                      <a:lnTo>
                        <a:pt x="1431" y="493"/>
                      </a:lnTo>
                      <a:lnTo>
                        <a:pt x="1454" y="508"/>
                      </a:lnTo>
                      <a:lnTo>
                        <a:pt x="1480" y="521"/>
                      </a:lnTo>
                      <a:lnTo>
                        <a:pt x="1507" y="528"/>
                      </a:lnTo>
                      <a:lnTo>
                        <a:pt x="1534" y="530"/>
                      </a:lnTo>
                      <a:lnTo>
                        <a:pt x="1562" y="528"/>
                      </a:lnTo>
                      <a:lnTo>
                        <a:pt x="1589" y="521"/>
                      </a:lnTo>
                      <a:lnTo>
                        <a:pt x="1614" y="508"/>
                      </a:lnTo>
                      <a:lnTo>
                        <a:pt x="1638" y="492"/>
                      </a:lnTo>
                      <a:lnTo>
                        <a:pt x="1657" y="472"/>
                      </a:lnTo>
                      <a:lnTo>
                        <a:pt x="1673" y="450"/>
                      </a:lnTo>
                      <a:lnTo>
                        <a:pt x="1684" y="425"/>
                      </a:lnTo>
                      <a:lnTo>
                        <a:pt x="1691" y="398"/>
                      </a:lnTo>
                      <a:lnTo>
                        <a:pt x="1695" y="371"/>
                      </a:lnTo>
                      <a:lnTo>
                        <a:pt x="1693" y="343"/>
                      </a:lnTo>
                      <a:lnTo>
                        <a:pt x="1685" y="316"/>
                      </a:lnTo>
                      <a:lnTo>
                        <a:pt x="1673" y="289"/>
                      </a:lnTo>
                      <a:lnTo>
                        <a:pt x="1656" y="267"/>
                      </a:lnTo>
                      <a:lnTo>
                        <a:pt x="1637" y="247"/>
                      </a:lnTo>
                      <a:lnTo>
                        <a:pt x="1614" y="232"/>
                      </a:lnTo>
                      <a:lnTo>
                        <a:pt x="1589" y="219"/>
                      </a:lnTo>
                      <a:lnTo>
                        <a:pt x="1562" y="212"/>
                      </a:lnTo>
                      <a:lnTo>
                        <a:pt x="1533" y="210"/>
                      </a:lnTo>
                      <a:close/>
                      <a:moveTo>
                        <a:pt x="1261" y="0"/>
                      </a:moveTo>
                      <a:lnTo>
                        <a:pt x="1340" y="2"/>
                      </a:lnTo>
                      <a:lnTo>
                        <a:pt x="1419" y="9"/>
                      </a:lnTo>
                      <a:lnTo>
                        <a:pt x="1496" y="19"/>
                      </a:lnTo>
                      <a:lnTo>
                        <a:pt x="1574" y="34"/>
                      </a:lnTo>
                      <a:lnTo>
                        <a:pt x="1650" y="55"/>
                      </a:lnTo>
                      <a:lnTo>
                        <a:pt x="1725" y="80"/>
                      </a:lnTo>
                      <a:lnTo>
                        <a:pt x="1798" y="110"/>
                      </a:lnTo>
                      <a:lnTo>
                        <a:pt x="1869" y="144"/>
                      </a:lnTo>
                      <a:lnTo>
                        <a:pt x="1938" y="182"/>
                      </a:lnTo>
                      <a:lnTo>
                        <a:pt x="2004" y="224"/>
                      </a:lnTo>
                      <a:lnTo>
                        <a:pt x="2070" y="272"/>
                      </a:lnTo>
                      <a:lnTo>
                        <a:pt x="2130" y="323"/>
                      </a:lnTo>
                      <a:lnTo>
                        <a:pt x="2189" y="378"/>
                      </a:lnTo>
                      <a:lnTo>
                        <a:pt x="2245" y="438"/>
                      </a:lnTo>
                      <a:lnTo>
                        <a:pt x="2297" y="501"/>
                      </a:lnTo>
                      <a:lnTo>
                        <a:pt x="2345" y="569"/>
                      </a:lnTo>
                      <a:lnTo>
                        <a:pt x="2390" y="641"/>
                      </a:lnTo>
                      <a:lnTo>
                        <a:pt x="2431" y="718"/>
                      </a:lnTo>
                      <a:lnTo>
                        <a:pt x="2466" y="797"/>
                      </a:lnTo>
                      <a:lnTo>
                        <a:pt x="2496" y="876"/>
                      </a:lnTo>
                      <a:lnTo>
                        <a:pt x="2520" y="958"/>
                      </a:lnTo>
                      <a:lnTo>
                        <a:pt x="2539" y="1039"/>
                      </a:lnTo>
                      <a:lnTo>
                        <a:pt x="2551" y="1122"/>
                      </a:lnTo>
                      <a:lnTo>
                        <a:pt x="2558" y="1204"/>
                      </a:lnTo>
                      <a:lnTo>
                        <a:pt x="2560" y="1287"/>
                      </a:lnTo>
                      <a:lnTo>
                        <a:pt x="2557" y="1370"/>
                      </a:lnTo>
                      <a:lnTo>
                        <a:pt x="2549" y="1451"/>
                      </a:lnTo>
                      <a:lnTo>
                        <a:pt x="2534" y="1532"/>
                      </a:lnTo>
                      <a:lnTo>
                        <a:pt x="2516" y="1611"/>
                      </a:lnTo>
                      <a:lnTo>
                        <a:pt x="2492" y="1690"/>
                      </a:lnTo>
                      <a:lnTo>
                        <a:pt x="2463" y="1766"/>
                      </a:lnTo>
                      <a:lnTo>
                        <a:pt x="2430" y="1842"/>
                      </a:lnTo>
                      <a:lnTo>
                        <a:pt x="2391" y="1915"/>
                      </a:lnTo>
                      <a:lnTo>
                        <a:pt x="2347" y="1985"/>
                      </a:lnTo>
                      <a:lnTo>
                        <a:pt x="1280" y="1281"/>
                      </a:lnTo>
                      <a:lnTo>
                        <a:pt x="1357" y="2556"/>
                      </a:lnTo>
                      <a:lnTo>
                        <a:pt x="1278" y="2558"/>
                      </a:lnTo>
                      <a:lnTo>
                        <a:pt x="1201" y="2556"/>
                      </a:lnTo>
                      <a:lnTo>
                        <a:pt x="1123" y="2549"/>
                      </a:lnTo>
                      <a:lnTo>
                        <a:pt x="1047" y="2538"/>
                      </a:lnTo>
                      <a:lnTo>
                        <a:pt x="971" y="2521"/>
                      </a:lnTo>
                      <a:lnTo>
                        <a:pt x="897" y="2501"/>
                      </a:lnTo>
                      <a:lnTo>
                        <a:pt x="824" y="2475"/>
                      </a:lnTo>
                      <a:lnTo>
                        <a:pt x="752" y="2446"/>
                      </a:lnTo>
                      <a:lnTo>
                        <a:pt x="682" y="2412"/>
                      </a:lnTo>
                      <a:lnTo>
                        <a:pt x="614" y="2374"/>
                      </a:lnTo>
                      <a:lnTo>
                        <a:pt x="549" y="2331"/>
                      </a:lnTo>
                      <a:lnTo>
                        <a:pt x="486" y="2285"/>
                      </a:lnTo>
                      <a:lnTo>
                        <a:pt x="425" y="2233"/>
                      </a:lnTo>
                      <a:lnTo>
                        <a:pt x="368" y="2178"/>
                      </a:lnTo>
                      <a:lnTo>
                        <a:pt x="313" y="2121"/>
                      </a:lnTo>
                      <a:lnTo>
                        <a:pt x="263" y="2058"/>
                      </a:lnTo>
                      <a:lnTo>
                        <a:pt x="215" y="1990"/>
                      </a:lnTo>
                      <a:lnTo>
                        <a:pt x="171" y="1920"/>
                      </a:lnTo>
                      <a:lnTo>
                        <a:pt x="132" y="1847"/>
                      </a:lnTo>
                      <a:lnTo>
                        <a:pt x="98" y="1770"/>
                      </a:lnTo>
                      <a:lnTo>
                        <a:pt x="69" y="1694"/>
                      </a:lnTo>
                      <a:lnTo>
                        <a:pt x="45" y="1617"/>
                      </a:lnTo>
                      <a:lnTo>
                        <a:pt x="26" y="1538"/>
                      </a:lnTo>
                      <a:lnTo>
                        <a:pt x="13" y="1459"/>
                      </a:lnTo>
                      <a:lnTo>
                        <a:pt x="4" y="1380"/>
                      </a:lnTo>
                      <a:lnTo>
                        <a:pt x="0" y="1301"/>
                      </a:lnTo>
                      <a:lnTo>
                        <a:pt x="2" y="1221"/>
                      </a:lnTo>
                      <a:lnTo>
                        <a:pt x="8" y="1143"/>
                      </a:lnTo>
                      <a:lnTo>
                        <a:pt x="19" y="1065"/>
                      </a:lnTo>
                      <a:lnTo>
                        <a:pt x="35" y="988"/>
                      </a:lnTo>
                      <a:lnTo>
                        <a:pt x="55" y="911"/>
                      </a:lnTo>
                      <a:lnTo>
                        <a:pt x="80" y="837"/>
                      </a:lnTo>
                      <a:lnTo>
                        <a:pt x="109" y="764"/>
                      </a:lnTo>
                      <a:lnTo>
                        <a:pt x="143" y="692"/>
                      </a:lnTo>
                      <a:lnTo>
                        <a:pt x="182" y="623"/>
                      </a:lnTo>
                      <a:lnTo>
                        <a:pt x="225" y="557"/>
                      </a:lnTo>
                      <a:lnTo>
                        <a:pt x="271" y="492"/>
                      </a:lnTo>
                      <a:lnTo>
                        <a:pt x="323" y="431"/>
                      </a:lnTo>
                      <a:lnTo>
                        <a:pt x="379" y="372"/>
                      </a:lnTo>
                      <a:lnTo>
                        <a:pt x="437" y="316"/>
                      </a:lnTo>
                      <a:lnTo>
                        <a:pt x="501" y="265"/>
                      </a:lnTo>
                      <a:lnTo>
                        <a:pt x="569" y="216"/>
                      </a:lnTo>
                      <a:lnTo>
                        <a:pt x="640" y="172"/>
                      </a:lnTo>
                      <a:lnTo>
                        <a:pt x="714" y="133"/>
                      </a:lnTo>
                      <a:lnTo>
                        <a:pt x="790" y="97"/>
                      </a:lnTo>
                      <a:lnTo>
                        <a:pt x="867" y="68"/>
                      </a:lnTo>
                      <a:lnTo>
                        <a:pt x="945" y="45"/>
                      </a:lnTo>
                      <a:lnTo>
                        <a:pt x="1023" y="26"/>
                      </a:lnTo>
                      <a:lnTo>
                        <a:pt x="1102" y="13"/>
                      </a:lnTo>
                      <a:lnTo>
                        <a:pt x="1181" y="4"/>
                      </a:lnTo>
                      <a:lnTo>
                        <a:pt x="12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4" name="Rectangle 53"/>
            <p:cNvSpPr/>
            <p:nvPr/>
          </p:nvSpPr>
          <p:spPr>
            <a:xfrm>
              <a:off x="7200967" y="4153153"/>
              <a:ext cx="3966414" cy="646331"/>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grpSp>
        <p:nvGrpSpPr>
          <p:cNvPr id="56" name="Group 55"/>
          <p:cNvGrpSpPr/>
          <p:nvPr/>
        </p:nvGrpSpPr>
        <p:grpSpPr>
          <a:xfrm>
            <a:off x="6321306" y="5063241"/>
            <a:ext cx="4952769" cy="676656"/>
            <a:chOff x="6321307" y="5004626"/>
            <a:chExt cx="4846074" cy="676656"/>
          </a:xfrm>
        </p:grpSpPr>
        <p:grpSp>
          <p:nvGrpSpPr>
            <p:cNvPr id="50" name="Group 49"/>
            <p:cNvGrpSpPr/>
            <p:nvPr/>
          </p:nvGrpSpPr>
          <p:grpSpPr>
            <a:xfrm>
              <a:off x="6321307" y="5004626"/>
              <a:ext cx="679940" cy="676656"/>
              <a:chOff x="5957891" y="4867115"/>
              <a:chExt cx="679940" cy="676656"/>
            </a:xfrm>
          </p:grpSpPr>
          <p:sp>
            <p:nvSpPr>
              <p:cNvPr id="26" name="Oval 25"/>
              <p:cNvSpPr/>
              <p:nvPr/>
            </p:nvSpPr>
            <p:spPr>
              <a:xfrm>
                <a:off x="5957891" y="4867115"/>
                <a:ext cx="679940" cy="6766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23"/>
              <p:cNvGrpSpPr>
                <a:grpSpLocks noChangeAspect="1"/>
              </p:cNvGrpSpPr>
              <p:nvPr/>
            </p:nvGrpSpPr>
            <p:grpSpPr bwMode="auto">
              <a:xfrm>
                <a:off x="6134690" y="5031710"/>
                <a:ext cx="326342" cy="347467"/>
                <a:chOff x="3157" y="3414"/>
                <a:chExt cx="896" cy="954"/>
              </a:xfrm>
              <a:solidFill>
                <a:schemeClr val="bg1"/>
              </a:solidFill>
            </p:grpSpPr>
            <p:sp>
              <p:nvSpPr>
                <p:cNvPr id="46" name="Freeform 25"/>
                <p:cNvSpPr>
                  <a:spLocks/>
                </p:cNvSpPr>
                <p:nvPr/>
              </p:nvSpPr>
              <p:spPr bwMode="auto">
                <a:xfrm>
                  <a:off x="3157" y="3986"/>
                  <a:ext cx="231" cy="170"/>
                </a:xfrm>
                <a:custGeom>
                  <a:avLst/>
                  <a:gdLst>
                    <a:gd name="T0" fmla="*/ 268 w 922"/>
                    <a:gd name="T1" fmla="*/ 0 h 678"/>
                    <a:gd name="T2" fmla="*/ 290 w 922"/>
                    <a:gd name="T3" fmla="*/ 1 h 678"/>
                    <a:gd name="T4" fmla="*/ 309 w 922"/>
                    <a:gd name="T5" fmla="*/ 4 h 678"/>
                    <a:gd name="T6" fmla="*/ 422 w 922"/>
                    <a:gd name="T7" fmla="*/ 15 h 678"/>
                    <a:gd name="T8" fmla="*/ 531 w 922"/>
                    <a:gd name="T9" fmla="*/ 22 h 678"/>
                    <a:gd name="T10" fmla="*/ 634 w 922"/>
                    <a:gd name="T11" fmla="*/ 25 h 678"/>
                    <a:gd name="T12" fmla="*/ 734 w 922"/>
                    <a:gd name="T13" fmla="*/ 25 h 678"/>
                    <a:gd name="T14" fmla="*/ 830 w 922"/>
                    <a:gd name="T15" fmla="*/ 21 h 678"/>
                    <a:gd name="T16" fmla="*/ 922 w 922"/>
                    <a:gd name="T17" fmla="*/ 15 h 678"/>
                    <a:gd name="T18" fmla="*/ 896 w 922"/>
                    <a:gd name="T19" fmla="*/ 92 h 678"/>
                    <a:gd name="T20" fmla="*/ 865 w 922"/>
                    <a:gd name="T21" fmla="*/ 172 h 678"/>
                    <a:gd name="T22" fmla="*/ 830 w 922"/>
                    <a:gd name="T23" fmla="*/ 252 h 678"/>
                    <a:gd name="T24" fmla="*/ 790 w 922"/>
                    <a:gd name="T25" fmla="*/ 335 h 678"/>
                    <a:gd name="T26" fmla="*/ 743 w 922"/>
                    <a:gd name="T27" fmla="*/ 418 h 678"/>
                    <a:gd name="T28" fmla="*/ 692 w 922"/>
                    <a:gd name="T29" fmla="*/ 503 h 678"/>
                    <a:gd name="T30" fmla="*/ 633 w 922"/>
                    <a:gd name="T31" fmla="*/ 590 h 678"/>
                    <a:gd name="T32" fmla="*/ 568 w 922"/>
                    <a:gd name="T33" fmla="*/ 678 h 678"/>
                    <a:gd name="T34" fmla="*/ 464 w 922"/>
                    <a:gd name="T35" fmla="*/ 619 h 678"/>
                    <a:gd name="T36" fmla="*/ 361 w 922"/>
                    <a:gd name="T37" fmla="*/ 553 h 678"/>
                    <a:gd name="T38" fmla="*/ 260 w 922"/>
                    <a:gd name="T39" fmla="*/ 484 h 678"/>
                    <a:gd name="T40" fmla="*/ 162 w 922"/>
                    <a:gd name="T41" fmla="*/ 409 h 678"/>
                    <a:gd name="T42" fmla="*/ 118 w 922"/>
                    <a:gd name="T43" fmla="*/ 374 h 678"/>
                    <a:gd name="T44" fmla="*/ 84 w 922"/>
                    <a:gd name="T45" fmla="*/ 339 h 678"/>
                    <a:gd name="T46" fmla="*/ 54 w 922"/>
                    <a:gd name="T47" fmla="*/ 306 h 678"/>
                    <a:gd name="T48" fmla="*/ 32 w 922"/>
                    <a:gd name="T49" fmla="*/ 274 h 678"/>
                    <a:gd name="T50" fmla="*/ 16 w 922"/>
                    <a:gd name="T51" fmla="*/ 244 h 678"/>
                    <a:gd name="T52" fmla="*/ 5 w 922"/>
                    <a:gd name="T53" fmla="*/ 217 h 678"/>
                    <a:gd name="T54" fmla="*/ 0 w 922"/>
                    <a:gd name="T55" fmla="*/ 191 h 678"/>
                    <a:gd name="T56" fmla="*/ 0 w 922"/>
                    <a:gd name="T57" fmla="*/ 166 h 678"/>
                    <a:gd name="T58" fmla="*/ 4 w 922"/>
                    <a:gd name="T59" fmla="*/ 143 h 678"/>
                    <a:gd name="T60" fmla="*/ 12 w 922"/>
                    <a:gd name="T61" fmla="*/ 122 h 678"/>
                    <a:gd name="T62" fmla="*/ 24 w 922"/>
                    <a:gd name="T63" fmla="*/ 102 h 678"/>
                    <a:gd name="T64" fmla="*/ 38 w 922"/>
                    <a:gd name="T65" fmla="*/ 84 h 678"/>
                    <a:gd name="T66" fmla="*/ 56 w 922"/>
                    <a:gd name="T67" fmla="*/ 67 h 678"/>
                    <a:gd name="T68" fmla="*/ 76 w 922"/>
                    <a:gd name="T69" fmla="*/ 53 h 678"/>
                    <a:gd name="T70" fmla="*/ 98 w 922"/>
                    <a:gd name="T71" fmla="*/ 40 h 678"/>
                    <a:gd name="T72" fmla="*/ 121 w 922"/>
                    <a:gd name="T73" fmla="*/ 29 h 678"/>
                    <a:gd name="T74" fmla="*/ 146 w 922"/>
                    <a:gd name="T75" fmla="*/ 20 h 678"/>
                    <a:gd name="T76" fmla="*/ 171 w 922"/>
                    <a:gd name="T77" fmla="*/ 13 h 678"/>
                    <a:gd name="T78" fmla="*/ 196 w 922"/>
                    <a:gd name="T79" fmla="*/ 7 h 678"/>
                    <a:gd name="T80" fmla="*/ 221 w 922"/>
                    <a:gd name="T81" fmla="*/ 3 h 678"/>
                    <a:gd name="T82" fmla="*/ 245 w 922"/>
                    <a:gd name="T83" fmla="*/ 1 h 678"/>
                    <a:gd name="T84" fmla="*/ 268 w 922"/>
                    <a:gd name="T85"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2" h="678">
                      <a:moveTo>
                        <a:pt x="268" y="0"/>
                      </a:moveTo>
                      <a:lnTo>
                        <a:pt x="290" y="1"/>
                      </a:lnTo>
                      <a:lnTo>
                        <a:pt x="309" y="4"/>
                      </a:lnTo>
                      <a:lnTo>
                        <a:pt x="422" y="15"/>
                      </a:lnTo>
                      <a:lnTo>
                        <a:pt x="531" y="22"/>
                      </a:lnTo>
                      <a:lnTo>
                        <a:pt x="634" y="25"/>
                      </a:lnTo>
                      <a:lnTo>
                        <a:pt x="734" y="25"/>
                      </a:lnTo>
                      <a:lnTo>
                        <a:pt x="830" y="21"/>
                      </a:lnTo>
                      <a:lnTo>
                        <a:pt x="922" y="15"/>
                      </a:lnTo>
                      <a:lnTo>
                        <a:pt x="896" y="92"/>
                      </a:lnTo>
                      <a:lnTo>
                        <a:pt x="865" y="172"/>
                      </a:lnTo>
                      <a:lnTo>
                        <a:pt x="830" y="252"/>
                      </a:lnTo>
                      <a:lnTo>
                        <a:pt x="790" y="335"/>
                      </a:lnTo>
                      <a:lnTo>
                        <a:pt x="743" y="418"/>
                      </a:lnTo>
                      <a:lnTo>
                        <a:pt x="692" y="503"/>
                      </a:lnTo>
                      <a:lnTo>
                        <a:pt x="633" y="590"/>
                      </a:lnTo>
                      <a:lnTo>
                        <a:pt x="568" y="678"/>
                      </a:lnTo>
                      <a:lnTo>
                        <a:pt x="464" y="619"/>
                      </a:lnTo>
                      <a:lnTo>
                        <a:pt x="361" y="553"/>
                      </a:lnTo>
                      <a:lnTo>
                        <a:pt x="260" y="484"/>
                      </a:lnTo>
                      <a:lnTo>
                        <a:pt x="162" y="409"/>
                      </a:lnTo>
                      <a:lnTo>
                        <a:pt x="118" y="374"/>
                      </a:lnTo>
                      <a:lnTo>
                        <a:pt x="84" y="339"/>
                      </a:lnTo>
                      <a:lnTo>
                        <a:pt x="54" y="306"/>
                      </a:lnTo>
                      <a:lnTo>
                        <a:pt x="32" y="274"/>
                      </a:lnTo>
                      <a:lnTo>
                        <a:pt x="16" y="244"/>
                      </a:lnTo>
                      <a:lnTo>
                        <a:pt x="5" y="217"/>
                      </a:lnTo>
                      <a:lnTo>
                        <a:pt x="0" y="191"/>
                      </a:lnTo>
                      <a:lnTo>
                        <a:pt x="0" y="166"/>
                      </a:lnTo>
                      <a:lnTo>
                        <a:pt x="4" y="143"/>
                      </a:lnTo>
                      <a:lnTo>
                        <a:pt x="12" y="122"/>
                      </a:lnTo>
                      <a:lnTo>
                        <a:pt x="24" y="102"/>
                      </a:lnTo>
                      <a:lnTo>
                        <a:pt x="38" y="84"/>
                      </a:lnTo>
                      <a:lnTo>
                        <a:pt x="56" y="67"/>
                      </a:lnTo>
                      <a:lnTo>
                        <a:pt x="76" y="53"/>
                      </a:lnTo>
                      <a:lnTo>
                        <a:pt x="98" y="40"/>
                      </a:lnTo>
                      <a:lnTo>
                        <a:pt x="121" y="29"/>
                      </a:lnTo>
                      <a:lnTo>
                        <a:pt x="146" y="20"/>
                      </a:lnTo>
                      <a:lnTo>
                        <a:pt x="171" y="13"/>
                      </a:lnTo>
                      <a:lnTo>
                        <a:pt x="196" y="7"/>
                      </a:lnTo>
                      <a:lnTo>
                        <a:pt x="221" y="3"/>
                      </a:lnTo>
                      <a:lnTo>
                        <a:pt x="245" y="1"/>
                      </a:lnTo>
                      <a:lnTo>
                        <a:pt x="2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6"/>
                <p:cNvSpPr>
                  <a:spLocks noEditPoints="1"/>
                </p:cNvSpPr>
                <p:nvPr/>
              </p:nvSpPr>
              <p:spPr bwMode="auto">
                <a:xfrm>
                  <a:off x="3628" y="3838"/>
                  <a:ext cx="425" cy="412"/>
                </a:xfrm>
                <a:custGeom>
                  <a:avLst/>
                  <a:gdLst>
                    <a:gd name="T0" fmla="*/ 1175 w 1698"/>
                    <a:gd name="T1" fmla="*/ 277 h 1649"/>
                    <a:gd name="T2" fmla="*/ 1145 w 1698"/>
                    <a:gd name="T3" fmla="*/ 304 h 1649"/>
                    <a:gd name="T4" fmla="*/ 1129 w 1698"/>
                    <a:gd name="T5" fmla="*/ 351 h 1649"/>
                    <a:gd name="T6" fmla="*/ 1127 w 1698"/>
                    <a:gd name="T7" fmla="*/ 413 h 1649"/>
                    <a:gd name="T8" fmla="*/ 1139 w 1698"/>
                    <a:gd name="T9" fmla="*/ 487 h 1649"/>
                    <a:gd name="T10" fmla="*/ 1163 w 1698"/>
                    <a:gd name="T11" fmla="*/ 568 h 1649"/>
                    <a:gd name="T12" fmla="*/ 1201 w 1698"/>
                    <a:gd name="T13" fmla="*/ 651 h 1649"/>
                    <a:gd name="T14" fmla="*/ 1245 w 1698"/>
                    <a:gd name="T15" fmla="*/ 723 h 1649"/>
                    <a:gd name="T16" fmla="*/ 1293 w 1698"/>
                    <a:gd name="T17" fmla="*/ 780 h 1649"/>
                    <a:gd name="T18" fmla="*/ 1342 w 1698"/>
                    <a:gd name="T19" fmla="*/ 819 h 1649"/>
                    <a:gd name="T20" fmla="*/ 1387 w 1698"/>
                    <a:gd name="T21" fmla="*/ 840 h 1649"/>
                    <a:gd name="T22" fmla="*/ 1428 w 1698"/>
                    <a:gd name="T23" fmla="*/ 836 h 1649"/>
                    <a:gd name="T24" fmla="*/ 1457 w 1698"/>
                    <a:gd name="T25" fmla="*/ 809 h 1649"/>
                    <a:gd name="T26" fmla="*/ 1473 w 1698"/>
                    <a:gd name="T27" fmla="*/ 761 h 1649"/>
                    <a:gd name="T28" fmla="*/ 1475 w 1698"/>
                    <a:gd name="T29" fmla="*/ 698 h 1649"/>
                    <a:gd name="T30" fmla="*/ 1464 w 1698"/>
                    <a:gd name="T31" fmla="*/ 625 h 1649"/>
                    <a:gd name="T32" fmla="*/ 1439 w 1698"/>
                    <a:gd name="T33" fmla="*/ 544 h 1649"/>
                    <a:gd name="T34" fmla="*/ 1402 w 1698"/>
                    <a:gd name="T35" fmla="*/ 462 h 1649"/>
                    <a:gd name="T36" fmla="*/ 1358 w 1698"/>
                    <a:gd name="T37" fmla="*/ 389 h 1649"/>
                    <a:gd name="T38" fmla="*/ 1309 w 1698"/>
                    <a:gd name="T39" fmla="*/ 332 h 1649"/>
                    <a:gd name="T40" fmla="*/ 1261 w 1698"/>
                    <a:gd name="T41" fmla="*/ 292 h 1649"/>
                    <a:gd name="T42" fmla="*/ 1214 w 1698"/>
                    <a:gd name="T43" fmla="*/ 273 h 1649"/>
                    <a:gd name="T44" fmla="*/ 1072 w 1698"/>
                    <a:gd name="T45" fmla="*/ 0 h 1649"/>
                    <a:gd name="T46" fmla="*/ 1160 w 1698"/>
                    <a:gd name="T47" fmla="*/ 54 h 1649"/>
                    <a:gd name="T48" fmla="*/ 1255 w 1698"/>
                    <a:gd name="T49" fmla="*/ 126 h 1649"/>
                    <a:gd name="T50" fmla="*/ 1344 w 1698"/>
                    <a:gd name="T51" fmla="*/ 205 h 1649"/>
                    <a:gd name="T52" fmla="*/ 1422 w 1698"/>
                    <a:gd name="T53" fmla="*/ 286 h 1649"/>
                    <a:gd name="T54" fmla="*/ 1493 w 1698"/>
                    <a:gd name="T55" fmla="*/ 374 h 1649"/>
                    <a:gd name="T56" fmla="*/ 1556 w 1698"/>
                    <a:gd name="T57" fmla="*/ 468 h 1649"/>
                    <a:gd name="T58" fmla="*/ 1610 w 1698"/>
                    <a:gd name="T59" fmla="*/ 566 h 1649"/>
                    <a:gd name="T60" fmla="*/ 1651 w 1698"/>
                    <a:gd name="T61" fmla="*/ 666 h 1649"/>
                    <a:gd name="T62" fmla="*/ 1681 w 1698"/>
                    <a:gd name="T63" fmla="*/ 767 h 1649"/>
                    <a:gd name="T64" fmla="*/ 1697 w 1698"/>
                    <a:gd name="T65" fmla="*/ 866 h 1649"/>
                    <a:gd name="T66" fmla="*/ 1696 w 1698"/>
                    <a:gd name="T67" fmla="*/ 962 h 1649"/>
                    <a:gd name="T68" fmla="*/ 1677 w 1698"/>
                    <a:gd name="T69" fmla="*/ 1053 h 1649"/>
                    <a:gd name="T70" fmla="*/ 1638 w 1698"/>
                    <a:gd name="T71" fmla="*/ 1139 h 1649"/>
                    <a:gd name="T72" fmla="*/ 1580 w 1698"/>
                    <a:gd name="T73" fmla="*/ 1215 h 1649"/>
                    <a:gd name="T74" fmla="*/ 1497 w 1698"/>
                    <a:gd name="T75" fmla="*/ 1281 h 1649"/>
                    <a:gd name="T76" fmla="*/ 1301 w 1698"/>
                    <a:gd name="T77" fmla="*/ 1392 h 1649"/>
                    <a:gd name="T78" fmla="*/ 1091 w 1698"/>
                    <a:gd name="T79" fmla="*/ 1483 h 1649"/>
                    <a:gd name="T80" fmla="*/ 865 w 1698"/>
                    <a:gd name="T81" fmla="*/ 1556 h 1649"/>
                    <a:gd name="T82" fmla="*/ 629 w 1698"/>
                    <a:gd name="T83" fmla="*/ 1607 h 1649"/>
                    <a:gd name="T84" fmla="*/ 381 w 1698"/>
                    <a:gd name="T85" fmla="*/ 1638 h 1649"/>
                    <a:gd name="T86" fmla="*/ 128 w 1698"/>
                    <a:gd name="T87" fmla="*/ 1649 h 1649"/>
                    <a:gd name="T88" fmla="*/ 89 w 1698"/>
                    <a:gd name="T89" fmla="*/ 1574 h 1649"/>
                    <a:gd name="T90" fmla="*/ 258 w 1698"/>
                    <a:gd name="T91" fmla="*/ 1423 h 1649"/>
                    <a:gd name="T92" fmla="*/ 433 w 1698"/>
                    <a:gd name="T93" fmla="*/ 1241 h 1649"/>
                    <a:gd name="T94" fmla="*/ 602 w 1698"/>
                    <a:gd name="T95" fmla="*/ 1032 h 1649"/>
                    <a:gd name="T96" fmla="*/ 749 w 1698"/>
                    <a:gd name="T97" fmla="*/ 812 h 1649"/>
                    <a:gd name="T98" fmla="*/ 874 w 1698"/>
                    <a:gd name="T99" fmla="*/ 587 h 1649"/>
                    <a:gd name="T100" fmla="*/ 973 w 1698"/>
                    <a:gd name="T101" fmla="*/ 354 h 1649"/>
                    <a:gd name="T102" fmla="*/ 1046 w 1698"/>
                    <a:gd name="T103" fmla="*/ 119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8" h="1649">
                      <a:moveTo>
                        <a:pt x="1194" y="272"/>
                      </a:moveTo>
                      <a:lnTo>
                        <a:pt x="1175" y="277"/>
                      </a:lnTo>
                      <a:lnTo>
                        <a:pt x="1158" y="287"/>
                      </a:lnTo>
                      <a:lnTo>
                        <a:pt x="1145" y="304"/>
                      </a:lnTo>
                      <a:lnTo>
                        <a:pt x="1135" y="325"/>
                      </a:lnTo>
                      <a:lnTo>
                        <a:pt x="1129" y="351"/>
                      </a:lnTo>
                      <a:lnTo>
                        <a:pt x="1127" y="380"/>
                      </a:lnTo>
                      <a:lnTo>
                        <a:pt x="1127" y="413"/>
                      </a:lnTo>
                      <a:lnTo>
                        <a:pt x="1132" y="449"/>
                      </a:lnTo>
                      <a:lnTo>
                        <a:pt x="1139" y="487"/>
                      </a:lnTo>
                      <a:lnTo>
                        <a:pt x="1150" y="527"/>
                      </a:lnTo>
                      <a:lnTo>
                        <a:pt x="1163" y="568"/>
                      </a:lnTo>
                      <a:lnTo>
                        <a:pt x="1181" y="610"/>
                      </a:lnTo>
                      <a:lnTo>
                        <a:pt x="1201" y="651"/>
                      </a:lnTo>
                      <a:lnTo>
                        <a:pt x="1223" y="689"/>
                      </a:lnTo>
                      <a:lnTo>
                        <a:pt x="1245" y="723"/>
                      </a:lnTo>
                      <a:lnTo>
                        <a:pt x="1269" y="753"/>
                      </a:lnTo>
                      <a:lnTo>
                        <a:pt x="1293" y="780"/>
                      </a:lnTo>
                      <a:lnTo>
                        <a:pt x="1318" y="803"/>
                      </a:lnTo>
                      <a:lnTo>
                        <a:pt x="1342" y="819"/>
                      </a:lnTo>
                      <a:lnTo>
                        <a:pt x="1365" y="832"/>
                      </a:lnTo>
                      <a:lnTo>
                        <a:pt x="1387" y="840"/>
                      </a:lnTo>
                      <a:lnTo>
                        <a:pt x="1409" y="841"/>
                      </a:lnTo>
                      <a:lnTo>
                        <a:pt x="1428" y="836"/>
                      </a:lnTo>
                      <a:lnTo>
                        <a:pt x="1445" y="824"/>
                      </a:lnTo>
                      <a:lnTo>
                        <a:pt x="1457" y="809"/>
                      </a:lnTo>
                      <a:lnTo>
                        <a:pt x="1466" y="787"/>
                      </a:lnTo>
                      <a:lnTo>
                        <a:pt x="1473" y="761"/>
                      </a:lnTo>
                      <a:lnTo>
                        <a:pt x="1476" y="731"/>
                      </a:lnTo>
                      <a:lnTo>
                        <a:pt x="1475" y="698"/>
                      </a:lnTo>
                      <a:lnTo>
                        <a:pt x="1471" y="663"/>
                      </a:lnTo>
                      <a:lnTo>
                        <a:pt x="1464" y="625"/>
                      </a:lnTo>
                      <a:lnTo>
                        <a:pt x="1453" y="585"/>
                      </a:lnTo>
                      <a:lnTo>
                        <a:pt x="1439" y="544"/>
                      </a:lnTo>
                      <a:lnTo>
                        <a:pt x="1421" y="502"/>
                      </a:lnTo>
                      <a:lnTo>
                        <a:pt x="1402" y="462"/>
                      </a:lnTo>
                      <a:lnTo>
                        <a:pt x="1380" y="424"/>
                      </a:lnTo>
                      <a:lnTo>
                        <a:pt x="1358" y="389"/>
                      </a:lnTo>
                      <a:lnTo>
                        <a:pt x="1334" y="358"/>
                      </a:lnTo>
                      <a:lnTo>
                        <a:pt x="1309" y="332"/>
                      </a:lnTo>
                      <a:lnTo>
                        <a:pt x="1285" y="310"/>
                      </a:lnTo>
                      <a:lnTo>
                        <a:pt x="1261" y="292"/>
                      </a:lnTo>
                      <a:lnTo>
                        <a:pt x="1237" y="280"/>
                      </a:lnTo>
                      <a:lnTo>
                        <a:pt x="1214" y="273"/>
                      </a:lnTo>
                      <a:lnTo>
                        <a:pt x="1194" y="272"/>
                      </a:lnTo>
                      <a:close/>
                      <a:moveTo>
                        <a:pt x="1072" y="0"/>
                      </a:moveTo>
                      <a:lnTo>
                        <a:pt x="1116" y="25"/>
                      </a:lnTo>
                      <a:lnTo>
                        <a:pt x="1160" y="54"/>
                      </a:lnTo>
                      <a:lnTo>
                        <a:pt x="1207" y="88"/>
                      </a:lnTo>
                      <a:lnTo>
                        <a:pt x="1255" y="126"/>
                      </a:lnTo>
                      <a:lnTo>
                        <a:pt x="1304" y="167"/>
                      </a:lnTo>
                      <a:lnTo>
                        <a:pt x="1344" y="205"/>
                      </a:lnTo>
                      <a:lnTo>
                        <a:pt x="1384" y="244"/>
                      </a:lnTo>
                      <a:lnTo>
                        <a:pt x="1422" y="286"/>
                      </a:lnTo>
                      <a:lnTo>
                        <a:pt x="1458" y="329"/>
                      </a:lnTo>
                      <a:lnTo>
                        <a:pt x="1493" y="374"/>
                      </a:lnTo>
                      <a:lnTo>
                        <a:pt x="1525" y="420"/>
                      </a:lnTo>
                      <a:lnTo>
                        <a:pt x="1556" y="468"/>
                      </a:lnTo>
                      <a:lnTo>
                        <a:pt x="1585" y="516"/>
                      </a:lnTo>
                      <a:lnTo>
                        <a:pt x="1610" y="566"/>
                      </a:lnTo>
                      <a:lnTo>
                        <a:pt x="1632" y="616"/>
                      </a:lnTo>
                      <a:lnTo>
                        <a:pt x="1651" y="666"/>
                      </a:lnTo>
                      <a:lnTo>
                        <a:pt x="1668" y="717"/>
                      </a:lnTo>
                      <a:lnTo>
                        <a:pt x="1681" y="767"/>
                      </a:lnTo>
                      <a:lnTo>
                        <a:pt x="1691" y="817"/>
                      </a:lnTo>
                      <a:lnTo>
                        <a:pt x="1697" y="866"/>
                      </a:lnTo>
                      <a:lnTo>
                        <a:pt x="1698" y="914"/>
                      </a:lnTo>
                      <a:lnTo>
                        <a:pt x="1696" y="962"/>
                      </a:lnTo>
                      <a:lnTo>
                        <a:pt x="1689" y="1008"/>
                      </a:lnTo>
                      <a:lnTo>
                        <a:pt x="1677" y="1053"/>
                      </a:lnTo>
                      <a:lnTo>
                        <a:pt x="1661" y="1097"/>
                      </a:lnTo>
                      <a:lnTo>
                        <a:pt x="1638" y="1139"/>
                      </a:lnTo>
                      <a:lnTo>
                        <a:pt x="1612" y="1178"/>
                      </a:lnTo>
                      <a:lnTo>
                        <a:pt x="1580" y="1215"/>
                      </a:lnTo>
                      <a:lnTo>
                        <a:pt x="1540" y="1249"/>
                      </a:lnTo>
                      <a:lnTo>
                        <a:pt x="1497" y="1281"/>
                      </a:lnTo>
                      <a:lnTo>
                        <a:pt x="1402" y="1338"/>
                      </a:lnTo>
                      <a:lnTo>
                        <a:pt x="1301" y="1392"/>
                      </a:lnTo>
                      <a:lnTo>
                        <a:pt x="1199" y="1439"/>
                      </a:lnTo>
                      <a:lnTo>
                        <a:pt x="1091" y="1483"/>
                      </a:lnTo>
                      <a:lnTo>
                        <a:pt x="980" y="1521"/>
                      </a:lnTo>
                      <a:lnTo>
                        <a:pt x="865" y="1556"/>
                      </a:lnTo>
                      <a:lnTo>
                        <a:pt x="748" y="1584"/>
                      </a:lnTo>
                      <a:lnTo>
                        <a:pt x="629" y="1607"/>
                      </a:lnTo>
                      <a:lnTo>
                        <a:pt x="506" y="1626"/>
                      </a:lnTo>
                      <a:lnTo>
                        <a:pt x="381" y="1638"/>
                      </a:lnTo>
                      <a:lnTo>
                        <a:pt x="256" y="1646"/>
                      </a:lnTo>
                      <a:lnTo>
                        <a:pt x="128" y="1649"/>
                      </a:lnTo>
                      <a:lnTo>
                        <a:pt x="0" y="1645"/>
                      </a:lnTo>
                      <a:lnTo>
                        <a:pt x="89" y="1574"/>
                      </a:lnTo>
                      <a:lnTo>
                        <a:pt x="175" y="1500"/>
                      </a:lnTo>
                      <a:lnTo>
                        <a:pt x="258" y="1423"/>
                      </a:lnTo>
                      <a:lnTo>
                        <a:pt x="340" y="1342"/>
                      </a:lnTo>
                      <a:lnTo>
                        <a:pt x="433" y="1241"/>
                      </a:lnTo>
                      <a:lnTo>
                        <a:pt x="520" y="1138"/>
                      </a:lnTo>
                      <a:lnTo>
                        <a:pt x="602" y="1032"/>
                      </a:lnTo>
                      <a:lnTo>
                        <a:pt x="679" y="923"/>
                      </a:lnTo>
                      <a:lnTo>
                        <a:pt x="749" y="812"/>
                      </a:lnTo>
                      <a:lnTo>
                        <a:pt x="815" y="701"/>
                      </a:lnTo>
                      <a:lnTo>
                        <a:pt x="874" y="587"/>
                      </a:lnTo>
                      <a:lnTo>
                        <a:pt x="926" y="470"/>
                      </a:lnTo>
                      <a:lnTo>
                        <a:pt x="973" y="354"/>
                      </a:lnTo>
                      <a:lnTo>
                        <a:pt x="1012" y="236"/>
                      </a:lnTo>
                      <a:lnTo>
                        <a:pt x="1046" y="119"/>
                      </a:lnTo>
                      <a:lnTo>
                        <a:pt x="107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7"/>
                <p:cNvSpPr>
                  <a:spLocks/>
                </p:cNvSpPr>
                <p:nvPr/>
              </p:nvSpPr>
              <p:spPr bwMode="auto">
                <a:xfrm>
                  <a:off x="3210" y="3653"/>
                  <a:ext cx="659" cy="715"/>
                </a:xfrm>
                <a:custGeom>
                  <a:avLst/>
                  <a:gdLst>
                    <a:gd name="T0" fmla="*/ 1870 w 2633"/>
                    <a:gd name="T1" fmla="*/ 44 h 2860"/>
                    <a:gd name="T2" fmla="*/ 1805 w 2633"/>
                    <a:gd name="T3" fmla="*/ 115 h 2860"/>
                    <a:gd name="T4" fmla="*/ 1713 w 2633"/>
                    <a:gd name="T5" fmla="*/ 129 h 2860"/>
                    <a:gd name="T6" fmla="*/ 1658 w 2633"/>
                    <a:gd name="T7" fmla="*/ 165 h 2860"/>
                    <a:gd name="T8" fmla="*/ 1652 w 2633"/>
                    <a:gd name="T9" fmla="*/ 222 h 2860"/>
                    <a:gd name="T10" fmla="*/ 1699 w 2633"/>
                    <a:gd name="T11" fmla="*/ 286 h 2860"/>
                    <a:gd name="T12" fmla="*/ 1789 w 2633"/>
                    <a:gd name="T13" fmla="*/ 346 h 2860"/>
                    <a:gd name="T14" fmla="*/ 1909 w 2633"/>
                    <a:gd name="T15" fmla="*/ 393 h 2860"/>
                    <a:gd name="T16" fmla="*/ 2038 w 2633"/>
                    <a:gd name="T17" fmla="*/ 418 h 2860"/>
                    <a:gd name="T18" fmla="*/ 2146 w 2633"/>
                    <a:gd name="T19" fmla="*/ 414 h 2860"/>
                    <a:gd name="T20" fmla="*/ 2220 w 2633"/>
                    <a:gd name="T21" fmla="*/ 385 h 2860"/>
                    <a:gd name="T22" fmla="*/ 2245 w 2633"/>
                    <a:gd name="T23" fmla="*/ 334 h 2860"/>
                    <a:gd name="T24" fmla="*/ 2216 w 2633"/>
                    <a:gd name="T25" fmla="*/ 274 h 2860"/>
                    <a:gd name="T26" fmla="*/ 2287 w 2633"/>
                    <a:gd name="T27" fmla="*/ 155 h 2860"/>
                    <a:gd name="T28" fmla="*/ 2416 w 2633"/>
                    <a:gd name="T29" fmla="*/ 152 h 2860"/>
                    <a:gd name="T30" fmla="*/ 2522 w 2633"/>
                    <a:gd name="T31" fmla="*/ 242 h 2860"/>
                    <a:gd name="T32" fmla="*/ 2597 w 2633"/>
                    <a:gd name="T33" fmla="*/ 354 h 2860"/>
                    <a:gd name="T34" fmla="*/ 2632 w 2633"/>
                    <a:gd name="T35" fmla="*/ 487 h 2860"/>
                    <a:gd name="T36" fmla="*/ 2614 w 2633"/>
                    <a:gd name="T37" fmla="*/ 683 h 2860"/>
                    <a:gd name="T38" fmla="*/ 2527 w 2633"/>
                    <a:gd name="T39" fmla="*/ 1010 h 2860"/>
                    <a:gd name="T40" fmla="*/ 2386 w 2633"/>
                    <a:gd name="T41" fmla="*/ 1333 h 2860"/>
                    <a:gd name="T42" fmla="*/ 2194 w 2633"/>
                    <a:gd name="T43" fmla="*/ 1645 h 2860"/>
                    <a:gd name="T44" fmla="*/ 1956 w 2633"/>
                    <a:gd name="T45" fmla="*/ 1938 h 2860"/>
                    <a:gd name="T46" fmla="*/ 1673 w 2633"/>
                    <a:gd name="T47" fmla="*/ 2206 h 2860"/>
                    <a:gd name="T48" fmla="*/ 1362 w 2633"/>
                    <a:gd name="T49" fmla="*/ 2431 h 2860"/>
                    <a:gd name="T50" fmla="*/ 1044 w 2633"/>
                    <a:gd name="T51" fmla="*/ 2608 h 2860"/>
                    <a:gd name="T52" fmla="*/ 700 w 2633"/>
                    <a:gd name="T53" fmla="*/ 2747 h 2860"/>
                    <a:gd name="T54" fmla="*/ 330 w 2633"/>
                    <a:gd name="T55" fmla="*/ 2846 h 2860"/>
                    <a:gd name="T56" fmla="*/ 197 w 2633"/>
                    <a:gd name="T57" fmla="*/ 2860 h 2860"/>
                    <a:gd name="T58" fmla="*/ 93 w 2633"/>
                    <a:gd name="T59" fmla="*/ 2845 h 2860"/>
                    <a:gd name="T60" fmla="*/ 31 w 2633"/>
                    <a:gd name="T61" fmla="*/ 2803 h 2860"/>
                    <a:gd name="T62" fmla="*/ 2 w 2633"/>
                    <a:gd name="T63" fmla="*/ 2743 h 2860"/>
                    <a:gd name="T64" fmla="*/ 2 w 2633"/>
                    <a:gd name="T65" fmla="*/ 2674 h 2860"/>
                    <a:gd name="T66" fmla="*/ 23 w 2633"/>
                    <a:gd name="T67" fmla="*/ 2601 h 2860"/>
                    <a:gd name="T68" fmla="*/ 57 w 2633"/>
                    <a:gd name="T69" fmla="*/ 2536 h 2860"/>
                    <a:gd name="T70" fmla="*/ 100 w 2633"/>
                    <a:gd name="T71" fmla="*/ 2484 h 2860"/>
                    <a:gd name="T72" fmla="*/ 277 w 2633"/>
                    <a:gd name="T73" fmla="*/ 2309 h 2860"/>
                    <a:gd name="T74" fmla="*/ 477 w 2633"/>
                    <a:gd name="T75" fmla="*/ 2075 h 2860"/>
                    <a:gd name="T76" fmla="*/ 651 w 2633"/>
                    <a:gd name="T77" fmla="*/ 1814 h 2860"/>
                    <a:gd name="T78" fmla="*/ 774 w 2633"/>
                    <a:gd name="T79" fmla="*/ 1565 h 2860"/>
                    <a:gd name="T80" fmla="*/ 857 w 2633"/>
                    <a:gd name="T81" fmla="*/ 1331 h 2860"/>
                    <a:gd name="T82" fmla="*/ 904 w 2633"/>
                    <a:gd name="T83" fmla="*/ 1131 h 2860"/>
                    <a:gd name="T84" fmla="*/ 937 w 2633"/>
                    <a:gd name="T85" fmla="*/ 943 h 2860"/>
                    <a:gd name="T86" fmla="*/ 959 w 2633"/>
                    <a:gd name="T87" fmla="*/ 770 h 2860"/>
                    <a:gd name="T88" fmla="*/ 981 w 2633"/>
                    <a:gd name="T89" fmla="*/ 612 h 2860"/>
                    <a:gd name="T90" fmla="*/ 1012 w 2633"/>
                    <a:gd name="T91" fmla="*/ 470 h 2860"/>
                    <a:gd name="T92" fmla="*/ 1058 w 2633"/>
                    <a:gd name="T93" fmla="*/ 344 h 2860"/>
                    <a:gd name="T94" fmla="*/ 1129 w 2633"/>
                    <a:gd name="T95" fmla="*/ 237 h 2860"/>
                    <a:gd name="T96" fmla="*/ 1233 w 2633"/>
                    <a:gd name="T97" fmla="*/ 147 h 2860"/>
                    <a:gd name="T98" fmla="*/ 1379 w 2633"/>
                    <a:gd name="T99" fmla="*/ 77 h 2860"/>
                    <a:gd name="T100" fmla="*/ 1573 w 2633"/>
                    <a:gd name="T101" fmla="*/ 26 h 2860"/>
                    <a:gd name="T102" fmla="*/ 1771 w 2633"/>
                    <a:gd name="T103" fmla="*/ 2 h 2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33" h="2860">
                      <a:moveTo>
                        <a:pt x="1832" y="0"/>
                      </a:moveTo>
                      <a:lnTo>
                        <a:pt x="1885" y="2"/>
                      </a:lnTo>
                      <a:lnTo>
                        <a:pt x="1870" y="44"/>
                      </a:lnTo>
                      <a:lnTo>
                        <a:pt x="1855" y="82"/>
                      </a:lnTo>
                      <a:lnTo>
                        <a:pt x="1841" y="116"/>
                      </a:lnTo>
                      <a:lnTo>
                        <a:pt x="1805" y="115"/>
                      </a:lnTo>
                      <a:lnTo>
                        <a:pt x="1772" y="117"/>
                      </a:lnTo>
                      <a:lnTo>
                        <a:pt x="1741" y="122"/>
                      </a:lnTo>
                      <a:lnTo>
                        <a:pt x="1713" y="129"/>
                      </a:lnTo>
                      <a:lnTo>
                        <a:pt x="1691" y="139"/>
                      </a:lnTo>
                      <a:lnTo>
                        <a:pt x="1673" y="151"/>
                      </a:lnTo>
                      <a:lnTo>
                        <a:pt x="1658" y="165"/>
                      </a:lnTo>
                      <a:lnTo>
                        <a:pt x="1650" y="182"/>
                      </a:lnTo>
                      <a:lnTo>
                        <a:pt x="1648" y="202"/>
                      </a:lnTo>
                      <a:lnTo>
                        <a:pt x="1652" y="222"/>
                      </a:lnTo>
                      <a:lnTo>
                        <a:pt x="1662" y="243"/>
                      </a:lnTo>
                      <a:lnTo>
                        <a:pt x="1677" y="265"/>
                      </a:lnTo>
                      <a:lnTo>
                        <a:pt x="1699" y="286"/>
                      </a:lnTo>
                      <a:lnTo>
                        <a:pt x="1724" y="306"/>
                      </a:lnTo>
                      <a:lnTo>
                        <a:pt x="1754" y="327"/>
                      </a:lnTo>
                      <a:lnTo>
                        <a:pt x="1789" y="346"/>
                      </a:lnTo>
                      <a:lnTo>
                        <a:pt x="1826" y="363"/>
                      </a:lnTo>
                      <a:lnTo>
                        <a:pt x="1866" y="380"/>
                      </a:lnTo>
                      <a:lnTo>
                        <a:pt x="1909" y="393"/>
                      </a:lnTo>
                      <a:lnTo>
                        <a:pt x="1953" y="405"/>
                      </a:lnTo>
                      <a:lnTo>
                        <a:pt x="1996" y="413"/>
                      </a:lnTo>
                      <a:lnTo>
                        <a:pt x="2038" y="418"/>
                      </a:lnTo>
                      <a:lnTo>
                        <a:pt x="2076" y="419"/>
                      </a:lnTo>
                      <a:lnTo>
                        <a:pt x="2114" y="418"/>
                      </a:lnTo>
                      <a:lnTo>
                        <a:pt x="2146" y="414"/>
                      </a:lnTo>
                      <a:lnTo>
                        <a:pt x="2174" y="407"/>
                      </a:lnTo>
                      <a:lnTo>
                        <a:pt x="2200" y="398"/>
                      </a:lnTo>
                      <a:lnTo>
                        <a:pt x="2220" y="385"/>
                      </a:lnTo>
                      <a:lnTo>
                        <a:pt x="2234" y="370"/>
                      </a:lnTo>
                      <a:lnTo>
                        <a:pt x="2243" y="353"/>
                      </a:lnTo>
                      <a:lnTo>
                        <a:pt x="2245" y="334"/>
                      </a:lnTo>
                      <a:lnTo>
                        <a:pt x="2241" y="315"/>
                      </a:lnTo>
                      <a:lnTo>
                        <a:pt x="2232" y="294"/>
                      </a:lnTo>
                      <a:lnTo>
                        <a:pt x="2216" y="274"/>
                      </a:lnTo>
                      <a:lnTo>
                        <a:pt x="2197" y="253"/>
                      </a:lnTo>
                      <a:lnTo>
                        <a:pt x="2244" y="205"/>
                      </a:lnTo>
                      <a:lnTo>
                        <a:pt x="2287" y="155"/>
                      </a:lnTo>
                      <a:lnTo>
                        <a:pt x="2330" y="103"/>
                      </a:lnTo>
                      <a:lnTo>
                        <a:pt x="2374" y="127"/>
                      </a:lnTo>
                      <a:lnTo>
                        <a:pt x="2416" y="152"/>
                      </a:lnTo>
                      <a:lnTo>
                        <a:pt x="2454" y="179"/>
                      </a:lnTo>
                      <a:lnTo>
                        <a:pt x="2490" y="209"/>
                      </a:lnTo>
                      <a:lnTo>
                        <a:pt x="2522" y="242"/>
                      </a:lnTo>
                      <a:lnTo>
                        <a:pt x="2552" y="277"/>
                      </a:lnTo>
                      <a:lnTo>
                        <a:pt x="2576" y="313"/>
                      </a:lnTo>
                      <a:lnTo>
                        <a:pt x="2597" y="354"/>
                      </a:lnTo>
                      <a:lnTo>
                        <a:pt x="2613" y="395"/>
                      </a:lnTo>
                      <a:lnTo>
                        <a:pt x="2625" y="441"/>
                      </a:lnTo>
                      <a:lnTo>
                        <a:pt x="2632" y="487"/>
                      </a:lnTo>
                      <a:lnTo>
                        <a:pt x="2633" y="537"/>
                      </a:lnTo>
                      <a:lnTo>
                        <a:pt x="2628" y="589"/>
                      </a:lnTo>
                      <a:lnTo>
                        <a:pt x="2614" y="683"/>
                      </a:lnTo>
                      <a:lnTo>
                        <a:pt x="2591" y="791"/>
                      </a:lnTo>
                      <a:lnTo>
                        <a:pt x="2562" y="900"/>
                      </a:lnTo>
                      <a:lnTo>
                        <a:pt x="2527" y="1010"/>
                      </a:lnTo>
                      <a:lnTo>
                        <a:pt x="2485" y="1118"/>
                      </a:lnTo>
                      <a:lnTo>
                        <a:pt x="2439" y="1226"/>
                      </a:lnTo>
                      <a:lnTo>
                        <a:pt x="2386" y="1333"/>
                      </a:lnTo>
                      <a:lnTo>
                        <a:pt x="2327" y="1438"/>
                      </a:lnTo>
                      <a:lnTo>
                        <a:pt x="2263" y="1543"/>
                      </a:lnTo>
                      <a:lnTo>
                        <a:pt x="2194" y="1645"/>
                      </a:lnTo>
                      <a:lnTo>
                        <a:pt x="2119" y="1745"/>
                      </a:lnTo>
                      <a:lnTo>
                        <a:pt x="2039" y="1842"/>
                      </a:lnTo>
                      <a:lnTo>
                        <a:pt x="1956" y="1938"/>
                      </a:lnTo>
                      <a:lnTo>
                        <a:pt x="1866" y="2030"/>
                      </a:lnTo>
                      <a:lnTo>
                        <a:pt x="1772" y="2119"/>
                      </a:lnTo>
                      <a:lnTo>
                        <a:pt x="1673" y="2206"/>
                      </a:lnTo>
                      <a:lnTo>
                        <a:pt x="1569" y="2288"/>
                      </a:lnTo>
                      <a:lnTo>
                        <a:pt x="1461" y="2366"/>
                      </a:lnTo>
                      <a:lnTo>
                        <a:pt x="1362" y="2431"/>
                      </a:lnTo>
                      <a:lnTo>
                        <a:pt x="1259" y="2494"/>
                      </a:lnTo>
                      <a:lnTo>
                        <a:pt x="1153" y="2553"/>
                      </a:lnTo>
                      <a:lnTo>
                        <a:pt x="1044" y="2608"/>
                      </a:lnTo>
                      <a:lnTo>
                        <a:pt x="933" y="2660"/>
                      </a:lnTo>
                      <a:lnTo>
                        <a:pt x="817" y="2706"/>
                      </a:lnTo>
                      <a:lnTo>
                        <a:pt x="700" y="2747"/>
                      </a:lnTo>
                      <a:lnTo>
                        <a:pt x="579" y="2785"/>
                      </a:lnTo>
                      <a:lnTo>
                        <a:pt x="456" y="2818"/>
                      </a:lnTo>
                      <a:lnTo>
                        <a:pt x="330" y="2846"/>
                      </a:lnTo>
                      <a:lnTo>
                        <a:pt x="281" y="2854"/>
                      </a:lnTo>
                      <a:lnTo>
                        <a:pt x="236" y="2859"/>
                      </a:lnTo>
                      <a:lnTo>
                        <a:pt x="197" y="2860"/>
                      </a:lnTo>
                      <a:lnTo>
                        <a:pt x="158" y="2859"/>
                      </a:lnTo>
                      <a:lnTo>
                        <a:pt x="123" y="2853"/>
                      </a:lnTo>
                      <a:lnTo>
                        <a:pt x="93" y="2845"/>
                      </a:lnTo>
                      <a:lnTo>
                        <a:pt x="68" y="2833"/>
                      </a:lnTo>
                      <a:lnTo>
                        <a:pt x="48" y="2820"/>
                      </a:lnTo>
                      <a:lnTo>
                        <a:pt x="31" y="2803"/>
                      </a:lnTo>
                      <a:lnTo>
                        <a:pt x="18" y="2784"/>
                      </a:lnTo>
                      <a:lnTo>
                        <a:pt x="8" y="2764"/>
                      </a:lnTo>
                      <a:lnTo>
                        <a:pt x="2" y="2743"/>
                      </a:lnTo>
                      <a:lnTo>
                        <a:pt x="0" y="2720"/>
                      </a:lnTo>
                      <a:lnTo>
                        <a:pt x="0" y="2698"/>
                      </a:lnTo>
                      <a:lnTo>
                        <a:pt x="2" y="2674"/>
                      </a:lnTo>
                      <a:lnTo>
                        <a:pt x="7" y="2649"/>
                      </a:lnTo>
                      <a:lnTo>
                        <a:pt x="14" y="2625"/>
                      </a:lnTo>
                      <a:lnTo>
                        <a:pt x="23" y="2601"/>
                      </a:lnTo>
                      <a:lnTo>
                        <a:pt x="33" y="2579"/>
                      </a:lnTo>
                      <a:lnTo>
                        <a:pt x="45" y="2556"/>
                      </a:lnTo>
                      <a:lnTo>
                        <a:pt x="57" y="2536"/>
                      </a:lnTo>
                      <a:lnTo>
                        <a:pt x="72" y="2517"/>
                      </a:lnTo>
                      <a:lnTo>
                        <a:pt x="86" y="2499"/>
                      </a:lnTo>
                      <a:lnTo>
                        <a:pt x="100" y="2484"/>
                      </a:lnTo>
                      <a:lnTo>
                        <a:pt x="116" y="2472"/>
                      </a:lnTo>
                      <a:lnTo>
                        <a:pt x="199" y="2390"/>
                      </a:lnTo>
                      <a:lnTo>
                        <a:pt x="277" y="2309"/>
                      </a:lnTo>
                      <a:lnTo>
                        <a:pt x="349" y="2231"/>
                      </a:lnTo>
                      <a:lnTo>
                        <a:pt x="414" y="2152"/>
                      </a:lnTo>
                      <a:lnTo>
                        <a:pt x="477" y="2075"/>
                      </a:lnTo>
                      <a:lnTo>
                        <a:pt x="541" y="1986"/>
                      </a:lnTo>
                      <a:lnTo>
                        <a:pt x="598" y="1899"/>
                      </a:lnTo>
                      <a:lnTo>
                        <a:pt x="651" y="1814"/>
                      </a:lnTo>
                      <a:lnTo>
                        <a:pt x="696" y="1729"/>
                      </a:lnTo>
                      <a:lnTo>
                        <a:pt x="738" y="1646"/>
                      </a:lnTo>
                      <a:lnTo>
                        <a:pt x="774" y="1565"/>
                      </a:lnTo>
                      <a:lnTo>
                        <a:pt x="805" y="1486"/>
                      </a:lnTo>
                      <a:lnTo>
                        <a:pt x="833" y="1408"/>
                      </a:lnTo>
                      <a:lnTo>
                        <a:pt x="857" y="1331"/>
                      </a:lnTo>
                      <a:lnTo>
                        <a:pt x="874" y="1263"/>
                      </a:lnTo>
                      <a:lnTo>
                        <a:pt x="891" y="1196"/>
                      </a:lnTo>
                      <a:lnTo>
                        <a:pt x="904" y="1131"/>
                      </a:lnTo>
                      <a:lnTo>
                        <a:pt x="916" y="1067"/>
                      </a:lnTo>
                      <a:lnTo>
                        <a:pt x="927" y="1004"/>
                      </a:lnTo>
                      <a:lnTo>
                        <a:pt x="937" y="943"/>
                      </a:lnTo>
                      <a:lnTo>
                        <a:pt x="944" y="884"/>
                      </a:lnTo>
                      <a:lnTo>
                        <a:pt x="952" y="825"/>
                      </a:lnTo>
                      <a:lnTo>
                        <a:pt x="959" y="770"/>
                      </a:lnTo>
                      <a:lnTo>
                        <a:pt x="966" y="715"/>
                      </a:lnTo>
                      <a:lnTo>
                        <a:pt x="974" y="663"/>
                      </a:lnTo>
                      <a:lnTo>
                        <a:pt x="981" y="612"/>
                      </a:lnTo>
                      <a:lnTo>
                        <a:pt x="990" y="563"/>
                      </a:lnTo>
                      <a:lnTo>
                        <a:pt x="1000" y="515"/>
                      </a:lnTo>
                      <a:lnTo>
                        <a:pt x="1012" y="470"/>
                      </a:lnTo>
                      <a:lnTo>
                        <a:pt x="1025" y="426"/>
                      </a:lnTo>
                      <a:lnTo>
                        <a:pt x="1041" y="385"/>
                      </a:lnTo>
                      <a:lnTo>
                        <a:pt x="1058" y="344"/>
                      </a:lnTo>
                      <a:lnTo>
                        <a:pt x="1079" y="306"/>
                      </a:lnTo>
                      <a:lnTo>
                        <a:pt x="1103" y="271"/>
                      </a:lnTo>
                      <a:lnTo>
                        <a:pt x="1129" y="237"/>
                      </a:lnTo>
                      <a:lnTo>
                        <a:pt x="1160" y="205"/>
                      </a:lnTo>
                      <a:lnTo>
                        <a:pt x="1195" y="176"/>
                      </a:lnTo>
                      <a:lnTo>
                        <a:pt x="1233" y="147"/>
                      </a:lnTo>
                      <a:lnTo>
                        <a:pt x="1277" y="121"/>
                      </a:lnTo>
                      <a:lnTo>
                        <a:pt x="1325" y="98"/>
                      </a:lnTo>
                      <a:lnTo>
                        <a:pt x="1379" y="77"/>
                      </a:lnTo>
                      <a:lnTo>
                        <a:pt x="1437" y="57"/>
                      </a:lnTo>
                      <a:lnTo>
                        <a:pt x="1502" y="40"/>
                      </a:lnTo>
                      <a:lnTo>
                        <a:pt x="1573" y="26"/>
                      </a:lnTo>
                      <a:lnTo>
                        <a:pt x="1651" y="13"/>
                      </a:lnTo>
                      <a:lnTo>
                        <a:pt x="1710" y="6"/>
                      </a:lnTo>
                      <a:lnTo>
                        <a:pt x="1771" y="2"/>
                      </a:lnTo>
                      <a:lnTo>
                        <a:pt x="18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8"/>
                <p:cNvSpPr>
                  <a:spLocks/>
                </p:cNvSpPr>
                <p:nvPr/>
              </p:nvSpPr>
              <p:spPr bwMode="auto">
                <a:xfrm>
                  <a:off x="3673" y="3414"/>
                  <a:ext cx="222" cy="319"/>
                </a:xfrm>
                <a:custGeom>
                  <a:avLst/>
                  <a:gdLst>
                    <a:gd name="T0" fmla="*/ 598 w 889"/>
                    <a:gd name="T1" fmla="*/ 2 h 1274"/>
                    <a:gd name="T2" fmla="*/ 693 w 889"/>
                    <a:gd name="T3" fmla="*/ 19 h 1274"/>
                    <a:gd name="T4" fmla="*/ 782 w 889"/>
                    <a:gd name="T5" fmla="*/ 51 h 1274"/>
                    <a:gd name="T6" fmla="*/ 858 w 889"/>
                    <a:gd name="T7" fmla="*/ 99 h 1274"/>
                    <a:gd name="T8" fmla="*/ 888 w 889"/>
                    <a:gd name="T9" fmla="*/ 133 h 1274"/>
                    <a:gd name="T10" fmla="*/ 880 w 889"/>
                    <a:gd name="T11" fmla="*/ 159 h 1274"/>
                    <a:gd name="T12" fmla="*/ 862 w 889"/>
                    <a:gd name="T13" fmla="*/ 209 h 1274"/>
                    <a:gd name="T14" fmla="*/ 836 w 889"/>
                    <a:gd name="T15" fmla="*/ 278 h 1274"/>
                    <a:gd name="T16" fmla="*/ 800 w 889"/>
                    <a:gd name="T17" fmla="*/ 363 h 1274"/>
                    <a:gd name="T18" fmla="*/ 757 w 889"/>
                    <a:gd name="T19" fmla="*/ 462 h 1274"/>
                    <a:gd name="T20" fmla="*/ 704 w 889"/>
                    <a:gd name="T21" fmla="*/ 570 h 1274"/>
                    <a:gd name="T22" fmla="*/ 644 w 889"/>
                    <a:gd name="T23" fmla="*/ 685 h 1274"/>
                    <a:gd name="T24" fmla="*/ 575 w 889"/>
                    <a:gd name="T25" fmla="*/ 803 h 1274"/>
                    <a:gd name="T26" fmla="*/ 499 w 889"/>
                    <a:gd name="T27" fmla="*/ 919 h 1274"/>
                    <a:gd name="T28" fmla="*/ 415 w 889"/>
                    <a:gd name="T29" fmla="*/ 1032 h 1274"/>
                    <a:gd name="T30" fmla="*/ 294 w 889"/>
                    <a:gd name="T31" fmla="*/ 1167 h 1274"/>
                    <a:gd name="T32" fmla="*/ 173 w 889"/>
                    <a:gd name="T33" fmla="*/ 1274 h 1274"/>
                    <a:gd name="T34" fmla="*/ 2 w 889"/>
                    <a:gd name="T35" fmla="*/ 1217 h 1274"/>
                    <a:gd name="T36" fmla="*/ 11 w 889"/>
                    <a:gd name="T37" fmla="*/ 1199 h 1274"/>
                    <a:gd name="T38" fmla="*/ 28 w 889"/>
                    <a:gd name="T39" fmla="*/ 1164 h 1274"/>
                    <a:gd name="T40" fmla="*/ 51 w 889"/>
                    <a:gd name="T41" fmla="*/ 1113 h 1274"/>
                    <a:gd name="T42" fmla="*/ 78 w 889"/>
                    <a:gd name="T43" fmla="*/ 1045 h 1274"/>
                    <a:gd name="T44" fmla="*/ 108 w 889"/>
                    <a:gd name="T45" fmla="*/ 963 h 1274"/>
                    <a:gd name="T46" fmla="*/ 150 w 889"/>
                    <a:gd name="T47" fmla="*/ 831 h 1274"/>
                    <a:gd name="T48" fmla="*/ 190 w 889"/>
                    <a:gd name="T49" fmla="*/ 673 h 1274"/>
                    <a:gd name="T50" fmla="*/ 223 w 889"/>
                    <a:gd name="T51" fmla="*/ 499 h 1274"/>
                    <a:gd name="T52" fmla="*/ 241 w 889"/>
                    <a:gd name="T53" fmla="*/ 311 h 1274"/>
                    <a:gd name="T54" fmla="*/ 239 w 889"/>
                    <a:gd name="T55" fmla="*/ 114 h 1274"/>
                    <a:gd name="T56" fmla="*/ 303 w 889"/>
                    <a:gd name="T57" fmla="*/ 63 h 1274"/>
                    <a:gd name="T58" fmla="*/ 378 w 889"/>
                    <a:gd name="T59" fmla="*/ 28 h 1274"/>
                    <a:gd name="T60" fmla="*/ 462 w 889"/>
                    <a:gd name="T61" fmla="*/ 7 h 1274"/>
                    <a:gd name="T62" fmla="*/ 549 w 889"/>
                    <a:gd name="T63" fmla="*/ 0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9" h="1274">
                      <a:moveTo>
                        <a:pt x="549" y="0"/>
                      </a:moveTo>
                      <a:lnTo>
                        <a:pt x="598" y="2"/>
                      </a:lnTo>
                      <a:lnTo>
                        <a:pt x="646" y="8"/>
                      </a:lnTo>
                      <a:lnTo>
                        <a:pt x="693" y="19"/>
                      </a:lnTo>
                      <a:lnTo>
                        <a:pt x="739" y="33"/>
                      </a:lnTo>
                      <a:lnTo>
                        <a:pt x="782" y="51"/>
                      </a:lnTo>
                      <a:lnTo>
                        <a:pt x="821" y="73"/>
                      </a:lnTo>
                      <a:lnTo>
                        <a:pt x="858" y="99"/>
                      </a:lnTo>
                      <a:lnTo>
                        <a:pt x="889" y="129"/>
                      </a:lnTo>
                      <a:lnTo>
                        <a:pt x="888" y="133"/>
                      </a:lnTo>
                      <a:lnTo>
                        <a:pt x="886" y="142"/>
                      </a:lnTo>
                      <a:lnTo>
                        <a:pt x="880" y="159"/>
                      </a:lnTo>
                      <a:lnTo>
                        <a:pt x="871" y="181"/>
                      </a:lnTo>
                      <a:lnTo>
                        <a:pt x="862" y="209"/>
                      </a:lnTo>
                      <a:lnTo>
                        <a:pt x="850" y="241"/>
                      </a:lnTo>
                      <a:lnTo>
                        <a:pt x="836" y="278"/>
                      </a:lnTo>
                      <a:lnTo>
                        <a:pt x="819" y="319"/>
                      </a:lnTo>
                      <a:lnTo>
                        <a:pt x="800" y="363"/>
                      </a:lnTo>
                      <a:lnTo>
                        <a:pt x="779" y="411"/>
                      </a:lnTo>
                      <a:lnTo>
                        <a:pt x="757" y="462"/>
                      </a:lnTo>
                      <a:lnTo>
                        <a:pt x="732" y="515"/>
                      </a:lnTo>
                      <a:lnTo>
                        <a:pt x="704" y="570"/>
                      </a:lnTo>
                      <a:lnTo>
                        <a:pt x="676" y="627"/>
                      </a:lnTo>
                      <a:lnTo>
                        <a:pt x="644" y="685"/>
                      </a:lnTo>
                      <a:lnTo>
                        <a:pt x="611" y="743"/>
                      </a:lnTo>
                      <a:lnTo>
                        <a:pt x="575" y="803"/>
                      </a:lnTo>
                      <a:lnTo>
                        <a:pt x="538" y="861"/>
                      </a:lnTo>
                      <a:lnTo>
                        <a:pt x="499" y="919"/>
                      </a:lnTo>
                      <a:lnTo>
                        <a:pt x="458" y="976"/>
                      </a:lnTo>
                      <a:lnTo>
                        <a:pt x="415" y="1032"/>
                      </a:lnTo>
                      <a:lnTo>
                        <a:pt x="357" y="1101"/>
                      </a:lnTo>
                      <a:lnTo>
                        <a:pt x="294" y="1167"/>
                      </a:lnTo>
                      <a:lnTo>
                        <a:pt x="235" y="1223"/>
                      </a:lnTo>
                      <a:lnTo>
                        <a:pt x="173" y="1274"/>
                      </a:lnTo>
                      <a:lnTo>
                        <a:pt x="0" y="1220"/>
                      </a:lnTo>
                      <a:lnTo>
                        <a:pt x="2" y="1217"/>
                      </a:lnTo>
                      <a:lnTo>
                        <a:pt x="5" y="1211"/>
                      </a:lnTo>
                      <a:lnTo>
                        <a:pt x="11" y="1199"/>
                      </a:lnTo>
                      <a:lnTo>
                        <a:pt x="18" y="1184"/>
                      </a:lnTo>
                      <a:lnTo>
                        <a:pt x="28" y="1164"/>
                      </a:lnTo>
                      <a:lnTo>
                        <a:pt x="39" y="1140"/>
                      </a:lnTo>
                      <a:lnTo>
                        <a:pt x="51" y="1113"/>
                      </a:lnTo>
                      <a:lnTo>
                        <a:pt x="64" y="1081"/>
                      </a:lnTo>
                      <a:lnTo>
                        <a:pt x="78" y="1045"/>
                      </a:lnTo>
                      <a:lnTo>
                        <a:pt x="92" y="1006"/>
                      </a:lnTo>
                      <a:lnTo>
                        <a:pt x="108" y="963"/>
                      </a:lnTo>
                      <a:lnTo>
                        <a:pt x="131" y="896"/>
                      </a:lnTo>
                      <a:lnTo>
                        <a:pt x="150" y="831"/>
                      </a:lnTo>
                      <a:lnTo>
                        <a:pt x="171" y="754"/>
                      </a:lnTo>
                      <a:lnTo>
                        <a:pt x="190" y="673"/>
                      </a:lnTo>
                      <a:lnTo>
                        <a:pt x="207" y="588"/>
                      </a:lnTo>
                      <a:lnTo>
                        <a:pt x="223" y="499"/>
                      </a:lnTo>
                      <a:lnTo>
                        <a:pt x="233" y="407"/>
                      </a:lnTo>
                      <a:lnTo>
                        <a:pt x="241" y="311"/>
                      </a:lnTo>
                      <a:lnTo>
                        <a:pt x="243" y="213"/>
                      </a:lnTo>
                      <a:lnTo>
                        <a:pt x="239" y="114"/>
                      </a:lnTo>
                      <a:lnTo>
                        <a:pt x="269" y="86"/>
                      </a:lnTo>
                      <a:lnTo>
                        <a:pt x="303" y="63"/>
                      </a:lnTo>
                      <a:lnTo>
                        <a:pt x="340" y="44"/>
                      </a:lnTo>
                      <a:lnTo>
                        <a:pt x="378" y="28"/>
                      </a:lnTo>
                      <a:lnTo>
                        <a:pt x="419" y="15"/>
                      </a:lnTo>
                      <a:lnTo>
                        <a:pt x="462" y="7"/>
                      </a:lnTo>
                      <a:lnTo>
                        <a:pt x="505" y="2"/>
                      </a:lnTo>
                      <a:lnTo>
                        <a:pt x="5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Rectangle 54"/>
            <p:cNvSpPr/>
            <p:nvPr/>
          </p:nvSpPr>
          <p:spPr>
            <a:xfrm>
              <a:off x="7200967" y="5019789"/>
              <a:ext cx="3966414" cy="646331"/>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spTree>
    <p:extLst>
      <p:ext uri="{BB962C8B-B14F-4D97-AF65-F5344CB8AC3E}">
        <p14:creationId xmlns:p14="http://schemas.microsoft.com/office/powerpoint/2010/main" val="404690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771292" y="0"/>
            <a:ext cx="2708030" cy="3458308"/>
          </a:xfrm>
          <a:prstGeom prst="rect">
            <a:avLst/>
          </a:prstGeom>
          <a:blipFill dpi="0" rotWithShape="1">
            <a:blip r:embed="rId2">
              <a:extLst>
                <a:ext uri="{BEBA8EAE-BF5A-486C-A8C5-ECC9F3942E4B}">
                  <a14:imgProps xmlns:a14="http://schemas.microsoft.com/office/drawing/2010/main">
                    <a14:imgLayer r:embed="rId3">
                      <a14:imgEffect>
                        <a14:brightnessContrast bright="-8000"/>
                      </a14:imgEffect>
                    </a14:imgLayer>
                  </a14:imgProps>
                </a:ext>
              </a:extLst>
            </a:blip>
            <a:srcRect/>
            <a:stretch>
              <a:fillRect l="-25000" t="-14000" r="-27000" b="-1000"/>
            </a:stretch>
          </a:bli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ectangle 6"/>
          <p:cNvSpPr/>
          <p:nvPr/>
        </p:nvSpPr>
        <p:spPr>
          <a:xfrm>
            <a:off x="4771291" y="3458308"/>
            <a:ext cx="2708031" cy="3399692"/>
          </a:xfrm>
          <a:prstGeom prst="rect">
            <a:avLst/>
          </a:prstGeom>
          <a:blipFill dpi="0" rotWithShape="1">
            <a:blip r:embed="rId4">
              <a:extLst>
                <a:ext uri="{BEBA8EAE-BF5A-486C-A8C5-ECC9F3942E4B}">
                  <a14:imgProps xmlns:a14="http://schemas.microsoft.com/office/drawing/2010/main">
                    <a14:imgLayer r:embed="rId5">
                      <a14:imgEffect>
                        <a14:brightnessContrast bright="2000"/>
                      </a14:imgEffect>
                    </a14:imgLayer>
                  </a14:imgProps>
                </a:ext>
              </a:extLst>
            </a:blip>
            <a:srcRect/>
            <a:stretch>
              <a:fillRect l="-19000" r="-39000"/>
            </a:stretch>
          </a:bli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16" name="Group 15"/>
          <p:cNvGrpSpPr/>
          <p:nvPr/>
        </p:nvGrpSpPr>
        <p:grpSpPr>
          <a:xfrm>
            <a:off x="4771291" y="2409875"/>
            <a:ext cx="2708031" cy="1669757"/>
            <a:chOff x="4771291" y="2644335"/>
            <a:chExt cx="2708031" cy="1669757"/>
          </a:xfr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p:grpSpPr>
        <p:sp>
          <p:nvSpPr>
            <p:cNvPr id="5" name="Rectangle 4"/>
            <p:cNvSpPr/>
            <p:nvPr/>
          </p:nvSpPr>
          <p:spPr>
            <a:xfrm>
              <a:off x="4771291" y="2644335"/>
              <a:ext cx="2708031" cy="16697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865076" y="2879049"/>
              <a:ext cx="2520460" cy="1200329"/>
            </a:xfrm>
            <a:prstGeom prst="rect">
              <a:avLst/>
            </a:prstGeom>
            <a:grpFill/>
          </p:spPr>
          <p:txBody>
            <a:bodyPr wrap="square" rtlCol="0">
              <a:spAutoFit/>
            </a:bodyPr>
            <a:lstStyle/>
            <a:p>
              <a:pPr algn="ctr"/>
              <a:r>
                <a:rPr lang="en-US" sz="3600" dirty="0">
                  <a:solidFill>
                    <a:schemeClr val="bg1"/>
                  </a:solidFill>
                  <a:latin typeface="Arial" panose="020B0604020202020204" pitchFamily="34" charset="0"/>
                  <a:cs typeface="Arial" panose="020B0604020202020204" pitchFamily="34" charset="0"/>
                </a:rPr>
                <a:t>Title Goes Here</a:t>
              </a:r>
            </a:p>
          </p:txBody>
        </p:sp>
      </p:grpSp>
      <p:grpSp>
        <p:nvGrpSpPr>
          <p:cNvPr id="68" name="Group 67"/>
          <p:cNvGrpSpPr/>
          <p:nvPr/>
        </p:nvGrpSpPr>
        <p:grpSpPr>
          <a:xfrm>
            <a:off x="712153" y="1157956"/>
            <a:ext cx="3489350" cy="923330"/>
            <a:chOff x="769804" y="1215634"/>
            <a:chExt cx="3489350" cy="923330"/>
          </a:xfrm>
        </p:grpSpPr>
        <p:sp>
          <p:nvSpPr>
            <p:cNvPr id="12" name="Rectangle 11"/>
            <p:cNvSpPr/>
            <p:nvPr/>
          </p:nvSpPr>
          <p:spPr>
            <a:xfrm>
              <a:off x="1320326" y="1215634"/>
              <a:ext cx="2938828"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nvGrpSpPr>
            <p:cNvPr id="18" name="Group 4"/>
            <p:cNvGrpSpPr>
              <a:grpSpLocks noChangeAspect="1"/>
            </p:cNvGrpSpPr>
            <p:nvPr/>
          </p:nvGrpSpPr>
          <p:grpSpPr bwMode="auto">
            <a:xfrm>
              <a:off x="769804" y="1435996"/>
              <a:ext cx="463950" cy="482607"/>
              <a:chOff x="1247" y="514"/>
              <a:chExt cx="945" cy="983"/>
            </a:xfrm>
            <a:solidFill>
              <a:schemeClr val="accent6">
                <a:lumMod val="75000"/>
              </a:schemeClr>
            </a:solidFill>
          </p:grpSpPr>
          <p:sp>
            <p:nvSpPr>
              <p:cNvPr id="21" name="Freeform 6"/>
              <p:cNvSpPr>
                <a:spLocks/>
              </p:cNvSpPr>
              <p:nvPr/>
            </p:nvSpPr>
            <p:spPr bwMode="auto">
              <a:xfrm>
                <a:off x="1247" y="1265"/>
                <a:ext cx="261" cy="232"/>
              </a:xfrm>
              <a:custGeom>
                <a:avLst/>
                <a:gdLst>
                  <a:gd name="T0" fmla="*/ 141 w 1045"/>
                  <a:gd name="T1" fmla="*/ 0 h 927"/>
                  <a:gd name="T2" fmla="*/ 174 w 1045"/>
                  <a:gd name="T3" fmla="*/ 52 h 927"/>
                  <a:gd name="T4" fmla="*/ 213 w 1045"/>
                  <a:gd name="T5" fmla="*/ 101 h 927"/>
                  <a:gd name="T6" fmla="*/ 254 w 1045"/>
                  <a:gd name="T7" fmla="*/ 146 h 927"/>
                  <a:gd name="T8" fmla="*/ 300 w 1045"/>
                  <a:gd name="T9" fmla="*/ 186 h 927"/>
                  <a:gd name="T10" fmla="*/ 350 w 1045"/>
                  <a:gd name="T11" fmla="*/ 223 h 927"/>
                  <a:gd name="T12" fmla="*/ 404 w 1045"/>
                  <a:gd name="T13" fmla="*/ 255 h 927"/>
                  <a:gd name="T14" fmla="*/ 460 w 1045"/>
                  <a:gd name="T15" fmla="*/ 282 h 927"/>
                  <a:gd name="T16" fmla="*/ 519 w 1045"/>
                  <a:gd name="T17" fmla="*/ 302 h 927"/>
                  <a:gd name="T18" fmla="*/ 580 w 1045"/>
                  <a:gd name="T19" fmla="*/ 318 h 927"/>
                  <a:gd name="T20" fmla="*/ 643 w 1045"/>
                  <a:gd name="T21" fmla="*/ 327 h 927"/>
                  <a:gd name="T22" fmla="*/ 709 w 1045"/>
                  <a:gd name="T23" fmla="*/ 331 h 927"/>
                  <a:gd name="T24" fmla="*/ 757 w 1045"/>
                  <a:gd name="T25" fmla="*/ 329 h 927"/>
                  <a:gd name="T26" fmla="*/ 804 w 1045"/>
                  <a:gd name="T27" fmla="*/ 323 h 927"/>
                  <a:gd name="T28" fmla="*/ 850 w 1045"/>
                  <a:gd name="T29" fmla="*/ 315 h 927"/>
                  <a:gd name="T30" fmla="*/ 870 w 1045"/>
                  <a:gd name="T31" fmla="*/ 375 h 927"/>
                  <a:gd name="T32" fmla="*/ 895 w 1045"/>
                  <a:gd name="T33" fmla="*/ 432 h 927"/>
                  <a:gd name="T34" fmla="*/ 926 w 1045"/>
                  <a:gd name="T35" fmla="*/ 487 h 927"/>
                  <a:gd name="T36" fmla="*/ 961 w 1045"/>
                  <a:gd name="T37" fmla="*/ 537 h 927"/>
                  <a:gd name="T38" fmla="*/ 1001 w 1045"/>
                  <a:gd name="T39" fmla="*/ 585 h 927"/>
                  <a:gd name="T40" fmla="*/ 1045 w 1045"/>
                  <a:gd name="T41" fmla="*/ 628 h 927"/>
                  <a:gd name="T42" fmla="*/ 1015 w 1045"/>
                  <a:gd name="T43" fmla="*/ 679 h 927"/>
                  <a:gd name="T44" fmla="*/ 979 w 1045"/>
                  <a:gd name="T45" fmla="*/ 727 h 927"/>
                  <a:gd name="T46" fmla="*/ 939 w 1045"/>
                  <a:gd name="T47" fmla="*/ 771 h 927"/>
                  <a:gd name="T48" fmla="*/ 894 w 1045"/>
                  <a:gd name="T49" fmla="*/ 810 h 927"/>
                  <a:gd name="T50" fmla="*/ 845 w 1045"/>
                  <a:gd name="T51" fmla="*/ 844 h 927"/>
                  <a:gd name="T52" fmla="*/ 792 w 1045"/>
                  <a:gd name="T53" fmla="*/ 872 h 927"/>
                  <a:gd name="T54" fmla="*/ 737 w 1045"/>
                  <a:gd name="T55" fmla="*/ 896 h 927"/>
                  <a:gd name="T56" fmla="*/ 679 w 1045"/>
                  <a:gd name="T57" fmla="*/ 913 h 927"/>
                  <a:gd name="T58" fmla="*/ 618 w 1045"/>
                  <a:gd name="T59" fmla="*/ 924 h 927"/>
                  <a:gd name="T60" fmla="*/ 555 w 1045"/>
                  <a:gd name="T61" fmla="*/ 927 h 927"/>
                  <a:gd name="T62" fmla="*/ 490 w 1045"/>
                  <a:gd name="T63" fmla="*/ 924 h 927"/>
                  <a:gd name="T64" fmla="*/ 428 w 1045"/>
                  <a:gd name="T65" fmla="*/ 913 h 927"/>
                  <a:gd name="T66" fmla="*/ 367 w 1045"/>
                  <a:gd name="T67" fmla="*/ 894 h 927"/>
                  <a:gd name="T68" fmla="*/ 311 w 1045"/>
                  <a:gd name="T69" fmla="*/ 870 h 927"/>
                  <a:gd name="T70" fmla="*/ 258 w 1045"/>
                  <a:gd name="T71" fmla="*/ 841 h 927"/>
                  <a:gd name="T72" fmla="*/ 208 w 1045"/>
                  <a:gd name="T73" fmla="*/ 804 h 927"/>
                  <a:gd name="T74" fmla="*/ 163 w 1045"/>
                  <a:gd name="T75" fmla="*/ 764 h 927"/>
                  <a:gd name="T76" fmla="*/ 121 w 1045"/>
                  <a:gd name="T77" fmla="*/ 718 h 927"/>
                  <a:gd name="T78" fmla="*/ 86 w 1045"/>
                  <a:gd name="T79" fmla="*/ 668 h 927"/>
                  <a:gd name="T80" fmla="*/ 57 w 1045"/>
                  <a:gd name="T81" fmla="*/ 614 h 927"/>
                  <a:gd name="T82" fmla="*/ 33 w 1045"/>
                  <a:gd name="T83" fmla="*/ 558 h 927"/>
                  <a:gd name="T84" fmla="*/ 14 w 1045"/>
                  <a:gd name="T85" fmla="*/ 497 h 927"/>
                  <a:gd name="T86" fmla="*/ 3 w 1045"/>
                  <a:gd name="T87" fmla="*/ 435 h 927"/>
                  <a:gd name="T88" fmla="*/ 0 w 1045"/>
                  <a:gd name="T89" fmla="*/ 370 h 927"/>
                  <a:gd name="T90" fmla="*/ 3 w 1045"/>
                  <a:gd name="T91" fmla="*/ 310 h 927"/>
                  <a:gd name="T92" fmla="*/ 13 w 1045"/>
                  <a:gd name="T93" fmla="*/ 252 h 927"/>
                  <a:gd name="T94" fmla="*/ 28 w 1045"/>
                  <a:gd name="T95" fmla="*/ 196 h 927"/>
                  <a:gd name="T96" fmla="*/ 48 w 1045"/>
                  <a:gd name="T97" fmla="*/ 142 h 927"/>
                  <a:gd name="T98" fmla="*/ 75 w 1045"/>
                  <a:gd name="T99" fmla="*/ 92 h 927"/>
                  <a:gd name="T100" fmla="*/ 106 w 1045"/>
                  <a:gd name="T101" fmla="*/ 44 h 927"/>
                  <a:gd name="T102" fmla="*/ 141 w 1045"/>
                  <a:gd name="T103"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5" h="927">
                    <a:moveTo>
                      <a:pt x="141" y="0"/>
                    </a:moveTo>
                    <a:lnTo>
                      <a:pt x="174" y="52"/>
                    </a:lnTo>
                    <a:lnTo>
                      <a:pt x="213" y="101"/>
                    </a:lnTo>
                    <a:lnTo>
                      <a:pt x="254" y="146"/>
                    </a:lnTo>
                    <a:lnTo>
                      <a:pt x="300" y="186"/>
                    </a:lnTo>
                    <a:lnTo>
                      <a:pt x="350" y="223"/>
                    </a:lnTo>
                    <a:lnTo>
                      <a:pt x="404" y="255"/>
                    </a:lnTo>
                    <a:lnTo>
                      <a:pt x="460" y="282"/>
                    </a:lnTo>
                    <a:lnTo>
                      <a:pt x="519" y="302"/>
                    </a:lnTo>
                    <a:lnTo>
                      <a:pt x="580" y="318"/>
                    </a:lnTo>
                    <a:lnTo>
                      <a:pt x="643" y="327"/>
                    </a:lnTo>
                    <a:lnTo>
                      <a:pt x="709" y="331"/>
                    </a:lnTo>
                    <a:lnTo>
                      <a:pt x="757" y="329"/>
                    </a:lnTo>
                    <a:lnTo>
                      <a:pt x="804" y="323"/>
                    </a:lnTo>
                    <a:lnTo>
                      <a:pt x="850" y="315"/>
                    </a:lnTo>
                    <a:lnTo>
                      <a:pt x="870" y="375"/>
                    </a:lnTo>
                    <a:lnTo>
                      <a:pt x="895" y="432"/>
                    </a:lnTo>
                    <a:lnTo>
                      <a:pt x="926" y="487"/>
                    </a:lnTo>
                    <a:lnTo>
                      <a:pt x="961" y="537"/>
                    </a:lnTo>
                    <a:lnTo>
                      <a:pt x="1001" y="585"/>
                    </a:lnTo>
                    <a:lnTo>
                      <a:pt x="1045" y="628"/>
                    </a:lnTo>
                    <a:lnTo>
                      <a:pt x="1015" y="679"/>
                    </a:lnTo>
                    <a:lnTo>
                      <a:pt x="979" y="727"/>
                    </a:lnTo>
                    <a:lnTo>
                      <a:pt x="939" y="771"/>
                    </a:lnTo>
                    <a:lnTo>
                      <a:pt x="894" y="810"/>
                    </a:lnTo>
                    <a:lnTo>
                      <a:pt x="845" y="844"/>
                    </a:lnTo>
                    <a:lnTo>
                      <a:pt x="792" y="872"/>
                    </a:lnTo>
                    <a:lnTo>
                      <a:pt x="737" y="896"/>
                    </a:lnTo>
                    <a:lnTo>
                      <a:pt x="679" y="913"/>
                    </a:lnTo>
                    <a:lnTo>
                      <a:pt x="618" y="924"/>
                    </a:lnTo>
                    <a:lnTo>
                      <a:pt x="555" y="927"/>
                    </a:lnTo>
                    <a:lnTo>
                      <a:pt x="490" y="924"/>
                    </a:lnTo>
                    <a:lnTo>
                      <a:pt x="428" y="913"/>
                    </a:lnTo>
                    <a:lnTo>
                      <a:pt x="367" y="894"/>
                    </a:lnTo>
                    <a:lnTo>
                      <a:pt x="311" y="870"/>
                    </a:lnTo>
                    <a:lnTo>
                      <a:pt x="258" y="841"/>
                    </a:lnTo>
                    <a:lnTo>
                      <a:pt x="208" y="804"/>
                    </a:lnTo>
                    <a:lnTo>
                      <a:pt x="163" y="764"/>
                    </a:lnTo>
                    <a:lnTo>
                      <a:pt x="121" y="718"/>
                    </a:lnTo>
                    <a:lnTo>
                      <a:pt x="86" y="668"/>
                    </a:lnTo>
                    <a:lnTo>
                      <a:pt x="57" y="614"/>
                    </a:lnTo>
                    <a:lnTo>
                      <a:pt x="33" y="558"/>
                    </a:lnTo>
                    <a:lnTo>
                      <a:pt x="14" y="497"/>
                    </a:lnTo>
                    <a:lnTo>
                      <a:pt x="3" y="435"/>
                    </a:lnTo>
                    <a:lnTo>
                      <a:pt x="0" y="370"/>
                    </a:lnTo>
                    <a:lnTo>
                      <a:pt x="3" y="310"/>
                    </a:lnTo>
                    <a:lnTo>
                      <a:pt x="13" y="252"/>
                    </a:lnTo>
                    <a:lnTo>
                      <a:pt x="28" y="196"/>
                    </a:lnTo>
                    <a:lnTo>
                      <a:pt x="48" y="142"/>
                    </a:lnTo>
                    <a:lnTo>
                      <a:pt x="75" y="92"/>
                    </a:lnTo>
                    <a:lnTo>
                      <a:pt x="106" y="44"/>
                    </a:lnTo>
                    <a:lnTo>
                      <a:pt x="1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
              <p:cNvSpPr>
                <a:spLocks/>
              </p:cNvSpPr>
              <p:nvPr/>
            </p:nvSpPr>
            <p:spPr bwMode="auto">
              <a:xfrm>
                <a:off x="1285" y="1057"/>
                <a:ext cx="227" cy="265"/>
              </a:xfrm>
              <a:custGeom>
                <a:avLst/>
                <a:gdLst>
                  <a:gd name="T0" fmla="*/ 315 w 908"/>
                  <a:gd name="T1" fmla="*/ 0 h 1059"/>
                  <a:gd name="T2" fmla="*/ 339 w 908"/>
                  <a:gd name="T3" fmla="*/ 62 h 1059"/>
                  <a:gd name="T4" fmla="*/ 368 w 908"/>
                  <a:gd name="T5" fmla="*/ 122 h 1059"/>
                  <a:gd name="T6" fmla="*/ 403 w 908"/>
                  <a:gd name="T7" fmla="*/ 178 h 1059"/>
                  <a:gd name="T8" fmla="*/ 443 w 908"/>
                  <a:gd name="T9" fmla="*/ 231 h 1059"/>
                  <a:gd name="T10" fmla="*/ 488 w 908"/>
                  <a:gd name="T11" fmla="*/ 279 h 1059"/>
                  <a:gd name="T12" fmla="*/ 537 w 908"/>
                  <a:gd name="T13" fmla="*/ 321 h 1059"/>
                  <a:gd name="T14" fmla="*/ 592 w 908"/>
                  <a:gd name="T15" fmla="*/ 359 h 1059"/>
                  <a:gd name="T16" fmla="*/ 649 w 908"/>
                  <a:gd name="T17" fmla="*/ 392 h 1059"/>
                  <a:gd name="T18" fmla="*/ 710 w 908"/>
                  <a:gd name="T19" fmla="*/ 419 h 1059"/>
                  <a:gd name="T20" fmla="*/ 773 w 908"/>
                  <a:gd name="T21" fmla="*/ 440 h 1059"/>
                  <a:gd name="T22" fmla="*/ 840 w 908"/>
                  <a:gd name="T23" fmla="*/ 453 h 1059"/>
                  <a:gd name="T24" fmla="*/ 908 w 908"/>
                  <a:gd name="T25" fmla="*/ 461 h 1059"/>
                  <a:gd name="T26" fmla="*/ 864 w 908"/>
                  <a:gd name="T27" fmla="*/ 501 h 1059"/>
                  <a:gd name="T28" fmla="*/ 824 w 908"/>
                  <a:gd name="T29" fmla="*/ 546 h 1059"/>
                  <a:gd name="T30" fmla="*/ 788 w 908"/>
                  <a:gd name="T31" fmla="*/ 594 h 1059"/>
                  <a:gd name="T32" fmla="*/ 756 w 908"/>
                  <a:gd name="T33" fmla="*/ 645 h 1059"/>
                  <a:gd name="T34" fmla="*/ 733 w 908"/>
                  <a:gd name="T35" fmla="*/ 692 h 1059"/>
                  <a:gd name="T36" fmla="*/ 712 w 908"/>
                  <a:gd name="T37" fmla="*/ 741 h 1059"/>
                  <a:gd name="T38" fmla="*/ 695 w 908"/>
                  <a:gd name="T39" fmla="*/ 795 h 1059"/>
                  <a:gd name="T40" fmla="*/ 682 w 908"/>
                  <a:gd name="T41" fmla="*/ 851 h 1059"/>
                  <a:gd name="T42" fmla="*/ 674 w 908"/>
                  <a:gd name="T43" fmla="*/ 908 h 1059"/>
                  <a:gd name="T44" fmla="*/ 671 w 908"/>
                  <a:gd name="T45" fmla="*/ 967 h 1059"/>
                  <a:gd name="T46" fmla="*/ 673 w 908"/>
                  <a:gd name="T47" fmla="*/ 1006 h 1059"/>
                  <a:gd name="T48" fmla="*/ 677 w 908"/>
                  <a:gd name="T49" fmla="*/ 1045 h 1059"/>
                  <a:gd name="T50" fmla="*/ 617 w 908"/>
                  <a:gd name="T51" fmla="*/ 1055 h 1059"/>
                  <a:gd name="T52" fmla="*/ 555 w 908"/>
                  <a:gd name="T53" fmla="*/ 1059 h 1059"/>
                  <a:gd name="T54" fmla="*/ 492 w 908"/>
                  <a:gd name="T55" fmla="*/ 1055 h 1059"/>
                  <a:gd name="T56" fmla="*/ 431 w 908"/>
                  <a:gd name="T57" fmla="*/ 1044 h 1059"/>
                  <a:gd name="T58" fmla="*/ 373 w 908"/>
                  <a:gd name="T59" fmla="*/ 1027 h 1059"/>
                  <a:gd name="T60" fmla="*/ 317 w 908"/>
                  <a:gd name="T61" fmla="*/ 1004 h 1059"/>
                  <a:gd name="T62" fmla="*/ 264 w 908"/>
                  <a:gd name="T63" fmla="*/ 976 h 1059"/>
                  <a:gd name="T64" fmla="*/ 216 w 908"/>
                  <a:gd name="T65" fmla="*/ 941 h 1059"/>
                  <a:gd name="T66" fmla="*/ 171 w 908"/>
                  <a:gd name="T67" fmla="*/ 902 h 1059"/>
                  <a:gd name="T68" fmla="*/ 131 w 908"/>
                  <a:gd name="T69" fmla="*/ 858 h 1059"/>
                  <a:gd name="T70" fmla="*/ 94 w 908"/>
                  <a:gd name="T71" fmla="*/ 811 h 1059"/>
                  <a:gd name="T72" fmla="*/ 64 w 908"/>
                  <a:gd name="T73" fmla="*/ 759 h 1059"/>
                  <a:gd name="T74" fmla="*/ 53 w 908"/>
                  <a:gd name="T75" fmla="*/ 735 h 1059"/>
                  <a:gd name="T76" fmla="*/ 42 w 908"/>
                  <a:gd name="T77" fmla="*/ 711 h 1059"/>
                  <a:gd name="T78" fmla="*/ 23 w 908"/>
                  <a:gd name="T79" fmla="*/ 660 h 1059"/>
                  <a:gd name="T80" fmla="*/ 11 w 908"/>
                  <a:gd name="T81" fmla="*/ 609 h 1059"/>
                  <a:gd name="T82" fmla="*/ 3 w 908"/>
                  <a:gd name="T83" fmla="*/ 556 h 1059"/>
                  <a:gd name="T84" fmla="*/ 0 w 908"/>
                  <a:gd name="T85" fmla="*/ 501 h 1059"/>
                  <a:gd name="T86" fmla="*/ 4 w 908"/>
                  <a:gd name="T87" fmla="*/ 436 h 1059"/>
                  <a:gd name="T88" fmla="*/ 15 w 908"/>
                  <a:gd name="T89" fmla="*/ 373 h 1059"/>
                  <a:gd name="T90" fmla="*/ 33 w 908"/>
                  <a:gd name="T91" fmla="*/ 313 h 1059"/>
                  <a:gd name="T92" fmla="*/ 58 w 908"/>
                  <a:gd name="T93" fmla="*/ 255 h 1059"/>
                  <a:gd name="T94" fmla="*/ 88 w 908"/>
                  <a:gd name="T95" fmla="*/ 201 h 1059"/>
                  <a:gd name="T96" fmla="*/ 124 w 908"/>
                  <a:gd name="T97" fmla="*/ 151 h 1059"/>
                  <a:gd name="T98" fmla="*/ 166 w 908"/>
                  <a:gd name="T99" fmla="*/ 106 h 1059"/>
                  <a:gd name="T100" fmla="*/ 211 w 908"/>
                  <a:gd name="T101" fmla="*/ 66 h 1059"/>
                  <a:gd name="T102" fmla="*/ 261 w 908"/>
                  <a:gd name="T103" fmla="*/ 30 h 1059"/>
                  <a:gd name="T104" fmla="*/ 315 w 908"/>
                  <a:gd name="T105"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8" h="1059">
                    <a:moveTo>
                      <a:pt x="315" y="0"/>
                    </a:moveTo>
                    <a:lnTo>
                      <a:pt x="339" y="62"/>
                    </a:lnTo>
                    <a:lnTo>
                      <a:pt x="368" y="122"/>
                    </a:lnTo>
                    <a:lnTo>
                      <a:pt x="403" y="178"/>
                    </a:lnTo>
                    <a:lnTo>
                      <a:pt x="443" y="231"/>
                    </a:lnTo>
                    <a:lnTo>
                      <a:pt x="488" y="279"/>
                    </a:lnTo>
                    <a:lnTo>
                      <a:pt x="537" y="321"/>
                    </a:lnTo>
                    <a:lnTo>
                      <a:pt x="592" y="359"/>
                    </a:lnTo>
                    <a:lnTo>
                      <a:pt x="649" y="392"/>
                    </a:lnTo>
                    <a:lnTo>
                      <a:pt x="710" y="419"/>
                    </a:lnTo>
                    <a:lnTo>
                      <a:pt x="773" y="440"/>
                    </a:lnTo>
                    <a:lnTo>
                      <a:pt x="840" y="453"/>
                    </a:lnTo>
                    <a:lnTo>
                      <a:pt x="908" y="461"/>
                    </a:lnTo>
                    <a:lnTo>
                      <a:pt x="864" y="501"/>
                    </a:lnTo>
                    <a:lnTo>
                      <a:pt x="824" y="546"/>
                    </a:lnTo>
                    <a:lnTo>
                      <a:pt x="788" y="594"/>
                    </a:lnTo>
                    <a:lnTo>
                      <a:pt x="756" y="645"/>
                    </a:lnTo>
                    <a:lnTo>
                      <a:pt x="733" y="692"/>
                    </a:lnTo>
                    <a:lnTo>
                      <a:pt x="712" y="741"/>
                    </a:lnTo>
                    <a:lnTo>
                      <a:pt x="695" y="795"/>
                    </a:lnTo>
                    <a:lnTo>
                      <a:pt x="682" y="851"/>
                    </a:lnTo>
                    <a:lnTo>
                      <a:pt x="674" y="908"/>
                    </a:lnTo>
                    <a:lnTo>
                      <a:pt x="671" y="967"/>
                    </a:lnTo>
                    <a:lnTo>
                      <a:pt x="673" y="1006"/>
                    </a:lnTo>
                    <a:lnTo>
                      <a:pt x="677" y="1045"/>
                    </a:lnTo>
                    <a:lnTo>
                      <a:pt x="617" y="1055"/>
                    </a:lnTo>
                    <a:lnTo>
                      <a:pt x="555" y="1059"/>
                    </a:lnTo>
                    <a:lnTo>
                      <a:pt x="492" y="1055"/>
                    </a:lnTo>
                    <a:lnTo>
                      <a:pt x="431" y="1044"/>
                    </a:lnTo>
                    <a:lnTo>
                      <a:pt x="373" y="1027"/>
                    </a:lnTo>
                    <a:lnTo>
                      <a:pt x="317" y="1004"/>
                    </a:lnTo>
                    <a:lnTo>
                      <a:pt x="264" y="976"/>
                    </a:lnTo>
                    <a:lnTo>
                      <a:pt x="216" y="941"/>
                    </a:lnTo>
                    <a:lnTo>
                      <a:pt x="171" y="902"/>
                    </a:lnTo>
                    <a:lnTo>
                      <a:pt x="131" y="858"/>
                    </a:lnTo>
                    <a:lnTo>
                      <a:pt x="94" y="811"/>
                    </a:lnTo>
                    <a:lnTo>
                      <a:pt x="64" y="759"/>
                    </a:lnTo>
                    <a:lnTo>
                      <a:pt x="53" y="735"/>
                    </a:lnTo>
                    <a:lnTo>
                      <a:pt x="42" y="711"/>
                    </a:lnTo>
                    <a:lnTo>
                      <a:pt x="23" y="660"/>
                    </a:lnTo>
                    <a:lnTo>
                      <a:pt x="11" y="609"/>
                    </a:lnTo>
                    <a:lnTo>
                      <a:pt x="3" y="556"/>
                    </a:lnTo>
                    <a:lnTo>
                      <a:pt x="0" y="501"/>
                    </a:lnTo>
                    <a:lnTo>
                      <a:pt x="4" y="436"/>
                    </a:lnTo>
                    <a:lnTo>
                      <a:pt x="15" y="373"/>
                    </a:lnTo>
                    <a:lnTo>
                      <a:pt x="33" y="313"/>
                    </a:lnTo>
                    <a:lnTo>
                      <a:pt x="58" y="255"/>
                    </a:lnTo>
                    <a:lnTo>
                      <a:pt x="88" y="201"/>
                    </a:lnTo>
                    <a:lnTo>
                      <a:pt x="124" y="151"/>
                    </a:lnTo>
                    <a:lnTo>
                      <a:pt x="166" y="106"/>
                    </a:lnTo>
                    <a:lnTo>
                      <a:pt x="211" y="66"/>
                    </a:lnTo>
                    <a:lnTo>
                      <a:pt x="261" y="30"/>
                    </a:lnTo>
                    <a:lnTo>
                      <a:pt x="3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
              <p:cNvSpPr>
                <a:spLocks/>
              </p:cNvSpPr>
              <p:nvPr/>
            </p:nvSpPr>
            <p:spPr bwMode="auto">
              <a:xfrm>
                <a:off x="1479" y="1166"/>
                <a:ext cx="277" cy="272"/>
              </a:xfrm>
              <a:custGeom>
                <a:avLst/>
                <a:gdLst>
                  <a:gd name="T0" fmla="*/ 384 w 1109"/>
                  <a:gd name="T1" fmla="*/ 0 h 1087"/>
                  <a:gd name="T2" fmla="*/ 385 w 1109"/>
                  <a:gd name="T3" fmla="*/ 0 h 1087"/>
                  <a:gd name="T4" fmla="*/ 398 w 1109"/>
                  <a:gd name="T5" fmla="*/ 45 h 1087"/>
                  <a:gd name="T6" fmla="*/ 415 w 1109"/>
                  <a:gd name="T7" fmla="*/ 89 h 1087"/>
                  <a:gd name="T8" fmla="*/ 435 w 1109"/>
                  <a:gd name="T9" fmla="*/ 132 h 1087"/>
                  <a:gd name="T10" fmla="*/ 467 w 1109"/>
                  <a:gd name="T11" fmla="*/ 188 h 1087"/>
                  <a:gd name="T12" fmla="*/ 505 w 1109"/>
                  <a:gd name="T13" fmla="*/ 240 h 1087"/>
                  <a:gd name="T14" fmla="*/ 548 w 1109"/>
                  <a:gd name="T15" fmla="*/ 289 h 1087"/>
                  <a:gd name="T16" fmla="*/ 594 w 1109"/>
                  <a:gd name="T17" fmla="*/ 333 h 1087"/>
                  <a:gd name="T18" fmla="*/ 645 w 1109"/>
                  <a:gd name="T19" fmla="*/ 373 h 1087"/>
                  <a:gd name="T20" fmla="*/ 700 w 1109"/>
                  <a:gd name="T21" fmla="*/ 408 h 1087"/>
                  <a:gd name="T22" fmla="*/ 758 w 1109"/>
                  <a:gd name="T23" fmla="*/ 436 h 1087"/>
                  <a:gd name="T24" fmla="*/ 819 w 1109"/>
                  <a:gd name="T25" fmla="*/ 459 h 1087"/>
                  <a:gd name="T26" fmla="*/ 884 w 1109"/>
                  <a:gd name="T27" fmla="*/ 476 h 1087"/>
                  <a:gd name="T28" fmla="*/ 951 w 1109"/>
                  <a:gd name="T29" fmla="*/ 486 h 1087"/>
                  <a:gd name="T30" fmla="*/ 1019 w 1109"/>
                  <a:gd name="T31" fmla="*/ 490 h 1087"/>
                  <a:gd name="T32" fmla="*/ 1063 w 1109"/>
                  <a:gd name="T33" fmla="*/ 489 h 1087"/>
                  <a:gd name="T34" fmla="*/ 1106 w 1109"/>
                  <a:gd name="T35" fmla="*/ 484 h 1087"/>
                  <a:gd name="T36" fmla="*/ 1109 w 1109"/>
                  <a:gd name="T37" fmla="*/ 529 h 1087"/>
                  <a:gd name="T38" fmla="*/ 1105 w 1109"/>
                  <a:gd name="T39" fmla="*/ 595 h 1087"/>
                  <a:gd name="T40" fmla="*/ 1094 w 1109"/>
                  <a:gd name="T41" fmla="*/ 658 h 1087"/>
                  <a:gd name="T42" fmla="*/ 1077 w 1109"/>
                  <a:gd name="T43" fmla="*/ 717 h 1087"/>
                  <a:gd name="T44" fmla="*/ 1053 w 1109"/>
                  <a:gd name="T45" fmla="*/ 775 h 1087"/>
                  <a:gd name="T46" fmla="*/ 1022 w 1109"/>
                  <a:gd name="T47" fmla="*/ 829 h 1087"/>
                  <a:gd name="T48" fmla="*/ 987 w 1109"/>
                  <a:gd name="T49" fmla="*/ 878 h 1087"/>
                  <a:gd name="T50" fmla="*/ 947 w 1109"/>
                  <a:gd name="T51" fmla="*/ 923 h 1087"/>
                  <a:gd name="T52" fmla="*/ 901 w 1109"/>
                  <a:gd name="T53" fmla="*/ 964 h 1087"/>
                  <a:gd name="T54" fmla="*/ 852 w 1109"/>
                  <a:gd name="T55" fmla="*/ 1000 h 1087"/>
                  <a:gd name="T56" fmla="*/ 798 w 1109"/>
                  <a:gd name="T57" fmla="*/ 1031 h 1087"/>
                  <a:gd name="T58" fmla="*/ 741 w 1109"/>
                  <a:gd name="T59" fmla="*/ 1054 h 1087"/>
                  <a:gd name="T60" fmla="*/ 682 w 1109"/>
                  <a:gd name="T61" fmla="*/ 1072 h 1087"/>
                  <a:gd name="T62" fmla="*/ 620 w 1109"/>
                  <a:gd name="T63" fmla="*/ 1083 h 1087"/>
                  <a:gd name="T64" fmla="*/ 555 w 1109"/>
                  <a:gd name="T65" fmla="*/ 1087 h 1087"/>
                  <a:gd name="T66" fmla="*/ 498 w 1109"/>
                  <a:gd name="T67" fmla="*/ 1084 h 1087"/>
                  <a:gd name="T68" fmla="*/ 442 w 1109"/>
                  <a:gd name="T69" fmla="*/ 1076 h 1087"/>
                  <a:gd name="T70" fmla="*/ 388 w 1109"/>
                  <a:gd name="T71" fmla="*/ 1061 h 1087"/>
                  <a:gd name="T72" fmla="*/ 337 w 1109"/>
                  <a:gd name="T73" fmla="*/ 1043 h 1087"/>
                  <a:gd name="T74" fmla="*/ 289 w 1109"/>
                  <a:gd name="T75" fmla="*/ 1018 h 1087"/>
                  <a:gd name="T76" fmla="*/ 242 w 1109"/>
                  <a:gd name="T77" fmla="*/ 990 h 1087"/>
                  <a:gd name="T78" fmla="*/ 200 w 1109"/>
                  <a:gd name="T79" fmla="*/ 957 h 1087"/>
                  <a:gd name="T80" fmla="*/ 179 w 1109"/>
                  <a:gd name="T81" fmla="*/ 939 h 1087"/>
                  <a:gd name="T82" fmla="*/ 158 w 1109"/>
                  <a:gd name="T83" fmla="*/ 919 h 1087"/>
                  <a:gd name="T84" fmla="*/ 122 w 1109"/>
                  <a:gd name="T85" fmla="*/ 878 h 1087"/>
                  <a:gd name="T86" fmla="*/ 89 w 1109"/>
                  <a:gd name="T87" fmla="*/ 832 h 1087"/>
                  <a:gd name="T88" fmla="*/ 61 w 1109"/>
                  <a:gd name="T89" fmla="*/ 783 h 1087"/>
                  <a:gd name="T90" fmla="*/ 38 w 1109"/>
                  <a:gd name="T91" fmla="*/ 732 h 1087"/>
                  <a:gd name="T92" fmla="*/ 21 w 1109"/>
                  <a:gd name="T93" fmla="*/ 677 h 1087"/>
                  <a:gd name="T94" fmla="*/ 9 w 1109"/>
                  <a:gd name="T95" fmla="*/ 627 h 1087"/>
                  <a:gd name="T96" fmla="*/ 3 w 1109"/>
                  <a:gd name="T97" fmla="*/ 574 h 1087"/>
                  <a:gd name="T98" fmla="*/ 0 w 1109"/>
                  <a:gd name="T99" fmla="*/ 529 h 1087"/>
                  <a:gd name="T100" fmla="*/ 3 w 1109"/>
                  <a:gd name="T101" fmla="*/ 476 h 1087"/>
                  <a:gd name="T102" fmla="*/ 10 w 1109"/>
                  <a:gd name="T103" fmla="*/ 424 h 1087"/>
                  <a:gd name="T104" fmla="*/ 22 w 1109"/>
                  <a:gd name="T105" fmla="*/ 374 h 1087"/>
                  <a:gd name="T106" fmla="*/ 42 w 1109"/>
                  <a:gd name="T107" fmla="*/ 320 h 1087"/>
                  <a:gd name="T108" fmla="*/ 64 w 1109"/>
                  <a:gd name="T109" fmla="*/ 271 h 1087"/>
                  <a:gd name="T110" fmla="*/ 91 w 1109"/>
                  <a:gd name="T111" fmla="*/ 225 h 1087"/>
                  <a:gd name="T112" fmla="*/ 122 w 1109"/>
                  <a:gd name="T113" fmla="*/ 182 h 1087"/>
                  <a:gd name="T114" fmla="*/ 158 w 1109"/>
                  <a:gd name="T115" fmla="*/ 141 h 1087"/>
                  <a:gd name="T116" fmla="*/ 197 w 1109"/>
                  <a:gd name="T117" fmla="*/ 105 h 1087"/>
                  <a:gd name="T118" fmla="*/ 240 w 1109"/>
                  <a:gd name="T119" fmla="*/ 72 h 1087"/>
                  <a:gd name="T120" fmla="*/ 285 w 1109"/>
                  <a:gd name="T121" fmla="*/ 44 h 1087"/>
                  <a:gd name="T122" fmla="*/ 334 w 1109"/>
                  <a:gd name="T123" fmla="*/ 19 h 1087"/>
                  <a:gd name="T124" fmla="*/ 384 w 1109"/>
                  <a:gd name="T125" fmla="*/ 0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9" h="1087">
                    <a:moveTo>
                      <a:pt x="384" y="0"/>
                    </a:moveTo>
                    <a:lnTo>
                      <a:pt x="385" y="0"/>
                    </a:lnTo>
                    <a:lnTo>
                      <a:pt x="398" y="45"/>
                    </a:lnTo>
                    <a:lnTo>
                      <a:pt x="415" y="89"/>
                    </a:lnTo>
                    <a:lnTo>
                      <a:pt x="435" y="132"/>
                    </a:lnTo>
                    <a:lnTo>
                      <a:pt x="467" y="188"/>
                    </a:lnTo>
                    <a:lnTo>
                      <a:pt x="505" y="240"/>
                    </a:lnTo>
                    <a:lnTo>
                      <a:pt x="548" y="289"/>
                    </a:lnTo>
                    <a:lnTo>
                      <a:pt x="594" y="333"/>
                    </a:lnTo>
                    <a:lnTo>
                      <a:pt x="645" y="373"/>
                    </a:lnTo>
                    <a:lnTo>
                      <a:pt x="700" y="408"/>
                    </a:lnTo>
                    <a:lnTo>
                      <a:pt x="758" y="436"/>
                    </a:lnTo>
                    <a:lnTo>
                      <a:pt x="819" y="459"/>
                    </a:lnTo>
                    <a:lnTo>
                      <a:pt x="884" y="476"/>
                    </a:lnTo>
                    <a:lnTo>
                      <a:pt x="951" y="486"/>
                    </a:lnTo>
                    <a:lnTo>
                      <a:pt x="1019" y="490"/>
                    </a:lnTo>
                    <a:lnTo>
                      <a:pt x="1063" y="489"/>
                    </a:lnTo>
                    <a:lnTo>
                      <a:pt x="1106" y="484"/>
                    </a:lnTo>
                    <a:lnTo>
                      <a:pt x="1109" y="529"/>
                    </a:lnTo>
                    <a:lnTo>
                      <a:pt x="1105" y="595"/>
                    </a:lnTo>
                    <a:lnTo>
                      <a:pt x="1094" y="658"/>
                    </a:lnTo>
                    <a:lnTo>
                      <a:pt x="1077" y="717"/>
                    </a:lnTo>
                    <a:lnTo>
                      <a:pt x="1053" y="775"/>
                    </a:lnTo>
                    <a:lnTo>
                      <a:pt x="1022" y="829"/>
                    </a:lnTo>
                    <a:lnTo>
                      <a:pt x="987" y="878"/>
                    </a:lnTo>
                    <a:lnTo>
                      <a:pt x="947" y="923"/>
                    </a:lnTo>
                    <a:lnTo>
                      <a:pt x="901" y="964"/>
                    </a:lnTo>
                    <a:lnTo>
                      <a:pt x="852" y="1000"/>
                    </a:lnTo>
                    <a:lnTo>
                      <a:pt x="798" y="1031"/>
                    </a:lnTo>
                    <a:lnTo>
                      <a:pt x="741" y="1054"/>
                    </a:lnTo>
                    <a:lnTo>
                      <a:pt x="682" y="1072"/>
                    </a:lnTo>
                    <a:lnTo>
                      <a:pt x="620" y="1083"/>
                    </a:lnTo>
                    <a:lnTo>
                      <a:pt x="555" y="1087"/>
                    </a:lnTo>
                    <a:lnTo>
                      <a:pt x="498" y="1084"/>
                    </a:lnTo>
                    <a:lnTo>
                      <a:pt x="442" y="1076"/>
                    </a:lnTo>
                    <a:lnTo>
                      <a:pt x="388" y="1061"/>
                    </a:lnTo>
                    <a:lnTo>
                      <a:pt x="337" y="1043"/>
                    </a:lnTo>
                    <a:lnTo>
                      <a:pt x="289" y="1018"/>
                    </a:lnTo>
                    <a:lnTo>
                      <a:pt x="242" y="990"/>
                    </a:lnTo>
                    <a:lnTo>
                      <a:pt x="200" y="957"/>
                    </a:lnTo>
                    <a:lnTo>
                      <a:pt x="179" y="939"/>
                    </a:lnTo>
                    <a:lnTo>
                      <a:pt x="158" y="919"/>
                    </a:lnTo>
                    <a:lnTo>
                      <a:pt x="122" y="878"/>
                    </a:lnTo>
                    <a:lnTo>
                      <a:pt x="89" y="832"/>
                    </a:lnTo>
                    <a:lnTo>
                      <a:pt x="61" y="783"/>
                    </a:lnTo>
                    <a:lnTo>
                      <a:pt x="38" y="732"/>
                    </a:lnTo>
                    <a:lnTo>
                      <a:pt x="21" y="677"/>
                    </a:lnTo>
                    <a:lnTo>
                      <a:pt x="9" y="627"/>
                    </a:lnTo>
                    <a:lnTo>
                      <a:pt x="3" y="574"/>
                    </a:lnTo>
                    <a:lnTo>
                      <a:pt x="0" y="529"/>
                    </a:lnTo>
                    <a:lnTo>
                      <a:pt x="3" y="476"/>
                    </a:lnTo>
                    <a:lnTo>
                      <a:pt x="10" y="424"/>
                    </a:lnTo>
                    <a:lnTo>
                      <a:pt x="22" y="374"/>
                    </a:lnTo>
                    <a:lnTo>
                      <a:pt x="42" y="320"/>
                    </a:lnTo>
                    <a:lnTo>
                      <a:pt x="64" y="271"/>
                    </a:lnTo>
                    <a:lnTo>
                      <a:pt x="91" y="225"/>
                    </a:lnTo>
                    <a:lnTo>
                      <a:pt x="122" y="182"/>
                    </a:lnTo>
                    <a:lnTo>
                      <a:pt x="158" y="141"/>
                    </a:lnTo>
                    <a:lnTo>
                      <a:pt x="197" y="105"/>
                    </a:lnTo>
                    <a:lnTo>
                      <a:pt x="240" y="72"/>
                    </a:lnTo>
                    <a:lnTo>
                      <a:pt x="285" y="44"/>
                    </a:lnTo>
                    <a:lnTo>
                      <a:pt x="334" y="19"/>
                    </a:lnTo>
                    <a:lnTo>
                      <a:pt x="3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p:cNvSpPr>
              <p:nvPr/>
            </p:nvSpPr>
            <p:spPr bwMode="auto">
              <a:xfrm>
                <a:off x="1382" y="908"/>
                <a:ext cx="237" cy="239"/>
              </a:xfrm>
              <a:custGeom>
                <a:avLst/>
                <a:gdLst>
                  <a:gd name="T0" fmla="*/ 169 w 948"/>
                  <a:gd name="T1" fmla="*/ 0 h 956"/>
                  <a:gd name="T2" fmla="*/ 225 w 948"/>
                  <a:gd name="T3" fmla="*/ 37 h 956"/>
                  <a:gd name="T4" fmla="*/ 285 w 948"/>
                  <a:gd name="T5" fmla="*/ 67 h 956"/>
                  <a:gd name="T6" fmla="*/ 348 w 948"/>
                  <a:gd name="T7" fmla="*/ 93 h 956"/>
                  <a:gd name="T8" fmla="*/ 415 w 948"/>
                  <a:gd name="T9" fmla="*/ 111 h 956"/>
                  <a:gd name="T10" fmla="*/ 483 w 948"/>
                  <a:gd name="T11" fmla="*/ 122 h 956"/>
                  <a:gd name="T12" fmla="*/ 555 w 948"/>
                  <a:gd name="T13" fmla="*/ 126 h 956"/>
                  <a:gd name="T14" fmla="*/ 612 w 948"/>
                  <a:gd name="T15" fmla="*/ 123 h 956"/>
                  <a:gd name="T16" fmla="*/ 670 w 948"/>
                  <a:gd name="T17" fmla="*/ 116 h 956"/>
                  <a:gd name="T18" fmla="*/ 724 w 948"/>
                  <a:gd name="T19" fmla="*/ 104 h 956"/>
                  <a:gd name="T20" fmla="*/ 778 w 948"/>
                  <a:gd name="T21" fmla="*/ 87 h 956"/>
                  <a:gd name="T22" fmla="*/ 829 w 948"/>
                  <a:gd name="T23" fmla="*/ 66 h 956"/>
                  <a:gd name="T24" fmla="*/ 836 w 948"/>
                  <a:gd name="T25" fmla="*/ 126 h 956"/>
                  <a:gd name="T26" fmla="*/ 850 w 948"/>
                  <a:gd name="T27" fmla="*/ 183 h 956"/>
                  <a:gd name="T28" fmla="*/ 867 w 948"/>
                  <a:gd name="T29" fmla="*/ 240 h 956"/>
                  <a:gd name="T30" fmla="*/ 890 w 948"/>
                  <a:gd name="T31" fmla="*/ 292 h 956"/>
                  <a:gd name="T32" fmla="*/ 917 w 948"/>
                  <a:gd name="T33" fmla="*/ 344 h 956"/>
                  <a:gd name="T34" fmla="*/ 948 w 948"/>
                  <a:gd name="T35" fmla="*/ 392 h 956"/>
                  <a:gd name="T36" fmla="*/ 904 w 948"/>
                  <a:gd name="T37" fmla="*/ 439 h 956"/>
                  <a:gd name="T38" fmla="*/ 865 w 948"/>
                  <a:gd name="T39" fmla="*/ 490 h 956"/>
                  <a:gd name="T40" fmla="*/ 831 w 948"/>
                  <a:gd name="T41" fmla="*/ 545 h 956"/>
                  <a:gd name="T42" fmla="*/ 802 w 948"/>
                  <a:gd name="T43" fmla="*/ 604 h 956"/>
                  <a:gd name="T44" fmla="*/ 779 w 948"/>
                  <a:gd name="T45" fmla="*/ 666 h 956"/>
                  <a:gd name="T46" fmla="*/ 762 w 948"/>
                  <a:gd name="T47" fmla="*/ 730 h 956"/>
                  <a:gd name="T48" fmla="*/ 752 w 948"/>
                  <a:gd name="T49" fmla="*/ 797 h 956"/>
                  <a:gd name="T50" fmla="*/ 750 w 948"/>
                  <a:gd name="T51" fmla="*/ 830 h 956"/>
                  <a:gd name="T52" fmla="*/ 749 w 948"/>
                  <a:gd name="T53" fmla="*/ 865 h 956"/>
                  <a:gd name="T54" fmla="*/ 751 w 948"/>
                  <a:gd name="T55" fmla="*/ 920 h 956"/>
                  <a:gd name="T56" fmla="*/ 750 w 948"/>
                  <a:gd name="T57" fmla="*/ 920 h 956"/>
                  <a:gd name="T58" fmla="*/ 747 w 948"/>
                  <a:gd name="T59" fmla="*/ 921 h 956"/>
                  <a:gd name="T60" fmla="*/ 699 w 948"/>
                  <a:gd name="T61" fmla="*/ 937 h 956"/>
                  <a:gd name="T62" fmla="*/ 653 w 948"/>
                  <a:gd name="T63" fmla="*/ 946 h 956"/>
                  <a:gd name="T64" fmla="*/ 604 w 948"/>
                  <a:gd name="T65" fmla="*/ 954 h 956"/>
                  <a:gd name="T66" fmla="*/ 555 w 948"/>
                  <a:gd name="T67" fmla="*/ 956 h 956"/>
                  <a:gd name="T68" fmla="*/ 493 w 948"/>
                  <a:gd name="T69" fmla="*/ 953 h 956"/>
                  <a:gd name="T70" fmla="*/ 433 w 948"/>
                  <a:gd name="T71" fmla="*/ 943 h 956"/>
                  <a:gd name="T72" fmla="*/ 376 w 948"/>
                  <a:gd name="T73" fmla="*/ 927 h 956"/>
                  <a:gd name="T74" fmla="*/ 322 w 948"/>
                  <a:gd name="T75" fmla="*/ 905 h 956"/>
                  <a:gd name="T76" fmla="*/ 270 w 948"/>
                  <a:gd name="T77" fmla="*/ 877 h 956"/>
                  <a:gd name="T78" fmla="*/ 222 w 948"/>
                  <a:gd name="T79" fmla="*/ 844 h 956"/>
                  <a:gd name="T80" fmla="*/ 178 w 948"/>
                  <a:gd name="T81" fmla="*/ 807 h 956"/>
                  <a:gd name="T82" fmla="*/ 137 w 948"/>
                  <a:gd name="T83" fmla="*/ 764 h 956"/>
                  <a:gd name="T84" fmla="*/ 101 w 948"/>
                  <a:gd name="T85" fmla="*/ 719 h 956"/>
                  <a:gd name="T86" fmla="*/ 71 w 948"/>
                  <a:gd name="T87" fmla="*/ 669 h 956"/>
                  <a:gd name="T88" fmla="*/ 44 w 948"/>
                  <a:gd name="T89" fmla="*/ 616 h 956"/>
                  <a:gd name="T90" fmla="*/ 25 w 948"/>
                  <a:gd name="T91" fmla="*/ 561 h 956"/>
                  <a:gd name="T92" fmla="*/ 17 w 948"/>
                  <a:gd name="T93" fmla="*/ 536 h 956"/>
                  <a:gd name="T94" fmla="*/ 11 w 948"/>
                  <a:gd name="T95" fmla="*/ 511 h 956"/>
                  <a:gd name="T96" fmla="*/ 8 w 948"/>
                  <a:gd name="T97" fmla="*/ 485 h 956"/>
                  <a:gd name="T98" fmla="*/ 4 w 948"/>
                  <a:gd name="T99" fmla="*/ 460 h 956"/>
                  <a:gd name="T100" fmla="*/ 1 w 948"/>
                  <a:gd name="T101" fmla="*/ 429 h 956"/>
                  <a:gd name="T102" fmla="*/ 0 w 948"/>
                  <a:gd name="T103" fmla="*/ 399 h 956"/>
                  <a:gd name="T104" fmla="*/ 4 w 948"/>
                  <a:gd name="T105" fmla="*/ 341 h 956"/>
                  <a:gd name="T106" fmla="*/ 12 w 948"/>
                  <a:gd name="T107" fmla="*/ 285 h 956"/>
                  <a:gd name="T108" fmla="*/ 26 w 948"/>
                  <a:gd name="T109" fmla="*/ 230 h 956"/>
                  <a:gd name="T110" fmla="*/ 45 w 948"/>
                  <a:gd name="T111" fmla="*/ 178 h 956"/>
                  <a:gd name="T112" fmla="*/ 70 w 948"/>
                  <a:gd name="T113" fmla="*/ 128 h 956"/>
                  <a:gd name="T114" fmla="*/ 99 w 948"/>
                  <a:gd name="T115" fmla="*/ 82 h 956"/>
                  <a:gd name="T116" fmla="*/ 132 w 948"/>
                  <a:gd name="T117" fmla="*/ 39 h 956"/>
                  <a:gd name="T118" fmla="*/ 169 w 948"/>
                  <a:gd name="T119"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8" h="956">
                    <a:moveTo>
                      <a:pt x="169" y="0"/>
                    </a:moveTo>
                    <a:lnTo>
                      <a:pt x="225" y="37"/>
                    </a:lnTo>
                    <a:lnTo>
                      <a:pt x="285" y="67"/>
                    </a:lnTo>
                    <a:lnTo>
                      <a:pt x="348" y="93"/>
                    </a:lnTo>
                    <a:lnTo>
                      <a:pt x="415" y="111"/>
                    </a:lnTo>
                    <a:lnTo>
                      <a:pt x="483" y="122"/>
                    </a:lnTo>
                    <a:lnTo>
                      <a:pt x="555" y="126"/>
                    </a:lnTo>
                    <a:lnTo>
                      <a:pt x="612" y="123"/>
                    </a:lnTo>
                    <a:lnTo>
                      <a:pt x="670" y="116"/>
                    </a:lnTo>
                    <a:lnTo>
                      <a:pt x="724" y="104"/>
                    </a:lnTo>
                    <a:lnTo>
                      <a:pt x="778" y="87"/>
                    </a:lnTo>
                    <a:lnTo>
                      <a:pt x="829" y="66"/>
                    </a:lnTo>
                    <a:lnTo>
                      <a:pt x="836" y="126"/>
                    </a:lnTo>
                    <a:lnTo>
                      <a:pt x="850" y="183"/>
                    </a:lnTo>
                    <a:lnTo>
                      <a:pt x="867" y="240"/>
                    </a:lnTo>
                    <a:lnTo>
                      <a:pt x="890" y="292"/>
                    </a:lnTo>
                    <a:lnTo>
                      <a:pt x="917" y="344"/>
                    </a:lnTo>
                    <a:lnTo>
                      <a:pt x="948" y="392"/>
                    </a:lnTo>
                    <a:lnTo>
                      <a:pt x="904" y="439"/>
                    </a:lnTo>
                    <a:lnTo>
                      <a:pt x="865" y="490"/>
                    </a:lnTo>
                    <a:lnTo>
                      <a:pt x="831" y="545"/>
                    </a:lnTo>
                    <a:lnTo>
                      <a:pt x="802" y="604"/>
                    </a:lnTo>
                    <a:lnTo>
                      <a:pt x="779" y="666"/>
                    </a:lnTo>
                    <a:lnTo>
                      <a:pt x="762" y="730"/>
                    </a:lnTo>
                    <a:lnTo>
                      <a:pt x="752" y="797"/>
                    </a:lnTo>
                    <a:lnTo>
                      <a:pt x="750" y="830"/>
                    </a:lnTo>
                    <a:lnTo>
                      <a:pt x="749" y="865"/>
                    </a:lnTo>
                    <a:lnTo>
                      <a:pt x="751" y="920"/>
                    </a:lnTo>
                    <a:lnTo>
                      <a:pt x="750" y="920"/>
                    </a:lnTo>
                    <a:lnTo>
                      <a:pt x="747" y="921"/>
                    </a:lnTo>
                    <a:lnTo>
                      <a:pt x="699" y="937"/>
                    </a:lnTo>
                    <a:lnTo>
                      <a:pt x="653" y="946"/>
                    </a:lnTo>
                    <a:lnTo>
                      <a:pt x="604" y="954"/>
                    </a:lnTo>
                    <a:lnTo>
                      <a:pt x="555" y="956"/>
                    </a:lnTo>
                    <a:lnTo>
                      <a:pt x="493" y="953"/>
                    </a:lnTo>
                    <a:lnTo>
                      <a:pt x="433" y="943"/>
                    </a:lnTo>
                    <a:lnTo>
                      <a:pt x="376" y="927"/>
                    </a:lnTo>
                    <a:lnTo>
                      <a:pt x="322" y="905"/>
                    </a:lnTo>
                    <a:lnTo>
                      <a:pt x="270" y="877"/>
                    </a:lnTo>
                    <a:lnTo>
                      <a:pt x="222" y="844"/>
                    </a:lnTo>
                    <a:lnTo>
                      <a:pt x="178" y="807"/>
                    </a:lnTo>
                    <a:lnTo>
                      <a:pt x="137" y="764"/>
                    </a:lnTo>
                    <a:lnTo>
                      <a:pt x="101" y="719"/>
                    </a:lnTo>
                    <a:lnTo>
                      <a:pt x="71" y="669"/>
                    </a:lnTo>
                    <a:lnTo>
                      <a:pt x="44" y="616"/>
                    </a:lnTo>
                    <a:lnTo>
                      <a:pt x="25" y="561"/>
                    </a:lnTo>
                    <a:lnTo>
                      <a:pt x="17" y="536"/>
                    </a:lnTo>
                    <a:lnTo>
                      <a:pt x="11" y="511"/>
                    </a:lnTo>
                    <a:lnTo>
                      <a:pt x="8" y="485"/>
                    </a:lnTo>
                    <a:lnTo>
                      <a:pt x="4" y="460"/>
                    </a:lnTo>
                    <a:lnTo>
                      <a:pt x="1" y="429"/>
                    </a:lnTo>
                    <a:lnTo>
                      <a:pt x="0" y="399"/>
                    </a:lnTo>
                    <a:lnTo>
                      <a:pt x="4" y="341"/>
                    </a:lnTo>
                    <a:lnTo>
                      <a:pt x="12" y="285"/>
                    </a:lnTo>
                    <a:lnTo>
                      <a:pt x="26" y="230"/>
                    </a:lnTo>
                    <a:lnTo>
                      <a:pt x="45" y="178"/>
                    </a:lnTo>
                    <a:lnTo>
                      <a:pt x="70" y="128"/>
                    </a:lnTo>
                    <a:lnTo>
                      <a:pt x="99" y="82"/>
                    </a:lnTo>
                    <a:lnTo>
                      <a:pt x="132" y="39"/>
                    </a:lnTo>
                    <a:lnTo>
                      <a:pt x="1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1595" y="1026"/>
                <a:ext cx="246" cy="237"/>
              </a:xfrm>
              <a:custGeom>
                <a:avLst/>
                <a:gdLst>
                  <a:gd name="T0" fmla="*/ 163 w 984"/>
                  <a:gd name="T1" fmla="*/ 0 h 950"/>
                  <a:gd name="T2" fmla="*/ 199 w 984"/>
                  <a:gd name="T3" fmla="*/ 34 h 950"/>
                  <a:gd name="T4" fmla="*/ 240 w 984"/>
                  <a:gd name="T5" fmla="*/ 67 h 950"/>
                  <a:gd name="T6" fmla="*/ 285 w 984"/>
                  <a:gd name="T7" fmla="*/ 98 h 950"/>
                  <a:gd name="T8" fmla="*/ 331 w 984"/>
                  <a:gd name="T9" fmla="*/ 125 h 950"/>
                  <a:gd name="T10" fmla="*/ 387 w 984"/>
                  <a:gd name="T11" fmla="*/ 150 h 950"/>
                  <a:gd name="T12" fmla="*/ 444 w 984"/>
                  <a:gd name="T13" fmla="*/ 171 h 950"/>
                  <a:gd name="T14" fmla="*/ 505 w 984"/>
                  <a:gd name="T15" fmla="*/ 186 h 950"/>
                  <a:gd name="T16" fmla="*/ 568 w 984"/>
                  <a:gd name="T17" fmla="*/ 196 h 950"/>
                  <a:gd name="T18" fmla="*/ 631 w 984"/>
                  <a:gd name="T19" fmla="*/ 198 h 950"/>
                  <a:gd name="T20" fmla="*/ 692 w 984"/>
                  <a:gd name="T21" fmla="*/ 196 h 950"/>
                  <a:gd name="T22" fmla="*/ 751 w 984"/>
                  <a:gd name="T23" fmla="*/ 187 h 950"/>
                  <a:gd name="T24" fmla="*/ 748 w 984"/>
                  <a:gd name="T25" fmla="*/ 213 h 950"/>
                  <a:gd name="T26" fmla="*/ 748 w 984"/>
                  <a:gd name="T27" fmla="*/ 237 h 950"/>
                  <a:gd name="T28" fmla="*/ 752 w 984"/>
                  <a:gd name="T29" fmla="*/ 304 h 950"/>
                  <a:gd name="T30" fmla="*/ 762 w 984"/>
                  <a:gd name="T31" fmla="*/ 369 h 950"/>
                  <a:gd name="T32" fmla="*/ 777 w 984"/>
                  <a:gd name="T33" fmla="*/ 433 h 950"/>
                  <a:gd name="T34" fmla="*/ 799 w 984"/>
                  <a:gd name="T35" fmla="*/ 493 h 950"/>
                  <a:gd name="T36" fmla="*/ 826 w 984"/>
                  <a:gd name="T37" fmla="*/ 550 h 950"/>
                  <a:gd name="T38" fmla="*/ 859 w 984"/>
                  <a:gd name="T39" fmla="*/ 604 h 950"/>
                  <a:gd name="T40" fmla="*/ 897 w 984"/>
                  <a:gd name="T41" fmla="*/ 655 h 950"/>
                  <a:gd name="T42" fmla="*/ 938 w 984"/>
                  <a:gd name="T43" fmla="*/ 702 h 950"/>
                  <a:gd name="T44" fmla="*/ 984 w 984"/>
                  <a:gd name="T45" fmla="*/ 745 h 950"/>
                  <a:gd name="T46" fmla="*/ 949 w 984"/>
                  <a:gd name="T47" fmla="*/ 784 h 950"/>
                  <a:gd name="T48" fmla="*/ 910 w 984"/>
                  <a:gd name="T49" fmla="*/ 821 h 950"/>
                  <a:gd name="T50" fmla="*/ 867 w 984"/>
                  <a:gd name="T51" fmla="*/ 852 h 950"/>
                  <a:gd name="T52" fmla="*/ 822 w 984"/>
                  <a:gd name="T53" fmla="*/ 881 h 950"/>
                  <a:gd name="T54" fmla="*/ 775 w 984"/>
                  <a:gd name="T55" fmla="*/ 904 h 950"/>
                  <a:gd name="T56" fmla="*/ 725 w 984"/>
                  <a:gd name="T57" fmla="*/ 923 h 950"/>
                  <a:gd name="T58" fmla="*/ 675 w 984"/>
                  <a:gd name="T59" fmla="*/ 937 h 950"/>
                  <a:gd name="T60" fmla="*/ 625 w 984"/>
                  <a:gd name="T61" fmla="*/ 945 h 950"/>
                  <a:gd name="T62" fmla="*/ 590 w 984"/>
                  <a:gd name="T63" fmla="*/ 949 h 950"/>
                  <a:gd name="T64" fmla="*/ 555 w 984"/>
                  <a:gd name="T65" fmla="*/ 950 h 950"/>
                  <a:gd name="T66" fmla="*/ 491 w 984"/>
                  <a:gd name="T67" fmla="*/ 947 h 950"/>
                  <a:gd name="T68" fmla="*/ 431 w 984"/>
                  <a:gd name="T69" fmla="*/ 937 h 950"/>
                  <a:gd name="T70" fmla="*/ 372 w 984"/>
                  <a:gd name="T71" fmla="*/ 920 h 950"/>
                  <a:gd name="T72" fmla="*/ 317 w 984"/>
                  <a:gd name="T73" fmla="*/ 896 h 950"/>
                  <a:gd name="T74" fmla="*/ 265 w 984"/>
                  <a:gd name="T75" fmla="*/ 868 h 950"/>
                  <a:gd name="T76" fmla="*/ 216 w 984"/>
                  <a:gd name="T77" fmla="*/ 834 h 950"/>
                  <a:gd name="T78" fmla="*/ 171 w 984"/>
                  <a:gd name="T79" fmla="*/ 795 h 950"/>
                  <a:gd name="T80" fmla="*/ 131 w 984"/>
                  <a:gd name="T81" fmla="*/ 752 h 950"/>
                  <a:gd name="T82" fmla="*/ 95 w 984"/>
                  <a:gd name="T83" fmla="*/ 704 h 950"/>
                  <a:gd name="T84" fmla="*/ 64 w 984"/>
                  <a:gd name="T85" fmla="*/ 653 h 950"/>
                  <a:gd name="T86" fmla="*/ 40 w 984"/>
                  <a:gd name="T87" fmla="*/ 598 h 950"/>
                  <a:gd name="T88" fmla="*/ 21 w 984"/>
                  <a:gd name="T89" fmla="*/ 541 h 950"/>
                  <a:gd name="T90" fmla="*/ 12 w 984"/>
                  <a:gd name="T91" fmla="*/ 510 h 950"/>
                  <a:gd name="T92" fmla="*/ 10 w 984"/>
                  <a:gd name="T93" fmla="*/ 490 h 950"/>
                  <a:gd name="T94" fmla="*/ 3 w 984"/>
                  <a:gd name="T95" fmla="*/ 455 h 950"/>
                  <a:gd name="T96" fmla="*/ 3 w 984"/>
                  <a:gd name="T97" fmla="*/ 448 h 950"/>
                  <a:gd name="T98" fmla="*/ 2 w 984"/>
                  <a:gd name="T99" fmla="*/ 439 h 950"/>
                  <a:gd name="T100" fmla="*/ 0 w 984"/>
                  <a:gd name="T101" fmla="*/ 397 h 950"/>
                  <a:gd name="T102" fmla="*/ 0 w 984"/>
                  <a:gd name="T103" fmla="*/ 394 h 950"/>
                  <a:gd name="T104" fmla="*/ 3 w 984"/>
                  <a:gd name="T105" fmla="*/ 329 h 950"/>
                  <a:gd name="T106" fmla="*/ 14 w 984"/>
                  <a:gd name="T107" fmla="*/ 265 h 950"/>
                  <a:gd name="T108" fmla="*/ 33 w 984"/>
                  <a:gd name="T109" fmla="*/ 205 h 950"/>
                  <a:gd name="T110" fmla="*/ 57 w 984"/>
                  <a:gd name="T111" fmla="*/ 149 h 950"/>
                  <a:gd name="T112" fmla="*/ 86 w 984"/>
                  <a:gd name="T113" fmla="*/ 95 h 950"/>
                  <a:gd name="T114" fmla="*/ 122 w 984"/>
                  <a:gd name="T115" fmla="*/ 45 h 950"/>
                  <a:gd name="T116" fmla="*/ 163 w 984"/>
                  <a:gd name="T117"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4" h="950">
                    <a:moveTo>
                      <a:pt x="163" y="0"/>
                    </a:moveTo>
                    <a:lnTo>
                      <a:pt x="199" y="34"/>
                    </a:lnTo>
                    <a:lnTo>
                      <a:pt x="240" y="67"/>
                    </a:lnTo>
                    <a:lnTo>
                      <a:pt x="285" y="98"/>
                    </a:lnTo>
                    <a:lnTo>
                      <a:pt x="331" y="125"/>
                    </a:lnTo>
                    <a:lnTo>
                      <a:pt x="387" y="150"/>
                    </a:lnTo>
                    <a:lnTo>
                      <a:pt x="444" y="171"/>
                    </a:lnTo>
                    <a:lnTo>
                      <a:pt x="505" y="186"/>
                    </a:lnTo>
                    <a:lnTo>
                      <a:pt x="568" y="196"/>
                    </a:lnTo>
                    <a:lnTo>
                      <a:pt x="631" y="198"/>
                    </a:lnTo>
                    <a:lnTo>
                      <a:pt x="692" y="196"/>
                    </a:lnTo>
                    <a:lnTo>
                      <a:pt x="751" y="187"/>
                    </a:lnTo>
                    <a:lnTo>
                      <a:pt x="748" y="213"/>
                    </a:lnTo>
                    <a:lnTo>
                      <a:pt x="748" y="237"/>
                    </a:lnTo>
                    <a:lnTo>
                      <a:pt x="752" y="304"/>
                    </a:lnTo>
                    <a:lnTo>
                      <a:pt x="762" y="369"/>
                    </a:lnTo>
                    <a:lnTo>
                      <a:pt x="777" y="433"/>
                    </a:lnTo>
                    <a:lnTo>
                      <a:pt x="799" y="493"/>
                    </a:lnTo>
                    <a:lnTo>
                      <a:pt x="826" y="550"/>
                    </a:lnTo>
                    <a:lnTo>
                      <a:pt x="859" y="604"/>
                    </a:lnTo>
                    <a:lnTo>
                      <a:pt x="897" y="655"/>
                    </a:lnTo>
                    <a:lnTo>
                      <a:pt x="938" y="702"/>
                    </a:lnTo>
                    <a:lnTo>
                      <a:pt x="984" y="745"/>
                    </a:lnTo>
                    <a:lnTo>
                      <a:pt x="949" y="784"/>
                    </a:lnTo>
                    <a:lnTo>
                      <a:pt x="910" y="821"/>
                    </a:lnTo>
                    <a:lnTo>
                      <a:pt x="867" y="852"/>
                    </a:lnTo>
                    <a:lnTo>
                      <a:pt x="822" y="881"/>
                    </a:lnTo>
                    <a:lnTo>
                      <a:pt x="775" y="904"/>
                    </a:lnTo>
                    <a:lnTo>
                      <a:pt x="725" y="923"/>
                    </a:lnTo>
                    <a:lnTo>
                      <a:pt x="675" y="937"/>
                    </a:lnTo>
                    <a:lnTo>
                      <a:pt x="625" y="945"/>
                    </a:lnTo>
                    <a:lnTo>
                      <a:pt x="590" y="949"/>
                    </a:lnTo>
                    <a:lnTo>
                      <a:pt x="555" y="950"/>
                    </a:lnTo>
                    <a:lnTo>
                      <a:pt x="491" y="947"/>
                    </a:lnTo>
                    <a:lnTo>
                      <a:pt x="431" y="937"/>
                    </a:lnTo>
                    <a:lnTo>
                      <a:pt x="372" y="920"/>
                    </a:lnTo>
                    <a:lnTo>
                      <a:pt x="317" y="896"/>
                    </a:lnTo>
                    <a:lnTo>
                      <a:pt x="265" y="868"/>
                    </a:lnTo>
                    <a:lnTo>
                      <a:pt x="216" y="834"/>
                    </a:lnTo>
                    <a:lnTo>
                      <a:pt x="171" y="795"/>
                    </a:lnTo>
                    <a:lnTo>
                      <a:pt x="131" y="752"/>
                    </a:lnTo>
                    <a:lnTo>
                      <a:pt x="95" y="704"/>
                    </a:lnTo>
                    <a:lnTo>
                      <a:pt x="64" y="653"/>
                    </a:lnTo>
                    <a:lnTo>
                      <a:pt x="40" y="598"/>
                    </a:lnTo>
                    <a:lnTo>
                      <a:pt x="21" y="541"/>
                    </a:lnTo>
                    <a:lnTo>
                      <a:pt x="12" y="510"/>
                    </a:lnTo>
                    <a:lnTo>
                      <a:pt x="10" y="490"/>
                    </a:lnTo>
                    <a:lnTo>
                      <a:pt x="3" y="455"/>
                    </a:lnTo>
                    <a:lnTo>
                      <a:pt x="3" y="448"/>
                    </a:lnTo>
                    <a:lnTo>
                      <a:pt x="2" y="439"/>
                    </a:lnTo>
                    <a:lnTo>
                      <a:pt x="0" y="397"/>
                    </a:lnTo>
                    <a:lnTo>
                      <a:pt x="0" y="394"/>
                    </a:lnTo>
                    <a:lnTo>
                      <a:pt x="3" y="329"/>
                    </a:lnTo>
                    <a:lnTo>
                      <a:pt x="14" y="265"/>
                    </a:lnTo>
                    <a:lnTo>
                      <a:pt x="33" y="205"/>
                    </a:lnTo>
                    <a:lnTo>
                      <a:pt x="57" y="149"/>
                    </a:lnTo>
                    <a:lnTo>
                      <a:pt x="86" y="95"/>
                    </a:lnTo>
                    <a:lnTo>
                      <a:pt x="122" y="45"/>
                    </a:lnTo>
                    <a:lnTo>
                      <a:pt x="1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1"/>
              <p:cNvSpPr>
                <a:spLocks/>
              </p:cNvSpPr>
              <p:nvPr/>
            </p:nvSpPr>
            <p:spPr bwMode="auto">
              <a:xfrm>
                <a:off x="1382" y="635"/>
                <a:ext cx="277" cy="279"/>
              </a:xfrm>
              <a:custGeom>
                <a:avLst/>
                <a:gdLst>
                  <a:gd name="T0" fmla="*/ 555 w 1109"/>
                  <a:gd name="T1" fmla="*/ 0 h 1114"/>
                  <a:gd name="T2" fmla="*/ 620 w 1109"/>
                  <a:gd name="T3" fmla="*/ 4 h 1114"/>
                  <a:gd name="T4" fmla="*/ 682 w 1109"/>
                  <a:gd name="T5" fmla="*/ 15 h 1114"/>
                  <a:gd name="T6" fmla="*/ 741 w 1109"/>
                  <a:gd name="T7" fmla="*/ 32 h 1114"/>
                  <a:gd name="T8" fmla="*/ 799 w 1109"/>
                  <a:gd name="T9" fmla="*/ 56 h 1114"/>
                  <a:gd name="T10" fmla="*/ 852 w 1109"/>
                  <a:gd name="T11" fmla="*/ 87 h 1114"/>
                  <a:gd name="T12" fmla="*/ 901 w 1109"/>
                  <a:gd name="T13" fmla="*/ 122 h 1114"/>
                  <a:gd name="T14" fmla="*/ 947 w 1109"/>
                  <a:gd name="T15" fmla="*/ 163 h 1114"/>
                  <a:gd name="T16" fmla="*/ 987 w 1109"/>
                  <a:gd name="T17" fmla="*/ 209 h 1114"/>
                  <a:gd name="T18" fmla="*/ 1022 w 1109"/>
                  <a:gd name="T19" fmla="*/ 258 h 1114"/>
                  <a:gd name="T20" fmla="*/ 1053 w 1109"/>
                  <a:gd name="T21" fmla="*/ 312 h 1114"/>
                  <a:gd name="T22" fmla="*/ 1077 w 1109"/>
                  <a:gd name="T23" fmla="*/ 369 h 1114"/>
                  <a:gd name="T24" fmla="*/ 1094 w 1109"/>
                  <a:gd name="T25" fmla="*/ 429 h 1114"/>
                  <a:gd name="T26" fmla="*/ 1105 w 1109"/>
                  <a:gd name="T27" fmla="*/ 493 h 1114"/>
                  <a:gd name="T28" fmla="*/ 1109 w 1109"/>
                  <a:gd name="T29" fmla="*/ 558 h 1114"/>
                  <a:gd name="T30" fmla="*/ 1109 w 1109"/>
                  <a:gd name="T31" fmla="*/ 559 h 1114"/>
                  <a:gd name="T32" fmla="*/ 1060 w 1109"/>
                  <a:gd name="T33" fmla="*/ 597 h 1114"/>
                  <a:gd name="T34" fmla="*/ 1015 w 1109"/>
                  <a:gd name="T35" fmla="*/ 638 h 1114"/>
                  <a:gd name="T36" fmla="*/ 974 w 1109"/>
                  <a:gd name="T37" fmla="*/ 685 h 1114"/>
                  <a:gd name="T38" fmla="*/ 937 w 1109"/>
                  <a:gd name="T39" fmla="*/ 735 h 1114"/>
                  <a:gd name="T40" fmla="*/ 904 w 1109"/>
                  <a:gd name="T41" fmla="*/ 788 h 1114"/>
                  <a:gd name="T42" fmla="*/ 878 w 1109"/>
                  <a:gd name="T43" fmla="*/ 844 h 1114"/>
                  <a:gd name="T44" fmla="*/ 856 w 1109"/>
                  <a:gd name="T45" fmla="*/ 904 h 1114"/>
                  <a:gd name="T46" fmla="*/ 842 w 1109"/>
                  <a:gd name="T47" fmla="*/ 954 h 1114"/>
                  <a:gd name="T48" fmla="*/ 833 w 1109"/>
                  <a:gd name="T49" fmla="*/ 1009 h 1114"/>
                  <a:gd name="T50" fmla="*/ 829 w 1109"/>
                  <a:gd name="T51" fmla="*/ 1041 h 1114"/>
                  <a:gd name="T52" fmla="*/ 779 w 1109"/>
                  <a:gd name="T53" fmla="*/ 1066 h 1114"/>
                  <a:gd name="T54" fmla="*/ 726 w 1109"/>
                  <a:gd name="T55" fmla="*/ 1087 h 1114"/>
                  <a:gd name="T56" fmla="*/ 671 w 1109"/>
                  <a:gd name="T57" fmla="*/ 1102 h 1114"/>
                  <a:gd name="T58" fmla="*/ 614 w 1109"/>
                  <a:gd name="T59" fmla="*/ 1112 h 1114"/>
                  <a:gd name="T60" fmla="*/ 555 w 1109"/>
                  <a:gd name="T61" fmla="*/ 1114 h 1114"/>
                  <a:gd name="T62" fmla="*/ 499 w 1109"/>
                  <a:gd name="T63" fmla="*/ 1112 h 1114"/>
                  <a:gd name="T64" fmla="*/ 446 w 1109"/>
                  <a:gd name="T65" fmla="*/ 1103 h 1114"/>
                  <a:gd name="T66" fmla="*/ 395 w 1109"/>
                  <a:gd name="T67" fmla="*/ 1091 h 1114"/>
                  <a:gd name="T68" fmla="*/ 345 w 1109"/>
                  <a:gd name="T69" fmla="*/ 1072 h 1114"/>
                  <a:gd name="T70" fmla="*/ 297 w 1109"/>
                  <a:gd name="T71" fmla="*/ 1050 h 1114"/>
                  <a:gd name="T72" fmla="*/ 252 w 1109"/>
                  <a:gd name="T73" fmla="*/ 1024 h 1114"/>
                  <a:gd name="T74" fmla="*/ 229 w 1109"/>
                  <a:gd name="T75" fmla="*/ 1008 h 1114"/>
                  <a:gd name="T76" fmla="*/ 208 w 1109"/>
                  <a:gd name="T77" fmla="*/ 992 h 1114"/>
                  <a:gd name="T78" fmla="*/ 169 w 1109"/>
                  <a:gd name="T79" fmla="*/ 956 h 1114"/>
                  <a:gd name="T80" fmla="*/ 127 w 1109"/>
                  <a:gd name="T81" fmla="*/ 911 h 1114"/>
                  <a:gd name="T82" fmla="*/ 90 w 1109"/>
                  <a:gd name="T83" fmla="*/ 860 h 1114"/>
                  <a:gd name="T84" fmla="*/ 59 w 1109"/>
                  <a:gd name="T85" fmla="*/ 806 h 1114"/>
                  <a:gd name="T86" fmla="*/ 34 w 1109"/>
                  <a:gd name="T87" fmla="*/ 748 h 1114"/>
                  <a:gd name="T88" fmla="*/ 16 w 1109"/>
                  <a:gd name="T89" fmla="*/ 687 h 1114"/>
                  <a:gd name="T90" fmla="*/ 4 w 1109"/>
                  <a:gd name="T91" fmla="*/ 624 h 1114"/>
                  <a:gd name="T92" fmla="*/ 0 w 1109"/>
                  <a:gd name="T93" fmla="*/ 558 h 1114"/>
                  <a:gd name="T94" fmla="*/ 4 w 1109"/>
                  <a:gd name="T95" fmla="*/ 493 h 1114"/>
                  <a:gd name="T96" fmla="*/ 15 w 1109"/>
                  <a:gd name="T97" fmla="*/ 429 h 1114"/>
                  <a:gd name="T98" fmla="*/ 33 w 1109"/>
                  <a:gd name="T99" fmla="*/ 369 h 1114"/>
                  <a:gd name="T100" fmla="*/ 56 w 1109"/>
                  <a:gd name="T101" fmla="*/ 312 h 1114"/>
                  <a:gd name="T102" fmla="*/ 87 w 1109"/>
                  <a:gd name="T103" fmla="*/ 258 h 1114"/>
                  <a:gd name="T104" fmla="*/ 122 w 1109"/>
                  <a:gd name="T105" fmla="*/ 209 h 1114"/>
                  <a:gd name="T106" fmla="*/ 163 w 1109"/>
                  <a:gd name="T107" fmla="*/ 163 h 1114"/>
                  <a:gd name="T108" fmla="*/ 208 w 1109"/>
                  <a:gd name="T109" fmla="*/ 122 h 1114"/>
                  <a:gd name="T110" fmla="*/ 258 w 1109"/>
                  <a:gd name="T111" fmla="*/ 87 h 1114"/>
                  <a:gd name="T112" fmla="*/ 311 w 1109"/>
                  <a:gd name="T113" fmla="*/ 56 h 1114"/>
                  <a:gd name="T114" fmla="*/ 368 w 1109"/>
                  <a:gd name="T115" fmla="*/ 32 h 1114"/>
                  <a:gd name="T116" fmla="*/ 427 w 1109"/>
                  <a:gd name="T117" fmla="*/ 15 h 1114"/>
                  <a:gd name="T118" fmla="*/ 491 w 1109"/>
                  <a:gd name="T119" fmla="*/ 4 h 1114"/>
                  <a:gd name="T120" fmla="*/ 555 w 1109"/>
                  <a:gd name="T121" fmla="*/ 0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9" h="1114">
                    <a:moveTo>
                      <a:pt x="555" y="0"/>
                    </a:moveTo>
                    <a:lnTo>
                      <a:pt x="620" y="4"/>
                    </a:lnTo>
                    <a:lnTo>
                      <a:pt x="682" y="15"/>
                    </a:lnTo>
                    <a:lnTo>
                      <a:pt x="741" y="32"/>
                    </a:lnTo>
                    <a:lnTo>
                      <a:pt x="799" y="56"/>
                    </a:lnTo>
                    <a:lnTo>
                      <a:pt x="852" y="87"/>
                    </a:lnTo>
                    <a:lnTo>
                      <a:pt x="901" y="122"/>
                    </a:lnTo>
                    <a:lnTo>
                      <a:pt x="947" y="163"/>
                    </a:lnTo>
                    <a:lnTo>
                      <a:pt x="987" y="209"/>
                    </a:lnTo>
                    <a:lnTo>
                      <a:pt x="1022" y="258"/>
                    </a:lnTo>
                    <a:lnTo>
                      <a:pt x="1053" y="312"/>
                    </a:lnTo>
                    <a:lnTo>
                      <a:pt x="1077" y="369"/>
                    </a:lnTo>
                    <a:lnTo>
                      <a:pt x="1094" y="429"/>
                    </a:lnTo>
                    <a:lnTo>
                      <a:pt x="1105" y="493"/>
                    </a:lnTo>
                    <a:lnTo>
                      <a:pt x="1109" y="558"/>
                    </a:lnTo>
                    <a:lnTo>
                      <a:pt x="1109" y="559"/>
                    </a:lnTo>
                    <a:lnTo>
                      <a:pt x="1060" y="597"/>
                    </a:lnTo>
                    <a:lnTo>
                      <a:pt x="1015" y="638"/>
                    </a:lnTo>
                    <a:lnTo>
                      <a:pt x="974" y="685"/>
                    </a:lnTo>
                    <a:lnTo>
                      <a:pt x="937" y="735"/>
                    </a:lnTo>
                    <a:lnTo>
                      <a:pt x="904" y="788"/>
                    </a:lnTo>
                    <a:lnTo>
                      <a:pt x="878" y="844"/>
                    </a:lnTo>
                    <a:lnTo>
                      <a:pt x="856" y="904"/>
                    </a:lnTo>
                    <a:lnTo>
                      <a:pt x="842" y="954"/>
                    </a:lnTo>
                    <a:lnTo>
                      <a:pt x="833" y="1009"/>
                    </a:lnTo>
                    <a:lnTo>
                      <a:pt x="829" y="1041"/>
                    </a:lnTo>
                    <a:lnTo>
                      <a:pt x="779" y="1066"/>
                    </a:lnTo>
                    <a:lnTo>
                      <a:pt x="726" y="1087"/>
                    </a:lnTo>
                    <a:lnTo>
                      <a:pt x="671" y="1102"/>
                    </a:lnTo>
                    <a:lnTo>
                      <a:pt x="614" y="1112"/>
                    </a:lnTo>
                    <a:lnTo>
                      <a:pt x="555" y="1114"/>
                    </a:lnTo>
                    <a:lnTo>
                      <a:pt x="499" y="1112"/>
                    </a:lnTo>
                    <a:lnTo>
                      <a:pt x="446" y="1103"/>
                    </a:lnTo>
                    <a:lnTo>
                      <a:pt x="395" y="1091"/>
                    </a:lnTo>
                    <a:lnTo>
                      <a:pt x="345" y="1072"/>
                    </a:lnTo>
                    <a:lnTo>
                      <a:pt x="297" y="1050"/>
                    </a:lnTo>
                    <a:lnTo>
                      <a:pt x="252" y="1024"/>
                    </a:lnTo>
                    <a:lnTo>
                      <a:pt x="229" y="1008"/>
                    </a:lnTo>
                    <a:lnTo>
                      <a:pt x="208" y="992"/>
                    </a:lnTo>
                    <a:lnTo>
                      <a:pt x="169" y="956"/>
                    </a:lnTo>
                    <a:lnTo>
                      <a:pt x="127" y="911"/>
                    </a:lnTo>
                    <a:lnTo>
                      <a:pt x="90" y="860"/>
                    </a:lnTo>
                    <a:lnTo>
                      <a:pt x="59" y="806"/>
                    </a:lnTo>
                    <a:lnTo>
                      <a:pt x="34" y="748"/>
                    </a:lnTo>
                    <a:lnTo>
                      <a:pt x="16" y="687"/>
                    </a:lnTo>
                    <a:lnTo>
                      <a:pt x="4" y="624"/>
                    </a:lnTo>
                    <a:lnTo>
                      <a:pt x="0" y="558"/>
                    </a:lnTo>
                    <a:lnTo>
                      <a:pt x="4" y="493"/>
                    </a:lnTo>
                    <a:lnTo>
                      <a:pt x="15" y="429"/>
                    </a:lnTo>
                    <a:lnTo>
                      <a:pt x="33" y="369"/>
                    </a:lnTo>
                    <a:lnTo>
                      <a:pt x="56" y="312"/>
                    </a:lnTo>
                    <a:lnTo>
                      <a:pt x="87" y="258"/>
                    </a:lnTo>
                    <a:lnTo>
                      <a:pt x="122" y="209"/>
                    </a:lnTo>
                    <a:lnTo>
                      <a:pt x="163" y="163"/>
                    </a:lnTo>
                    <a:lnTo>
                      <a:pt x="208" y="122"/>
                    </a:lnTo>
                    <a:lnTo>
                      <a:pt x="258" y="87"/>
                    </a:lnTo>
                    <a:lnTo>
                      <a:pt x="311" y="56"/>
                    </a:lnTo>
                    <a:lnTo>
                      <a:pt x="368" y="32"/>
                    </a:lnTo>
                    <a:lnTo>
                      <a:pt x="427" y="15"/>
                    </a:lnTo>
                    <a:lnTo>
                      <a:pt x="491" y="4"/>
                    </a:lnTo>
                    <a:lnTo>
                      <a:pt x="5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2"/>
              <p:cNvSpPr>
                <a:spLocks/>
              </p:cNvSpPr>
              <p:nvPr/>
            </p:nvSpPr>
            <p:spPr bwMode="auto">
              <a:xfrm>
                <a:off x="1614" y="514"/>
                <a:ext cx="525" cy="536"/>
              </a:xfrm>
              <a:custGeom>
                <a:avLst/>
                <a:gdLst>
                  <a:gd name="T0" fmla="*/ 2012 w 2099"/>
                  <a:gd name="T1" fmla="*/ 3 h 2142"/>
                  <a:gd name="T2" fmla="*/ 2051 w 2099"/>
                  <a:gd name="T3" fmla="*/ 24 h 2142"/>
                  <a:gd name="T4" fmla="*/ 2079 w 2099"/>
                  <a:gd name="T5" fmla="*/ 59 h 2142"/>
                  <a:gd name="T6" fmla="*/ 2095 w 2099"/>
                  <a:gd name="T7" fmla="*/ 104 h 2142"/>
                  <a:gd name="T8" fmla="*/ 2098 w 2099"/>
                  <a:gd name="T9" fmla="*/ 154 h 2142"/>
                  <a:gd name="T10" fmla="*/ 2084 w 2099"/>
                  <a:gd name="T11" fmla="*/ 201 h 2142"/>
                  <a:gd name="T12" fmla="*/ 2055 w 2099"/>
                  <a:gd name="T13" fmla="*/ 244 h 2142"/>
                  <a:gd name="T14" fmla="*/ 2008 w 2099"/>
                  <a:gd name="T15" fmla="*/ 276 h 2142"/>
                  <a:gd name="T16" fmla="*/ 1843 w 2099"/>
                  <a:gd name="T17" fmla="*/ 349 h 2142"/>
                  <a:gd name="T18" fmla="*/ 1684 w 2099"/>
                  <a:gd name="T19" fmla="*/ 431 h 2142"/>
                  <a:gd name="T20" fmla="*/ 1532 w 2099"/>
                  <a:gd name="T21" fmla="*/ 523 h 2142"/>
                  <a:gd name="T22" fmla="*/ 1389 w 2099"/>
                  <a:gd name="T23" fmla="*/ 627 h 2142"/>
                  <a:gd name="T24" fmla="*/ 1258 w 2099"/>
                  <a:gd name="T25" fmla="*/ 744 h 2142"/>
                  <a:gd name="T26" fmla="*/ 1141 w 2099"/>
                  <a:gd name="T27" fmla="*/ 875 h 2142"/>
                  <a:gd name="T28" fmla="*/ 1041 w 2099"/>
                  <a:gd name="T29" fmla="*/ 1021 h 2142"/>
                  <a:gd name="T30" fmla="*/ 976 w 2099"/>
                  <a:gd name="T31" fmla="*/ 1148 h 2142"/>
                  <a:gd name="T32" fmla="*/ 954 w 2099"/>
                  <a:gd name="T33" fmla="*/ 1201 h 2142"/>
                  <a:gd name="T34" fmla="*/ 1027 w 2099"/>
                  <a:gd name="T35" fmla="*/ 1295 h 2142"/>
                  <a:gd name="T36" fmla="*/ 1078 w 2099"/>
                  <a:gd name="T37" fmla="*/ 1402 h 2142"/>
                  <a:gd name="T38" fmla="*/ 1105 w 2099"/>
                  <a:gd name="T39" fmla="*/ 1522 h 2142"/>
                  <a:gd name="T40" fmla="*/ 1107 w 2099"/>
                  <a:gd name="T41" fmla="*/ 1625 h 2142"/>
                  <a:gd name="T42" fmla="*/ 1046 w 2099"/>
                  <a:gd name="T43" fmla="*/ 1689 h 2142"/>
                  <a:gd name="T44" fmla="*/ 943 w 2099"/>
                  <a:gd name="T45" fmla="*/ 1750 h 2142"/>
                  <a:gd name="T46" fmla="*/ 853 w 2099"/>
                  <a:gd name="T47" fmla="*/ 1829 h 2142"/>
                  <a:gd name="T48" fmla="*/ 798 w 2099"/>
                  <a:gd name="T49" fmla="*/ 1894 h 2142"/>
                  <a:gd name="T50" fmla="*/ 757 w 2099"/>
                  <a:gd name="T51" fmla="*/ 1960 h 2142"/>
                  <a:gd name="T52" fmla="*/ 708 w 2099"/>
                  <a:gd name="T53" fmla="*/ 2068 h 2142"/>
                  <a:gd name="T54" fmla="*/ 646 w 2099"/>
                  <a:gd name="T55" fmla="*/ 2134 h 2142"/>
                  <a:gd name="T56" fmla="*/ 553 w 2099"/>
                  <a:gd name="T57" fmla="*/ 2142 h 2142"/>
                  <a:gd name="T58" fmla="*/ 435 w 2099"/>
                  <a:gd name="T59" fmla="*/ 2130 h 2142"/>
                  <a:gd name="T60" fmla="*/ 326 w 2099"/>
                  <a:gd name="T61" fmla="*/ 2092 h 2142"/>
                  <a:gd name="T62" fmla="*/ 252 w 2099"/>
                  <a:gd name="T63" fmla="*/ 2052 h 2142"/>
                  <a:gd name="T64" fmla="*/ 203 w 2099"/>
                  <a:gd name="T65" fmla="*/ 2016 h 2142"/>
                  <a:gd name="T66" fmla="*/ 171 w 2099"/>
                  <a:gd name="T67" fmla="*/ 1988 h 2142"/>
                  <a:gd name="T68" fmla="*/ 129 w 2099"/>
                  <a:gd name="T69" fmla="*/ 1942 h 2142"/>
                  <a:gd name="T70" fmla="*/ 98 w 2099"/>
                  <a:gd name="T71" fmla="*/ 1901 h 2142"/>
                  <a:gd name="T72" fmla="*/ 45 w 2099"/>
                  <a:gd name="T73" fmla="*/ 1806 h 2142"/>
                  <a:gd name="T74" fmla="*/ 11 w 2099"/>
                  <a:gd name="T75" fmla="*/ 1700 h 2142"/>
                  <a:gd name="T76" fmla="*/ 0 w 2099"/>
                  <a:gd name="T77" fmla="*/ 1586 h 2142"/>
                  <a:gd name="T78" fmla="*/ 0 w 2099"/>
                  <a:gd name="T79" fmla="*/ 1574 h 2142"/>
                  <a:gd name="T80" fmla="*/ 5 w 2099"/>
                  <a:gd name="T81" fmla="*/ 1516 h 2142"/>
                  <a:gd name="T82" fmla="*/ 7 w 2099"/>
                  <a:gd name="T83" fmla="*/ 1500 h 2142"/>
                  <a:gd name="T84" fmla="*/ 18 w 2099"/>
                  <a:gd name="T85" fmla="*/ 1445 h 2142"/>
                  <a:gd name="T86" fmla="*/ 40 w 2099"/>
                  <a:gd name="T87" fmla="*/ 1378 h 2142"/>
                  <a:gd name="T88" fmla="*/ 90 w 2099"/>
                  <a:gd name="T89" fmla="*/ 1280 h 2142"/>
                  <a:gd name="T90" fmla="*/ 158 w 2099"/>
                  <a:gd name="T91" fmla="*/ 1196 h 2142"/>
                  <a:gd name="T92" fmla="*/ 224 w 2099"/>
                  <a:gd name="T93" fmla="*/ 1139 h 2142"/>
                  <a:gd name="T94" fmla="*/ 280 w 2099"/>
                  <a:gd name="T95" fmla="*/ 1102 h 2142"/>
                  <a:gd name="T96" fmla="*/ 383 w 2099"/>
                  <a:gd name="T97" fmla="*/ 1055 h 2142"/>
                  <a:gd name="T98" fmla="*/ 495 w 2099"/>
                  <a:gd name="T99" fmla="*/ 1031 h 2142"/>
                  <a:gd name="T100" fmla="*/ 611 w 2099"/>
                  <a:gd name="T101" fmla="*/ 1031 h 2142"/>
                  <a:gd name="T102" fmla="*/ 720 w 2099"/>
                  <a:gd name="T103" fmla="*/ 1054 h 2142"/>
                  <a:gd name="T104" fmla="*/ 743 w 2099"/>
                  <a:gd name="T105" fmla="*/ 1007 h 2142"/>
                  <a:gd name="T106" fmla="*/ 765 w 2099"/>
                  <a:gd name="T107" fmla="*/ 961 h 2142"/>
                  <a:gd name="T108" fmla="*/ 865 w 2099"/>
                  <a:gd name="T109" fmla="*/ 795 h 2142"/>
                  <a:gd name="T110" fmla="*/ 982 w 2099"/>
                  <a:gd name="T111" fmla="*/ 644 h 2142"/>
                  <a:gd name="T112" fmla="*/ 1113 w 2099"/>
                  <a:gd name="T113" fmla="*/ 508 h 2142"/>
                  <a:gd name="T114" fmla="*/ 1258 w 2099"/>
                  <a:gd name="T115" fmla="*/ 387 h 2142"/>
                  <a:gd name="T116" fmla="*/ 1414 w 2099"/>
                  <a:gd name="T117" fmla="*/ 278 h 2142"/>
                  <a:gd name="T118" fmla="*/ 1580 w 2099"/>
                  <a:gd name="T119" fmla="*/ 179 h 2142"/>
                  <a:gd name="T120" fmla="*/ 1754 w 2099"/>
                  <a:gd name="T121" fmla="*/ 91 h 2142"/>
                  <a:gd name="T122" fmla="*/ 1936 w 2099"/>
                  <a:gd name="T123" fmla="*/ 11 h 2142"/>
                  <a:gd name="T124" fmla="*/ 1988 w 2099"/>
                  <a:gd name="T125" fmla="*/ 0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9" h="2142">
                    <a:moveTo>
                      <a:pt x="1988" y="0"/>
                    </a:moveTo>
                    <a:lnTo>
                      <a:pt x="2012" y="3"/>
                    </a:lnTo>
                    <a:lnTo>
                      <a:pt x="2033" y="11"/>
                    </a:lnTo>
                    <a:lnTo>
                      <a:pt x="2051" y="24"/>
                    </a:lnTo>
                    <a:lnTo>
                      <a:pt x="2067" y="40"/>
                    </a:lnTo>
                    <a:lnTo>
                      <a:pt x="2079" y="59"/>
                    </a:lnTo>
                    <a:lnTo>
                      <a:pt x="2089" y="80"/>
                    </a:lnTo>
                    <a:lnTo>
                      <a:pt x="2095" y="104"/>
                    </a:lnTo>
                    <a:lnTo>
                      <a:pt x="2099" y="128"/>
                    </a:lnTo>
                    <a:lnTo>
                      <a:pt x="2098" y="154"/>
                    </a:lnTo>
                    <a:lnTo>
                      <a:pt x="2093" y="178"/>
                    </a:lnTo>
                    <a:lnTo>
                      <a:pt x="2084" y="201"/>
                    </a:lnTo>
                    <a:lnTo>
                      <a:pt x="2072" y="225"/>
                    </a:lnTo>
                    <a:lnTo>
                      <a:pt x="2055" y="244"/>
                    </a:lnTo>
                    <a:lnTo>
                      <a:pt x="2034" y="261"/>
                    </a:lnTo>
                    <a:lnTo>
                      <a:pt x="2008" y="276"/>
                    </a:lnTo>
                    <a:lnTo>
                      <a:pt x="1926" y="311"/>
                    </a:lnTo>
                    <a:lnTo>
                      <a:pt x="1843" y="349"/>
                    </a:lnTo>
                    <a:lnTo>
                      <a:pt x="1763" y="388"/>
                    </a:lnTo>
                    <a:lnTo>
                      <a:pt x="1684" y="431"/>
                    </a:lnTo>
                    <a:lnTo>
                      <a:pt x="1607" y="477"/>
                    </a:lnTo>
                    <a:lnTo>
                      <a:pt x="1532" y="523"/>
                    </a:lnTo>
                    <a:lnTo>
                      <a:pt x="1459" y="574"/>
                    </a:lnTo>
                    <a:lnTo>
                      <a:pt x="1389" y="627"/>
                    </a:lnTo>
                    <a:lnTo>
                      <a:pt x="1321" y="684"/>
                    </a:lnTo>
                    <a:lnTo>
                      <a:pt x="1258" y="744"/>
                    </a:lnTo>
                    <a:lnTo>
                      <a:pt x="1197" y="808"/>
                    </a:lnTo>
                    <a:lnTo>
                      <a:pt x="1141" y="875"/>
                    </a:lnTo>
                    <a:lnTo>
                      <a:pt x="1089" y="946"/>
                    </a:lnTo>
                    <a:lnTo>
                      <a:pt x="1041" y="1021"/>
                    </a:lnTo>
                    <a:lnTo>
                      <a:pt x="999" y="1100"/>
                    </a:lnTo>
                    <a:lnTo>
                      <a:pt x="976" y="1148"/>
                    </a:lnTo>
                    <a:lnTo>
                      <a:pt x="965" y="1174"/>
                    </a:lnTo>
                    <a:lnTo>
                      <a:pt x="954" y="1201"/>
                    </a:lnTo>
                    <a:lnTo>
                      <a:pt x="993" y="1246"/>
                    </a:lnTo>
                    <a:lnTo>
                      <a:pt x="1027" y="1295"/>
                    </a:lnTo>
                    <a:lnTo>
                      <a:pt x="1055" y="1347"/>
                    </a:lnTo>
                    <a:lnTo>
                      <a:pt x="1078" y="1402"/>
                    </a:lnTo>
                    <a:lnTo>
                      <a:pt x="1095" y="1461"/>
                    </a:lnTo>
                    <a:lnTo>
                      <a:pt x="1105" y="1522"/>
                    </a:lnTo>
                    <a:lnTo>
                      <a:pt x="1108" y="1585"/>
                    </a:lnTo>
                    <a:lnTo>
                      <a:pt x="1107" y="1625"/>
                    </a:lnTo>
                    <a:lnTo>
                      <a:pt x="1102" y="1665"/>
                    </a:lnTo>
                    <a:lnTo>
                      <a:pt x="1046" y="1689"/>
                    </a:lnTo>
                    <a:lnTo>
                      <a:pt x="993" y="1717"/>
                    </a:lnTo>
                    <a:lnTo>
                      <a:pt x="943" y="1750"/>
                    </a:lnTo>
                    <a:lnTo>
                      <a:pt x="897" y="1788"/>
                    </a:lnTo>
                    <a:lnTo>
                      <a:pt x="853" y="1829"/>
                    </a:lnTo>
                    <a:lnTo>
                      <a:pt x="814" y="1874"/>
                    </a:lnTo>
                    <a:lnTo>
                      <a:pt x="798" y="1894"/>
                    </a:lnTo>
                    <a:lnTo>
                      <a:pt x="783" y="1915"/>
                    </a:lnTo>
                    <a:lnTo>
                      <a:pt x="757" y="1960"/>
                    </a:lnTo>
                    <a:lnTo>
                      <a:pt x="730" y="2013"/>
                    </a:lnTo>
                    <a:lnTo>
                      <a:pt x="708" y="2068"/>
                    </a:lnTo>
                    <a:lnTo>
                      <a:pt x="691" y="2125"/>
                    </a:lnTo>
                    <a:lnTo>
                      <a:pt x="646" y="2134"/>
                    </a:lnTo>
                    <a:lnTo>
                      <a:pt x="601" y="2140"/>
                    </a:lnTo>
                    <a:lnTo>
                      <a:pt x="553" y="2142"/>
                    </a:lnTo>
                    <a:lnTo>
                      <a:pt x="494" y="2139"/>
                    </a:lnTo>
                    <a:lnTo>
                      <a:pt x="435" y="2130"/>
                    </a:lnTo>
                    <a:lnTo>
                      <a:pt x="379" y="2114"/>
                    </a:lnTo>
                    <a:lnTo>
                      <a:pt x="326" y="2092"/>
                    </a:lnTo>
                    <a:lnTo>
                      <a:pt x="276" y="2066"/>
                    </a:lnTo>
                    <a:lnTo>
                      <a:pt x="252" y="2052"/>
                    </a:lnTo>
                    <a:lnTo>
                      <a:pt x="228" y="2036"/>
                    </a:lnTo>
                    <a:lnTo>
                      <a:pt x="203" y="2016"/>
                    </a:lnTo>
                    <a:lnTo>
                      <a:pt x="180" y="1994"/>
                    </a:lnTo>
                    <a:lnTo>
                      <a:pt x="171" y="1988"/>
                    </a:lnTo>
                    <a:lnTo>
                      <a:pt x="164" y="1981"/>
                    </a:lnTo>
                    <a:lnTo>
                      <a:pt x="129" y="1942"/>
                    </a:lnTo>
                    <a:lnTo>
                      <a:pt x="113" y="1922"/>
                    </a:lnTo>
                    <a:lnTo>
                      <a:pt x="98" y="1901"/>
                    </a:lnTo>
                    <a:lnTo>
                      <a:pt x="69" y="1855"/>
                    </a:lnTo>
                    <a:lnTo>
                      <a:pt x="45" y="1806"/>
                    </a:lnTo>
                    <a:lnTo>
                      <a:pt x="25" y="1753"/>
                    </a:lnTo>
                    <a:lnTo>
                      <a:pt x="11" y="1700"/>
                    </a:lnTo>
                    <a:lnTo>
                      <a:pt x="2" y="1643"/>
                    </a:lnTo>
                    <a:lnTo>
                      <a:pt x="0" y="1586"/>
                    </a:lnTo>
                    <a:lnTo>
                      <a:pt x="0" y="1583"/>
                    </a:lnTo>
                    <a:lnTo>
                      <a:pt x="0" y="1574"/>
                    </a:lnTo>
                    <a:lnTo>
                      <a:pt x="1" y="1564"/>
                    </a:lnTo>
                    <a:lnTo>
                      <a:pt x="5" y="1516"/>
                    </a:lnTo>
                    <a:lnTo>
                      <a:pt x="5" y="1509"/>
                    </a:lnTo>
                    <a:lnTo>
                      <a:pt x="7" y="1500"/>
                    </a:lnTo>
                    <a:lnTo>
                      <a:pt x="12" y="1472"/>
                    </a:lnTo>
                    <a:lnTo>
                      <a:pt x="18" y="1445"/>
                    </a:lnTo>
                    <a:lnTo>
                      <a:pt x="22" y="1431"/>
                    </a:lnTo>
                    <a:lnTo>
                      <a:pt x="40" y="1378"/>
                    </a:lnTo>
                    <a:lnTo>
                      <a:pt x="63" y="1328"/>
                    </a:lnTo>
                    <a:lnTo>
                      <a:pt x="90" y="1280"/>
                    </a:lnTo>
                    <a:lnTo>
                      <a:pt x="123" y="1236"/>
                    </a:lnTo>
                    <a:lnTo>
                      <a:pt x="158" y="1196"/>
                    </a:lnTo>
                    <a:lnTo>
                      <a:pt x="190" y="1166"/>
                    </a:lnTo>
                    <a:lnTo>
                      <a:pt x="224" y="1139"/>
                    </a:lnTo>
                    <a:lnTo>
                      <a:pt x="250" y="1120"/>
                    </a:lnTo>
                    <a:lnTo>
                      <a:pt x="280" y="1102"/>
                    </a:lnTo>
                    <a:lnTo>
                      <a:pt x="329" y="1076"/>
                    </a:lnTo>
                    <a:lnTo>
                      <a:pt x="383" y="1055"/>
                    </a:lnTo>
                    <a:lnTo>
                      <a:pt x="438" y="1040"/>
                    </a:lnTo>
                    <a:lnTo>
                      <a:pt x="495" y="1031"/>
                    </a:lnTo>
                    <a:lnTo>
                      <a:pt x="553" y="1028"/>
                    </a:lnTo>
                    <a:lnTo>
                      <a:pt x="611" y="1031"/>
                    </a:lnTo>
                    <a:lnTo>
                      <a:pt x="667" y="1039"/>
                    </a:lnTo>
                    <a:lnTo>
                      <a:pt x="720" y="1054"/>
                    </a:lnTo>
                    <a:lnTo>
                      <a:pt x="731" y="1031"/>
                    </a:lnTo>
                    <a:lnTo>
                      <a:pt x="743" y="1007"/>
                    </a:lnTo>
                    <a:lnTo>
                      <a:pt x="754" y="984"/>
                    </a:lnTo>
                    <a:lnTo>
                      <a:pt x="765" y="961"/>
                    </a:lnTo>
                    <a:lnTo>
                      <a:pt x="814" y="875"/>
                    </a:lnTo>
                    <a:lnTo>
                      <a:pt x="865" y="795"/>
                    </a:lnTo>
                    <a:lnTo>
                      <a:pt x="922" y="717"/>
                    </a:lnTo>
                    <a:lnTo>
                      <a:pt x="982" y="644"/>
                    </a:lnTo>
                    <a:lnTo>
                      <a:pt x="1046" y="574"/>
                    </a:lnTo>
                    <a:lnTo>
                      <a:pt x="1113" y="508"/>
                    </a:lnTo>
                    <a:lnTo>
                      <a:pt x="1184" y="446"/>
                    </a:lnTo>
                    <a:lnTo>
                      <a:pt x="1258" y="387"/>
                    </a:lnTo>
                    <a:lnTo>
                      <a:pt x="1335" y="331"/>
                    </a:lnTo>
                    <a:lnTo>
                      <a:pt x="1414" y="278"/>
                    </a:lnTo>
                    <a:lnTo>
                      <a:pt x="1496" y="228"/>
                    </a:lnTo>
                    <a:lnTo>
                      <a:pt x="1580" y="179"/>
                    </a:lnTo>
                    <a:lnTo>
                      <a:pt x="1667" y="134"/>
                    </a:lnTo>
                    <a:lnTo>
                      <a:pt x="1754" y="91"/>
                    </a:lnTo>
                    <a:lnTo>
                      <a:pt x="1844" y="50"/>
                    </a:lnTo>
                    <a:lnTo>
                      <a:pt x="1936" y="11"/>
                    </a:lnTo>
                    <a:lnTo>
                      <a:pt x="1962" y="2"/>
                    </a:lnTo>
                    <a:lnTo>
                      <a:pt x="19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3"/>
              <p:cNvSpPr>
                <a:spLocks/>
              </p:cNvSpPr>
              <p:nvPr/>
            </p:nvSpPr>
            <p:spPr bwMode="auto">
              <a:xfrm>
                <a:off x="1807" y="946"/>
                <a:ext cx="277" cy="278"/>
              </a:xfrm>
              <a:custGeom>
                <a:avLst/>
                <a:gdLst>
                  <a:gd name="T0" fmla="*/ 620 w 1109"/>
                  <a:gd name="T1" fmla="*/ 3 h 1114"/>
                  <a:gd name="T2" fmla="*/ 741 w 1109"/>
                  <a:gd name="T3" fmla="*/ 32 h 1114"/>
                  <a:gd name="T4" fmla="*/ 852 w 1109"/>
                  <a:gd name="T5" fmla="*/ 87 h 1114"/>
                  <a:gd name="T6" fmla="*/ 947 w 1109"/>
                  <a:gd name="T7" fmla="*/ 162 h 1114"/>
                  <a:gd name="T8" fmla="*/ 1023 w 1109"/>
                  <a:gd name="T9" fmla="*/ 258 h 1114"/>
                  <a:gd name="T10" fmla="*/ 1077 w 1109"/>
                  <a:gd name="T11" fmla="*/ 369 h 1114"/>
                  <a:gd name="T12" fmla="*/ 1105 w 1109"/>
                  <a:gd name="T13" fmla="*/ 491 h 1114"/>
                  <a:gd name="T14" fmla="*/ 1105 w 1109"/>
                  <a:gd name="T15" fmla="*/ 621 h 1114"/>
                  <a:gd name="T16" fmla="*/ 1077 w 1109"/>
                  <a:gd name="T17" fmla="*/ 745 h 1114"/>
                  <a:gd name="T18" fmla="*/ 1023 w 1109"/>
                  <a:gd name="T19" fmla="*/ 855 h 1114"/>
                  <a:gd name="T20" fmla="*/ 947 w 1109"/>
                  <a:gd name="T21" fmla="*/ 950 h 1114"/>
                  <a:gd name="T22" fmla="*/ 852 w 1109"/>
                  <a:gd name="T23" fmla="*/ 1027 h 1114"/>
                  <a:gd name="T24" fmla="*/ 741 w 1109"/>
                  <a:gd name="T25" fmla="*/ 1081 h 1114"/>
                  <a:gd name="T26" fmla="*/ 620 w 1109"/>
                  <a:gd name="T27" fmla="*/ 1110 h 1114"/>
                  <a:gd name="T28" fmla="*/ 494 w 1109"/>
                  <a:gd name="T29" fmla="*/ 1110 h 1114"/>
                  <a:gd name="T30" fmla="*/ 380 w 1109"/>
                  <a:gd name="T31" fmla="*/ 1085 h 1114"/>
                  <a:gd name="T32" fmla="*/ 275 w 1109"/>
                  <a:gd name="T33" fmla="*/ 1037 h 1114"/>
                  <a:gd name="T34" fmla="*/ 191 w 1109"/>
                  <a:gd name="T35" fmla="*/ 977 h 1114"/>
                  <a:gd name="T36" fmla="*/ 112 w 1109"/>
                  <a:gd name="T37" fmla="*/ 891 h 1114"/>
                  <a:gd name="T38" fmla="*/ 53 w 1109"/>
                  <a:gd name="T39" fmla="*/ 791 h 1114"/>
                  <a:gd name="T40" fmla="*/ 14 w 1109"/>
                  <a:gd name="T41" fmla="*/ 678 h 1114"/>
                  <a:gd name="T42" fmla="*/ 0 w 1109"/>
                  <a:gd name="T43" fmla="*/ 556 h 1114"/>
                  <a:gd name="T44" fmla="*/ 7 w 1109"/>
                  <a:gd name="T45" fmla="*/ 477 h 1114"/>
                  <a:gd name="T46" fmla="*/ 19 w 1109"/>
                  <a:gd name="T47" fmla="*/ 418 h 1114"/>
                  <a:gd name="T48" fmla="*/ 41 w 1109"/>
                  <a:gd name="T49" fmla="*/ 349 h 1114"/>
                  <a:gd name="T50" fmla="*/ 67 w 1109"/>
                  <a:gd name="T51" fmla="*/ 292 h 1114"/>
                  <a:gd name="T52" fmla="*/ 125 w 1109"/>
                  <a:gd name="T53" fmla="*/ 205 h 1114"/>
                  <a:gd name="T54" fmla="*/ 204 w 1109"/>
                  <a:gd name="T55" fmla="*/ 127 h 1114"/>
                  <a:gd name="T56" fmla="*/ 296 w 1109"/>
                  <a:gd name="T57" fmla="*/ 65 h 1114"/>
                  <a:gd name="T58" fmla="*/ 362 w 1109"/>
                  <a:gd name="T59" fmla="*/ 35 h 1114"/>
                  <a:gd name="T60" fmla="*/ 419 w 1109"/>
                  <a:gd name="T61" fmla="*/ 17 h 1114"/>
                  <a:gd name="T62" fmla="*/ 509 w 1109"/>
                  <a:gd name="T63" fmla="*/ 1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9" h="1114">
                    <a:moveTo>
                      <a:pt x="555" y="0"/>
                    </a:moveTo>
                    <a:lnTo>
                      <a:pt x="620" y="3"/>
                    </a:lnTo>
                    <a:lnTo>
                      <a:pt x="682" y="14"/>
                    </a:lnTo>
                    <a:lnTo>
                      <a:pt x="741" y="32"/>
                    </a:lnTo>
                    <a:lnTo>
                      <a:pt x="799" y="56"/>
                    </a:lnTo>
                    <a:lnTo>
                      <a:pt x="852" y="87"/>
                    </a:lnTo>
                    <a:lnTo>
                      <a:pt x="902" y="122"/>
                    </a:lnTo>
                    <a:lnTo>
                      <a:pt x="947" y="162"/>
                    </a:lnTo>
                    <a:lnTo>
                      <a:pt x="987" y="208"/>
                    </a:lnTo>
                    <a:lnTo>
                      <a:pt x="1023" y="258"/>
                    </a:lnTo>
                    <a:lnTo>
                      <a:pt x="1053" y="312"/>
                    </a:lnTo>
                    <a:lnTo>
                      <a:pt x="1077" y="369"/>
                    </a:lnTo>
                    <a:lnTo>
                      <a:pt x="1094" y="429"/>
                    </a:lnTo>
                    <a:lnTo>
                      <a:pt x="1105" y="491"/>
                    </a:lnTo>
                    <a:lnTo>
                      <a:pt x="1109" y="556"/>
                    </a:lnTo>
                    <a:lnTo>
                      <a:pt x="1105" y="621"/>
                    </a:lnTo>
                    <a:lnTo>
                      <a:pt x="1094" y="685"/>
                    </a:lnTo>
                    <a:lnTo>
                      <a:pt x="1077" y="745"/>
                    </a:lnTo>
                    <a:lnTo>
                      <a:pt x="1053" y="802"/>
                    </a:lnTo>
                    <a:lnTo>
                      <a:pt x="1023" y="855"/>
                    </a:lnTo>
                    <a:lnTo>
                      <a:pt x="987" y="905"/>
                    </a:lnTo>
                    <a:lnTo>
                      <a:pt x="947" y="950"/>
                    </a:lnTo>
                    <a:lnTo>
                      <a:pt x="902" y="992"/>
                    </a:lnTo>
                    <a:lnTo>
                      <a:pt x="852" y="1027"/>
                    </a:lnTo>
                    <a:lnTo>
                      <a:pt x="799" y="1058"/>
                    </a:lnTo>
                    <a:lnTo>
                      <a:pt x="741" y="1081"/>
                    </a:lnTo>
                    <a:lnTo>
                      <a:pt x="682" y="1099"/>
                    </a:lnTo>
                    <a:lnTo>
                      <a:pt x="620" y="1110"/>
                    </a:lnTo>
                    <a:lnTo>
                      <a:pt x="555" y="1114"/>
                    </a:lnTo>
                    <a:lnTo>
                      <a:pt x="494" y="1110"/>
                    </a:lnTo>
                    <a:lnTo>
                      <a:pt x="436" y="1100"/>
                    </a:lnTo>
                    <a:lnTo>
                      <a:pt x="380" y="1085"/>
                    </a:lnTo>
                    <a:lnTo>
                      <a:pt x="327" y="1064"/>
                    </a:lnTo>
                    <a:lnTo>
                      <a:pt x="275" y="1037"/>
                    </a:lnTo>
                    <a:lnTo>
                      <a:pt x="233" y="1009"/>
                    </a:lnTo>
                    <a:lnTo>
                      <a:pt x="191" y="977"/>
                    </a:lnTo>
                    <a:lnTo>
                      <a:pt x="150" y="937"/>
                    </a:lnTo>
                    <a:lnTo>
                      <a:pt x="112" y="891"/>
                    </a:lnTo>
                    <a:lnTo>
                      <a:pt x="80" y="844"/>
                    </a:lnTo>
                    <a:lnTo>
                      <a:pt x="53" y="791"/>
                    </a:lnTo>
                    <a:lnTo>
                      <a:pt x="31" y="736"/>
                    </a:lnTo>
                    <a:lnTo>
                      <a:pt x="14" y="678"/>
                    </a:lnTo>
                    <a:lnTo>
                      <a:pt x="4" y="619"/>
                    </a:lnTo>
                    <a:lnTo>
                      <a:pt x="0" y="556"/>
                    </a:lnTo>
                    <a:lnTo>
                      <a:pt x="3" y="516"/>
                    </a:lnTo>
                    <a:lnTo>
                      <a:pt x="7" y="477"/>
                    </a:lnTo>
                    <a:lnTo>
                      <a:pt x="13" y="446"/>
                    </a:lnTo>
                    <a:lnTo>
                      <a:pt x="19" y="418"/>
                    </a:lnTo>
                    <a:lnTo>
                      <a:pt x="28" y="383"/>
                    </a:lnTo>
                    <a:lnTo>
                      <a:pt x="41" y="349"/>
                    </a:lnTo>
                    <a:lnTo>
                      <a:pt x="53" y="320"/>
                    </a:lnTo>
                    <a:lnTo>
                      <a:pt x="67" y="292"/>
                    </a:lnTo>
                    <a:lnTo>
                      <a:pt x="94" y="247"/>
                    </a:lnTo>
                    <a:lnTo>
                      <a:pt x="125" y="205"/>
                    </a:lnTo>
                    <a:lnTo>
                      <a:pt x="162" y="164"/>
                    </a:lnTo>
                    <a:lnTo>
                      <a:pt x="204" y="127"/>
                    </a:lnTo>
                    <a:lnTo>
                      <a:pt x="249" y="93"/>
                    </a:lnTo>
                    <a:lnTo>
                      <a:pt x="296" y="65"/>
                    </a:lnTo>
                    <a:lnTo>
                      <a:pt x="328" y="49"/>
                    </a:lnTo>
                    <a:lnTo>
                      <a:pt x="362" y="35"/>
                    </a:lnTo>
                    <a:lnTo>
                      <a:pt x="390" y="25"/>
                    </a:lnTo>
                    <a:lnTo>
                      <a:pt x="419" y="17"/>
                    </a:lnTo>
                    <a:lnTo>
                      <a:pt x="463" y="7"/>
                    </a:lnTo>
                    <a:lnTo>
                      <a:pt x="509" y="1"/>
                    </a:lnTo>
                    <a:lnTo>
                      <a:pt x="5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4"/>
              <p:cNvSpPr>
                <a:spLocks/>
              </p:cNvSpPr>
              <p:nvPr/>
            </p:nvSpPr>
            <p:spPr bwMode="auto">
              <a:xfrm>
                <a:off x="1927" y="681"/>
                <a:ext cx="265" cy="223"/>
              </a:xfrm>
              <a:custGeom>
                <a:avLst/>
                <a:gdLst>
                  <a:gd name="T0" fmla="*/ 461 w 1061"/>
                  <a:gd name="T1" fmla="*/ 4 h 895"/>
                  <a:gd name="T2" fmla="*/ 538 w 1061"/>
                  <a:gd name="T3" fmla="*/ 27 h 895"/>
                  <a:gd name="T4" fmla="*/ 609 w 1061"/>
                  <a:gd name="T5" fmla="*/ 69 h 895"/>
                  <a:gd name="T6" fmla="*/ 678 w 1061"/>
                  <a:gd name="T7" fmla="*/ 127 h 895"/>
                  <a:gd name="T8" fmla="*/ 741 w 1061"/>
                  <a:gd name="T9" fmla="*/ 197 h 895"/>
                  <a:gd name="T10" fmla="*/ 801 w 1061"/>
                  <a:gd name="T11" fmla="*/ 277 h 895"/>
                  <a:gd name="T12" fmla="*/ 854 w 1061"/>
                  <a:gd name="T13" fmla="*/ 361 h 895"/>
                  <a:gd name="T14" fmla="*/ 904 w 1061"/>
                  <a:gd name="T15" fmla="*/ 447 h 895"/>
                  <a:gd name="T16" fmla="*/ 947 w 1061"/>
                  <a:gd name="T17" fmla="*/ 531 h 895"/>
                  <a:gd name="T18" fmla="*/ 983 w 1061"/>
                  <a:gd name="T19" fmla="*/ 610 h 895"/>
                  <a:gd name="T20" fmla="*/ 1013 w 1061"/>
                  <a:gd name="T21" fmla="*/ 680 h 895"/>
                  <a:gd name="T22" fmla="*/ 1037 w 1061"/>
                  <a:gd name="T23" fmla="*/ 738 h 895"/>
                  <a:gd name="T24" fmla="*/ 1052 w 1061"/>
                  <a:gd name="T25" fmla="*/ 779 h 895"/>
                  <a:gd name="T26" fmla="*/ 1060 w 1061"/>
                  <a:gd name="T27" fmla="*/ 802 h 895"/>
                  <a:gd name="T28" fmla="*/ 1029 w 1061"/>
                  <a:gd name="T29" fmla="*/ 824 h 895"/>
                  <a:gd name="T30" fmla="*/ 956 w 1061"/>
                  <a:gd name="T31" fmla="*/ 856 h 895"/>
                  <a:gd name="T32" fmla="*/ 872 w 1061"/>
                  <a:gd name="T33" fmla="*/ 878 h 895"/>
                  <a:gd name="T34" fmla="*/ 781 w 1061"/>
                  <a:gd name="T35" fmla="*/ 892 h 895"/>
                  <a:gd name="T36" fmla="*/ 684 w 1061"/>
                  <a:gd name="T37" fmla="*/ 895 h 895"/>
                  <a:gd name="T38" fmla="*/ 584 w 1061"/>
                  <a:gd name="T39" fmla="*/ 890 h 895"/>
                  <a:gd name="T40" fmla="*/ 485 w 1061"/>
                  <a:gd name="T41" fmla="*/ 876 h 895"/>
                  <a:gd name="T42" fmla="*/ 388 w 1061"/>
                  <a:gd name="T43" fmla="*/ 853 h 895"/>
                  <a:gd name="T44" fmla="*/ 297 w 1061"/>
                  <a:gd name="T45" fmla="*/ 821 h 895"/>
                  <a:gd name="T46" fmla="*/ 213 w 1061"/>
                  <a:gd name="T47" fmla="*/ 782 h 895"/>
                  <a:gd name="T48" fmla="*/ 139 w 1061"/>
                  <a:gd name="T49" fmla="*/ 733 h 895"/>
                  <a:gd name="T50" fmla="*/ 78 w 1061"/>
                  <a:gd name="T51" fmla="*/ 676 h 895"/>
                  <a:gd name="T52" fmla="*/ 33 w 1061"/>
                  <a:gd name="T53" fmla="*/ 612 h 895"/>
                  <a:gd name="T54" fmla="*/ 6 w 1061"/>
                  <a:gd name="T55" fmla="*/ 539 h 895"/>
                  <a:gd name="T56" fmla="*/ 0 w 1061"/>
                  <a:gd name="T57" fmla="*/ 459 h 895"/>
                  <a:gd name="T58" fmla="*/ 17 w 1061"/>
                  <a:gd name="T59" fmla="*/ 371 h 895"/>
                  <a:gd name="T60" fmla="*/ 59 w 1061"/>
                  <a:gd name="T61" fmla="*/ 275 h 895"/>
                  <a:gd name="T62" fmla="*/ 131 w 1061"/>
                  <a:gd name="T63" fmla="*/ 173 h 895"/>
                  <a:gd name="T64" fmla="*/ 218 w 1061"/>
                  <a:gd name="T65" fmla="*/ 85 h 895"/>
                  <a:gd name="T66" fmla="*/ 302 w 1061"/>
                  <a:gd name="T67" fmla="*/ 28 h 895"/>
                  <a:gd name="T68" fmla="*/ 383 w 1061"/>
                  <a:gd name="T69" fmla="*/ 3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1" h="895">
                    <a:moveTo>
                      <a:pt x="422" y="0"/>
                    </a:moveTo>
                    <a:lnTo>
                      <a:pt x="461" y="4"/>
                    </a:lnTo>
                    <a:lnTo>
                      <a:pt x="500" y="12"/>
                    </a:lnTo>
                    <a:lnTo>
                      <a:pt x="538" y="27"/>
                    </a:lnTo>
                    <a:lnTo>
                      <a:pt x="574" y="45"/>
                    </a:lnTo>
                    <a:lnTo>
                      <a:pt x="609" y="69"/>
                    </a:lnTo>
                    <a:lnTo>
                      <a:pt x="644" y="97"/>
                    </a:lnTo>
                    <a:lnTo>
                      <a:pt x="678" y="127"/>
                    </a:lnTo>
                    <a:lnTo>
                      <a:pt x="709" y="162"/>
                    </a:lnTo>
                    <a:lnTo>
                      <a:pt x="741" y="197"/>
                    </a:lnTo>
                    <a:lnTo>
                      <a:pt x="771" y="236"/>
                    </a:lnTo>
                    <a:lnTo>
                      <a:pt x="801" y="277"/>
                    </a:lnTo>
                    <a:lnTo>
                      <a:pt x="829" y="318"/>
                    </a:lnTo>
                    <a:lnTo>
                      <a:pt x="854" y="361"/>
                    </a:lnTo>
                    <a:lnTo>
                      <a:pt x="880" y="404"/>
                    </a:lnTo>
                    <a:lnTo>
                      <a:pt x="904" y="447"/>
                    </a:lnTo>
                    <a:lnTo>
                      <a:pt x="926" y="489"/>
                    </a:lnTo>
                    <a:lnTo>
                      <a:pt x="947" y="531"/>
                    </a:lnTo>
                    <a:lnTo>
                      <a:pt x="966" y="571"/>
                    </a:lnTo>
                    <a:lnTo>
                      <a:pt x="983" y="610"/>
                    </a:lnTo>
                    <a:lnTo>
                      <a:pt x="999" y="646"/>
                    </a:lnTo>
                    <a:lnTo>
                      <a:pt x="1013" y="680"/>
                    </a:lnTo>
                    <a:lnTo>
                      <a:pt x="1026" y="711"/>
                    </a:lnTo>
                    <a:lnTo>
                      <a:pt x="1037" y="738"/>
                    </a:lnTo>
                    <a:lnTo>
                      <a:pt x="1045" y="761"/>
                    </a:lnTo>
                    <a:lnTo>
                      <a:pt x="1052" y="779"/>
                    </a:lnTo>
                    <a:lnTo>
                      <a:pt x="1057" y="794"/>
                    </a:lnTo>
                    <a:lnTo>
                      <a:pt x="1060" y="802"/>
                    </a:lnTo>
                    <a:lnTo>
                      <a:pt x="1061" y="805"/>
                    </a:lnTo>
                    <a:lnTo>
                      <a:pt x="1029" y="824"/>
                    </a:lnTo>
                    <a:lnTo>
                      <a:pt x="994" y="842"/>
                    </a:lnTo>
                    <a:lnTo>
                      <a:pt x="956" y="856"/>
                    </a:lnTo>
                    <a:lnTo>
                      <a:pt x="915" y="868"/>
                    </a:lnTo>
                    <a:lnTo>
                      <a:pt x="872" y="878"/>
                    </a:lnTo>
                    <a:lnTo>
                      <a:pt x="827" y="886"/>
                    </a:lnTo>
                    <a:lnTo>
                      <a:pt x="781" y="892"/>
                    </a:lnTo>
                    <a:lnTo>
                      <a:pt x="732" y="894"/>
                    </a:lnTo>
                    <a:lnTo>
                      <a:pt x="684" y="895"/>
                    </a:lnTo>
                    <a:lnTo>
                      <a:pt x="634" y="894"/>
                    </a:lnTo>
                    <a:lnTo>
                      <a:pt x="584" y="890"/>
                    </a:lnTo>
                    <a:lnTo>
                      <a:pt x="534" y="884"/>
                    </a:lnTo>
                    <a:lnTo>
                      <a:pt x="485" y="876"/>
                    </a:lnTo>
                    <a:lnTo>
                      <a:pt x="435" y="865"/>
                    </a:lnTo>
                    <a:lnTo>
                      <a:pt x="388" y="853"/>
                    </a:lnTo>
                    <a:lnTo>
                      <a:pt x="342" y="838"/>
                    </a:lnTo>
                    <a:lnTo>
                      <a:pt x="297" y="821"/>
                    </a:lnTo>
                    <a:lnTo>
                      <a:pt x="253" y="802"/>
                    </a:lnTo>
                    <a:lnTo>
                      <a:pt x="213" y="782"/>
                    </a:lnTo>
                    <a:lnTo>
                      <a:pt x="174" y="758"/>
                    </a:lnTo>
                    <a:lnTo>
                      <a:pt x="139" y="733"/>
                    </a:lnTo>
                    <a:lnTo>
                      <a:pt x="107" y="706"/>
                    </a:lnTo>
                    <a:lnTo>
                      <a:pt x="78" y="676"/>
                    </a:lnTo>
                    <a:lnTo>
                      <a:pt x="53" y="645"/>
                    </a:lnTo>
                    <a:lnTo>
                      <a:pt x="33" y="612"/>
                    </a:lnTo>
                    <a:lnTo>
                      <a:pt x="17" y="576"/>
                    </a:lnTo>
                    <a:lnTo>
                      <a:pt x="6" y="539"/>
                    </a:lnTo>
                    <a:lnTo>
                      <a:pt x="0" y="500"/>
                    </a:lnTo>
                    <a:lnTo>
                      <a:pt x="0" y="459"/>
                    </a:lnTo>
                    <a:lnTo>
                      <a:pt x="5" y="416"/>
                    </a:lnTo>
                    <a:lnTo>
                      <a:pt x="17" y="371"/>
                    </a:lnTo>
                    <a:lnTo>
                      <a:pt x="35" y="324"/>
                    </a:lnTo>
                    <a:lnTo>
                      <a:pt x="59" y="275"/>
                    </a:lnTo>
                    <a:lnTo>
                      <a:pt x="92" y="225"/>
                    </a:lnTo>
                    <a:lnTo>
                      <a:pt x="131" y="173"/>
                    </a:lnTo>
                    <a:lnTo>
                      <a:pt x="175" y="124"/>
                    </a:lnTo>
                    <a:lnTo>
                      <a:pt x="218" y="85"/>
                    </a:lnTo>
                    <a:lnTo>
                      <a:pt x="259" y="53"/>
                    </a:lnTo>
                    <a:lnTo>
                      <a:pt x="302" y="28"/>
                    </a:lnTo>
                    <a:lnTo>
                      <a:pt x="342" y="12"/>
                    </a:lnTo>
                    <a:lnTo>
                      <a:pt x="383" y="3"/>
                    </a:lnTo>
                    <a:lnTo>
                      <a:pt x="4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69" name="Group 68"/>
          <p:cNvGrpSpPr/>
          <p:nvPr/>
        </p:nvGrpSpPr>
        <p:grpSpPr>
          <a:xfrm>
            <a:off x="712153" y="2795251"/>
            <a:ext cx="3547001" cy="923330"/>
            <a:chOff x="712153" y="2845915"/>
            <a:chExt cx="3547001" cy="923330"/>
          </a:xfrm>
        </p:grpSpPr>
        <p:sp>
          <p:nvSpPr>
            <p:cNvPr id="13" name="Rectangle 12"/>
            <p:cNvSpPr/>
            <p:nvPr/>
          </p:nvSpPr>
          <p:spPr>
            <a:xfrm>
              <a:off x="1337387" y="2845915"/>
              <a:ext cx="2921767"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nvGrpSpPr>
            <p:cNvPr id="31" name="Group 17"/>
            <p:cNvGrpSpPr>
              <a:grpSpLocks noChangeAspect="1"/>
            </p:cNvGrpSpPr>
            <p:nvPr/>
          </p:nvGrpSpPr>
          <p:grpSpPr bwMode="auto">
            <a:xfrm>
              <a:off x="712153" y="3020356"/>
              <a:ext cx="521601" cy="574448"/>
              <a:chOff x="1034" y="2303"/>
              <a:chExt cx="760" cy="837"/>
            </a:xfrm>
            <a:solidFill>
              <a:schemeClr val="accent3"/>
            </a:solidFill>
          </p:grpSpPr>
          <p:sp>
            <p:nvSpPr>
              <p:cNvPr id="34" name="Freeform 19"/>
              <p:cNvSpPr>
                <a:spLocks noEditPoints="1"/>
              </p:cNvSpPr>
              <p:nvPr/>
            </p:nvSpPr>
            <p:spPr bwMode="auto">
              <a:xfrm>
                <a:off x="1034" y="2442"/>
                <a:ext cx="385" cy="619"/>
              </a:xfrm>
              <a:custGeom>
                <a:avLst/>
                <a:gdLst>
                  <a:gd name="T0" fmla="*/ 1294 w 1540"/>
                  <a:gd name="T1" fmla="*/ 843 h 2474"/>
                  <a:gd name="T2" fmla="*/ 1251 w 1540"/>
                  <a:gd name="T3" fmla="*/ 909 h 2474"/>
                  <a:gd name="T4" fmla="*/ 1182 w 1540"/>
                  <a:gd name="T5" fmla="*/ 971 h 2474"/>
                  <a:gd name="T6" fmla="*/ 1102 w 1540"/>
                  <a:gd name="T7" fmla="*/ 1024 h 2474"/>
                  <a:gd name="T8" fmla="*/ 1031 w 1540"/>
                  <a:gd name="T9" fmla="*/ 1064 h 2474"/>
                  <a:gd name="T10" fmla="*/ 982 w 1540"/>
                  <a:gd name="T11" fmla="*/ 1087 h 2474"/>
                  <a:gd name="T12" fmla="*/ 1024 w 1540"/>
                  <a:gd name="T13" fmla="*/ 1089 h 2474"/>
                  <a:gd name="T14" fmla="*/ 1156 w 1540"/>
                  <a:gd name="T15" fmla="*/ 1062 h 2474"/>
                  <a:gd name="T16" fmla="*/ 1252 w 1540"/>
                  <a:gd name="T17" fmla="*/ 1016 h 2474"/>
                  <a:gd name="T18" fmla="*/ 1318 w 1540"/>
                  <a:gd name="T19" fmla="*/ 962 h 2474"/>
                  <a:gd name="T20" fmla="*/ 1361 w 1540"/>
                  <a:gd name="T21" fmla="*/ 906 h 2474"/>
                  <a:gd name="T22" fmla="*/ 1384 w 1540"/>
                  <a:gd name="T23" fmla="*/ 859 h 2474"/>
                  <a:gd name="T24" fmla="*/ 1393 w 1540"/>
                  <a:gd name="T25" fmla="*/ 829 h 2474"/>
                  <a:gd name="T26" fmla="*/ 1298 w 1540"/>
                  <a:gd name="T27" fmla="*/ 797 h 2474"/>
                  <a:gd name="T28" fmla="*/ 425 w 1540"/>
                  <a:gd name="T29" fmla="*/ 166 h 2474"/>
                  <a:gd name="T30" fmla="*/ 431 w 1540"/>
                  <a:gd name="T31" fmla="*/ 199 h 2474"/>
                  <a:gd name="T32" fmla="*/ 494 w 1540"/>
                  <a:gd name="T33" fmla="*/ 201 h 2474"/>
                  <a:gd name="T34" fmla="*/ 573 w 1540"/>
                  <a:gd name="T35" fmla="*/ 223 h 2474"/>
                  <a:gd name="T36" fmla="*/ 668 w 1540"/>
                  <a:gd name="T37" fmla="*/ 281 h 2474"/>
                  <a:gd name="T38" fmla="*/ 778 w 1540"/>
                  <a:gd name="T39" fmla="*/ 381 h 2474"/>
                  <a:gd name="T40" fmla="*/ 909 w 1540"/>
                  <a:gd name="T41" fmla="*/ 486 h 2474"/>
                  <a:gd name="T42" fmla="*/ 1047 w 1540"/>
                  <a:gd name="T43" fmla="*/ 550 h 2474"/>
                  <a:gd name="T44" fmla="*/ 1180 w 1540"/>
                  <a:gd name="T45" fmla="*/ 578 h 2474"/>
                  <a:gd name="T46" fmla="*/ 1298 w 1540"/>
                  <a:gd name="T47" fmla="*/ 583 h 2474"/>
                  <a:gd name="T48" fmla="*/ 1390 w 1540"/>
                  <a:gd name="T49" fmla="*/ 575 h 2474"/>
                  <a:gd name="T50" fmla="*/ 1448 w 1540"/>
                  <a:gd name="T51" fmla="*/ 565 h 2474"/>
                  <a:gd name="T52" fmla="*/ 1462 w 1540"/>
                  <a:gd name="T53" fmla="*/ 486 h 2474"/>
                  <a:gd name="T54" fmla="*/ 485 w 1540"/>
                  <a:gd name="T55" fmla="*/ 89 h 2474"/>
                  <a:gd name="T56" fmla="*/ 1512 w 1540"/>
                  <a:gd name="T57" fmla="*/ 299 h 2474"/>
                  <a:gd name="T58" fmla="*/ 1540 w 1540"/>
                  <a:gd name="T59" fmla="*/ 520 h 2474"/>
                  <a:gd name="T60" fmla="*/ 1510 w 1540"/>
                  <a:gd name="T61" fmla="*/ 747 h 2474"/>
                  <a:gd name="T62" fmla="*/ 1434 w 1540"/>
                  <a:gd name="T63" fmla="*/ 946 h 2474"/>
                  <a:gd name="T64" fmla="*/ 1320 w 1540"/>
                  <a:gd name="T65" fmla="*/ 1113 h 2474"/>
                  <a:gd name="T66" fmla="*/ 1178 w 1540"/>
                  <a:gd name="T67" fmla="*/ 1240 h 2474"/>
                  <a:gd name="T68" fmla="*/ 1013 w 1540"/>
                  <a:gd name="T69" fmla="*/ 1324 h 2474"/>
                  <a:gd name="T70" fmla="*/ 837 w 1540"/>
                  <a:gd name="T71" fmla="*/ 1356 h 2474"/>
                  <a:gd name="T72" fmla="*/ 583 w 1540"/>
                  <a:gd name="T73" fmla="*/ 2312 h 2474"/>
                  <a:gd name="T74" fmla="*/ 709 w 1540"/>
                  <a:gd name="T75" fmla="*/ 2360 h 2474"/>
                  <a:gd name="T76" fmla="*/ 798 w 1540"/>
                  <a:gd name="T77" fmla="*/ 2404 h 2474"/>
                  <a:gd name="T78" fmla="*/ 838 w 1540"/>
                  <a:gd name="T79" fmla="*/ 2442 h 2474"/>
                  <a:gd name="T80" fmla="*/ 823 w 1540"/>
                  <a:gd name="T81" fmla="*/ 2465 h 2474"/>
                  <a:gd name="T82" fmla="*/ 763 w 1540"/>
                  <a:gd name="T83" fmla="*/ 2474 h 2474"/>
                  <a:gd name="T84" fmla="*/ 667 w 1540"/>
                  <a:gd name="T85" fmla="*/ 2466 h 2474"/>
                  <a:gd name="T86" fmla="*/ 543 w 1540"/>
                  <a:gd name="T87" fmla="*/ 2446 h 2474"/>
                  <a:gd name="T88" fmla="*/ 400 w 1540"/>
                  <a:gd name="T89" fmla="*/ 2413 h 2474"/>
                  <a:gd name="T90" fmla="*/ 250 w 1540"/>
                  <a:gd name="T91" fmla="*/ 2367 h 2474"/>
                  <a:gd name="T92" fmla="*/ 127 w 1540"/>
                  <a:gd name="T93" fmla="*/ 2321 h 2474"/>
                  <a:gd name="T94" fmla="*/ 40 w 1540"/>
                  <a:gd name="T95" fmla="*/ 2277 h 2474"/>
                  <a:gd name="T96" fmla="*/ 0 w 1540"/>
                  <a:gd name="T97" fmla="*/ 2240 h 2474"/>
                  <a:gd name="T98" fmla="*/ 15 w 1540"/>
                  <a:gd name="T99" fmla="*/ 2216 h 2474"/>
                  <a:gd name="T100" fmla="*/ 74 w 1540"/>
                  <a:gd name="T101" fmla="*/ 2209 h 2474"/>
                  <a:gd name="T102" fmla="*/ 171 w 1540"/>
                  <a:gd name="T103" fmla="*/ 2215 h 2474"/>
                  <a:gd name="T104" fmla="*/ 294 w 1540"/>
                  <a:gd name="T105" fmla="*/ 2236 h 2474"/>
                  <a:gd name="T106" fmla="*/ 532 w 1540"/>
                  <a:gd name="T107" fmla="*/ 1278 h 2474"/>
                  <a:gd name="T108" fmla="*/ 399 w 1540"/>
                  <a:gd name="T109" fmla="*/ 1171 h 2474"/>
                  <a:gd name="T110" fmla="*/ 297 w 1540"/>
                  <a:gd name="T111" fmla="*/ 1030 h 2474"/>
                  <a:gd name="T112" fmla="*/ 230 w 1540"/>
                  <a:gd name="T113" fmla="*/ 862 h 2474"/>
                  <a:gd name="T114" fmla="*/ 202 w 1540"/>
                  <a:gd name="T115" fmla="*/ 675 h 2474"/>
                  <a:gd name="T116" fmla="*/ 216 w 1540"/>
                  <a:gd name="T117" fmla="*/ 477 h 2474"/>
                  <a:gd name="T118" fmla="*/ 272 w 1540"/>
                  <a:gd name="T119" fmla="*/ 284 h 2474"/>
                  <a:gd name="T120" fmla="*/ 365 w 1540"/>
                  <a:gd name="T121" fmla="*/ 115 h 2474"/>
                  <a:gd name="T122" fmla="*/ 461 w 1540"/>
                  <a:gd name="T123" fmla="*/ 0 h 2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0" h="2474">
                    <a:moveTo>
                      <a:pt x="1298" y="797"/>
                    </a:moveTo>
                    <a:lnTo>
                      <a:pt x="1299" y="820"/>
                    </a:lnTo>
                    <a:lnTo>
                      <a:pt x="1294" y="843"/>
                    </a:lnTo>
                    <a:lnTo>
                      <a:pt x="1283" y="866"/>
                    </a:lnTo>
                    <a:lnTo>
                      <a:pt x="1269" y="888"/>
                    </a:lnTo>
                    <a:lnTo>
                      <a:pt x="1251" y="909"/>
                    </a:lnTo>
                    <a:lnTo>
                      <a:pt x="1230" y="931"/>
                    </a:lnTo>
                    <a:lnTo>
                      <a:pt x="1207" y="951"/>
                    </a:lnTo>
                    <a:lnTo>
                      <a:pt x="1182" y="971"/>
                    </a:lnTo>
                    <a:lnTo>
                      <a:pt x="1156" y="990"/>
                    </a:lnTo>
                    <a:lnTo>
                      <a:pt x="1129" y="1007"/>
                    </a:lnTo>
                    <a:lnTo>
                      <a:pt x="1102" y="1024"/>
                    </a:lnTo>
                    <a:lnTo>
                      <a:pt x="1077" y="1039"/>
                    </a:lnTo>
                    <a:lnTo>
                      <a:pt x="1053" y="1052"/>
                    </a:lnTo>
                    <a:lnTo>
                      <a:pt x="1031" y="1064"/>
                    </a:lnTo>
                    <a:lnTo>
                      <a:pt x="1011" y="1074"/>
                    </a:lnTo>
                    <a:lnTo>
                      <a:pt x="995" y="1081"/>
                    </a:lnTo>
                    <a:lnTo>
                      <a:pt x="982" y="1087"/>
                    </a:lnTo>
                    <a:lnTo>
                      <a:pt x="975" y="1091"/>
                    </a:lnTo>
                    <a:lnTo>
                      <a:pt x="972" y="1092"/>
                    </a:lnTo>
                    <a:lnTo>
                      <a:pt x="1024" y="1089"/>
                    </a:lnTo>
                    <a:lnTo>
                      <a:pt x="1072" y="1082"/>
                    </a:lnTo>
                    <a:lnTo>
                      <a:pt x="1116" y="1073"/>
                    </a:lnTo>
                    <a:lnTo>
                      <a:pt x="1156" y="1062"/>
                    </a:lnTo>
                    <a:lnTo>
                      <a:pt x="1192" y="1048"/>
                    </a:lnTo>
                    <a:lnTo>
                      <a:pt x="1224" y="1032"/>
                    </a:lnTo>
                    <a:lnTo>
                      <a:pt x="1252" y="1016"/>
                    </a:lnTo>
                    <a:lnTo>
                      <a:pt x="1277" y="999"/>
                    </a:lnTo>
                    <a:lnTo>
                      <a:pt x="1299" y="980"/>
                    </a:lnTo>
                    <a:lnTo>
                      <a:pt x="1318" y="962"/>
                    </a:lnTo>
                    <a:lnTo>
                      <a:pt x="1335" y="943"/>
                    </a:lnTo>
                    <a:lnTo>
                      <a:pt x="1349" y="925"/>
                    </a:lnTo>
                    <a:lnTo>
                      <a:pt x="1361" y="906"/>
                    </a:lnTo>
                    <a:lnTo>
                      <a:pt x="1370" y="890"/>
                    </a:lnTo>
                    <a:lnTo>
                      <a:pt x="1378" y="874"/>
                    </a:lnTo>
                    <a:lnTo>
                      <a:pt x="1384" y="859"/>
                    </a:lnTo>
                    <a:lnTo>
                      <a:pt x="1388" y="847"/>
                    </a:lnTo>
                    <a:lnTo>
                      <a:pt x="1391" y="837"/>
                    </a:lnTo>
                    <a:lnTo>
                      <a:pt x="1393" y="829"/>
                    </a:lnTo>
                    <a:lnTo>
                      <a:pt x="1394" y="825"/>
                    </a:lnTo>
                    <a:lnTo>
                      <a:pt x="1394" y="822"/>
                    </a:lnTo>
                    <a:lnTo>
                      <a:pt x="1298" y="797"/>
                    </a:lnTo>
                    <a:close/>
                    <a:moveTo>
                      <a:pt x="485" y="89"/>
                    </a:moveTo>
                    <a:lnTo>
                      <a:pt x="454" y="126"/>
                    </a:lnTo>
                    <a:lnTo>
                      <a:pt x="425" y="166"/>
                    </a:lnTo>
                    <a:lnTo>
                      <a:pt x="397" y="207"/>
                    </a:lnTo>
                    <a:lnTo>
                      <a:pt x="413" y="203"/>
                    </a:lnTo>
                    <a:lnTo>
                      <a:pt x="431" y="199"/>
                    </a:lnTo>
                    <a:lnTo>
                      <a:pt x="450" y="198"/>
                    </a:lnTo>
                    <a:lnTo>
                      <a:pt x="470" y="198"/>
                    </a:lnTo>
                    <a:lnTo>
                      <a:pt x="494" y="201"/>
                    </a:lnTo>
                    <a:lnTo>
                      <a:pt x="519" y="205"/>
                    </a:lnTo>
                    <a:lnTo>
                      <a:pt x="544" y="213"/>
                    </a:lnTo>
                    <a:lnTo>
                      <a:pt x="573" y="223"/>
                    </a:lnTo>
                    <a:lnTo>
                      <a:pt x="603" y="239"/>
                    </a:lnTo>
                    <a:lnTo>
                      <a:pt x="634" y="257"/>
                    </a:lnTo>
                    <a:lnTo>
                      <a:pt x="668" y="281"/>
                    </a:lnTo>
                    <a:lnTo>
                      <a:pt x="703" y="308"/>
                    </a:lnTo>
                    <a:lnTo>
                      <a:pt x="740" y="342"/>
                    </a:lnTo>
                    <a:lnTo>
                      <a:pt x="778" y="381"/>
                    </a:lnTo>
                    <a:lnTo>
                      <a:pt x="821" y="421"/>
                    </a:lnTo>
                    <a:lnTo>
                      <a:pt x="865" y="457"/>
                    </a:lnTo>
                    <a:lnTo>
                      <a:pt x="909" y="486"/>
                    </a:lnTo>
                    <a:lnTo>
                      <a:pt x="955" y="512"/>
                    </a:lnTo>
                    <a:lnTo>
                      <a:pt x="1002" y="532"/>
                    </a:lnTo>
                    <a:lnTo>
                      <a:pt x="1047" y="550"/>
                    </a:lnTo>
                    <a:lnTo>
                      <a:pt x="1092" y="562"/>
                    </a:lnTo>
                    <a:lnTo>
                      <a:pt x="1137" y="571"/>
                    </a:lnTo>
                    <a:lnTo>
                      <a:pt x="1180" y="578"/>
                    </a:lnTo>
                    <a:lnTo>
                      <a:pt x="1221" y="581"/>
                    </a:lnTo>
                    <a:lnTo>
                      <a:pt x="1260" y="583"/>
                    </a:lnTo>
                    <a:lnTo>
                      <a:pt x="1298" y="583"/>
                    </a:lnTo>
                    <a:lnTo>
                      <a:pt x="1332" y="581"/>
                    </a:lnTo>
                    <a:lnTo>
                      <a:pt x="1363" y="578"/>
                    </a:lnTo>
                    <a:lnTo>
                      <a:pt x="1390" y="575"/>
                    </a:lnTo>
                    <a:lnTo>
                      <a:pt x="1414" y="571"/>
                    </a:lnTo>
                    <a:lnTo>
                      <a:pt x="1433" y="568"/>
                    </a:lnTo>
                    <a:lnTo>
                      <a:pt x="1448" y="565"/>
                    </a:lnTo>
                    <a:lnTo>
                      <a:pt x="1457" y="563"/>
                    </a:lnTo>
                    <a:lnTo>
                      <a:pt x="1461" y="562"/>
                    </a:lnTo>
                    <a:lnTo>
                      <a:pt x="1462" y="486"/>
                    </a:lnTo>
                    <a:lnTo>
                      <a:pt x="1456" y="414"/>
                    </a:lnTo>
                    <a:lnTo>
                      <a:pt x="1442" y="341"/>
                    </a:lnTo>
                    <a:lnTo>
                      <a:pt x="485" y="89"/>
                    </a:lnTo>
                    <a:close/>
                    <a:moveTo>
                      <a:pt x="461" y="0"/>
                    </a:moveTo>
                    <a:lnTo>
                      <a:pt x="1506" y="277"/>
                    </a:lnTo>
                    <a:lnTo>
                      <a:pt x="1512" y="299"/>
                    </a:lnTo>
                    <a:lnTo>
                      <a:pt x="1528" y="371"/>
                    </a:lnTo>
                    <a:lnTo>
                      <a:pt x="1537" y="445"/>
                    </a:lnTo>
                    <a:lnTo>
                      <a:pt x="1540" y="520"/>
                    </a:lnTo>
                    <a:lnTo>
                      <a:pt x="1537" y="596"/>
                    </a:lnTo>
                    <a:lnTo>
                      <a:pt x="1526" y="672"/>
                    </a:lnTo>
                    <a:lnTo>
                      <a:pt x="1510" y="747"/>
                    </a:lnTo>
                    <a:lnTo>
                      <a:pt x="1490" y="817"/>
                    </a:lnTo>
                    <a:lnTo>
                      <a:pt x="1464" y="883"/>
                    </a:lnTo>
                    <a:lnTo>
                      <a:pt x="1434" y="946"/>
                    </a:lnTo>
                    <a:lnTo>
                      <a:pt x="1400" y="1005"/>
                    </a:lnTo>
                    <a:lnTo>
                      <a:pt x="1362" y="1061"/>
                    </a:lnTo>
                    <a:lnTo>
                      <a:pt x="1320" y="1113"/>
                    </a:lnTo>
                    <a:lnTo>
                      <a:pt x="1275" y="1160"/>
                    </a:lnTo>
                    <a:lnTo>
                      <a:pt x="1228" y="1202"/>
                    </a:lnTo>
                    <a:lnTo>
                      <a:pt x="1178" y="1240"/>
                    </a:lnTo>
                    <a:lnTo>
                      <a:pt x="1124" y="1273"/>
                    </a:lnTo>
                    <a:lnTo>
                      <a:pt x="1069" y="1301"/>
                    </a:lnTo>
                    <a:lnTo>
                      <a:pt x="1013" y="1324"/>
                    </a:lnTo>
                    <a:lnTo>
                      <a:pt x="955" y="1340"/>
                    </a:lnTo>
                    <a:lnTo>
                      <a:pt x="896" y="1352"/>
                    </a:lnTo>
                    <a:lnTo>
                      <a:pt x="837" y="1356"/>
                    </a:lnTo>
                    <a:lnTo>
                      <a:pt x="777" y="1355"/>
                    </a:lnTo>
                    <a:lnTo>
                      <a:pt x="535" y="2297"/>
                    </a:lnTo>
                    <a:lnTo>
                      <a:pt x="583" y="2312"/>
                    </a:lnTo>
                    <a:lnTo>
                      <a:pt x="628" y="2328"/>
                    </a:lnTo>
                    <a:lnTo>
                      <a:pt x="671" y="2344"/>
                    </a:lnTo>
                    <a:lnTo>
                      <a:pt x="709" y="2360"/>
                    </a:lnTo>
                    <a:lnTo>
                      <a:pt x="743" y="2375"/>
                    </a:lnTo>
                    <a:lnTo>
                      <a:pt x="773" y="2390"/>
                    </a:lnTo>
                    <a:lnTo>
                      <a:pt x="798" y="2404"/>
                    </a:lnTo>
                    <a:lnTo>
                      <a:pt x="817" y="2419"/>
                    </a:lnTo>
                    <a:lnTo>
                      <a:pt x="831" y="2431"/>
                    </a:lnTo>
                    <a:lnTo>
                      <a:pt x="838" y="2442"/>
                    </a:lnTo>
                    <a:lnTo>
                      <a:pt x="838" y="2452"/>
                    </a:lnTo>
                    <a:lnTo>
                      <a:pt x="834" y="2460"/>
                    </a:lnTo>
                    <a:lnTo>
                      <a:pt x="823" y="2465"/>
                    </a:lnTo>
                    <a:lnTo>
                      <a:pt x="808" y="2470"/>
                    </a:lnTo>
                    <a:lnTo>
                      <a:pt x="788" y="2473"/>
                    </a:lnTo>
                    <a:lnTo>
                      <a:pt x="763" y="2474"/>
                    </a:lnTo>
                    <a:lnTo>
                      <a:pt x="735" y="2473"/>
                    </a:lnTo>
                    <a:lnTo>
                      <a:pt x="703" y="2471"/>
                    </a:lnTo>
                    <a:lnTo>
                      <a:pt x="667" y="2466"/>
                    </a:lnTo>
                    <a:lnTo>
                      <a:pt x="628" y="2461"/>
                    </a:lnTo>
                    <a:lnTo>
                      <a:pt x="587" y="2454"/>
                    </a:lnTo>
                    <a:lnTo>
                      <a:pt x="543" y="2446"/>
                    </a:lnTo>
                    <a:lnTo>
                      <a:pt x="497" y="2436"/>
                    </a:lnTo>
                    <a:lnTo>
                      <a:pt x="450" y="2425"/>
                    </a:lnTo>
                    <a:lnTo>
                      <a:pt x="400" y="2413"/>
                    </a:lnTo>
                    <a:lnTo>
                      <a:pt x="348" y="2398"/>
                    </a:lnTo>
                    <a:lnTo>
                      <a:pt x="297" y="2384"/>
                    </a:lnTo>
                    <a:lnTo>
                      <a:pt x="250" y="2367"/>
                    </a:lnTo>
                    <a:lnTo>
                      <a:pt x="205" y="2352"/>
                    </a:lnTo>
                    <a:lnTo>
                      <a:pt x="164" y="2337"/>
                    </a:lnTo>
                    <a:lnTo>
                      <a:pt x="127" y="2321"/>
                    </a:lnTo>
                    <a:lnTo>
                      <a:pt x="93" y="2306"/>
                    </a:lnTo>
                    <a:lnTo>
                      <a:pt x="64" y="2291"/>
                    </a:lnTo>
                    <a:lnTo>
                      <a:pt x="40" y="2277"/>
                    </a:lnTo>
                    <a:lnTo>
                      <a:pt x="22" y="2263"/>
                    </a:lnTo>
                    <a:lnTo>
                      <a:pt x="8" y="2251"/>
                    </a:lnTo>
                    <a:lnTo>
                      <a:pt x="0" y="2240"/>
                    </a:lnTo>
                    <a:lnTo>
                      <a:pt x="0" y="2230"/>
                    </a:lnTo>
                    <a:lnTo>
                      <a:pt x="4" y="2222"/>
                    </a:lnTo>
                    <a:lnTo>
                      <a:pt x="15" y="2216"/>
                    </a:lnTo>
                    <a:lnTo>
                      <a:pt x="30" y="2212"/>
                    </a:lnTo>
                    <a:lnTo>
                      <a:pt x="51" y="2210"/>
                    </a:lnTo>
                    <a:lnTo>
                      <a:pt x="74" y="2209"/>
                    </a:lnTo>
                    <a:lnTo>
                      <a:pt x="103" y="2209"/>
                    </a:lnTo>
                    <a:lnTo>
                      <a:pt x="135" y="2212"/>
                    </a:lnTo>
                    <a:lnTo>
                      <a:pt x="171" y="2215"/>
                    </a:lnTo>
                    <a:lnTo>
                      <a:pt x="209" y="2221"/>
                    </a:lnTo>
                    <a:lnTo>
                      <a:pt x="250" y="2227"/>
                    </a:lnTo>
                    <a:lnTo>
                      <a:pt x="294" y="2236"/>
                    </a:lnTo>
                    <a:lnTo>
                      <a:pt x="340" y="2246"/>
                    </a:lnTo>
                    <a:lnTo>
                      <a:pt x="583" y="1305"/>
                    </a:lnTo>
                    <a:lnTo>
                      <a:pt x="532" y="1278"/>
                    </a:lnTo>
                    <a:lnTo>
                      <a:pt x="485" y="1248"/>
                    </a:lnTo>
                    <a:lnTo>
                      <a:pt x="440" y="1212"/>
                    </a:lnTo>
                    <a:lnTo>
                      <a:pt x="399" y="1171"/>
                    </a:lnTo>
                    <a:lnTo>
                      <a:pt x="362" y="1128"/>
                    </a:lnTo>
                    <a:lnTo>
                      <a:pt x="327" y="1081"/>
                    </a:lnTo>
                    <a:lnTo>
                      <a:pt x="297" y="1030"/>
                    </a:lnTo>
                    <a:lnTo>
                      <a:pt x="271" y="977"/>
                    </a:lnTo>
                    <a:lnTo>
                      <a:pt x="248" y="920"/>
                    </a:lnTo>
                    <a:lnTo>
                      <a:pt x="230" y="862"/>
                    </a:lnTo>
                    <a:lnTo>
                      <a:pt x="216" y="801"/>
                    </a:lnTo>
                    <a:lnTo>
                      <a:pt x="206" y="739"/>
                    </a:lnTo>
                    <a:lnTo>
                      <a:pt x="202" y="675"/>
                    </a:lnTo>
                    <a:lnTo>
                      <a:pt x="201" y="609"/>
                    </a:lnTo>
                    <a:lnTo>
                      <a:pt x="206" y="543"/>
                    </a:lnTo>
                    <a:lnTo>
                      <a:pt x="216" y="477"/>
                    </a:lnTo>
                    <a:lnTo>
                      <a:pt x="230" y="409"/>
                    </a:lnTo>
                    <a:lnTo>
                      <a:pt x="249" y="345"/>
                    </a:lnTo>
                    <a:lnTo>
                      <a:pt x="272" y="284"/>
                    </a:lnTo>
                    <a:lnTo>
                      <a:pt x="298" y="224"/>
                    </a:lnTo>
                    <a:lnTo>
                      <a:pt x="330" y="168"/>
                    </a:lnTo>
                    <a:lnTo>
                      <a:pt x="365" y="115"/>
                    </a:lnTo>
                    <a:lnTo>
                      <a:pt x="404" y="64"/>
                    </a:lnTo>
                    <a:lnTo>
                      <a:pt x="446" y="17"/>
                    </a:lnTo>
                    <a:lnTo>
                      <a:pt x="4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0"/>
              <p:cNvSpPr>
                <a:spLocks noEditPoints="1"/>
              </p:cNvSpPr>
              <p:nvPr/>
            </p:nvSpPr>
            <p:spPr bwMode="auto">
              <a:xfrm>
                <a:off x="1419" y="2525"/>
                <a:ext cx="375" cy="615"/>
              </a:xfrm>
              <a:custGeom>
                <a:avLst/>
                <a:gdLst>
                  <a:gd name="T0" fmla="*/ 1158 w 1498"/>
                  <a:gd name="T1" fmla="*/ 577 h 2462"/>
                  <a:gd name="T2" fmla="*/ 1164 w 1498"/>
                  <a:gd name="T3" fmla="*/ 647 h 2462"/>
                  <a:gd name="T4" fmla="*/ 1141 w 1498"/>
                  <a:gd name="T5" fmla="*/ 727 h 2462"/>
                  <a:gd name="T6" fmla="*/ 1102 w 1498"/>
                  <a:gd name="T7" fmla="*/ 810 h 2462"/>
                  <a:gd name="T8" fmla="*/ 1057 w 1498"/>
                  <a:gd name="T9" fmla="*/ 885 h 2462"/>
                  <a:gd name="T10" fmla="*/ 1017 w 1498"/>
                  <a:gd name="T11" fmla="*/ 942 h 2462"/>
                  <a:gd name="T12" fmla="*/ 995 w 1498"/>
                  <a:gd name="T13" fmla="*/ 971 h 2462"/>
                  <a:gd name="T14" fmla="*/ 1086 w 1498"/>
                  <a:gd name="T15" fmla="*/ 911 h 2462"/>
                  <a:gd name="T16" fmla="*/ 1179 w 1498"/>
                  <a:gd name="T17" fmla="*/ 815 h 2462"/>
                  <a:gd name="T18" fmla="*/ 1231 w 1498"/>
                  <a:gd name="T19" fmla="*/ 724 h 2462"/>
                  <a:gd name="T20" fmla="*/ 1251 w 1498"/>
                  <a:gd name="T21" fmla="*/ 644 h 2462"/>
                  <a:gd name="T22" fmla="*/ 1253 w 1498"/>
                  <a:gd name="T23" fmla="*/ 582 h 2462"/>
                  <a:gd name="T24" fmla="*/ 1247 w 1498"/>
                  <a:gd name="T25" fmla="*/ 544 h 2462"/>
                  <a:gd name="T26" fmla="*/ 1066 w 1498"/>
                  <a:gd name="T27" fmla="*/ 87 h 2462"/>
                  <a:gd name="T28" fmla="*/ 84 w 1498"/>
                  <a:gd name="T29" fmla="*/ 409 h 2462"/>
                  <a:gd name="T30" fmla="*/ 103 w 1498"/>
                  <a:gd name="T31" fmla="*/ 438 h 2462"/>
                  <a:gd name="T32" fmla="*/ 154 w 1498"/>
                  <a:gd name="T33" fmla="*/ 410 h 2462"/>
                  <a:gd name="T34" fmla="*/ 227 w 1498"/>
                  <a:gd name="T35" fmla="*/ 393 h 2462"/>
                  <a:gd name="T36" fmla="*/ 323 w 1498"/>
                  <a:gd name="T37" fmla="*/ 393 h 2462"/>
                  <a:gd name="T38" fmla="*/ 448 w 1498"/>
                  <a:gd name="T39" fmla="*/ 418 h 2462"/>
                  <a:gd name="T40" fmla="*/ 603 w 1498"/>
                  <a:gd name="T41" fmla="*/ 459 h 2462"/>
                  <a:gd name="T42" fmla="*/ 752 w 1498"/>
                  <a:gd name="T43" fmla="*/ 464 h 2462"/>
                  <a:gd name="T44" fmla="*/ 885 w 1498"/>
                  <a:gd name="T45" fmla="*/ 439 h 2462"/>
                  <a:gd name="T46" fmla="*/ 998 w 1498"/>
                  <a:gd name="T47" fmla="*/ 395 h 2462"/>
                  <a:gd name="T48" fmla="*/ 1088 w 1498"/>
                  <a:gd name="T49" fmla="*/ 346 h 2462"/>
                  <a:gd name="T50" fmla="*/ 1150 w 1498"/>
                  <a:gd name="T51" fmla="*/ 301 h 2462"/>
                  <a:gd name="T52" fmla="*/ 1181 w 1498"/>
                  <a:gd name="T53" fmla="*/ 275 h 2462"/>
                  <a:gd name="T54" fmla="*/ 1131 w 1498"/>
                  <a:gd name="T55" fmla="*/ 175 h 2462"/>
                  <a:gd name="T56" fmla="*/ 1093 w 1498"/>
                  <a:gd name="T57" fmla="*/ 0 h 2462"/>
                  <a:gd name="T58" fmla="*/ 1187 w 1498"/>
                  <a:gd name="T59" fmla="*/ 116 h 2462"/>
                  <a:gd name="T60" fmla="*/ 1275 w 1498"/>
                  <a:gd name="T61" fmla="*/ 289 h 2462"/>
                  <a:gd name="T62" fmla="*/ 1326 w 1498"/>
                  <a:gd name="T63" fmla="*/ 483 h 2462"/>
                  <a:gd name="T64" fmla="*/ 1335 w 1498"/>
                  <a:gd name="T65" fmla="*/ 680 h 2462"/>
                  <a:gd name="T66" fmla="*/ 1301 w 1498"/>
                  <a:gd name="T67" fmla="*/ 864 h 2462"/>
                  <a:gd name="T68" fmla="*/ 1231 w 1498"/>
                  <a:gd name="T69" fmla="*/ 1031 h 2462"/>
                  <a:gd name="T70" fmla="*/ 1126 w 1498"/>
                  <a:gd name="T71" fmla="*/ 1169 h 2462"/>
                  <a:gd name="T72" fmla="*/ 992 w 1498"/>
                  <a:gd name="T73" fmla="*/ 1272 h 2462"/>
                  <a:gd name="T74" fmla="*/ 1204 w 1498"/>
                  <a:gd name="T75" fmla="*/ 2238 h 2462"/>
                  <a:gd name="T76" fmla="*/ 1327 w 1498"/>
                  <a:gd name="T77" fmla="*/ 2221 h 2462"/>
                  <a:gd name="T78" fmla="*/ 1424 w 1498"/>
                  <a:gd name="T79" fmla="*/ 2217 h 2462"/>
                  <a:gd name="T80" fmla="*/ 1483 w 1498"/>
                  <a:gd name="T81" fmla="*/ 2227 h 2462"/>
                  <a:gd name="T82" fmla="*/ 1497 w 1498"/>
                  <a:gd name="T83" fmla="*/ 2250 h 2462"/>
                  <a:gd name="T84" fmla="*/ 1456 w 1498"/>
                  <a:gd name="T85" fmla="*/ 2285 h 2462"/>
                  <a:gd name="T86" fmla="*/ 1368 w 1498"/>
                  <a:gd name="T87" fmla="*/ 2328 h 2462"/>
                  <a:gd name="T88" fmla="*/ 1243 w 1498"/>
                  <a:gd name="T89" fmla="*/ 2371 h 2462"/>
                  <a:gd name="T90" fmla="*/ 1091 w 1498"/>
                  <a:gd name="T91" fmla="*/ 2412 h 2462"/>
                  <a:gd name="T92" fmla="*/ 937 w 1498"/>
                  <a:gd name="T93" fmla="*/ 2442 h 2462"/>
                  <a:gd name="T94" fmla="*/ 807 w 1498"/>
                  <a:gd name="T95" fmla="*/ 2458 h 2462"/>
                  <a:gd name="T96" fmla="*/ 710 w 1498"/>
                  <a:gd name="T97" fmla="*/ 2461 h 2462"/>
                  <a:gd name="T98" fmla="*/ 658 w 1498"/>
                  <a:gd name="T99" fmla="*/ 2446 h 2462"/>
                  <a:gd name="T100" fmla="*/ 662 w 1498"/>
                  <a:gd name="T101" fmla="*/ 2417 h 2462"/>
                  <a:gd name="T102" fmla="*/ 721 w 1498"/>
                  <a:gd name="T103" fmla="*/ 2378 h 2462"/>
                  <a:gd name="T104" fmla="*/ 824 w 1498"/>
                  <a:gd name="T105" fmla="*/ 2334 h 2462"/>
                  <a:gd name="T106" fmla="*/ 961 w 1498"/>
                  <a:gd name="T107" fmla="*/ 2291 h 2462"/>
                  <a:gd name="T108" fmla="*/ 625 w 1498"/>
                  <a:gd name="T109" fmla="*/ 1338 h 2462"/>
                  <a:gd name="T110" fmla="*/ 452 w 1498"/>
                  <a:gd name="T111" fmla="*/ 1284 h 2462"/>
                  <a:gd name="T112" fmla="*/ 296 w 1498"/>
                  <a:gd name="T113" fmla="*/ 1181 h 2462"/>
                  <a:gd name="T114" fmla="*/ 165 w 1498"/>
                  <a:gd name="T115" fmla="*/ 1036 h 2462"/>
                  <a:gd name="T116" fmla="*/ 66 w 1498"/>
                  <a:gd name="T117" fmla="*/ 855 h 2462"/>
                  <a:gd name="T118" fmla="*/ 9 w 1498"/>
                  <a:gd name="T119" fmla="*/ 640 h 2462"/>
                  <a:gd name="T120" fmla="*/ 6 w 1498"/>
                  <a:gd name="T121" fmla="*/ 413 h 2462"/>
                  <a:gd name="T122" fmla="*/ 41 w 1498"/>
                  <a:gd name="T123" fmla="*/ 246 h 2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2462">
                    <a:moveTo>
                      <a:pt x="1244" y="536"/>
                    </a:moveTo>
                    <a:lnTo>
                      <a:pt x="1148" y="559"/>
                    </a:lnTo>
                    <a:lnTo>
                      <a:pt x="1158" y="577"/>
                    </a:lnTo>
                    <a:lnTo>
                      <a:pt x="1164" y="599"/>
                    </a:lnTo>
                    <a:lnTo>
                      <a:pt x="1165" y="622"/>
                    </a:lnTo>
                    <a:lnTo>
                      <a:pt x="1164" y="647"/>
                    </a:lnTo>
                    <a:lnTo>
                      <a:pt x="1159" y="673"/>
                    </a:lnTo>
                    <a:lnTo>
                      <a:pt x="1151" y="700"/>
                    </a:lnTo>
                    <a:lnTo>
                      <a:pt x="1141" y="727"/>
                    </a:lnTo>
                    <a:lnTo>
                      <a:pt x="1130" y="756"/>
                    </a:lnTo>
                    <a:lnTo>
                      <a:pt x="1116" y="783"/>
                    </a:lnTo>
                    <a:lnTo>
                      <a:pt x="1102" y="810"/>
                    </a:lnTo>
                    <a:lnTo>
                      <a:pt x="1087" y="836"/>
                    </a:lnTo>
                    <a:lnTo>
                      <a:pt x="1072" y="861"/>
                    </a:lnTo>
                    <a:lnTo>
                      <a:pt x="1057" y="885"/>
                    </a:lnTo>
                    <a:lnTo>
                      <a:pt x="1043" y="906"/>
                    </a:lnTo>
                    <a:lnTo>
                      <a:pt x="1029" y="925"/>
                    </a:lnTo>
                    <a:lnTo>
                      <a:pt x="1017" y="942"/>
                    </a:lnTo>
                    <a:lnTo>
                      <a:pt x="1007" y="955"/>
                    </a:lnTo>
                    <a:lnTo>
                      <a:pt x="1000" y="964"/>
                    </a:lnTo>
                    <a:lnTo>
                      <a:pt x="995" y="971"/>
                    </a:lnTo>
                    <a:lnTo>
                      <a:pt x="993" y="973"/>
                    </a:lnTo>
                    <a:lnTo>
                      <a:pt x="1043" y="943"/>
                    </a:lnTo>
                    <a:lnTo>
                      <a:pt x="1086" y="911"/>
                    </a:lnTo>
                    <a:lnTo>
                      <a:pt x="1122" y="880"/>
                    </a:lnTo>
                    <a:lnTo>
                      <a:pt x="1153" y="847"/>
                    </a:lnTo>
                    <a:lnTo>
                      <a:pt x="1179" y="815"/>
                    </a:lnTo>
                    <a:lnTo>
                      <a:pt x="1200" y="784"/>
                    </a:lnTo>
                    <a:lnTo>
                      <a:pt x="1218" y="753"/>
                    </a:lnTo>
                    <a:lnTo>
                      <a:pt x="1231" y="724"/>
                    </a:lnTo>
                    <a:lnTo>
                      <a:pt x="1240" y="696"/>
                    </a:lnTo>
                    <a:lnTo>
                      <a:pt x="1247" y="669"/>
                    </a:lnTo>
                    <a:lnTo>
                      <a:pt x="1251" y="644"/>
                    </a:lnTo>
                    <a:lnTo>
                      <a:pt x="1253" y="621"/>
                    </a:lnTo>
                    <a:lnTo>
                      <a:pt x="1253" y="600"/>
                    </a:lnTo>
                    <a:lnTo>
                      <a:pt x="1253" y="582"/>
                    </a:lnTo>
                    <a:lnTo>
                      <a:pt x="1251" y="565"/>
                    </a:lnTo>
                    <a:lnTo>
                      <a:pt x="1249" y="553"/>
                    </a:lnTo>
                    <a:lnTo>
                      <a:pt x="1247" y="544"/>
                    </a:lnTo>
                    <a:lnTo>
                      <a:pt x="1246" y="538"/>
                    </a:lnTo>
                    <a:lnTo>
                      <a:pt x="1244" y="536"/>
                    </a:lnTo>
                    <a:close/>
                    <a:moveTo>
                      <a:pt x="1066" y="87"/>
                    </a:moveTo>
                    <a:lnTo>
                      <a:pt x="102" y="312"/>
                    </a:lnTo>
                    <a:lnTo>
                      <a:pt x="92" y="360"/>
                    </a:lnTo>
                    <a:lnTo>
                      <a:pt x="84" y="409"/>
                    </a:lnTo>
                    <a:lnTo>
                      <a:pt x="80" y="459"/>
                    </a:lnTo>
                    <a:lnTo>
                      <a:pt x="91" y="448"/>
                    </a:lnTo>
                    <a:lnTo>
                      <a:pt x="103" y="438"/>
                    </a:lnTo>
                    <a:lnTo>
                      <a:pt x="118" y="428"/>
                    </a:lnTo>
                    <a:lnTo>
                      <a:pt x="136" y="419"/>
                    </a:lnTo>
                    <a:lnTo>
                      <a:pt x="154" y="410"/>
                    </a:lnTo>
                    <a:lnTo>
                      <a:pt x="175" y="402"/>
                    </a:lnTo>
                    <a:lnTo>
                      <a:pt x="200" y="397"/>
                    </a:lnTo>
                    <a:lnTo>
                      <a:pt x="227" y="393"/>
                    </a:lnTo>
                    <a:lnTo>
                      <a:pt x="256" y="390"/>
                    </a:lnTo>
                    <a:lnTo>
                      <a:pt x="288" y="390"/>
                    </a:lnTo>
                    <a:lnTo>
                      <a:pt x="323" y="393"/>
                    </a:lnTo>
                    <a:lnTo>
                      <a:pt x="361" y="398"/>
                    </a:lnTo>
                    <a:lnTo>
                      <a:pt x="403" y="406"/>
                    </a:lnTo>
                    <a:lnTo>
                      <a:pt x="448" y="418"/>
                    </a:lnTo>
                    <a:lnTo>
                      <a:pt x="496" y="433"/>
                    </a:lnTo>
                    <a:lnTo>
                      <a:pt x="550" y="449"/>
                    </a:lnTo>
                    <a:lnTo>
                      <a:pt x="603" y="459"/>
                    </a:lnTo>
                    <a:lnTo>
                      <a:pt x="654" y="465"/>
                    </a:lnTo>
                    <a:lnTo>
                      <a:pt x="703" y="466"/>
                    </a:lnTo>
                    <a:lnTo>
                      <a:pt x="752" y="464"/>
                    </a:lnTo>
                    <a:lnTo>
                      <a:pt x="798" y="459"/>
                    </a:lnTo>
                    <a:lnTo>
                      <a:pt x="842" y="450"/>
                    </a:lnTo>
                    <a:lnTo>
                      <a:pt x="885" y="439"/>
                    </a:lnTo>
                    <a:lnTo>
                      <a:pt x="925" y="426"/>
                    </a:lnTo>
                    <a:lnTo>
                      <a:pt x="962" y="411"/>
                    </a:lnTo>
                    <a:lnTo>
                      <a:pt x="998" y="395"/>
                    </a:lnTo>
                    <a:lnTo>
                      <a:pt x="1031" y="378"/>
                    </a:lnTo>
                    <a:lnTo>
                      <a:pt x="1060" y="362"/>
                    </a:lnTo>
                    <a:lnTo>
                      <a:pt x="1088" y="346"/>
                    </a:lnTo>
                    <a:lnTo>
                      <a:pt x="1111" y="329"/>
                    </a:lnTo>
                    <a:lnTo>
                      <a:pt x="1132" y="314"/>
                    </a:lnTo>
                    <a:lnTo>
                      <a:pt x="1150" y="301"/>
                    </a:lnTo>
                    <a:lnTo>
                      <a:pt x="1164" y="290"/>
                    </a:lnTo>
                    <a:lnTo>
                      <a:pt x="1175" y="282"/>
                    </a:lnTo>
                    <a:lnTo>
                      <a:pt x="1181" y="275"/>
                    </a:lnTo>
                    <a:lnTo>
                      <a:pt x="1183" y="273"/>
                    </a:lnTo>
                    <a:lnTo>
                      <a:pt x="1159" y="223"/>
                    </a:lnTo>
                    <a:lnTo>
                      <a:pt x="1131" y="175"/>
                    </a:lnTo>
                    <a:lnTo>
                      <a:pt x="1101" y="129"/>
                    </a:lnTo>
                    <a:lnTo>
                      <a:pt x="1066" y="87"/>
                    </a:lnTo>
                    <a:close/>
                    <a:moveTo>
                      <a:pt x="1093" y="0"/>
                    </a:moveTo>
                    <a:lnTo>
                      <a:pt x="1109" y="16"/>
                    </a:lnTo>
                    <a:lnTo>
                      <a:pt x="1149" y="65"/>
                    </a:lnTo>
                    <a:lnTo>
                      <a:pt x="1187" y="116"/>
                    </a:lnTo>
                    <a:lnTo>
                      <a:pt x="1220" y="172"/>
                    </a:lnTo>
                    <a:lnTo>
                      <a:pt x="1249" y="228"/>
                    </a:lnTo>
                    <a:lnTo>
                      <a:pt x="1275" y="289"/>
                    </a:lnTo>
                    <a:lnTo>
                      <a:pt x="1296" y="351"/>
                    </a:lnTo>
                    <a:lnTo>
                      <a:pt x="1313" y="415"/>
                    </a:lnTo>
                    <a:lnTo>
                      <a:pt x="1326" y="483"/>
                    </a:lnTo>
                    <a:lnTo>
                      <a:pt x="1334" y="549"/>
                    </a:lnTo>
                    <a:lnTo>
                      <a:pt x="1336" y="614"/>
                    </a:lnTo>
                    <a:lnTo>
                      <a:pt x="1335" y="680"/>
                    </a:lnTo>
                    <a:lnTo>
                      <a:pt x="1327" y="743"/>
                    </a:lnTo>
                    <a:lnTo>
                      <a:pt x="1316" y="805"/>
                    </a:lnTo>
                    <a:lnTo>
                      <a:pt x="1301" y="864"/>
                    </a:lnTo>
                    <a:lnTo>
                      <a:pt x="1282" y="923"/>
                    </a:lnTo>
                    <a:lnTo>
                      <a:pt x="1258" y="977"/>
                    </a:lnTo>
                    <a:lnTo>
                      <a:pt x="1231" y="1031"/>
                    </a:lnTo>
                    <a:lnTo>
                      <a:pt x="1199" y="1080"/>
                    </a:lnTo>
                    <a:lnTo>
                      <a:pt x="1164" y="1126"/>
                    </a:lnTo>
                    <a:lnTo>
                      <a:pt x="1126" y="1169"/>
                    </a:lnTo>
                    <a:lnTo>
                      <a:pt x="1085" y="1208"/>
                    </a:lnTo>
                    <a:lnTo>
                      <a:pt x="1039" y="1242"/>
                    </a:lnTo>
                    <a:lnTo>
                      <a:pt x="992" y="1272"/>
                    </a:lnTo>
                    <a:lnTo>
                      <a:pt x="942" y="1297"/>
                    </a:lnTo>
                    <a:lnTo>
                      <a:pt x="1158" y="2246"/>
                    </a:lnTo>
                    <a:lnTo>
                      <a:pt x="1204" y="2238"/>
                    </a:lnTo>
                    <a:lnTo>
                      <a:pt x="1248" y="2231"/>
                    </a:lnTo>
                    <a:lnTo>
                      <a:pt x="1288" y="2225"/>
                    </a:lnTo>
                    <a:lnTo>
                      <a:pt x="1327" y="2221"/>
                    </a:lnTo>
                    <a:lnTo>
                      <a:pt x="1363" y="2218"/>
                    </a:lnTo>
                    <a:lnTo>
                      <a:pt x="1395" y="2217"/>
                    </a:lnTo>
                    <a:lnTo>
                      <a:pt x="1424" y="2217"/>
                    </a:lnTo>
                    <a:lnTo>
                      <a:pt x="1448" y="2218"/>
                    </a:lnTo>
                    <a:lnTo>
                      <a:pt x="1468" y="2221"/>
                    </a:lnTo>
                    <a:lnTo>
                      <a:pt x="1483" y="2227"/>
                    </a:lnTo>
                    <a:lnTo>
                      <a:pt x="1494" y="2232"/>
                    </a:lnTo>
                    <a:lnTo>
                      <a:pt x="1498" y="2240"/>
                    </a:lnTo>
                    <a:lnTo>
                      <a:pt x="1497" y="2250"/>
                    </a:lnTo>
                    <a:lnTo>
                      <a:pt x="1489" y="2262"/>
                    </a:lnTo>
                    <a:lnTo>
                      <a:pt x="1475" y="2274"/>
                    </a:lnTo>
                    <a:lnTo>
                      <a:pt x="1456" y="2285"/>
                    </a:lnTo>
                    <a:lnTo>
                      <a:pt x="1432" y="2300"/>
                    </a:lnTo>
                    <a:lnTo>
                      <a:pt x="1402" y="2314"/>
                    </a:lnTo>
                    <a:lnTo>
                      <a:pt x="1368" y="2328"/>
                    </a:lnTo>
                    <a:lnTo>
                      <a:pt x="1330" y="2342"/>
                    </a:lnTo>
                    <a:lnTo>
                      <a:pt x="1288" y="2357"/>
                    </a:lnTo>
                    <a:lnTo>
                      <a:pt x="1243" y="2371"/>
                    </a:lnTo>
                    <a:lnTo>
                      <a:pt x="1195" y="2385"/>
                    </a:lnTo>
                    <a:lnTo>
                      <a:pt x="1145" y="2399"/>
                    </a:lnTo>
                    <a:lnTo>
                      <a:pt x="1091" y="2412"/>
                    </a:lnTo>
                    <a:lnTo>
                      <a:pt x="1038" y="2424"/>
                    </a:lnTo>
                    <a:lnTo>
                      <a:pt x="987" y="2433"/>
                    </a:lnTo>
                    <a:lnTo>
                      <a:pt x="937" y="2442"/>
                    </a:lnTo>
                    <a:lnTo>
                      <a:pt x="891" y="2450"/>
                    </a:lnTo>
                    <a:lnTo>
                      <a:pt x="847" y="2455"/>
                    </a:lnTo>
                    <a:lnTo>
                      <a:pt x="807" y="2458"/>
                    </a:lnTo>
                    <a:lnTo>
                      <a:pt x="770" y="2461"/>
                    </a:lnTo>
                    <a:lnTo>
                      <a:pt x="738" y="2462"/>
                    </a:lnTo>
                    <a:lnTo>
                      <a:pt x="710" y="2461"/>
                    </a:lnTo>
                    <a:lnTo>
                      <a:pt x="687" y="2457"/>
                    </a:lnTo>
                    <a:lnTo>
                      <a:pt x="670" y="2453"/>
                    </a:lnTo>
                    <a:lnTo>
                      <a:pt x="658" y="2446"/>
                    </a:lnTo>
                    <a:lnTo>
                      <a:pt x="653" y="2438"/>
                    </a:lnTo>
                    <a:lnTo>
                      <a:pt x="654" y="2428"/>
                    </a:lnTo>
                    <a:lnTo>
                      <a:pt x="662" y="2417"/>
                    </a:lnTo>
                    <a:lnTo>
                      <a:pt x="676" y="2405"/>
                    </a:lnTo>
                    <a:lnTo>
                      <a:pt x="695" y="2392"/>
                    </a:lnTo>
                    <a:lnTo>
                      <a:pt x="721" y="2378"/>
                    </a:lnTo>
                    <a:lnTo>
                      <a:pt x="751" y="2364"/>
                    </a:lnTo>
                    <a:lnTo>
                      <a:pt x="785" y="2350"/>
                    </a:lnTo>
                    <a:lnTo>
                      <a:pt x="824" y="2334"/>
                    </a:lnTo>
                    <a:lnTo>
                      <a:pt x="867" y="2320"/>
                    </a:lnTo>
                    <a:lnTo>
                      <a:pt x="913" y="2305"/>
                    </a:lnTo>
                    <a:lnTo>
                      <a:pt x="961" y="2291"/>
                    </a:lnTo>
                    <a:lnTo>
                      <a:pt x="745" y="1345"/>
                    </a:lnTo>
                    <a:lnTo>
                      <a:pt x="685" y="1345"/>
                    </a:lnTo>
                    <a:lnTo>
                      <a:pt x="625" y="1338"/>
                    </a:lnTo>
                    <a:lnTo>
                      <a:pt x="566" y="1326"/>
                    </a:lnTo>
                    <a:lnTo>
                      <a:pt x="508" y="1308"/>
                    </a:lnTo>
                    <a:lnTo>
                      <a:pt x="452" y="1284"/>
                    </a:lnTo>
                    <a:lnTo>
                      <a:pt x="398" y="1255"/>
                    </a:lnTo>
                    <a:lnTo>
                      <a:pt x="346" y="1221"/>
                    </a:lnTo>
                    <a:lnTo>
                      <a:pt x="296" y="1181"/>
                    </a:lnTo>
                    <a:lnTo>
                      <a:pt x="248" y="1137"/>
                    </a:lnTo>
                    <a:lnTo>
                      <a:pt x="205" y="1088"/>
                    </a:lnTo>
                    <a:lnTo>
                      <a:pt x="165" y="1036"/>
                    </a:lnTo>
                    <a:lnTo>
                      <a:pt x="127" y="979"/>
                    </a:lnTo>
                    <a:lnTo>
                      <a:pt x="95" y="919"/>
                    </a:lnTo>
                    <a:lnTo>
                      <a:pt x="66" y="855"/>
                    </a:lnTo>
                    <a:lnTo>
                      <a:pt x="42" y="786"/>
                    </a:lnTo>
                    <a:lnTo>
                      <a:pt x="23" y="717"/>
                    </a:lnTo>
                    <a:lnTo>
                      <a:pt x="9" y="640"/>
                    </a:lnTo>
                    <a:lnTo>
                      <a:pt x="1" y="564"/>
                    </a:lnTo>
                    <a:lnTo>
                      <a:pt x="0" y="488"/>
                    </a:lnTo>
                    <a:lnTo>
                      <a:pt x="6" y="413"/>
                    </a:lnTo>
                    <a:lnTo>
                      <a:pt x="17" y="339"/>
                    </a:lnTo>
                    <a:lnTo>
                      <a:pt x="35" y="267"/>
                    </a:lnTo>
                    <a:lnTo>
                      <a:pt x="41" y="246"/>
                    </a:lnTo>
                    <a:lnTo>
                      <a:pt x="109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1542" y="2494"/>
                <a:ext cx="53" cy="54"/>
              </a:xfrm>
              <a:custGeom>
                <a:avLst/>
                <a:gdLst>
                  <a:gd name="T0" fmla="*/ 105 w 211"/>
                  <a:gd name="T1" fmla="*/ 0 h 214"/>
                  <a:gd name="T2" fmla="*/ 130 w 211"/>
                  <a:gd name="T3" fmla="*/ 2 h 214"/>
                  <a:gd name="T4" fmla="*/ 152 w 211"/>
                  <a:gd name="T5" fmla="*/ 11 h 214"/>
                  <a:gd name="T6" fmla="*/ 172 w 211"/>
                  <a:gd name="T7" fmla="*/ 23 h 214"/>
                  <a:gd name="T8" fmla="*/ 188 w 211"/>
                  <a:gd name="T9" fmla="*/ 40 h 214"/>
                  <a:gd name="T10" fmla="*/ 201 w 211"/>
                  <a:gd name="T11" fmla="*/ 60 h 214"/>
                  <a:gd name="T12" fmla="*/ 208 w 211"/>
                  <a:gd name="T13" fmla="*/ 83 h 214"/>
                  <a:gd name="T14" fmla="*/ 211 w 211"/>
                  <a:gd name="T15" fmla="*/ 107 h 214"/>
                  <a:gd name="T16" fmla="*/ 208 w 211"/>
                  <a:gd name="T17" fmla="*/ 132 h 214"/>
                  <a:gd name="T18" fmla="*/ 201 w 211"/>
                  <a:gd name="T19" fmla="*/ 155 h 214"/>
                  <a:gd name="T20" fmla="*/ 188 w 211"/>
                  <a:gd name="T21" fmla="*/ 174 h 214"/>
                  <a:gd name="T22" fmla="*/ 172 w 211"/>
                  <a:gd name="T23" fmla="*/ 191 h 214"/>
                  <a:gd name="T24" fmla="*/ 152 w 211"/>
                  <a:gd name="T25" fmla="*/ 204 h 214"/>
                  <a:gd name="T26" fmla="*/ 130 w 211"/>
                  <a:gd name="T27" fmla="*/ 211 h 214"/>
                  <a:gd name="T28" fmla="*/ 105 w 211"/>
                  <a:gd name="T29" fmla="*/ 214 h 214"/>
                  <a:gd name="T30" fmla="*/ 81 w 211"/>
                  <a:gd name="T31" fmla="*/ 211 h 214"/>
                  <a:gd name="T32" fmla="*/ 59 w 211"/>
                  <a:gd name="T33" fmla="*/ 204 h 214"/>
                  <a:gd name="T34" fmla="*/ 39 w 211"/>
                  <a:gd name="T35" fmla="*/ 191 h 214"/>
                  <a:gd name="T36" fmla="*/ 22 w 211"/>
                  <a:gd name="T37" fmla="*/ 174 h 214"/>
                  <a:gd name="T38" fmla="*/ 11 w 211"/>
                  <a:gd name="T39" fmla="*/ 155 h 214"/>
                  <a:gd name="T40" fmla="*/ 2 w 211"/>
                  <a:gd name="T41" fmla="*/ 132 h 214"/>
                  <a:gd name="T42" fmla="*/ 0 w 211"/>
                  <a:gd name="T43" fmla="*/ 107 h 214"/>
                  <a:gd name="T44" fmla="*/ 2 w 211"/>
                  <a:gd name="T45" fmla="*/ 83 h 214"/>
                  <a:gd name="T46" fmla="*/ 11 w 211"/>
                  <a:gd name="T47" fmla="*/ 60 h 214"/>
                  <a:gd name="T48" fmla="*/ 22 w 211"/>
                  <a:gd name="T49" fmla="*/ 40 h 214"/>
                  <a:gd name="T50" fmla="*/ 39 w 211"/>
                  <a:gd name="T51" fmla="*/ 23 h 214"/>
                  <a:gd name="T52" fmla="*/ 59 w 211"/>
                  <a:gd name="T53" fmla="*/ 11 h 214"/>
                  <a:gd name="T54" fmla="*/ 81 w 211"/>
                  <a:gd name="T55" fmla="*/ 2 h 214"/>
                  <a:gd name="T56" fmla="*/ 105 w 211"/>
                  <a:gd name="T5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14">
                    <a:moveTo>
                      <a:pt x="105" y="0"/>
                    </a:moveTo>
                    <a:lnTo>
                      <a:pt x="130" y="2"/>
                    </a:lnTo>
                    <a:lnTo>
                      <a:pt x="152" y="11"/>
                    </a:lnTo>
                    <a:lnTo>
                      <a:pt x="172" y="23"/>
                    </a:lnTo>
                    <a:lnTo>
                      <a:pt x="188" y="40"/>
                    </a:lnTo>
                    <a:lnTo>
                      <a:pt x="201" y="60"/>
                    </a:lnTo>
                    <a:lnTo>
                      <a:pt x="208" y="83"/>
                    </a:lnTo>
                    <a:lnTo>
                      <a:pt x="211" y="107"/>
                    </a:lnTo>
                    <a:lnTo>
                      <a:pt x="208" y="132"/>
                    </a:lnTo>
                    <a:lnTo>
                      <a:pt x="201" y="155"/>
                    </a:lnTo>
                    <a:lnTo>
                      <a:pt x="188" y="174"/>
                    </a:lnTo>
                    <a:lnTo>
                      <a:pt x="172" y="191"/>
                    </a:lnTo>
                    <a:lnTo>
                      <a:pt x="152" y="204"/>
                    </a:lnTo>
                    <a:lnTo>
                      <a:pt x="130" y="211"/>
                    </a:lnTo>
                    <a:lnTo>
                      <a:pt x="105" y="214"/>
                    </a:lnTo>
                    <a:lnTo>
                      <a:pt x="81" y="211"/>
                    </a:lnTo>
                    <a:lnTo>
                      <a:pt x="59" y="204"/>
                    </a:lnTo>
                    <a:lnTo>
                      <a:pt x="39" y="191"/>
                    </a:lnTo>
                    <a:lnTo>
                      <a:pt x="22" y="174"/>
                    </a:lnTo>
                    <a:lnTo>
                      <a:pt x="11" y="155"/>
                    </a:lnTo>
                    <a:lnTo>
                      <a:pt x="2" y="132"/>
                    </a:lnTo>
                    <a:lnTo>
                      <a:pt x="0" y="107"/>
                    </a:lnTo>
                    <a:lnTo>
                      <a:pt x="2" y="83"/>
                    </a:lnTo>
                    <a:lnTo>
                      <a:pt x="11" y="60"/>
                    </a:lnTo>
                    <a:lnTo>
                      <a:pt x="22" y="40"/>
                    </a:lnTo>
                    <a:lnTo>
                      <a:pt x="39" y="23"/>
                    </a:lnTo>
                    <a:lnTo>
                      <a:pt x="59" y="11"/>
                    </a:lnTo>
                    <a:lnTo>
                      <a:pt x="81" y="2"/>
                    </a:lnTo>
                    <a:lnTo>
                      <a:pt x="1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1606" y="2380"/>
                <a:ext cx="47" cy="46"/>
              </a:xfrm>
              <a:custGeom>
                <a:avLst/>
                <a:gdLst>
                  <a:gd name="T0" fmla="*/ 92 w 184"/>
                  <a:gd name="T1" fmla="*/ 0 h 187"/>
                  <a:gd name="T2" fmla="*/ 113 w 184"/>
                  <a:gd name="T3" fmla="*/ 3 h 187"/>
                  <a:gd name="T4" fmla="*/ 133 w 184"/>
                  <a:gd name="T5" fmla="*/ 10 h 187"/>
                  <a:gd name="T6" fmla="*/ 150 w 184"/>
                  <a:gd name="T7" fmla="*/ 21 h 187"/>
                  <a:gd name="T8" fmla="*/ 164 w 184"/>
                  <a:gd name="T9" fmla="*/ 35 h 187"/>
                  <a:gd name="T10" fmla="*/ 175 w 184"/>
                  <a:gd name="T11" fmla="*/ 53 h 187"/>
                  <a:gd name="T12" fmla="*/ 182 w 184"/>
                  <a:gd name="T13" fmla="*/ 72 h 187"/>
                  <a:gd name="T14" fmla="*/ 184 w 184"/>
                  <a:gd name="T15" fmla="*/ 94 h 187"/>
                  <a:gd name="T16" fmla="*/ 182 w 184"/>
                  <a:gd name="T17" fmla="*/ 115 h 187"/>
                  <a:gd name="T18" fmla="*/ 175 w 184"/>
                  <a:gd name="T19" fmla="*/ 134 h 187"/>
                  <a:gd name="T20" fmla="*/ 164 w 184"/>
                  <a:gd name="T21" fmla="*/ 152 h 187"/>
                  <a:gd name="T22" fmla="*/ 150 w 184"/>
                  <a:gd name="T23" fmla="*/ 167 h 187"/>
                  <a:gd name="T24" fmla="*/ 133 w 184"/>
                  <a:gd name="T25" fmla="*/ 178 h 187"/>
                  <a:gd name="T26" fmla="*/ 113 w 184"/>
                  <a:gd name="T27" fmla="*/ 184 h 187"/>
                  <a:gd name="T28" fmla="*/ 92 w 184"/>
                  <a:gd name="T29" fmla="*/ 187 h 187"/>
                  <a:gd name="T30" fmla="*/ 67 w 184"/>
                  <a:gd name="T31" fmla="*/ 183 h 187"/>
                  <a:gd name="T32" fmla="*/ 46 w 184"/>
                  <a:gd name="T33" fmla="*/ 174 h 187"/>
                  <a:gd name="T34" fmla="*/ 27 w 184"/>
                  <a:gd name="T35" fmla="*/ 159 h 187"/>
                  <a:gd name="T36" fmla="*/ 12 w 184"/>
                  <a:gd name="T37" fmla="*/ 141 h 187"/>
                  <a:gd name="T38" fmla="*/ 4 w 184"/>
                  <a:gd name="T39" fmla="*/ 119 h 187"/>
                  <a:gd name="T40" fmla="*/ 0 w 184"/>
                  <a:gd name="T41" fmla="*/ 94 h 187"/>
                  <a:gd name="T42" fmla="*/ 4 w 184"/>
                  <a:gd name="T43" fmla="*/ 69 h 187"/>
                  <a:gd name="T44" fmla="*/ 12 w 184"/>
                  <a:gd name="T45" fmla="*/ 47 h 187"/>
                  <a:gd name="T46" fmla="*/ 27 w 184"/>
                  <a:gd name="T47" fmla="*/ 28 h 187"/>
                  <a:gd name="T48" fmla="*/ 46 w 184"/>
                  <a:gd name="T49" fmla="*/ 13 h 187"/>
                  <a:gd name="T50" fmla="*/ 67 w 184"/>
                  <a:gd name="T51" fmla="*/ 4 h 187"/>
                  <a:gd name="T52" fmla="*/ 92 w 184"/>
                  <a:gd name="T53"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87">
                    <a:moveTo>
                      <a:pt x="92" y="0"/>
                    </a:moveTo>
                    <a:lnTo>
                      <a:pt x="113" y="3"/>
                    </a:lnTo>
                    <a:lnTo>
                      <a:pt x="133" y="10"/>
                    </a:lnTo>
                    <a:lnTo>
                      <a:pt x="150" y="21"/>
                    </a:lnTo>
                    <a:lnTo>
                      <a:pt x="164" y="35"/>
                    </a:lnTo>
                    <a:lnTo>
                      <a:pt x="175" y="53"/>
                    </a:lnTo>
                    <a:lnTo>
                      <a:pt x="182" y="72"/>
                    </a:lnTo>
                    <a:lnTo>
                      <a:pt x="184" y="94"/>
                    </a:lnTo>
                    <a:lnTo>
                      <a:pt x="182" y="115"/>
                    </a:lnTo>
                    <a:lnTo>
                      <a:pt x="175" y="134"/>
                    </a:lnTo>
                    <a:lnTo>
                      <a:pt x="164" y="152"/>
                    </a:lnTo>
                    <a:lnTo>
                      <a:pt x="150" y="167"/>
                    </a:lnTo>
                    <a:lnTo>
                      <a:pt x="133" y="178"/>
                    </a:lnTo>
                    <a:lnTo>
                      <a:pt x="113" y="184"/>
                    </a:lnTo>
                    <a:lnTo>
                      <a:pt x="92" y="187"/>
                    </a:lnTo>
                    <a:lnTo>
                      <a:pt x="67" y="183"/>
                    </a:lnTo>
                    <a:lnTo>
                      <a:pt x="46" y="174"/>
                    </a:lnTo>
                    <a:lnTo>
                      <a:pt x="27" y="159"/>
                    </a:lnTo>
                    <a:lnTo>
                      <a:pt x="12" y="141"/>
                    </a:lnTo>
                    <a:lnTo>
                      <a:pt x="4" y="119"/>
                    </a:lnTo>
                    <a:lnTo>
                      <a:pt x="0" y="94"/>
                    </a:lnTo>
                    <a:lnTo>
                      <a:pt x="4" y="69"/>
                    </a:lnTo>
                    <a:lnTo>
                      <a:pt x="12" y="47"/>
                    </a:lnTo>
                    <a:lnTo>
                      <a:pt x="27" y="28"/>
                    </a:lnTo>
                    <a:lnTo>
                      <a:pt x="46" y="13"/>
                    </a:lnTo>
                    <a:lnTo>
                      <a:pt x="67" y="4"/>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3"/>
              <p:cNvSpPr>
                <a:spLocks/>
              </p:cNvSpPr>
              <p:nvPr/>
            </p:nvSpPr>
            <p:spPr bwMode="auto">
              <a:xfrm>
                <a:off x="1568" y="2303"/>
                <a:ext cx="27" cy="27"/>
              </a:xfrm>
              <a:custGeom>
                <a:avLst/>
                <a:gdLst>
                  <a:gd name="T0" fmla="*/ 54 w 107"/>
                  <a:gd name="T1" fmla="*/ 0 h 109"/>
                  <a:gd name="T2" fmla="*/ 54 w 107"/>
                  <a:gd name="T3" fmla="*/ 0 h 109"/>
                  <a:gd name="T4" fmla="*/ 71 w 107"/>
                  <a:gd name="T5" fmla="*/ 3 h 109"/>
                  <a:gd name="T6" fmla="*/ 86 w 107"/>
                  <a:gd name="T7" fmla="*/ 11 h 109"/>
                  <a:gd name="T8" fmla="*/ 97 w 107"/>
                  <a:gd name="T9" fmla="*/ 23 h 109"/>
                  <a:gd name="T10" fmla="*/ 105 w 107"/>
                  <a:gd name="T11" fmla="*/ 38 h 109"/>
                  <a:gd name="T12" fmla="*/ 107 w 107"/>
                  <a:gd name="T13" fmla="*/ 54 h 109"/>
                  <a:gd name="T14" fmla="*/ 105 w 107"/>
                  <a:gd name="T15" fmla="*/ 72 h 109"/>
                  <a:gd name="T16" fmla="*/ 97 w 107"/>
                  <a:gd name="T17" fmla="*/ 87 h 109"/>
                  <a:gd name="T18" fmla="*/ 86 w 107"/>
                  <a:gd name="T19" fmla="*/ 99 h 109"/>
                  <a:gd name="T20" fmla="*/ 71 w 107"/>
                  <a:gd name="T21" fmla="*/ 106 h 109"/>
                  <a:gd name="T22" fmla="*/ 54 w 107"/>
                  <a:gd name="T23" fmla="*/ 109 h 109"/>
                  <a:gd name="T24" fmla="*/ 37 w 107"/>
                  <a:gd name="T25" fmla="*/ 106 h 109"/>
                  <a:gd name="T26" fmla="*/ 23 w 107"/>
                  <a:gd name="T27" fmla="*/ 99 h 109"/>
                  <a:gd name="T28" fmla="*/ 11 w 107"/>
                  <a:gd name="T29" fmla="*/ 87 h 109"/>
                  <a:gd name="T30" fmla="*/ 3 w 107"/>
                  <a:gd name="T31" fmla="*/ 72 h 109"/>
                  <a:gd name="T32" fmla="*/ 0 w 107"/>
                  <a:gd name="T33" fmla="*/ 54 h 109"/>
                  <a:gd name="T34" fmla="*/ 3 w 107"/>
                  <a:gd name="T35" fmla="*/ 38 h 109"/>
                  <a:gd name="T36" fmla="*/ 11 w 107"/>
                  <a:gd name="T37" fmla="*/ 23 h 109"/>
                  <a:gd name="T38" fmla="*/ 23 w 107"/>
                  <a:gd name="T39" fmla="*/ 11 h 109"/>
                  <a:gd name="T40" fmla="*/ 37 w 107"/>
                  <a:gd name="T41" fmla="*/ 3 h 109"/>
                  <a:gd name="T42" fmla="*/ 54 w 107"/>
                  <a:gd name="T4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09">
                    <a:moveTo>
                      <a:pt x="54" y="0"/>
                    </a:moveTo>
                    <a:lnTo>
                      <a:pt x="54" y="0"/>
                    </a:lnTo>
                    <a:lnTo>
                      <a:pt x="71" y="3"/>
                    </a:lnTo>
                    <a:lnTo>
                      <a:pt x="86" y="11"/>
                    </a:lnTo>
                    <a:lnTo>
                      <a:pt x="97" y="23"/>
                    </a:lnTo>
                    <a:lnTo>
                      <a:pt x="105" y="38"/>
                    </a:lnTo>
                    <a:lnTo>
                      <a:pt x="107" y="54"/>
                    </a:lnTo>
                    <a:lnTo>
                      <a:pt x="105" y="72"/>
                    </a:lnTo>
                    <a:lnTo>
                      <a:pt x="97" y="87"/>
                    </a:lnTo>
                    <a:lnTo>
                      <a:pt x="86" y="99"/>
                    </a:lnTo>
                    <a:lnTo>
                      <a:pt x="71" y="106"/>
                    </a:lnTo>
                    <a:lnTo>
                      <a:pt x="54" y="109"/>
                    </a:lnTo>
                    <a:lnTo>
                      <a:pt x="37" y="106"/>
                    </a:lnTo>
                    <a:lnTo>
                      <a:pt x="23" y="99"/>
                    </a:lnTo>
                    <a:lnTo>
                      <a:pt x="11" y="87"/>
                    </a:lnTo>
                    <a:lnTo>
                      <a:pt x="3" y="72"/>
                    </a:lnTo>
                    <a:lnTo>
                      <a:pt x="0" y="54"/>
                    </a:lnTo>
                    <a:lnTo>
                      <a:pt x="3" y="38"/>
                    </a:lnTo>
                    <a:lnTo>
                      <a:pt x="11" y="23"/>
                    </a:lnTo>
                    <a:lnTo>
                      <a:pt x="23" y="11"/>
                    </a:lnTo>
                    <a:lnTo>
                      <a:pt x="37" y="3"/>
                    </a:lnTo>
                    <a:lnTo>
                      <a:pt x="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4"/>
              <p:cNvSpPr>
                <a:spLocks/>
              </p:cNvSpPr>
              <p:nvPr/>
            </p:nvSpPr>
            <p:spPr bwMode="auto">
              <a:xfrm>
                <a:off x="1517" y="2303"/>
                <a:ext cx="17" cy="18"/>
              </a:xfrm>
              <a:custGeom>
                <a:avLst/>
                <a:gdLst>
                  <a:gd name="T0" fmla="*/ 35 w 71"/>
                  <a:gd name="T1" fmla="*/ 0 h 72"/>
                  <a:gd name="T2" fmla="*/ 35 w 71"/>
                  <a:gd name="T3" fmla="*/ 0 h 72"/>
                  <a:gd name="T4" fmla="*/ 49 w 71"/>
                  <a:gd name="T5" fmla="*/ 3 h 72"/>
                  <a:gd name="T6" fmla="*/ 60 w 71"/>
                  <a:gd name="T7" fmla="*/ 11 h 72"/>
                  <a:gd name="T8" fmla="*/ 68 w 71"/>
                  <a:gd name="T9" fmla="*/ 23 h 72"/>
                  <a:gd name="T10" fmla="*/ 71 w 71"/>
                  <a:gd name="T11" fmla="*/ 36 h 72"/>
                  <a:gd name="T12" fmla="*/ 68 w 71"/>
                  <a:gd name="T13" fmla="*/ 50 h 72"/>
                  <a:gd name="T14" fmla="*/ 60 w 71"/>
                  <a:gd name="T15" fmla="*/ 62 h 72"/>
                  <a:gd name="T16" fmla="*/ 49 w 71"/>
                  <a:gd name="T17" fmla="*/ 69 h 72"/>
                  <a:gd name="T18" fmla="*/ 35 w 71"/>
                  <a:gd name="T19" fmla="*/ 72 h 72"/>
                  <a:gd name="T20" fmla="*/ 22 w 71"/>
                  <a:gd name="T21" fmla="*/ 69 h 72"/>
                  <a:gd name="T22" fmla="*/ 10 w 71"/>
                  <a:gd name="T23" fmla="*/ 62 h 72"/>
                  <a:gd name="T24" fmla="*/ 2 w 71"/>
                  <a:gd name="T25" fmla="*/ 50 h 72"/>
                  <a:gd name="T26" fmla="*/ 0 w 71"/>
                  <a:gd name="T27" fmla="*/ 36 h 72"/>
                  <a:gd name="T28" fmla="*/ 2 w 71"/>
                  <a:gd name="T29" fmla="*/ 23 h 72"/>
                  <a:gd name="T30" fmla="*/ 10 w 71"/>
                  <a:gd name="T31" fmla="*/ 11 h 72"/>
                  <a:gd name="T32" fmla="*/ 22 w 71"/>
                  <a:gd name="T33" fmla="*/ 3 h 72"/>
                  <a:gd name="T34" fmla="*/ 35 w 71"/>
                  <a:gd name="T3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72">
                    <a:moveTo>
                      <a:pt x="35" y="0"/>
                    </a:moveTo>
                    <a:lnTo>
                      <a:pt x="35" y="0"/>
                    </a:lnTo>
                    <a:lnTo>
                      <a:pt x="49" y="3"/>
                    </a:lnTo>
                    <a:lnTo>
                      <a:pt x="60" y="11"/>
                    </a:lnTo>
                    <a:lnTo>
                      <a:pt x="68" y="23"/>
                    </a:lnTo>
                    <a:lnTo>
                      <a:pt x="71" y="36"/>
                    </a:lnTo>
                    <a:lnTo>
                      <a:pt x="68" y="50"/>
                    </a:lnTo>
                    <a:lnTo>
                      <a:pt x="60" y="62"/>
                    </a:lnTo>
                    <a:lnTo>
                      <a:pt x="49" y="69"/>
                    </a:lnTo>
                    <a:lnTo>
                      <a:pt x="35" y="72"/>
                    </a:lnTo>
                    <a:lnTo>
                      <a:pt x="22" y="69"/>
                    </a:lnTo>
                    <a:lnTo>
                      <a:pt x="10" y="62"/>
                    </a:lnTo>
                    <a:lnTo>
                      <a:pt x="2" y="50"/>
                    </a:lnTo>
                    <a:lnTo>
                      <a:pt x="0" y="36"/>
                    </a:lnTo>
                    <a:lnTo>
                      <a:pt x="2" y="23"/>
                    </a:lnTo>
                    <a:lnTo>
                      <a:pt x="10" y="11"/>
                    </a:lnTo>
                    <a:lnTo>
                      <a:pt x="22" y="3"/>
                    </a:lnTo>
                    <a:lnTo>
                      <a:pt x="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5"/>
              <p:cNvSpPr>
                <a:spLocks/>
              </p:cNvSpPr>
              <p:nvPr/>
            </p:nvSpPr>
            <p:spPr bwMode="auto">
              <a:xfrm>
                <a:off x="1337" y="2303"/>
                <a:ext cx="51" cy="51"/>
              </a:xfrm>
              <a:custGeom>
                <a:avLst/>
                <a:gdLst>
                  <a:gd name="T0" fmla="*/ 102 w 203"/>
                  <a:gd name="T1" fmla="*/ 0 h 205"/>
                  <a:gd name="T2" fmla="*/ 102 w 203"/>
                  <a:gd name="T3" fmla="*/ 0 h 205"/>
                  <a:gd name="T4" fmla="*/ 124 w 203"/>
                  <a:gd name="T5" fmla="*/ 3 h 205"/>
                  <a:gd name="T6" fmla="*/ 146 w 203"/>
                  <a:gd name="T7" fmla="*/ 11 h 205"/>
                  <a:gd name="T8" fmla="*/ 164 w 203"/>
                  <a:gd name="T9" fmla="*/ 23 h 205"/>
                  <a:gd name="T10" fmla="*/ 180 w 203"/>
                  <a:gd name="T11" fmla="*/ 39 h 205"/>
                  <a:gd name="T12" fmla="*/ 192 w 203"/>
                  <a:gd name="T13" fmla="*/ 57 h 205"/>
                  <a:gd name="T14" fmla="*/ 200 w 203"/>
                  <a:gd name="T15" fmla="*/ 79 h 205"/>
                  <a:gd name="T16" fmla="*/ 203 w 203"/>
                  <a:gd name="T17" fmla="*/ 103 h 205"/>
                  <a:gd name="T18" fmla="*/ 200 w 203"/>
                  <a:gd name="T19" fmla="*/ 126 h 205"/>
                  <a:gd name="T20" fmla="*/ 192 w 203"/>
                  <a:gd name="T21" fmla="*/ 148 h 205"/>
                  <a:gd name="T22" fmla="*/ 180 w 203"/>
                  <a:gd name="T23" fmla="*/ 167 h 205"/>
                  <a:gd name="T24" fmla="*/ 164 w 203"/>
                  <a:gd name="T25" fmla="*/ 182 h 205"/>
                  <a:gd name="T26" fmla="*/ 146 w 203"/>
                  <a:gd name="T27" fmla="*/ 194 h 205"/>
                  <a:gd name="T28" fmla="*/ 124 w 203"/>
                  <a:gd name="T29" fmla="*/ 202 h 205"/>
                  <a:gd name="T30" fmla="*/ 102 w 203"/>
                  <a:gd name="T31" fmla="*/ 205 h 205"/>
                  <a:gd name="T32" fmla="*/ 78 w 203"/>
                  <a:gd name="T33" fmla="*/ 202 h 205"/>
                  <a:gd name="T34" fmla="*/ 57 w 203"/>
                  <a:gd name="T35" fmla="*/ 194 h 205"/>
                  <a:gd name="T36" fmla="*/ 38 w 203"/>
                  <a:gd name="T37" fmla="*/ 182 h 205"/>
                  <a:gd name="T38" fmla="*/ 22 w 203"/>
                  <a:gd name="T39" fmla="*/ 167 h 205"/>
                  <a:gd name="T40" fmla="*/ 11 w 203"/>
                  <a:gd name="T41" fmla="*/ 148 h 205"/>
                  <a:gd name="T42" fmla="*/ 2 w 203"/>
                  <a:gd name="T43" fmla="*/ 126 h 205"/>
                  <a:gd name="T44" fmla="*/ 0 w 203"/>
                  <a:gd name="T45" fmla="*/ 103 h 205"/>
                  <a:gd name="T46" fmla="*/ 2 w 203"/>
                  <a:gd name="T47" fmla="*/ 79 h 205"/>
                  <a:gd name="T48" fmla="*/ 11 w 203"/>
                  <a:gd name="T49" fmla="*/ 57 h 205"/>
                  <a:gd name="T50" fmla="*/ 22 w 203"/>
                  <a:gd name="T51" fmla="*/ 39 h 205"/>
                  <a:gd name="T52" fmla="*/ 38 w 203"/>
                  <a:gd name="T53" fmla="*/ 23 h 205"/>
                  <a:gd name="T54" fmla="*/ 57 w 203"/>
                  <a:gd name="T55" fmla="*/ 11 h 205"/>
                  <a:gd name="T56" fmla="*/ 78 w 203"/>
                  <a:gd name="T57" fmla="*/ 3 h 205"/>
                  <a:gd name="T58" fmla="*/ 102 w 203"/>
                  <a:gd name="T5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05">
                    <a:moveTo>
                      <a:pt x="102" y="0"/>
                    </a:moveTo>
                    <a:lnTo>
                      <a:pt x="102" y="0"/>
                    </a:lnTo>
                    <a:lnTo>
                      <a:pt x="124" y="3"/>
                    </a:lnTo>
                    <a:lnTo>
                      <a:pt x="146" y="11"/>
                    </a:lnTo>
                    <a:lnTo>
                      <a:pt x="164" y="23"/>
                    </a:lnTo>
                    <a:lnTo>
                      <a:pt x="180" y="39"/>
                    </a:lnTo>
                    <a:lnTo>
                      <a:pt x="192" y="57"/>
                    </a:lnTo>
                    <a:lnTo>
                      <a:pt x="200" y="79"/>
                    </a:lnTo>
                    <a:lnTo>
                      <a:pt x="203" y="103"/>
                    </a:lnTo>
                    <a:lnTo>
                      <a:pt x="200" y="126"/>
                    </a:lnTo>
                    <a:lnTo>
                      <a:pt x="192" y="148"/>
                    </a:lnTo>
                    <a:lnTo>
                      <a:pt x="180" y="167"/>
                    </a:lnTo>
                    <a:lnTo>
                      <a:pt x="164" y="182"/>
                    </a:lnTo>
                    <a:lnTo>
                      <a:pt x="146" y="194"/>
                    </a:lnTo>
                    <a:lnTo>
                      <a:pt x="124" y="202"/>
                    </a:lnTo>
                    <a:lnTo>
                      <a:pt x="102" y="205"/>
                    </a:lnTo>
                    <a:lnTo>
                      <a:pt x="78" y="202"/>
                    </a:lnTo>
                    <a:lnTo>
                      <a:pt x="57" y="194"/>
                    </a:lnTo>
                    <a:lnTo>
                      <a:pt x="38" y="182"/>
                    </a:lnTo>
                    <a:lnTo>
                      <a:pt x="22" y="167"/>
                    </a:lnTo>
                    <a:lnTo>
                      <a:pt x="11" y="148"/>
                    </a:lnTo>
                    <a:lnTo>
                      <a:pt x="2" y="126"/>
                    </a:lnTo>
                    <a:lnTo>
                      <a:pt x="0" y="103"/>
                    </a:lnTo>
                    <a:lnTo>
                      <a:pt x="2" y="79"/>
                    </a:lnTo>
                    <a:lnTo>
                      <a:pt x="11" y="57"/>
                    </a:lnTo>
                    <a:lnTo>
                      <a:pt x="22" y="39"/>
                    </a:lnTo>
                    <a:lnTo>
                      <a:pt x="38" y="23"/>
                    </a:lnTo>
                    <a:lnTo>
                      <a:pt x="57" y="11"/>
                    </a:lnTo>
                    <a:lnTo>
                      <a:pt x="78" y="3"/>
                    </a:lnTo>
                    <a:lnTo>
                      <a:pt x="1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26"/>
              <p:cNvSpPr>
                <a:spLocks/>
              </p:cNvSpPr>
              <p:nvPr/>
            </p:nvSpPr>
            <p:spPr bwMode="auto">
              <a:xfrm>
                <a:off x="1118" y="2333"/>
                <a:ext cx="83" cy="106"/>
              </a:xfrm>
              <a:custGeom>
                <a:avLst/>
                <a:gdLst>
                  <a:gd name="T0" fmla="*/ 130 w 333"/>
                  <a:gd name="T1" fmla="*/ 0 h 423"/>
                  <a:gd name="T2" fmla="*/ 160 w 333"/>
                  <a:gd name="T3" fmla="*/ 4 h 423"/>
                  <a:gd name="T4" fmla="*/ 183 w 333"/>
                  <a:gd name="T5" fmla="*/ 9 h 423"/>
                  <a:gd name="T6" fmla="*/ 204 w 333"/>
                  <a:gd name="T7" fmla="*/ 18 h 423"/>
                  <a:gd name="T8" fmla="*/ 223 w 333"/>
                  <a:gd name="T9" fmla="*/ 31 h 423"/>
                  <a:gd name="T10" fmla="*/ 242 w 333"/>
                  <a:gd name="T11" fmla="*/ 46 h 423"/>
                  <a:gd name="T12" fmla="*/ 262 w 333"/>
                  <a:gd name="T13" fmla="*/ 69 h 423"/>
                  <a:gd name="T14" fmla="*/ 278 w 333"/>
                  <a:gd name="T15" fmla="*/ 94 h 423"/>
                  <a:gd name="T16" fmla="*/ 293 w 333"/>
                  <a:gd name="T17" fmla="*/ 119 h 423"/>
                  <a:gd name="T18" fmla="*/ 310 w 333"/>
                  <a:gd name="T19" fmla="*/ 157 h 423"/>
                  <a:gd name="T20" fmla="*/ 322 w 333"/>
                  <a:gd name="T21" fmla="*/ 196 h 423"/>
                  <a:gd name="T22" fmla="*/ 330 w 333"/>
                  <a:gd name="T23" fmla="*/ 235 h 423"/>
                  <a:gd name="T24" fmla="*/ 333 w 333"/>
                  <a:gd name="T25" fmla="*/ 273 h 423"/>
                  <a:gd name="T26" fmla="*/ 333 w 333"/>
                  <a:gd name="T27" fmla="*/ 324 h 423"/>
                  <a:gd name="T28" fmla="*/ 329 w 333"/>
                  <a:gd name="T29" fmla="*/ 374 h 423"/>
                  <a:gd name="T30" fmla="*/ 320 w 333"/>
                  <a:gd name="T31" fmla="*/ 423 h 423"/>
                  <a:gd name="T32" fmla="*/ 308 w 333"/>
                  <a:gd name="T33" fmla="*/ 423 h 423"/>
                  <a:gd name="T34" fmla="*/ 302 w 333"/>
                  <a:gd name="T35" fmla="*/ 376 h 423"/>
                  <a:gd name="T36" fmla="*/ 291 w 333"/>
                  <a:gd name="T37" fmla="*/ 329 h 423"/>
                  <a:gd name="T38" fmla="*/ 278 w 333"/>
                  <a:gd name="T39" fmla="*/ 283 h 423"/>
                  <a:gd name="T40" fmla="*/ 266 w 333"/>
                  <a:gd name="T41" fmla="*/ 252 h 423"/>
                  <a:gd name="T42" fmla="*/ 251 w 333"/>
                  <a:gd name="T43" fmla="*/ 221 h 423"/>
                  <a:gd name="T44" fmla="*/ 236 w 333"/>
                  <a:gd name="T45" fmla="*/ 193 h 423"/>
                  <a:gd name="T46" fmla="*/ 218 w 333"/>
                  <a:gd name="T47" fmla="*/ 169 h 423"/>
                  <a:gd name="T48" fmla="*/ 204 w 333"/>
                  <a:gd name="T49" fmla="*/ 155 h 423"/>
                  <a:gd name="T50" fmla="*/ 189 w 333"/>
                  <a:gd name="T51" fmla="*/ 143 h 423"/>
                  <a:gd name="T52" fmla="*/ 174 w 333"/>
                  <a:gd name="T53" fmla="*/ 135 h 423"/>
                  <a:gd name="T54" fmla="*/ 150 w 333"/>
                  <a:gd name="T55" fmla="*/ 123 h 423"/>
                  <a:gd name="T56" fmla="*/ 128 w 333"/>
                  <a:gd name="T57" fmla="*/ 111 h 423"/>
                  <a:gd name="T58" fmla="*/ 102 w 333"/>
                  <a:gd name="T59" fmla="*/ 99 h 423"/>
                  <a:gd name="T60" fmla="*/ 73 w 333"/>
                  <a:gd name="T61" fmla="*/ 88 h 423"/>
                  <a:gd name="T62" fmla="*/ 40 w 333"/>
                  <a:gd name="T63" fmla="*/ 75 h 423"/>
                  <a:gd name="T64" fmla="*/ 2 w 333"/>
                  <a:gd name="T65" fmla="*/ 60 h 423"/>
                  <a:gd name="T66" fmla="*/ 0 w 333"/>
                  <a:gd name="T67" fmla="*/ 49 h 423"/>
                  <a:gd name="T68" fmla="*/ 23 w 333"/>
                  <a:gd name="T69" fmla="*/ 32 h 423"/>
                  <a:gd name="T70" fmla="*/ 47 w 333"/>
                  <a:gd name="T71" fmla="*/ 18 h 423"/>
                  <a:gd name="T72" fmla="*/ 73 w 333"/>
                  <a:gd name="T73" fmla="*/ 7 h 423"/>
                  <a:gd name="T74" fmla="*/ 101 w 333"/>
                  <a:gd name="T75" fmla="*/ 1 h 423"/>
                  <a:gd name="T76" fmla="*/ 130 w 333"/>
                  <a:gd name="T7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3" h="423">
                    <a:moveTo>
                      <a:pt x="130" y="0"/>
                    </a:moveTo>
                    <a:lnTo>
                      <a:pt x="160" y="4"/>
                    </a:lnTo>
                    <a:lnTo>
                      <a:pt x="183" y="9"/>
                    </a:lnTo>
                    <a:lnTo>
                      <a:pt x="204" y="18"/>
                    </a:lnTo>
                    <a:lnTo>
                      <a:pt x="223" y="31"/>
                    </a:lnTo>
                    <a:lnTo>
                      <a:pt x="242" y="46"/>
                    </a:lnTo>
                    <a:lnTo>
                      <a:pt x="262" y="69"/>
                    </a:lnTo>
                    <a:lnTo>
                      <a:pt x="278" y="94"/>
                    </a:lnTo>
                    <a:lnTo>
                      <a:pt x="293" y="119"/>
                    </a:lnTo>
                    <a:lnTo>
                      <a:pt x="310" y="157"/>
                    </a:lnTo>
                    <a:lnTo>
                      <a:pt x="322" y="196"/>
                    </a:lnTo>
                    <a:lnTo>
                      <a:pt x="330" y="235"/>
                    </a:lnTo>
                    <a:lnTo>
                      <a:pt x="333" y="273"/>
                    </a:lnTo>
                    <a:lnTo>
                      <a:pt x="333" y="324"/>
                    </a:lnTo>
                    <a:lnTo>
                      <a:pt x="329" y="374"/>
                    </a:lnTo>
                    <a:lnTo>
                      <a:pt x="320" y="423"/>
                    </a:lnTo>
                    <a:lnTo>
                      <a:pt x="308" y="423"/>
                    </a:lnTo>
                    <a:lnTo>
                      <a:pt x="302" y="376"/>
                    </a:lnTo>
                    <a:lnTo>
                      <a:pt x="291" y="329"/>
                    </a:lnTo>
                    <a:lnTo>
                      <a:pt x="278" y="283"/>
                    </a:lnTo>
                    <a:lnTo>
                      <a:pt x="266" y="252"/>
                    </a:lnTo>
                    <a:lnTo>
                      <a:pt x="251" y="221"/>
                    </a:lnTo>
                    <a:lnTo>
                      <a:pt x="236" y="193"/>
                    </a:lnTo>
                    <a:lnTo>
                      <a:pt x="218" y="169"/>
                    </a:lnTo>
                    <a:lnTo>
                      <a:pt x="204" y="155"/>
                    </a:lnTo>
                    <a:lnTo>
                      <a:pt x="189" y="143"/>
                    </a:lnTo>
                    <a:lnTo>
                      <a:pt x="174" y="135"/>
                    </a:lnTo>
                    <a:lnTo>
                      <a:pt x="150" y="123"/>
                    </a:lnTo>
                    <a:lnTo>
                      <a:pt x="128" y="111"/>
                    </a:lnTo>
                    <a:lnTo>
                      <a:pt x="102" y="99"/>
                    </a:lnTo>
                    <a:lnTo>
                      <a:pt x="73" y="88"/>
                    </a:lnTo>
                    <a:lnTo>
                      <a:pt x="40" y="75"/>
                    </a:lnTo>
                    <a:lnTo>
                      <a:pt x="2" y="60"/>
                    </a:lnTo>
                    <a:lnTo>
                      <a:pt x="0" y="49"/>
                    </a:lnTo>
                    <a:lnTo>
                      <a:pt x="23" y="32"/>
                    </a:lnTo>
                    <a:lnTo>
                      <a:pt x="47" y="18"/>
                    </a:lnTo>
                    <a:lnTo>
                      <a:pt x="73" y="7"/>
                    </a:lnTo>
                    <a:lnTo>
                      <a:pt x="101" y="1"/>
                    </a:lnTo>
                    <a:lnTo>
                      <a:pt x="1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27"/>
              <p:cNvSpPr>
                <a:spLocks/>
              </p:cNvSpPr>
              <p:nvPr/>
            </p:nvSpPr>
            <p:spPr bwMode="auto">
              <a:xfrm>
                <a:off x="1201" y="2333"/>
                <a:ext cx="30" cy="54"/>
              </a:xfrm>
              <a:custGeom>
                <a:avLst/>
                <a:gdLst>
                  <a:gd name="T0" fmla="*/ 37 w 120"/>
                  <a:gd name="T1" fmla="*/ 0 h 218"/>
                  <a:gd name="T2" fmla="*/ 57 w 120"/>
                  <a:gd name="T3" fmla="*/ 4 h 218"/>
                  <a:gd name="T4" fmla="*/ 76 w 120"/>
                  <a:gd name="T5" fmla="*/ 11 h 218"/>
                  <a:gd name="T6" fmla="*/ 88 w 120"/>
                  <a:gd name="T7" fmla="*/ 19 h 218"/>
                  <a:gd name="T8" fmla="*/ 97 w 120"/>
                  <a:gd name="T9" fmla="*/ 30 h 218"/>
                  <a:gd name="T10" fmla="*/ 106 w 120"/>
                  <a:gd name="T11" fmla="*/ 42 h 218"/>
                  <a:gd name="T12" fmla="*/ 113 w 120"/>
                  <a:gd name="T13" fmla="*/ 61 h 218"/>
                  <a:gd name="T14" fmla="*/ 118 w 120"/>
                  <a:gd name="T15" fmla="*/ 81 h 218"/>
                  <a:gd name="T16" fmla="*/ 120 w 120"/>
                  <a:gd name="T17" fmla="*/ 107 h 218"/>
                  <a:gd name="T18" fmla="*/ 118 w 120"/>
                  <a:gd name="T19" fmla="*/ 131 h 218"/>
                  <a:gd name="T20" fmla="*/ 113 w 120"/>
                  <a:gd name="T21" fmla="*/ 154 h 218"/>
                  <a:gd name="T22" fmla="*/ 102 w 120"/>
                  <a:gd name="T23" fmla="*/ 187 h 218"/>
                  <a:gd name="T24" fmla="*/ 86 w 120"/>
                  <a:gd name="T25" fmla="*/ 218 h 218"/>
                  <a:gd name="T26" fmla="*/ 80 w 120"/>
                  <a:gd name="T27" fmla="*/ 216 h 218"/>
                  <a:gd name="T28" fmla="*/ 86 w 120"/>
                  <a:gd name="T29" fmla="*/ 183 h 218"/>
                  <a:gd name="T30" fmla="*/ 88 w 120"/>
                  <a:gd name="T31" fmla="*/ 150 h 218"/>
                  <a:gd name="T32" fmla="*/ 86 w 120"/>
                  <a:gd name="T33" fmla="*/ 120 h 218"/>
                  <a:gd name="T34" fmla="*/ 82 w 120"/>
                  <a:gd name="T35" fmla="*/ 105 h 218"/>
                  <a:gd name="T36" fmla="*/ 78 w 120"/>
                  <a:gd name="T37" fmla="*/ 92 h 218"/>
                  <a:gd name="T38" fmla="*/ 72 w 120"/>
                  <a:gd name="T39" fmla="*/ 80 h 218"/>
                  <a:gd name="T40" fmla="*/ 63 w 120"/>
                  <a:gd name="T41" fmla="*/ 71 h 218"/>
                  <a:gd name="T42" fmla="*/ 58 w 120"/>
                  <a:gd name="T43" fmla="*/ 66 h 218"/>
                  <a:gd name="T44" fmla="*/ 52 w 120"/>
                  <a:gd name="T45" fmla="*/ 59 h 218"/>
                  <a:gd name="T46" fmla="*/ 47 w 120"/>
                  <a:gd name="T47" fmla="*/ 54 h 218"/>
                  <a:gd name="T48" fmla="*/ 34 w 120"/>
                  <a:gd name="T49" fmla="*/ 42 h 218"/>
                  <a:gd name="T50" fmla="*/ 18 w 120"/>
                  <a:gd name="T51" fmla="*/ 29 h 218"/>
                  <a:gd name="T52" fmla="*/ 0 w 120"/>
                  <a:gd name="T53" fmla="*/ 13 h 218"/>
                  <a:gd name="T54" fmla="*/ 0 w 120"/>
                  <a:gd name="T55" fmla="*/ 8 h 218"/>
                  <a:gd name="T56" fmla="*/ 18 w 120"/>
                  <a:gd name="T57" fmla="*/ 1 h 218"/>
                  <a:gd name="T58" fmla="*/ 37 w 120"/>
                  <a:gd name="T59"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0" h="218">
                    <a:moveTo>
                      <a:pt x="37" y="0"/>
                    </a:moveTo>
                    <a:lnTo>
                      <a:pt x="57" y="4"/>
                    </a:lnTo>
                    <a:lnTo>
                      <a:pt x="76" y="11"/>
                    </a:lnTo>
                    <a:lnTo>
                      <a:pt x="88" y="19"/>
                    </a:lnTo>
                    <a:lnTo>
                      <a:pt x="97" y="30"/>
                    </a:lnTo>
                    <a:lnTo>
                      <a:pt x="106" y="42"/>
                    </a:lnTo>
                    <a:lnTo>
                      <a:pt x="113" y="61"/>
                    </a:lnTo>
                    <a:lnTo>
                      <a:pt x="118" y="81"/>
                    </a:lnTo>
                    <a:lnTo>
                      <a:pt x="120" y="107"/>
                    </a:lnTo>
                    <a:lnTo>
                      <a:pt x="118" y="131"/>
                    </a:lnTo>
                    <a:lnTo>
                      <a:pt x="113" y="154"/>
                    </a:lnTo>
                    <a:lnTo>
                      <a:pt x="102" y="187"/>
                    </a:lnTo>
                    <a:lnTo>
                      <a:pt x="86" y="218"/>
                    </a:lnTo>
                    <a:lnTo>
                      <a:pt x="80" y="216"/>
                    </a:lnTo>
                    <a:lnTo>
                      <a:pt x="86" y="183"/>
                    </a:lnTo>
                    <a:lnTo>
                      <a:pt x="88" y="150"/>
                    </a:lnTo>
                    <a:lnTo>
                      <a:pt x="86" y="120"/>
                    </a:lnTo>
                    <a:lnTo>
                      <a:pt x="82" y="105"/>
                    </a:lnTo>
                    <a:lnTo>
                      <a:pt x="78" y="92"/>
                    </a:lnTo>
                    <a:lnTo>
                      <a:pt x="72" y="80"/>
                    </a:lnTo>
                    <a:lnTo>
                      <a:pt x="63" y="71"/>
                    </a:lnTo>
                    <a:lnTo>
                      <a:pt x="58" y="66"/>
                    </a:lnTo>
                    <a:lnTo>
                      <a:pt x="52" y="59"/>
                    </a:lnTo>
                    <a:lnTo>
                      <a:pt x="47" y="54"/>
                    </a:lnTo>
                    <a:lnTo>
                      <a:pt x="34" y="42"/>
                    </a:lnTo>
                    <a:lnTo>
                      <a:pt x="18" y="29"/>
                    </a:lnTo>
                    <a:lnTo>
                      <a:pt x="0" y="13"/>
                    </a:lnTo>
                    <a:lnTo>
                      <a:pt x="0" y="8"/>
                    </a:lnTo>
                    <a:lnTo>
                      <a:pt x="18" y="1"/>
                    </a:lnTo>
                    <a:lnTo>
                      <a:pt x="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0" name="Group 69"/>
          <p:cNvGrpSpPr/>
          <p:nvPr/>
        </p:nvGrpSpPr>
        <p:grpSpPr>
          <a:xfrm>
            <a:off x="712153" y="4432547"/>
            <a:ext cx="3547001" cy="923330"/>
            <a:chOff x="853012" y="4476196"/>
            <a:chExt cx="3389081" cy="923330"/>
          </a:xfrm>
        </p:grpSpPr>
        <p:sp>
          <p:nvSpPr>
            <p:cNvPr id="43" name="Rectangle 42"/>
            <p:cNvSpPr/>
            <p:nvPr/>
          </p:nvSpPr>
          <p:spPr>
            <a:xfrm>
              <a:off x="1320326" y="4476196"/>
              <a:ext cx="2921767"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sp>
          <p:nvSpPr>
            <p:cNvPr id="48" name="Freeform 32"/>
            <p:cNvSpPr>
              <a:spLocks noEditPoints="1"/>
            </p:cNvSpPr>
            <p:nvPr/>
          </p:nvSpPr>
          <p:spPr bwMode="auto">
            <a:xfrm>
              <a:off x="853012" y="4672908"/>
              <a:ext cx="333373" cy="529907"/>
            </a:xfrm>
            <a:custGeom>
              <a:avLst/>
              <a:gdLst>
                <a:gd name="T0" fmla="*/ 1159 w 4694"/>
                <a:gd name="T1" fmla="*/ 5877 h 6301"/>
                <a:gd name="T2" fmla="*/ 3624 w 4694"/>
                <a:gd name="T3" fmla="*/ 4952 h 6301"/>
                <a:gd name="T4" fmla="*/ 776 w 4694"/>
                <a:gd name="T5" fmla="*/ 1814 h 6301"/>
                <a:gd name="T6" fmla="*/ 3827 w 4694"/>
                <a:gd name="T7" fmla="*/ 2784 h 6301"/>
                <a:gd name="T8" fmla="*/ 776 w 4694"/>
                <a:gd name="T9" fmla="*/ 1814 h 6301"/>
                <a:gd name="T10" fmla="*/ 485 w 4694"/>
                <a:gd name="T11" fmla="*/ 1391 h 6301"/>
                <a:gd name="T12" fmla="*/ 4129 w 4694"/>
                <a:gd name="T13" fmla="*/ 1128 h 6301"/>
                <a:gd name="T14" fmla="*/ 1105 w 4694"/>
                <a:gd name="T15" fmla="*/ 423 h 6301"/>
                <a:gd name="T16" fmla="*/ 3675 w 4694"/>
                <a:gd name="T17" fmla="*/ 705 h 6301"/>
                <a:gd name="T18" fmla="*/ 1105 w 4694"/>
                <a:gd name="T19" fmla="*/ 423 h 6301"/>
                <a:gd name="T20" fmla="*/ 3720 w 4694"/>
                <a:gd name="T21" fmla="*/ 0 h 6301"/>
                <a:gd name="T22" fmla="*/ 3810 w 4694"/>
                <a:gd name="T23" fmla="*/ 17 h 6301"/>
                <a:gd name="T24" fmla="*/ 3886 w 4694"/>
                <a:gd name="T25" fmla="*/ 63 h 6301"/>
                <a:gd name="T26" fmla="*/ 3940 w 4694"/>
                <a:gd name="T27" fmla="*/ 134 h 6301"/>
                <a:gd name="T28" fmla="*/ 4116 w 4694"/>
                <a:gd name="T29" fmla="*/ 705 h 6301"/>
                <a:gd name="T30" fmla="*/ 4304 w 4694"/>
                <a:gd name="T31" fmla="*/ 709 h 6301"/>
                <a:gd name="T32" fmla="*/ 4388 w 4694"/>
                <a:gd name="T33" fmla="*/ 741 h 6301"/>
                <a:gd name="T34" fmla="*/ 4453 w 4694"/>
                <a:gd name="T35" fmla="*/ 799 h 6301"/>
                <a:gd name="T36" fmla="*/ 4495 w 4694"/>
                <a:gd name="T37" fmla="*/ 881 h 6301"/>
                <a:gd name="T38" fmla="*/ 4694 w 4694"/>
                <a:gd name="T39" fmla="*/ 1537 h 6301"/>
                <a:gd name="T40" fmla="*/ 4687 w 4694"/>
                <a:gd name="T41" fmla="*/ 1629 h 6301"/>
                <a:gd name="T42" fmla="*/ 4647 w 4694"/>
                <a:gd name="T43" fmla="*/ 1713 h 6301"/>
                <a:gd name="T44" fmla="*/ 4578 w 4694"/>
                <a:gd name="T45" fmla="*/ 1776 h 6301"/>
                <a:gd name="T46" fmla="*/ 4491 w 4694"/>
                <a:gd name="T47" fmla="*/ 1811 h 6301"/>
                <a:gd name="T48" fmla="*/ 4344 w 4694"/>
                <a:gd name="T49" fmla="*/ 1814 h 6301"/>
                <a:gd name="T50" fmla="*/ 4275 w 4694"/>
                <a:gd name="T51" fmla="*/ 2805 h 6301"/>
                <a:gd name="T52" fmla="*/ 4315 w 4694"/>
                <a:gd name="T53" fmla="*/ 2836 h 6301"/>
                <a:gd name="T54" fmla="*/ 4348 w 4694"/>
                <a:gd name="T55" fmla="*/ 2893 h 6301"/>
                <a:gd name="T56" fmla="*/ 4355 w 4694"/>
                <a:gd name="T57" fmla="*/ 2960 h 6301"/>
                <a:gd name="T58" fmla="*/ 4166 w 4694"/>
                <a:gd name="T59" fmla="*/ 4848 h 6301"/>
                <a:gd name="T60" fmla="*/ 4120 w 4694"/>
                <a:gd name="T61" fmla="*/ 4911 h 6301"/>
                <a:gd name="T62" fmla="*/ 4049 w 4694"/>
                <a:gd name="T63" fmla="*/ 4946 h 6301"/>
                <a:gd name="T64" fmla="*/ 3934 w 4694"/>
                <a:gd name="T65" fmla="*/ 6121 h 6301"/>
                <a:gd name="T66" fmla="*/ 3892 w 4694"/>
                <a:gd name="T67" fmla="*/ 6201 h 6301"/>
                <a:gd name="T68" fmla="*/ 3827 w 4694"/>
                <a:gd name="T69" fmla="*/ 6262 h 6301"/>
                <a:gd name="T70" fmla="*/ 3741 w 4694"/>
                <a:gd name="T71" fmla="*/ 6295 h 6301"/>
                <a:gd name="T72" fmla="*/ 1002 w 4694"/>
                <a:gd name="T73" fmla="*/ 6301 h 6301"/>
                <a:gd name="T74" fmla="*/ 910 w 4694"/>
                <a:gd name="T75" fmla="*/ 6283 h 6301"/>
                <a:gd name="T76" fmla="*/ 833 w 4694"/>
                <a:gd name="T77" fmla="*/ 6236 h 6301"/>
                <a:gd name="T78" fmla="*/ 778 w 4694"/>
                <a:gd name="T79" fmla="*/ 6163 h 6301"/>
                <a:gd name="T80" fmla="*/ 753 w 4694"/>
                <a:gd name="T81" fmla="*/ 6073 h 6301"/>
                <a:gd name="T82" fmla="*/ 607 w 4694"/>
                <a:gd name="T83" fmla="*/ 4932 h 6301"/>
                <a:gd name="T84" fmla="*/ 548 w 4694"/>
                <a:gd name="T85" fmla="*/ 4883 h 6301"/>
                <a:gd name="T86" fmla="*/ 519 w 4694"/>
                <a:gd name="T87" fmla="*/ 4808 h 6301"/>
                <a:gd name="T88" fmla="*/ 339 w 4694"/>
                <a:gd name="T89" fmla="*/ 2926 h 6301"/>
                <a:gd name="T90" fmla="*/ 360 w 4694"/>
                <a:gd name="T91" fmla="*/ 2865 h 6301"/>
                <a:gd name="T92" fmla="*/ 398 w 4694"/>
                <a:gd name="T93" fmla="*/ 2819 h 6301"/>
                <a:gd name="T94" fmla="*/ 444 w 4694"/>
                <a:gd name="T95" fmla="*/ 2796 h 6301"/>
                <a:gd name="T96" fmla="*/ 249 w 4694"/>
                <a:gd name="T97" fmla="*/ 1814 h 6301"/>
                <a:gd name="T98" fmla="*/ 159 w 4694"/>
                <a:gd name="T99" fmla="*/ 1797 h 6301"/>
                <a:gd name="T100" fmla="*/ 80 w 4694"/>
                <a:gd name="T101" fmla="*/ 1749 h 6301"/>
                <a:gd name="T102" fmla="*/ 25 w 4694"/>
                <a:gd name="T103" fmla="*/ 1673 h 6301"/>
                <a:gd name="T104" fmla="*/ 0 w 4694"/>
                <a:gd name="T105" fmla="*/ 1583 h 6301"/>
                <a:gd name="T106" fmla="*/ 11 w 4694"/>
                <a:gd name="T107" fmla="*/ 1491 h 6301"/>
                <a:gd name="T108" fmla="*/ 216 w 4694"/>
                <a:gd name="T109" fmla="*/ 837 h 6301"/>
                <a:gd name="T110" fmla="*/ 272 w 4694"/>
                <a:gd name="T111" fmla="*/ 766 h 6301"/>
                <a:gd name="T112" fmla="*/ 347 w 4694"/>
                <a:gd name="T113" fmla="*/ 720 h 6301"/>
                <a:gd name="T114" fmla="*/ 437 w 4694"/>
                <a:gd name="T115" fmla="*/ 705 h 6301"/>
                <a:gd name="T116" fmla="*/ 735 w 4694"/>
                <a:gd name="T117" fmla="*/ 178 h 6301"/>
                <a:gd name="T118" fmla="*/ 780 w 4694"/>
                <a:gd name="T119" fmla="*/ 95 h 6301"/>
                <a:gd name="T120" fmla="*/ 845 w 4694"/>
                <a:gd name="T121" fmla="*/ 36 h 6301"/>
                <a:gd name="T122" fmla="*/ 929 w 4694"/>
                <a:gd name="T123" fmla="*/ 3 h 6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94" h="6301">
                  <a:moveTo>
                    <a:pt x="1071" y="4952"/>
                  </a:moveTo>
                  <a:lnTo>
                    <a:pt x="1159" y="5877"/>
                  </a:lnTo>
                  <a:lnTo>
                    <a:pt x="3536" y="5877"/>
                  </a:lnTo>
                  <a:lnTo>
                    <a:pt x="3624" y="4952"/>
                  </a:lnTo>
                  <a:lnTo>
                    <a:pt x="1071" y="4952"/>
                  </a:lnTo>
                  <a:close/>
                  <a:moveTo>
                    <a:pt x="776" y="1814"/>
                  </a:moveTo>
                  <a:lnTo>
                    <a:pt x="868" y="2784"/>
                  </a:lnTo>
                  <a:lnTo>
                    <a:pt x="3827" y="2784"/>
                  </a:lnTo>
                  <a:lnTo>
                    <a:pt x="3919" y="1814"/>
                  </a:lnTo>
                  <a:lnTo>
                    <a:pt x="776" y="1814"/>
                  </a:lnTo>
                  <a:close/>
                  <a:moveTo>
                    <a:pt x="565" y="1128"/>
                  </a:moveTo>
                  <a:lnTo>
                    <a:pt x="485" y="1391"/>
                  </a:lnTo>
                  <a:lnTo>
                    <a:pt x="4212" y="1391"/>
                  </a:lnTo>
                  <a:lnTo>
                    <a:pt x="4129" y="1128"/>
                  </a:lnTo>
                  <a:lnTo>
                    <a:pt x="565" y="1128"/>
                  </a:lnTo>
                  <a:close/>
                  <a:moveTo>
                    <a:pt x="1105" y="423"/>
                  </a:moveTo>
                  <a:lnTo>
                    <a:pt x="1019" y="705"/>
                  </a:lnTo>
                  <a:lnTo>
                    <a:pt x="3675" y="705"/>
                  </a:lnTo>
                  <a:lnTo>
                    <a:pt x="3591" y="423"/>
                  </a:lnTo>
                  <a:lnTo>
                    <a:pt x="1105" y="423"/>
                  </a:lnTo>
                  <a:close/>
                  <a:moveTo>
                    <a:pt x="975" y="0"/>
                  </a:moveTo>
                  <a:lnTo>
                    <a:pt x="3720" y="0"/>
                  </a:lnTo>
                  <a:lnTo>
                    <a:pt x="3765" y="3"/>
                  </a:lnTo>
                  <a:lnTo>
                    <a:pt x="3810" y="17"/>
                  </a:lnTo>
                  <a:lnTo>
                    <a:pt x="3850" y="36"/>
                  </a:lnTo>
                  <a:lnTo>
                    <a:pt x="3886" y="63"/>
                  </a:lnTo>
                  <a:lnTo>
                    <a:pt x="3917" y="95"/>
                  </a:lnTo>
                  <a:lnTo>
                    <a:pt x="3940" y="134"/>
                  </a:lnTo>
                  <a:lnTo>
                    <a:pt x="3959" y="176"/>
                  </a:lnTo>
                  <a:lnTo>
                    <a:pt x="4116" y="705"/>
                  </a:lnTo>
                  <a:lnTo>
                    <a:pt x="4258" y="705"/>
                  </a:lnTo>
                  <a:lnTo>
                    <a:pt x="4304" y="709"/>
                  </a:lnTo>
                  <a:lnTo>
                    <a:pt x="4348" y="720"/>
                  </a:lnTo>
                  <a:lnTo>
                    <a:pt x="4388" y="741"/>
                  </a:lnTo>
                  <a:lnTo>
                    <a:pt x="4422" y="766"/>
                  </a:lnTo>
                  <a:lnTo>
                    <a:pt x="4453" y="799"/>
                  </a:lnTo>
                  <a:lnTo>
                    <a:pt x="4478" y="837"/>
                  </a:lnTo>
                  <a:lnTo>
                    <a:pt x="4495" y="881"/>
                  </a:lnTo>
                  <a:lnTo>
                    <a:pt x="4683" y="1493"/>
                  </a:lnTo>
                  <a:lnTo>
                    <a:pt x="4694" y="1537"/>
                  </a:lnTo>
                  <a:lnTo>
                    <a:pt x="4694" y="1583"/>
                  </a:lnTo>
                  <a:lnTo>
                    <a:pt x="4687" y="1629"/>
                  </a:lnTo>
                  <a:lnTo>
                    <a:pt x="4671" y="1673"/>
                  </a:lnTo>
                  <a:lnTo>
                    <a:pt x="4647" y="1713"/>
                  </a:lnTo>
                  <a:lnTo>
                    <a:pt x="4614" y="1747"/>
                  </a:lnTo>
                  <a:lnTo>
                    <a:pt x="4578" y="1776"/>
                  </a:lnTo>
                  <a:lnTo>
                    <a:pt x="4537" y="1797"/>
                  </a:lnTo>
                  <a:lnTo>
                    <a:pt x="4491" y="1811"/>
                  </a:lnTo>
                  <a:lnTo>
                    <a:pt x="4445" y="1814"/>
                  </a:lnTo>
                  <a:lnTo>
                    <a:pt x="4344" y="1814"/>
                  </a:lnTo>
                  <a:lnTo>
                    <a:pt x="4252" y="2796"/>
                  </a:lnTo>
                  <a:lnTo>
                    <a:pt x="4275" y="2805"/>
                  </a:lnTo>
                  <a:lnTo>
                    <a:pt x="4296" y="2819"/>
                  </a:lnTo>
                  <a:lnTo>
                    <a:pt x="4315" y="2836"/>
                  </a:lnTo>
                  <a:lnTo>
                    <a:pt x="4334" y="2865"/>
                  </a:lnTo>
                  <a:lnTo>
                    <a:pt x="4348" y="2893"/>
                  </a:lnTo>
                  <a:lnTo>
                    <a:pt x="4355" y="2926"/>
                  </a:lnTo>
                  <a:lnTo>
                    <a:pt x="4355" y="2960"/>
                  </a:lnTo>
                  <a:lnTo>
                    <a:pt x="4175" y="4808"/>
                  </a:lnTo>
                  <a:lnTo>
                    <a:pt x="4166" y="4848"/>
                  </a:lnTo>
                  <a:lnTo>
                    <a:pt x="4147" y="4883"/>
                  </a:lnTo>
                  <a:lnTo>
                    <a:pt x="4120" y="4911"/>
                  </a:lnTo>
                  <a:lnTo>
                    <a:pt x="4087" y="4932"/>
                  </a:lnTo>
                  <a:lnTo>
                    <a:pt x="4049" y="4946"/>
                  </a:lnTo>
                  <a:lnTo>
                    <a:pt x="3942" y="6075"/>
                  </a:lnTo>
                  <a:lnTo>
                    <a:pt x="3934" y="6121"/>
                  </a:lnTo>
                  <a:lnTo>
                    <a:pt x="3917" y="6163"/>
                  </a:lnTo>
                  <a:lnTo>
                    <a:pt x="3892" y="6201"/>
                  </a:lnTo>
                  <a:lnTo>
                    <a:pt x="3863" y="6236"/>
                  </a:lnTo>
                  <a:lnTo>
                    <a:pt x="3827" y="6262"/>
                  </a:lnTo>
                  <a:lnTo>
                    <a:pt x="3787" y="6283"/>
                  </a:lnTo>
                  <a:lnTo>
                    <a:pt x="3741" y="6295"/>
                  </a:lnTo>
                  <a:lnTo>
                    <a:pt x="3695" y="6301"/>
                  </a:lnTo>
                  <a:lnTo>
                    <a:pt x="1002" y="6301"/>
                  </a:lnTo>
                  <a:lnTo>
                    <a:pt x="954" y="6295"/>
                  </a:lnTo>
                  <a:lnTo>
                    <a:pt x="910" y="6283"/>
                  </a:lnTo>
                  <a:lnTo>
                    <a:pt x="868" y="6262"/>
                  </a:lnTo>
                  <a:lnTo>
                    <a:pt x="833" y="6236"/>
                  </a:lnTo>
                  <a:lnTo>
                    <a:pt x="803" y="6201"/>
                  </a:lnTo>
                  <a:lnTo>
                    <a:pt x="778" y="6163"/>
                  </a:lnTo>
                  <a:lnTo>
                    <a:pt x="760" y="6121"/>
                  </a:lnTo>
                  <a:lnTo>
                    <a:pt x="753" y="6073"/>
                  </a:lnTo>
                  <a:lnTo>
                    <a:pt x="645" y="4946"/>
                  </a:lnTo>
                  <a:lnTo>
                    <a:pt x="607" y="4932"/>
                  </a:lnTo>
                  <a:lnTo>
                    <a:pt x="575" y="4911"/>
                  </a:lnTo>
                  <a:lnTo>
                    <a:pt x="548" y="4883"/>
                  </a:lnTo>
                  <a:lnTo>
                    <a:pt x="529" y="4848"/>
                  </a:lnTo>
                  <a:lnTo>
                    <a:pt x="519" y="4808"/>
                  </a:lnTo>
                  <a:lnTo>
                    <a:pt x="339" y="2960"/>
                  </a:lnTo>
                  <a:lnTo>
                    <a:pt x="339" y="2926"/>
                  </a:lnTo>
                  <a:lnTo>
                    <a:pt x="347" y="2893"/>
                  </a:lnTo>
                  <a:lnTo>
                    <a:pt x="360" y="2865"/>
                  </a:lnTo>
                  <a:lnTo>
                    <a:pt x="379" y="2836"/>
                  </a:lnTo>
                  <a:lnTo>
                    <a:pt x="398" y="2819"/>
                  </a:lnTo>
                  <a:lnTo>
                    <a:pt x="419" y="2805"/>
                  </a:lnTo>
                  <a:lnTo>
                    <a:pt x="444" y="2796"/>
                  </a:lnTo>
                  <a:lnTo>
                    <a:pt x="351" y="1814"/>
                  </a:lnTo>
                  <a:lnTo>
                    <a:pt x="249" y="1814"/>
                  </a:lnTo>
                  <a:lnTo>
                    <a:pt x="203" y="1811"/>
                  </a:lnTo>
                  <a:lnTo>
                    <a:pt x="159" y="1797"/>
                  </a:lnTo>
                  <a:lnTo>
                    <a:pt x="117" y="1776"/>
                  </a:lnTo>
                  <a:lnTo>
                    <a:pt x="80" y="1749"/>
                  </a:lnTo>
                  <a:lnTo>
                    <a:pt x="50" y="1715"/>
                  </a:lnTo>
                  <a:lnTo>
                    <a:pt x="25" y="1673"/>
                  </a:lnTo>
                  <a:lnTo>
                    <a:pt x="8" y="1629"/>
                  </a:lnTo>
                  <a:lnTo>
                    <a:pt x="0" y="1583"/>
                  </a:lnTo>
                  <a:lnTo>
                    <a:pt x="2" y="1537"/>
                  </a:lnTo>
                  <a:lnTo>
                    <a:pt x="11" y="1491"/>
                  </a:lnTo>
                  <a:lnTo>
                    <a:pt x="199" y="881"/>
                  </a:lnTo>
                  <a:lnTo>
                    <a:pt x="216" y="837"/>
                  </a:lnTo>
                  <a:lnTo>
                    <a:pt x="241" y="799"/>
                  </a:lnTo>
                  <a:lnTo>
                    <a:pt x="272" y="766"/>
                  </a:lnTo>
                  <a:lnTo>
                    <a:pt x="306" y="741"/>
                  </a:lnTo>
                  <a:lnTo>
                    <a:pt x="347" y="720"/>
                  </a:lnTo>
                  <a:lnTo>
                    <a:pt x="391" y="709"/>
                  </a:lnTo>
                  <a:lnTo>
                    <a:pt x="437" y="705"/>
                  </a:lnTo>
                  <a:lnTo>
                    <a:pt x="578" y="705"/>
                  </a:lnTo>
                  <a:lnTo>
                    <a:pt x="735" y="178"/>
                  </a:lnTo>
                  <a:lnTo>
                    <a:pt x="755" y="134"/>
                  </a:lnTo>
                  <a:lnTo>
                    <a:pt x="780" y="95"/>
                  </a:lnTo>
                  <a:lnTo>
                    <a:pt x="808" y="63"/>
                  </a:lnTo>
                  <a:lnTo>
                    <a:pt x="845" y="36"/>
                  </a:lnTo>
                  <a:lnTo>
                    <a:pt x="885" y="17"/>
                  </a:lnTo>
                  <a:lnTo>
                    <a:pt x="929" y="3"/>
                  </a:lnTo>
                  <a:lnTo>
                    <a:pt x="9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 name="Group 70"/>
          <p:cNvGrpSpPr/>
          <p:nvPr/>
        </p:nvGrpSpPr>
        <p:grpSpPr>
          <a:xfrm>
            <a:off x="7837996" y="1157956"/>
            <a:ext cx="3605859" cy="923330"/>
            <a:chOff x="7903915" y="1100279"/>
            <a:chExt cx="3605859" cy="923330"/>
          </a:xfrm>
        </p:grpSpPr>
        <p:sp>
          <p:nvSpPr>
            <p:cNvPr id="15" name="Rectangle 14"/>
            <p:cNvSpPr/>
            <p:nvPr/>
          </p:nvSpPr>
          <p:spPr>
            <a:xfrm>
              <a:off x="8570946" y="1100279"/>
              <a:ext cx="2938828"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nvGrpSpPr>
            <p:cNvPr id="3" name="Group 4"/>
            <p:cNvGrpSpPr>
              <a:grpSpLocks noChangeAspect="1"/>
            </p:cNvGrpSpPr>
            <p:nvPr/>
          </p:nvGrpSpPr>
          <p:grpSpPr bwMode="auto">
            <a:xfrm>
              <a:off x="7903915" y="1277250"/>
              <a:ext cx="575079" cy="569389"/>
              <a:chOff x="3380" y="864"/>
              <a:chExt cx="1920" cy="1901"/>
            </a:xfrm>
            <a:solidFill>
              <a:schemeClr val="accent5"/>
            </a:solidFill>
          </p:grpSpPr>
          <p:sp>
            <p:nvSpPr>
              <p:cNvPr id="9" name="Freeform 6"/>
              <p:cNvSpPr>
                <a:spLocks/>
              </p:cNvSpPr>
              <p:nvPr/>
            </p:nvSpPr>
            <p:spPr bwMode="auto">
              <a:xfrm>
                <a:off x="3531" y="1013"/>
                <a:ext cx="1619" cy="1603"/>
              </a:xfrm>
              <a:custGeom>
                <a:avLst/>
                <a:gdLst>
                  <a:gd name="T0" fmla="*/ 2049 w 3238"/>
                  <a:gd name="T1" fmla="*/ 57 h 3207"/>
                  <a:gd name="T2" fmla="*/ 2524 w 3238"/>
                  <a:gd name="T3" fmla="*/ 274 h 3207"/>
                  <a:gd name="T4" fmla="*/ 2901 w 3238"/>
                  <a:gd name="T5" fmla="*/ 624 h 3207"/>
                  <a:gd name="T6" fmla="*/ 3149 w 3238"/>
                  <a:gd name="T7" fmla="*/ 1077 h 3207"/>
                  <a:gd name="T8" fmla="*/ 3238 w 3238"/>
                  <a:gd name="T9" fmla="*/ 1603 h 3207"/>
                  <a:gd name="T10" fmla="*/ 3149 w 3238"/>
                  <a:gd name="T11" fmla="*/ 2132 h 3207"/>
                  <a:gd name="T12" fmla="*/ 2898 w 3238"/>
                  <a:gd name="T13" fmla="*/ 2585 h 3207"/>
                  <a:gd name="T14" fmla="*/ 2521 w 3238"/>
                  <a:gd name="T15" fmla="*/ 2934 h 3207"/>
                  <a:gd name="T16" fmla="*/ 2392 w 3238"/>
                  <a:gd name="T17" fmla="*/ 2161 h 3207"/>
                  <a:gd name="T18" fmla="*/ 2635 w 3238"/>
                  <a:gd name="T19" fmla="*/ 2028 h 3207"/>
                  <a:gd name="T20" fmla="*/ 2724 w 3238"/>
                  <a:gd name="T21" fmla="*/ 1875 h 3207"/>
                  <a:gd name="T22" fmla="*/ 2729 w 3238"/>
                  <a:gd name="T23" fmla="*/ 1650 h 3207"/>
                  <a:gd name="T24" fmla="*/ 2712 w 3238"/>
                  <a:gd name="T25" fmla="*/ 1352 h 3207"/>
                  <a:gd name="T26" fmla="*/ 2682 w 3238"/>
                  <a:gd name="T27" fmla="*/ 1044 h 3207"/>
                  <a:gd name="T28" fmla="*/ 2653 w 3238"/>
                  <a:gd name="T29" fmla="*/ 795 h 3207"/>
                  <a:gd name="T30" fmla="*/ 2637 w 3238"/>
                  <a:gd name="T31" fmla="*/ 670 h 3207"/>
                  <a:gd name="T32" fmla="*/ 2459 w 3238"/>
                  <a:gd name="T33" fmla="*/ 666 h 3207"/>
                  <a:gd name="T34" fmla="*/ 2138 w 3238"/>
                  <a:gd name="T35" fmla="*/ 666 h 3207"/>
                  <a:gd name="T36" fmla="*/ 1935 w 3238"/>
                  <a:gd name="T37" fmla="*/ 670 h 3207"/>
                  <a:gd name="T38" fmla="*/ 1921 w 3238"/>
                  <a:gd name="T39" fmla="*/ 795 h 3207"/>
                  <a:gd name="T40" fmla="*/ 1891 w 3238"/>
                  <a:gd name="T41" fmla="*/ 1044 h 3207"/>
                  <a:gd name="T42" fmla="*/ 1862 w 3238"/>
                  <a:gd name="T43" fmla="*/ 1352 h 3207"/>
                  <a:gd name="T44" fmla="*/ 1843 w 3238"/>
                  <a:gd name="T45" fmla="*/ 1650 h 3207"/>
                  <a:gd name="T46" fmla="*/ 1849 w 3238"/>
                  <a:gd name="T47" fmla="*/ 1874 h 3207"/>
                  <a:gd name="T48" fmla="*/ 1939 w 3238"/>
                  <a:gd name="T49" fmla="*/ 2028 h 3207"/>
                  <a:gd name="T50" fmla="*/ 2184 w 3238"/>
                  <a:gd name="T51" fmla="*/ 2162 h 3207"/>
                  <a:gd name="T52" fmla="*/ 1727 w 3238"/>
                  <a:gd name="T53" fmla="*/ 3203 h 3207"/>
                  <a:gd name="T54" fmla="*/ 1233 w 3238"/>
                  <a:gd name="T55" fmla="*/ 3158 h 3207"/>
                  <a:gd name="T56" fmla="*/ 1216 w 3238"/>
                  <a:gd name="T57" fmla="*/ 2066 h 3207"/>
                  <a:gd name="T58" fmla="*/ 1290 w 3238"/>
                  <a:gd name="T59" fmla="*/ 2039 h 3207"/>
                  <a:gd name="T60" fmla="*/ 1474 w 3238"/>
                  <a:gd name="T61" fmla="*/ 1896 h 3207"/>
                  <a:gd name="T62" fmla="*/ 1616 w 3238"/>
                  <a:gd name="T63" fmla="*/ 1590 h 3207"/>
                  <a:gd name="T64" fmla="*/ 1627 w 3238"/>
                  <a:gd name="T65" fmla="*/ 1209 h 3207"/>
                  <a:gd name="T66" fmla="*/ 1484 w 3238"/>
                  <a:gd name="T67" fmla="*/ 898 h 3207"/>
                  <a:gd name="T68" fmla="*/ 1242 w 3238"/>
                  <a:gd name="T69" fmla="*/ 704 h 3207"/>
                  <a:gd name="T70" fmla="*/ 1019 w 3238"/>
                  <a:gd name="T71" fmla="*/ 671 h 3207"/>
                  <a:gd name="T72" fmla="*/ 755 w 3238"/>
                  <a:gd name="T73" fmla="*/ 803 h 3207"/>
                  <a:gd name="T74" fmla="*/ 564 w 3238"/>
                  <a:gd name="T75" fmla="*/ 1074 h 3207"/>
                  <a:gd name="T76" fmla="*/ 511 w 3238"/>
                  <a:gd name="T77" fmla="*/ 1435 h 3207"/>
                  <a:gd name="T78" fmla="*/ 606 w 3238"/>
                  <a:gd name="T79" fmla="*/ 1789 h 3207"/>
                  <a:gd name="T80" fmla="*/ 808 w 3238"/>
                  <a:gd name="T81" fmla="*/ 2013 h 3207"/>
                  <a:gd name="T82" fmla="*/ 914 w 3238"/>
                  <a:gd name="T83" fmla="*/ 2060 h 3207"/>
                  <a:gd name="T84" fmla="*/ 973 w 3238"/>
                  <a:gd name="T85" fmla="*/ 2079 h 3207"/>
                  <a:gd name="T86" fmla="*/ 568 w 3238"/>
                  <a:gd name="T87" fmla="*/ 2821 h 3207"/>
                  <a:gd name="T88" fmla="*/ 230 w 3238"/>
                  <a:gd name="T89" fmla="*/ 2424 h 3207"/>
                  <a:gd name="T90" fmla="*/ 35 w 3238"/>
                  <a:gd name="T91" fmla="*/ 1932 h 3207"/>
                  <a:gd name="T92" fmla="*/ 15 w 3238"/>
                  <a:gd name="T93" fmla="*/ 1386 h 3207"/>
                  <a:gd name="T94" fmla="*/ 172 w 3238"/>
                  <a:gd name="T95" fmla="*/ 885 h 3207"/>
                  <a:gd name="T96" fmla="*/ 475 w 3238"/>
                  <a:gd name="T97" fmla="*/ 469 h 3207"/>
                  <a:gd name="T98" fmla="*/ 895 w 3238"/>
                  <a:gd name="T99" fmla="*/ 169 h 3207"/>
                  <a:gd name="T100" fmla="*/ 1400 w 3238"/>
                  <a:gd name="T101" fmla="*/ 15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38" h="3207">
                    <a:moveTo>
                      <a:pt x="1620" y="0"/>
                    </a:moveTo>
                    <a:lnTo>
                      <a:pt x="1730" y="4"/>
                    </a:lnTo>
                    <a:lnTo>
                      <a:pt x="1840" y="15"/>
                    </a:lnTo>
                    <a:lnTo>
                      <a:pt x="1946" y="33"/>
                    </a:lnTo>
                    <a:lnTo>
                      <a:pt x="2049" y="57"/>
                    </a:lnTo>
                    <a:lnTo>
                      <a:pt x="2151" y="89"/>
                    </a:lnTo>
                    <a:lnTo>
                      <a:pt x="2249" y="125"/>
                    </a:lnTo>
                    <a:lnTo>
                      <a:pt x="2345" y="169"/>
                    </a:lnTo>
                    <a:lnTo>
                      <a:pt x="2437" y="219"/>
                    </a:lnTo>
                    <a:lnTo>
                      <a:pt x="2524" y="274"/>
                    </a:lnTo>
                    <a:lnTo>
                      <a:pt x="2609" y="334"/>
                    </a:lnTo>
                    <a:lnTo>
                      <a:pt x="2689" y="399"/>
                    </a:lnTo>
                    <a:lnTo>
                      <a:pt x="2765" y="469"/>
                    </a:lnTo>
                    <a:lnTo>
                      <a:pt x="2835" y="545"/>
                    </a:lnTo>
                    <a:lnTo>
                      <a:pt x="2901" y="624"/>
                    </a:lnTo>
                    <a:lnTo>
                      <a:pt x="2962" y="707"/>
                    </a:lnTo>
                    <a:lnTo>
                      <a:pt x="3017" y="794"/>
                    </a:lnTo>
                    <a:lnTo>
                      <a:pt x="3068" y="885"/>
                    </a:lnTo>
                    <a:lnTo>
                      <a:pt x="3111" y="980"/>
                    </a:lnTo>
                    <a:lnTo>
                      <a:pt x="3149" y="1077"/>
                    </a:lnTo>
                    <a:lnTo>
                      <a:pt x="3181" y="1178"/>
                    </a:lnTo>
                    <a:lnTo>
                      <a:pt x="3205" y="1280"/>
                    </a:lnTo>
                    <a:lnTo>
                      <a:pt x="3224" y="1386"/>
                    </a:lnTo>
                    <a:lnTo>
                      <a:pt x="3235" y="1494"/>
                    </a:lnTo>
                    <a:lnTo>
                      <a:pt x="3238" y="1603"/>
                    </a:lnTo>
                    <a:lnTo>
                      <a:pt x="3235" y="1714"/>
                    </a:lnTo>
                    <a:lnTo>
                      <a:pt x="3224" y="1822"/>
                    </a:lnTo>
                    <a:lnTo>
                      <a:pt x="3205" y="1927"/>
                    </a:lnTo>
                    <a:lnTo>
                      <a:pt x="3181" y="2031"/>
                    </a:lnTo>
                    <a:lnTo>
                      <a:pt x="3149" y="2132"/>
                    </a:lnTo>
                    <a:lnTo>
                      <a:pt x="3111" y="2229"/>
                    </a:lnTo>
                    <a:lnTo>
                      <a:pt x="3067" y="2324"/>
                    </a:lnTo>
                    <a:lnTo>
                      <a:pt x="3016" y="2415"/>
                    </a:lnTo>
                    <a:lnTo>
                      <a:pt x="2960" y="2502"/>
                    </a:lnTo>
                    <a:lnTo>
                      <a:pt x="2898" y="2585"/>
                    </a:lnTo>
                    <a:lnTo>
                      <a:pt x="2832" y="2664"/>
                    </a:lnTo>
                    <a:lnTo>
                      <a:pt x="2761" y="2739"/>
                    </a:lnTo>
                    <a:lnTo>
                      <a:pt x="2685" y="2808"/>
                    </a:lnTo>
                    <a:lnTo>
                      <a:pt x="2604" y="2874"/>
                    </a:lnTo>
                    <a:lnTo>
                      <a:pt x="2521" y="2934"/>
                    </a:lnTo>
                    <a:lnTo>
                      <a:pt x="2431" y="2990"/>
                    </a:lnTo>
                    <a:lnTo>
                      <a:pt x="2388" y="2163"/>
                    </a:lnTo>
                    <a:lnTo>
                      <a:pt x="2389" y="2162"/>
                    </a:lnTo>
                    <a:lnTo>
                      <a:pt x="2390" y="2162"/>
                    </a:lnTo>
                    <a:lnTo>
                      <a:pt x="2392" y="2161"/>
                    </a:lnTo>
                    <a:lnTo>
                      <a:pt x="2447" y="2145"/>
                    </a:lnTo>
                    <a:lnTo>
                      <a:pt x="2498" y="2123"/>
                    </a:lnTo>
                    <a:lnTo>
                      <a:pt x="2548" y="2096"/>
                    </a:lnTo>
                    <a:lnTo>
                      <a:pt x="2593" y="2065"/>
                    </a:lnTo>
                    <a:lnTo>
                      <a:pt x="2635" y="2028"/>
                    </a:lnTo>
                    <a:lnTo>
                      <a:pt x="2671" y="1988"/>
                    </a:lnTo>
                    <a:lnTo>
                      <a:pt x="2705" y="1946"/>
                    </a:lnTo>
                    <a:lnTo>
                      <a:pt x="2713" y="1929"/>
                    </a:lnTo>
                    <a:lnTo>
                      <a:pt x="2719" y="1904"/>
                    </a:lnTo>
                    <a:lnTo>
                      <a:pt x="2724" y="1875"/>
                    </a:lnTo>
                    <a:lnTo>
                      <a:pt x="2728" y="1839"/>
                    </a:lnTo>
                    <a:lnTo>
                      <a:pt x="2730" y="1799"/>
                    </a:lnTo>
                    <a:lnTo>
                      <a:pt x="2732" y="1753"/>
                    </a:lnTo>
                    <a:lnTo>
                      <a:pt x="2730" y="1704"/>
                    </a:lnTo>
                    <a:lnTo>
                      <a:pt x="2729" y="1650"/>
                    </a:lnTo>
                    <a:lnTo>
                      <a:pt x="2728" y="1595"/>
                    </a:lnTo>
                    <a:lnTo>
                      <a:pt x="2724" y="1536"/>
                    </a:lnTo>
                    <a:lnTo>
                      <a:pt x="2721" y="1475"/>
                    </a:lnTo>
                    <a:lnTo>
                      <a:pt x="2717" y="1413"/>
                    </a:lnTo>
                    <a:lnTo>
                      <a:pt x="2712" y="1352"/>
                    </a:lnTo>
                    <a:lnTo>
                      <a:pt x="2706" y="1288"/>
                    </a:lnTo>
                    <a:lnTo>
                      <a:pt x="2701" y="1225"/>
                    </a:lnTo>
                    <a:lnTo>
                      <a:pt x="2695" y="1163"/>
                    </a:lnTo>
                    <a:lnTo>
                      <a:pt x="2689" y="1102"/>
                    </a:lnTo>
                    <a:lnTo>
                      <a:pt x="2682" y="1044"/>
                    </a:lnTo>
                    <a:lnTo>
                      <a:pt x="2676" y="987"/>
                    </a:lnTo>
                    <a:lnTo>
                      <a:pt x="2670" y="933"/>
                    </a:lnTo>
                    <a:lnTo>
                      <a:pt x="2664" y="882"/>
                    </a:lnTo>
                    <a:lnTo>
                      <a:pt x="2658" y="836"/>
                    </a:lnTo>
                    <a:lnTo>
                      <a:pt x="2653" y="795"/>
                    </a:lnTo>
                    <a:lnTo>
                      <a:pt x="2649" y="757"/>
                    </a:lnTo>
                    <a:lnTo>
                      <a:pt x="2644" y="726"/>
                    </a:lnTo>
                    <a:lnTo>
                      <a:pt x="2642" y="700"/>
                    </a:lnTo>
                    <a:lnTo>
                      <a:pt x="2640" y="682"/>
                    </a:lnTo>
                    <a:lnTo>
                      <a:pt x="2637" y="670"/>
                    </a:lnTo>
                    <a:lnTo>
                      <a:pt x="2637" y="666"/>
                    </a:lnTo>
                    <a:lnTo>
                      <a:pt x="2560" y="666"/>
                    </a:lnTo>
                    <a:lnTo>
                      <a:pt x="2560" y="1744"/>
                    </a:lnTo>
                    <a:lnTo>
                      <a:pt x="2459" y="1744"/>
                    </a:lnTo>
                    <a:lnTo>
                      <a:pt x="2459" y="666"/>
                    </a:lnTo>
                    <a:lnTo>
                      <a:pt x="2346" y="666"/>
                    </a:lnTo>
                    <a:lnTo>
                      <a:pt x="2346" y="1744"/>
                    </a:lnTo>
                    <a:lnTo>
                      <a:pt x="2246" y="1744"/>
                    </a:lnTo>
                    <a:lnTo>
                      <a:pt x="2246" y="666"/>
                    </a:lnTo>
                    <a:lnTo>
                      <a:pt x="2138" y="666"/>
                    </a:lnTo>
                    <a:lnTo>
                      <a:pt x="2138" y="1744"/>
                    </a:lnTo>
                    <a:lnTo>
                      <a:pt x="2037" y="1744"/>
                    </a:lnTo>
                    <a:lnTo>
                      <a:pt x="2037" y="666"/>
                    </a:lnTo>
                    <a:lnTo>
                      <a:pt x="1936" y="666"/>
                    </a:lnTo>
                    <a:lnTo>
                      <a:pt x="1935" y="670"/>
                    </a:lnTo>
                    <a:lnTo>
                      <a:pt x="1934" y="682"/>
                    </a:lnTo>
                    <a:lnTo>
                      <a:pt x="1932" y="700"/>
                    </a:lnTo>
                    <a:lnTo>
                      <a:pt x="1929" y="726"/>
                    </a:lnTo>
                    <a:lnTo>
                      <a:pt x="1924" y="757"/>
                    </a:lnTo>
                    <a:lnTo>
                      <a:pt x="1921" y="795"/>
                    </a:lnTo>
                    <a:lnTo>
                      <a:pt x="1914" y="836"/>
                    </a:lnTo>
                    <a:lnTo>
                      <a:pt x="1909" y="882"/>
                    </a:lnTo>
                    <a:lnTo>
                      <a:pt x="1903" y="933"/>
                    </a:lnTo>
                    <a:lnTo>
                      <a:pt x="1897" y="987"/>
                    </a:lnTo>
                    <a:lnTo>
                      <a:pt x="1891" y="1044"/>
                    </a:lnTo>
                    <a:lnTo>
                      <a:pt x="1885" y="1102"/>
                    </a:lnTo>
                    <a:lnTo>
                      <a:pt x="1879" y="1163"/>
                    </a:lnTo>
                    <a:lnTo>
                      <a:pt x="1873" y="1225"/>
                    </a:lnTo>
                    <a:lnTo>
                      <a:pt x="1867" y="1288"/>
                    </a:lnTo>
                    <a:lnTo>
                      <a:pt x="1862" y="1352"/>
                    </a:lnTo>
                    <a:lnTo>
                      <a:pt x="1857" y="1413"/>
                    </a:lnTo>
                    <a:lnTo>
                      <a:pt x="1852" y="1475"/>
                    </a:lnTo>
                    <a:lnTo>
                      <a:pt x="1848" y="1536"/>
                    </a:lnTo>
                    <a:lnTo>
                      <a:pt x="1846" y="1595"/>
                    </a:lnTo>
                    <a:lnTo>
                      <a:pt x="1843" y="1650"/>
                    </a:lnTo>
                    <a:lnTo>
                      <a:pt x="1842" y="1703"/>
                    </a:lnTo>
                    <a:lnTo>
                      <a:pt x="1842" y="1753"/>
                    </a:lnTo>
                    <a:lnTo>
                      <a:pt x="1843" y="1797"/>
                    </a:lnTo>
                    <a:lnTo>
                      <a:pt x="1846" y="1839"/>
                    </a:lnTo>
                    <a:lnTo>
                      <a:pt x="1849" y="1874"/>
                    </a:lnTo>
                    <a:lnTo>
                      <a:pt x="1854" y="1904"/>
                    </a:lnTo>
                    <a:lnTo>
                      <a:pt x="1860" y="1927"/>
                    </a:lnTo>
                    <a:lnTo>
                      <a:pt x="1869" y="1944"/>
                    </a:lnTo>
                    <a:lnTo>
                      <a:pt x="1902" y="1988"/>
                    </a:lnTo>
                    <a:lnTo>
                      <a:pt x="1939" y="2028"/>
                    </a:lnTo>
                    <a:lnTo>
                      <a:pt x="1982" y="2065"/>
                    </a:lnTo>
                    <a:lnTo>
                      <a:pt x="2027" y="2098"/>
                    </a:lnTo>
                    <a:lnTo>
                      <a:pt x="2076" y="2124"/>
                    </a:lnTo>
                    <a:lnTo>
                      <a:pt x="2129" y="2146"/>
                    </a:lnTo>
                    <a:lnTo>
                      <a:pt x="2184" y="2162"/>
                    </a:lnTo>
                    <a:lnTo>
                      <a:pt x="2134" y="3122"/>
                    </a:lnTo>
                    <a:lnTo>
                      <a:pt x="2036" y="3152"/>
                    </a:lnTo>
                    <a:lnTo>
                      <a:pt x="1935" y="3175"/>
                    </a:lnTo>
                    <a:lnTo>
                      <a:pt x="1832" y="3192"/>
                    </a:lnTo>
                    <a:lnTo>
                      <a:pt x="1727" y="3203"/>
                    </a:lnTo>
                    <a:lnTo>
                      <a:pt x="1620" y="3207"/>
                    </a:lnTo>
                    <a:lnTo>
                      <a:pt x="1521" y="3203"/>
                    </a:lnTo>
                    <a:lnTo>
                      <a:pt x="1422" y="3194"/>
                    </a:lnTo>
                    <a:lnTo>
                      <a:pt x="1327" y="3179"/>
                    </a:lnTo>
                    <a:lnTo>
                      <a:pt x="1233" y="3158"/>
                    </a:lnTo>
                    <a:lnTo>
                      <a:pt x="1176" y="2081"/>
                    </a:lnTo>
                    <a:lnTo>
                      <a:pt x="1179" y="2079"/>
                    </a:lnTo>
                    <a:lnTo>
                      <a:pt x="1188" y="2076"/>
                    </a:lnTo>
                    <a:lnTo>
                      <a:pt x="1202" y="2071"/>
                    </a:lnTo>
                    <a:lnTo>
                      <a:pt x="1216" y="2066"/>
                    </a:lnTo>
                    <a:lnTo>
                      <a:pt x="1233" y="2060"/>
                    </a:lnTo>
                    <a:lnTo>
                      <a:pt x="1251" y="2053"/>
                    </a:lnTo>
                    <a:lnTo>
                      <a:pt x="1267" y="2048"/>
                    </a:lnTo>
                    <a:lnTo>
                      <a:pt x="1280" y="2043"/>
                    </a:lnTo>
                    <a:lnTo>
                      <a:pt x="1290" y="2039"/>
                    </a:lnTo>
                    <a:lnTo>
                      <a:pt x="1294" y="2038"/>
                    </a:lnTo>
                    <a:lnTo>
                      <a:pt x="1343" y="2013"/>
                    </a:lnTo>
                    <a:lnTo>
                      <a:pt x="1389" y="1980"/>
                    </a:lnTo>
                    <a:lnTo>
                      <a:pt x="1433" y="1941"/>
                    </a:lnTo>
                    <a:lnTo>
                      <a:pt x="1474" y="1896"/>
                    </a:lnTo>
                    <a:lnTo>
                      <a:pt x="1511" y="1845"/>
                    </a:lnTo>
                    <a:lnTo>
                      <a:pt x="1544" y="1789"/>
                    </a:lnTo>
                    <a:lnTo>
                      <a:pt x="1572" y="1727"/>
                    </a:lnTo>
                    <a:lnTo>
                      <a:pt x="1597" y="1661"/>
                    </a:lnTo>
                    <a:lnTo>
                      <a:pt x="1616" y="1590"/>
                    </a:lnTo>
                    <a:lnTo>
                      <a:pt x="1631" y="1514"/>
                    </a:lnTo>
                    <a:lnTo>
                      <a:pt x="1640" y="1435"/>
                    </a:lnTo>
                    <a:lnTo>
                      <a:pt x="1642" y="1353"/>
                    </a:lnTo>
                    <a:lnTo>
                      <a:pt x="1638" y="1280"/>
                    </a:lnTo>
                    <a:lnTo>
                      <a:pt x="1627" y="1209"/>
                    </a:lnTo>
                    <a:lnTo>
                      <a:pt x="1610" y="1141"/>
                    </a:lnTo>
                    <a:lnTo>
                      <a:pt x="1587" y="1074"/>
                    </a:lnTo>
                    <a:lnTo>
                      <a:pt x="1557" y="1012"/>
                    </a:lnTo>
                    <a:lnTo>
                      <a:pt x="1523" y="953"/>
                    </a:lnTo>
                    <a:lnTo>
                      <a:pt x="1484" y="898"/>
                    </a:lnTo>
                    <a:lnTo>
                      <a:pt x="1442" y="848"/>
                    </a:lnTo>
                    <a:lnTo>
                      <a:pt x="1395" y="803"/>
                    </a:lnTo>
                    <a:lnTo>
                      <a:pt x="1346" y="763"/>
                    </a:lnTo>
                    <a:lnTo>
                      <a:pt x="1295" y="731"/>
                    </a:lnTo>
                    <a:lnTo>
                      <a:pt x="1242" y="704"/>
                    </a:lnTo>
                    <a:lnTo>
                      <a:pt x="1187" y="683"/>
                    </a:lnTo>
                    <a:lnTo>
                      <a:pt x="1132" y="671"/>
                    </a:lnTo>
                    <a:lnTo>
                      <a:pt x="1076" y="666"/>
                    </a:lnTo>
                    <a:lnTo>
                      <a:pt x="1075" y="666"/>
                    </a:lnTo>
                    <a:lnTo>
                      <a:pt x="1019" y="671"/>
                    </a:lnTo>
                    <a:lnTo>
                      <a:pt x="964" y="683"/>
                    </a:lnTo>
                    <a:lnTo>
                      <a:pt x="908" y="704"/>
                    </a:lnTo>
                    <a:lnTo>
                      <a:pt x="856" y="731"/>
                    </a:lnTo>
                    <a:lnTo>
                      <a:pt x="804" y="763"/>
                    </a:lnTo>
                    <a:lnTo>
                      <a:pt x="755" y="803"/>
                    </a:lnTo>
                    <a:lnTo>
                      <a:pt x="708" y="848"/>
                    </a:lnTo>
                    <a:lnTo>
                      <a:pt x="667" y="898"/>
                    </a:lnTo>
                    <a:lnTo>
                      <a:pt x="627" y="953"/>
                    </a:lnTo>
                    <a:lnTo>
                      <a:pt x="593" y="1012"/>
                    </a:lnTo>
                    <a:lnTo>
                      <a:pt x="564" y="1074"/>
                    </a:lnTo>
                    <a:lnTo>
                      <a:pt x="540" y="1141"/>
                    </a:lnTo>
                    <a:lnTo>
                      <a:pt x="523" y="1209"/>
                    </a:lnTo>
                    <a:lnTo>
                      <a:pt x="512" y="1280"/>
                    </a:lnTo>
                    <a:lnTo>
                      <a:pt x="508" y="1353"/>
                    </a:lnTo>
                    <a:lnTo>
                      <a:pt x="511" y="1435"/>
                    </a:lnTo>
                    <a:lnTo>
                      <a:pt x="521" y="1514"/>
                    </a:lnTo>
                    <a:lnTo>
                      <a:pt x="534" y="1590"/>
                    </a:lnTo>
                    <a:lnTo>
                      <a:pt x="554" y="1661"/>
                    </a:lnTo>
                    <a:lnTo>
                      <a:pt x="578" y="1727"/>
                    </a:lnTo>
                    <a:lnTo>
                      <a:pt x="606" y="1789"/>
                    </a:lnTo>
                    <a:lnTo>
                      <a:pt x="640" y="1845"/>
                    </a:lnTo>
                    <a:lnTo>
                      <a:pt x="678" y="1896"/>
                    </a:lnTo>
                    <a:lnTo>
                      <a:pt x="718" y="1941"/>
                    </a:lnTo>
                    <a:lnTo>
                      <a:pt x="761" y="1980"/>
                    </a:lnTo>
                    <a:lnTo>
                      <a:pt x="808" y="2013"/>
                    </a:lnTo>
                    <a:lnTo>
                      <a:pt x="858" y="2038"/>
                    </a:lnTo>
                    <a:lnTo>
                      <a:pt x="867" y="2042"/>
                    </a:lnTo>
                    <a:lnTo>
                      <a:pt x="880" y="2048"/>
                    </a:lnTo>
                    <a:lnTo>
                      <a:pt x="896" y="2053"/>
                    </a:lnTo>
                    <a:lnTo>
                      <a:pt x="914" y="2060"/>
                    </a:lnTo>
                    <a:lnTo>
                      <a:pt x="932" y="2065"/>
                    </a:lnTo>
                    <a:lnTo>
                      <a:pt x="948" y="2071"/>
                    </a:lnTo>
                    <a:lnTo>
                      <a:pt x="961" y="2076"/>
                    </a:lnTo>
                    <a:lnTo>
                      <a:pt x="970" y="2078"/>
                    </a:lnTo>
                    <a:lnTo>
                      <a:pt x="973" y="2079"/>
                    </a:lnTo>
                    <a:lnTo>
                      <a:pt x="923" y="3049"/>
                    </a:lnTo>
                    <a:lnTo>
                      <a:pt x="829" y="3000"/>
                    </a:lnTo>
                    <a:lnTo>
                      <a:pt x="738" y="2946"/>
                    </a:lnTo>
                    <a:lnTo>
                      <a:pt x="652" y="2886"/>
                    </a:lnTo>
                    <a:lnTo>
                      <a:pt x="568" y="2821"/>
                    </a:lnTo>
                    <a:lnTo>
                      <a:pt x="491" y="2750"/>
                    </a:lnTo>
                    <a:lnTo>
                      <a:pt x="418" y="2676"/>
                    </a:lnTo>
                    <a:lnTo>
                      <a:pt x="350" y="2596"/>
                    </a:lnTo>
                    <a:lnTo>
                      <a:pt x="286" y="2512"/>
                    </a:lnTo>
                    <a:lnTo>
                      <a:pt x="230" y="2424"/>
                    </a:lnTo>
                    <a:lnTo>
                      <a:pt x="178" y="2332"/>
                    </a:lnTo>
                    <a:lnTo>
                      <a:pt x="133" y="2237"/>
                    </a:lnTo>
                    <a:lnTo>
                      <a:pt x="94" y="2139"/>
                    </a:lnTo>
                    <a:lnTo>
                      <a:pt x="60" y="2037"/>
                    </a:lnTo>
                    <a:lnTo>
                      <a:pt x="35" y="1932"/>
                    </a:lnTo>
                    <a:lnTo>
                      <a:pt x="16" y="1824"/>
                    </a:lnTo>
                    <a:lnTo>
                      <a:pt x="4" y="1715"/>
                    </a:lnTo>
                    <a:lnTo>
                      <a:pt x="0" y="1603"/>
                    </a:lnTo>
                    <a:lnTo>
                      <a:pt x="4" y="1494"/>
                    </a:lnTo>
                    <a:lnTo>
                      <a:pt x="15" y="1386"/>
                    </a:lnTo>
                    <a:lnTo>
                      <a:pt x="34" y="1280"/>
                    </a:lnTo>
                    <a:lnTo>
                      <a:pt x="58" y="1178"/>
                    </a:lnTo>
                    <a:lnTo>
                      <a:pt x="90" y="1077"/>
                    </a:lnTo>
                    <a:lnTo>
                      <a:pt x="128" y="980"/>
                    </a:lnTo>
                    <a:lnTo>
                      <a:pt x="172" y="885"/>
                    </a:lnTo>
                    <a:lnTo>
                      <a:pt x="221" y="794"/>
                    </a:lnTo>
                    <a:lnTo>
                      <a:pt x="276" y="707"/>
                    </a:lnTo>
                    <a:lnTo>
                      <a:pt x="338" y="624"/>
                    </a:lnTo>
                    <a:lnTo>
                      <a:pt x="404" y="545"/>
                    </a:lnTo>
                    <a:lnTo>
                      <a:pt x="475" y="469"/>
                    </a:lnTo>
                    <a:lnTo>
                      <a:pt x="550" y="399"/>
                    </a:lnTo>
                    <a:lnTo>
                      <a:pt x="630" y="334"/>
                    </a:lnTo>
                    <a:lnTo>
                      <a:pt x="714" y="274"/>
                    </a:lnTo>
                    <a:lnTo>
                      <a:pt x="803" y="219"/>
                    </a:lnTo>
                    <a:lnTo>
                      <a:pt x="895" y="169"/>
                    </a:lnTo>
                    <a:lnTo>
                      <a:pt x="989" y="125"/>
                    </a:lnTo>
                    <a:lnTo>
                      <a:pt x="1087" y="89"/>
                    </a:lnTo>
                    <a:lnTo>
                      <a:pt x="1189" y="57"/>
                    </a:lnTo>
                    <a:lnTo>
                      <a:pt x="1294" y="33"/>
                    </a:lnTo>
                    <a:lnTo>
                      <a:pt x="1400" y="15"/>
                    </a:lnTo>
                    <a:lnTo>
                      <a:pt x="1508" y="4"/>
                    </a:lnTo>
                    <a:lnTo>
                      <a:pt x="16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3838" y="1572"/>
                <a:ext cx="157" cy="413"/>
              </a:xfrm>
              <a:custGeom>
                <a:avLst/>
                <a:gdLst>
                  <a:gd name="T0" fmla="*/ 133 w 314"/>
                  <a:gd name="T1" fmla="*/ 3 h 828"/>
                  <a:gd name="T2" fmla="*/ 144 w 314"/>
                  <a:gd name="T3" fmla="*/ 17 h 828"/>
                  <a:gd name="T4" fmla="*/ 144 w 314"/>
                  <a:gd name="T5" fmla="*/ 29 h 828"/>
                  <a:gd name="T6" fmla="*/ 137 w 314"/>
                  <a:gd name="T7" fmla="*/ 46 h 828"/>
                  <a:gd name="T8" fmla="*/ 130 w 314"/>
                  <a:gd name="T9" fmla="*/ 73 h 828"/>
                  <a:gd name="T10" fmla="*/ 118 w 314"/>
                  <a:gd name="T11" fmla="*/ 129 h 828"/>
                  <a:gd name="T12" fmla="*/ 109 w 314"/>
                  <a:gd name="T13" fmla="*/ 208 h 828"/>
                  <a:gd name="T14" fmla="*/ 107 w 314"/>
                  <a:gd name="T15" fmla="*/ 304 h 828"/>
                  <a:gd name="T16" fmla="*/ 110 w 314"/>
                  <a:gd name="T17" fmla="*/ 377 h 828"/>
                  <a:gd name="T18" fmla="*/ 119 w 314"/>
                  <a:gd name="T19" fmla="*/ 424 h 828"/>
                  <a:gd name="T20" fmla="*/ 141 w 314"/>
                  <a:gd name="T21" fmla="*/ 492 h 828"/>
                  <a:gd name="T22" fmla="*/ 173 w 314"/>
                  <a:gd name="T23" fmla="*/ 581 h 828"/>
                  <a:gd name="T24" fmla="*/ 207 w 314"/>
                  <a:gd name="T25" fmla="*/ 660 h 828"/>
                  <a:gd name="T26" fmla="*/ 241 w 314"/>
                  <a:gd name="T27" fmla="*/ 713 h 828"/>
                  <a:gd name="T28" fmla="*/ 269 w 314"/>
                  <a:gd name="T29" fmla="*/ 754 h 828"/>
                  <a:gd name="T30" fmla="*/ 292 w 314"/>
                  <a:gd name="T31" fmla="*/ 783 h 828"/>
                  <a:gd name="T32" fmla="*/ 304 w 314"/>
                  <a:gd name="T33" fmla="*/ 795 h 828"/>
                  <a:gd name="T34" fmla="*/ 312 w 314"/>
                  <a:gd name="T35" fmla="*/ 803 h 828"/>
                  <a:gd name="T36" fmla="*/ 312 w 314"/>
                  <a:gd name="T37" fmla="*/ 819 h 828"/>
                  <a:gd name="T38" fmla="*/ 299 w 314"/>
                  <a:gd name="T39" fmla="*/ 828 h 828"/>
                  <a:gd name="T40" fmla="*/ 286 w 314"/>
                  <a:gd name="T41" fmla="*/ 826 h 828"/>
                  <a:gd name="T42" fmla="*/ 259 w 314"/>
                  <a:gd name="T43" fmla="*/ 816 h 828"/>
                  <a:gd name="T44" fmla="*/ 247 w 314"/>
                  <a:gd name="T45" fmla="*/ 807 h 828"/>
                  <a:gd name="T46" fmla="*/ 216 w 314"/>
                  <a:gd name="T47" fmla="*/ 786 h 828"/>
                  <a:gd name="T48" fmla="*/ 162 w 314"/>
                  <a:gd name="T49" fmla="*/ 740 h 828"/>
                  <a:gd name="T50" fmla="*/ 101 w 314"/>
                  <a:gd name="T51" fmla="*/ 666 h 828"/>
                  <a:gd name="T52" fmla="*/ 60 w 314"/>
                  <a:gd name="T53" fmla="*/ 592 h 828"/>
                  <a:gd name="T54" fmla="*/ 31 w 314"/>
                  <a:gd name="T55" fmla="*/ 517 h 828"/>
                  <a:gd name="T56" fmla="*/ 10 w 314"/>
                  <a:gd name="T57" fmla="*/ 447 h 828"/>
                  <a:gd name="T58" fmla="*/ 0 w 314"/>
                  <a:gd name="T59" fmla="*/ 387 h 828"/>
                  <a:gd name="T60" fmla="*/ 3 w 314"/>
                  <a:gd name="T61" fmla="*/ 302 h 828"/>
                  <a:gd name="T62" fmla="*/ 17 w 314"/>
                  <a:gd name="T63" fmla="*/ 220 h 828"/>
                  <a:gd name="T64" fmla="*/ 34 w 314"/>
                  <a:gd name="T65" fmla="*/ 153 h 828"/>
                  <a:gd name="T66" fmla="*/ 57 w 314"/>
                  <a:gd name="T67" fmla="*/ 94 h 828"/>
                  <a:gd name="T68" fmla="*/ 80 w 314"/>
                  <a:gd name="T69" fmla="*/ 51 h 828"/>
                  <a:gd name="T70" fmla="*/ 96 w 314"/>
                  <a:gd name="T71" fmla="*/ 24 h 828"/>
                  <a:gd name="T72" fmla="*/ 106 w 314"/>
                  <a:gd name="T73" fmla="*/ 10 h 828"/>
                  <a:gd name="T74" fmla="*/ 114 w 314"/>
                  <a:gd name="T75" fmla="*/ 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4" h="828">
                    <a:moveTo>
                      <a:pt x="123" y="0"/>
                    </a:moveTo>
                    <a:lnTo>
                      <a:pt x="133" y="3"/>
                    </a:lnTo>
                    <a:lnTo>
                      <a:pt x="140" y="10"/>
                    </a:lnTo>
                    <a:lnTo>
                      <a:pt x="144" y="17"/>
                    </a:lnTo>
                    <a:lnTo>
                      <a:pt x="144" y="26"/>
                    </a:lnTo>
                    <a:lnTo>
                      <a:pt x="144" y="29"/>
                    </a:lnTo>
                    <a:lnTo>
                      <a:pt x="141" y="35"/>
                    </a:lnTo>
                    <a:lnTo>
                      <a:pt x="137" y="46"/>
                    </a:lnTo>
                    <a:lnTo>
                      <a:pt x="134" y="59"/>
                    </a:lnTo>
                    <a:lnTo>
                      <a:pt x="130" y="73"/>
                    </a:lnTo>
                    <a:lnTo>
                      <a:pt x="123" y="97"/>
                    </a:lnTo>
                    <a:lnTo>
                      <a:pt x="118" y="129"/>
                    </a:lnTo>
                    <a:lnTo>
                      <a:pt x="113" y="168"/>
                    </a:lnTo>
                    <a:lnTo>
                      <a:pt x="109" y="208"/>
                    </a:lnTo>
                    <a:lnTo>
                      <a:pt x="107" y="253"/>
                    </a:lnTo>
                    <a:lnTo>
                      <a:pt x="107" y="304"/>
                    </a:lnTo>
                    <a:lnTo>
                      <a:pt x="108" y="339"/>
                    </a:lnTo>
                    <a:lnTo>
                      <a:pt x="110" y="377"/>
                    </a:lnTo>
                    <a:lnTo>
                      <a:pt x="114" y="400"/>
                    </a:lnTo>
                    <a:lnTo>
                      <a:pt x="119" y="424"/>
                    </a:lnTo>
                    <a:lnTo>
                      <a:pt x="125" y="445"/>
                    </a:lnTo>
                    <a:lnTo>
                      <a:pt x="141" y="492"/>
                    </a:lnTo>
                    <a:lnTo>
                      <a:pt x="157" y="537"/>
                    </a:lnTo>
                    <a:lnTo>
                      <a:pt x="173" y="581"/>
                    </a:lnTo>
                    <a:lnTo>
                      <a:pt x="189" y="622"/>
                    </a:lnTo>
                    <a:lnTo>
                      <a:pt x="207" y="660"/>
                    </a:lnTo>
                    <a:lnTo>
                      <a:pt x="227" y="694"/>
                    </a:lnTo>
                    <a:lnTo>
                      <a:pt x="241" y="713"/>
                    </a:lnTo>
                    <a:lnTo>
                      <a:pt x="253" y="732"/>
                    </a:lnTo>
                    <a:lnTo>
                      <a:pt x="269" y="754"/>
                    </a:lnTo>
                    <a:lnTo>
                      <a:pt x="282" y="772"/>
                    </a:lnTo>
                    <a:lnTo>
                      <a:pt x="292" y="783"/>
                    </a:lnTo>
                    <a:lnTo>
                      <a:pt x="299" y="790"/>
                    </a:lnTo>
                    <a:lnTo>
                      <a:pt x="304" y="795"/>
                    </a:lnTo>
                    <a:lnTo>
                      <a:pt x="306" y="796"/>
                    </a:lnTo>
                    <a:lnTo>
                      <a:pt x="312" y="803"/>
                    </a:lnTo>
                    <a:lnTo>
                      <a:pt x="314" y="811"/>
                    </a:lnTo>
                    <a:lnTo>
                      <a:pt x="312" y="819"/>
                    </a:lnTo>
                    <a:lnTo>
                      <a:pt x="307" y="825"/>
                    </a:lnTo>
                    <a:lnTo>
                      <a:pt x="299" y="828"/>
                    </a:lnTo>
                    <a:lnTo>
                      <a:pt x="291" y="828"/>
                    </a:lnTo>
                    <a:lnTo>
                      <a:pt x="286" y="826"/>
                    </a:lnTo>
                    <a:lnTo>
                      <a:pt x="275" y="822"/>
                    </a:lnTo>
                    <a:lnTo>
                      <a:pt x="259" y="816"/>
                    </a:lnTo>
                    <a:lnTo>
                      <a:pt x="253" y="811"/>
                    </a:lnTo>
                    <a:lnTo>
                      <a:pt x="247" y="807"/>
                    </a:lnTo>
                    <a:lnTo>
                      <a:pt x="239" y="802"/>
                    </a:lnTo>
                    <a:lnTo>
                      <a:pt x="216" y="786"/>
                    </a:lnTo>
                    <a:lnTo>
                      <a:pt x="190" y="766"/>
                    </a:lnTo>
                    <a:lnTo>
                      <a:pt x="162" y="740"/>
                    </a:lnTo>
                    <a:lnTo>
                      <a:pt x="128" y="703"/>
                    </a:lnTo>
                    <a:lnTo>
                      <a:pt x="101" y="666"/>
                    </a:lnTo>
                    <a:lnTo>
                      <a:pt x="79" y="630"/>
                    </a:lnTo>
                    <a:lnTo>
                      <a:pt x="60" y="592"/>
                    </a:lnTo>
                    <a:lnTo>
                      <a:pt x="44" y="554"/>
                    </a:lnTo>
                    <a:lnTo>
                      <a:pt x="31" y="517"/>
                    </a:lnTo>
                    <a:lnTo>
                      <a:pt x="17" y="478"/>
                    </a:lnTo>
                    <a:lnTo>
                      <a:pt x="10" y="447"/>
                    </a:lnTo>
                    <a:lnTo>
                      <a:pt x="4" y="418"/>
                    </a:lnTo>
                    <a:lnTo>
                      <a:pt x="0" y="387"/>
                    </a:lnTo>
                    <a:lnTo>
                      <a:pt x="0" y="345"/>
                    </a:lnTo>
                    <a:lnTo>
                      <a:pt x="3" y="302"/>
                    </a:lnTo>
                    <a:lnTo>
                      <a:pt x="9" y="259"/>
                    </a:lnTo>
                    <a:lnTo>
                      <a:pt x="17" y="220"/>
                    </a:lnTo>
                    <a:lnTo>
                      <a:pt x="26" y="185"/>
                    </a:lnTo>
                    <a:lnTo>
                      <a:pt x="34" y="153"/>
                    </a:lnTo>
                    <a:lnTo>
                      <a:pt x="45" y="122"/>
                    </a:lnTo>
                    <a:lnTo>
                      <a:pt x="57" y="94"/>
                    </a:lnTo>
                    <a:lnTo>
                      <a:pt x="69" y="71"/>
                    </a:lnTo>
                    <a:lnTo>
                      <a:pt x="80" y="51"/>
                    </a:lnTo>
                    <a:lnTo>
                      <a:pt x="88" y="37"/>
                    </a:lnTo>
                    <a:lnTo>
                      <a:pt x="96" y="24"/>
                    </a:lnTo>
                    <a:lnTo>
                      <a:pt x="102" y="16"/>
                    </a:lnTo>
                    <a:lnTo>
                      <a:pt x="106" y="10"/>
                    </a:lnTo>
                    <a:lnTo>
                      <a:pt x="107" y="9"/>
                    </a:lnTo>
                    <a:lnTo>
                      <a:pt x="114" y="3"/>
                    </a:lnTo>
                    <a:lnTo>
                      <a:pt x="12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noEditPoints="1"/>
              </p:cNvSpPr>
              <p:nvPr/>
            </p:nvSpPr>
            <p:spPr bwMode="auto">
              <a:xfrm>
                <a:off x="3380" y="864"/>
                <a:ext cx="1920" cy="1901"/>
              </a:xfrm>
              <a:custGeom>
                <a:avLst/>
                <a:gdLst>
                  <a:gd name="T0" fmla="*/ 1576 w 3839"/>
                  <a:gd name="T1" fmla="*/ 175 h 3802"/>
                  <a:gd name="T2" fmla="*/ 1153 w 3839"/>
                  <a:gd name="T3" fmla="*/ 313 h 3802"/>
                  <a:gd name="T4" fmla="*/ 785 w 3839"/>
                  <a:gd name="T5" fmla="*/ 548 h 3802"/>
                  <a:gd name="T6" fmla="*/ 486 w 3839"/>
                  <a:gd name="T7" fmla="*/ 862 h 3802"/>
                  <a:gd name="T8" fmla="*/ 272 w 3839"/>
                  <a:gd name="T9" fmla="*/ 1241 h 3802"/>
                  <a:gd name="T10" fmla="*/ 158 w 3839"/>
                  <a:gd name="T11" fmla="*/ 1672 h 3802"/>
                  <a:gd name="T12" fmla="*/ 158 w 3839"/>
                  <a:gd name="T13" fmla="*/ 2130 h 3802"/>
                  <a:gd name="T14" fmla="*/ 272 w 3839"/>
                  <a:gd name="T15" fmla="*/ 2560 h 3802"/>
                  <a:gd name="T16" fmla="*/ 486 w 3839"/>
                  <a:gd name="T17" fmla="*/ 2939 h 3802"/>
                  <a:gd name="T18" fmla="*/ 785 w 3839"/>
                  <a:gd name="T19" fmla="*/ 3254 h 3802"/>
                  <a:gd name="T20" fmla="*/ 1153 w 3839"/>
                  <a:gd name="T21" fmla="*/ 3487 h 3802"/>
                  <a:gd name="T22" fmla="*/ 1576 w 3839"/>
                  <a:gd name="T23" fmla="*/ 3627 h 3802"/>
                  <a:gd name="T24" fmla="*/ 2036 w 3839"/>
                  <a:gd name="T25" fmla="*/ 3656 h 3802"/>
                  <a:gd name="T26" fmla="*/ 2481 w 3839"/>
                  <a:gd name="T27" fmla="*/ 3570 h 3802"/>
                  <a:gd name="T28" fmla="*/ 2878 w 3839"/>
                  <a:gd name="T29" fmla="*/ 3381 h 3802"/>
                  <a:gd name="T30" fmla="*/ 3213 w 3839"/>
                  <a:gd name="T31" fmla="*/ 3105 h 3802"/>
                  <a:gd name="T32" fmla="*/ 3471 w 3839"/>
                  <a:gd name="T33" fmla="*/ 2757 h 3802"/>
                  <a:gd name="T34" fmla="*/ 3636 w 3839"/>
                  <a:gd name="T35" fmla="*/ 2350 h 3802"/>
                  <a:gd name="T36" fmla="*/ 3695 w 3839"/>
                  <a:gd name="T37" fmla="*/ 1900 h 3802"/>
                  <a:gd name="T38" fmla="*/ 3636 w 3839"/>
                  <a:gd name="T39" fmla="*/ 1452 h 3802"/>
                  <a:gd name="T40" fmla="*/ 3471 w 3839"/>
                  <a:gd name="T41" fmla="*/ 1045 h 3802"/>
                  <a:gd name="T42" fmla="*/ 3213 w 3839"/>
                  <a:gd name="T43" fmla="*/ 696 h 3802"/>
                  <a:gd name="T44" fmla="*/ 2878 w 3839"/>
                  <a:gd name="T45" fmla="*/ 420 h 3802"/>
                  <a:gd name="T46" fmla="*/ 2481 w 3839"/>
                  <a:gd name="T47" fmla="*/ 230 h 3802"/>
                  <a:gd name="T48" fmla="*/ 2036 w 3839"/>
                  <a:gd name="T49" fmla="*/ 144 h 3802"/>
                  <a:gd name="T50" fmla="*/ 2160 w 3839"/>
                  <a:gd name="T51" fmla="*/ 14 h 3802"/>
                  <a:gd name="T52" fmla="*/ 2613 w 3839"/>
                  <a:gd name="T53" fmla="*/ 127 h 3802"/>
                  <a:gd name="T54" fmla="*/ 3016 w 3839"/>
                  <a:gd name="T55" fmla="*/ 341 h 3802"/>
                  <a:gd name="T56" fmla="*/ 3354 w 3839"/>
                  <a:gd name="T57" fmla="*/ 639 h 3802"/>
                  <a:gd name="T58" fmla="*/ 3614 w 3839"/>
                  <a:gd name="T59" fmla="*/ 1008 h 3802"/>
                  <a:gd name="T60" fmla="*/ 3780 w 3839"/>
                  <a:gd name="T61" fmla="*/ 1433 h 3802"/>
                  <a:gd name="T62" fmla="*/ 3839 w 3839"/>
                  <a:gd name="T63" fmla="*/ 1900 h 3802"/>
                  <a:gd name="T64" fmla="*/ 3780 w 3839"/>
                  <a:gd name="T65" fmla="*/ 2368 h 3802"/>
                  <a:gd name="T66" fmla="*/ 3614 w 3839"/>
                  <a:gd name="T67" fmla="*/ 2793 h 3802"/>
                  <a:gd name="T68" fmla="*/ 3354 w 3839"/>
                  <a:gd name="T69" fmla="*/ 3163 h 3802"/>
                  <a:gd name="T70" fmla="*/ 3016 w 3839"/>
                  <a:gd name="T71" fmla="*/ 3460 h 3802"/>
                  <a:gd name="T72" fmla="*/ 2613 w 3839"/>
                  <a:gd name="T73" fmla="*/ 3673 h 3802"/>
                  <a:gd name="T74" fmla="*/ 2160 w 3839"/>
                  <a:gd name="T75" fmla="*/ 3787 h 3802"/>
                  <a:gd name="T76" fmla="*/ 1679 w 3839"/>
                  <a:gd name="T77" fmla="*/ 3787 h 3802"/>
                  <a:gd name="T78" fmla="*/ 1227 w 3839"/>
                  <a:gd name="T79" fmla="*/ 3673 h 3802"/>
                  <a:gd name="T80" fmla="*/ 823 w 3839"/>
                  <a:gd name="T81" fmla="*/ 3460 h 3802"/>
                  <a:gd name="T82" fmla="*/ 484 w 3839"/>
                  <a:gd name="T83" fmla="*/ 3163 h 3802"/>
                  <a:gd name="T84" fmla="*/ 226 w 3839"/>
                  <a:gd name="T85" fmla="*/ 2793 h 3802"/>
                  <a:gd name="T86" fmla="*/ 59 w 3839"/>
                  <a:gd name="T87" fmla="*/ 2368 h 3802"/>
                  <a:gd name="T88" fmla="*/ 0 w 3839"/>
                  <a:gd name="T89" fmla="*/ 1900 h 3802"/>
                  <a:gd name="T90" fmla="*/ 59 w 3839"/>
                  <a:gd name="T91" fmla="*/ 1433 h 3802"/>
                  <a:gd name="T92" fmla="*/ 226 w 3839"/>
                  <a:gd name="T93" fmla="*/ 1008 h 3802"/>
                  <a:gd name="T94" fmla="*/ 484 w 3839"/>
                  <a:gd name="T95" fmla="*/ 639 h 3802"/>
                  <a:gd name="T96" fmla="*/ 823 w 3839"/>
                  <a:gd name="T97" fmla="*/ 341 h 3802"/>
                  <a:gd name="T98" fmla="*/ 1227 w 3839"/>
                  <a:gd name="T99" fmla="*/ 127 h 3802"/>
                  <a:gd name="T100" fmla="*/ 1679 w 3839"/>
                  <a:gd name="T101" fmla="*/ 14 h 3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39" h="3802">
                    <a:moveTo>
                      <a:pt x="1920" y="141"/>
                    </a:moveTo>
                    <a:lnTo>
                      <a:pt x="1803" y="144"/>
                    </a:lnTo>
                    <a:lnTo>
                      <a:pt x="1688" y="156"/>
                    </a:lnTo>
                    <a:lnTo>
                      <a:pt x="1576" y="175"/>
                    </a:lnTo>
                    <a:lnTo>
                      <a:pt x="1466" y="199"/>
                    </a:lnTo>
                    <a:lnTo>
                      <a:pt x="1359" y="230"/>
                    </a:lnTo>
                    <a:lnTo>
                      <a:pt x="1255" y="269"/>
                    </a:lnTo>
                    <a:lnTo>
                      <a:pt x="1153" y="313"/>
                    </a:lnTo>
                    <a:lnTo>
                      <a:pt x="1055" y="364"/>
                    </a:lnTo>
                    <a:lnTo>
                      <a:pt x="962" y="420"/>
                    </a:lnTo>
                    <a:lnTo>
                      <a:pt x="871" y="481"/>
                    </a:lnTo>
                    <a:lnTo>
                      <a:pt x="785" y="548"/>
                    </a:lnTo>
                    <a:lnTo>
                      <a:pt x="703" y="619"/>
                    </a:lnTo>
                    <a:lnTo>
                      <a:pt x="626" y="696"/>
                    </a:lnTo>
                    <a:lnTo>
                      <a:pt x="553" y="777"/>
                    </a:lnTo>
                    <a:lnTo>
                      <a:pt x="486" y="862"/>
                    </a:lnTo>
                    <a:lnTo>
                      <a:pt x="424" y="951"/>
                    </a:lnTo>
                    <a:lnTo>
                      <a:pt x="368" y="1045"/>
                    </a:lnTo>
                    <a:lnTo>
                      <a:pt x="316" y="1142"/>
                    </a:lnTo>
                    <a:lnTo>
                      <a:pt x="272" y="1241"/>
                    </a:lnTo>
                    <a:lnTo>
                      <a:pt x="234" y="1345"/>
                    </a:lnTo>
                    <a:lnTo>
                      <a:pt x="201" y="1452"/>
                    </a:lnTo>
                    <a:lnTo>
                      <a:pt x="176" y="1560"/>
                    </a:lnTo>
                    <a:lnTo>
                      <a:pt x="158" y="1672"/>
                    </a:lnTo>
                    <a:lnTo>
                      <a:pt x="147" y="1785"/>
                    </a:lnTo>
                    <a:lnTo>
                      <a:pt x="143" y="1900"/>
                    </a:lnTo>
                    <a:lnTo>
                      <a:pt x="147" y="2015"/>
                    </a:lnTo>
                    <a:lnTo>
                      <a:pt x="158" y="2130"/>
                    </a:lnTo>
                    <a:lnTo>
                      <a:pt x="176" y="2241"/>
                    </a:lnTo>
                    <a:lnTo>
                      <a:pt x="201" y="2350"/>
                    </a:lnTo>
                    <a:lnTo>
                      <a:pt x="234" y="2457"/>
                    </a:lnTo>
                    <a:lnTo>
                      <a:pt x="272" y="2560"/>
                    </a:lnTo>
                    <a:lnTo>
                      <a:pt x="316" y="2660"/>
                    </a:lnTo>
                    <a:lnTo>
                      <a:pt x="368" y="2757"/>
                    </a:lnTo>
                    <a:lnTo>
                      <a:pt x="424" y="2849"/>
                    </a:lnTo>
                    <a:lnTo>
                      <a:pt x="486" y="2939"/>
                    </a:lnTo>
                    <a:lnTo>
                      <a:pt x="553" y="3024"/>
                    </a:lnTo>
                    <a:lnTo>
                      <a:pt x="626" y="3105"/>
                    </a:lnTo>
                    <a:lnTo>
                      <a:pt x="703" y="3182"/>
                    </a:lnTo>
                    <a:lnTo>
                      <a:pt x="785" y="3254"/>
                    </a:lnTo>
                    <a:lnTo>
                      <a:pt x="871" y="3319"/>
                    </a:lnTo>
                    <a:lnTo>
                      <a:pt x="962" y="3381"/>
                    </a:lnTo>
                    <a:lnTo>
                      <a:pt x="1055" y="3437"/>
                    </a:lnTo>
                    <a:lnTo>
                      <a:pt x="1153" y="3487"/>
                    </a:lnTo>
                    <a:lnTo>
                      <a:pt x="1255" y="3532"/>
                    </a:lnTo>
                    <a:lnTo>
                      <a:pt x="1359" y="3570"/>
                    </a:lnTo>
                    <a:lnTo>
                      <a:pt x="1466" y="3601"/>
                    </a:lnTo>
                    <a:lnTo>
                      <a:pt x="1576" y="3627"/>
                    </a:lnTo>
                    <a:lnTo>
                      <a:pt x="1688" y="3645"/>
                    </a:lnTo>
                    <a:lnTo>
                      <a:pt x="1803" y="3656"/>
                    </a:lnTo>
                    <a:lnTo>
                      <a:pt x="1920" y="3660"/>
                    </a:lnTo>
                    <a:lnTo>
                      <a:pt x="2036" y="3656"/>
                    </a:lnTo>
                    <a:lnTo>
                      <a:pt x="2151" y="3645"/>
                    </a:lnTo>
                    <a:lnTo>
                      <a:pt x="2263" y="3627"/>
                    </a:lnTo>
                    <a:lnTo>
                      <a:pt x="2373" y="3601"/>
                    </a:lnTo>
                    <a:lnTo>
                      <a:pt x="2481" y="3570"/>
                    </a:lnTo>
                    <a:lnTo>
                      <a:pt x="2585" y="3532"/>
                    </a:lnTo>
                    <a:lnTo>
                      <a:pt x="2686" y="3487"/>
                    </a:lnTo>
                    <a:lnTo>
                      <a:pt x="2784" y="3437"/>
                    </a:lnTo>
                    <a:lnTo>
                      <a:pt x="2878" y="3381"/>
                    </a:lnTo>
                    <a:lnTo>
                      <a:pt x="2968" y="3319"/>
                    </a:lnTo>
                    <a:lnTo>
                      <a:pt x="3054" y="3254"/>
                    </a:lnTo>
                    <a:lnTo>
                      <a:pt x="3136" y="3182"/>
                    </a:lnTo>
                    <a:lnTo>
                      <a:pt x="3213" y="3105"/>
                    </a:lnTo>
                    <a:lnTo>
                      <a:pt x="3286" y="3024"/>
                    </a:lnTo>
                    <a:lnTo>
                      <a:pt x="3353" y="2939"/>
                    </a:lnTo>
                    <a:lnTo>
                      <a:pt x="3414" y="2849"/>
                    </a:lnTo>
                    <a:lnTo>
                      <a:pt x="3471" y="2757"/>
                    </a:lnTo>
                    <a:lnTo>
                      <a:pt x="3522" y="2660"/>
                    </a:lnTo>
                    <a:lnTo>
                      <a:pt x="3566" y="2560"/>
                    </a:lnTo>
                    <a:lnTo>
                      <a:pt x="3605" y="2457"/>
                    </a:lnTo>
                    <a:lnTo>
                      <a:pt x="3636" y="2350"/>
                    </a:lnTo>
                    <a:lnTo>
                      <a:pt x="3662" y="2241"/>
                    </a:lnTo>
                    <a:lnTo>
                      <a:pt x="3681" y="2130"/>
                    </a:lnTo>
                    <a:lnTo>
                      <a:pt x="3692" y="2015"/>
                    </a:lnTo>
                    <a:lnTo>
                      <a:pt x="3695" y="1900"/>
                    </a:lnTo>
                    <a:lnTo>
                      <a:pt x="3692" y="1785"/>
                    </a:lnTo>
                    <a:lnTo>
                      <a:pt x="3681" y="1672"/>
                    </a:lnTo>
                    <a:lnTo>
                      <a:pt x="3662" y="1560"/>
                    </a:lnTo>
                    <a:lnTo>
                      <a:pt x="3636" y="1452"/>
                    </a:lnTo>
                    <a:lnTo>
                      <a:pt x="3605" y="1345"/>
                    </a:lnTo>
                    <a:lnTo>
                      <a:pt x="3566" y="1241"/>
                    </a:lnTo>
                    <a:lnTo>
                      <a:pt x="3522" y="1142"/>
                    </a:lnTo>
                    <a:lnTo>
                      <a:pt x="3471" y="1045"/>
                    </a:lnTo>
                    <a:lnTo>
                      <a:pt x="3414" y="951"/>
                    </a:lnTo>
                    <a:lnTo>
                      <a:pt x="3353" y="862"/>
                    </a:lnTo>
                    <a:lnTo>
                      <a:pt x="3286" y="777"/>
                    </a:lnTo>
                    <a:lnTo>
                      <a:pt x="3213" y="696"/>
                    </a:lnTo>
                    <a:lnTo>
                      <a:pt x="3136" y="619"/>
                    </a:lnTo>
                    <a:lnTo>
                      <a:pt x="3054" y="548"/>
                    </a:lnTo>
                    <a:lnTo>
                      <a:pt x="2968" y="481"/>
                    </a:lnTo>
                    <a:lnTo>
                      <a:pt x="2878" y="420"/>
                    </a:lnTo>
                    <a:lnTo>
                      <a:pt x="2784" y="364"/>
                    </a:lnTo>
                    <a:lnTo>
                      <a:pt x="2686" y="313"/>
                    </a:lnTo>
                    <a:lnTo>
                      <a:pt x="2585" y="269"/>
                    </a:lnTo>
                    <a:lnTo>
                      <a:pt x="2481" y="230"/>
                    </a:lnTo>
                    <a:lnTo>
                      <a:pt x="2373" y="199"/>
                    </a:lnTo>
                    <a:lnTo>
                      <a:pt x="2263" y="175"/>
                    </a:lnTo>
                    <a:lnTo>
                      <a:pt x="2151" y="156"/>
                    </a:lnTo>
                    <a:lnTo>
                      <a:pt x="2036" y="144"/>
                    </a:lnTo>
                    <a:lnTo>
                      <a:pt x="1920" y="141"/>
                    </a:lnTo>
                    <a:close/>
                    <a:moveTo>
                      <a:pt x="1920" y="0"/>
                    </a:moveTo>
                    <a:lnTo>
                      <a:pt x="2040" y="3"/>
                    </a:lnTo>
                    <a:lnTo>
                      <a:pt x="2160" y="14"/>
                    </a:lnTo>
                    <a:lnTo>
                      <a:pt x="2277" y="32"/>
                    </a:lnTo>
                    <a:lnTo>
                      <a:pt x="2391" y="58"/>
                    </a:lnTo>
                    <a:lnTo>
                      <a:pt x="2504" y="89"/>
                    </a:lnTo>
                    <a:lnTo>
                      <a:pt x="2613" y="127"/>
                    </a:lnTo>
                    <a:lnTo>
                      <a:pt x="2719" y="172"/>
                    </a:lnTo>
                    <a:lnTo>
                      <a:pt x="2822" y="222"/>
                    </a:lnTo>
                    <a:lnTo>
                      <a:pt x="2920" y="279"/>
                    </a:lnTo>
                    <a:lnTo>
                      <a:pt x="3016" y="341"/>
                    </a:lnTo>
                    <a:lnTo>
                      <a:pt x="3106" y="408"/>
                    </a:lnTo>
                    <a:lnTo>
                      <a:pt x="3194" y="480"/>
                    </a:lnTo>
                    <a:lnTo>
                      <a:pt x="3276" y="557"/>
                    </a:lnTo>
                    <a:lnTo>
                      <a:pt x="3354" y="639"/>
                    </a:lnTo>
                    <a:lnTo>
                      <a:pt x="3427" y="725"/>
                    </a:lnTo>
                    <a:lnTo>
                      <a:pt x="3495" y="815"/>
                    </a:lnTo>
                    <a:lnTo>
                      <a:pt x="3557" y="910"/>
                    </a:lnTo>
                    <a:lnTo>
                      <a:pt x="3614" y="1008"/>
                    </a:lnTo>
                    <a:lnTo>
                      <a:pt x="3665" y="1109"/>
                    </a:lnTo>
                    <a:lnTo>
                      <a:pt x="3710" y="1215"/>
                    </a:lnTo>
                    <a:lnTo>
                      <a:pt x="3748" y="1322"/>
                    </a:lnTo>
                    <a:lnTo>
                      <a:pt x="3780" y="1433"/>
                    </a:lnTo>
                    <a:lnTo>
                      <a:pt x="3806" y="1546"/>
                    </a:lnTo>
                    <a:lnTo>
                      <a:pt x="3824" y="1662"/>
                    </a:lnTo>
                    <a:lnTo>
                      <a:pt x="3835" y="1781"/>
                    </a:lnTo>
                    <a:lnTo>
                      <a:pt x="3839" y="1900"/>
                    </a:lnTo>
                    <a:lnTo>
                      <a:pt x="3835" y="2020"/>
                    </a:lnTo>
                    <a:lnTo>
                      <a:pt x="3824" y="2138"/>
                    </a:lnTo>
                    <a:lnTo>
                      <a:pt x="3806" y="2255"/>
                    </a:lnTo>
                    <a:lnTo>
                      <a:pt x="3780" y="2368"/>
                    </a:lnTo>
                    <a:lnTo>
                      <a:pt x="3748" y="2478"/>
                    </a:lnTo>
                    <a:lnTo>
                      <a:pt x="3710" y="2587"/>
                    </a:lnTo>
                    <a:lnTo>
                      <a:pt x="3665" y="2691"/>
                    </a:lnTo>
                    <a:lnTo>
                      <a:pt x="3614" y="2793"/>
                    </a:lnTo>
                    <a:lnTo>
                      <a:pt x="3557" y="2892"/>
                    </a:lnTo>
                    <a:lnTo>
                      <a:pt x="3495" y="2985"/>
                    </a:lnTo>
                    <a:lnTo>
                      <a:pt x="3427" y="3076"/>
                    </a:lnTo>
                    <a:lnTo>
                      <a:pt x="3354" y="3163"/>
                    </a:lnTo>
                    <a:lnTo>
                      <a:pt x="3276" y="3244"/>
                    </a:lnTo>
                    <a:lnTo>
                      <a:pt x="3194" y="3321"/>
                    </a:lnTo>
                    <a:lnTo>
                      <a:pt x="3106" y="3393"/>
                    </a:lnTo>
                    <a:lnTo>
                      <a:pt x="3016" y="3460"/>
                    </a:lnTo>
                    <a:lnTo>
                      <a:pt x="2920" y="3522"/>
                    </a:lnTo>
                    <a:lnTo>
                      <a:pt x="2822" y="3578"/>
                    </a:lnTo>
                    <a:lnTo>
                      <a:pt x="2719" y="3629"/>
                    </a:lnTo>
                    <a:lnTo>
                      <a:pt x="2613" y="3673"/>
                    </a:lnTo>
                    <a:lnTo>
                      <a:pt x="2504" y="3712"/>
                    </a:lnTo>
                    <a:lnTo>
                      <a:pt x="2391" y="3743"/>
                    </a:lnTo>
                    <a:lnTo>
                      <a:pt x="2277" y="3769"/>
                    </a:lnTo>
                    <a:lnTo>
                      <a:pt x="2160" y="3787"/>
                    </a:lnTo>
                    <a:lnTo>
                      <a:pt x="2040" y="3798"/>
                    </a:lnTo>
                    <a:lnTo>
                      <a:pt x="1920" y="3802"/>
                    </a:lnTo>
                    <a:lnTo>
                      <a:pt x="1798" y="3798"/>
                    </a:lnTo>
                    <a:lnTo>
                      <a:pt x="1679" y="3787"/>
                    </a:lnTo>
                    <a:lnTo>
                      <a:pt x="1562" y="3769"/>
                    </a:lnTo>
                    <a:lnTo>
                      <a:pt x="1448" y="3743"/>
                    </a:lnTo>
                    <a:lnTo>
                      <a:pt x="1336" y="3712"/>
                    </a:lnTo>
                    <a:lnTo>
                      <a:pt x="1227" y="3673"/>
                    </a:lnTo>
                    <a:lnTo>
                      <a:pt x="1120" y="3629"/>
                    </a:lnTo>
                    <a:lnTo>
                      <a:pt x="1018" y="3578"/>
                    </a:lnTo>
                    <a:lnTo>
                      <a:pt x="919" y="3522"/>
                    </a:lnTo>
                    <a:lnTo>
                      <a:pt x="823" y="3460"/>
                    </a:lnTo>
                    <a:lnTo>
                      <a:pt x="732" y="3393"/>
                    </a:lnTo>
                    <a:lnTo>
                      <a:pt x="645" y="3321"/>
                    </a:lnTo>
                    <a:lnTo>
                      <a:pt x="563" y="3244"/>
                    </a:lnTo>
                    <a:lnTo>
                      <a:pt x="484" y="3163"/>
                    </a:lnTo>
                    <a:lnTo>
                      <a:pt x="412" y="3076"/>
                    </a:lnTo>
                    <a:lnTo>
                      <a:pt x="345" y="2985"/>
                    </a:lnTo>
                    <a:lnTo>
                      <a:pt x="282" y="2892"/>
                    </a:lnTo>
                    <a:lnTo>
                      <a:pt x="226" y="2793"/>
                    </a:lnTo>
                    <a:lnTo>
                      <a:pt x="174" y="2691"/>
                    </a:lnTo>
                    <a:lnTo>
                      <a:pt x="130" y="2587"/>
                    </a:lnTo>
                    <a:lnTo>
                      <a:pt x="91" y="2478"/>
                    </a:lnTo>
                    <a:lnTo>
                      <a:pt x="59" y="2368"/>
                    </a:lnTo>
                    <a:lnTo>
                      <a:pt x="33" y="2255"/>
                    </a:lnTo>
                    <a:lnTo>
                      <a:pt x="14" y="2138"/>
                    </a:lnTo>
                    <a:lnTo>
                      <a:pt x="3" y="2020"/>
                    </a:lnTo>
                    <a:lnTo>
                      <a:pt x="0" y="1900"/>
                    </a:lnTo>
                    <a:lnTo>
                      <a:pt x="3" y="1781"/>
                    </a:lnTo>
                    <a:lnTo>
                      <a:pt x="14" y="1662"/>
                    </a:lnTo>
                    <a:lnTo>
                      <a:pt x="33" y="1546"/>
                    </a:lnTo>
                    <a:lnTo>
                      <a:pt x="59" y="1433"/>
                    </a:lnTo>
                    <a:lnTo>
                      <a:pt x="91" y="1322"/>
                    </a:lnTo>
                    <a:lnTo>
                      <a:pt x="130" y="1215"/>
                    </a:lnTo>
                    <a:lnTo>
                      <a:pt x="174" y="1109"/>
                    </a:lnTo>
                    <a:lnTo>
                      <a:pt x="226" y="1008"/>
                    </a:lnTo>
                    <a:lnTo>
                      <a:pt x="282" y="910"/>
                    </a:lnTo>
                    <a:lnTo>
                      <a:pt x="345" y="815"/>
                    </a:lnTo>
                    <a:lnTo>
                      <a:pt x="412" y="725"/>
                    </a:lnTo>
                    <a:lnTo>
                      <a:pt x="484" y="639"/>
                    </a:lnTo>
                    <a:lnTo>
                      <a:pt x="563" y="557"/>
                    </a:lnTo>
                    <a:lnTo>
                      <a:pt x="645" y="480"/>
                    </a:lnTo>
                    <a:lnTo>
                      <a:pt x="732" y="408"/>
                    </a:lnTo>
                    <a:lnTo>
                      <a:pt x="823" y="341"/>
                    </a:lnTo>
                    <a:lnTo>
                      <a:pt x="919" y="279"/>
                    </a:lnTo>
                    <a:lnTo>
                      <a:pt x="1018" y="222"/>
                    </a:lnTo>
                    <a:lnTo>
                      <a:pt x="1120" y="172"/>
                    </a:lnTo>
                    <a:lnTo>
                      <a:pt x="1227" y="127"/>
                    </a:lnTo>
                    <a:lnTo>
                      <a:pt x="1336" y="89"/>
                    </a:lnTo>
                    <a:lnTo>
                      <a:pt x="1448" y="58"/>
                    </a:lnTo>
                    <a:lnTo>
                      <a:pt x="1562" y="32"/>
                    </a:lnTo>
                    <a:lnTo>
                      <a:pt x="1679" y="14"/>
                    </a:lnTo>
                    <a:lnTo>
                      <a:pt x="1798" y="3"/>
                    </a:lnTo>
                    <a:lnTo>
                      <a:pt x="19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2" name="Group 71"/>
          <p:cNvGrpSpPr/>
          <p:nvPr/>
        </p:nvGrpSpPr>
        <p:grpSpPr>
          <a:xfrm>
            <a:off x="7837996" y="2793756"/>
            <a:ext cx="3671778" cy="923330"/>
            <a:chOff x="7837996" y="2783088"/>
            <a:chExt cx="3671778" cy="923330"/>
          </a:xfrm>
        </p:grpSpPr>
        <p:sp>
          <p:nvSpPr>
            <p:cNvPr id="14" name="Rectangle 13"/>
            <p:cNvSpPr/>
            <p:nvPr/>
          </p:nvSpPr>
          <p:spPr>
            <a:xfrm>
              <a:off x="8570946" y="2783088"/>
              <a:ext cx="2938828"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nvGrpSpPr>
            <p:cNvPr id="20" name="Group 11"/>
            <p:cNvGrpSpPr>
              <a:grpSpLocks noChangeAspect="1"/>
            </p:cNvGrpSpPr>
            <p:nvPr/>
          </p:nvGrpSpPr>
          <p:grpSpPr bwMode="auto">
            <a:xfrm>
              <a:off x="7837996" y="2930356"/>
              <a:ext cx="639164" cy="628795"/>
              <a:chOff x="3442" y="1770"/>
              <a:chExt cx="2589" cy="2547"/>
            </a:xfrm>
            <a:solidFill>
              <a:schemeClr val="accent4"/>
            </a:solidFill>
          </p:grpSpPr>
          <p:sp>
            <p:nvSpPr>
              <p:cNvPr id="33" name="Freeform 13"/>
              <p:cNvSpPr>
                <a:spLocks/>
              </p:cNvSpPr>
              <p:nvPr/>
            </p:nvSpPr>
            <p:spPr bwMode="auto">
              <a:xfrm>
                <a:off x="4374" y="2282"/>
                <a:ext cx="1657" cy="1756"/>
              </a:xfrm>
              <a:custGeom>
                <a:avLst/>
                <a:gdLst>
                  <a:gd name="T0" fmla="*/ 1690 w 3315"/>
                  <a:gd name="T1" fmla="*/ 4 h 3512"/>
                  <a:gd name="T2" fmla="*/ 1945 w 3315"/>
                  <a:gd name="T3" fmla="*/ 42 h 3512"/>
                  <a:gd name="T4" fmla="*/ 2185 w 3315"/>
                  <a:gd name="T5" fmla="*/ 114 h 3512"/>
                  <a:gd name="T6" fmla="*/ 2410 w 3315"/>
                  <a:gd name="T7" fmla="*/ 220 h 3512"/>
                  <a:gd name="T8" fmla="*/ 2616 w 3315"/>
                  <a:gd name="T9" fmla="*/ 353 h 3512"/>
                  <a:gd name="T10" fmla="*/ 2801 w 3315"/>
                  <a:gd name="T11" fmla="*/ 515 h 3512"/>
                  <a:gd name="T12" fmla="*/ 2961 w 3315"/>
                  <a:gd name="T13" fmla="*/ 699 h 3512"/>
                  <a:gd name="T14" fmla="*/ 3095 w 3315"/>
                  <a:gd name="T15" fmla="*/ 906 h 3512"/>
                  <a:gd name="T16" fmla="*/ 3200 w 3315"/>
                  <a:gd name="T17" fmla="*/ 1131 h 3512"/>
                  <a:gd name="T18" fmla="*/ 3272 w 3315"/>
                  <a:gd name="T19" fmla="*/ 1372 h 3512"/>
                  <a:gd name="T20" fmla="*/ 3310 w 3315"/>
                  <a:gd name="T21" fmla="*/ 1626 h 3512"/>
                  <a:gd name="T22" fmla="*/ 3310 w 3315"/>
                  <a:gd name="T23" fmla="*/ 1887 h 3512"/>
                  <a:gd name="T24" fmla="*/ 3272 w 3315"/>
                  <a:gd name="T25" fmla="*/ 2142 h 3512"/>
                  <a:gd name="T26" fmla="*/ 3200 w 3315"/>
                  <a:gd name="T27" fmla="*/ 2382 h 3512"/>
                  <a:gd name="T28" fmla="*/ 3095 w 3315"/>
                  <a:gd name="T29" fmla="*/ 2607 h 3512"/>
                  <a:gd name="T30" fmla="*/ 2961 w 3315"/>
                  <a:gd name="T31" fmla="*/ 2813 h 3512"/>
                  <a:gd name="T32" fmla="*/ 2801 w 3315"/>
                  <a:gd name="T33" fmla="*/ 2998 h 3512"/>
                  <a:gd name="T34" fmla="*/ 2616 w 3315"/>
                  <a:gd name="T35" fmla="*/ 3158 h 3512"/>
                  <a:gd name="T36" fmla="*/ 2410 w 3315"/>
                  <a:gd name="T37" fmla="*/ 3293 h 3512"/>
                  <a:gd name="T38" fmla="*/ 2185 w 3315"/>
                  <a:gd name="T39" fmla="*/ 3397 h 3512"/>
                  <a:gd name="T40" fmla="*/ 1943 w 3315"/>
                  <a:gd name="T41" fmla="*/ 3469 h 3512"/>
                  <a:gd name="T42" fmla="*/ 1690 w 3315"/>
                  <a:gd name="T43" fmla="*/ 3507 h 3512"/>
                  <a:gd name="T44" fmla="*/ 1428 w 3315"/>
                  <a:gd name="T45" fmla="*/ 3507 h 3512"/>
                  <a:gd name="T46" fmla="*/ 1175 w 3315"/>
                  <a:gd name="T47" fmla="*/ 3469 h 3512"/>
                  <a:gd name="T48" fmla="*/ 1095 w 3315"/>
                  <a:gd name="T49" fmla="*/ 3366 h 3512"/>
                  <a:gd name="T50" fmla="*/ 1167 w 3315"/>
                  <a:gd name="T51" fmla="*/ 3216 h 3512"/>
                  <a:gd name="T52" fmla="*/ 1240 w 3315"/>
                  <a:gd name="T53" fmla="*/ 3007 h 3512"/>
                  <a:gd name="T54" fmla="*/ 1284 w 3315"/>
                  <a:gd name="T55" fmla="*/ 2791 h 3512"/>
                  <a:gd name="T56" fmla="*/ 1298 w 3315"/>
                  <a:gd name="T57" fmla="*/ 2569 h 3512"/>
                  <a:gd name="T58" fmla="*/ 1284 w 3315"/>
                  <a:gd name="T59" fmla="*/ 2347 h 3512"/>
                  <a:gd name="T60" fmla="*/ 1240 w 3315"/>
                  <a:gd name="T61" fmla="*/ 2131 h 3512"/>
                  <a:gd name="T62" fmla="*/ 1167 w 3315"/>
                  <a:gd name="T63" fmla="*/ 1922 h 3512"/>
                  <a:gd name="T64" fmla="*/ 1071 w 3315"/>
                  <a:gd name="T65" fmla="*/ 1731 h 3512"/>
                  <a:gd name="T66" fmla="*/ 952 w 3315"/>
                  <a:gd name="T67" fmla="*/ 1555 h 3512"/>
                  <a:gd name="T68" fmla="*/ 811 w 3315"/>
                  <a:gd name="T69" fmla="*/ 1394 h 3512"/>
                  <a:gd name="T70" fmla="*/ 650 w 3315"/>
                  <a:gd name="T71" fmla="*/ 1254 h 3512"/>
                  <a:gd name="T72" fmla="*/ 475 w 3315"/>
                  <a:gd name="T73" fmla="*/ 1134 h 3512"/>
                  <a:gd name="T74" fmla="*/ 283 w 3315"/>
                  <a:gd name="T75" fmla="*/ 1038 h 3512"/>
                  <a:gd name="T76" fmla="*/ 96 w 3315"/>
                  <a:gd name="T77" fmla="*/ 972 h 3512"/>
                  <a:gd name="T78" fmla="*/ 58 w 3315"/>
                  <a:gd name="T79" fmla="*/ 845 h 3512"/>
                  <a:gd name="T80" fmla="*/ 195 w 3315"/>
                  <a:gd name="T81" fmla="*/ 652 h 3512"/>
                  <a:gd name="T82" fmla="*/ 355 w 3315"/>
                  <a:gd name="T83" fmla="*/ 479 h 3512"/>
                  <a:gd name="T84" fmla="*/ 537 w 3315"/>
                  <a:gd name="T85" fmla="*/ 328 h 3512"/>
                  <a:gd name="T86" fmla="*/ 738 w 3315"/>
                  <a:gd name="T87" fmla="*/ 204 h 3512"/>
                  <a:gd name="T88" fmla="*/ 957 w 3315"/>
                  <a:gd name="T89" fmla="*/ 107 h 3512"/>
                  <a:gd name="T90" fmla="*/ 1189 w 3315"/>
                  <a:gd name="T91" fmla="*/ 39 h 3512"/>
                  <a:gd name="T92" fmla="*/ 1433 w 3315"/>
                  <a:gd name="T93" fmla="*/ 4 h 3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15" h="3512">
                    <a:moveTo>
                      <a:pt x="1560" y="0"/>
                    </a:moveTo>
                    <a:lnTo>
                      <a:pt x="1690" y="4"/>
                    </a:lnTo>
                    <a:lnTo>
                      <a:pt x="1819" y="19"/>
                    </a:lnTo>
                    <a:lnTo>
                      <a:pt x="1945" y="42"/>
                    </a:lnTo>
                    <a:lnTo>
                      <a:pt x="2066" y="75"/>
                    </a:lnTo>
                    <a:lnTo>
                      <a:pt x="2185" y="114"/>
                    </a:lnTo>
                    <a:lnTo>
                      <a:pt x="2300" y="163"/>
                    </a:lnTo>
                    <a:lnTo>
                      <a:pt x="2410" y="220"/>
                    </a:lnTo>
                    <a:lnTo>
                      <a:pt x="2515" y="283"/>
                    </a:lnTo>
                    <a:lnTo>
                      <a:pt x="2616" y="353"/>
                    </a:lnTo>
                    <a:lnTo>
                      <a:pt x="2711" y="430"/>
                    </a:lnTo>
                    <a:lnTo>
                      <a:pt x="2801" y="515"/>
                    </a:lnTo>
                    <a:lnTo>
                      <a:pt x="2884" y="605"/>
                    </a:lnTo>
                    <a:lnTo>
                      <a:pt x="2961" y="699"/>
                    </a:lnTo>
                    <a:lnTo>
                      <a:pt x="3032" y="800"/>
                    </a:lnTo>
                    <a:lnTo>
                      <a:pt x="3095" y="906"/>
                    </a:lnTo>
                    <a:lnTo>
                      <a:pt x="3151" y="1016"/>
                    </a:lnTo>
                    <a:lnTo>
                      <a:pt x="3200" y="1131"/>
                    </a:lnTo>
                    <a:lnTo>
                      <a:pt x="3241" y="1249"/>
                    </a:lnTo>
                    <a:lnTo>
                      <a:pt x="3272" y="1372"/>
                    </a:lnTo>
                    <a:lnTo>
                      <a:pt x="3296" y="1497"/>
                    </a:lnTo>
                    <a:lnTo>
                      <a:pt x="3310" y="1626"/>
                    </a:lnTo>
                    <a:lnTo>
                      <a:pt x="3315" y="1757"/>
                    </a:lnTo>
                    <a:lnTo>
                      <a:pt x="3310" y="1887"/>
                    </a:lnTo>
                    <a:lnTo>
                      <a:pt x="3296" y="2016"/>
                    </a:lnTo>
                    <a:lnTo>
                      <a:pt x="3272" y="2142"/>
                    </a:lnTo>
                    <a:lnTo>
                      <a:pt x="3241" y="2264"/>
                    </a:lnTo>
                    <a:lnTo>
                      <a:pt x="3200" y="2382"/>
                    </a:lnTo>
                    <a:lnTo>
                      <a:pt x="3151" y="2497"/>
                    </a:lnTo>
                    <a:lnTo>
                      <a:pt x="3095" y="2607"/>
                    </a:lnTo>
                    <a:lnTo>
                      <a:pt x="3032" y="2712"/>
                    </a:lnTo>
                    <a:lnTo>
                      <a:pt x="2961" y="2813"/>
                    </a:lnTo>
                    <a:lnTo>
                      <a:pt x="2884" y="2908"/>
                    </a:lnTo>
                    <a:lnTo>
                      <a:pt x="2801" y="2998"/>
                    </a:lnTo>
                    <a:lnTo>
                      <a:pt x="2711" y="3081"/>
                    </a:lnTo>
                    <a:lnTo>
                      <a:pt x="2616" y="3158"/>
                    </a:lnTo>
                    <a:lnTo>
                      <a:pt x="2515" y="3229"/>
                    </a:lnTo>
                    <a:lnTo>
                      <a:pt x="2410" y="3293"/>
                    </a:lnTo>
                    <a:lnTo>
                      <a:pt x="2300" y="3350"/>
                    </a:lnTo>
                    <a:lnTo>
                      <a:pt x="2185" y="3397"/>
                    </a:lnTo>
                    <a:lnTo>
                      <a:pt x="2066" y="3438"/>
                    </a:lnTo>
                    <a:lnTo>
                      <a:pt x="1943" y="3469"/>
                    </a:lnTo>
                    <a:lnTo>
                      <a:pt x="1819" y="3493"/>
                    </a:lnTo>
                    <a:lnTo>
                      <a:pt x="1690" y="3507"/>
                    </a:lnTo>
                    <a:lnTo>
                      <a:pt x="1560" y="3512"/>
                    </a:lnTo>
                    <a:lnTo>
                      <a:pt x="1428" y="3507"/>
                    </a:lnTo>
                    <a:lnTo>
                      <a:pt x="1301" y="3493"/>
                    </a:lnTo>
                    <a:lnTo>
                      <a:pt x="1175" y="3469"/>
                    </a:lnTo>
                    <a:lnTo>
                      <a:pt x="1053" y="3438"/>
                    </a:lnTo>
                    <a:lnTo>
                      <a:pt x="1095" y="3366"/>
                    </a:lnTo>
                    <a:lnTo>
                      <a:pt x="1133" y="3292"/>
                    </a:lnTo>
                    <a:lnTo>
                      <a:pt x="1167" y="3216"/>
                    </a:lnTo>
                    <a:lnTo>
                      <a:pt x="1207" y="3113"/>
                    </a:lnTo>
                    <a:lnTo>
                      <a:pt x="1240" y="3007"/>
                    </a:lnTo>
                    <a:lnTo>
                      <a:pt x="1265" y="2901"/>
                    </a:lnTo>
                    <a:lnTo>
                      <a:pt x="1284" y="2791"/>
                    </a:lnTo>
                    <a:lnTo>
                      <a:pt x="1295" y="2681"/>
                    </a:lnTo>
                    <a:lnTo>
                      <a:pt x="1298" y="2569"/>
                    </a:lnTo>
                    <a:lnTo>
                      <a:pt x="1295" y="2457"/>
                    </a:lnTo>
                    <a:lnTo>
                      <a:pt x="1284" y="2347"/>
                    </a:lnTo>
                    <a:lnTo>
                      <a:pt x="1265" y="2239"/>
                    </a:lnTo>
                    <a:lnTo>
                      <a:pt x="1240" y="2131"/>
                    </a:lnTo>
                    <a:lnTo>
                      <a:pt x="1207" y="2025"/>
                    </a:lnTo>
                    <a:lnTo>
                      <a:pt x="1167" y="1922"/>
                    </a:lnTo>
                    <a:lnTo>
                      <a:pt x="1122" y="1826"/>
                    </a:lnTo>
                    <a:lnTo>
                      <a:pt x="1071" y="1731"/>
                    </a:lnTo>
                    <a:lnTo>
                      <a:pt x="1015" y="1642"/>
                    </a:lnTo>
                    <a:lnTo>
                      <a:pt x="952" y="1555"/>
                    </a:lnTo>
                    <a:lnTo>
                      <a:pt x="885" y="1472"/>
                    </a:lnTo>
                    <a:lnTo>
                      <a:pt x="811" y="1394"/>
                    </a:lnTo>
                    <a:lnTo>
                      <a:pt x="734" y="1321"/>
                    </a:lnTo>
                    <a:lnTo>
                      <a:pt x="650" y="1254"/>
                    </a:lnTo>
                    <a:lnTo>
                      <a:pt x="564" y="1191"/>
                    </a:lnTo>
                    <a:lnTo>
                      <a:pt x="475" y="1134"/>
                    </a:lnTo>
                    <a:lnTo>
                      <a:pt x="380" y="1082"/>
                    </a:lnTo>
                    <a:lnTo>
                      <a:pt x="283" y="1038"/>
                    </a:lnTo>
                    <a:lnTo>
                      <a:pt x="190" y="1002"/>
                    </a:lnTo>
                    <a:lnTo>
                      <a:pt x="96" y="972"/>
                    </a:lnTo>
                    <a:lnTo>
                      <a:pt x="0" y="947"/>
                    </a:lnTo>
                    <a:lnTo>
                      <a:pt x="58" y="845"/>
                    </a:lnTo>
                    <a:lnTo>
                      <a:pt x="124" y="746"/>
                    </a:lnTo>
                    <a:lnTo>
                      <a:pt x="195" y="652"/>
                    </a:lnTo>
                    <a:lnTo>
                      <a:pt x="272" y="562"/>
                    </a:lnTo>
                    <a:lnTo>
                      <a:pt x="355" y="479"/>
                    </a:lnTo>
                    <a:lnTo>
                      <a:pt x="443" y="400"/>
                    </a:lnTo>
                    <a:lnTo>
                      <a:pt x="537" y="328"/>
                    </a:lnTo>
                    <a:lnTo>
                      <a:pt x="635" y="264"/>
                    </a:lnTo>
                    <a:lnTo>
                      <a:pt x="738" y="204"/>
                    </a:lnTo>
                    <a:lnTo>
                      <a:pt x="845" y="152"/>
                    </a:lnTo>
                    <a:lnTo>
                      <a:pt x="957" y="107"/>
                    </a:lnTo>
                    <a:lnTo>
                      <a:pt x="1071" y="69"/>
                    </a:lnTo>
                    <a:lnTo>
                      <a:pt x="1189" y="39"/>
                    </a:lnTo>
                    <a:lnTo>
                      <a:pt x="1310" y="19"/>
                    </a:lnTo>
                    <a:lnTo>
                      <a:pt x="1433" y="4"/>
                    </a:lnTo>
                    <a:lnTo>
                      <a:pt x="156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4"/>
              <p:cNvSpPr>
                <a:spLocks/>
              </p:cNvSpPr>
              <p:nvPr/>
            </p:nvSpPr>
            <p:spPr bwMode="auto">
              <a:xfrm>
                <a:off x="4500" y="1770"/>
                <a:ext cx="610" cy="468"/>
              </a:xfrm>
              <a:custGeom>
                <a:avLst/>
                <a:gdLst>
                  <a:gd name="T0" fmla="*/ 328 w 1219"/>
                  <a:gd name="T1" fmla="*/ 0 h 935"/>
                  <a:gd name="T2" fmla="*/ 413 w 1219"/>
                  <a:gd name="T3" fmla="*/ 3 h 935"/>
                  <a:gd name="T4" fmla="*/ 496 w 1219"/>
                  <a:gd name="T5" fmla="*/ 14 h 935"/>
                  <a:gd name="T6" fmla="*/ 581 w 1219"/>
                  <a:gd name="T7" fmla="*/ 33 h 935"/>
                  <a:gd name="T8" fmla="*/ 663 w 1219"/>
                  <a:gd name="T9" fmla="*/ 61 h 935"/>
                  <a:gd name="T10" fmla="*/ 743 w 1219"/>
                  <a:gd name="T11" fmla="*/ 99 h 935"/>
                  <a:gd name="T12" fmla="*/ 822 w 1219"/>
                  <a:gd name="T13" fmla="*/ 144 h 935"/>
                  <a:gd name="T14" fmla="*/ 888 w 1219"/>
                  <a:gd name="T15" fmla="*/ 191 h 935"/>
                  <a:gd name="T16" fmla="*/ 949 w 1219"/>
                  <a:gd name="T17" fmla="*/ 245 h 935"/>
                  <a:gd name="T18" fmla="*/ 1004 w 1219"/>
                  <a:gd name="T19" fmla="*/ 301 h 935"/>
                  <a:gd name="T20" fmla="*/ 1053 w 1219"/>
                  <a:gd name="T21" fmla="*/ 363 h 935"/>
                  <a:gd name="T22" fmla="*/ 1095 w 1219"/>
                  <a:gd name="T23" fmla="*/ 429 h 935"/>
                  <a:gd name="T24" fmla="*/ 1131 w 1219"/>
                  <a:gd name="T25" fmla="*/ 496 h 935"/>
                  <a:gd name="T26" fmla="*/ 1161 w 1219"/>
                  <a:gd name="T27" fmla="*/ 567 h 935"/>
                  <a:gd name="T28" fmla="*/ 1186 w 1219"/>
                  <a:gd name="T29" fmla="*/ 639 h 935"/>
                  <a:gd name="T30" fmla="*/ 1203 w 1219"/>
                  <a:gd name="T31" fmla="*/ 715 h 935"/>
                  <a:gd name="T32" fmla="*/ 1214 w 1219"/>
                  <a:gd name="T33" fmla="*/ 790 h 935"/>
                  <a:gd name="T34" fmla="*/ 1219 w 1219"/>
                  <a:gd name="T35" fmla="*/ 867 h 935"/>
                  <a:gd name="T36" fmla="*/ 1139 w 1219"/>
                  <a:gd name="T37" fmla="*/ 895 h 935"/>
                  <a:gd name="T38" fmla="*/ 1057 w 1219"/>
                  <a:gd name="T39" fmla="*/ 917 h 935"/>
                  <a:gd name="T40" fmla="*/ 974 w 1219"/>
                  <a:gd name="T41" fmla="*/ 930 h 935"/>
                  <a:gd name="T42" fmla="*/ 891 w 1219"/>
                  <a:gd name="T43" fmla="*/ 935 h 935"/>
                  <a:gd name="T44" fmla="*/ 806 w 1219"/>
                  <a:gd name="T45" fmla="*/ 933 h 935"/>
                  <a:gd name="T46" fmla="*/ 721 w 1219"/>
                  <a:gd name="T47" fmla="*/ 921 h 935"/>
                  <a:gd name="T48" fmla="*/ 638 w 1219"/>
                  <a:gd name="T49" fmla="*/ 902 h 935"/>
                  <a:gd name="T50" fmla="*/ 555 w 1219"/>
                  <a:gd name="T51" fmla="*/ 873 h 935"/>
                  <a:gd name="T52" fmla="*/ 474 w 1219"/>
                  <a:gd name="T53" fmla="*/ 837 h 935"/>
                  <a:gd name="T54" fmla="*/ 397 w 1219"/>
                  <a:gd name="T55" fmla="*/ 792 h 935"/>
                  <a:gd name="T56" fmla="*/ 330 w 1219"/>
                  <a:gd name="T57" fmla="*/ 743 h 935"/>
                  <a:gd name="T58" fmla="*/ 270 w 1219"/>
                  <a:gd name="T59" fmla="*/ 691 h 935"/>
                  <a:gd name="T60" fmla="*/ 215 w 1219"/>
                  <a:gd name="T61" fmla="*/ 633 h 935"/>
                  <a:gd name="T62" fmla="*/ 167 w 1219"/>
                  <a:gd name="T63" fmla="*/ 572 h 935"/>
                  <a:gd name="T64" fmla="*/ 124 w 1219"/>
                  <a:gd name="T65" fmla="*/ 507 h 935"/>
                  <a:gd name="T66" fmla="*/ 86 w 1219"/>
                  <a:gd name="T67" fmla="*/ 438 h 935"/>
                  <a:gd name="T68" fmla="*/ 57 w 1219"/>
                  <a:gd name="T69" fmla="*/ 367 h 935"/>
                  <a:gd name="T70" fmla="*/ 33 w 1219"/>
                  <a:gd name="T71" fmla="*/ 295 h 935"/>
                  <a:gd name="T72" fmla="*/ 16 w 1219"/>
                  <a:gd name="T73" fmla="*/ 221 h 935"/>
                  <a:gd name="T74" fmla="*/ 3 w 1219"/>
                  <a:gd name="T75" fmla="*/ 144 h 935"/>
                  <a:gd name="T76" fmla="*/ 0 w 1219"/>
                  <a:gd name="T77" fmla="*/ 67 h 935"/>
                  <a:gd name="T78" fmla="*/ 79 w 1219"/>
                  <a:gd name="T79" fmla="*/ 39 h 935"/>
                  <a:gd name="T80" fmla="*/ 160 w 1219"/>
                  <a:gd name="T81" fmla="*/ 19 h 935"/>
                  <a:gd name="T82" fmla="*/ 244 w 1219"/>
                  <a:gd name="T83" fmla="*/ 4 h 935"/>
                  <a:gd name="T84" fmla="*/ 328 w 1219"/>
                  <a:gd name="T85" fmla="*/ 0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9" h="935">
                    <a:moveTo>
                      <a:pt x="328" y="0"/>
                    </a:moveTo>
                    <a:lnTo>
                      <a:pt x="413" y="3"/>
                    </a:lnTo>
                    <a:lnTo>
                      <a:pt x="496" y="14"/>
                    </a:lnTo>
                    <a:lnTo>
                      <a:pt x="581" y="33"/>
                    </a:lnTo>
                    <a:lnTo>
                      <a:pt x="663" y="61"/>
                    </a:lnTo>
                    <a:lnTo>
                      <a:pt x="743" y="99"/>
                    </a:lnTo>
                    <a:lnTo>
                      <a:pt x="822" y="144"/>
                    </a:lnTo>
                    <a:lnTo>
                      <a:pt x="888" y="191"/>
                    </a:lnTo>
                    <a:lnTo>
                      <a:pt x="949" y="245"/>
                    </a:lnTo>
                    <a:lnTo>
                      <a:pt x="1004" y="301"/>
                    </a:lnTo>
                    <a:lnTo>
                      <a:pt x="1053" y="363"/>
                    </a:lnTo>
                    <a:lnTo>
                      <a:pt x="1095" y="429"/>
                    </a:lnTo>
                    <a:lnTo>
                      <a:pt x="1131" y="496"/>
                    </a:lnTo>
                    <a:lnTo>
                      <a:pt x="1161" y="567"/>
                    </a:lnTo>
                    <a:lnTo>
                      <a:pt x="1186" y="639"/>
                    </a:lnTo>
                    <a:lnTo>
                      <a:pt x="1203" y="715"/>
                    </a:lnTo>
                    <a:lnTo>
                      <a:pt x="1214" y="790"/>
                    </a:lnTo>
                    <a:lnTo>
                      <a:pt x="1219" y="867"/>
                    </a:lnTo>
                    <a:lnTo>
                      <a:pt x="1139" y="895"/>
                    </a:lnTo>
                    <a:lnTo>
                      <a:pt x="1057" y="917"/>
                    </a:lnTo>
                    <a:lnTo>
                      <a:pt x="974" y="930"/>
                    </a:lnTo>
                    <a:lnTo>
                      <a:pt x="891" y="935"/>
                    </a:lnTo>
                    <a:lnTo>
                      <a:pt x="806" y="933"/>
                    </a:lnTo>
                    <a:lnTo>
                      <a:pt x="721" y="921"/>
                    </a:lnTo>
                    <a:lnTo>
                      <a:pt x="638" y="902"/>
                    </a:lnTo>
                    <a:lnTo>
                      <a:pt x="555" y="873"/>
                    </a:lnTo>
                    <a:lnTo>
                      <a:pt x="474" y="837"/>
                    </a:lnTo>
                    <a:lnTo>
                      <a:pt x="397" y="792"/>
                    </a:lnTo>
                    <a:lnTo>
                      <a:pt x="330" y="743"/>
                    </a:lnTo>
                    <a:lnTo>
                      <a:pt x="270" y="691"/>
                    </a:lnTo>
                    <a:lnTo>
                      <a:pt x="215" y="633"/>
                    </a:lnTo>
                    <a:lnTo>
                      <a:pt x="167" y="572"/>
                    </a:lnTo>
                    <a:lnTo>
                      <a:pt x="124" y="507"/>
                    </a:lnTo>
                    <a:lnTo>
                      <a:pt x="86" y="438"/>
                    </a:lnTo>
                    <a:lnTo>
                      <a:pt x="57" y="367"/>
                    </a:lnTo>
                    <a:lnTo>
                      <a:pt x="33" y="295"/>
                    </a:lnTo>
                    <a:lnTo>
                      <a:pt x="16" y="221"/>
                    </a:lnTo>
                    <a:lnTo>
                      <a:pt x="3" y="144"/>
                    </a:lnTo>
                    <a:lnTo>
                      <a:pt x="0" y="67"/>
                    </a:lnTo>
                    <a:lnTo>
                      <a:pt x="79" y="39"/>
                    </a:lnTo>
                    <a:lnTo>
                      <a:pt x="160" y="19"/>
                    </a:lnTo>
                    <a:lnTo>
                      <a:pt x="244" y="4"/>
                    </a:lnTo>
                    <a:lnTo>
                      <a:pt x="3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5"/>
              <p:cNvSpPr>
                <a:spLocks/>
              </p:cNvSpPr>
              <p:nvPr/>
            </p:nvSpPr>
            <p:spPr bwMode="auto">
              <a:xfrm>
                <a:off x="5201" y="1928"/>
                <a:ext cx="393" cy="300"/>
              </a:xfrm>
              <a:custGeom>
                <a:avLst/>
                <a:gdLst>
                  <a:gd name="T0" fmla="*/ 587 w 785"/>
                  <a:gd name="T1" fmla="*/ 0 h 602"/>
                  <a:gd name="T2" fmla="*/ 655 w 785"/>
                  <a:gd name="T3" fmla="*/ 6 h 602"/>
                  <a:gd name="T4" fmla="*/ 721 w 785"/>
                  <a:gd name="T5" fmla="*/ 22 h 602"/>
                  <a:gd name="T6" fmla="*/ 785 w 785"/>
                  <a:gd name="T7" fmla="*/ 44 h 602"/>
                  <a:gd name="T8" fmla="*/ 781 w 785"/>
                  <a:gd name="T9" fmla="*/ 104 h 602"/>
                  <a:gd name="T10" fmla="*/ 770 w 785"/>
                  <a:gd name="T11" fmla="*/ 163 h 602"/>
                  <a:gd name="T12" fmla="*/ 754 w 785"/>
                  <a:gd name="T13" fmla="*/ 222 h 602"/>
                  <a:gd name="T14" fmla="*/ 730 w 785"/>
                  <a:gd name="T15" fmla="*/ 278 h 602"/>
                  <a:gd name="T16" fmla="*/ 702 w 785"/>
                  <a:gd name="T17" fmla="*/ 332 h 602"/>
                  <a:gd name="T18" fmla="*/ 667 w 785"/>
                  <a:gd name="T19" fmla="*/ 382 h 602"/>
                  <a:gd name="T20" fmla="*/ 627 w 785"/>
                  <a:gd name="T21" fmla="*/ 429 h 602"/>
                  <a:gd name="T22" fmla="*/ 581 w 785"/>
                  <a:gd name="T23" fmla="*/ 471 h 602"/>
                  <a:gd name="T24" fmla="*/ 529 w 785"/>
                  <a:gd name="T25" fmla="*/ 509 h 602"/>
                  <a:gd name="T26" fmla="*/ 466 w 785"/>
                  <a:gd name="T27" fmla="*/ 545 h 602"/>
                  <a:gd name="T28" fmla="*/ 400 w 785"/>
                  <a:gd name="T29" fmla="*/ 572 h 602"/>
                  <a:gd name="T30" fmla="*/ 334 w 785"/>
                  <a:gd name="T31" fmla="*/ 591 h 602"/>
                  <a:gd name="T32" fmla="*/ 267 w 785"/>
                  <a:gd name="T33" fmla="*/ 600 h 602"/>
                  <a:gd name="T34" fmla="*/ 198 w 785"/>
                  <a:gd name="T35" fmla="*/ 602 h 602"/>
                  <a:gd name="T36" fmla="*/ 130 w 785"/>
                  <a:gd name="T37" fmla="*/ 596 h 602"/>
                  <a:gd name="T38" fmla="*/ 64 w 785"/>
                  <a:gd name="T39" fmla="*/ 580 h 602"/>
                  <a:gd name="T40" fmla="*/ 0 w 785"/>
                  <a:gd name="T41" fmla="*/ 558 h 602"/>
                  <a:gd name="T42" fmla="*/ 5 w 785"/>
                  <a:gd name="T43" fmla="*/ 498 h 602"/>
                  <a:gd name="T44" fmla="*/ 14 w 785"/>
                  <a:gd name="T45" fmla="*/ 438 h 602"/>
                  <a:gd name="T46" fmla="*/ 31 w 785"/>
                  <a:gd name="T47" fmla="*/ 380 h 602"/>
                  <a:gd name="T48" fmla="*/ 55 w 785"/>
                  <a:gd name="T49" fmla="*/ 325 h 602"/>
                  <a:gd name="T50" fmla="*/ 83 w 785"/>
                  <a:gd name="T51" fmla="*/ 270 h 602"/>
                  <a:gd name="T52" fmla="*/ 118 w 785"/>
                  <a:gd name="T53" fmla="*/ 220 h 602"/>
                  <a:gd name="T54" fmla="*/ 158 w 785"/>
                  <a:gd name="T55" fmla="*/ 173 h 602"/>
                  <a:gd name="T56" fmla="*/ 204 w 785"/>
                  <a:gd name="T57" fmla="*/ 130 h 602"/>
                  <a:gd name="T58" fmla="*/ 256 w 785"/>
                  <a:gd name="T59" fmla="*/ 93 h 602"/>
                  <a:gd name="T60" fmla="*/ 319 w 785"/>
                  <a:gd name="T61" fmla="*/ 57 h 602"/>
                  <a:gd name="T62" fmla="*/ 383 w 785"/>
                  <a:gd name="T63" fmla="*/ 30 h 602"/>
                  <a:gd name="T64" fmla="*/ 451 w 785"/>
                  <a:gd name="T65" fmla="*/ 11 h 602"/>
                  <a:gd name="T66" fmla="*/ 518 w 785"/>
                  <a:gd name="T67" fmla="*/ 2 h 602"/>
                  <a:gd name="T68" fmla="*/ 587 w 785"/>
                  <a:gd name="T6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5" h="602">
                    <a:moveTo>
                      <a:pt x="587" y="0"/>
                    </a:moveTo>
                    <a:lnTo>
                      <a:pt x="655" y="6"/>
                    </a:lnTo>
                    <a:lnTo>
                      <a:pt x="721" y="22"/>
                    </a:lnTo>
                    <a:lnTo>
                      <a:pt x="785" y="44"/>
                    </a:lnTo>
                    <a:lnTo>
                      <a:pt x="781" y="104"/>
                    </a:lnTo>
                    <a:lnTo>
                      <a:pt x="770" y="163"/>
                    </a:lnTo>
                    <a:lnTo>
                      <a:pt x="754" y="222"/>
                    </a:lnTo>
                    <a:lnTo>
                      <a:pt x="730" y="278"/>
                    </a:lnTo>
                    <a:lnTo>
                      <a:pt x="702" y="332"/>
                    </a:lnTo>
                    <a:lnTo>
                      <a:pt x="667" y="382"/>
                    </a:lnTo>
                    <a:lnTo>
                      <a:pt x="627" y="429"/>
                    </a:lnTo>
                    <a:lnTo>
                      <a:pt x="581" y="471"/>
                    </a:lnTo>
                    <a:lnTo>
                      <a:pt x="529" y="509"/>
                    </a:lnTo>
                    <a:lnTo>
                      <a:pt x="466" y="545"/>
                    </a:lnTo>
                    <a:lnTo>
                      <a:pt x="400" y="572"/>
                    </a:lnTo>
                    <a:lnTo>
                      <a:pt x="334" y="591"/>
                    </a:lnTo>
                    <a:lnTo>
                      <a:pt x="267" y="600"/>
                    </a:lnTo>
                    <a:lnTo>
                      <a:pt x="198" y="602"/>
                    </a:lnTo>
                    <a:lnTo>
                      <a:pt x="130" y="596"/>
                    </a:lnTo>
                    <a:lnTo>
                      <a:pt x="64" y="580"/>
                    </a:lnTo>
                    <a:lnTo>
                      <a:pt x="0" y="558"/>
                    </a:lnTo>
                    <a:lnTo>
                      <a:pt x="5" y="498"/>
                    </a:lnTo>
                    <a:lnTo>
                      <a:pt x="14" y="438"/>
                    </a:lnTo>
                    <a:lnTo>
                      <a:pt x="31" y="380"/>
                    </a:lnTo>
                    <a:lnTo>
                      <a:pt x="55" y="325"/>
                    </a:lnTo>
                    <a:lnTo>
                      <a:pt x="83" y="270"/>
                    </a:lnTo>
                    <a:lnTo>
                      <a:pt x="118" y="220"/>
                    </a:lnTo>
                    <a:lnTo>
                      <a:pt x="158" y="173"/>
                    </a:lnTo>
                    <a:lnTo>
                      <a:pt x="204" y="130"/>
                    </a:lnTo>
                    <a:lnTo>
                      <a:pt x="256" y="93"/>
                    </a:lnTo>
                    <a:lnTo>
                      <a:pt x="319" y="57"/>
                    </a:lnTo>
                    <a:lnTo>
                      <a:pt x="383" y="30"/>
                    </a:lnTo>
                    <a:lnTo>
                      <a:pt x="451" y="11"/>
                    </a:lnTo>
                    <a:lnTo>
                      <a:pt x="518" y="2"/>
                    </a:lnTo>
                    <a:lnTo>
                      <a:pt x="5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6"/>
              <p:cNvSpPr>
                <a:spLocks/>
              </p:cNvSpPr>
              <p:nvPr/>
            </p:nvSpPr>
            <p:spPr bwMode="auto">
              <a:xfrm>
                <a:off x="4307" y="3635"/>
                <a:ext cx="439" cy="335"/>
              </a:xfrm>
              <a:custGeom>
                <a:avLst/>
                <a:gdLst>
                  <a:gd name="T0" fmla="*/ 0 w 878"/>
                  <a:gd name="T1" fmla="*/ 0 h 669"/>
                  <a:gd name="T2" fmla="*/ 42 w 878"/>
                  <a:gd name="T3" fmla="*/ 3 h 669"/>
                  <a:gd name="T4" fmla="*/ 95 w 878"/>
                  <a:gd name="T5" fmla="*/ 8 h 669"/>
                  <a:gd name="T6" fmla="*/ 157 w 878"/>
                  <a:gd name="T7" fmla="*/ 12 h 669"/>
                  <a:gd name="T8" fmla="*/ 227 w 878"/>
                  <a:gd name="T9" fmla="*/ 19 h 669"/>
                  <a:gd name="T10" fmla="*/ 295 w 878"/>
                  <a:gd name="T11" fmla="*/ 25 h 669"/>
                  <a:gd name="T12" fmla="*/ 370 w 878"/>
                  <a:gd name="T13" fmla="*/ 31 h 669"/>
                  <a:gd name="T14" fmla="*/ 454 w 878"/>
                  <a:gd name="T15" fmla="*/ 37 h 669"/>
                  <a:gd name="T16" fmla="*/ 546 w 878"/>
                  <a:gd name="T17" fmla="*/ 45 h 669"/>
                  <a:gd name="T18" fmla="*/ 647 w 878"/>
                  <a:gd name="T19" fmla="*/ 55 h 669"/>
                  <a:gd name="T20" fmla="*/ 758 w 878"/>
                  <a:gd name="T21" fmla="*/ 63 h 669"/>
                  <a:gd name="T22" fmla="*/ 878 w 878"/>
                  <a:gd name="T23" fmla="*/ 74 h 669"/>
                  <a:gd name="T24" fmla="*/ 857 w 878"/>
                  <a:gd name="T25" fmla="*/ 165 h 669"/>
                  <a:gd name="T26" fmla="*/ 829 w 878"/>
                  <a:gd name="T27" fmla="*/ 253 h 669"/>
                  <a:gd name="T28" fmla="*/ 793 w 878"/>
                  <a:gd name="T29" fmla="*/ 339 h 669"/>
                  <a:gd name="T30" fmla="*/ 750 w 878"/>
                  <a:gd name="T31" fmla="*/ 421 h 669"/>
                  <a:gd name="T32" fmla="*/ 702 w 878"/>
                  <a:gd name="T33" fmla="*/ 499 h 669"/>
                  <a:gd name="T34" fmla="*/ 658 w 878"/>
                  <a:gd name="T35" fmla="*/ 559 h 669"/>
                  <a:gd name="T36" fmla="*/ 611 w 878"/>
                  <a:gd name="T37" fmla="*/ 616 h 669"/>
                  <a:gd name="T38" fmla="*/ 560 w 878"/>
                  <a:gd name="T39" fmla="*/ 669 h 669"/>
                  <a:gd name="T40" fmla="*/ 0 w 878"/>
                  <a:gd name="T41"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8" h="669">
                    <a:moveTo>
                      <a:pt x="0" y="0"/>
                    </a:moveTo>
                    <a:lnTo>
                      <a:pt x="42" y="3"/>
                    </a:lnTo>
                    <a:lnTo>
                      <a:pt x="95" y="8"/>
                    </a:lnTo>
                    <a:lnTo>
                      <a:pt x="157" y="12"/>
                    </a:lnTo>
                    <a:lnTo>
                      <a:pt x="227" y="19"/>
                    </a:lnTo>
                    <a:lnTo>
                      <a:pt x="295" y="25"/>
                    </a:lnTo>
                    <a:lnTo>
                      <a:pt x="370" y="31"/>
                    </a:lnTo>
                    <a:lnTo>
                      <a:pt x="454" y="37"/>
                    </a:lnTo>
                    <a:lnTo>
                      <a:pt x="546" y="45"/>
                    </a:lnTo>
                    <a:lnTo>
                      <a:pt x="647" y="55"/>
                    </a:lnTo>
                    <a:lnTo>
                      <a:pt x="758" y="63"/>
                    </a:lnTo>
                    <a:lnTo>
                      <a:pt x="878" y="74"/>
                    </a:lnTo>
                    <a:lnTo>
                      <a:pt x="857" y="165"/>
                    </a:lnTo>
                    <a:lnTo>
                      <a:pt x="829" y="253"/>
                    </a:lnTo>
                    <a:lnTo>
                      <a:pt x="793" y="339"/>
                    </a:lnTo>
                    <a:lnTo>
                      <a:pt x="750" y="421"/>
                    </a:lnTo>
                    <a:lnTo>
                      <a:pt x="702" y="499"/>
                    </a:lnTo>
                    <a:lnTo>
                      <a:pt x="658" y="559"/>
                    </a:lnTo>
                    <a:lnTo>
                      <a:pt x="611" y="616"/>
                    </a:lnTo>
                    <a:lnTo>
                      <a:pt x="560" y="669"/>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7"/>
              <p:cNvSpPr>
                <a:spLocks/>
              </p:cNvSpPr>
              <p:nvPr/>
            </p:nvSpPr>
            <p:spPr bwMode="auto">
              <a:xfrm>
                <a:off x="3629" y="3571"/>
                <a:ext cx="434" cy="318"/>
              </a:xfrm>
              <a:custGeom>
                <a:avLst/>
                <a:gdLst>
                  <a:gd name="T0" fmla="*/ 0 w 867"/>
                  <a:gd name="T1" fmla="*/ 0 h 637"/>
                  <a:gd name="T2" fmla="*/ 867 w 867"/>
                  <a:gd name="T3" fmla="*/ 79 h 637"/>
                  <a:gd name="T4" fmla="*/ 203 w 867"/>
                  <a:gd name="T5" fmla="*/ 637 h 637"/>
                  <a:gd name="T6" fmla="*/ 176 w 867"/>
                  <a:gd name="T7" fmla="*/ 596 h 637"/>
                  <a:gd name="T8" fmla="*/ 148 w 867"/>
                  <a:gd name="T9" fmla="*/ 550 h 637"/>
                  <a:gd name="T10" fmla="*/ 119 w 867"/>
                  <a:gd name="T11" fmla="*/ 499 h 637"/>
                  <a:gd name="T12" fmla="*/ 94 w 867"/>
                  <a:gd name="T13" fmla="*/ 442 h 637"/>
                  <a:gd name="T14" fmla="*/ 69 w 867"/>
                  <a:gd name="T15" fmla="*/ 381 h 637"/>
                  <a:gd name="T16" fmla="*/ 47 w 867"/>
                  <a:gd name="T17" fmla="*/ 313 h 637"/>
                  <a:gd name="T18" fmla="*/ 28 w 867"/>
                  <a:gd name="T19" fmla="*/ 242 h 637"/>
                  <a:gd name="T20" fmla="*/ 12 w 867"/>
                  <a:gd name="T21" fmla="*/ 165 h 637"/>
                  <a:gd name="T22" fmla="*/ 3 w 867"/>
                  <a:gd name="T23" fmla="*/ 85 h 637"/>
                  <a:gd name="T24" fmla="*/ 0 w 867"/>
                  <a:gd name="T25" fmla="*/ 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7" h="637">
                    <a:moveTo>
                      <a:pt x="0" y="0"/>
                    </a:moveTo>
                    <a:lnTo>
                      <a:pt x="867" y="79"/>
                    </a:lnTo>
                    <a:lnTo>
                      <a:pt x="203" y="637"/>
                    </a:lnTo>
                    <a:lnTo>
                      <a:pt x="176" y="596"/>
                    </a:lnTo>
                    <a:lnTo>
                      <a:pt x="148" y="550"/>
                    </a:lnTo>
                    <a:lnTo>
                      <a:pt x="119" y="499"/>
                    </a:lnTo>
                    <a:lnTo>
                      <a:pt x="94" y="442"/>
                    </a:lnTo>
                    <a:lnTo>
                      <a:pt x="69" y="381"/>
                    </a:lnTo>
                    <a:lnTo>
                      <a:pt x="47" y="313"/>
                    </a:lnTo>
                    <a:lnTo>
                      <a:pt x="28" y="242"/>
                    </a:lnTo>
                    <a:lnTo>
                      <a:pt x="12" y="165"/>
                    </a:lnTo>
                    <a:lnTo>
                      <a:pt x="3" y="8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8"/>
              <p:cNvSpPr>
                <a:spLocks/>
              </p:cNvSpPr>
              <p:nvPr/>
            </p:nvSpPr>
            <p:spPr bwMode="auto">
              <a:xfrm>
                <a:off x="3865" y="3005"/>
                <a:ext cx="322" cy="441"/>
              </a:xfrm>
              <a:custGeom>
                <a:avLst/>
                <a:gdLst>
                  <a:gd name="T0" fmla="*/ 644 w 644"/>
                  <a:gd name="T1" fmla="*/ 0 h 884"/>
                  <a:gd name="T2" fmla="*/ 565 w 644"/>
                  <a:gd name="T3" fmla="*/ 884 h 884"/>
                  <a:gd name="T4" fmla="*/ 0 w 644"/>
                  <a:gd name="T5" fmla="*/ 209 h 884"/>
                  <a:gd name="T6" fmla="*/ 81 w 644"/>
                  <a:gd name="T7" fmla="*/ 156 h 884"/>
                  <a:gd name="T8" fmla="*/ 168 w 644"/>
                  <a:gd name="T9" fmla="*/ 110 h 884"/>
                  <a:gd name="T10" fmla="*/ 257 w 644"/>
                  <a:gd name="T11" fmla="*/ 73 h 884"/>
                  <a:gd name="T12" fmla="*/ 352 w 644"/>
                  <a:gd name="T13" fmla="*/ 43 h 884"/>
                  <a:gd name="T14" fmla="*/ 447 w 644"/>
                  <a:gd name="T15" fmla="*/ 19 h 884"/>
                  <a:gd name="T16" fmla="*/ 545 w 644"/>
                  <a:gd name="T17" fmla="*/ 5 h 884"/>
                  <a:gd name="T18" fmla="*/ 644 w 644"/>
                  <a:gd name="T19"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884">
                    <a:moveTo>
                      <a:pt x="644" y="0"/>
                    </a:moveTo>
                    <a:lnTo>
                      <a:pt x="565" y="884"/>
                    </a:lnTo>
                    <a:lnTo>
                      <a:pt x="0" y="209"/>
                    </a:lnTo>
                    <a:lnTo>
                      <a:pt x="81" y="156"/>
                    </a:lnTo>
                    <a:lnTo>
                      <a:pt x="168" y="110"/>
                    </a:lnTo>
                    <a:lnTo>
                      <a:pt x="257" y="73"/>
                    </a:lnTo>
                    <a:lnTo>
                      <a:pt x="352" y="43"/>
                    </a:lnTo>
                    <a:lnTo>
                      <a:pt x="447" y="19"/>
                    </a:lnTo>
                    <a:lnTo>
                      <a:pt x="545" y="5"/>
                    </a:lnTo>
                    <a:lnTo>
                      <a:pt x="6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9"/>
              <p:cNvSpPr>
                <a:spLocks/>
              </p:cNvSpPr>
              <p:nvPr/>
            </p:nvSpPr>
            <p:spPr bwMode="auto">
              <a:xfrm>
                <a:off x="4316" y="3245"/>
                <a:ext cx="439" cy="325"/>
              </a:xfrm>
              <a:custGeom>
                <a:avLst/>
                <a:gdLst>
                  <a:gd name="T0" fmla="*/ 677 w 879"/>
                  <a:gd name="T1" fmla="*/ 0 h 651"/>
                  <a:gd name="T2" fmla="*/ 731 w 879"/>
                  <a:gd name="T3" fmla="*/ 84 h 651"/>
                  <a:gd name="T4" fmla="*/ 775 w 879"/>
                  <a:gd name="T5" fmla="*/ 168 h 651"/>
                  <a:gd name="T6" fmla="*/ 811 w 879"/>
                  <a:gd name="T7" fmla="*/ 258 h 651"/>
                  <a:gd name="T8" fmla="*/ 841 w 879"/>
                  <a:gd name="T9" fmla="*/ 352 h 651"/>
                  <a:gd name="T10" fmla="*/ 861 w 879"/>
                  <a:gd name="T11" fmla="*/ 448 h 651"/>
                  <a:gd name="T12" fmla="*/ 874 w 879"/>
                  <a:gd name="T13" fmla="*/ 549 h 651"/>
                  <a:gd name="T14" fmla="*/ 879 w 879"/>
                  <a:gd name="T15" fmla="*/ 651 h 651"/>
                  <a:gd name="T16" fmla="*/ 88 w 879"/>
                  <a:gd name="T17" fmla="*/ 582 h 651"/>
                  <a:gd name="T18" fmla="*/ 0 w 879"/>
                  <a:gd name="T19" fmla="*/ 574 h 651"/>
                  <a:gd name="T20" fmla="*/ 30 w 879"/>
                  <a:gd name="T21" fmla="*/ 550 h 651"/>
                  <a:gd name="T22" fmla="*/ 62 w 879"/>
                  <a:gd name="T23" fmla="*/ 522 h 651"/>
                  <a:gd name="T24" fmla="*/ 112 w 879"/>
                  <a:gd name="T25" fmla="*/ 480 h 651"/>
                  <a:gd name="T26" fmla="*/ 167 w 879"/>
                  <a:gd name="T27" fmla="*/ 432 h 651"/>
                  <a:gd name="T28" fmla="*/ 227 w 879"/>
                  <a:gd name="T29" fmla="*/ 382 h 651"/>
                  <a:gd name="T30" fmla="*/ 289 w 879"/>
                  <a:gd name="T31" fmla="*/ 330 h 651"/>
                  <a:gd name="T32" fmla="*/ 354 w 879"/>
                  <a:gd name="T33" fmla="*/ 275 h 651"/>
                  <a:gd name="T34" fmla="*/ 420 w 879"/>
                  <a:gd name="T35" fmla="*/ 219 h 651"/>
                  <a:gd name="T36" fmla="*/ 486 w 879"/>
                  <a:gd name="T37" fmla="*/ 164 h 651"/>
                  <a:gd name="T38" fmla="*/ 552 w 879"/>
                  <a:gd name="T39" fmla="*/ 107 h 651"/>
                  <a:gd name="T40" fmla="*/ 616 w 879"/>
                  <a:gd name="T41" fmla="*/ 54 h 651"/>
                  <a:gd name="T42" fmla="*/ 677 w 879"/>
                  <a:gd name="T43"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9" h="651">
                    <a:moveTo>
                      <a:pt x="677" y="0"/>
                    </a:moveTo>
                    <a:lnTo>
                      <a:pt x="731" y="84"/>
                    </a:lnTo>
                    <a:lnTo>
                      <a:pt x="775" y="168"/>
                    </a:lnTo>
                    <a:lnTo>
                      <a:pt x="811" y="258"/>
                    </a:lnTo>
                    <a:lnTo>
                      <a:pt x="841" y="352"/>
                    </a:lnTo>
                    <a:lnTo>
                      <a:pt x="861" y="448"/>
                    </a:lnTo>
                    <a:lnTo>
                      <a:pt x="874" y="549"/>
                    </a:lnTo>
                    <a:lnTo>
                      <a:pt x="879" y="651"/>
                    </a:lnTo>
                    <a:lnTo>
                      <a:pt x="88" y="582"/>
                    </a:lnTo>
                    <a:lnTo>
                      <a:pt x="0" y="574"/>
                    </a:lnTo>
                    <a:lnTo>
                      <a:pt x="30" y="550"/>
                    </a:lnTo>
                    <a:lnTo>
                      <a:pt x="62" y="522"/>
                    </a:lnTo>
                    <a:lnTo>
                      <a:pt x="112" y="480"/>
                    </a:lnTo>
                    <a:lnTo>
                      <a:pt x="167" y="432"/>
                    </a:lnTo>
                    <a:lnTo>
                      <a:pt x="227" y="382"/>
                    </a:lnTo>
                    <a:lnTo>
                      <a:pt x="289" y="330"/>
                    </a:lnTo>
                    <a:lnTo>
                      <a:pt x="354" y="275"/>
                    </a:lnTo>
                    <a:lnTo>
                      <a:pt x="420" y="219"/>
                    </a:lnTo>
                    <a:lnTo>
                      <a:pt x="486" y="164"/>
                    </a:lnTo>
                    <a:lnTo>
                      <a:pt x="552" y="107"/>
                    </a:lnTo>
                    <a:lnTo>
                      <a:pt x="616" y="54"/>
                    </a:lnTo>
                    <a:lnTo>
                      <a:pt x="6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p:nvSpPr>
            <p:spPr bwMode="auto">
              <a:xfrm>
                <a:off x="3442" y="2816"/>
                <a:ext cx="1500" cy="1501"/>
              </a:xfrm>
              <a:custGeom>
                <a:avLst/>
                <a:gdLst>
                  <a:gd name="T0" fmla="*/ 1279 w 3000"/>
                  <a:gd name="T1" fmla="*/ 219 h 3002"/>
                  <a:gd name="T2" fmla="*/ 969 w 3000"/>
                  <a:gd name="T3" fmla="*/ 311 h 3002"/>
                  <a:gd name="T4" fmla="*/ 697 w 3000"/>
                  <a:gd name="T5" fmla="*/ 476 h 3002"/>
                  <a:gd name="T6" fmla="*/ 476 w 3000"/>
                  <a:gd name="T7" fmla="*/ 698 h 3002"/>
                  <a:gd name="T8" fmla="*/ 311 w 3000"/>
                  <a:gd name="T9" fmla="*/ 970 h 3002"/>
                  <a:gd name="T10" fmla="*/ 218 w 3000"/>
                  <a:gd name="T11" fmla="*/ 1279 h 3002"/>
                  <a:gd name="T12" fmla="*/ 204 w 3000"/>
                  <a:gd name="T13" fmla="*/ 1614 h 3002"/>
                  <a:gd name="T14" fmla="*/ 272 w 3000"/>
                  <a:gd name="T15" fmla="*/ 1933 h 3002"/>
                  <a:gd name="T16" fmla="*/ 413 w 3000"/>
                  <a:gd name="T17" fmla="*/ 2218 h 3002"/>
                  <a:gd name="T18" fmla="*/ 617 w 3000"/>
                  <a:gd name="T19" fmla="*/ 2458 h 3002"/>
                  <a:gd name="T20" fmla="*/ 875 w 3000"/>
                  <a:gd name="T21" fmla="*/ 2643 h 3002"/>
                  <a:gd name="T22" fmla="*/ 1172 w 3000"/>
                  <a:gd name="T23" fmla="*/ 2761 h 3002"/>
                  <a:gd name="T24" fmla="*/ 1500 w 3000"/>
                  <a:gd name="T25" fmla="*/ 2804 h 3002"/>
                  <a:gd name="T26" fmla="*/ 1825 w 3000"/>
                  <a:gd name="T27" fmla="*/ 2763 h 3002"/>
                  <a:gd name="T28" fmla="*/ 2121 w 3000"/>
                  <a:gd name="T29" fmla="*/ 2647 h 3002"/>
                  <a:gd name="T30" fmla="*/ 2375 w 3000"/>
                  <a:gd name="T31" fmla="*/ 2464 h 3002"/>
                  <a:gd name="T32" fmla="*/ 2579 w 3000"/>
                  <a:gd name="T33" fmla="*/ 2229 h 3002"/>
                  <a:gd name="T34" fmla="*/ 2726 w 3000"/>
                  <a:gd name="T35" fmla="*/ 1939 h 3002"/>
                  <a:gd name="T36" fmla="*/ 2796 w 3000"/>
                  <a:gd name="T37" fmla="*/ 1616 h 3002"/>
                  <a:gd name="T38" fmla="*/ 2784 w 3000"/>
                  <a:gd name="T39" fmla="*/ 1279 h 3002"/>
                  <a:gd name="T40" fmla="*/ 2689 w 3000"/>
                  <a:gd name="T41" fmla="*/ 971 h 3002"/>
                  <a:gd name="T42" fmla="*/ 2528 w 3000"/>
                  <a:gd name="T43" fmla="*/ 701 h 3002"/>
                  <a:gd name="T44" fmla="*/ 2306 w 3000"/>
                  <a:gd name="T45" fmla="*/ 480 h 3002"/>
                  <a:gd name="T46" fmla="*/ 2037 w 3000"/>
                  <a:gd name="T47" fmla="*/ 315 h 3002"/>
                  <a:gd name="T48" fmla="*/ 1731 w 3000"/>
                  <a:gd name="T49" fmla="*/ 220 h 3002"/>
                  <a:gd name="T50" fmla="*/ 1500 w 3000"/>
                  <a:gd name="T51" fmla="*/ 200 h 3002"/>
                  <a:gd name="T52" fmla="*/ 1698 w 3000"/>
                  <a:gd name="T53" fmla="*/ 13 h 3002"/>
                  <a:gd name="T54" fmla="*/ 2017 w 3000"/>
                  <a:gd name="T55" fmla="*/ 91 h 3002"/>
                  <a:gd name="T56" fmla="*/ 2322 w 3000"/>
                  <a:gd name="T57" fmla="*/ 245 h 3002"/>
                  <a:gd name="T58" fmla="*/ 2581 w 3000"/>
                  <a:gd name="T59" fmla="*/ 461 h 3002"/>
                  <a:gd name="T60" fmla="*/ 2785 w 3000"/>
                  <a:gd name="T61" fmla="*/ 728 h 3002"/>
                  <a:gd name="T62" fmla="*/ 2928 w 3000"/>
                  <a:gd name="T63" fmla="*/ 1037 h 3002"/>
                  <a:gd name="T64" fmla="*/ 2996 w 3000"/>
                  <a:gd name="T65" fmla="*/ 1382 h 3002"/>
                  <a:gd name="T66" fmla="*/ 2985 w 3000"/>
                  <a:gd name="T67" fmla="*/ 1723 h 3002"/>
                  <a:gd name="T68" fmla="*/ 2903 w 3000"/>
                  <a:gd name="T69" fmla="*/ 2034 h 3002"/>
                  <a:gd name="T70" fmla="*/ 2762 w 3000"/>
                  <a:gd name="T71" fmla="*/ 2315 h 3002"/>
                  <a:gd name="T72" fmla="*/ 2546 w 3000"/>
                  <a:gd name="T73" fmla="*/ 2577 h 3002"/>
                  <a:gd name="T74" fmla="*/ 2278 w 3000"/>
                  <a:gd name="T75" fmla="*/ 2785 h 3002"/>
                  <a:gd name="T76" fmla="*/ 1967 w 3000"/>
                  <a:gd name="T77" fmla="*/ 2928 h 3002"/>
                  <a:gd name="T78" fmla="*/ 1621 w 3000"/>
                  <a:gd name="T79" fmla="*/ 2997 h 3002"/>
                  <a:gd name="T80" fmla="*/ 1257 w 3000"/>
                  <a:gd name="T81" fmla="*/ 2983 h 3002"/>
                  <a:gd name="T82" fmla="*/ 916 w 3000"/>
                  <a:gd name="T83" fmla="*/ 2884 h 3002"/>
                  <a:gd name="T84" fmla="*/ 614 w 3000"/>
                  <a:gd name="T85" fmla="*/ 2713 h 3002"/>
                  <a:gd name="T86" fmla="*/ 361 w 3000"/>
                  <a:gd name="T87" fmla="*/ 2478 h 3002"/>
                  <a:gd name="T88" fmla="*/ 168 w 3000"/>
                  <a:gd name="T89" fmla="*/ 2191 h 3002"/>
                  <a:gd name="T90" fmla="*/ 44 w 3000"/>
                  <a:gd name="T91" fmla="*/ 1862 h 3002"/>
                  <a:gd name="T92" fmla="*/ 0 w 3000"/>
                  <a:gd name="T93" fmla="*/ 1501 h 3002"/>
                  <a:gd name="T94" fmla="*/ 44 w 3000"/>
                  <a:gd name="T95" fmla="*/ 1141 h 3002"/>
                  <a:gd name="T96" fmla="*/ 168 w 3000"/>
                  <a:gd name="T97" fmla="*/ 811 h 3002"/>
                  <a:gd name="T98" fmla="*/ 361 w 3000"/>
                  <a:gd name="T99" fmla="*/ 525 h 3002"/>
                  <a:gd name="T100" fmla="*/ 614 w 3000"/>
                  <a:gd name="T101" fmla="*/ 289 h 3002"/>
                  <a:gd name="T102" fmla="*/ 916 w 3000"/>
                  <a:gd name="T103" fmla="*/ 118 h 3002"/>
                  <a:gd name="T104" fmla="*/ 1257 w 3000"/>
                  <a:gd name="T105" fmla="*/ 21 h 3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00" h="3002">
                    <a:moveTo>
                      <a:pt x="1500" y="200"/>
                    </a:moveTo>
                    <a:lnTo>
                      <a:pt x="1389" y="205"/>
                    </a:lnTo>
                    <a:lnTo>
                      <a:pt x="1279" y="219"/>
                    </a:lnTo>
                    <a:lnTo>
                      <a:pt x="1172" y="241"/>
                    </a:lnTo>
                    <a:lnTo>
                      <a:pt x="1068" y="272"/>
                    </a:lnTo>
                    <a:lnTo>
                      <a:pt x="969" y="311"/>
                    </a:lnTo>
                    <a:lnTo>
                      <a:pt x="873" y="360"/>
                    </a:lnTo>
                    <a:lnTo>
                      <a:pt x="784" y="414"/>
                    </a:lnTo>
                    <a:lnTo>
                      <a:pt x="697" y="476"/>
                    </a:lnTo>
                    <a:lnTo>
                      <a:pt x="617" y="544"/>
                    </a:lnTo>
                    <a:lnTo>
                      <a:pt x="544" y="618"/>
                    </a:lnTo>
                    <a:lnTo>
                      <a:pt x="476" y="698"/>
                    </a:lnTo>
                    <a:lnTo>
                      <a:pt x="413" y="784"/>
                    </a:lnTo>
                    <a:lnTo>
                      <a:pt x="360" y="874"/>
                    </a:lnTo>
                    <a:lnTo>
                      <a:pt x="311" y="970"/>
                    </a:lnTo>
                    <a:lnTo>
                      <a:pt x="272" y="1069"/>
                    </a:lnTo>
                    <a:lnTo>
                      <a:pt x="240" y="1173"/>
                    </a:lnTo>
                    <a:lnTo>
                      <a:pt x="218" y="1279"/>
                    </a:lnTo>
                    <a:lnTo>
                      <a:pt x="204" y="1389"/>
                    </a:lnTo>
                    <a:lnTo>
                      <a:pt x="200" y="1501"/>
                    </a:lnTo>
                    <a:lnTo>
                      <a:pt x="204" y="1614"/>
                    </a:lnTo>
                    <a:lnTo>
                      <a:pt x="218" y="1723"/>
                    </a:lnTo>
                    <a:lnTo>
                      <a:pt x="240" y="1829"/>
                    </a:lnTo>
                    <a:lnTo>
                      <a:pt x="272" y="1933"/>
                    </a:lnTo>
                    <a:lnTo>
                      <a:pt x="311" y="2032"/>
                    </a:lnTo>
                    <a:lnTo>
                      <a:pt x="360" y="2128"/>
                    </a:lnTo>
                    <a:lnTo>
                      <a:pt x="413" y="2218"/>
                    </a:lnTo>
                    <a:lnTo>
                      <a:pt x="476" y="2304"/>
                    </a:lnTo>
                    <a:lnTo>
                      <a:pt x="544" y="2384"/>
                    </a:lnTo>
                    <a:lnTo>
                      <a:pt x="617" y="2458"/>
                    </a:lnTo>
                    <a:lnTo>
                      <a:pt x="697" y="2527"/>
                    </a:lnTo>
                    <a:lnTo>
                      <a:pt x="784" y="2588"/>
                    </a:lnTo>
                    <a:lnTo>
                      <a:pt x="875" y="2643"/>
                    </a:lnTo>
                    <a:lnTo>
                      <a:pt x="969" y="2691"/>
                    </a:lnTo>
                    <a:lnTo>
                      <a:pt x="1068" y="2730"/>
                    </a:lnTo>
                    <a:lnTo>
                      <a:pt x="1172" y="2761"/>
                    </a:lnTo>
                    <a:lnTo>
                      <a:pt x="1279" y="2785"/>
                    </a:lnTo>
                    <a:lnTo>
                      <a:pt x="1389" y="2799"/>
                    </a:lnTo>
                    <a:lnTo>
                      <a:pt x="1500" y="2804"/>
                    </a:lnTo>
                    <a:lnTo>
                      <a:pt x="1612" y="2799"/>
                    </a:lnTo>
                    <a:lnTo>
                      <a:pt x="1720" y="2785"/>
                    </a:lnTo>
                    <a:lnTo>
                      <a:pt x="1825" y="2763"/>
                    </a:lnTo>
                    <a:lnTo>
                      <a:pt x="1928" y="2731"/>
                    </a:lnTo>
                    <a:lnTo>
                      <a:pt x="2026" y="2692"/>
                    </a:lnTo>
                    <a:lnTo>
                      <a:pt x="2121" y="2647"/>
                    </a:lnTo>
                    <a:lnTo>
                      <a:pt x="2210" y="2592"/>
                    </a:lnTo>
                    <a:lnTo>
                      <a:pt x="2297" y="2532"/>
                    </a:lnTo>
                    <a:lnTo>
                      <a:pt x="2375" y="2464"/>
                    </a:lnTo>
                    <a:lnTo>
                      <a:pt x="2451" y="2392"/>
                    </a:lnTo>
                    <a:lnTo>
                      <a:pt x="2518" y="2313"/>
                    </a:lnTo>
                    <a:lnTo>
                      <a:pt x="2579" y="2229"/>
                    </a:lnTo>
                    <a:lnTo>
                      <a:pt x="2636" y="2137"/>
                    </a:lnTo>
                    <a:lnTo>
                      <a:pt x="2685" y="2040"/>
                    </a:lnTo>
                    <a:lnTo>
                      <a:pt x="2726" y="1939"/>
                    </a:lnTo>
                    <a:lnTo>
                      <a:pt x="2759" y="1836"/>
                    </a:lnTo>
                    <a:lnTo>
                      <a:pt x="2782" y="1727"/>
                    </a:lnTo>
                    <a:lnTo>
                      <a:pt x="2796" y="1616"/>
                    </a:lnTo>
                    <a:lnTo>
                      <a:pt x="2803" y="1501"/>
                    </a:lnTo>
                    <a:lnTo>
                      <a:pt x="2798" y="1389"/>
                    </a:lnTo>
                    <a:lnTo>
                      <a:pt x="2784" y="1279"/>
                    </a:lnTo>
                    <a:lnTo>
                      <a:pt x="2760" y="1174"/>
                    </a:lnTo>
                    <a:lnTo>
                      <a:pt x="2729" y="1070"/>
                    </a:lnTo>
                    <a:lnTo>
                      <a:pt x="2689" y="971"/>
                    </a:lnTo>
                    <a:lnTo>
                      <a:pt x="2642" y="877"/>
                    </a:lnTo>
                    <a:lnTo>
                      <a:pt x="2589" y="788"/>
                    </a:lnTo>
                    <a:lnTo>
                      <a:pt x="2528" y="701"/>
                    </a:lnTo>
                    <a:lnTo>
                      <a:pt x="2460" y="621"/>
                    </a:lnTo>
                    <a:lnTo>
                      <a:pt x="2386" y="547"/>
                    </a:lnTo>
                    <a:lnTo>
                      <a:pt x="2306" y="480"/>
                    </a:lnTo>
                    <a:lnTo>
                      <a:pt x="2221" y="418"/>
                    </a:lnTo>
                    <a:lnTo>
                      <a:pt x="2132" y="363"/>
                    </a:lnTo>
                    <a:lnTo>
                      <a:pt x="2037" y="315"/>
                    </a:lnTo>
                    <a:lnTo>
                      <a:pt x="1939" y="275"/>
                    </a:lnTo>
                    <a:lnTo>
                      <a:pt x="1836" y="244"/>
                    </a:lnTo>
                    <a:lnTo>
                      <a:pt x="1731" y="220"/>
                    </a:lnTo>
                    <a:lnTo>
                      <a:pt x="1656" y="208"/>
                    </a:lnTo>
                    <a:lnTo>
                      <a:pt x="1579" y="201"/>
                    </a:lnTo>
                    <a:lnTo>
                      <a:pt x="1500" y="200"/>
                    </a:lnTo>
                    <a:close/>
                    <a:moveTo>
                      <a:pt x="1500" y="0"/>
                    </a:moveTo>
                    <a:lnTo>
                      <a:pt x="1601" y="3"/>
                    </a:lnTo>
                    <a:lnTo>
                      <a:pt x="1698" y="13"/>
                    </a:lnTo>
                    <a:lnTo>
                      <a:pt x="1796" y="29"/>
                    </a:lnTo>
                    <a:lnTo>
                      <a:pt x="1909" y="57"/>
                    </a:lnTo>
                    <a:lnTo>
                      <a:pt x="2017" y="91"/>
                    </a:lnTo>
                    <a:lnTo>
                      <a:pt x="2122" y="135"/>
                    </a:lnTo>
                    <a:lnTo>
                      <a:pt x="2224" y="187"/>
                    </a:lnTo>
                    <a:lnTo>
                      <a:pt x="2322" y="245"/>
                    </a:lnTo>
                    <a:lnTo>
                      <a:pt x="2413" y="310"/>
                    </a:lnTo>
                    <a:lnTo>
                      <a:pt x="2499" y="382"/>
                    </a:lnTo>
                    <a:lnTo>
                      <a:pt x="2581" y="461"/>
                    </a:lnTo>
                    <a:lnTo>
                      <a:pt x="2655" y="544"/>
                    </a:lnTo>
                    <a:lnTo>
                      <a:pt x="2724" y="634"/>
                    </a:lnTo>
                    <a:lnTo>
                      <a:pt x="2785" y="728"/>
                    </a:lnTo>
                    <a:lnTo>
                      <a:pt x="2840" y="827"/>
                    </a:lnTo>
                    <a:lnTo>
                      <a:pt x="2887" y="931"/>
                    </a:lnTo>
                    <a:lnTo>
                      <a:pt x="2928" y="1037"/>
                    </a:lnTo>
                    <a:lnTo>
                      <a:pt x="2960" y="1149"/>
                    </a:lnTo>
                    <a:lnTo>
                      <a:pt x="2982" y="1264"/>
                    </a:lnTo>
                    <a:lnTo>
                      <a:pt x="2996" y="1382"/>
                    </a:lnTo>
                    <a:lnTo>
                      <a:pt x="3000" y="1501"/>
                    </a:lnTo>
                    <a:lnTo>
                      <a:pt x="2996" y="1613"/>
                    </a:lnTo>
                    <a:lnTo>
                      <a:pt x="2985" y="1723"/>
                    </a:lnTo>
                    <a:lnTo>
                      <a:pt x="2964" y="1829"/>
                    </a:lnTo>
                    <a:lnTo>
                      <a:pt x="2938" y="1933"/>
                    </a:lnTo>
                    <a:lnTo>
                      <a:pt x="2903" y="2034"/>
                    </a:lnTo>
                    <a:lnTo>
                      <a:pt x="2862" y="2131"/>
                    </a:lnTo>
                    <a:lnTo>
                      <a:pt x="2815" y="2225"/>
                    </a:lnTo>
                    <a:lnTo>
                      <a:pt x="2762" y="2315"/>
                    </a:lnTo>
                    <a:lnTo>
                      <a:pt x="2696" y="2408"/>
                    </a:lnTo>
                    <a:lnTo>
                      <a:pt x="2623" y="2496"/>
                    </a:lnTo>
                    <a:lnTo>
                      <a:pt x="2546" y="2577"/>
                    </a:lnTo>
                    <a:lnTo>
                      <a:pt x="2462" y="2653"/>
                    </a:lnTo>
                    <a:lnTo>
                      <a:pt x="2372" y="2722"/>
                    </a:lnTo>
                    <a:lnTo>
                      <a:pt x="2278" y="2785"/>
                    </a:lnTo>
                    <a:lnTo>
                      <a:pt x="2179" y="2840"/>
                    </a:lnTo>
                    <a:lnTo>
                      <a:pt x="2075" y="2889"/>
                    </a:lnTo>
                    <a:lnTo>
                      <a:pt x="1967" y="2928"/>
                    </a:lnTo>
                    <a:lnTo>
                      <a:pt x="1855" y="2959"/>
                    </a:lnTo>
                    <a:lnTo>
                      <a:pt x="1739" y="2983"/>
                    </a:lnTo>
                    <a:lnTo>
                      <a:pt x="1621" y="2997"/>
                    </a:lnTo>
                    <a:lnTo>
                      <a:pt x="1500" y="3002"/>
                    </a:lnTo>
                    <a:lnTo>
                      <a:pt x="1378" y="2997"/>
                    </a:lnTo>
                    <a:lnTo>
                      <a:pt x="1257" y="2983"/>
                    </a:lnTo>
                    <a:lnTo>
                      <a:pt x="1139" y="2958"/>
                    </a:lnTo>
                    <a:lnTo>
                      <a:pt x="1026" y="2925"/>
                    </a:lnTo>
                    <a:lnTo>
                      <a:pt x="916" y="2884"/>
                    </a:lnTo>
                    <a:lnTo>
                      <a:pt x="811" y="2835"/>
                    </a:lnTo>
                    <a:lnTo>
                      <a:pt x="710" y="2777"/>
                    </a:lnTo>
                    <a:lnTo>
                      <a:pt x="614" y="2713"/>
                    </a:lnTo>
                    <a:lnTo>
                      <a:pt x="523" y="2640"/>
                    </a:lnTo>
                    <a:lnTo>
                      <a:pt x="440" y="2562"/>
                    </a:lnTo>
                    <a:lnTo>
                      <a:pt x="361" y="2478"/>
                    </a:lnTo>
                    <a:lnTo>
                      <a:pt x="289" y="2387"/>
                    </a:lnTo>
                    <a:lnTo>
                      <a:pt x="225" y="2291"/>
                    </a:lnTo>
                    <a:lnTo>
                      <a:pt x="168" y="2191"/>
                    </a:lnTo>
                    <a:lnTo>
                      <a:pt x="118" y="2086"/>
                    </a:lnTo>
                    <a:lnTo>
                      <a:pt x="77" y="1976"/>
                    </a:lnTo>
                    <a:lnTo>
                      <a:pt x="44" y="1862"/>
                    </a:lnTo>
                    <a:lnTo>
                      <a:pt x="19" y="1745"/>
                    </a:lnTo>
                    <a:lnTo>
                      <a:pt x="5" y="1624"/>
                    </a:lnTo>
                    <a:lnTo>
                      <a:pt x="0" y="1501"/>
                    </a:lnTo>
                    <a:lnTo>
                      <a:pt x="5" y="1378"/>
                    </a:lnTo>
                    <a:lnTo>
                      <a:pt x="20" y="1257"/>
                    </a:lnTo>
                    <a:lnTo>
                      <a:pt x="44" y="1141"/>
                    </a:lnTo>
                    <a:lnTo>
                      <a:pt x="77" y="1026"/>
                    </a:lnTo>
                    <a:lnTo>
                      <a:pt x="118" y="916"/>
                    </a:lnTo>
                    <a:lnTo>
                      <a:pt x="168" y="811"/>
                    </a:lnTo>
                    <a:lnTo>
                      <a:pt x="225" y="711"/>
                    </a:lnTo>
                    <a:lnTo>
                      <a:pt x="289" y="615"/>
                    </a:lnTo>
                    <a:lnTo>
                      <a:pt x="361" y="525"/>
                    </a:lnTo>
                    <a:lnTo>
                      <a:pt x="440" y="440"/>
                    </a:lnTo>
                    <a:lnTo>
                      <a:pt x="525" y="362"/>
                    </a:lnTo>
                    <a:lnTo>
                      <a:pt x="614" y="289"/>
                    </a:lnTo>
                    <a:lnTo>
                      <a:pt x="710" y="225"/>
                    </a:lnTo>
                    <a:lnTo>
                      <a:pt x="811" y="168"/>
                    </a:lnTo>
                    <a:lnTo>
                      <a:pt x="916" y="118"/>
                    </a:lnTo>
                    <a:lnTo>
                      <a:pt x="1026" y="77"/>
                    </a:lnTo>
                    <a:lnTo>
                      <a:pt x="1140" y="44"/>
                    </a:lnTo>
                    <a:lnTo>
                      <a:pt x="1257" y="21"/>
                    </a:lnTo>
                    <a:lnTo>
                      <a:pt x="1378" y="5"/>
                    </a:lnTo>
                    <a:lnTo>
                      <a:pt x="15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1"/>
              <p:cNvSpPr>
                <a:spLocks/>
              </p:cNvSpPr>
              <p:nvPr/>
            </p:nvSpPr>
            <p:spPr bwMode="auto">
              <a:xfrm>
                <a:off x="3795" y="3689"/>
                <a:ext cx="332" cy="433"/>
              </a:xfrm>
              <a:custGeom>
                <a:avLst/>
                <a:gdLst>
                  <a:gd name="T0" fmla="*/ 663 w 663"/>
                  <a:gd name="T1" fmla="*/ 0 h 866"/>
                  <a:gd name="T2" fmla="*/ 586 w 663"/>
                  <a:gd name="T3" fmla="*/ 866 h 866"/>
                  <a:gd name="T4" fmla="*/ 493 w 663"/>
                  <a:gd name="T5" fmla="*/ 844 h 866"/>
                  <a:gd name="T6" fmla="*/ 402 w 663"/>
                  <a:gd name="T7" fmla="*/ 814 h 866"/>
                  <a:gd name="T8" fmla="*/ 313 w 663"/>
                  <a:gd name="T9" fmla="*/ 776 h 866"/>
                  <a:gd name="T10" fmla="*/ 228 w 663"/>
                  <a:gd name="T11" fmla="*/ 732 h 866"/>
                  <a:gd name="T12" fmla="*/ 148 w 663"/>
                  <a:gd name="T13" fmla="*/ 681 h 866"/>
                  <a:gd name="T14" fmla="*/ 71 w 663"/>
                  <a:gd name="T15" fmla="*/ 621 h 866"/>
                  <a:gd name="T16" fmla="*/ 0 w 663"/>
                  <a:gd name="T17" fmla="*/ 556 h 866"/>
                  <a:gd name="T18" fmla="*/ 663 w 663"/>
                  <a:gd name="T19"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3" h="866">
                    <a:moveTo>
                      <a:pt x="663" y="0"/>
                    </a:moveTo>
                    <a:lnTo>
                      <a:pt x="586" y="866"/>
                    </a:lnTo>
                    <a:lnTo>
                      <a:pt x="493" y="844"/>
                    </a:lnTo>
                    <a:lnTo>
                      <a:pt x="402" y="814"/>
                    </a:lnTo>
                    <a:lnTo>
                      <a:pt x="313" y="776"/>
                    </a:lnTo>
                    <a:lnTo>
                      <a:pt x="228" y="732"/>
                    </a:lnTo>
                    <a:lnTo>
                      <a:pt x="148" y="681"/>
                    </a:lnTo>
                    <a:lnTo>
                      <a:pt x="71" y="621"/>
                    </a:lnTo>
                    <a:lnTo>
                      <a:pt x="0" y="556"/>
                    </a:lnTo>
                    <a:lnTo>
                      <a:pt x="6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
              <p:cNvSpPr>
                <a:spLocks/>
              </p:cNvSpPr>
              <p:nvPr/>
            </p:nvSpPr>
            <p:spPr bwMode="auto">
              <a:xfrm>
                <a:off x="3638" y="3174"/>
                <a:ext cx="433" cy="337"/>
              </a:xfrm>
              <a:custGeom>
                <a:avLst/>
                <a:gdLst>
                  <a:gd name="T0" fmla="*/ 302 w 867"/>
                  <a:gd name="T1" fmla="*/ 0 h 672"/>
                  <a:gd name="T2" fmla="*/ 867 w 867"/>
                  <a:gd name="T3" fmla="*/ 672 h 672"/>
                  <a:gd name="T4" fmla="*/ 0 w 867"/>
                  <a:gd name="T5" fmla="*/ 594 h 672"/>
                  <a:gd name="T6" fmla="*/ 21 w 867"/>
                  <a:gd name="T7" fmla="*/ 500 h 672"/>
                  <a:gd name="T8" fmla="*/ 49 w 867"/>
                  <a:gd name="T9" fmla="*/ 407 h 672"/>
                  <a:gd name="T10" fmla="*/ 85 w 867"/>
                  <a:gd name="T11" fmla="*/ 317 h 672"/>
                  <a:gd name="T12" fmla="*/ 129 w 867"/>
                  <a:gd name="T13" fmla="*/ 232 h 672"/>
                  <a:gd name="T14" fmla="*/ 179 w 867"/>
                  <a:gd name="T15" fmla="*/ 149 h 672"/>
                  <a:gd name="T16" fmla="*/ 237 w 867"/>
                  <a:gd name="T17" fmla="*/ 72 h 672"/>
                  <a:gd name="T18" fmla="*/ 302 w 867"/>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7" h="672">
                    <a:moveTo>
                      <a:pt x="302" y="0"/>
                    </a:moveTo>
                    <a:lnTo>
                      <a:pt x="867" y="672"/>
                    </a:lnTo>
                    <a:lnTo>
                      <a:pt x="0" y="594"/>
                    </a:lnTo>
                    <a:lnTo>
                      <a:pt x="21" y="500"/>
                    </a:lnTo>
                    <a:lnTo>
                      <a:pt x="49" y="407"/>
                    </a:lnTo>
                    <a:lnTo>
                      <a:pt x="85" y="317"/>
                    </a:lnTo>
                    <a:lnTo>
                      <a:pt x="129" y="232"/>
                    </a:lnTo>
                    <a:lnTo>
                      <a:pt x="179" y="149"/>
                    </a:lnTo>
                    <a:lnTo>
                      <a:pt x="237" y="72"/>
                    </a:lnTo>
                    <a:lnTo>
                      <a:pt x="3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3"/>
              <p:cNvSpPr>
                <a:spLocks/>
              </p:cNvSpPr>
              <p:nvPr/>
            </p:nvSpPr>
            <p:spPr bwMode="auto">
              <a:xfrm>
                <a:off x="4189" y="3698"/>
                <a:ext cx="320" cy="433"/>
              </a:xfrm>
              <a:custGeom>
                <a:avLst/>
                <a:gdLst>
                  <a:gd name="T0" fmla="*/ 77 w 641"/>
                  <a:gd name="T1" fmla="*/ 0 h 866"/>
                  <a:gd name="T2" fmla="*/ 641 w 641"/>
                  <a:gd name="T3" fmla="*/ 673 h 866"/>
                  <a:gd name="T4" fmla="*/ 600 w 641"/>
                  <a:gd name="T5" fmla="*/ 698 h 866"/>
                  <a:gd name="T6" fmla="*/ 554 w 641"/>
                  <a:gd name="T7" fmla="*/ 725 h 866"/>
                  <a:gd name="T8" fmla="*/ 503 w 641"/>
                  <a:gd name="T9" fmla="*/ 752 h 866"/>
                  <a:gd name="T10" fmla="*/ 446 w 641"/>
                  <a:gd name="T11" fmla="*/ 778 h 866"/>
                  <a:gd name="T12" fmla="*/ 383 w 641"/>
                  <a:gd name="T13" fmla="*/ 802 h 866"/>
                  <a:gd name="T14" fmla="*/ 317 w 641"/>
                  <a:gd name="T15" fmla="*/ 824 h 866"/>
                  <a:gd name="T16" fmla="*/ 245 w 641"/>
                  <a:gd name="T17" fmla="*/ 841 h 866"/>
                  <a:gd name="T18" fmla="*/ 168 w 641"/>
                  <a:gd name="T19" fmla="*/ 855 h 866"/>
                  <a:gd name="T20" fmla="*/ 88 w 641"/>
                  <a:gd name="T21" fmla="*/ 865 h 866"/>
                  <a:gd name="T22" fmla="*/ 2 w 641"/>
                  <a:gd name="T23" fmla="*/ 866 h 866"/>
                  <a:gd name="T24" fmla="*/ 0 w 641"/>
                  <a:gd name="T25" fmla="*/ 866 h 866"/>
                  <a:gd name="T26" fmla="*/ 77 w 641"/>
                  <a:gd name="T2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1" h="866">
                    <a:moveTo>
                      <a:pt x="77" y="0"/>
                    </a:moveTo>
                    <a:lnTo>
                      <a:pt x="641" y="673"/>
                    </a:lnTo>
                    <a:lnTo>
                      <a:pt x="600" y="698"/>
                    </a:lnTo>
                    <a:lnTo>
                      <a:pt x="554" y="725"/>
                    </a:lnTo>
                    <a:lnTo>
                      <a:pt x="503" y="752"/>
                    </a:lnTo>
                    <a:lnTo>
                      <a:pt x="446" y="778"/>
                    </a:lnTo>
                    <a:lnTo>
                      <a:pt x="383" y="802"/>
                    </a:lnTo>
                    <a:lnTo>
                      <a:pt x="317" y="824"/>
                    </a:lnTo>
                    <a:lnTo>
                      <a:pt x="245" y="841"/>
                    </a:lnTo>
                    <a:lnTo>
                      <a:pt x="168" y="855"/>
                    </a:lnTo>
                    <a:lnTo>
                      <a:pt x="88" y="865"/>
                    </a:lnTo>
                    <a:lnTo>
                      <a:pt x="2" y="866"/>
                    </a:lnTo>
                    <a:lnTo>
                      <a:pt x="0" y="866"/>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4"/>
              <p:cNvSpPr>
                <a:spLocks/>
              </p:cNvSpPr>
              <p:nvPr/>
            </p:nvSpPr>
            <p:spPr bwMode="auto">
              <a:xfrm>
                <a:off x="4249" y="3012"/>
                <a:ext cx="341" cy="442"/>
              </a:xfrm>
              <a:custGeom>
                <a:avLst/>
                <a:gdLst>
                  <a:gd name="T0" fmla="*/ 77 w 684"/>
                  <a:gd name="T1" fmla="*/ 0 h 884"/>
                  <a:gd name="T2" fmla="*/ 79 w 684"/>
                  <a:gd name="T3" fmla="*/ 0 h 884"/>
                  <a:gd name="T4" fmla="*/ 176 w 684"/>
                  <a:gd name="T5" fmla="*/ 20 h 884"/>
                  <a:gd name="T6" fmla="*/ 271 w 684"/>
                  <a:gd name="T7" fmla="*/ 50 h 884"/>
                  <a:gd name="T8" fmla="*/ 360 w 684"/>
                  <a:gd name="T9" fmla="*/ 88 h 884"/>
                  <a:gd name="T10" fmla="*/ 448 w 684"/>
                  <a:gd name="T11" fmla="*/ 133 h 884"/>
                  <a:gd name="T12" fmla="*/ 531 w 684"/>
                  <a:gd name="T13" fmla="*/ 185 h 884"/>
                  <a:gd name="T14" fmla="*/ 610 w 684"/>
                  <a:gd name="T15" fmla="*/ 245 h 884"/>
                  <a:gd name="T16" fmla="*/ 684 w 684"/>
                  <a:gd name="T17" fmla="*/ 312 h 884"/>
                  <a:gd name="T18" fmla="*/ 619 w 684"/>
                  <a:gd name="T19" fmla="*/ 366 h 884"/>
                  <a:gd name="T20" fmla="*/ 550 w 684"/>
                  <a:gd name="T21" fmla="*/ 424 h 884"/>
                  <a:gd name="T22" fmla="*/ 478 w 684"/>
                  <a:gd name="T23" fmla="*/ 485 h 884"/>
                  <a:gd name="T24" fmla="*/ 404 w 684"/>
                  <a:gd name="T25" fmla="*/ 546 h 884"/>
                  <a:gd name="T26" fmla="*/ 330 w 684"/>
                  <a:gd name="T27" fmla="*/ 609 h 884"/>
                  <a:gd name="T28" fmla="*/ 256 w 684"/>
                  <a:gd name="T29" fmla="*/ 669 h 884"/>
                  <a:gd name="T30" fmla="*/ 187 w 684"/>
                  <a:gd name="T31" fmla="*/ 727 h 884"/>
                  <a:gd name="T32" fmla="*/ 121 w 684"/>
                  <a:gd name="T33" fmla="*/ 782 h 884"/>
                  <a:gd name="T34" fmla="*/ 77 w 684"/>
                  <a:gd name="T35" fmla="*/ 820 h 884"/>
                  <a:gd name="T36" fmla="*/ 36 w 684"/>
                  <a:gd name="T37" fmla="*/ 854 h 884"/>
                  <a:gd name="T38" fmla="*/ 0 w 684"/>
                  <a:gd name="T39" fmla="*/ 884 h 884"/>
                  <a:gd name="T40" fmla="*/ 54 w 684"/>
                  <a:gd name="T41" fmla="*/ 267 h 884"/>
                  <a:gd name="T42" fmla="*/ 76 w 684"/>
                  <a:gd name="T43" fmla="*/ 17 h 884"/>
                  <a:gd name="T44" fmla="*/ 77 w 684"/>
                  <a:gd name="T45"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4" h="884">
                    <a:moveTo>
                      <a:pt x="77" y="0"/>
                    </a:moveTo>
                    <a:lnTo>
                      <a:pt x="79" y="0"/>
                    </a:lnTo>
                    <a:lnTo>
                      <a:pt x="176" y="20"/>
                    </a:lnTo>
                    <a:lnTo>
                      <a:pt x="271" y="50"/>
                    </a:lnTo>
                    <a:lnTo>
                      <a:pt x="360" y="88"/>
                    </a:lnTo>
                    <a:lnTo>
                      <a:pt x="448" y="133"/>
                    </a:lnTo>
                    <a:lnTo>
                      <a:pt x="531" y="185"/>
                    </a:lnTo>
                    <a:lnTo>
                      <a:pt x="610" y="245"/>
                    </a:lnTo>
                    <a:lnTo>
                      <a:pt x="684" y="312"/>
                    </a:lnTo>
                    <a:lnTo>
                      <a:pt x="619" y="366"/>
                    </a:lnTo>
                    <a:lnTo>
                      <a:pt x="550" y="424"/>
                    </a:lnTo>
                    <a:lnTo>
                      <a:pt x="478" y="485"/>
                    </a:lnTo>
                    <a:lnTo>
                      <a:pt x="404" y="546"/>
                    </a:lnTo>
                    <a:lnTo>
                      <a:pt x="330" y="609"/>
                    </a:lnTo>
                    <a:lnTo>
                      <a:pt x="256" y="669"/>
                    </a:lnTo>
                    <a:lnTo>
                      <a:pt x="187" y="727"/>
                    </a:lnTo>
                    <a:lnTo>
                      <a:pt x="121" y="782"/>
                    </a:lnTo>
                    <a:lnTo>
                      <a:pt x="77" y="820"/>
                    </a:lnTo>
                    <a:lnTo>
                      <a:pt x="36" y="854"/>
                    </a:lnTo>
                    <a:lnTo>
                      <a:pt x="0" y="884"/>
                    </a:lnTo>
                    <a:lnTo>
                      <a:pt x="54" y="267"/>
                    </a:lnTo>
                    <a:lnTo>
                      <a:pt x="76" y="17"/>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3" name="Group 72"/>
          <p:cNvGrpSpPr/>
          <p:nvPr/>
        </p:nvGrpSpPr>
        <p:grpSpPr>
          <a:xfrm>
            <a:off x="7837997" y="4429557"/>
            <a:ext cx="3671780" cy="929311"/>
            <a:chOff x="7884162" y="4388898"/>
            <a:chExt cx="3684761" cy="929311"/>
          </a:xfrm>
        </p:grpSpPr>
        <p:sp>
          <p:nvSpPr>
            <p:cNvPr id="49" name="Rectangle 48"/>
            <p:cNvSpPr/>
            <p:nvPr/>
          </p:nvSpPr>
          <p:spPr>
            <a:xfrm>
              <a:off x="8570947" y="4388898"/>
              <a:ext cx="2997976" cy="929311"/>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a:t>
              </a:r>
              <a:endParaRPr lang="en-US" dirty="0"/>
            </a:p>
          </p:txBody>
        </p:sp>
        <p:grpSp>
          <p:nvGrpSpPr>
            <p:cNvPr id="63" name="Group 32"/>
            <p:cNvGrpSpPr>
              <a:grpSpLocks noChangeAspect="1"/>
            </p:cNvGrpSpPr>
            <p:nvPr/>
          </p:nvGrpSpPr>
          <p:grpSpPr bwMode="auto">
            <a:xfrm>
              <a:off x="7884162" y="4571539"/>
              <a:ext cx="547428" cy="564029"/>
              <a:chOff x="1744" y="0"/>
              <a:chExt cx="4188" cy="4315"/>
            </a:xfrm>
            <a:solidFill>
              <a:schemeClr val="accent1">
                <a:lumMod val="75000"/>
              </a:schemeClr>
            </a:solidFill>
          </p:grpSpPr>
          <p:sp>
            <p:nvSpPr>
              <p:cNvPr id="66" name="Freeform 34"/>
              <p:cNvSpPr>
                <a:spLocks noEditPoints="1"/>
              </p:cNvSpPr>
              <p:nvPr/>
            </p:nvSpPr>
            <p:spPr bwMode="auto">
              <a:xfrm>
                <a:off x="1744" y="1246"/>
                <a:ext cx="4188" cy="3069"/>
              </a:xfrm>
              <a:custGeom>
                <a:avLst/>
                <a:gdLst>
                  <a:gd name="T0" fmla="*/ 3241 w 4188"/>
                  <a:gd name="T1" fmla="*/ 2734 h 3069"/>
                  <a:gd name="T2" fmla="*/ 3455 w 4188"/>
                  <a:gd name="T3" fmla="*/ 2732 h 3069"/>
                  <a:gd name="T4" fmla="*/ 3606 w 4188"/>
                  <a:gd name="T5" fmla="*/ 2697 h 3069"/>
                  <a:gd name="T6" fmla="*/ 3663 w 4188"/>
                  <a:gd name="T7" fmla="*/ 2637 h 3069"/>
                  <a:gd name="T8" fmla="*/ 3597 w 4188"/>
                  <a:gd name="T9" fmla="*/ 2558 h 3069"/>
                  <a:gd name="T10" fmla="*/ 3424 w 4188"/>
                  <a:gd name="T11" fmla="*/ 2489 h 3069"/>
                  <a:gd name="T12" fmla="*/ 3181 w 4188"/>
                  <a:gd name="T13" fmla="*/ 2444 h 3069"/>
                  <a:gd name="T14" fmla="*/ 3181 w 4188"/>
                  <a:gd name="T15" fmla="*/ 2163 h 3069"/>
                  <a:gd name="T16" fmla="*/ 3407 w 4188"/>
                  <a:gd name="T17" fmla="*/ 2169 h 3069"/>
                  <a:gd name="T18" fmla="*/ 3576 w 4188"/>
                  <a:gd name="T19" fmla="*/ 2143 h 3069"/>
                  <a:gd name="T20" fmla="*/ 3659 w 4188"/>
                  <a:gd name="T21" fmla="*/ 2088 h 3069"/>
                  <a:gd name="T22" fmla="*/ 3625 w 4188"/>
                  <a:gd name="T23" fmla="*/ 2011 h 3069"/>
                  <a:gd name="T24" fmla="*/ 3475 w 4188"/>
                  <a:gd name="T25" fmla="*/ 1939 h 3069"/>
                  <a:gd name="T26" fmla="*/ 3246 w 4188"/>
                  <a:gd name="T27" fmla="*/ 1887 h 3069"/>
                  <a:gd name="T28" fmla="*/ 340 w 4188"/>
                  <a:gd name="T29" fmla="*/ 1300 h 3069"/>
                  <a:gd name="T30" fmla="*/ 3355 w 4188"/>
                  <a:gd name="T31" fmla="*/ 1605 h 3069"/>
                  <a:gd name="T32" fmla="*/ 3540 w 4188"/>
                  <a:gd name="T33" fmla="*/ 1587 h 3069"/>
                  <a:gd name="T34" fmla="*/ 3648 w 4188"/>
                  <a:gd name="T35" fmla="*/ 1538 h 3069"/>
                  <a:gd name="T36" fmla="*/ 3645 w 4188"/>
                  <a:gd name="T37" fmla="*/ 1465 h 3069"/>
                  <a:gd name="T38" fmla="*/ 3521 w 4188"/>
                  <a:gd name="T39" fmla="*/ 1389 h 3069"/>
                  <a:gd name="T40" fmla="*/ 3309 w 4188"/>
                  <a:gd name="T41" fmla="*/ 1330 h 3069"/>
                  <a:gd name="T42" fmla="*/ 3330 w 4188"/>
                  <a:gd name="T43" fmla="*/ 0 h 3069"/>
                  <a:gd name="T44" fmla="*/ 3533 w 4188"/>
                  <a:gd name="T45" fmla="*/ 51 h 3069"/>
                  <a:gd name="T46" fmla="*/ 3703 w 4188"/>
                  <a:gd name="T47" fmla="*/ 176 h 3069"/>
                  <a:gd name="T48" fmla="*/ 3868 w 4188"/>
                  <a:gd name="T49" fmla="*/ 419 h 3069"/>
                  <a:gd name="T50" fmla="*/ 4000 w 4188"/>
                  <a:gd name="T51" fmla="*/ 722 h 3069"/>
                  <a:gd name="T52" fmla="*/ 4073 w 4188"/>
                  <a:gd name="T53" fmla="*/ 913 h 3069"/>
                  <a:gd name="T54" fmla="*/ 4133 w 4188"/>
                  <a:gd name="T55" fmla="*/ 1096 h 3069"/>
                  <a:gd name="T56" fmla="*/ 4178 w 4188"/>
                  <a:gd name="T57" fmla="*/ 1291 h 3069"/>
                  <a:gd name="T58" fmla="*/ 4185 w 4188"/>
                  <a:gd name="T59" fmla="*/ 1482 h 3069"/>
                  <a:gd name="T60" fmla="*/ 4137 w 4188"/>
                  <a:gd name="T61" fmla="*/ 1648 h 3069"/>
                  <a:gd name="T62" fmla="*/ 4014 w 4188"/>
                  <a:gd name="T63" fmla="*/ 1771 h 3069"/>
                  <a:gd name="T64" fmla="*/ 4094 w 4188"/>
                  <a:gd name="T65" fmla="*/ 1898 h 3069"/>
                  <a:gd name="T66" fmla="*/ 4182 w 4188"/>
                  <a:gd name="T67" fmla="*/ 2076 h 3069"/>
                  <a:gd name="T68" fmla="*/ 4150 w 4188"/>
                  <a:gd name="T69" fmla="*/ 2258 h 3069"/>
                  <a:gd name="T70" fmla="*/ 4015 w 4188"/>
                  <a:gd name="T71" fmla="*/ 2389 h 3069"/>
                  <a:gd name="T72" fmla="*/ 4094 w 4188"/>
                  <a:gd name="T73" fmla="*/ 2518 h 3069"/>
                  <a:gd name="T74" fmla="*/ 4182 w 4188"/>
                  <a:gd name="T75" fmla="*/ 2696 h 3069"/>
                  <a:gd name="T76" fmla="*/ 4153 w 4188"/>
                  <a:gd name="T77" fmla="*/ 2875 h 3069"/>
                  <a:gd name="T78" fmla="*/ 4023 w 4188"/>
                  <a:gd name="T79" fmla="*/ 3005 h 3069"/>
                  <a:gd name="T80" fmla="*/ 3820 w 4188"/>
                  <a:gd name="T81" fmla="*/ 3066 h 3069"/>
                  <a:gd name="T82" fmla="*/ 161 w 4188"/>
                  <a:gd name="T83" fmla="*/ 2696 h 3069"/>
                  <a:gd name="T84" fmla="*/ 35 w 4188"/>
                  <a:gd name="T85" fmla="*/ 2637 h 3069"/>
                  <a:gd name="T86" fmla="*/ 0 w 4188"/>
                  <a:gd name="T87" fmla="*/ 822 h 3069"/>
                  <a:gd name="T88" fmla="*/ 29 w 4188"/>
                  <a:gd name="T89" fmla="*/ 758 h 3069"/>
                  <a:gd name="T90" fmla="*/ 120 w 4188"/>
                  <a:gd name="T91" fmla="*/ 727 h 3069"/>
                  <a:gd name="T92" fmla="*/ 198 w 4188"/>
                  <a:gd name="T93" fmla="*/ 710 h 3069"/>
                  <a:gd name="T94" fmla="*/ 365 w 4188"/>
                  <a:gd name="T95" fmla="*/ 671 h 3069"/>
                  <a:gd name="T96" fmla="*/ 624 w 4188"/>
                  <a:gd name="T97" fmla="*/ 612 h 3069"/>
                  <a:gd name="T98" fmla="*/ 951 w 4188"/>
                  <a:gd name="T99" fmla="*/ 536 h 3069"/>
                  <a:gd name="T100" fmla="*/ 1325 w 4188"/>
                  <a:gd name="T101" fmla="*/ 451 h 3069"/>
                  <a:gd name="T102" fmla="*/ 1579 w 4188"/>
                  <a:gd name="T103" fmla="*/ 546 h 3069"/>
                  <a:gd name="T104" fmla="*/ 1739 w 4188"/>
                  <a:gd name="T105" fmla="*/ 765 h 3069"/>
                  <a:gd name="T106" fmla="*/ 1959 w 4188"/>
                  <a:gd name="T107" fmla="*/ 924 h 3069"/>
                  <a:gd name="T108" fmla="*/ 2223 w 4188"/>
                  <a:gd name="T109" fmla="*/ 1012 h 3069"/>
                  <a:gd name="T110" fmla="*/ 2506 w 4188"/>
                  <a:gd name="T111" fmla="*/ 1012 h 3069"/>
                  <a:gd name="T112" fmla="*/ 2770 w 4188"/>
                  <a:gd name="T113" fmla="*/ 924 h 3069"/>
                  <a:gd name="T114" fmla="*/ 2988 w 4188"/>
                  <a:gd name="T115" fmla="*/ 765 h 3069"/>
                  <a:gd name="T116" fmla="*/ 3149 w 4188"/>
                  <a:gd name="T117" fmla="*/ 546 h 3069"/>
                  <a:gd name="T118" fmla="*/ 3237 w 4188"/>
                  <a:gd name="T119" fmla="*/ 280 h 3069"/>
                  <a:gd name="T120" fmla="*/ 3238 w 4188"/>
                  <a:gd name="T121" fmla="*/ 12 h 3069"/>
                  <a:gd name="T122" fmla="*/ 3330 w 4188"/>
                  <a:gd name="T123" fmla="*/ 0 h 3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8" h="3069">
                    <a:moveTo>
                      <a:pt x="340" y="2148"/>
                    </a:moveTo>
                    <a:lnTo>
                      <a:pt x="340" y="2433"/>
                    </a:lnTo>
                    <a:lnTo>
                      <a:pt x="3181" y="2728"/>
                    </a:lnTo>
                    <a:lnTo>
                      <a:pt x="3241" y="2734"/>
                    </a:lnTo>
                    <a:lnTo>
                      <a:pt x="3298" y="2736"/>
                    </a:lnTo>
                    <a:lnTo>
                      <a:pt x="3355" y="2738"/>
                    </a:lnTo>
                    <a:lnTo>
                      <a:pt x="3407" y="2736"/>
                    </a:lnTo>
                    <a:lnTo>
                      <a:pt x="3455" y="2732"/>
                    </a:lnTo>
                    <a:lnTo>
                      <a:pt x="3501" y="2726"/>
                    </a:lnTo>
                    <a:lnTo>
                      <a:pt x="3540" y="2718"/>
                    </a:lnTo>
                    <a:lnTo>
                      <a:pt x="3576" y="2709"/>
                    </a:lnTo>
                    <a:lnTo>
                      <a:pt x="3606" y="2697"/>
                    </a:lnTo>
                    <a:lnTo>
                      <a:pt x="3631" y="2685"/>
                    </a:lnTo>
                    <a:lnTo>
                      <a:pt x="3648" y="2669"/>
                    </a:lnTo>
                    <a:lnTo>
                      <a:pt x="3659" y="2654"/>
                    </a:lnTo>
                    <a:lnTo>
                      <a:pt x="3663" y="2637"/>
                    </a:lnTo>
                    <a:lnTo>
                      <a:pt x="3658" y="2617"/>
                    </a:lnTo>
                    <a:lnTo>
                      <a:pt x="3645" y="2597"/>
                    </a:lnTo>
                    <a:lnTo>
                      <a:pt x="3625" y="2578"/>
                    </a:lnTo>
                    <a:lnTo>
                      <a:pt x="3597" y="2558"/>
                    </a:lnTo>
                    <a:lnTo>
                      <a:pt x="3563" y="2540"/>
                    </a:lnTo>
                    <a:lnTo>
                      <a:pt x="3521" y="2522"/>
                    </a:lnTo>
                    <a:lnTo>
                      <a:pt x="3475" y="2505"/>
                    </a:lnTo>
                    <a:lnTo>
                      <a:pt x="3424" y="2489"/>
                    </a:lnTo>
                    <a:lnTo>
                      <a:pt x="3368" y="2476"/>
                    </a:lnTo>
                    <a:lnTo>
                      <a:pt x="3309" y="2463"/>
                    </a:lnTo>
                    <a:lnTo>
                      <a:pt x="3246" y="2452"/>
                    </a:lnTo>
                    <a:lnTo>
                      <a:pt x="3181" y="2444"/>
                    </a:lnTo>
                    <a:lnTo>
                      <a:pt x="340" y="2148"/>
                    </a:lnTo>
                    <a:close/>
                    <a:moveTo>
                      <a:pt x="340" y="1583"/>
                    </a:moveTo>
                    <a:lnTo>
                      <a:pt x="340" y="1867"/>
                    </a:lnTo>
                    <a:lnTo>
                      <a:pt x="3181" y="2163"/>
                    </a:lnTo>
                    <a:lnTo>
                      <a:pt x="3241" y="2168"/>
                    </a:lnTo>
                    <a:lnTo>
                      <a:pt x="3298" y="2171"/>
                    </a:lnTo>
                    <a:lnTo>
                      <a:pt x="3355" y="2171"/>
                    </a:lnTo>
                    <a:lnTo>
                      <a:pt x="3407" y="2169"/>
                    </a:lnTo>
                    <a:lnTo>
                      <a:pt x="3455" y="2165"/>
                    </a:lnTo>
                    <a:lnTo>
                      <a:pt x="3501" y="2160"/>
                    </a:lnTo>
                    <a:lnTo>
                      <a:pt x="3540" y="2152"/>
                    </a:lnTo>
                    <a:lnTo>
                      <a:pt x="3576" y="2143"/>
                    </a:lnTo>
                    <a:lnTo>
                      <a:pt x="3606" y="2131"/>
                    </a:lnTo>
                    <a:lnTo>
                      <a:pt x="3631" y="2118"/>
                    </a:lnTo>
                    <a:lnTo>
                      <a:pt x="3648" y="2104"/>
                    </a:lnTo>
                    <a:lnTo>
                      <a:pt x="3659" y="2088"/>
                    </a:lnTo>
                    <a:lnTo>
                      <a:pt x="3663" y="2071"/>
                    </a:lnTo>
                    <a:lnTo>
                      <a:pt x="3658" y="2052"/>
                    </a:lnTo>
                    <a:lnTo>
                      <a:pt x="3645" y="2031"/>
                    </a:lnTo>
                    <a:lnTo>
                      <a:pt x="3625" y="2011"/>
                    </a:lnTo>
                    <a:lnTo>
                      <a:pt x="3597" y="1993"/>
                    </a:lnTo>
                    <a:lnTo>
                      <a:pt x="3563" y="1973"/>
                    </a:lnTo>
                    <a:lnTo>
                      <a:pt x="3521" y="1956"/>
                    </a:lnTo>
                    <a:lnTo>
                      <a:pt x="3475" y="1939"/>
                    </a:lnTo>
                    <a:lnTo>
                      <a:pt x="3424" y="1923"/>
                    </a:lnTo>
                    <a:lnTo>
                      <a:pt x="3368" y="1909"/>
                    </a:lnTo>
                    <a:lnTo>
                      <a:pt x="3309" y="1897"/>
                    </a:lnTo>
                    <a:lnTo>
                      <a:pt x="3246" y="1887"/>
                    </a:lnTo>
                    <a:lnTo>
                      <a:pt x="3181" y="1879"/>
                    </a:lnTo>
                    <a:lnTo>
                      <a:pt x="340" y="1583"/>
                    </a:lnTo>
                    <a:close/>
                    <a:moveTo>
                      <a:pt x="340" y="1016"/>
                    </a:moveTo>
                    <a:lnTo>
                      <a:pt x="340" y="1300"/>
                    </a:lnTo>
                    <a:lnTo>
                      <a:pt x="3181" y="1596"/>
                    </a:lnTo>
                    <a:lnTo>
                      <a:pt x="3241" y="1601"/>
                    </a:lnTo>
                    <a:lnTo>
                      <a:pt x="3298" y="1604"/>
                    </a:lnTo>
                    <a:lnTo>
                      <a:pt x="3355" y="1605"/>
                    </a:lnTo>
                    <a:lnTo>
                      <a:pt x="3407" y="1604"/>
                    </a:lnTo>
                    <a:lnTo>
                      <a:pt x="3455" y="1600"/>
                    </a:lnTo>
                    <a:lnTo>
                      <a:pt x="3501" y="1593"/>
                    </a:lnTo>
                    <a:lnTo>
                      <a:pt x="3540" y="1587"/>
                    </a:lnTo>
                    <a:lnTo>
                      <a:pt x="3576" y="1576"/>
                    </a:lnTo>
                    <a:lnTo>
                      <a:pt x="3606" y="1566"/>
                    </a:lnTo>
                    <a:lnTo>
                      <a:pt x="3631" y="1553"/>
                    </a:lnTo>
                    <a:lnTo>
                      <a:pt x="3648" y="1538"/>
                    </a:lnTo>
                    <a:lnTo>
                      <a:pt x="3659" y="1521"/>
                    </a:lnTo>
                    <a:lnTo>
                      <a:pt x="3663" y="1504"/>
                    </a:lnTo>
                    <a:lnTo>
                      <a:pt x="3658" y="1485"/>
                    </a:lnTo>
                    <a:lnTo>
                      <a:pt x="3645" y="1465"/>
                    </a:lnTo>
                    <a:lnTo>
                      <a:pt x="3625" y="1445"/>
                    </a:lnTo>
                    <a:lnTo>
                      <a:pt x="3597" y="1426"/>
                    </a:lnTo>
                    <a:lnTo>
                      <a:pt x="3563" y="1408"/>
                    </a:lnTo>
                    <a:lnTo>
                      <a:pt x="3521" y="1389"/>
                    </a:lnTo>
                    <a:lnTo>
                      <a:pt x="3475" y="1372"/>
                    </a:lnTo>
                    <a:lnTo>
                      <a:pt x="3424" y="1356"/>
                    </a:lnTo>
                    <a:lnTo>
                      <a:pt x="3368" y="1343"/>
                    </a:lnTo>
                    <a:lnTo>
                      <a:pt x="3309" y="1330"/>
                    </a:lnTo>
                    <a:lnTo>
                      <a:pt x="3246" y="1320"/>
                    </a:lnTo>
                    <a:lnTo>
                      <a:pt x="3181" y="1312"/>
                    </a:lnTo>
                    <a:lnTo>
                      <a:pt x="340" y="1016"/>
                    </a:lnTo>
                    <a:close/>
                    <a:moveTo>
                      <a:pt x="3330" y="0"/>
                    </a:moveTo>
                    <a:lnTo>
                      <a:pt x="3381" y="3"/>
                    </a:lnTo>
                    <a:lnTo>
                      <a:pt x="3432" y="13"/>
                    </a:lnTo>
                    <a:lnTo>
                      <a:pt x="3483" y="30"/>
                    </a:lnTo>
                    <a:lnTo>
                      <a:pt x="3533" y="51"/>
                    </a:lnTo>
                    <a:lnTo>
                      <a:pt x="3580" y="77"/>
                    </a:lnTo>
                    <a:lnTo>
                      <a:pt x="3624" y="108"/>
                    </a:lnTo>
                    <a:lnTo>
                      <a:pt x="3666" y="140"/>
                    </a:lnTo>
                    <a:lnTo>
                      <a:pt x="3703" y="176"/>
                    </a:lnTo>
                    <a:lnTo>
                      <a:pt x="3735" y="214"/>
                    </a:lnTo>
                    <a:lnTo>
                      <a:pt x="3784" y="278"/>
                    </a:lnTo>
                    <a:lnTo>
                      <a:pt x="3827" y="347"/>
                    </a:lnTo>
                    <a:lnTo>
                      <a:pt x="3868" y="419"/>
                    </a:lnTo>
                    <a:lnTo>
                      <a:pt x="3904" y="494"/>
                    </a:lnTo>
                    <a:lnTo>
                      <a:pt x="3938" y="568"/>
                    </a:lnTo>
                    <a:lnTo>
                      <a:pt x="3970" y="646"/>
                    </a:lnTo>
                    <a:lnTo>
                      <a:pt x="4000" y="722"/>
                    </a:lnTo>
                    <a:lnTo>
                      <a:pt x="4028" y="796"/>
                    </a:lnTo>
                    <a:lnTo>
                      <a:pt x="4043" y="833"/>
                    </a:lnTo>
                    <a:lnTo>
                      <a:pt x="4057" y="872"/>
                    </a:lnTo>
                    <a:lnTo>
                      <a:pt x="4073" y="913"/>
                    </a:lnTo>
                    <a:lnTo>
                      <a:pt x="4089" y="956"/>
                    </a:lnTo>
                    <a:lnTo>
                      <a:pt x="4103" y="1002"/>
                    </a:lnTo>
                    <a:lnTo>
                      <a:pt x="4119" y="1048"/>
                    </a:lnTo>
                    <a:lnTo>
                      <a:pt x="4133" y="1096"/>
                    </a:lnTo>
                    <a:lnTo>
                      <a:pt x="4146" y="1144"/>
                    </a:lnTo>
                    <a:lnTo>
                      <a:pt x="4158" y="1193"/>
                    </a:lnTo>
                    <a:lnTo>
                      <a:pt x="4168" y="1243"/>
                    </a:lnTo>
                    <a:lnTo>
                      <a:pt x="4178" y="1291"/>
                    </a:lnTo>
                    <a:lnTo>
                      <a:pt x="4183" y="1341"/>
                    </a:lnTo>
                    <a:lnTo>
                      <a:pt x="4187" y="1389"/>
                    </a:lnTo>
                    <a:lnTo>
                      <a:pt x="4188" y="1436"/>
                    </a:lnTo>
                    <a:lnTo>
                      <a:pt x="4185" y="1482"/>
                    </a:lnTo>
                    <a:lnTo>
                      <a:pt x="4179" y="1527"/>
                    </a:lnTo>
                    <a:lnTo>
                      <a:pt x="4170" y="1570"/>
                    </a:lnTo>
                    <a:lnTo>
                      <a:pt x="4155" y="1610"/>
                    </a:lnTo>
                    <a:lnTo>
                      <a:pt x="4137" y="1648"/>
                    </a:lnTo>
                    <a:lnTo>
                      <a:pt x="4113" y="1684"/>
                    </a:lnTo>
                    <a:lnTo>
                      <a:pt x="4086" y="1716"/>
                    </a:lnTo>
                    <a:lnTo>
                      <a:pt x="4052" y="1745"/>
                    </a:lnTo>
                    <a:lnTo>
                      <a:pt x="4014" y="1771"/>
                    </a:lnTo>
                    <a:lnTo>
                      <a:pt x="3968" y="1792"/>
                    </a:lnTo>
                    <a:lnTo>
                      <a:pt x="4015" y="1824"/>
                    </a:lnTo>
                    <a:lnTo>
                      <a:pt x="4057" y="1860"/>
                    </a:lnTo>
                    <a:lnTo>
                      <a:pt x="4094" y="1898"/>
                    </a:lnTo>
                    <a:lnTo>
                      <a:pt x="4125" y="1940"/>
                    </a:lnTo>
                    <a:lnTo>
                      <a:pt x="4150" y="1984"/>
                    </a:lnTo>
                    <a:lnTo>
                      <a:pt x="4170" y="2029"/>
                    </a:lnTo>
                    <a:lnTo>
                      <a:pt x="4182" y="2076"/>
                    </a:lnTo>
                    <a:lnTo>
                      <a:pt x="4185" y="2125"/>
                    </a:lnTo>
                    <a:lnTo>
                      <a:pt x="4182" y="2172"/>
                    </a:lnTo>
                    <a:lnTo>
                      <a:pt x="4170" y="2217"/>
                    </a:lnTo>
                    <a:lnTo>
                      <a:pt x="4150" y="2258"/>
                    </a:lnTo>
                    <a:lnTo>
                      <a:pt x="4125" y="2296"/>
                    </a:lnTo>
                    <a:lnTo>
                      <a:pt x="4094" y="2332"/>
                    </a:lnTo>
                    <a:lnTo>
                      <a:pt x="4057" y="2363"/>
                    </a:lnTo>
                    <a:lnTo>
                      <a:pt x="4015" y="2389"/>
                    </a:lnTo>
                    <a:lnTo>
                      <a:pt x="3968" y="2412"/>
                    </a:lnTo>
                    <a:lnTo>
                      <a:pt x="4015" y="2443"/>
                    </a:lnTo>
                    <a:lnTo>
                      <a:pt x="4057" y="2478"/>
                    </a:lnTo>
                    <a:lnTo>
                      <a:pt x="4094" y="2518"/>
                    </a:lnTo>
                    <a:lnTo>
                      <a:pt x="4125" y="2560"/>
                    </a:lnTo>
                    <a:lnTo>
                      <a:pt x="4150" y="2603"/>
                    </a:lnTo>
                    <a:lnTo>
                      <a:pt x="4170" y="2649"/>
                    </a:lnTo>
                    <a:lnTo>
                      <a:pt x="4182" y="2696"/>
                    </a:lnTo>
                    <a:lnTo>
                      <a:pt x="4185" y="2744"/>
                    </a:lnTo>
                    <a:lnTo>
                      <a:pt x="4182" y="2790"/>
                    </a:lnTo>
                    <a:lnTo>
                      <a:pt x="4170" y="2833"/>
                    </a:lnTo>
                    <a:lnTo>
                      <a:pt x="4153" y="2875"/>
                    </a:lnTo>
                    <a:lnTo>
                      <a:pt x="4128" y="2913"/>
                    </a:lnTo>
                    <a:lnTo>
                      <a:pt x="4098" y="2947"/>
                    </a:lnTo>
                    <a:lnTo>
                      <a:pt x="4062" y="2977"/>
                    </a:lnTo>
                    <a:lnTo>
                      <a:pt x="4023" y="3005"/>
                    </a:lnTo>
                    <a:lnTo>
                      <a:pt x="3977" y="3027"/>
                    </a:lnTo>
                    <a:lnTo>
                      <a:pt x="3929" y="3045"/>
                    </a:lnTo>
                    <a:lnTo>
                      <a:pt x="3877" y="3058"/>
                    </a:lnTo>
                    <a:lnTo>
                      <a:pt x="3820" y="3066"/>
                    </a:lnTo>
                    <a:lnTo>
                      <a:pt x="3763" y="3069"/>
                    </a:lnTo>
                    <a:lnTo>
                      <a:pt x="3703" y="3065"/>
                    </a:lnTo>
                    <a:lnTo>
                      <a:pt x="805" y="2764"/>
                    </a:lnTo>
                    <a:lnTo>
                      <a:pt x="161" y="2696"/>
                    </a:lnTo>
                    <a:lnTo>
                      <a:pt x="124" y="2689"/>
                    </a:lnTo>
                    <a:lnTo>
                      <a:pt x="90" y="2676"/>
                    </a:lnTo>
                    <a:lnTo>
                      <a:pt x="60" y="2659"/>
                    </a:lnTo>
                    <a:lnTo>
                      <a:pt x="35" y="2637"/>
                    </a:lnTo>
                    <a:lnTo>
                      <a:pt x="16" y="2612"/>
                    </a:lnTo>
                    <a:lnTo>
                      <a:pt x="4" y="2584"/>
                    </a:lnTo>
                    <a:lnTo>
                      <a:pt x="0" y="2556"/>
                    </a:lnTo>
                    <a:lnTo>
                      <a:pt x="0" y="822"/>
                    </a:lnTo>
                    <a:lnTo>
                      <a:pt x="1" y="801"/>
                    </a:lnTo>
                    <a:lnTo>
                      <a:pt x="8" y="784"/>
                    </a:lnTo>
                    <a:lnTo>
                      <a:pt x="17" y="770"/>
                    </a:lnTo>
                    <a:lnTo>
                      <a:pt x="29" y="758"/>
                    </a:lnTo>
                    <a:lnTo>
                      <a:pt x="43" y="749"/>
                    </a:lnTo>
                    <a:lnTo>
                      <a:pt x="67" y="740"/>
                    </a:lnTo>
                    <a:lnTo>
                      <a:pt x="93" y="732"/>
                    </a:lnTo>
                    <a:lnTo>
                      <a:pt x="120" y="727"/>
                    </a:lnTo>
                    <a:lnTo>
                      <a:pt x="145" y="722"/>
                    </a:lnTo>
                    <a:lnTo>
                      <a:pt x="156" y="719"/>
                    </a:lnTo>
                    <a:lnTo>
                      <a:pt x="173" y="715"/>
                    </a:lnTo>
                    <a:lnTo>
                      <a:pt x="198" y="710"/>
                    </a:lnTo>
                    <a:lnTo>
                      <a:pt x="229" y="702"/>
                    </a:lnTo>
                    <a:lnTo>
                      <a:pt x="268" y="693"/>
                    </a:lnTo>
                    <a:lnTo>
                      <a:pt x="314" y="682"/>
                    </a:lnTo>
                    <a:lnTo>
                      <a:pt x="365" y="671"/>
                    </a:lnTo>
                    <a:lnTo>
                      <a:pt x="423" y="657"/>
                    </a:lnTo>
                    <a:lnTo>
                      <a:pt x="484" y="643"/>
                    </a:lnTo>
                    <a:lnTo>
                      <a:pt x="552" y="627"/>
                    </a:lnTo>
                    <a:lnTo>
                      <a:pt x="624" y="612"/>
                    </a:lnTo>
                    <a:lnTo>
                      <a:pt x="700" y="593"/>
                    </a:lnTo>
                    <a:lnTo>
                      <a:pt x="781" y="575"/>
                    </a:lnTo>
                    <a:lnTo>
                      <a:pt x="865" y="555"/>
                    </a:lnTo>
                    <a:lnTo>
                      <a:pt x="951" y="536"/>
                    </a:lnTo>
                    <a:lnTo>
                      <a:pt x="1041" y="515"/>
                    </a:lnTo>
                    <a:lnTo>
                      <a:pt x="1134" y="494"/>
                    </a:lnTo>
                    <a:lnTo>
                      <a:pt x="1229" y="473"/>
                    </a:lnTo>
                    <a:lnTo>
                      <a:pt x="1325" y="451"/>
                    </a:lnTo>
                    <a:lnTo>
                      <a:pt x="1422" y="428"/>
                    </a:lnTo>
                    <a:lnTo>
                      <a:pt x="1522" y="405"/>
                    </a:lnTo>
                    <a:lnTo>
                      <a:pt x="1550" y="483"/>
                    </a:lnTo>
                    <a:lnTo>
                      <a:pt x="1579" y="546"/>
                    </a:lnTo>
                    <a:lnTo>
                      <a:pt x="1613" y="605"/>
                    </a:lnTo>
                    <a:lnTo>
                      <a:pt x="1651" y="661"/>
                    </a:lnTo>
                    <a:lnTo>
                      <a:pt x="1693" y="715"/>
                    </a:lnTo>
                    <a:lnTo>
                      <a:pt x="1739" y="765"/>
                    </a:lnTo>
                    <a:lnTo>
                      <a:pt x="1790" y="811"/>
                    </a:lnTo>
                    <a:lnTo>
                      <a:pt x="1843" y="854"/>
                    </a:lnTo>
                    <a:lnTo>
                      <a:pt x="1900" y="892"/>
                    </a:lnTo>
                    <a:lnTo>
                      <a:pt x="1959" y="924"/>
                    </a:lnTo>
                    <a:lnTo>
                      <a:pt x="2020" y="955"/>
                    </a:lnTo>
                    <a:lnTo>
                      <a:pt x="2087" y="979"/>
                    </a:lnTo>
                    <a:lnTo>
                      <a:pt x="2154" y="998"/>
                    </a:lnTo>
                    <a:lnTo>
                      <a:pt x="2223" y="1012"/>
                    </a:lnTo>
                    <a:lnTo>
                      <a:pt x="2294" y="1021"/>
                    </a:lnTo>
                    <a:lnTo>
                      <a:pt x="2364" y="1024"/>
                    </a:lnTo>
                    <a:lnTo>
                      <a:pt x="2435" y="1021"/>
                    </a:lnTo>
                    <a:lnTo>
                      <a:pt x="2506" y="1012"/>
                    </a:lnTo>
                    <a:lnTo>
                      <a:pt x="2574" y="998"/>
                    </a:lnTo>
                    <a:lnTo>
                      <a:pt x="2642" y="979"/>
                    </a:lnTo>
                    <a:lnTo>
                      <a:pt x="2708" y="955"/>
                    </a:lnTo>
                    <a:lnTo>
                      <a:pt x="2770" y="924"/>
                    </a:lnTo>
                    <a:lnTo>
                      <a:pt x="2829" y="892"/>
                    </a:lnTo>
                    <a:lnTo>
                      <a:pt x="2885" y="854"/>
                    </a:lnTo>
                    <a:lnTo>
                      <a:pt x="2939" y="811"/>
                    </a:lnTo>
                    <a:lnTo>
                      <a:pt x="2988" y="765"/>
                    </a:lnTo>
                    <a:lnTo>
                      <a:pt x="3035" y="715"/>
                    </a:lnTo>
                    <a:lnTo>
                      <a:pt x="3077" y="661"/>
                    </a:lnTo>
                    <a:lnTo>
                      <a:pt x="3115" y="605"/>
                    </a:lnTo>
                    <a:lnTo>
                      <a:pt x="3149" y="546"/>
                    </a:lnTo>
                    <a:lnTo>
                      <a:pt x="3178" y="483"/>
                    </a:lnTo>
                    <a:lnTo>
                      <a:pt x="3203" y="418"/>
                    </a:lnTo>
                    <a:lnTo>
                      <a:pt x="3223" y="350"/>
                    </a:lnTo>
                    <a:lnTo>
                      <a:pt x="3237" y="280"/>
                    </a:lnTo>
                    <a:lnTo>
                      <a:pt x="3245" y="211"/>
                    </a:lnTo>
                    <a:lnTo>
                      <a:pt x="3247" y="139"/>
                    </a:lnTo>
                    <a:lnTo>
                      <a:pt x="3245" y="76"/>
                    </a:lnTo>
                    <a:lnTo>
                      <a:pt x="3238" y="12"/>
                    </a:lnTo>
                    <a:lnTo>
                      <a:pt x="3259" y="8"/>
                    </a:lnTo>
                    <a:lnTo>
                      <a:pt x="3272" y="4"/>
                    </a:lnTo>
                    <a:lnTo>
                      <a:pt x="3279" y="3"/>
                    </a:lnTo>
                    <a:lnTo>
                      <a:pt x="33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p:cNvSpPr>
              <p:nvPr/>
            </p:nvSpPr>
            <p:spPr bwMode="auto">
              <a:xfrm>
                <a:off x="3143" y="0"/>
                <a:ext cx="1576" cy="1998"/>
              </a:xfrm>
              <a:custGeom>
                <a:avLst/>
                <a:gdLst>
                  <a:gd name="T0" fmla="*/ 127 w 1576"/>
                  <a:gd name="T1" fmla="*/ 4 h 1998"/>
                  <a:gd name="T2" fmla="*/ 199 w 1576"/>
                  <a:gd name="T3" fmla="*/ 37 h 1998"/>
                  <a:gd name="T4" fmla="*/ 294 w 1576"/>
                  <a:gd name="T5" fmla="*/ 98 h 1998"/>
                  <a:gd name="T6" fmla="*/ 384 w 1576"/>
                  <a:gd name="T7" fmla="*/ 169 h 1998"/>
                  <a:gd name="T8" fmla="*/ 503 w 1576"/>
                  <a:gd name="T9" fmla="*/ 279 h 1998"/>
                  <a:gd name="T10" fmla="*/ 612 w 1576"/>
                  <a:gd name="T11" fmla="*/ 398 h 1998"/>
                  <a:gd name="T12" fmla="*/ 721 w 1576"/>
                  <a:gd name="T13" fmla="*/ 535 h 1998"/>
                  <a:gd name="T14" fmla="*/ 802 w 1576"/>
                  <a:gd name="T15" fmla="*/ 656 h 1998"/>
                  <a:gd name="T16" fmla="*/ 871 w 1576"/>
                  <a:gd name="T17" fmla="*/ 782 h 1998"/>
                  <a:gd name="T18" fmla="*/ 965 w 1576"/>
                  <a:gd name="T19" fmla="*/ 774 h 1998"/>
                  <a:gd name="T20" fmla="*/ 1105 w 1576"/>
                  <a:gd name="T21" fmla="*/ 791 h 1998"/>
                  <a:gd name="T22" fmla="*/ 1235 w 1576"/>
                  <a:gd name="T23" fmla="*/ 837 h 1998"/>
                  <a:gd name="T24" fmla="*/ 1349 w 1576"/>
                  <a:gd name="T25" fmla="*/ 910 h 1998"/>
                  <a:gd name="T26" fmla="*/ 1444 w 1576"/>
                  <a:gd name="T27" fmla="*/ 1005 h 1998"/>
                  <a:gd name="T28" fmla="*/ 1516 w 1576"/>
                  <a:gd name="T29" fmla="*/ 1119 h 1998"/>
                  <a:gd name="T30" fmla="*/ 1561 w 1576"/>
                  <a:gd name="T31" fmla="*/ 1249 h 1998"/>
                  <a:gd name="T32" fmla="*/ 1576 w 1576"/>
                  <a:gd name="T33" fmla="*/ 1385 h 1998"/>
                  <a:gd name="T34" fmla="*/ 1561 w 1576"/>
                  <a:gd name="T35" fmla="*/ 1526 h 1998"/>
                  <a:gd name="T36" fmla="*/ 1513 w 1576"/>
                  <a:gd name="T37" fmla="*/ 1655 h 1998"/>
                  <a:gd name="T38" fmla="*/ 1441 w 1576"/>
                  <a:gd name="T39" fmla="*/ 1769 h 1998"/>
                  <a:gd name="T40" fmla="*/ 1347 w 1576"/>
                  <a:gd name="T41" fmla="*/ 1863 h 1998"/>
                  <a:gd name="T42" fmla="*/ 1233 w 1576"/>
                  <a:gd name="T43" fmla="*/ 1935 h 1998"/>
                  <a:gd name="T44" fmla="*/ 1105 w 1576"/>
                  <a:gd name="T45" fmla="*/ 1981 h 1998"/>
                  <a:gd name="T46" fmla="*/ 965 w 1576"/>
                  <a:gd name="T47" fmla="*/ 1998 h 1998"/>
                  <a:gd name="T48" fmla="*/ 824 w 1576"/>
                  <a:gd name="T49" fmla="*/ 1981 h 1998"/>
                  <a:gd name="T50" fmla="*/ 696 w 1576"/>
                  <a:gd name="T51" fmla="*/ 1935 h 1998"/>
                  <a:gd name="T52" fmla="*/ 582 w 1576"/>
                  <a:gd name="T53" fmla="*/ 1862 h 1998"/>
                  <a:gd name="T54" fmla="*/ 488 w 1576"/>
                  <a:gd name="T55" fmla="*/ 1767 h 1998"/>
                  <a:gd name="T56" fmla="*/ 416 w 1576"/>
                  <a:gd name="T57" fmla="*/ 1653 h 1998"/>
                  <a:gd name="T58" fmla="*/ 370 w 1576"/>
                  <a:gd name="T59" fmla="*/ 1524 h 1998"/>
                  <a:gd name="T60" fmla="*/ 354 w 1576"/>
                  <a:gd name="T61" fmla="*/ 1385 h 1998"/>
                  <a:gd name="T62" fmla="*/ 370 w 1576"/>
                  <a:gd name="T63" fmla="*/ 1249 h 1998"/>
                  <a:gd name="T64" fmla="*/ 413 w 1576"/>
                  <a:gd name="T65" fmla="*/ 1123 h 1998"/>
                  <a:gd name="T66" fmla="*/ 481 w 1576"/>
                  <a:gd name="T67" fmla="*/ 1012 h 1998"/>
                  <a:gd name="T68" fmla="*/ 571 w 1576"/>
                  <a:gd name="T69" fmla="*/ 918 h 1998"/>
                  <a:gd name="T70" fmla="*/ 680 w 1576"/>
                  <a:gd name="T71" fmla="*/ 844 h 1998"/>
                  <a:gd name="T72" fmla="*/ 641 w 1576"/>
                  <a:gd name="T73" fmla="*/ 774 h 1998"/>
                  <a:gd name="T74" fmla="*/ 581 w 1576"/>
                  <a:gd name="T75" fmla="*/ 679 h 1998"/>
                  <a:gd name="T76" fmla="*/ 533 w 1576"/>
                  <a:gd name="T77" fmla="*/ 614 h 1998"/>
                  <a:gd name="T78" fmla="*/ 520 w 1576"/>
                  <a:gd name="T79" fmla="*/ 596 h 1998"/>
                  <a:gd name="T80" fmla="*/ 490 w 1576"/>
                  <a:gd name="T81" fmla="*/ 558 h 1998"/>
                  <a:gd name="T82" fmla="*/ 379 w 1576"/>
                  <a:gd name="T83" fmla="*/ 433 h 1998"/>
                  <a:gd name="T84" fmla="*/ 264 w 1576"/>
                  <a:gd name="T85" fmla="*/ 323 h 1998"/>
                  <a:gd name="T86" fmla="*/ 213 w 1576"/>
                  <a:gd name="T87" fmla="*/ 283 h 1998"/>
                  <a:gd name="T88" fmla="*/ 200 w 1576"/>
                  <a:gd name="T89" fmla="*/ 274 h 1998"/>
                  <a:gd name="T90" fmla="*/ 164 w 1576"/>
                  <a:gd name="T91" fmla="*/ 247 h 1998"/>
                  <a:gd name="T92" fmla="*/ 48 w 1576"/>
                  <a:gd name="T93" fmla="*/ 182 h 1998"/>
                  <a:gd name="T94" fmla="*/ 18 w 1576"/>
                  <a:gd name="T95" fmla="*/ 157 h 1998"/>
                  <a:gd name="T96" fmla="*/ 2 w 1576"/>
                  <a:gd name="T97" fmla="*/ 122 h 1998"/>
                  <a:gd name="T98" fmla="*/ 1 w 1576"/>
                  <a:gd name="T99" fmla="*/ 82 h 1998"/>
                  <a:gd name="T100" fmla="*/ 13 w 1576"/>
                  <a:gd name="T101" fmla="*/ 47 h 1998"/>
                  <a:gd name="T102" fmla="*/ 44 w 1576"/>
                  <a:gd name="T103" fmla="*/ 14 h 1998"/>
                  <a:gd name="T104" fmla="*/ 83 w 1576"/>
                  <a:gd name="T105" fmla="*/ 1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6" h="1998">
                    <a:moveTo>
                      <a:pt x="104" y="0"/>
                    </a:moveTo>
                    <a:lnTo>
                      <a:pt x="127" y="4"/>
                    </a:lnTo>
                    <a:lnTo>
                      <a:pt x="147" y="12"/>
                    </a:lnTo>
                    <a:lnTo>
                      <a:pt x="199" y="37"/>
                    </a:lnTo>
                    <a:lnTo>
                      <a:pt x="247" y="67"/>
                    </a:lnTo>
                    <a:lnTo>
                      <a:pt x="294" y="98"/>
                    </a:lnTo>
                    <a:lnTo>
                      <a:pt x="340" y="132"/>
                    </a:lnTo>
                    <a:lnTo>
                      <a:pt x="384" y="169"/>
                    </a:lnTo>
                    <a:lnTo>
                      <a:pt x="446" y="223"/>
                    </a:lnTo>
                    <a:lnTo>
                      <a:pt x="503" y="279"/>
                    </a:lnTo>
                    <a:lnTo>
                      <a:pt x="560" y="336"/>
                    </a:lnTo>
                    <a:lnTo>
                      <a:pt x="612" y="398"/>
                    </a:lnTo>
                    <a:lnTo>
                      <a:pt x="668" y="466"/>
                    </a:lnTo>
                    <a:lnTo>
                      <a:pt x="721" y="535"/>
                    </a:lnTo>
                    <a:lnTo>
                      <a:pt x="762" y="596"/>
                    </a:lnTo>
                    <a:lnTo>
                      <a:pt x="802" y="656"/>
                    </a:lnTo>
                    <a:lnTo>
                      <a:pt x="837" y="719"/>
                    </a:lnTo>
                    <a:lnTo>
                      <a:pt x="871" y="782"/>
                    </a:lnTo>
                    <a:lnTo>
                      <a:pt x="917" y="776"/>
                    </a:lnTo>
                    <a:lnTo>
                      <a:pt x="965" y="774"/>
                    </a:lnTo>
                    <a:lnTo>
                      <a:pt x="1037" y="779"/>
                    </a:lnTo>
                    <a:lnTo>
                      <a:pt x="1105" y="791"/>
                    </a:lnTo>
                    <a:lnTo>
                      <a:pt x="1172" y="810"/>
                    </a:lnTo>
                    <a:lnTo>
                      <a:pt x="1235" y="837"/>
                    </a:lnTo>
                    <a:lnTo>
                      <a:pt x="1294" y="871"/>
                    </a:lnTo>
                    <a:lnTo>
                      <a:pt x="1349" y="910"/>
                    </a:lnTo>
                    <a:lnTo>
                      <a:pt x="1398" y="954"/>
                    </a:lnTo>
                    <a:lnTo>
                      <a:pt x="1444" y="1005"/>
                    </a:lnTo>
                    <a:lnTo>
                      <a:pt x="1482" y="1060"/>
                    </a:lnTo>
                    <a:lnTo>
                      <a:pt x="1516" y="1119"/>
                    </a:lnTo>
                    <a:lnTo>
                      <a:pt x="1542" y="1183"/>
                    </a:lnTo>
                    <a:lnTo>
                      <a:pt x="1561" y="1249"/>
                    </a:lnTo>
                    <a:lnTo>
                      <a:pt x="1572" y="1318"/>
                    </a:lnTo>
                    <a:lnTo>
                      <a:pt x="1576" y="1385"/>
                    </a:lnTo>
                    <a:lnTo>
                      <a:pt x="1572" y="1457"/>
                    </a:lnTo>
                    <a:lnTo>
                      <a:pt x="1561" y="1526"/>
                    </a:lnTo>
                    <a:lnTo>
                      <a:pt x="1541" y="1592"/>
                    </a:lnTo>
                    <a:lnTo>
                      <a:pt x="1513" y="1655"/>
                    </a:lnTo>
                    <a:lnTo>
                      <a:pt x="1481" y="1714"/>
                    </a:lnTo>
                    <a:lnTo>
                      <a:pt x="1441" y="1769"/>
                    </a:lnTo>
                    <a:lnTo>
                      <a:pt x="1397" y="1818"/>
                    </a:lnTo>
                    <a:lnTo>
                      <a:pt x="1347" y="1863"/>
                    </a:lnTo>
                    <a:lnTo>
                      <a:pt x="1292" y="1902"/>
                    </a:lnTo>
                    <a:lnTo>
                      <a:pt x="1233" y="1935"/>
                    </a:lnTo>
                    <a:lnTo>
                      <a:pt x="1171" y="1961"/>
                    </a:lnTo>
                    <a:lnTo>
                      <a:pt x="1105" y="1981"/>
                    </a:lnTo>
                    <a:lnTo>
                      <a:pt x="1036" y="1992"/>
                    </a:lnTo>
                    <a:lnTo>
                      <a:pt x="965" y="1998"/>
                    </a:lnTo>
                    <a:lnTo>
                      <a:pt x="893" y="1992"/>
                    </a:lnTo>
                    <a:lnTo>
                      <a:pt x="824" y="1981"/>
                    </a:lnTo>
                    <a:lnTo>
                      <a:pt x="758" y="1961"/>
                    </a:lnTo>
                    <a:lnTo>
                      <a:pt x="696" y="1935"/>
                    </a:lnTo>
                    <a:lnTo>
                      <a:pt x="637" y="1901"/>
                    </a:lnTo>
                    <a:lnTo>
                      <a:pt x="582" y="1862"/>
                    </a:lnTo>
                    <a:lnTo>
                      <a:pt x="532" y="1817"/>
                    </a:lnTo>
                    <a:lnTo>
                      <a:pt x="488" y="1767"/>
                    </a:lnTo>
                    <a:lnTo>
                      <a:pt x="448" y="1712"/>
                    </a:lnTo>
                    <a:lnTo>
                      <a:pt x="416" y="1653"/>
                    </a:lnTo>
                    <a:lnTo>
                      <a:pt x="390" y="1589"/>
                    </a:lnTo>
                    <a:lnTo>
                      <a:pt x="370" y="1524"/>
                    </a:lnTo>
                    <a:lnTo>
                      <a:pt x="358" y="1456"/>
                    </a:lnTo>
                    <a:lnTo>
                      <a:pt x="354" y="1385"/>
                    </a:lnTo>
                    <a:lnTo>
                      <a:pt x="358" y="1316"/>
                    </a:lnTo>
                    <a:lnTo>
                      <a:pt x="370" y="1249"/>
                    </a:lnTo>
                    <a:lnTo>
                      <a:pt x="388" y="1185"/>
                    </a:lnTo>
                    <a:lnTo>
                      <a:pt x="413" y="1123"/>
                    </a:lnTo>
                    <a:lnTo>
                      <a:pt x="444" y="1066"/>
                    </a:lnTo>
                    <a:lnTo>
                      <a:pt x="481" y="1012"/>
                    </a:lnTo>
                    <a:lnTo>
                      <a:pt x="524" y="962"/>
                    </a:lnTo>
                    <a:lnTo>
                      <a:pt x="571" y="918"/>
                    </a:lnTo>
                    <a:lnTo>
                      <a:pt x="624" y="878"/>
                    </a:lnTo>
                    <a:lnTo>
                      <a:pt x="680" y="844"/>
                    </a:lnTo>
                    <a:lnTo>
                      <a:pt x="668" y="822"/>
                    </a:lnTo>
                    <a:lnTo>
                      <a:pt x="641" y="774"/>
                    </a:lnTo>
                    <a:lnTo>
                      <a:pt x="612" y="727"/>
                    </a:lnTo>
                    <a:lnTo>
                      <a:pt x="581" y="679"/>
                    </a:lnTo>
                    <a:lnTo>
                      <a:pt x="535" y="614"/>
                    </a:lnTo>
                    <a:lnTo>
                      <a:pt x="533" y="614"/>
                    </a:lnTo>
                    <a:lnTo>
                      <a:pt x="522" y="597"/>
                    </a:lnTo>
                    <a:lnTo>
                      <a:pt x="520" y="596"/>
                    </a:lnTo>
                    <a:lnTo>
                      <a:pt x="520" y="596"/>
                    </a:lnTo>
                    <a:lnTo>
                      <a:pt x="490" y="558"/>
                    </a:lnTo>
                    <a:lnTo>
                      <a:pt x="437" y="495"/>
                    </a:lnTo>
                    <a:lnTo>
                      <a:pt x="379" y="433"/>
                    </a:lnTo>
                    <a:lnTo>
                      <a:pt x="323" y="377"/>
                    </a:lnTo>
                    <a:lnTo>
                      <a:pt x="264" y="323"/>
                    </a:lnTo>
                    <a:lnTo>
                      <a:pt x="217" y="285"/>
                    </a:lnTo>
                    <a:lnTo>
                      <a:pt x="213" y="283"/>
                    </a:lnTo>
                    <a:lnTo>
                      <a:pt x="206" y="278"/>
                    </a:lnTo>
                    <a:lnTo>
                      <a:pt x="200" y="274"/>
                    </a:lnTo>
                    <a:lnTo>
                      <a:pt x="196" y="270"/>
                    </a:lnTo>
                    <a:lnTo>
                      <a:pt x="164" y="247"/>
                    </a:lnTo>
                    <a:lnTo>
                      <a:pt x="108" y="212"/>
                    </a:lnTo>
                    <a:lnTo>
                      <a:pt x="48" y="182"/>
                    </a:lnTo>
                    <a:lnTo>
                      <a:pt x="31" y="171"/>
                    </a:lnTo>
                    <a:lnTo>
                      <a:pt x="18" y="157"/>
                    </a:lnTo>
                    <a:lnTo>
                      <a:pt x="9" y="141"/>
                    </a:lnTo>
                    <a:lnTo>
                      <a:pt x="2" y="122"/>
                    </a:lnTo>
                    <a:lnTo>
                      <a:pt x="0" y="102"/>
                    </a:lnTo>
                    <a:lnTo>
                      <a:pt x="1" y="82"/>
                    </a:lnTo>
                    <a:lnTo>
                      <a:pt x="5" y="64"/>
                    </a:lnTo>
                    <a:lnTo>
                      <a:pt x="13" y="47"/>
                    </a:lnTo>
                    <a:lnTo>
                      <a:pt x="27" y="29"/>
                    </a:lnTo>
                    <a:lnTo>
                      <a:pt x="44" y="14"/>
                    </a:lnTo>
                    <a:lnTo>
                      <a:pt x="62" y="5"/>
                    </a:lnTo>
                    <a:lnTo>
                      <a:pt x="83" y="1"/>
                    </a:lnTo>
                    <a:lnTo>
                      <a:pt x="1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3481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465384"/>
            <a:ext cx="12192000" cy="2672861"/>
          </a:xfrm>
          <a:prstGeom prst="rect">
            <a:avLst/>
          </a:prstGeom>
          <a:blipFill dpi="0" rotWithShape="1">
            <a:blip r:embed="rId2"/>
            <a:srcRect/>
            <a:stretch>
              <a:fillRect l="569" t="-49836" r="-1497" b="-91776"/>
            </a:stretch>
          </a:blip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Rectangle 1"/>
          <p:cNvSpPr/>
          <p:nvPr/>
        </p:nvSpPr>
        <p:spPr>
          <a:xfrm>
            <a:off x="6072554" y="1465383"/>
            <a:ext cx="6119446" cy="2672861"/>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56846" y="386862"/>
            <a:ext cx="11078308" cy="923330"/>
          </a:xfrm>
          <a:prstGeom prst="rect">
            <a:avLst/>
          </a:prstGeom>
          <a:noFill/>
        </p:spPr>
        <p:txBody>
          <a:bodyPr wrap="square" rtlCol="0">
            <a:spAutoFit/>
          </a:bodyPr>
          <a:lstStyle/>
          <a:p>
            <a:pPr algn="ctr"/>
            <a:r>
              <a:rPr lang="en-US" sz="5400" dirty="0">
                <a:solidFill>
                  <a:schemeClr val="accent3"/>
                </a:solidFill>
                <a:latin typeface="Arial" panose="020B0604020202020204" pitchFamily="34" charset="0"/>
                <a:cs typeface="Arial" panose="020B0604020202020204" pitchFamily="34" charset="0"/>
              </a:rPr>
              <a:t>Title Goes Here</a:t>
            </a:r>
          </a:p>
        </p:txBody>
      </p:sp>
      <p:grpSp>
        <p:nvGrpSpPr>
          <p:cNvPr id="9" name="Group 8"/>
          <p:cNvGrpSpPr/>
          <p:nvPr/>
        </p:nvGrpSpPr>
        <p:grpSpPr>
          <a:xfrm>
            <a:off x="6616895" y="2167346"/>
            <a:ext cx="5030764" cy="1268935"/>
            <a:chOff x="6604390" y="1966519"/>
            <a:chExt cx="5030764" cy="1268935"/>
          </a:xfrm>
        </p:grpSpPr>
        <p:sp>
          <p:nvSpPr>
            <p:cNvPr id="7" name="Rectangle 6"/>
            <p:cNvSpPr/>
            <p:nvPr/>
          </p:nvSpPr>
          <p:spPr>
            <a:xfrm>
              <a:off x="7637649" y="1966519"/>
              <a:ext cx="3997505" cy="461665"/>
            </a:xfrm>
            <a:prstGeom prst="rect">
              <a:avLst/>
            </a:prstGeom>
          </p:spPr>
          <p:txBody>
            <a:bodyPr wrap="none">
              <a:spAutoFit/>
            </a:bodyPr>
            <a:lstStyle/>
            <a:p>
              <a:pPr algn="r"/>
              <a:r>
                <a:rPr lang="en-US" sz="2400" cap="all" dirty="0">
                  <a:solidFill>
                    <a:schemeClr val="accent4"/>
                  </a:solidFill>
                  <a:latin typeface="Arial" panose="020B0604020202020204" pitchFamily="34" charset="0"/>
                  <a:cs typeface="Arial" panose="020B0604020202020204" pitchFamily="34" charset="0"/>
                </a:rPr>
                <a:t>Enter your text here</a:t>
              </a:r>
              <a:endParaRPr lang="en-US" sz="2400" cap="all" dirty="0">
                <a:solidFill>
                  <a:schemeClr val="accent4"/>
                </a:solidFill>
              </a:endParaRPr>
            </a:p>
          </p:txBody>
        </p:sp>
        <p:sp>
          <p:nvSpPr>
            <p:cNvPr id="8" name="Rectangle 7"/>
            <p:cNvSpPr/>
            <p:nvPr/>
          </p:nvSpPr>
          <p:spPr>
            <a:xfrm>
              <a:off x="6604390" y="2589123"/>
              <a:ext cx="5030764" cy="646331"/>
            </a:xfrm>
            <a:prstGeom prst="rect">
              <a:avLst/>
            </a:prstGeom>
          </p:spPr>
          <p:txBody>
            <a:bodyPr wrap="square">
              <a:spAutoFit/>
            </a:bodyPr>
            <a:lstStyle/>
            <a:p>
              <a:pPr algn="r"/>
              <a:r>
                <a:rPr lang="en-US" dirty="0">
                  <a:solidFill>
                    <a:schemeClr val="bg1"/>
                  </a:solidFill>
                  <a:latin typeface="Arial" panose="020B0604020202020204" pitchFamily="34" charset="0"/>
                  <a:cs typeface="Arial" panose="020B0604020202020204" pitchFamily="34" charset="0"/>
                </a:rPr>
                <a:t>This is sample text. You can replace this text here. Enter your text here. This is sample text. </a:t>
              </a:r>
              <a:endParaRPr lang="en-US" dirty="0">
                <a:solidFill>
                  <a:schemeClr val="bg1"/>
                </a:solidFill>
              </a:endParaRPr>
            </a:p>
          </p:txBody>
        </p:sp>
      </p:grpSp>
      <p:grpSp>
        <p:nvGrpSpPr>
          <p:cNvPr id="18" name="Group 17"/>
          <p:cNvGrpSpPr/>
          <p:nvPr/>
        </p:nvGrpSpPr>
        <p:grpSpPr>
          <a:xfrm>
            <a:off x="1125417" y="4717103"/>
            <a:ext cx="9941167" cy="1494134"/>
            <a:chOff x="803032" y="4717103"/>
            <a:chExt cx="9941167" cy="1494134"/>
          </a:xfrm>
        </p:grpSpPr>
        <p:grpSp>
          <p:nvGrpSpPr>
            <p:cNvPr id="13" name="Group 12"/>
            <p:cNvGrpSpPr/>
            <p:nvPr/>
          </p:nvGrpSpPr>
          <p:grpSpPr>
            <a:xfrm>
              <a:off x="803032" y="4717103"/>
              <a:ext cx="4648199" cy="1494134"/>
              <a:chOff x="803032" y="4673360"/>
              <a:chExt cx="4648199" cy="1494134"/>
            </a:xfrm>
          </p:grpSpPr>
          <p:sp>
            <p:nvSpPr>
              <p:cNvPr id="5" name="Rectangle 4"/>
              <p:cNvSpPr/>
              <p:nvPr/>
            </p:nvSpPr>
            <p:spPr>
              <a:xfrm>
                <a:off x="803032" y="5244164"/>
                <a:ext cx="4648199"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This is sample text. You can replace this text here. </a:t>
                </a:r>
              </a:p>
            </p:txBody>
          </p:sp>
          <p:sp>
            <p:nvSpPr>
              <p:cNvPr id="10" name="Rectangle 9"/>
              <p:cNvSpPr/>
              <p:nvPr/>
            </p:nvSpPr>
            <p:spPr>
              <a:xfrm>
                <a:off x="803032" y="4673361"/>
                <a:ext cx="4082464" cy="461665"/>
              </a:xfrm>
              <a:prstGeom prst="rect">
                <a:avLst/>
              </a:prstGeom>
            </p:spPr>
            <p:txBody>
              <a:bodyPr wrap="none">
                <a:spAutoFit/>
              </a:bodyPr>
              <a:lstStyle/>
              <a:p>
                <a:r>
                  <a:rPr lang="en-US" sz="2400" cap="all" dirty="0">
                    <a:solidFill>
                      <a:schemeClr val="accent5"/>
                    </a:solidFill>
                    <a:latin typeface="Arial" panose="020B0604020202020204" pitchFamily="34" charset="0"/>
                    <a:cs typeface="Arial" panose="020B0604020202020204" pitchFamily="34" charset="0"/>
                  </a:rPr>
                  <a:t>Enter your text here</a:t>
                </a:r>
                <a:endParaRPr lang="en-US" sz="2400" cap="all" dirty="0">
                  <a:solidFill>
                    <a:schemeClr val="accent5"/>
                  </a:solidFill>
                </a:endParaRPr>
              </a:p>
            </p:txBody>
          </p:sp>
          <p:sp>
            <p:nvSpPr>
              <p:cNvPr id="11" name="Rectangle 10"/>
              <p:cNvSpPr/>
              <p:nvPr/>
            </p:nvSpPr>
            <p:spPr>
              <a:xfrm>
                <a:off x="803032" y="4673360"/>
                <a:ext cx="4082464" cy="461665"/>
              </a:xfrm>
              <a:prstGeom prst="rect">
                <a:avLst/>
              </a:prstGeom>
            </p:spPr>
            <p:txBody>
              <a:bodyPr wrap="none">
                <a:spAutoFit/>
              </a:bodyPr>
              <a:lstStyle/>
              <a:p>
                <a:r>
                  <a:rPr lang="en-US" sz="2400" cap="all" dirty="0">
                    <a:solidFill>
                      <a:schemeClr val="accent6"/>
                    </a:solidFill>
                    <a:latin typeface="Arial" panose="020B0604020202020204" pitchFamily="34" charset="0"/>
                    <a:cs typeface="Arial" panose="020B0604020202020204" pitchFamily="34" charset="0"/>
                  </a:rPr>
                  <a:t>Enter your text here</a:t>
                </a:r>
                <a:endParaRPr lang="en-US" sz="2400" cap="all" dirty="0">
                  <a:solidFill>
                    <a:schemeClr val="accent6"/>
                  </a:solidFill>
                </a:endParaRPr>
              </a:p>
            </p:txBody>
          </p:sp>
        </p:grpSp>
        <p:grpSp>
          <p:nvGrpSpPr>
            <p:cNvPr id="14" name="Group 13"/>
            <p:cNvGrpSpPr/>
            <p:nvPr/>
          </p:nvGrpSpPr>
          <p:grpSpPr>
            <a:xfrm>
              <a:off x="6096000" y="4717103"/>
              <a:ext cx="4648199" cy="1494134"/>
              <a:chOff x="803032" y="4673360"/>
              <a:chExt cx="4648199" cy="1494134"/>
            </a:xfrm>
          </p:grpSpPr>
          <p:sp>
            <p:nvSpPr>
              <p:cNvPr id="15" name="Rectangle 14"/>
              <p:cNvSpPr/>
              <p:nvPr/>
            </p:nvSpPr>
            <p:spPr>
              <a:xfrm>
                <a:off x="803032" y="5244164"/>
                <a:ext cx="4648199" cy="923330"/>
              </a:xfrm>
              <a:prstGeom prst="rect">
                <a:avLst/>
              </a:prstGeom>
            </p:spPr>
            <p:txBody>
              <a:bodyPr wrap="square">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Enter your text here. This is sample text. You can replace this text here. </a:t>
                </a:r>
              </a:p>
            </p:txBody>
          </p:sp>
          <p:sp>
            <p:nvSpPr>
              <p:cNvPr id="16" name="Rectangle 15"/>
              <p:cNvSpPr/>
              <p:nvPr/>
            </p:nvSpPr>
            <p:spPr>
              <a:xfrm>
                <a:off x="803032" y="4673361"/>
                <a:ext cx="4082464" cy="461665"/>
              </a:xfrm>
              <a:prstGeom prst="rect">
                <a:avLst/>
              </a:prstGeom>
            </p:spPr>
            <p:txBody>
              <a:bodyPr wrap="none">
                <a:spAutoFit/>
              </a:bodyPr>
              <a:lstStyle/>
              <a:p>
                <a:r>
                  <a:rPr lang="en-US" sz="2400" cap="all" dirty="0">
                    <a:solidFill>
                      <a:schemeClr val="accent5"/>
                    </a:solidFill>
                    <a:latin typeface="Arial" panose="020B0604020202020204" pitchFamily="34" charset="0"/>
                    <a:cs typeface="Arial" panose="020B0604020202020204" pitchFamily="34" charset="0"/>
                  </a:rPr>
                  <a:t>Enter your text here</a:t>
                </a:r>
                <a:endParaRPr lang="en-US" sz="2400" cap="all" dirty="0">
                  <a:solidFill>
                    <a:schemeClr val="accent5"/>
                  </a:solidFill>
                </a:endParaRPr>
              </a:p>
            </p:txBody>
          </p:sp>
          <p:sp>
            <p:nvSpPr>
              <p:cNvPr id="17" name="Rectangle 16"/>
              <p:cNvSpPr/>
              <p:nvPr/>
            </p:nvSpPr>
            <p:spPr>
              <a:xfrm>
                <a:off x="803032" y="4673360"/>
                <a:ext cx="4082464" cy="461665"/>
              </a:xfrm>
              <a:prstGeom prst="rect">
                <a:avLst/>
              </a:prstGeom>
            </p:spPr>
            <p:txBody>
              <a:bodyPr wrap="none">
                <a:spAutoFit/>
              </a:bodyPr>
              <a:lstStyle/>
              <a:p>
                <a:r>
                  <a:rPr lang="en-US" sz="2400" cap="all" dirty="0">
                    <a:solidFill>
                      <a:schemeClr val="accent5"/>
                    </a:solidFill>
                    <a:latin typeface="Arial" panose="020B0604020202020204" pitchFamily="34" charset="0"/>
                    <a:cs typeface="Arial" panose="020B0604020202020204" pitchFamily="34" charset="0"/>
                  </a:rPr>
                  <a:t>Enter your text here</a:t>
                </a:r>
                <a:endParaRPr lang="en-US" sz="2400" cap="all" dirty="0">
                  <a:solidFill>
                    <a:schemeClr val="accent5"/>
                  </a:solidFill>
                </a:endParaRPr>
              </a:p>
            </p:txBody>
          </p:sp>
        </p:grpSp>
      </p:grpSp>
    </p:spTree>
    <p:extLst>
      <p:ext uri="{BB962C8B-B14F-4D97-AF65-F5344CB8AC3E}">
        <p14:creationId xmlns:p14="http://schemas.microsoft.com/office/powerpoint/2010/main" val="57360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65" name="Group 64"/>
          <p:cNvGrpSpPr/>
          <p:nvPr/>
        </p:nvGrpSpPr>
        <p:grpSpPr>
          <a:xfrm>
            <a:off x="744414" y="1976859"/>
            <a:ext cx="10703172" cy="3959352"/>
            <a:chOff x="744414" y="1449324"/>
            <a:chExt cx="10703172" cy="3959352"/>
          </a:xfrm>
        </p:grpSpPr>
        <p:grpSp>
          <p:nvGrpSpPr>
            <p:cNvPr id="26" name="Group 25"/>
            <p:cNvGrpSpPr/>
            <p:nvPr/>
          </p:nvGrpSpPr>
          <p:grpSpPr>
            <a:xfrm>
              <a:off x="744414" y="2110153"/>
              <a:ext cx="2866293" cy="984739"/>
              <a:chOff x="744414" y="2110153"/>
              <a:chExt cx="2866293" cy="984739"/>
            </a:xfrm>
          </p:grpSpPr>
          <p:sp>
            <p:nvSpPr>
              <p:cNvPr id="5" name="Rectangle 4"/>
              <p:cNvSpPr/>
              <p:nvPr/>
            </p:nvSpPr>
            <p:spPr>
              <a:xfrm flipH="1">
                <a:off x="2602522" y="2110153"/>
                <a:ext cx="1008185" cy="98473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flipH="1">
                <a:off x="744414" y="2110153"/>
                <a:ext cx="1858108" cy="9847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4"/>
              <p:cNvGrpSpPr>
                <a:grpSpLocks noChangeAspect="1"/>
              </p:cNvGrpSpPr>
              <p:nvPr/>
            </p:nvGrpSpPr>
            <p:grpSpPr bwMode="auto">
              <a:xfrm>
                <a:off x="2784137" y="2313158"/>
                <a:ext cx="644954" cy="578729"/>
                <a:chOff x="2289" y="933"/>
                <a:chExt cx="3094" cy="2452"/>
              </a:xfrm>
              <a:solidFill>
                <a:schemeClr val="bg1"/>
              </a:solidFill>
            </p:grpSpPr>
            <p:sp>
              <p:nvSpPr>
                <p:cNvPr id="21" name="Freeform 6"/>
                <p:cNvSpPr>
                  <a:spLocks/>
                </p:cNvSpPr>
                <p:nvPr/>
              </p:nvSpPr>
              <p:spPr bwMode="auto">
                <a:xfrm>
                  <a:off x="3400" y="933"/>
                  <a:ext cx="1983" cy="2443"/>
                </a:xfrm>
                <a:custGeom>
                  <a:avLst/>
                  <a:gdLst>
                    <a:gd name="T0" fmla="*/ 3879 w 3967"/>
                    <a:gd name="T1" fmla="*/ 0 h 4887"/>
                    <a:gd name="T2" fmla="*/ 3879 w 3967"/>
                    <a:gd name="T3" fmla="*/ 0 h 4887"/>
                    <a:gd name="T4" fmla="*/ 3967 w 3967"/>
                    <a:gd name="T5" fmla="*/ 196 h 4887"/>
                    <a:gd name="T6" fmla="*/ 2775 w 3967"/>
                    <a:gd name="T7" fmla="*/ 885 h 4887"/>
                    <a:gd name="T8" fmla="*/ 2649 w 3967"/>
                    <a:gd name="T9" fmla="*/ 1175 h 4887"/>
                    <a:gd name="T10" fmla="*/ 3486 w 3967"/>
                    <a:gd name="T11" fmla="*/ 1175 h 4887"/>
                    <a:gd name="T12" fmla="*/ 3486 w 3967"/>
                    <a:gd name="T13" fmla="*/ 1697 h 4887"/>
                    <a:gd name="T14" fmla="*/ 3185 w 3967"/>
                    <a:gd name="T15" fmla="*/ 1697 h 4887"/>
                    <a:gd name="T16" fmla="*/ 2777 w 3967"/>
                    <a:gd name="T17" fmla="*/ 4887 h 4887"/>
                    <a:gd name="T18" fmla="*/ 711 w 3967"/>
                    <a:gd name="T19" fmla="*/ 4887 h 4887"/>
                    <a:gd name="T20" fmla="*/ 301 w 3967"/>
                    <a:gd name="T21" fmla="*/ 1697 h 4887"/>
                    <a:gd name="T22" fmla="*/ 0 w 3967"/>
                    <a:gd name="T23" fmla="*/ 1697 h 4887"/>
                    <a:gd name="T24" fmla="*/ 0 w 3967"/>
                    <a:gd name="T25" fmla="*/ 1175 h 4887"/>
                    <a:gd name="T26" fmla="*/ 2087 w 3967"/>
                    <a:gd name="T27" fmla="*/ 1175 h 4887"/>
                    <a:gd name="T28" fmla="*/ 2378 w 3967"/>
                    <a:gd name="T29" fmla="*/ 499 h 4887"/>
                    <a:gd name="T30" fmla="*/ 3879 w 3967"/>
                    <a:gd name="T31" fmla="*/ 0 h 4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67" h="4887">
                      <a:moveTo>
                        <a:pt x="3879" y="0"/>
                      </a:moveTo>
                      <a:lnTo>
                        <a:pt x="3879" y="0"/>
                      </a:lnTo>
                      <a:lnTo>
                        <a:pt x="3967" y="196"/>
                      </a:lnTo>
                      <a:lnTo>
                        <a:pt x="2775" y="885"/>
                      </a:lnTo>
                      <a:lnTo>
                        <a:pt x="2649" y="1175"/>
                      </a:lnTo>
                      <a:lnTo>
                        <a:pt x="3486" y="1175"/>
                      </a:lnTo>
                      <a:lnTo>
                        <a:pt x="3486" y="1697"/>
                      </a:lnTo>
                      <a:lnTo>
                        <a:pt x="3185" y="1697"/>
                      </a:lnTo>
                      <a:lnTo>
                        <a:pt x="2777" y="4887"/>
                      </a:lnTo>
                      <a:lnTo>
                        <a:pt x="711" y="4887"/>
                      </a:lnTo>
                      <a:lnTo>
                        <a:pt x="301" y="1697"/>
                      </a:lnTo>
                      <a:lnTo>
                        <a:pt x="0" y="1697"/>
                      </a:lnTo>
                      <a:lnTo>
                        <a:pt x="0" y="1175"/>
                      </a:lnTo>
                      <a:lnTo>
                        <a:pt x="2087" y="1175"/>
                      </a:lnTo>
                      <a:lnTo>
                        <a:pt x="2378" y="499"/>
                      </a:lnTo>
                      <a:lnTo>
                        <a:pt x="38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
                <p:cNvSpPr>
                  <a:spLocks/>
                </p:cNvSpPr>
                <p:nvPr/>
              </p:nvSpPr>
              <p:spPr bwMode="auto">
                <a:xfrm>
                  <a:off x="2289" y="2585"/>
                  <a:ext cx="1230" cy="251"/>
                </a:xfrm>
                <a:custGeom>
                  <a:avLst/>
                  <a:gdLst>
                    <a:gd name="T0" fmla="*/ 246 w 2459"/>
                    <a:gd name="T1" fmla="*/ 0 h 501"/>
                    <a:gd name="T2" fmla="*/ 2395 w 2459"/>
                    <a:gd name="T3" fmla="*/ 0 h 501"/>
                    <a:gd name="T4" fmla="*/ 2459 w 2459"/>
                    <a:gd name="T5" fmla="*/ 501 h 501"/>
                    <a:gd name="T6" fmla="*/ 246 w 2459"/>
                    <a:gd name="T7" fmla="*/ 501 h 501"/>
                    <a:gd name="T8" fmla="*/ 0 w 2459"/>
                    <a:gd name="T9" fmla="*/ 254 h 501"/>
                    <a:gd name="T10" fmla="*/ 0 w 2459"/>
                    <a:gd name="T11" fmla="*/ 247 h 501"/>
                    <a:gd name="T12" fmla="*/ 246 w 2459"/>
                    <a:gd name="T13" fmla="*/ 0 h 501"/>
                  </a:gdLst>
                  <a:ahLst/>
                  <a:cxnLst>
                    <a:cxn ang="0">
                      <a:pos x="T0" y="T1"/>
                    </a:cxn>
                    <a:cxn ang="0">
                      <a:pos x="T2" y="T3"/>
                    </a:cxn>
                    <a:cxn ang="0">
                      <a:pos x="T4" y="T5"/>
                    </a:cxn>
                    <a:cxn ang="0">
                      <a:pos x="T6" y="T7"/>
                    </a:cxn>
                    <a:cxn ang="0">
                      <a:pos x="T8" y="T9"/>
                    </a:cxn>
                    <a:cxn ang="0">
                      <a:pos x="T10" y="T11"/>
                    </a:cxn>
                    <a:cxn ang="0">
                      <a:pos x="T12" y="T13"/>
                    </a:cxn>
                  </a:cxnLst>
                  <a:rect l="0" t="0" r="r" b="b"/>
                  <a:pathLst>
                    <a:path w="2459" h="501">
                      <a:moveTo>
                        <a:pt x="246" y="0"/>
                      </a:moveTo>
                      <a:lnTo>
                        <a:pt x="2395" y="0"/>
                      </a:lnTo>
                      <a:lnTo>
                        <a:pt x="2459" y="501"/>
                      </a:lnTo>
                      <a:lnTo>
                        <a:pt x="246" y="501"/>
                      </a:lnTo>
                      <a:lnTo>
                        <a:pt x="0" y="254"/>
                      </a:lnTo>
                      <a:lnTo>
                        <a:pt x="0" y="247"/>
                      </a:lnTo>
                      <a:lnTo>
                        <a:pt x="2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
                <p:cNvSpPr>
                  <a:spLocks/>
                </p:cNvSpPr>
                <p:nvPr/>
              </p:nvSpPr>
              <p:spPr bwMode="auto">
                <a:xfrm>
                  <a:off x="2456" y="2036"/>
                  <a:ext cx="1015" cy="424"/>
                </a:xfrm>
                <a:custGeom>
                  <a:avLst/>
                  <a:gdLst>
                    <a:gd name="T0" fmla="*/ 755 w 2028"/>
                    <a:gd name="T1" fmla="*/ 0 h 848"/>
                    <a:gd name="T2" fmla="*/ 1919 w 2028"/>
                    <a:gd name="T3" fmla="*/ 0 h 848"/>
                    <a:gd name="T4" fmla="*/ 2028 w 2028"/>
                    <a:gd name="T5" fmla="*/ 848 h 848"/>
                    <a:gd name="T6" fmla="*/ 0 w 2028"/>
                    <a:gd name="T7" fmla="*/ 848 h 848"/>
                    <a:gd name="T8" fmla="*/ 0 w 2028"/>
                    <a:gd name="T9" fmla="*/ 759 h 848"/>
                    <a:gd name="T10" fmla="*/ 5 w 2028"/>
                    <a:gd name="T11" fmla="*/ 663 h 848"/>
                    <a:gd name="T12" fmla="*/ 22 w 2028"/>
                    <a:gd name="T13" fmla="*/ 571 h 848"/>
                    <a:gd name="T14" fmla="*/ 50 w 2028"/>
                    <a:gd name="T15" fmla="*/ 484 h 848"/>
                    <a:gd name="T16" fmla="*/ 88 w 2028"/>
                    <a:gd name="T17" fmla="*/ 401 h 848"/>
                    <a:gd name="T18" fmla="*/ 135 w 2028"/>
                    <a:gd name="T19" fmla="*/ 326 h 848"/>
                    <a:gd name="T20" fmla="*/ 190 w 2028"/>
                    <a:gd name="T21" fmla="*/ 255 h 848"/>
                    <a:gd name="T22" fmla="*/ 253 w 2028"/>
                    <a:gd name="T23" fmla="*/ 191 h 848"/>
                    <a:gd name="T24" fmla="*/ 323 w 2028"/>
                    <a:gd name="T25" fmla="*/ 136 h 848"/>
                    <a:gd name="T26" fmla="*/ 400 w 2028"/>
                    <a:gd name="T27" fmla="*/ 89 h 848"/>
                    <a:gd name="T28" fmla="*/ 483 w 2028"/>
                    <a:gd name="T29" fmla="*/ 51 h 848"/>
                    <a:gd name="T30" fmla="*/ 569 w 2028"/>
                    <a:gd name="T31" fmla="*/ 23 h 848"/>
                    <a:gd name="T32" fmla="*/ 661 w 2028"/>
                    <a:gd name="T33" fmla="*/ 6 h 848"/>
                    <a:gd name="T34" fmla="*/ 755 w 2028"/>
                    <a:gd name="T35" fmla="*/ 0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8" h="848">
                      <a:moveTo>
                        <a:pt x="755" y="0"/>
                      </a:moveTo>
                      <a:lnTo>
                        <a:pt x="1919" y="0"/>
                      </a:lnTo>
                      <a:lnTo>
                        <a:pt x="2028" y="848"/>
                      </a:lnTo>
                      <a:lnTo>
                        <a:pt x="0" y="848"/>
                      </a:lnTo>
                      <a:lnTo>
                        <a:pt x="0" y="759"/>
                      </a:lnTo>
                      <a:lnTo>
                        <a:pt x="5" y="663"/>
                      </a:lnTo>
                      <a:lnTo>
                        <a:pt x="22" y="571"/>
                      </a:lnTo>
                      <a:lnTo>
                        <a:pt x="50" y="484"/>
                      </a:lnTo>
                      <a:lnTo>
                        <a:pt x="88" y="401"/>
                      </a:lnTo>
                      <a:lnTo>
                        <a:pt x="135" y="326"/>
                      </a:lnTo>
                      <a:lnTo>
                        <a:pt x="190" y="255"/>
                      </a:lnTo>
                      <a:lnTo>
                        <a:pt x="253" y="191"/>
                      </a:lnTo>
                      <a:lnTo>
                        <a:pt x="323" y="136"/>
                      </a:lnTo>
                      <a:lnTo>
                        <a:pt x="400" y="89"/>
                      </a:lnTo>
                      <a:lnTo>
                        <a:pt x="483" y="51"/>
                      </a:lnTo>
                      <a:lnTo>
                        <a:pt x="569" y="23"/>
                      </a:lnTo>
                      <a:lnTo>
                        <a:pt x="661" y="6"/>
                      </a:lnTo>
                      <a:lnTo>
                        <a:pt x="7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p:cNvSpPr>
                <p:nvPr/>
              </p:nvSpPr>
              <p:spPr bwMode="auto">
                <a:xfrm>
                  <a:off x="2456" y="2961"/>
                  <a:ext cx="1131" cy="424"/>
                </a:xfrm>
                <a:custGeom>
                  <a:avLst/>
                  <a:gdLst>
                    <a:gd name="T0" fmla="*/ 0 w 2261"/>
                    <a:gd name="T1" fmla="*/ 0 h 847"/>
                    <a:gd name="T2" fmla="*/ 2156 w 2261"/>
                    <a:gd name="T3" fmla="*/ 0 h 847"/>
                    <a:gd name="T4" fmla="*/ 2261 w 2261"/>
                    <a:gd name="T5" fmla="*/ 817 h 847"/>
                    <a:gd name="T6" fmla="*/ 2192 w 2261"/>
                    <a:gd name="T7" fmla="*/ 834 h 847"/>
                    <a:gd name="T8" fmla="*/ 2120 w 2261"/>
                    <a:gd name="T9" fmla="*/ 843 h 847"/>
                    <a:gd name="T10" fmla="*/ 2047 w 2261"/>
                    <a:gd name="T11" fmla="*/ 847 h 847"/>
                    <a:gd name="T12" fmla="*/ 755 w 2261"/>
                    <a:gd name="T13" fmla="*/ 847 h 847"/>
                    <a:gd name="T14" fmla="*/ 661 w 2261"/>
                    <a:gd name="T15" fmla="*/ 841 h 847"/>
                    <a:gd name="T16" fmla="*/ 569 w 2261"/>
                    <a:gd name="T17" fmla="*/ 824 h 847"/>
                    <a:gd name="T18" fmla="*/ 483 w 2261"/>
                    <a:gd name="T19" fmla="*/ 796 h 847"/>
                    <a:gd name="T20" fmla="*/ 400 w 2261"/>
                    <a:gd name="T21" fmla="*/ 759 h 847"/>
                    <a:gd name="T22" fmla="*/ 323 w 2261"/>
                    <a:gd name="T23" fmla="*/ 711 h 847"/>
                    <a:gd name="T24" fmla="*/ 253 w 2261"/>
                    <a:gd name="T25" fmla="*/ 657 h 847"/>
                    <a:gd name="T26" fmla="*/ 190 w 2261"/>
                    <a:gd name="T27" fmla="*/ 593 h 847"/>
                    <a:gd name="T28" fmla="*/ 135 w 2261"/>
                    <a:gd name="T29" fmla="*/ 523 h 847"/>
                    <a:gd name="T30" fmla="*/ 88 w 2261"/>
                    <a:gd name="T31" fmla="*/ 446 h 847"/>
                    <a:gd name="T32" fmla="*/ 50 w 2261"/>
                    <a:gd name="T33" fmla="*/ 363 h 847"/>
                    <a:gd name="T34" fmla="*/ 22 w 2261"/>
                    <a:gd name="T35" fmla="*/ 276 h 847"/>
                    <a:gd name="T36" fmla="*/ 5 w 2261"/>
                    <a:gd name="T37" fmla="*/ 184 h 847"/>
                    <a:gd name="T38" fmla="*/ 0 w 2261"/>
                    <a:gd name="T39" fmla="*/ 88 h 847"/>
                    <a:gd name="T40" fmla="*/ 0 w 2261"/>
                    <a:gd name="T41" fmla="*/ 0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1" h="847">
                      <a:moveTo>
                        <a:pt x="0" y="0"/>
                      </a:moveTo>
                      <a:lnTo>
                        <a:pt x="2156" y="0"/>
                      </a:lnTo>
                      <a:lnTo>
                        <a:pt x="2261" y="817"/>
                      </a:lnTo>
                      <a:lnTo>
                        <a:pt x="2192" y="834"/>
                      </a:lnTo>
                      <a:lnTo>
                        <a:pt x="2120" y="843"/>
                      </a:lnTo>
                      <a:lnTo>
                        <a:pt x="2047" y="847"/>
                      </a:lnTo>
                      <a:lnTo>
                        <a:pt x="755" y="847"/>
                      </a:lnTo>
                      <a:lnTo>
                        <a:pt x="661" y="841"/>
                      </a:lnTo>
                      <a:lnTo>
                        <a:pt x="569" y="824"/>
                      </a:lnTo>
                      <a:lnTo>
                        <a:pt x="483" y="796"/>
                      </a:lnTo>
                      <a:lnTo>
                        <a:pt x="400" y="759"/>
                      </a:lnTo>
                      <a:lnTo>
                        <a:pt x="323" y="711"/>
                      </a:lnTo>
                      <a:lnTo>
                        <a:pt x="253" y="657"/>
                      </a:lnTo>
                      <a:lnTo>
                        <a:pt x="190" y="593"/>
                      </a:lnTo>
                      <a:lnTo>
                        <a:pt x="135" y="523"/>
                      </a:lnTo>
                      <a:lnTo>
                        <a:pt x="88" y="446"/>
                      </a:lnTo>
                      <a:lnTo>
                        <a:pt x="50" y="363"/>
                      </a:lnTo>
                      <a:lnTo>
                        <a:pt x="22" y="276"/>
                      </a:lnTo>
                      <a:lnTo>
                        <a:pt x="5" y="184"/>
                      </a:lnTo>
                      <a:lnTo>
                        <a:pt x="0" y="8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Rectangle 24"/>
              <p:cNvSpPr/>
              <p:nvPr/>
            </p:nvSpPr>
            <p:spPr>
              <a:xfrm>
                <a:off x="802765" y="2279357"/>
                <a:ext cx="1741406" cy="646331"/>
              </a:xfrm>
              <a:prstGeom prst="rect">
                <a:avLst/>
              </a:prstGeom>
            </p:spPr>
            <p:txBody>
              <a:bodyPr wrap="square">
                <a:spAutoFit/>
              </a:bodyPr>
              <a:lstStyle/>
              <a:p>
                <a:pPr algn="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grpSp>
          <p:nvGrpSpPr>
            <p:cNvPr id="39" name="Group 38"/>
            <p:cNvGrpSpPr/>
            <p:nvPr/>
          </p:nvGrpSpPr>
          <p:grpSpPr>
            <a:xfrm>
              <a:off x="744414" y="3704490"/>
              <a:ext cx="2866293" cy="984739"/>
              <a:chOff x="744414" y="3704490"/>
              <a:chExt cx="2866293" cy="984739"/>
            </a:xfrm>
          </p:grpSpPr>
          <p:grpSp>
            <p:nvGrpSpPr>
              <p:cNvPr id="38" name="Group 37"/>
              <p:cNvGrpSpPr/>
              <p:nvPr/>
            </p:nvGrpSpPr>
            <p:grpSpPr>
              <a:xfrm>
                <a:off x="2602522" y="3704490"/>
                <a:ext cx="1008185" cy="984739"/>
                <a:chOff x="2602522" y="3704490"/>
                <a:chExt cx="1008185" cy="984739"/>
              </a:xfrm>
            </p:grpSpPr>
            <p:sp>
              <p:nvSpPr>
                <p:cNvPr id="9" name="Rectangle 8"/>
                <p:cNvSpPr/>
                <p:nvPr/>
              </p:nvSpPr>
              <p:spPr>
                <a:xfrm flipH="1">
                  <a:off x="2602522" y="3704490"/>
                  <a:ext cx="1008185" cy="98473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12"/>
                <p:cNvGrpSpPr>
                  <a:grpSpLocks noChangeAspect="1"/>
                </p:cNvGrpSpPr>
                <p:nvPr/>
              </p:nvGrpSpPr>
              <p:grpSpPr bwMode="auto">
                <a:xfrm>
                  <a:off x="2788213" y="3905456"/>
                  <a:ext cx="636803" cy="582806"/>
                  <a:chOff x="1881" y="355"/>
                  <a:chExt cx="3927" cy="3594"/>
                </a:xfrm>
                <a:solidFill>
                  <a:schemeClr val="bg1"/>
                </a:solidFill>
              </p:grpSpPr>
              <p:sp>
                <p:nvSpPr>
                  <p:cNvPr id="31" name="Freeform 14"/>
                  <p:cNvSpPr>
                    <a:spLocks/>
                  </p:cNvSpPr>
                  <p:nvPr/>
                </p:nvSpPr>
                <p:spPr bwMode="auto">
                  <a:xfrm>
                    <a:off x="2055" y="1447"/>
                    <a:ext cx="2990" cy="2017"/>
                  </a:xfrm>
                  <a:custGeom>
                    <a:avLst/>
                    <a:gdLst>
                      <a:gd name="T0" fmla="*/ 2985 w 2990"/>
                      <a:gd name="T1" fmla="*/ 0 h 2017"/>
                      <a:gd name="T2" fmla="*/ 2985 w 2990"/>
                      <a:gd name="T3" fmla="*/ 26 h 2017"/>
                      <a:gd name="T4" fmla="*/ 2987 w 2990"/>
                      <a:gd name="T5" fmla="*/ 53 h 2017"/>
                      <a:gd name="T6" fmla="*/ 2989 w 2990"/>
                      <a:gd name="T7" fmla="*/ 104 h 2017"/>
                      <a:gd name="T8" fmla="*/ 2990 w 2990"/>
                      <a:gd name="T9" fmla="*/ 176 h 2017"/>
                      <a:gd name="T10" fmla="*/ 2989 w 2990"/>
                      <a:gd name="T11" fmla="*/ 266 h 2017"/>
                      <a:gd name="T12" fmla="*/ 2984 w 2990"/>
                      <a:gd name="T13" fmla="*/ 374 h 2017"/>
                      <a:gd name="T14" fmla="*/ 2974 w 2990"/>
                      <a:gd name="T15" fmla="*/ 494 h 2017"/>
                      <a:gd name="T16" fmla="*/ 2960 w 2990"/>
                      <a:gd name="T17" fmla="*/ 626 h 2017"/>
                      <a:gd name="T18" fmla="*/ 2939 w 2990"/>
                      <a:gd name="T19" fmla="*/ 766 h 2017"/>
                      <a:gd name="T20" fmla="*/ 2910 w 2990"/>
                      <a:gd name="T21" fmla="*/ 913 h 2017"/>
                      <a:gd name="T22" fmla="*/ 2872 w 2990"/>
                      <a:gd name="T23" fmla="*/ 1062 h 2017"/>
                      <a:gd name="T24" fmla="*/ 2823 w 2990"/>
                      <a:gd name="T25" fmla="*/ 1211 h 2017"/>
                      <a:gd name="T26" fmla="*/ 2762 w 2990"/>
                      <a:gd name="T27" fmla="*/ 1359 h 2017"/>
                      <a:gd name="T28" fmla="*/ 2690 w 2990"/>
                      <a:gd name="T29" fmla="*/ 1502 h 2017"/>
                      <a:gd name="T30" fmla="*/ 2604 w 2990"/>
                      <a:gd name="T31" fmla="*/ 1638 h 2017"/>
                      <a:gd name="T32" fmla="*/ 2503 w 2990"/>
                      <a:gd name="T33" fmla="*/ 1763 h 2017"/>
                      <a:gd name="T34" fmla="*/ 2385 w 2990"/>
                      <a:gd name="T35" fmla="*/ 1877 h 2017"/>
                      <a:gd name="T36" fmla="*/ 2249 w 2990"/>
                      <a:gd name="T37" fmla="*/ 1976 h 2017"/>
                      <a:gd name="T38" fmla="*/ 811 w 2990"/>
                      <a:gd name="T39" fmla="*/ 2017 h 2017"/>
                      <a:gd name="T40" fmla="*/ 671 w 2990"/>
                      <a:gd name="T41" fmla="*/ 1930 h 2017"/>
                      <a:gd name="T42" fmla="*/ 547 w 2990"/>
                      <a:gd name="T43" fmla="*/ 1828 h 2017"/>
                      <a:gd name="T44" fmla="*/ 439 w 2990"/>
                      <a:gd name="T45" fmla="*/ 1712 h 2017"/>
                      <a:gd name="T46" fmla="*/ 347 w 2990"/>
                      <a:gd name="T47" fmla="*/ 1586 h 2017"/>
                      <a:gd name="T48" fmla="*/ 268 w 2990"/>
                      <a:gd name="T49" fmla="*/ 1451 h 2017"/>
                      <a:gd name="T50" fmla="*/ 202 w 2990"/>
                      <a:gd name="T51" fmla="*/ 1309 h 2017"/>
                      <a:gd name="T52" fmla="*/ 148 w 2990"/>
                      <a:gd name="T53" fmla="*/ 1164 h 2017"/>
                      <a:gd name="T54" fmla="*/ 104 w 2990"/>
                      <a:gd name="T55" fmla="*/ 1019 h 2017"/>
                      <a:gd name="T56" fmla="*/ 69 w 2990"/>
                      <a:gd name="T57" fmla="*/ 875 h 2017"/>
                      <a:gd name="T58" fmla="*/ 43 w 2990"/>
                      <a:gd name="T59" fmla="*/ 734 h 2017"/>
                      <a:gd name="T60" fmla="*/ 24 w 2990"/>
                      <a:gd name="T61" fmla="*/ 599 h 2017"/>
                      <a:gd name="T62" fmla="*/ 12 w 2990"/>
                      <a:gd name="T63" fmla="*/ 473 h 2017"/>
                      <a:gd name="T64" fmla="*/ 3 w 2990"/>
                      <a:gd name="T65" fmla="*/ 357 h 2017"/>
                      <a:gd name="T66" fmla="*/ 0 w 2990"/>
                      <a:gd name="T67" fmla="*/ 254 h 2017"/>
                      <a:gd name="T68" fmla="*/ 0 w 2990"/>
                      <a:gd name="T69" fmla="*/ 168 h 2017"/>
                      <a:gd name="T70" fmla="*/ 0 w 2990"/>
                      <a:gd name="T71" fmla="*/ 99 h 2017"/>
                      <a:gd name="T72" fmla="*/ 2 w 2990"/>
                      <a:gd name="T73" fmla="*/ 52 h 2017"/>
                      <a:gd name="T74" fmla="*/ 3 w 2990"/>
                      <a:gd name="T75" fmla="*/ 26 h 2017"/>
                      <a:gd name="T76" fmla="*/ 3 w 2990"/>
                      <a:gd name="T77" fmla="*/ 0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90" h="2017">
                        <a:moveTo>
                          <a:pt x="3" y="0"/>
                        </a:moveTo>
                        <a:lnTo>
                          <a:pt x="2985" y="0"/>
                        </a:lnTo>
                        <a:lnTo>
                          <a:pt x="2985" y="23"/>
                        </a:lnTo>
                        <a:lnTo>
                          <a:pt x="2985" y="26"/>
                        </a:lnTo>
                        <a:lnTo>
                          <a:pt x="2986" y="36"/>
                        </a:lnTo>
                        <a:lnTo>
                          <a:pt x="2987" y="53"/>
                        </a:lnTo>
                        <a:lnTo>
                          <a:pt x="2987" y="75"/>
                        </a:lnTo>
                        <a:lnTo>
                          <a:pt x="2989" y="104"/>
                        </a:lnTo>
                        <a:lnTo>
                          <a:pt x="2989" y="137"/>
                        </a:lnTo>
                        <a:lnTo>
                          <a:pt x="2990" y="176"/>
                        </a:lnTo>
                        <a:lnTo>
                          <a:pt x="2989" y="219"/>
                        </a:lnTo>
                        <a:lnTo>
                          <a:pt x="2989" y="266"/>
                        </a:lnTo>
                        <a:lnTo>
                          <a:pt x="2986" y="319"/>
                        </a:lnTo>
                        <a:lnTo>
                          <a:pt x="2984" y="374"/>
                        </a:lnTo>
                        <a:lnTo>
                          <a:pt x="2980" y="432"/>
                        </a:lnTo>
                        <a:lnTo>
                          <a:pt x="2974" y="494"/>
                        </a:lnTo>
                        <a:lnTo>
                          <a:pt x="2968" y="558"/>
                        </a:lnTo>
                        <a:lnTo>
                          <a:pt x="2960" y="626"/>
                        </a:lnTo>
                        <a:lnTo>
                          <a:pt x="2951" y="696"/>
                        </a:lnTo>
                        <a:lnTo>
                          <a:pt x="2939" y="766"/>
                        </a:lnTo>
                        <a:lnTo>
                          <a:pt x="2926" y="839"/>
                        </a:lnTo>
                        <a:lnTo>
                          <a:pt x="2910" y="913"/>
                        </a:lnTo>
                        <a:lnTo>
                          <a:pt x="2892" y="987"/>
                        </a:lnTo>
                        <a:lnTo>
                          <a:pt x="2872" y="1062"/>
                        </a:lnTo>
                        <a:lnTo>
                          <a:pt x="2848" y="1136"/>
                        </a:lnTo>
                        <a:lnTo>
                          <a:pt x="2823" y="1211"/>
                        </a:lnTo>
                        <a:lnTo>
                          <a:pt x="2795" y="1285"/>
                        </a:lnTo>
                        <a:lnTo>
                          <a:pt x="2762" y="1359"/>
                        </a:lnTo>
                        <a:lnTo>
                          <a:pt x="2728" y="1430"/>
                        </a:lnTo>
                        <a:lnTo>
                          <a:pt x="2690" y="1502"/>
                        </a:lnTo>
                        <a:lnTo>
                          <a:pt x="2649" y="1571"/>
                        </a:lnTo>
                        <a:lnTo>
                          <a:pt x="2604" y="1638"/>
                        </a:lnTo>
                        <a:lnTo>
                          <a:pt x="2555" y="1702"/>
                        </a:lnTo>
                        <a:lnTo>
                          <a:pt x="2503" y="1763"/>
                        </a:lnTo>
                        <a:lnTo>
                          <a:pt x="2445" y="1822"/>
                        </a:lnTo>
                        <a:lnTo>
                          <a:pt x="2385" y="1877"/>
                        </a:lnTo>
                        <a:lnTo>
                          <a:pt x="2319" y="1928"/>
                        </a:lnTo>
                        <a:lnTo>
                          <a:pt x="2249" y="1976"/>
                        </a:lnTo>
                        <a:lnTo>
                          <a:pt x="2175" y="2017"/>
                        </a:lnTo>
                        <a:lnTo>
                          <a:pt x="811" y="2017"/>
                        </a:lnTo>
                        <a:lnTo>
                          <a:pt x="738" y="1977"/>
                        </a:lnTo>
                        <a:lnTo>
                          <a:pt x="671" y="1930"/>
                        </a:lnTo>
                        <a:lnTo>
                          <a:pt x="606" y="1881"/>
                        </a:lnTo>
                        <a:lnTo>
                          <a:pt x="547" y="1828"/>
                        </a:lnTo>
                        <a:lnTo>
                          <a:pt x="491" y="1772"/>
                        </a:lnTo>
                        <a:lnTo>
                          <a:pt x="439" y="1712"/>
                        </a:lnTo>
                        <a:lnTo>
                          <a:pt x="392" y="1650"/>
                        </a:lnTo>
                        <a:lnTo>
                          <a:pt x="347" y="1586"/>
                        </a:lnTo>
                        <a:lnTo>
                          <a:pt x="306" y="1519"/>
                        </a:lnTo>
                        <a:lnTo>
                          <a:pt x="268" y="1451"/>
                        </a:lnTo>
                        <a:lnTo>
                          <a:pt x="233" y="1380"/>
                        </a:lnTo>
                        <a:lnTo>
                          <a:pt x="202" y="1309"/>
                        </a:lnTo>
                        <a:lnTo>
                          <a:pt x="174" y="1237"/>
                        </a:lnTo>
                        <a:lnTo>
                          <a:pt x="148" y="1164"/>
                        </a:lnTo>
                        <a:lnTo>
                          <a:pt x="125" y="1092"/>
                        </a:lnTo>
                        <a:lnTo>
                          <a:pt x="104" y="1019"/>
                        </a:lnTo>
                        <a:lnTo>
                          <a:pt x="86" y="946"/>
                        </a:lnTo>
                        <a:lnTo>
                          <a:pt x="69" y="875"/>
                        </a:lnTo>
                        <a:lnTo>
                          <a:pt x="55" y="803"/>
                        </a:lnTo>
                        <a:lnTo>
                          <a:pt x="43" y="734"/>
                        </a:lnTo>
                        <a:lnTo>
                          <a:pt x="33" y="665"/>
                        </a:lnTo>
                        <a:lnTo>
                          <a:pt x="24" y="599"/>
                        </a:lnTo>
                        <a:lnTo>
                          <a:pt x="17" y="535"/>
                        </a:lnTo>
                        <a:lnTo>
                          <a:pt x="12" y="473"/>
                        </a:lnTo>
                        <a:lnTo>
                          <a:pt x="7" y="413"/>
                        </a:lnTo>
                        <a:lnTo>
                          <a:pt x="3" y="357"/>
                        </a:lnTo>
                        <a:lnTo>
                          <a:pt x="1" y="303"/>
                        </a:lnTo>
                        <a:lnTo>
                          <a:pt x="0" y="254"/>
                        </a:lnTo>
                        <a:lnTo>
                          <a:pt x="0" y="209"/>
                        </a:lnTo>
                        <a:lnTo>
                          <a:pt x="0" y="168"/>
                        </a:lnTo>
                        <a:lnTo>
                          <a:pt x="0" y="131"/>
                        </a:lnTo>
                        <a:lnTo>
                          <a:pt x="0" y="99"/>
                        </a:lnTo>
                        <a:lnTo>
                          <a:pt x="1" y="73"/>
                        </a:lnTo>
                        <a:lnTo>
                          <a:pt x="2" y="52"/>
                        </a:lnTo>
                        <a:lnTo>
                          <a:pt x="3" y="36"/>
                        </a:lnTo>
                        <a:lnTo>
                          <a:pt x="3" y="26"/>
                        </a:lnTo>
                        <a:lnTo>
                          <a:pt x="3" y="23"/>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5"/>
                  <p:cNvSpPr>
                    <a:spLocks/>
                  </p:cNvSpPr>
                  <p:nvPr/>
                </p:nvSpPr>
                <p:spPr bwMode="auto">
                  <a:xfrm>
                    <a:off x="3071" y="578"/>
                    <a:ext cx="289" cy="727"/>
                  </a:xfrm>
                  <a:custGeom>
                    <a:avLst/>
                    <a:gdLst>
                      <a:gd name="T0" fmla="*/ 232 w 289"/>
                      <a:gd name="T1" fmla="*/ 0 h 727"/>
                      <a:gd name="T2" fmla="*/ 237 w 289"/>
                      <a:gd name="T3" fmla="*/ 4 h 727"/>
                      <a:gd name="T4" fmla="*/ 264 w 289"/>
                      <a:gd name="T5" fmla="*/ 56 h 727"/>
                      <a:gd name="T6" fmla="*/ 284 w 289"/>
                      <a:gd name="T7" fmla="*/ 117 h 727"/>
                      <a:gd name="T8" fmla="*/ 289 w 289"/>
                      <a:gd name="T9" fmla="*/ 185 h 727"/>
                      <a:gd name="T10" fmla="*/ 275 w 289"/>
                      <a:gd name="T11" fmla="*/ 258 h 727"/>
                      <a:gd name="T12" fmla="*/ 235 w 289"/>
                      <a:gd name="T13" fmla="*/ 335 h 727"/>
                      <a:gd name="T14" fmla="*/ 163 w 289"/>
                      <a:gd name="T15" fmla="*/ 414 h 727"/>
                      <a:gd name="T16" fmla="*/ 160 w 289"/>
                      <a:gd name="T17" fmla="*/ 417 h 727"/>
                      <a:gd name="T18" fmla="*/ 144 w 289"/>
                      <a:gd name="T19" fmla="*/ 436 h 727"/>
                      <a:gd name="T20" fmla="*/ 122 w 289"/>
                      <a:gd name="T21" fmla="*/ 472 h 727"/>
                      <a:gd name="T22" fmla="*/ 100 w 289"/>
                      <a:gd name="T23" fmla="*/ 524 h 727"/>
                      <a:gd name="T24" fmla="*/ 86 w 289"/>
                      <a:gd name="T25" fmla="*/ 590 h 727"/>
                      <a:gd name="T26" fmla="*/ 86 w 289"/>
                      <a:gd name="T27" fmla="*/ 670 h 727"/>
                      <a:gd name="T28" fmla="*/ 94 w 289"/>
                      <a:gd name="T29" fmla="*/ 719 h 727"/>
                      <a:gd name="T30" fmla="*/ 92 w 289"/>
                      <a:gd name="T31" fmla="*/ 725 h 727"/>
                      <a:gd name="T32" fmla="*/ 86 w 289"/>
                      <a:gd name="T33" fmla="*/ 727 h 727"/>
                      <a:gd name="T34" fmla="*/ 80 w 289"/>
                      <a:gd name="T35" fmla="*/ 726 h 727"/>
                      <a:gd name="T36" fmla="*/ 64 w 289"/>
                      <a:gd name="T37" fmla="*/ 703 h 727"/>
                      <a:gd name="T38" fmla="*/ 37 w 289"/>
                      <a:gd name="T39" fmla="*/ 656 h 727"/>
                      <a:gd name="T40" fmla="*/ 14 w 289"/>
                      <a:gd name="T41" fmla="*/ 596 h 727"/>
                      <a:gd name="T42" fmla="*/ 1 w 289"/>
                      <a:gd name="T43" fmla="*/ 528 h 727"/>
                      <a:gd name="T44" fmla="*/ 4 w 289"/>
                      <a:gd name="T45" fmla="*/ 454 h 727"/>
                      <a:gd name="T46" fmla="*/ 29 w 289"/>
                      <a:gd name="T47" fmla="*/ 375 h 727"/>
                      <a:gd name="T48" fmla="*/ 82 w 289"/>
                      <a:gd name="T49" fmla="*/ 293 h 727"/>
                      <a:gd name="T50" fmla="*/ 141 w 289"/>
                      <a:gd name="T51" fmla="*/ 223 h 727"/>
                      <a:gd name="T52" fmla="*/ 182 w 289"/>
                      <a:gd name="T53" fmla="*/ 164 h 727"/>
                      <a:gd name="T54" fmla="*/ 210 w 289"/>
                      <a:gd name="T55" fmla="*/ 117 h 727"/>
                      <a:gd name="T56" fmla="*/ 224 w 289"/>
                      <a:gd name="T57" fmla="*/ 77 h 727"/>
                      <a:gd name="T58" fmla="*/ 226 w 289"/>
                      <a:gd name="T59" fmla="*/ 43 h 727"/>
                      <a:gd name="T60" fmla="*/ 220 w 289"/>
                      <a:gd name="T61" fmla="*/ 13 h 727"/>
                      <a:gd name="T62" fmla="*/ 220 w 289"/>
                      <a:gd name="T63" fmla="*/ 6 h 727"/>
                      <a:gd name="T64" fmla="*/ 224 w 289"/>
                      <a:gd name="T65" fmla="*/ 1 h 727"/>
                      <a:gd name="T66" fmla="*/ 230 w 289"/>
                      <a:gd name="T67" fmla="*/ 0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9" h="727">
                        <a:moveTo>
                          <a:pt x="230" y="0"/>
                        </a:moveTo>
                        <a:lnTo>
                          <a:pt x="232" y="0"/>
                        </a:lnTo>
                        <a:lnTo>
                          <a:pt x="235" y="1"/>
                        </a:lnTo>
                        <a:lnTo>
                          <a:pt x="237" y="4"/>
                        </a:lnTo>
                        <a:lnTo>
                          <a:pt x="251" y="28"/>
                        </a:lnTo>
                        <a:lnTo>
                          <a:pt x="264" y="56"/>
                        </a:lnTo>
                        <a:lnTo>
                          <a:pt x="275" y="86"/>
                        </a:lnTo>
                        <a:lnTo>
                          <a:pt x="284" y="117"/>
                        </a:lnTo>
                        <a:lnTo>
                          <a:pt x="288" y="150"/>
                        </a:lnTo>
                        <a:lnTo>
                          <a:pt x="289" y="185"/>
                        </a:lnTo>
                        <a:lnTo>
                          <a:pt x="285" y="220"/>
                        </a:lnTo>
                        <a:lnTo>
                          <a:pt x="275" y="258"/>
                        </a:lnTo>
                        <a:lnTo>
                          <a:pt x="259" y="297"/>
                        </a:lnTo>
                        <a:lnTo>
                          <a:pt x="235" y="335"/>
                        </a:lnTo>
                        <a:lnTo>
                          <a:pt x="203" y="374"/>
                        </a:lnTo>
                        <a:lnTo>
                          <a:pt x="163" y="414"/>
                        </a:lnTo>
                        <a:lnTo>
                          <a:pt x="162" y="415"/>
                        </a:lnTo>
                        <a:lnTo>
                          <a:pt x="160" y="417"/>
                        </a:lnTo>
                        <a:lnTo>
                          <a:pt x="154" y="424"/>
                        </a:lnTo>
                        <a:lnTo>
                          <a:pt x="144" y="436"/>
                        </a:lnTo>
                        <a:lnTo>
                          <a:pt x="133" y="452"/>
                        </a:lnTo>
                        <a:lnTo>
                          <a:pt x="122" y="472"/>
                        </a:lnTo>
                        <a:lnTo>
                          <a:pt x="111" y="496"/>
                        </a:lnTo>
                        <a:lnTo>
                          <a:pt x="100" y="524"/>
                        </a:lnTo>
                        <a:lnTo>
                          <a:pt x="92" y="556"/>
                        </a:lnTo>
                        <a:lnTo>
                          <a:pt x="86" y="590"/>
                        </a:lnTo>
                        <a:lnTo>
                          <a:pt x="83" y="628"/>
                        </a:lnTo>
                        <a:lnTo>
                          <a:pt x="86" y="670"/>
                        </a:lnTo>
                        <a:lnTo>
                          <a:pt x="94" y="715"/>
                        </a:lnTo>
                        <a:lnTo>
                          <a:pt x="94" y="719"/>
                        </a:lnTo>
                        <a:lnTo>
                          <a:pt x="94" y="723"/>
                        </a:lnTo>
                        <a:lnTo>
                          <a:pt x="92" y="725"/>
                        </a:lnTo>
                        <a:lnTo>
                          <a:pt x="89" y="726"/>
                        </a:lnTo>
                        <a:lnTo>
                          <a:pt x="86" y="727"/>
                        </a:lnTo>
                        <a:lnTo>
                          <a:pt x="83" y="727"/>
                        </a:lnTo>
                        <a:lnTo>
                          <a:pt x="80" y="726"/>
                        </a:lnTo>
                        <a:lnTo>
                          <a:pt x="77" y="724"/>
                        </a:lnTo>
                        <a:lnTo>
                          <a:pt x="64" y="703"/>
                        </a:lnTo>
                        <a:lnTo>
                          <a:pt x="51" y="681"/>
                        </a:lnTo>
                        <a:lnTo>
                          <a:pt x="37" y="656"/>
                        </a:lnTo>
                        <a:lnTo>
                          <a:pt x="25" y="627"/>
                        </a:lnTo>
                        <a:lnTo>
                          <a:pt x="14" y="596"/>
                        </a:lnTo>
                        <a:lnTo>
                          <a:pt x="6" y="564"/>
                        </a:lnTo>
                        <a:lnTo>
                          <a:pt x="1" y="528"/>
                        </a:lnTo>
                        <a:lnTo>
                          <a:pt x="0" y="492"/>
                        </a:lnTo>
                        <a:lnTo>
                          <a:pt x="4" y="454"/>
                        </a:lnTo>
                        <a:lnTo>
                          <a:pt x="13" y="415"/>
                        </a:lnTo>
                        <a:lnTo>
                          <a:pt x="29" y="375"/>
                        </a:lnTo>
                        <a:lnTo>
                          <a:pt x="51" y="335"/>
                        </a:lnTo>
                        <a:lnTo>
                          <a:pt x="82" y="293"/>
                        </a:lnTo>
                        <a:lnTo>
                          <a:pt x="114" y="256"/>
                        </a:lnTo>
                        <a:lnTo>
                          <a:pt x="141" y="223"/>
                        </a:lnTo>
                        <a:lnTo>
                          <a:pt x="163" y="192"/>
                        </a:lnTo>
                        <a:lnTo>
                          <a:pt x="182" y="164"/>
                        </a:lnTo>
                        <a:lnTo>
                          <a:pt x="198" y="139"/>
                        </a:lnTo>
                        <a:lnTo>
                          <a:pt x="210" y="117"/>
                        </a:lnTo>
                        <a:lnTo>
                          <a:pt x="218" y="95"/>
                        </a:lnTo>
                        <a:lnTo>
                          <a:pt x="224" y="77"/>
                        </a:lnTo>
                        <a:lnTo>
                          <a:pt x="226" y="59"/>
                        </a:lnTo>
                        <a:lnTo>
                          <a:pt x="226" y="43"/>
                        </a:lnTo>
                        <a:lnTo>
                          <a:pt x="224" y="27"/>
                        </a:lnTo>
                        <a:lnTo>
                          <a:pt x="220" y="13"/>
                        </a:lnTo>
                        <a:lnTo>
                          <a:pt x="220" y="9"/>
                        </a:lnTo>
                        <a:lnTo>
                          <a:pt x="220" y="6"/>
                        </a:lnTo>
                        <a:lnTo>
                          <a:pt x="222" y="3"/>
                        </a:lnTo>
                        <a:lnTo>
                          <a:pt x="224" y="1"/>
                        </a:lnTo>
                        <a:lnTo>
                          <a:pt x="226" y="0"/>
                        </a:lnTo>
                        <a:lnTo>
                          <a:pt x="2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6"/>
                  <p:cNvSpPr>
                    <a:spLocks/>
                  </p:cNvSpPr>
                  <p:nvPr/>
                </p:nvSpPr>
                <p:spPr bwMode="auto">
                  <a:xfrm>
                    <a:off x="3812" y="355"/>
                    <a:ext cx="366" cy="950"/>
                  </a:xfrm>
                  <a:custGeom>
                    <a:avLst/>
                    <a:gdLst>
                      <a:gd name="T0" fmla="*/ 281 w 366"/>
                      <a:gd name="T1" fmla="*/ 0 h 950"/>
                      <a:gd name="T2" fmla="*/ 286 w 366"/>
                      <a:gd name="T3" fmla="*/ 4 h 950"/>
                      <a:gd name="T4" fmla="*/ 317 w 366"/>
                      <a:gd name="T5" fmla="*/ 54 h 950"/>
                      <a:gd name="T6" fmla="*/ 343 w 366"/>
                      <a:gd name="T7" fmla="*/ 114 h 950"/>
                      <a:gd name="T8" fmla="*/ 362 w 366"/>
                      <a:gd name="T9" fmla="*/ 182 h 950"/>
                      <a:gd name="T10" fmla="*/ 366 w 366"/>
                      <a:gd name="T11" fmla="*/ 256 h 950"/>
                      <a:gd name="T12" fmla="*/ 353 w 366"/>
                      <a:gd name="T13" fmla="*/ 335 h 950"/>
                      <a:gd name="T14" fmla="*/ 316 w 366"/>
                      <a:gd name="T15" fmla="*/ 418 h 950"/>
                      <a:gd name="T16" fmla="*/ 250 w 366"/>
                      <a:gd name="T17" fmla="*/ 503 h 950"/>
                      <a:gd name="T18" fmla="*/ 206 w 366"/>
                      <a:gd name="T19" fmla="*/ 546 h 950"/>
                      <a:gd name="T20" fmla="*/ 198 w 366"/>
                      <a:gd name="T21" fmla="*/ 555 h 950"/>
                      <a:gd name="T22" fmla="*/ 177 w 366"/>
                      <a:gd name="T23" fmla="*/ 583 h 950"/>
                      <a:gd name="T24" fmla="*/ 151 w 366"/>
                      <a:gd name="T25" fmla="*/ 626 h 950"/>
                      <a:gd name="T26" fmla="*/ 127 w 366"/>
                      <a:gd name="T27" fmla="*/ 683 h 950"/>
                      <a:gd name="T28" fmla="*/ 111 w 366"/>
                      <a:gd name="T29" fmla="*/ 756 h 950"/>
                      <a:gd name="T30" fmla="*/ 107 w 366"/>
                      <a:gd name="T31" fmla="*/ 841 h 950"/>
                      <a:gd name="T32" fmla="*/ 124 w 366"/>
                      <a:gd name="T33" fmla="*/ 938 h 950"/>
                      <a:gd name="T34" fmla="*/ 123 w 366"/>
                      <a:gd name="T35" fmla="*/ 946 h 950"/>
                      <a:gd name="T36" fmla="*/ 119 w 366"/>
                      <a:gd name="T37" fmla="*/ 950 h 950"/>
                      <a:gd name="T38" fmla="*/ 112 w 366"/>
                      <a:gd name="T39" fmla="*/ 950 h 950"/>
                      <a:gd name="T40" fmla="*/ 107 w 366"/>
                      <a:gd name="T41" fmla="*/ 947 h 950"/>
                      <a:gd name="T42" fmla="*/ 77 w 366"/>
                      <a:gd name="T43" fmla="*/ 904 h 950"/>
                      <a:gd name="T44" fmla="*/ 46 w 366"/>
                      <a:gd name="T45" fmla="*/ 848 h 950"/>
                      <a:gd name="T46" fmla="*/ 20 w 366"/>
                      <a:gd name="T47" fmla="*/ 780 h 950"/>
                      <a:gd name="T48" fmla="*/ 4 w 366"/>
                      <a:gd name="T49" fmla="*/ 703 h 950"/>
                      <a:gd name="T50" fmla="*/ 2 w 366"/>
                      <a:gd name="T51" fmla="*/ 620 h 950"/>
                      <a:gd name="T52" fmla="*/ 23 w 366"/>
                      <a:gd name="T53" fmla="*/ 532 h 950"/>
                      <a:gd name="T54" fmla="*/ 69 w 366"/>
                      <a:gd name="T55" fmla="*/ 440 h 950"/>
                      <a:gd name="T56" fmla="*/ 141 w 366"/>
                      <a:gd name="T57" fmla="*/ 350 h 950"/>
                      <a:gd name="T58" fmla="*/ 199 w 366"/>
                      <a:gd name="T59" fmla="*/ 276 h 950"/>
                      <a:gd name="T60" fmla="*/ 241 w 366"/>
                      <a:gd name="T61" fmla="*/ 214 h 950"/>
                      <a:gd name="T62" fmla="*/ 268 w 366"/>
                      <a:gd name="T63" fmla="*/ 163 h 950"/>
                      <a:gd name="T64" fmla="*/ 283 w 366"/>
                      <a:gd name="T65" fmla="*/ 119 h 950"/>
                      <a:gd name="T66" fmla="*/ 287 w 366"/>
                      <a:gd name="T67" fmla="*/ 82 h 950"/>
                      <a:gd name="T68" fmla="*/ 282 w 366"/>
                      <a:gd name="T69" fmla="*/ 47 h 950"/>
                      <a:gd name="T70" fmla="*/ 269 w 366"/>
                      <a:gd name="T71" fmla="*/ 14 h 950"/>
                      <a:gd name="T72" fmla="*/ 269 w 366"/>
                      <a:gd name="T73" fmla="*/ 7 h 950"/>
                      <a:gd name="T74" fmla="*/ 273 w 366"/>
                      <a:gd name="T75" fmla="*/ 2 h 950"/>
                      <a:gd name="T76" fmla="*/ 278 w 366"/>
                      <a:gd name="T77"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6" h="950">
                        <a:moveTo>
                          <a:pt x="278" y="0"/>
                        </a:moveTo>
                        <a:lnTo>
                          <a:pt x="281" y="0"/>
                        </a:lnTo>
                        <a:lnTo>
                          <a:pt x="283" y="1"/>
                        </a:lnTo>
                        <a:lnTo>
                          <a:pt x="286" y="4"/>
                        </a:lnTo>
                        <a:lnTo>
                          <a:pt x="301" y="28"/>
                        </a:lnTo>
                        <a:lnTo>
                          <a:pt x="317" y="54"/>
                        </a:lnTo>
                        <a:lnTo>
                          <a:pt x="331" y="83"/>
                        </a:lnTo>
                        <a:lnTo>
                          <a:pt x="343" y="114"/>
                        </a:lnTo>
                        <a:lnTo>
                          <a:pt x="354" y="147"/>
                        </a:lnTo>
                        <a:lnTo>
                          <a:pt x="362" y="182"/>
                        </a:lnTo>
                        <a:lnTo>
                          <a:pt x="366" y="219"/>
                        </a:lnTo>
                        <a:lnTo>
                          <a:pt x="366" y="256"/>
                        </a:lnTo>
                        <a:lnTo>
                          <a:pt x="362" y="295"/>
                        </a:lnTo>
                        <a:lnTo>
                          <a:pt x="353" y="335"/>
                        </a:lnTo>
                        <a:lnTo>
                          <a:pt x="337" y="377"/>
                        </a:lnTo>
                        <a:lnTo>
                          <a:pt x="316" y="418"/>
                        </a:lnTo>
                        <a:lnTo>
                          <a:pt x="287" y="460"/>
                        </a:lnTo>
                        <a:lnTo>
                          <a:pt x="250" y="503"/>
                        </a:lnTo>
                        <a:lnTo>
                          <a:pt x="206" y="545"/>
                        </a:lnTo>
                        <a:lnTo>
                          <a:pt x="206" y="546"/>
                        </a:lnTo>
                        <a:lnTo>
                          <a:pt x="204" y="548"/>
                        </a:lnTo>
                        <a:lnTo>
                          <a:pt x="198" y="555"/>
                        </a:lnTo>
                        <a:lnTo>
                          <a:pt x="188" y="566"/>
                        </a:lnTo>
                        <a:lnTo>
                          <a:pt x="177" y="583"/>
                        </a:lnTo>
                        <a:lnTo>
                          <a:pt x="164" y="602"/>
                        </a:lnTo>
                        <a:lnTo>
                          <a:pt x="151" y="626"/>
                        </a:lnTo>
                        <a:lnTo>
                          <a:pt x="139" y="652"/>
                        </a:lnTo>
                        <a:lnTo>
                          <a:pt x="127" y="683"/>
                        </a:lnTo>
                        <a:lnTo>
                          <a:pt x="118" y="718"/>
                        </a:lnTo>
                        <a:lnTo>
                          <a:pt x="111" y="756"/>
                        </a:lnTo>
                        <a:lnTo>
                          <a:pt x="107" y="796"/>
                        </a:lnTo>
                        <a:lnTo>
                          <a:pt x="107" y="841"/>
                        </a:lnTo>
                        <a:lnTo>
                          <a:pt x="112" y="888"/>
                        </a:lnTo>
                        <a:lnTo>
                          <a:pt x="124" y="938"/>
                        </a:lnTo>
                        <a:lnTo>
                          <a:pt x="124" y="942"/>
                        </a:lnTo>
                        <a:lnTo>
                          <a:pt x="123" y="946"/>
                        </a:lnTo>
                        <a:lnTo>
                          <a:pt x="121" y="948"/>
                        </a:lnTo>
                        <a:lnTo>
                          <a:pt x="119" y="950"/>
                        </a:lnTo>
                        <a:lnTo>
                          <a:pt x="116" y="950"/>
                        </a:lnTo>
                        <a:lnTo>
                          <a:pt x="112" y="950"/>
                        </a:lnTo>
                        <a:lnTo>
                          <a:pt x="110" y="949"/>
                        </a:lnTo>
                        <a:lnTo>
                          <a:pt x="107" y="947"/>
                        </a:lnTo>
                        <a:lnTo>
                          <a:pt x="93" y="928"/>
                        </a:lnTo>
                        <a:lnTo>
                          <a:pt x="77" y="904"/>
                        </a:lnTo>
                        <a:lnTo>
                          <a:pt x="62" y="878"/>
                        </a:lnTo>
                        <a:lnTo>
                          <a:pt x="46" y="848"/>
                        </a:lnTo>
                        <a:lnTo>
                          <a:pt x="32" y="815"/>
                        </a:lnTo>
                        <a:lnTo>
                          <a:pt x="20" y="780"/>
                        </a:lnTo>
                        <a:lnTo>
                          <a:pt x="9" y="743"/>
                        </a:lnTo>
                        <a:lnTo>
                          <a:pt x="4" y="703"/>
                        </a:lnTo>
                        <a:lnTo>
                          <a:pt x="0" y="663"/>
                        </a:lnTo>
                        <a:lnTo>
                          <a:pt x="2" y="620"/>
                        </a:lnTo>
                        <a:lnTo>
                          <a:pt x="9" y="576"/>
                        </a:lnTo>
                        <a:lnTo>
                          <a:pt x="23" y="532"/>
                        </a:lnTo>
                        <a:lnTo>
                          <a:pt x="42" y="485"/>
                        </a:lnTo>
                        <a:lnTo>
                          <a:pt x="69" y="440"/>
                        </a:lnTo>
                        <a:lnTo>
                          <a:pt x="105" y="393"/>
                        </a:lnTo>
                        <a:lnTo>
                          <a:pt x="141" y="350"/>
                        </a:lnTo>
                        <a:lnTo>
                          <a:pt x="171" y="312"/>
                        </a:lnTo>
                        <a:lnTo>
                          <a:pt x="199" y="276"/>
                        </a:lnTo>
                        <a:lnTo>
                          <a:pt x="222" y="244"/>
                        </a:lnTo>
                        <a:lnTo>
                          <a:pt x="241" y="214"/>
                        </a:lnTo>
                        <a:lnTo>
                          <a:pt x="256" y="188"/>
                        </a:lnTo>
                        <a:lnTo>
                          <a:pt x="268" y="163"/>
                        </a:lnTo>
                        <a:lnTo>
                          <a:pt x="278" y="140"/>
                        </a:lnTo>
                        <a:lnTo>
                          <a:pt x="283" y="119"/>
                        </a:lnTo>
                        <a:lnTo>
                          <a:pt x="287" y="100"/>
                        </a:lnTo>
                        <a:lnTo>
                          <a:pt x="287" y="82"/>
                        </a:lnTo>
                        <a:lnTo>
                          <a:pt x="286" y="64"/>
                        </a:lnTo>
                        <a:lnTo>
                          <a:pt x="282" y="47"/>
                        </a:lnTo>
                        <a:lnTo>
                          <a:pt x="276" y="31"/>
                        </a:lnTo>
                        <a:lnTo>
                          <a:pt x="269" y="14"/>
                        </a:lnTo>
                        <a:lnTo>
                          <a:pt x="269" y="10"/>
                        </a:lnTo>
                        <a:lnTo>
                          <a:pt x="269" y="7"/>
                        </a:lnTo>
                        <a:lnTo>
                          <a:pt x="270" y="4"/>
                        </a:lnTo>
                        <a:lnTo>
                          <a:pt x="273" y="2"/>
                        </a:lnTo>
                        <a:lnTo>
                          <a:pt x="275" y="1"/>
                        </a:lnTo>
                        <a:lnTo>
                          <a:pt x="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7"/>
                  <p:cNvSpPr>
                    <a:spLocks/>
                  </p:cNvSpPr>
                  <p:nvPr/>
                </p:nvSpPr>
                <p:spPr bwMode="auto">
                  <a:xfrm>
                    <a:off x="1881" y="3627"/>
                    <a:ext cx="3362" cy="322"/>
                  </a:xfrm>
                  <a:custGeom>
                    <a:avLst/>
                    <a:gdLst>
                      <a:gd name="T0" fmla="*/ 81 w 3362"/>
                      <a:gd name="T1" fmla="*/ 0 h 322"/>
                      <a:gd name="T2" fmla="*/ 3281 w 3362"/>
                      <a:gd name="T3" fmla="*/ 0 h 322"/>
                      <a:gd name="T4" fmla="*/ 3302 w 3362"/>
                      <a:gd name="T5" fmla="*/ 2 h 322"/>
                      <a:gd name="T6" fmla="*/ 3321 w 3362"/>
                      <a:gd name="T7" fmla="*/ 10 h 322"/>
                      <a:gd name="T8" fmla="*/ 3338 w 3362"/>
                      <a:gd name="T9" fmla="*/ 22 h 322"/>
                      <a:gd name="T10" fmla="*/ 3350 w 3362"/>
                      <a:gd name="T11" fmla="*/ 38 h 322"/>
                      <a:gd name="T12" fmla="*/ 3358 w 3362"/>
                      <a:gd name="T13" fmla="*/ 56 h 322"/>
                      <a:gd name="T14" fmla="*/ 3362 w 3362"/>
                      <a:gd name="T15" fmla="*/ 76 h 322"/>
                      <a:gd name="T16" fmla="*/ 3360 w 3362"/>
                      <a:gd name="T17" fmla="*/ 96 h 322"/>
                      <a:gd name="T18" fmla="*/ 3353 w 3362"/>
                      <a:gd name="T19" fmla="*/ 115 h 322"/>
                      <a:gd name="T20" fmla="*/ 3340 w 3362"/>
                      <a:gd name="T21" fmla="*/ 133 h 322"/>
                      <a:gd name="T22" fmla="*/ 3196 w 3362"/>
                      <a:gd name="T23" fmla="*/ 295 h 322"/>
                      <a:gd name="T24" fmla="*/ 3179 w 3362"/>
                      <a:gd name="T25" fmla="*/ 310 h 322"/>
                      <a:gd name="T26" fmla="*/ 3159 w 3362"/>
                      <a:gd name="T27" fmla="*/ 319 h 322"/>
                      <a:gd name="T28" fmla="*/ 3136 w 3362"/>
                      <a:gd name="T29" fmla="*/ 322 h 322"/>
                      <a:gd name="T30" fmla="*/ 225 w 3362"/>
                      <a:gd name="T31" fmla="*/ 322 h 322"/>
                      <a:gd name="T32" fmla="*/ 203 w 3362"/>
                      <a:gd name="T33" fmla="*/ 319 h 322"/>
                      <a:gd name="T34" fmla="*/ 182 w 3362"/>
                      <a:gd name="T35" fmla="*/ 310 h 322"/>
                      <a:gd name="T36" fmla="*/ 164 w 3362"/>
                      <a:gd name="T37" fmla="*/ 295 h 322"/>
                      <a:gd name="T38" fmla="*/ 20 w 3362"/>
                      <a:gd name="T39" fmla="*/ 133 h 322"/>
                      <a:gd name="T40" fmla="*/ 8 w 3362"/>
                      <a:gd name="T41" fmla="*/ 115 h 322"/>
                      <a:gd name="T42" fmla="*/ 1 w 3362"/>
                      <a:gd name="T43" fmla="*/ 96 h 322"/>
                      <a:gd name="T44" fmla="*/ 0 w 3362"/>
                      <a:gd name="T45" fmla="*/ 76 h 322"/>
                      <a:gd name="T46" fmla="*/ 4 w 3362"/>
                      <a:gd name="T47" fmla="*/ 56 h 322"/>
                      <a:gd name="T48" fmla="*/ 12 w 3362"/>
                      <a:gd name="T49" fmla="*/ 38 h 322"/>
                      <a:gd name="T50" fmla="*/ 24 w 3362"/>
                      <a:gd name="T51" fmla="*/ 22 h 322"/>
                      <a:gd name="T52" fmla="*/ 39 w 3362"/>
                      <a:gd name="T53" fmla="*/ 10 h 322"/>
                      <a:gd name="T54" fmla="*/ 58 w 3362"/>
                      <a:gd name="T55" fmla="*/ 2 h 322"/>
                      <a:gd name="T56" fmla="*/ 81 w 3362"/>
                      <a:gd name="T5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62" h="322">
                        <a:moveTo>
                          <a:pt x="81" y="0"/>
                        </a:moveTo>
                        <a:lnTo>
                          <a:pt x="3281" y="0"/>
                        </a:lnTo>
                        <a:lnTo>
                          <a:pt x="3302" y="2"/>
                        </a:lnTo>
                        <a:lnTo>
                          <a:pt x="3321" y="10"/>
                        </a:lnTo>
                        <a:lnTo>
                          <a:pt x="3338" y="22"/>
                        </a:lnTo>
                        <a:lnTo>
                          <a:pt x="3350" y="38"/>
                        </a:lnTo>
                        <a:lnTo>
                          <a:pt x="3358" y="56"/>
                        </a:lnTo>
                        <a:lnTo>
                          <a:pt x="3362" y="76"/>
                        </a:lnTo>
                        <a:lnTo>
                          <a:pt x="3360" y="96"/>
                        </a:lnTo>
                        <a:lnTo>
                          <a:pt x="3353" y="115"/>
                        </a:lnTo>
                        <a:lnTo>
                          <a:pt x="3340" y="133"/>
                        </a:lnTo>
                        <a:lnTo>
                          <a:pt x="3196" y="295"/>
                        </a:lnTo>
                        <a:lnTo>
                          <a:pt x="3179" y="310"/>
                        </a:lnTo>
                        <a:lnTo>
                          <a:pt x="3159" y="319"/>
                        </a:lnTo>
                        <a:lnTo>
                          <a:pt x="3136" y="322"/>
                        </a:lnTo>
                        <a:lnTo>
                          <a:pt x="225" y="322"/>
                        </a:lnTo>
                        <a:lnTo>
                          <a:pt x="203" y="319"/>
                        </a:lnTo>
                        <a:lnTo>
                          <a:pt x="182" y="310"/>
                        </a:lnTo>
                        <a:lnTo>
                          <a:pt x="164" y="295"/>
                        </a:lnTo>
                        <a:lnTo>
                          <a:pt x="20" y="133"/>
                        </a:lnTo>
                        <a:lnTo>
                          <a:pt x="8" y="115"/>
                        </a:lnTo>
                        <a:lnTo>
                          <a:pt x="1" y="96"/>
                        </a:lnTo>
                        <a:lnTo>
                          <a:pt x="0" y="76"/>
                        </a:lnTo>
                        <a:lnTo>
                          <a:pt x="4" y="56"/>
                        </a:lnTo>
                        <a:lnTo>
                          <a:pt x="12" y="38"/>
                        </a:lnTo>
                        <a:lnTo>
                          <a:pt x="24" y="22"/>
                        </a:lnTo>
                        <a:lnTo>
                          <a:pt x="39" y="10"/>
                        </a:lnTo>
                        <a:lnTo>
                          <a:pt x="58" y="2"/>
                        </a:lnTo>
                        <a:lnTo>
                          <a:pt x="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8"/>
                  <p:cNvSpPr>
                    <a:spLocks/>
                  </p:cNvSpPr>
                  <p:nvPr/>
                </p:nvSpPr>
                <p:spPr bwMode="auto">
                  <a:xfrm>
                    <a:off x="4866" y="1613"/>
                    <a:ext cx="942" cy="1449"/>
                  </a:xfrm>
                  <a:custGeom>
                    <a:avLst/>
                    <a:gdLst>
                      <a:gd name="T0" fmla="*/ 462 w 942"/>
                      <a:gd name="T1" fmla="*/ 1 h 1449"/>
                      <a:gd name="T2" fmla="*/ 521 w 942"/>
                      <a:gd name="T3" fmla="*/ 6 h 1449"/>
                      <a:gd name="T4" fmla="*/ 583 w 942"/>
                      <a:gd name="T5" fmla="*/ 16 h 1449"/>
                      <a:gd name="T6" fmla="*/ 647 w 942"/>
                      <a:gd name="T7" fmla="*/ 33 h 1449"/>
                      <a:gd name="T8" fmla="*/ 711 w 942"/>
                      <a:gd name="T9" fmla="*/ 60 h 1449"/>
                      <a:gd name="T10" fmla="*/ 771 w 942"/>
                      <a:gd name="T11" fmla="*/ 97 h 1449"/>
                      <a:gd name="T12" fmla="*/ 827 w 942"/>
                      <a:gd name="T13" fmla="*/ 146 h 1449"/>
                      <a:gd name="T14" fmla="*/ 873 w 942"/>
                      <a:gd name="T15" fmla="*/ 209 h 1449"/>
                      <a:gd name="T16" fmla="*/ 910 w 942"/>
                      <a:gd name="T17" fmla="*/ 286 h 1449"/>
                      <a:gd name="T18" fmla="*/ 934 w 942"/>
                      <a:gd name="T19" fmla="*/ 382 h 1449"/>
                      <a:gd name="T20" fmla="*/ 942 w 942"/>
                      <a:gd name="T21" fmla="*/ 495 h 1449"/>
                      <a:gd name="T22" fmla="*/ 942 w 942"/>
                      <a:gd name="T23" fmla="*/ 503 h 1449"/>
                      <a:gd name="T24" fmla="*/ 941 w 942"/>
                      <a:gd name="T25" fmla="*/ 528 h 1449"/>
                      <a:gd name="T26" fmla="*/ 936 w 942"/>
                      <a:gd name="T27" fmla="*/ 567 h 1449"/>
                      <a:gd name="T28" fmla="*/ 925 w 942"/>
                      <a:gd name="T29" fmla="*/ 618 h 1449"/>
                      <a:gd name="T30" fmla="*/ 905 w 942"/>
                      <a:gd name="T31" fmla="*/ 680 h 1449"/>
                      <a:gd name="T32" fmla="*/ 876 w 942"/>
                      <a:gd name="T33" fmla="*/ 752 h 1449"/>
                      <a:gd name="T34" fmla="*/ 833 w 942"/>
                      <a:gd name="T35" fmla="*/ 830 h 1449"/>
                      <a:gd name="T36" fmla="*/ 777 w 942"/>
                      <a:gd name="T37" fmla="*/ 915 h 1449"/>
                      <a:gd name="T38" fmla="*/ 702 w 942"/>
                      <a:gd name="T39" fmla="*/ 1004 h 1449"/>
                      <a:gd name="T40" fmla="*/ 609 w 942"/>
                      <a:gd name="T41" fmla="*/ 1095 h 1449"/>
                      <a:gd name="T42" fmla="*/ 495 w 942"/>
                      <a:gd name="T43" fmla="*/ 1187 h 1449"/>
                      <a:gd name="T44" fmla="*/ 356 w 942"/>
                      <a:gd name="T45" fmla="*/ 1278 h 1449"/>
                      <a:gd name="T46" fmla="*/ 192 w 942"/>
                      <a:gd name="T47" fmla="*/ 1366 h 1449"/>
                      <a:gd name="T48" fmla="*/ 0 w 942"/>
                      <a:gd name="T49" fmla="*/ 1449 h 1449"/>
                      <a:gd name="T50" fmla="*/ 95 w 942"/>
                      <a:gd name="T51" fmla="*/ 1267 h 1449"/>
                      <a:gd name="T52" fmla="*/ 172 w 942"/>
                      <a:gd name="T53" fmla="*/ 1077 h 1449"/>
                      <a:gd name="T54" fmla="*/ 296 w 942"/>
                      <a:gd name="T55" fmla="*/ 1024 h 1449"/>
                      <a:gd name="T56" fmla="*/ 397 w 942"/>
                      <a:gd name="T57" fmla="*/ 959 h 1449"/>
                      <a:gd name="T58" fmla="*/ 478 w 942"/>
                      <a:gd name="T59" fmla="*/ 889 h 1449"/>
                      <a:gd name="T60" fmla="*/ 542 w 942"/>
                      <a:gd name="T61" fmla="*/ 815 h 1449"/>
                      <a:gd name="T62" fmla="*/ 590 w 942"/>
                      <a:gd name="T63" fmla="*/ 741 h 1449"/>
                      <a:gd name="T64" fmla="*/ 626 w 942"/>
                      <a:gd name="T65" fmla="*/ 670 h 1449"/>
                      <a:gd name="T66" fmla="*/ 648 w 942"/>
                      <a:gd name="T67" fmla="*/ 607 h 1449"/>
                      <a:gd name="T68" fmla="*/ 664 w 942"/>
                      <a:gd name="T69" fmla="*/ 554 h 1449"/>
                      <a:gd name="T70" fmla="*/ 671 w 942"/>
                      <a:gd name="T71" fmla="*/ 515 h 1449"/>
                      <a:gd name="T72" fmla="*/ 673 w 942"/>
                      <a:gd name="T73" fmla="*/ 494 h 1449"/>
                      <a:gd name="T74" fmla="*/ 674 w 942"/>
                      <a:gd name="T75" fmla="*/ 450 h 1449"/>
                      <a:gd name="T76" fmla="*/ 664 w 942"/>
                      <a:gd name="T77" fmla="*/ 381 h 1449"/>
                      <a:gd name="T78" fmla="*/ 641 w 942"/>
                      <a:gd name="T79" fmla="*/ 327 h 1449"/>
                      <a:gd name="T80" fmla="*/ 609 w 942"/>
                      <a:gd name="T81" fmla="*/ 289 h 1449"/>
                      <a:gd name="T82" fmla="*/ 570 w 942"/>
                      <a:gd name="T83" fmla="*/ 264 h 1449"/>
                      <a:gd name="T84" fmla="*/ 526 w 942"/>
                      <a:gd name="T85" fmla="*/ 248 h 1449"/>
                      <a:gd name="T86" fmla="*/ 479 w 942"/>
                      <a:gd name="T87" fmla="*/ 241 h 1449"/>
                      <a:gd name="T88" fmla="*/ 435 w 942"/>
                      <a:gd name="T89" fmla="*/ 241 h 1449"/>
                      <a:gd name="T90" fmla="*/ 393 w 942"/>
                      <a:gd name="T91" fmla="*/ 243 h 1449"/>
                      <a:gd name="T92" fmla="*/ 359 w 942"/>
                      <a:gd name="T93" fmla="*/ 249 h 1449"/>
                      <a:gd name="T94" fmla="*/ 333 w 942"/>
                      <a:gd name="T95" fmla="*/ 255 h 1449"/>
                      <a:gd name="T96" fmla="*/ 338 w 942"/>
                      <a:gd name="T97" fmla="*/ 119 h 1449"/>
                      <a:gd name="T98" fmla="*/ 340 w 942"/>
                      <a:gd name="T99" fmla="*/ 6 h 1449"/>
                      <a:gd name="T100" fmla="*/ 369 w 942"/>
                      <a:gd name="T101" fmla="*/ 2 h 1449"/>
                      <a:gd name="T102" fmla="*/ 411 w 942"/>
                      <a:gd name="T103" fmla="*/ 1 h 1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2" h="1449">
                        <a:moveTo>
                          <a:pt x="436" y="0"/>
                        </a:moveTo>
                        <a:lnTo>
                          <a:pt x="462" y="1"/>
                        </a:lnTo>
                        <a:lnTo>
                          <a:pt x="491" y="2"/>
                        </a:lnTo>
                        <a:lnTo>
                          <a:pt x="521" y="6"/>
                        </a:lnTo>
                        <a:lnTo>
                          <a:pt x="552" y="10"/>
                        </a:lnTo>
                        <a:lnTo>
                          <a:pt x="583" y="16"/>
                        </a:lnTo>
                        <a:lnTo>
                          <a:pt x="615" y="24"/>
                        </a:lnTo>
                        <a:lnTo>
                          <a:pt x="647" y="33"/>
                        </a:lnTo>
                        <a:lnTo>
                          <a:pt x="679" y="45"/>
                        </a:lnTo>
                        <a:lnTo>
                          <a:pt x="711" y="60"/>
                        </a:lnTo>
                        <a:lnTo>
                          <a:pt x="741" y="78"/>
                        </a:lnTo>
                        <a:lnTo>
                          <a:pt x="771" y="97"/>
                        </a:lnTo>
                        <a:lnTo>
                          <a:pt x="799" y="121"/>
                        </a:lnTo>
                        <a:lnTo>
                          <a:pt x="827" y="146"/>
                        </a:lnTo>
                        <a:lnTo>
                          <a:pt x="851" y="175"/>
                        </a:lnTo>
                        <a:lnTo>
                          <a:pt x="873" y="209"/>
                        </a:lnTo>
                        <a:lnTo>
                          <a:pt x="894" y="246"/>
                        </a:lnTo>
                        <a:lnTo>
                          <a:pt x="910" y="286"/>
                        </a:lnTo>
                        <a:lnTo>
                          <a:pt x="925" y="332"/>
                        </a:lnTo>
                        <a:lnTo>
                          <a:pt x="934" y="382"/>
                        </a:lnTo>
                        <a:lnTo>
                          <a:pt x="940" y="435"/>
                        </a:lnTo>
                        <a:lnTo>
                          <a:pt x="942" y="495"/>
                        </a:lnTo>
                        <a:lnTo>
                          <a:pt x="942" y="497"/>
                        </a:lnTo>
                        <a:lnTo>
                          <a:pt x="942" y="503"/>
                        </a:lnTo>
                        <a:lnTo>
                          <a:pt x="942" y="514"/>
                        </a:lnTo>
                        <a:lnTo>
                          <a:pt x="941" y="528"/>
                        </a:lnTo>
                        <a:lnTo>
                          <a:pt x="939" y="546"/>
                        </a:lnTo>
                        <a:lnTo>
                          <a:pt x="936" y="567"/>
                        </a:lnTo>
                        <a:lnTo>
                          <a:pt x="932" y="592"/>
                        </a:lnTo>
                        <a:lnTo>
                          <a:pt x="925" y="618"/>
                        </a:lnTo>
                        <a:lnTo>
                          <a:pt x="916" y="648"/>
                        </a:lnTo>
                        <a:lnTo>
                          <a:pt x="905" y="680"/>
                        </a:lnTo>
                        <a:lnTo>
                          <a:pt x="892" y="715"/>
                        </a:lnTo>
                        <a:lnTo>
                          <a:pt x="876" y="752"/>
                        </a:lnTo>
                        <a:lnTo>
                          <a:pt x="857" y="791"/>
                        </a:lnTo>
                        <a:lnTo>
                          <a:pt x="833" y="830"/>
                        </a:lnTo>
                        <a:lnTo>
                          <a:pt x="807" y="872"/>
                        </a:lnTo>
                        <a:lnTo>
                          <a:pt x="777" y="915"/>
                        </a:lnTo>
                        <a:lnTo>
                          <a:pt x="741" y="959"/>
                        </a:lnTo>
                        <a:lnTo>
                          <a:pt x="702" y="1004"/>
                        </a:lnTo>
                        <a:lnTo>
                          <a:pt x="658" y="1050"/>
                        </a:lnTo>
                        <a:lnTo>
                          <a:pt x="609" y="1095"/>
                        </a:lnTo>
                        <a:lnTo>
                          <a:pt x="554" y="1142"/>
                        </a:lnTo>
                        <a:lnTo>
                          <a:pt x="495" y="1187"/>
                        </a:lnTo>
                        <a:lnTo>
                          <a:pt x="428" y="1232"/>
                        </a:lnTo>
                        <a:lnTo>
                          <a:pt x="356" y="1278"/>
                        </a:lnTo>
                        <a:lnTo>
                          <a:pt x="278" y="1323"/>
                        </a:lnTo>
                        <a:lnTo>
                          <a:pt x="192" y="1366"/>
                        </a:lnTo>
                        <a:lnTo>
                          <a:pt x="99" y="1409"/>
                        </a:lnTo>
                        <a:lnTo>
                          <a:pt x="0" y="1449"/>
                        </a:lnTo>
                        <a:lnTo>
                          <a:pt x="50" y="1360"/>
                        </a:lnTo>
                        <a:lnTo>
                          <a:pt x="95" y="1267"/>
                        </a:lnTo>
                        <a:lnTo>
                          <a:pt x="136" y="1173"/>
                        </a:lnTo>
                        <a:lnTo>
                          <a:pt x="172" y="1077"/>
                        </a:lnTo>
                        <a:lnTo>
                          <a:pt x="237" y="1052"/>
                        </a:lnTo>
                        <a:lnTo>
                          <a:pt x="296" y="1024"/>
                        </a:lnTo>
                        <a:lnTo>
                          <a:pt x="349" y="992"/>
                        </a:lnTo>
                        <a:lnTo>
                          <a:pt x="397" y="959"/>
                        </a:lnTo>
                        <a:lnTo>
                          <a:pt x="440" y="925"/>
                        </a:lnTo>
                        <a:lnTo>
                          <a:pt x="478" y="889"/>
                        </a:lnTo>
                        <a:lnTo>
                          <a:pt x="512" y="852"/>
                        </a:lnTo>
                        <a:lnTo>
                          <a:pt x="542" y="815"/>
                        </a:lnTo>
                        <a:lnTo>
                          <a:pt x="568" y="778"/>
                        </a:lnTo>
                        <a:lnTo>
                          <a:pt x="590" y="741"/>
                        </a:lnTo>
                        <a:lnTo>
                          <a:pt x="609" y="705"/>
                        </a:lnTo>
                        <a:lnTo>
                          <a:pt x="626" y="670"/>
                        </a:lnTo>
                        <a:lnTo>
                          <a:pt x="639" y="637"/>
                        </a:lnTo>
                        <a:lnTo>
                          <a:pt x="648" y="607"/>
                        </a:lnTo>
                        <a:lnTo>
                          <a:pt x="657" y="579"/>
                        </a:lnTo>
                        <a:lnTo>
                          <a:pt x="664" y="554"/>
                        </a:lnTo>
                        <a:lnTo>
                          <a:pt x="667" y="533"/>
                        </a:lnTo>
                        <a:lnTo>
                          <a:pt x="671" y="515"/>
                        </a:lnTo>
                        <a:lnTo>
                          <a:pt x="673" y="502"/>
                        </a:lnTo>
                        <a:lnTo>
                          <a:pt x="673" y="494"/>
                        </a:lnTo>
                        <a:lnTo>
                          <a:pt x="673" y="491"/>
                        </a:lnTo>
                        <a:lnTo>
                          <a:pt x="674" y="450"/>
                        </a:lnTo>
                        <a:lnTo>
                          <a:pt x="671" y="413"/>
                        </a:lnTo>
                        <a:lnTo>
                          <a:pt x="664" y="381"/>
                        </a:lnTo>
                        <a:lnTo>
                          <a:pt x="654" y="352"/>
                        </a:lnTo>
                        <a:lnTo>
                          <a:pt x="641" y="327"/>
                        </a:lnTo>
                        <a:lnTo>
                          <a:pt x="626" y="307"/>
                        </a:lnTo>
                        <a:lnTo>
                          <a:pt x="609" y="289"/>
                        </a:lnTo>
                        <a:lnTo>
                          <a:pt x="590" y="274"/>
                        </a:lnTo>
                        <a:lnTo>
                          <a:pt x="570" y="264"/>
                        </a:lnTo>
                        <a:lnTo>
                          <a:pt x="547" y="254"/>
                        </a:lnTo>
                        <a:lnTo>
                          <a:pt x="526" y="248"/>
                        </a:lnTo>
                        <a:lnTo>
                          <a:pt x="503" y="243"/>
                        </a:lnTo>
                        <a:lnTo>
                          <a:pt x="479" y="241"/>
                        </a:lnTo>
                        <a:lnTo>
                          <a:pt x="456" y="240"/>
                        </a:lnTo>
                        <a:lnTo>
                          <a:pt x="435" y="241"/>
                        </a:lnTo>
                        <a:lnTo>
                          <a:pt x="414" y="242"/>
                        </a:lnTo>
                        <a:lnTo>
                          <a:pt x="393" y="243"/>
                        </a:lnTo>
                        <a:lnTo>
                          <a:pt x="374" y="247"/>
                        </a:lnTo>
                        <a:lnTo>
                          <a:pt x="359" y="249"/>
                        </a:lnTo>
                        <a:lnTo>
                          <a:pt x="343" y="253"/>
                        </a:lnTo>
                        <a:lnTo>
                          <a:pt x="333" y="255"/>
                        </a:lnTo>
                        <a:lnTo>
                          <a:pt x="336" y="185"/>
                        </a:lnTo>
                        <a:lnTo>
                          <a:pt x="338" y="119"/>
                        </a:lnTo>
                        <a:lnTo>
                          <a:pt x="340" y="58"/>
                        </a:lnTo>
                        <a:lnTo>
                          <a:pt x="340" y="6"/>
                        </a:lnTo>
                        <a:lnTo>
                          <a:pt x="354" y="4"/>
                        </a:lnTo>
                        <a:lnTo>
                          <a:pt x="369" y="2"/>
                        </a:lnTo>
                        <a:lnTo>
                          <a:pt x="390" y="1"/>
                        </a:lnTo>
                        <a:lnTo>
                          <a:pt x="411" y="1"/>
                        </a:lnTo>
                        <a:lnTo>
                          <a:pt x="4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37" name="Group 36"/>
              <p:cNvGrpSpPr/>
              <p:nvPr/>
            </p:nvGrpSpPr>
            <p:grpSpPr>
              <a:xfrm>
                <a:off x="744414" y="3704490"/>
                <a:ext cx="1858108" cy="984739"/>
                <a:chOff x="744414" y="3704490"/>
                <a:chExt cx="1858108" cy="984739"/>
              </a:xfrm>
            </p:grpSpPr>
            <p:sp>
              <p:nvSpPr>
                <p:cNvPr id="10" name="Rectangle 9"/>
                <p:cNvSpPr/>
                <p:nvPr/>
              </p:nvSpPr>
              <p:spPr>
                <a:xfrm flipH="1">
                  <a:off x="744414" y="3704490"/>
                  <a:ext cx="1858108" cy="9847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804066" y="3873694"/>
                  <a:ext cx="1738804" cy="646331"/>
                </a:xfrm>
                <a:prstGeom prst="rect">
                  <a:avLst/>
                </a:prstGeom>
              </p:spPr>
              <p:txBody>
                <a:bodyPr wrap="square">
                  <a:spAutoFit/>
                </a:bodyPr>
                <a:lstStyle/>
                <a:p>
                  <a:pPr algn="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grpSp>
        <p:grpSp>
          <p:nvGrpSpPr>
            <p:cNvPr id="49" name="Group 48"/>
            <p:cNvGrpSpPr/>
            <p:nvPr/>
          </p:nvGrpSpPr>
          <p:grpSpPr>
            <a:xfrm>
              <a:off x="8581293" y="2110153"/>
              <a:ext cx="2866293" cy="984739"/>
              <a:chOff x="8581293" y="2110153"/>
              <a:chExt cx="2866293" cy="984739"/>
            </a:xfrm>
          </p:grpSpPr>
          <p:grpSp>
            <p:nvGrpSpPr>
              <p:cNvPr id="48" name="Group 47"/>
              <p:cNvGrpSpPr/>
              <p:nvPr/>
            </p:nvGrpSpPr>
            <p:grpSpPr>
              <a:xfrm>
                <a:off x="8581293" y="2110153"/>
                <a:ext cx="1008185" cy="984739"/>
                <a:chOff x="8581293" y="2110153"/>
                <a:chExt cx="1008185" cy="984739"/>
              </a:xfrm>
            </p:grpSpPr>
            <p:sp>
              <p:nvSpPr>
                <p:cNvPr id="12" name="Rectangle 11"/>
                <p:cNvSpPr/>
                <p:nvPr/>
              </p:nvSpPr>
              <p:spPr>
                <a:xfrm>
                  <a:off x="8581293" y="2110153"/>
                  <a:ext cx="1008185" cy="98473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23"/>
                <p:cNvSpPr>
                  <a:spLocks noEditPoints="1"/>
                </p:cNvSpPr>
                <p:nvPr/>
              </p:nvSpPr>
              <p:spPr bwMode="auto">
                <a:xfrm>
                  <a:off x="8827478" y="2314220"/>
                  <a:ext cx="515815" cy="576605"/>
                </a:xfrm>
                <a:custGeom>
                  <a:avLst/>
                  <a:gdLst>
                    <a:gd name="T0" fmla="*/ 652 w 3529"/>
                    <a:gd name="T1" fmla="*/ 3423 h 3932"/>
                    <a:gd name="T2" fmla="*/ 161 w 3529"/>
                    <a:gd name="T3" fmla="*/ 3282 h 3932"/>
                    <a:gd name="T4" fmla="*/ 2959 w 3529"/>
                    <a:gd name="T5" fmla="*/ 3424 h 3932"/>
                    <a:gd name="T6" fmla="*/ 2412 w 3529"/>
                    <a:gd name="T7" fmla="*/ 3211 h 3932"/>
                    <a:gd name="T8" fmla="*/ 1901 w 3529"/>
                    <a:gd name="T9" fmla="*/ 3410 h 3932"/>
                    <a:gd name="T10" fmla="*/ 1380 w 3529"/>
                    <a:gd name="T11" fmla="*/ 3321 h 3932"/>
                    <a:gd name="T12" fmla="*/ 1524 w 3529"/>
                    <a:gd name="T13" fmla="*/ 2055 h 3932"/>
                    <a:gd name="T14" fmla="*/ 1081 w 3529"/>
                    <a:gd name="T15" fmla="*/ 2121 h 3932"/>
                    <a:gd name="T16" fmla="*/ 2104 w 3529"/>
                    <a:gd name="T17" fmla="*/ 2328 h 3932"/>
                    <a:gd name="T18" fmla="*/ 264 w 3529"/>
                    <a:gd name="T19" fmla="*/ 3198 h 3932"/>
                    <a:gd name="T20" fmla="*/ 685 w 3529"/>
                    <a:gd name="T21" fmla="*/ 3288 h 3932"/>
                    <a:gd name="T22" fmla="*/ 1128 w 3529"/>
                    <a:gd name="T23" fmla="*/ 2958 h 3932"/>
                    <a:gd name="T24" fmla="*/ 1318 w 3529"/>
                    <a:gd name="T25" fmla="*/ 3096 h 3932"/>
                    <a:gd name="T26" fmla="*/ 1763 w 3529"/>
                    <a:gd name="T27" fmla="*/ 3296 h 3932"/>
                    <a:gd name="T28" fmla="*/ 2198 w 3529"/>
                    <a:gd name="T29" fmla="*/ 3105 h 3932"/>
                    <a:gd name="T30" fmla="*/ 2409 w 3529"/>
                    <a:gd name="T31" fmla="*/ 2986 h 3932"/>
                    <a:gd name="T32" fmla="*/ 2755 w 3529"/>
                    <a:gd name="T33" fmla="*/ 3276 h 3932"/>
                    <a:gd name="T34" fmla="*/ 3171 w 3529"/>
                    <a:gd name="T35" fmla="*/ 3237 h 3932"/>
                    <a:gd name="T36" fmla="*/ 2540 w 3529"/>
                    <a:gd name="T37" fmla="*/ 2346 h 3932"/>
                    <a:gd name="T38" fmla="*/ 2434 w 3529"/>
                    <a:gd name="T39" fmla="*/ 2118 h 3932"/>
                    <a:gd name="T40" fmla="*/ 1957 w 3529"/>
                    <a:gd name="T41" fmla="*/ 2032 h 3932"/>
                    <a:gd name="T42" fmla="*/ 809 w 3529"/>
                    <a:gd name="T43" fmla="*/ 1832 h 3932"/>
                    <a:gd name="T44" fmla="*/ 1233 w 3529"/>
                    <a:gd name="T45" fmla="*/ 2000 h 3932"/>
                    <a:gd name="T46" fmla="*/ 1681 w 3529"/>
                    <a:gd name="T47" fmla="*/ 1742 h 3932"/>
                    <a:gd name="T48" fmla="*/ 1847 w 3529"/>
                    <a:gd name="T49" fmla="*/ 1737 h 3932"/>
                    <a:gd name="T50" fmla="*/ 2305 w 3529"/>
                    <a:gd name="T51" fmla="*/ 2001 h 3932"/>
                    <a:gd name="T52" fmla="*/ 2640 w 3529"/>
                    <a:gd name="T53" fmla="*/ 1899 h 3932"/>
                    <a:gd name="T54" fmla="*/ 1727 w 3529"/>
                    <a:gd name="T55" fmla="*/ 1311 h 3932"/>
                    <a:gd name="T56" fmla="*/ 2192 w 3529"/>
                    <a:gd name="T57" fmla="*/ 386 h 3932"/>
                    <a:gd name="T58" fmla="*/ 2277 w 3529"/>
                    <a:gd name="T59" fmla="*/ 660 h 3932"/>
                    <a:gd name="T60" fmla="*/ 2362 w 3529"/>
                    <a:gd name="T61" fmla="*/ 386 h 3932"/>
                    <a:gd name="T62" fmla="*/ 1666 w 3529"/>
                    <a:gd name="T63" fmla="*/ 492 h 3932"/>
                    <a:gd name="T64" fmla="*/ 1803 w 3529"/>
                    <a:gd name="T65" fmla="*/ 648 h 3932"/>
                    <a:gd name="T66" fmla="*/ 1799 w 3529"/>
                    <a:gd name="T67" fmla="*/ 259 h 3932"/>
                    <a:gd name="T68" fmla="*/ 1158 w 3529"/>
                    <a:gd name="T69" fmla="*/ 558 h 3932"/>
                    <a:gd name="T70" fmla="*/ 1324 w 3529"/>
                    <a:gd name="T71" fmla="*/ 600 h 3932"/>
                    <a:gd name="T72" fmla="*/ 1247 w 3529"/>
                    <a:gd name="T73" fmla="*/ 0 h 3932"/>
                    <a:gd name="T74" fmla="*/ 1434 w 3529"/>
                    <a:gd name="T75" fmla="*/ 282 h 3932"/>
                    <a:gd name="T76" fmla="*/ 1416 w 3529"/>
                    <a:gd name="T77" fmla="*/ 718 h 3932"/>
                    <a:gd name="T78" fmla="*/ 1416 w 3529"/>
                    <a:gd name="T79" fmla="*/ 1249 h 3932"/>
                    <a:gd name="T80" fmla="*/ 1599 w 3529"/>
                    <a:gd name="T81" fmla="*/ 1058 h 3932"/>
                    <a:gd name="T82" fmla="*/ 1560 w 3529"/>
                    <a:gd name="T83" fmla="*/ 632 h 3932"/>
                    <a:gd name="T84" fmla="*/ 1652 w 3529"/>
                    <a:gd name="T85" fmla="*/ 118 h 3932"/>
                    <a:gd name="T86" fmla="*/ 1825 w 3529"/>
                    <a:gd name="T87" fmla="*/ 40 h 3932"/>
                    <a:gd name="T88" fmla="*/ 1987 w 3529"/>
                    <a:gd name="T89" fmla="*/ 471 h 3932"/>
                    <a:gd name="T90" fmla="*/ 1931 w 3529"/>
                    <a:gd name="T91" fmla="*/ 877 h 3932"/>
                    <a:gd name="T92" fmla="*/ 2113 w 3529"/>
                    <a:gd name="T93" fmla="*/ 1311 h 3932"/>
                    <a:gd name="T94" fmla="*/ 2114 w 3529"/>
                    <a:gd name="T95" fmla="*/ 843 h 3932"/>
                    <a:gd name="T96" fmla="*/ 2053 w 3529"/>
                    <a:gd name="T97" fmla="*/ 434 h 3932"/>
                    <a:gd name="T98" fmla="*/ 2221 w 3529"/>
                    <a:gd name="T99" fmla="*/ 31 h 3932"/>
                    <a:gd name="T100" fmla="*/ 2388 w 3529"/>
                    <a:gd name="T101" fmla="*/ 118 h 3932"/>
                    <a:gd name="T102" fmla="*/ 2483 w 3529"/>
                    <a:gd name="T103" fmla="*/ 625 h 3932"/>
                    <a:gd name="T104" fmla="*/ 2446 w 3529"/>
                    <a:gd name="T105" fmla="*/ 1056 h 3932"/>
                    <a:gd name="T106" fmla="*/ 2925 w 3529"/>
                    <a:gd name="T107" fmla="*/ 1356 h 3932"/>
                    <a:gd name="T108" fmla="*/ 3465 w 3529"/>
                    <a:gd name="T109" fmla="*/ 3932 h 3932"/>
                    <a:gd name="T110" fmla="*/ 600 w 3529"/>
                    <a:gd name="T111" fmla="*/ 1376 h 3932"/>
                    <a:gd name="T112" fmla="*/ 1083 w 3529"/>
                    <a:gd name="T113" fmla="*/ 1102 h 3932"/>
                    <a:gd name="T114" fmla="*/ 1055 w 3529"/>
                    <a:gd name="T115" fmla="*/ 661 h 3932"/>
                    <a:gd name="T116" fmla="*/ 1121 w 3529"/>
                    <a:gd name="T117" fmla="*/ 146 h 3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29" h="3932">
                      <a:moveTo>
                        <a:pt x="1180" y="3128"/>
                      </a:moveTo>
                      <a:lnTo>
                        <a:pt x="1142" y="3177"/>
                      </a:lnTo>
                      <a:lnTo>
                        <a:pt x="1102" y="3222"/>
                      </a:lnTo>
                      <a:lnTo>
                        <a:pt x="1059" y="3260"/>
                      </a:lnTo>
                      <a:lnTo>
                        <a:pt x="1016" y="3294"/>
                      </a:lnTo>
                      <a:lnTo>
                        <a:pt x="970" y="3322"/>
                      </a:lnTo>
                      <a:lnTo>
                        <a:pt x="926" y="3346"/>
                      </a:lnTo>
                      <a:lnTo>
                        <a:pt x="881" y="3367"/>
                      </a:lnTo>
                      <a:lnTo>
                        <a:pt x="837" y="3384"/>
                      </a:lnTo>
                      <a:lnTo>
                        <a:pt x="794" y="3396"/>
                      </a:lnTo>
                      <a:lnTo>
                        <a:pt x="755" y="3406"/>
                      </a:lnTo>
                      <a:lnTo>
                        <a:pt x="716" y="3414"/>
                      </a:lnTo>
                      <a:lnTo>
                        <a:pt x="683" y="3420"/>
                      </a:lnTo>
                      <a:lnTo>
                        <a:pt x="652" y="3423"/>
                      </a:lnTo>
                      <a:lnTo>
                        <a:pt x="625" y="3424"/>
                      </a:lnTo>
                      <a:lnTo>
                        <a:pt x="605" y="3426"/>
                      </a:lnTo>
                      <a:lnTo>
                        <a:pt x="589" y="3426"/>
                      </a:lnTo>
                      <a:lnTo>
                        <a:pt x="583" y="3426"/>
                      </a:lnTo>
                      <a:lnTo>
                        <a:pt x="579" y="3426"/>
                      </a:lnTo>
                      <a:lnTo>
                        <a:pt x="520" y="3423"/>
                      </a:lnTo>
                      <a:lnTo>
                        <a:pt x="464" y="3416"/>
                      </a:lnTo>
                      <a:lnTo>
                        <a:pt x="411" y="3405"/>
                      </a:lnTo>
                      <a:lnTo>
                        <a:pt x="361" y="3391"/>
                      </a:lnTo>
                      <a:lnTo>
                        <a:pt x="315" y="3373"/>
                      </a:lnTo>
                      <a:lnTo>
                        <a:pt x="272" y="3354"/>
                      </a:lnTo>
                      <a:lnTo>
                        <a:pt x="231" y="3331"/>
                      </a:lnTo>
                      <a:lnTo>
                        <a:pt x="194" y="3307"/>
                      </a:lnTo>
                      <a:lnTo>
                        <a:pt x="161" y="3282"/>
                      </a:lnTo>
                      <a:lnTo>
                        <a:pt x="129" y="3255"/>
                      </a:lnTo>
                      <a:lnTo>
                        <a:pt x="129" y="3802"/>
                      </a:lnTo>
                      <a:lnTo>
                        <a:pt x="3400" y="3802"/>
                      </a:lnTo>
                      <a:lnTo>
                        <a:pt x="3400" y="3244"/>
                      </a:lnTo>
                      <a:lnTo>
                        <a:pt x="3352" y="3283"/>
                      </a:lnTo>
                      <a:lnTo>
                        <a:pt x="3302" y="3316"/>
                      </a:lnTo>
                      <a:lnTo>
                        <a:pt x="3251" y="3344"/>
                      </a:lnTo>
                      <a:lnTo>
                        <a:pt x="3202" y="3367"/>
                      </a:lnTo>
                      <a:lnTo>
                        <a:pt x="3154" y="3385"/>
                      </a:lnTo>
                      <a:lnTo>
                        <a:pt x="3108" y="3398"/>
                      </a:lnTo>
                      <a:lnTo>
                        <a:pt x="3064" y="3409"/>
                      </a:lnTo>
                      <a:lnTo>
                        <a:pt x="3024" y="3416"/>
                      </a:lnTo>
                      <a:lnTo>
                        <a:pt x="2989" y="3421"/>
                      </a:lnTo>
                      <a:lnTo>
                        <a:pt x="2959" y="3424"/>
                      </a:lnTo>
                      <a:lnTo>
                        <a:pt x="2935" y="3426"/>
                      </a:lnTo>
                      <a:lnTo>
                        <a:pt x="2918" y="3426"/>
                      </a:lnTo>
                      <a:lnTo>
                        <a:pt x="2909" y="3426"/>
                      </a:lnTo>
                      <a:lnTo>
                        <a:pt x="2845" y="3423"/>
                      </a:lnTo>
                      <a:lnTo>
                        <a:pt x="2786" y="3416"/>
                      </a:lnTo>
                      <a:lnTo>
                        <a:pt x="2730" y="3404"/>
                      </a:lnTo>
                      <a:lnTo>
                        <a:pt x="2679" y="3387"/>
                      </a:lnTo>
                      <a:lnTo>
                        <a:pt x="2631" y="3368"/>
                      </a:lnTo>
                      <a:lnTo>
                        <a:pt x="2585" y="3346"/>
                      </a:lnTo>
                      <a:lnTo>
                        <a:pt x="2544" y="3321"/>
                      </a:lnTo>
                      <a:lnTo>
                        <a:pt x="2506" y="3295"/>
                      </a:lnTo>
                      <a:lnTo>
                        <a:pt x="2471" y="3267"/>
                      </a:lnTo>
                      <a:lnTo>
                        <a:pt x="2439" y="3238"/>
                      </a:lnTo>
                      <a:lnTo>
                        <a:pt x="2412" y="3211"/>
                      </a:lnTo>
                      <a:lnTo>
                        <a:pt x="2386" y="3182"/>
                      </a:lnTo>
                      <a:lnTo>
                        <a:pt x="2364" y="3154"/>
                      </a:lnTo>
                      <a:lnTo>
                        <a:pt x="2344" y="3128"/>
                      </a:lnTo>
                      <a:lnTo>
                        <a:pt x="2308" y="3176"/>
                      </a:lnTo>
                      <a:lnTo>
                        <a:pt x="2270" y="3218"/>
                      </a:lnTo>
                      <a:lnTo>
                        <a:pt x="2231" y="3255"/>
                      </a:lnTo>
                      <a:lnTo>
                        <a:pt x="2189" y="3288"/>
                      </a:lnTo>
                      <a:lnTo>
                        <a:pt x="2147" y="3316"/>
                      </a:lnTo>
                      <a:lnTo>
                        <a:pt x="2104" y="3340"/>
                      </a:lnTo>
                      <a:lnTo>
                        <a:pt x="2061" y="3361"/>
                      </a:lnTo>
                      <a:lnTo>
                        <a:pt x="2019" y="3378"/>
                      </a:lnTo>
                      <a:lnTo>
                        <a:pt x="1978" y="3391"/>
                      </a:lnTo>
                      <a:lnTo>
                        <a:pt x="1938" y="3402"/>
                      </a:lnTo>
                      <a:lnTo>
                        <a:pt x="1901" y="3410"/>
                      </a:lnTo>
                      <a:lnTo>
                        <a:pt x="1866" y="3416"/>
                      </a:lnTo>
                      <a:lnTo>
                        <a:pt x="1835" y="3421"/>
                      </a:lnTo>
                      <a:lnTo>
                        <a:pt x="1808" y="3423"/>
                      </a:lnTo>
                      <a:lnTo>
                        <a:pt x="1784" y="3426"/>
                      </a:lnTo>
                      <a:lnTo>
                        <a:pt x="1766" y="3426"/>
                      </a:lnTo>
                      <a:lnTo>
                        <a:pt x="1751" y="3426"/>
                      </a:lnTo>
                      <a:lnTo>
                        <a:pt x="1743" y="3426"/>
                      </a:lnTo>
                      <a:lnTo>
                        <a:pt x="1681" y="3423"/>
                      </a:lnTo>
                      <a:lnTo>
                        <a:pt x="1621" y="3416"/>
                      </a:lnTo>
                      <a:lnTo>
                        <a:pt x="1566" y="3403"/>
                      </a:lnTo>
                      <a:lnTo>
                        <a:pt x="1514" y="3387"/>
                      </a:lnTo>
                      <a:lnTo>
                        <a:pt x="1466" y="3368"/>
                      </a:lnTo>
                      <a:lnTo>
                        <a:pt x="1421" y="3346"/>
                      </a:lnTo>
                      <a:lnTo>
                        <a:pt x="1380" y="3321"/>
                      </a:lnTo>
                      <a:lnTo>
                        <a:pt x="1342" y="3295"/>
                      </a:lnTo>
                      <a:lnTo>
                        <a:pt x="1307" y="3267"/>
                      </a:lnTo>
                      <a:lnTo>
                        <a:pt x="1276" y="3238"/>
                      </a:lnTo>
                      <a:lnTo>
                        <a:pt x="1247" y="3211"/>
                      </a:lnTo>
                      <a:lnTo>
                        <a:pt x="1222" y="3182"/>
                      </a:lnTo>
                      <a:lnTo>
                        <a:pt x="1199" y="3154"/>
                      </a:lnTo>
                      <a:lnTo>
                        <a:pt x="1180" y="3128"/>
                      </a:lnTo>
                      <a:close/>
                      <a:moveTo>
                        <a:pt x="1766" y="1849"/>
                      </a:moveTo>
                      <a:lnTo>
                        <a:pt x="1730" y="1896"/>
                      </a:lnTo>
                      <a:lnTo>
                        <a:pt x="1692" y="1938"/>
                      </a:lnTo>
                      <a:lnTo>
                        <a:pt x="1651" y="1974"/>
                      </a:lnTo>
                      <a:lnTo>
                        <a:pt x="1610" y="2005"/>
                      </a:lnTo>
                      <a:lnTo>
                        <a:pt x="1567" y="2032"/>
                      </a:lnTo>
                      <a:lnTo>
                        <a:pt x="1524" y="2055"/>
                      </a:lnTo>
                      <a:lnTo>
                        <a:pt x="1482" y="2074"/>
                      </a:lnTo>
                      <a:lnTo>
                        <a:pt x="1440" y="2090"/>
                      </a:lnTo>
                      <a:lnTo>
                        <a:pt x="1399" y="2102"/>
                      </a:lnTo>
                      <a:lnTo>
                        <a:pt x="1361" y="2112"/>
                      </a:lnTo>
                      <a:lnTo>
                        <a:pt x="1325" y="2119"/>
                      </a:lnTo>
                      <a:lnTo>
                        <a:pt x="1291" y="2124"/>
                      </a:lnTo>
                      <a:lnTo>
                        <a:pt x="1263" y="2127"/>
                      </a:lnTo>
                      <a:lnTo>
                        <a:pt x="1238" y="2130"/>
                      </a:lnTo>
                      <a:lnTo>
                        <a:pt x="1217" y="2131"/>
                      </a:lnTo>
                      <a:lnTo>
                        <a:pt x="1202" y="2131"/>
                      </a:lnTo>
                      <a:lnTo>
                        <a:pt x="1197" y="2131"/>
                      </a:lnTo>
                      <a:lnTo>
                        <a:pt x="1193" y="2131"/>
                      </a:lnTo>
                      <a:lnTo>
                        <a:pt x="1136" y="2128"/>
                      </a:lnTo>
                      <a:lnTo>
                        <a:pt x="1081" y="2121"/>
                      </a:lnTo>
                      <a:lnTo>
                        <a:pt x="1029" y="2110"/>
                      </a:lnTo>
                      <a:lnTo>
                        <a:pt x="981" y="2096"/>
                      </a:lnTo>
                      <a:lnTo>
                        <a:pt x="937" y="2079"/>
                      </a:lnTo>
                      <a:lnTo>
                        <a:pt x="895" y="2060"/>
                      </a:lnTo>
                      <a:lnTo>
                        <a:pt x="855" y="2037"/>
                      </a:lnTo>
                      <a:lnTo>
                        <a:pt x="821" y="2014"/>
                      </a:lnTo>
                      <a:lnTo>
                        <a:pt x="787" y="1989"/>
                      </a:lnTo>
                      <a:lnTo>
                        <a:pt x="757" y="1963"/>
                      </a:lnTo>
                      <a:lnTo>
                        <a:pt x="730" y="1936"/>
                      </a:lnTo>
                      <a:lnTo>
                        <a:pt x="730" y="2301"/>
                      </a:lnTo>
                      <a:lnTo>
                        <a:pt x="2051" y="2301"/>
                      </a:lnTo>
                      <a:lnTo>
                        <a:pt x="2071" y="2305"/>
                      </a:lnTo>
                      <a:lnTo>
                        <a:pt x="2089" y="2313"/>
                      </a:lnTo>
                      <a:lnTo>
                        <a:pt x="2104" y="2328"/>
                      </a:lnTo>
                      <a:lnTo>
                        <a:pt x="2113" y="2346"/>
                      </a:lnTo>
                      <a:lnTo>
                        <a:pt x="2116" y="2366"/>
                      </a:lnTo>
                      <a:lnTo>
                        <a:pt x="2113" y="2386"/>
                      </a:lnTo>
                      <a:lnTo>
                        <a:pt x="2104" y="2404"/>
                      </a:lnTo>
                      <a:lnTo>
                        <a:pt x="2089" y="2419"/>
                      </a:lnTo>
                      <a:lnTo>
                        <a:pt x="2071" y="2427"/>
                      </a:lnTo>
                      <a:lnTo>
                        <a:pt x="2051" y="2431"/>
                      </a:lnTo>
                      <a:lnTo>
                        <a:pt x="129" y="2431"/>
                      </a:lnTo>
                      <a:lnTo>
                        <a:pt x="129" y="3063"/>
                      </a:lnTo>
                      <a:lnTo>
                        <a:pt x="151" y="3091"/>
                      </a:lnTo>
                      <a:lnTo>
                        <a:pt x="175" y="3118"/>
                      </a:lnTo>
                      <a:lnTo>
                        <a:pt x="201" y="3146"/>
                      </a:lnTo>
                      <a:lnTo>
                        <a:pt x="231" y="3172"/>
                      </a:lnTo>
                      <a:lnTo>
                        <a:pt x="264" y="3198"/>
                      </a:lnTo>
                      <a:lnTo>
                        <a:pt x="299" y="3220"/>
                      </a:lnTo>
                      <a:lnTo>
                        <a:pt x="338" y="3242"/>
                      </a:lnTo>
                      <a:lnTo>
                        <a:pt x="380" y="3260"/>
                      </a:lnTo>
                      <a:lnTo>
                        <a:pt x="424" y="3276"/>
                      </a:lnTo>
                      <a:lnTo>
                        <a:pt x="473" y="3286"/>
                      </a:lnTo>
                      <a:lnTo>
                        <a:pt x="525" y="3294"/>
                      </a:lnTo>
                      <a:lnTo>
                        <a:pt x="580" y="3296"/>
                      </a:lnTo>
                      <a:lnTo>
                        <a:pt x="582" y="3296"/>
                      </a:lnTo>
                      <a:lnTo>
                        <a:pt x="588" y="3296"/>
                      </a:lnTo>
                      <a:lnTo>
                        <a:pt x="599" y="3296"/>
                      </a:lnTo>
                      <a:lnTo>
                        <a:pt x="615" y="3296"/>
                      </a:lnTo>
                      <a:lnTo>
                        <a:pt x="634" y="3295"/>
                      </a:lnTo>
                      <a:lnTo>
                        <a:pt x="658" y="3292"/>
                      </a:lnTo>
                      <a:lnTo>
                        <a:pt x="685" y="3288"/>
                      </a:lnTo>
                      <a:lnTo>
                        <a:pt x="715" y="3283"/>
                      </a:lnTo>
                      <a:lnTo>
                        <a:pt x="748" y="3274"/>
                      </a:lnTo>
                      <a:lnTo>
                        <a:pt x="781" y="3265"/>
                      </a:lnTo>
                      <a:lnTo>
                        <a:pt x="817" y="3253"/>
                      </a:lnTo>
                      <a:lnTo>
                        <a:pt x="854" y="3237"/>
                      </a:lnTo>
                      <a:lnTo>
                        <a:pt x="890" y="3219"/>
                      </a:lnTo>
                      <a:lnTo>
                        <a:pt x="927" y="3196"/>
                      </a:lnTo>
                      <a:lnTo>
                        <a:pt x="963" y="3171"/>
                      </a:lnTo>
                      <a:lnTo>
                        <a:pt x="999" y="3141"/>
                      </a:lnTo>
                      <a:lnTo>
                        <a:pt x="1033" y="3106"/>
                      </a:lnTo>
                      <a:lnTo>
                        <a:pt x="1064" y="3067"/>
                      </a:lnTo>
                      <a:lnTo>
                        <a:pt x="1093" y="3022"/>
                      </a:lnTo>
                      <a:lnTo>
                        <a:pt x="1119" y="2973"/>
                      </a:lnTo>
                      <a:lnTo>
                        <a:pt x="1128" y="2958"/>
                      </a:lnTo>
                      <a:lnTo>
                        <a:pt x="1142" y="2944"/>
                      </a:lnTo>
                      <a:lnTo>
                        <a:pt x="1158" y="2936"/>
                      </a:lnTo>
                      <a:lnTo>
                        <a:pt x="1178" y="2934"/>
                      </a:lnTo>
                      <a:lnTo>
                        <a:pt x="1198" y="2937"/>
                      </a:lnTo>
                      <a:lnTo>
                        <a:pt x="1215" y="2946"/>
                      </a:lnTo>
                      <a:lnTo>
                        <a:pt x="1229" y="2958"/>
                      </a:lnTo>
                      <a:lnTo>
                        <a:pt x="1239" y="2974"/>
                      </a:lnTo>
                      <a:lnTo>
                        <a:pt x="1242" y="2982"/>
                      </a:lnTo>
                      <a:lnTo>
                        <a:pt x="1248" y="2994"/>
                      </a:lnTo>
                      <a:lnTo>
                        <a:pt x="1257" y="3009"/>
                      </a:lnTo>
                      <a:lnTo>
                        <a:pt x="1267" y="3027"/>
                      </a:lnTo>
                      <a:lnTo>
                        <a:pt x="1282" y="3049"/>
                      </a:lnTo>
                      <a:lnTo>
                        <a:pt x="1299" y="3072"/>
                      </a:lnTo>
                      <a:lnTo>
                        <a:pt x="1318" y="3096"/>
                      </a:lnTo>
                      <a:lnTo>
                        <a:pt x="1341" y="3121"/>
                      </a:lnTo>
                      <a:lnTo>
                        <a:pt x="1366" y="3146"/>
                      </a:lnTo>
                      <a:lnTo>
                        <a:pt x="1394" y="3172"/>
                      </a:lnTo>
                      <a:lnTo>
                        <a:pt x="1426" y="3196"/>
                      </a:lnTo>
                      <a:lnTo>
                        <a:pt x="1462" y="3219"/>
                      </a:lnTo>
                      <a:lnTo>
                        <a:pt x="1500" y="3241"/>
                      </a:lnTo>
                      <a:lnTo>
                        <a:pt x="1542" y="3259"/>
                      </a:lnTo>
                      <a:lnTo>
                        <a:pt x="1587" y="3274"/>
                      </a:lnTo>
                      <a:lnTo>
                        <a:pt x="1635" y="3286"/>
                      </a:lnTo>
                      <a:lnTo>
                        <a:pt x="1688" y="3294"/>
                      </a:lnTo>
                      <a:lnTo>
                        <a:pt x="1744" y="3296"/>
                      </a:lnTo>
                      <a:lnTo>
                        <a:pt x="1747" y="3296"/>
                      </a:lnTo>
                      <a:lnTo>
                        <a:pt x="1753" y="3296"/>
                      </a:lnTo>
                      <a:lnTo>
                        <a:pt x="1763" y="3296"/>
                      </a:lnTo>
                      <a:lnTo>
                        <a:pt x="1779" y="3296"/>
                      </a:lnTo>
                      <a:lnTo>
                        <a:pt x="1798" y="3295"/>
                      </a:lnTo>
                      <a:lnTo>
                        <a:pt x="1822" y="3292"/>
                      </a:lnTo>
                      <a:lnTo>
                        <a:pt x="1850" y="3288"/>
                      </a:lnTo>
                      <a:lnTo>
                        <a:pt x="1880" y="3283"/>
                      </a:lnTo>
                      <a:lnTo>
                        <a:pt x="1912" y="3274"/>
                      </a:lnTo>
                      <a:lnTo>
                        <a:pt x="1947" y="3265"/>
                      </a:lnTo>
                      <a:lnTo>
                        <a:pt x="1983" y="3253"/>
                      </a:lnTo>
                      <a:lnTo>
                        <a:pt x="2019" y="3237"/>
                      </a:lnTo>
                      <a:lnTo>
                        <a:pt x="2056" y="3218"/>
                      </a:lnTo>
                      <a:lnTo>
                        <a:pt x="2093" y="3196"/>
                      </a:lnTo>
                      <a:lnTo>
                        <a:pt x="2129" y="3170"/>
                      </a:lnTo>
                      <a:lnTo>
                        <a:pt x="2165" y="3140"/>
                      </a:lnTo>
                      <a:lnTo>
                        <a:pt x="2198" y="3105"/>
                      </a:lnTo>
                      <a:lnTo>
                        <a:pt x="2229" y="3066"/>
                      </a:lnTo>
                      <a:lnTo>
                        <a:pt x="2258" y="3021"/>
                      </a:lnTo>
                      <a:lnTo>
                        <a:pt x="2283" y="2971"/>
                      </a:lnTo>
                      <a:lnTo>
                        <a:pt x="2294" y="2955"/>
                      </a:lnTo>
                      <a:lnTo>
                        <a:pt x="2307" y="2944"/>
                      </a:lnTo>
                      <a:lnTo>
                        <a:pt x="2324" y="2936"/>
                      </a:lnTo>
                      <a:lnTo>
                        <a:pt x="2343" y="2934"/>
                      </a:lnTo>
                      <a:lnTo>
                        <a:pt x="2343" y="2934"/>
                      </a:lnTo>
                      <a:lnTo>
                        <a:pt x="2362" y="2936"/>
                      </a:lnTo>
                      <a:lnTo>
                        <a:pt x="2378" y="2944"/>
                      </a:lnTo>
                      <a:lnTo>
                        <a:pt x="2392" y="2956"/>
                      </a:lnTo>
                      <a:lnTo>
                        <a:pt x="2402" y="2972"/>
                      </a:lnTo>
                      <a:lnTo>
                        <a:pt x="2404" y="2977"/>
                      </a:lnTo>
                      <a:lnTo>
                        <a:pt x="2409" y="2986"/>
                      </a:lnTo>
                      <a:lnTo>
                        <a:pt x="2415" y="2998"/>
                      </a:lnTo>
                      <a:lnTo>
                        <a:pt x="2425" y="3015"/>
                      </a:lnTo>
                      <a:lnTo>
                        <a:pt x="2437" y="3033"/>
                      </a:lnTo>
                      <a:lnTo>
                        <a:pt x="2451" y="3055"/>
                      </a:lnTo>
                      <a:lnTo>
                        <a:pt x="2468" y="3078"/>
                      </a:lnTo>
                      <a:lnTo>
                        <a:pt x="2488" y="3102"/>
                      </a:lnTo>
                      <a:lnTo>
                        <a:pt x="2511" y="3127"/>
                      </a:lnTo>
                      <a:lnTo>
                        <a:pt x="2536" y="3152"/>
                      </a:lnTo>
                      <a:lnTo>
                        <a:pt x="2565" y="3176"/>
                      </a:lnTo>
                      <a:lnTo>
                        <a:pt x="2596" y="3200"/>
                      </a:lnTo>
                      <a:lnTo>
                        <a:pt x="2631" y="3223"/>
                      </a:lnTo>
                      <a:lnTo>
                        <a:pt x="2669" y="3243"/>
                      </a:lnTo>
                      <a:lnTo>
                        <a:pt x="2710" y="3260"/>
                      </a:lnTo>
                      <a:lnTo>
                        <a:pt x="2755" y="3276"/>
                      </a:lnTo>
                      <a:lnTo>
                        <a:pt x="2803" y="3286"/>
                      </a:lnTo>
                      <a:lnTo>
                        <a:pt x="2855" y="3294"/>
                      </a:lnTo>
                      <a:lnTo>
                        <a:pt x="2910" y="3296"/>
                      </a:lnTo>
                      <a:lnTo>
                        <a:pt x="2911" y="3296"/>
                      </a:lnTo>
                      <a:lnTo>
                        <a:pt x="2915" y="3296"/>
                      </a:lnTo>
                      <a:lnTo>
                        <a:pt x="2925" y="3296"/>
                      </a:lnTo>
                      <a:lnTo>
                        <a:pt x="2942" y="3295"/>
                      </a:lnTo>
                      <a:lnTo>
                        <a:pt x="2965" y="3292"/>
                      </a:lnTo>
                      <a:lnTo>
                        <a:pt x="2991" y="3289"/>
                      </a:lnTo>
                      <a:lnTo>
                        <a:pt x="3022" y="3284"/>
                      </a:lnTo>
                      <a:lnTo>
                        <a:pt x="3056" y="3277"/>
                      </a:lnTo>
                      <a:lnTo>
                        <a:pt x="3093" y="3267"/>
                      </a:lnTo>
                      <a:lnTo>
                        <a:pt x="3132" y="3254"/>
                      </a:lnTo>
                      <a:lnTo>
                        <a:pt x="3171" y="3237"/>
                      </a:lnTo>
                      <a:lnTo>
                        <a:pt x="3212" y="3218"/>
                      </a:lnTo>
                      <a:lnTo>
                        <a:pt x="3252" y="3194"/>
                      </a:lnTo>
                      <a:lnTo>
                        <a:pt x="3292" y="3165"/>
                      </a:lnTo>
                      <a:lnTo>
                        <a:pt x="3330" y="3132"/>
                      </a:lnTo>
                      <a:lnTo>
                        <a:pt x="3366" y="3093"/>
                      </a:lnTo>
                      <a:lnTo>
                        <a:pt x="3400" y="3049"/>
                      </a:lnTo>
                      <a:lnTo>
                        <a:pt x="3400" y="2431"/>
                      </a:lnTo>
                      <a:lnTo>
                        <a:pt x="2601" y="2431"/>
                      </a:lnTo>
                      <a:lnTo>
                        <a:pt x="2580" y="2427"/>
                      </a:lnTo>
                      <a:lnTo>
                        <a:pt x="2562" y="2419"/>
                      </a:lnTo>
                      <a:lnTo>
                        <a:pt x="2548" y="2404"/>
                      </a:lnTo>
                      <a:lnTo>
                        <a:pt x="2540" y="2386"/>
                      </a:lnTo>
                      <a:lnTo>
                        <a:pt x="2536" y="2366"/>
                      </a:lnTo>
                      <a:lnTo>
                        <a:pt x="2540" y="2346"/>
                      </a:lnTo>
                      <a:lnTo>
                        <a:pt x="2548" y="2328"/>
                      </a:lnTo>
                      <a:lnTo>
                        <a:pt x="2562" y="2313"/>
                      </a:lnTo>
                      <a:lnTo>
                        <a:pt x="2580" y="2305"/>
                      </a:lnTo>
                      <a:lnTo>
                        <a:pt x="2601" y="2301"/>
                      </a:lnTo>
                      <a:lnTo>
                        <a:pt x="2800" y="2301"/>
                      </a:lnTo>
                      <a:lnTo>
                        <a:pt x="2800" y="1936"/>
                      </a:lnTo>
                      <a:lnTo>
                        <a:pt x="2754" y="1976"/>
                      </a:lnTo>
                      <a:lnTo>
                        <a:pt x="2707" y="2011"/>
                      </a:lnTo>
                      <a:lnTo>
                        <a:pt x="2660" y="2040"/>
                      </a:lnTo>
                      <a:lnTo>
                        <a:pt x="2612" y="2064"/>
                      </a:lnTo>
                      <a:lnTo>
                        <a:pt x="2564" y="2083"/>
                      </a:lnTo>
                      <a:lnTo>
                        <a:pt x="2518" y="2097"/>
                      </a:lnTo>
                      <a:lnTo>
                        <a:pt x="2475" y="2109"/>
                      </a:lnTo>
                      <a:lnTo>
                        <a:pt x="2434" y="2118"/>
                      </a:lnTo>
                      <a:lnTo>
                        <a:pt x="2398" y="2124"/>
                      </a:lnTo>
                      <a:lnTo>
                        <a:pt x="2367" y="2127"/>
                      </a:lnTo>
                      <a:lnTo>
                        <a:pt x="2342" y="2130"/>
                      </a:lnTo>
                      <a:lnTo>
                        <a:pt x="2323" y="2131"/>
                      </a:lnTo>
                      <a:lnTo>
                        <a:pt x="2311" y="2131"/>
                      </a:lnTo>
                      <a:lnTo>
                        <a:pt x="2307" y="2131"/>
                      </a:lnTo>
                      <a:lnTo>
                        <a:pt x="2305" y="2131"/>
                      </a:lnTo>
                      <a:lnTo>
                        <a:pt x="2245" y="2128"/>
                      </a:lnTo>
                      <a:lnTo>
                        <a:pt x="2189" y="2121"/>
                      </a:lnTo>
                      <a:lnTo>
                        <a:pt x="2136" y="2109"/>
                      </a:lnTo>
                      <a:lnTo>
                        <a:pt x="2086" y="2095"/>
                      </a:lnTo>
                      <a:lnTo>
                        <a:pt x="2040" y="2077"/>
                      </a:lnTo>
                      <a:lnTo>
                        <a:pt x="1997" y="2055"/>
                      </a:lnTo>
                      <a:lnTo>
                        <a:pt x="1957" y="2032"/>
                      </a:lnTo>
                      <a:lnTo>
                        <a:pt x="1922" y="2007"/>
                      </a:lnTo>
                      <a:lnTo>
                        <a:pt x="1888" y="1981"/>
                      </a:lnTo>
                      <a:lnTo>
                        <a:pt x="1858" y="1954"/>
                      </a:lnTo>
                      <a:lnTo>
                        <a:pt x="1831" y="1927"/>
                      </a:lnTo>
                      <a:lnTo>
                        <a:pt x="1807" y="1900"/>
                      </a:lnTo>
                      <a:lnTo>
                        <a:pt x="1785" y="1874"/>
                      </a:lnTo>
                      <a:lnTo>
                        <a:pt x="1766" y="1849"/>
                      </a:lnTo>
                      <a:close/>
                      <a:moveTo>
                        <a:pt x="730" y="1441"/>
                      </a:moveTo>
                      <a:lnTo>
                        <a:pt x="730" y="1725"/>
                      </a:lnTo>
                      <a:lnTo>
                        <a:pt x="740" y="1742"/>
                      </a:lnTo>
                      <a:lnTo>
                        <a:pt x="754" y="1762"/>
                      </a:lnTo>
                      <a:lnTo>
                        <a:pt x="769" y="1784"/>
                      </a:lnTo>
                      <a:lnTo>
                        <a:pt x="787" y="1808"/>
                      </a:lnTo>
                      <a:lnTo>
                        <a:pt x="809" y="1832"/>
                      </a:lnTo>
                      <a:lnTo>
                        <a:pt x="833" y="1857"/>
                      </a:lnTo>
                      <a:lnTo>
                        <a:pt x="860" y="1881"/>
                      </a:lnTo>
                      <a:lnTo>
                        <a:pt x="890" y="1904"/>
                      </a:lnTo>
                      <a:lnTo>
                        <a:pt x="924" y="1927"/>
                      </a:lnTo>
                      <a:lnTo>
                        <a:pt x="961" y="1947"/>
                      </a:lnTo>
                      <a:lnTo>
                        <a:pt x="1000" y="1965"/>
                      </a:lnTo>
                      <a:lnTo>
                        <a:pt x="1043" y="1980"/>
                      </a:lnTo>
                      <a:lnTo>
                        <a:pt x="1090" y="1992"/>
                      </a:lnTo>
                      <a:lnTo>
                        <a:pt x="1140" y="1999"/>
                      </a:lnTo>
                      <a:lnTo>
                        <a:pt x="1194" y="2001"/>
                      </a:lnTo>
                      <a:lnTo>
                        <a:pt x="1197" y="2001"/>
                      </a:lnTo>
                      <a:lnTo>
                        <a:pt x="1202" y="2001"/>
                      </a:lnTo>
                      <a:lnTo>
                        <a:pt x="1215" y="2001"/>
                      </a:lnTo>
                      <a:lnTo>
                        <a:pt x="1233" y="2000"/>
                      </a:lnTo>
                      <a:lnTo>
                        <a:pt x="1254" y="1998"/>
                      </a:lnTo>
                      <a:lnTo>
                        <a:pt x="1281" y="1995"/>
                      </a:lnTo>
                      <a:lnTo>
                        <a:pt x="1309" y="1990"/>
                      </a:lnTo>
                      <a:lnTo>
                        <a:pt x="1341" y="1984"/>
                      </a:lnTo>
                      <a:lnTo>
                        <a:pt x="1373" y="1975"/>
                      </a:lnTo>
                      <a:lnTo>
                        <a:pt x="1409" y="1964"/>
                      </a:lnTo>
                      <a:lnTo>
                        <a:pt x="1445" y="1950"/>
                      </a:lnTo>
                      <a:lnTo>
                        <a:pt x="1481" y="1932"/>
                      </a:lnTo>
                      <a:lnTo>
                        <a:pt x="1517" y="1911"/>
                      </a:lnTo>
                      <a:lnTo>
                        <a:pt x="1553" y="1886"/>
                      </a:lnTo>
                      <a:lnTo>
                        <a:pt x="1587" y="1857"/>
                      </a:lnTo>
                      <a:lnTo>
                        <a:pt x="1621" y="1824"/>
                      </a:lnTo>
                      <a:lnTo>
                        <a:pt x="1652" y="1785"/>
                      </a:lnTo>
                      <a:lnTo>
                        <a:pt x="1681" y="1742"/>
                      </a:lnTo>
                      <a:lnTo>
                        <a:pt x="1706" y="1693"/>
                      </a:lnTo>
                      <a:lnTo>
                        <a:pt x="1717" y="1677"/>
                      </a:lnTo>
                      <a:lnTo>
                        <a:pt x="1730" y="1665"/>
                      </a:lnTo>
                      <a:lnTo>
                        <a:pt x="1747" y="1658"/>
                      </a:lnTo>
                      <a:lnTo>
                        <a:pt x="1765" y="1656"/>
                      </a:lnTo>
                      <a:lnTo>
                        <a:pt x="1766" y="1656"/>
                      </a:lnTo>
                      <a:lnTo>
                        <a:pt x="1784" y="1658"/>
                      </a:lnTo>
                      <a:lnTo>
                        <a:pt x="1801" y="1666"/>
                      </a:lnTo>
                      <a:lnTo>
                        <a:pt x="1815" y="1678"/>
                      </a:lnTo>
                      <a:lnTo>
                        <a:pt x="1825" y="1694"/>
                      </a:lnTo>
                      <a:lnTo>
                        <a:pt x="1827" y="1699"/>
                      </a:lnTo>
                      <a:lnTo>
                        <a:pt x="1831" y="1707"/>
                      </a:lnTo>
                      <a:lnTo>
                        <a:pt x="1838" y="1722"/>
                      </a:lnTo>
                      <a:lnTo>
                        <a:pt x="1847" y="1737"/>
                      </a:lnTo>
                      <a:lnTo>
                        <a:pt x="1860" y="1758"/>
                      </a:lnTo>
                      <a:lnTo>
                        <a:pt x="1876" y="1779"/>
                      </a:lnTo>
                      <a:lnTo>
                        <a:pt x="1894" y="1802"/>
                      </a:lnTo>
                      <a:lnTo>
                        <a:pt x="1914" y="1827"/>
                      </a:lnTo>
                      <a:lnTo>
                        <a:pt x="1938" y="1852"/>
                      </a:lnTo>
                      <a:lnTo>
                        <a:pt x="1966" y="1878"/>
                      </a:lnTo>
                      <a:lnTo>
                        <a:pt x="1997" y="1902"/>
                      </a:lnTo>
                      <a:lnTo>
                        <a:pt x="2031" y="1924"/>
                      </a:lnTo>
                      <a:lnTo>
                        <a:pt x="2068" y="1945"/>
                      </a:lnTo>
                      <a:lnTo>
                        <a:pt x="2107" y="1964"/>
                      </a:lnTo>
                      <a:lnTo>
                        <a:pt x="2152" y="1980"/>
                      </a:lnTo>
                      <a:lnTo>
                        <a:pt x="2199" y="1990"/>
                      </a:lnTo>
                      <a:lnTo>
                        <a:pt x="2250" y="1999"/>
                      </a:lnTo>
                      <a:lnTo>
                        <a:pt x="2305" y="2001"/>
                      </a:lnTo>
                      <a:lnTo>
                        <a:pt x="2307" y="2001"/>
                      </a:lnTo>
                      <a:lnTo>
                        <a:pt x="2311" y="2001"/>
                      </a:lnTo>
                      <a:lnTo>
                        <a:pt x="2319" y="2001"/>
                      </a:lnTo>
                      <a:lnTo>
                        <a:pt x="2334" y="2000"/>
                      </a:lnTo>
                      <a:lnTo>
                        <a:pt x="2353" y="1999"/>
                      </a:lnTo>
                      <a:lnTo>
                        <a:pt x="2376" y="1996"/>
                      </a:lnTo>
                      <a:lnTo>
                        <a:pt x="2402" y="1993"/>
                      </a:lnTo>
                      <a:lnTo>
                        <a:pt x="2431" y="1987"/>
                      </a:lnTo>
                      <a:lnTo>
                        <a:pt x="2463" y="1980"/>
                      </a:lnTo>
                      <a:lnTo>
                        <a:pt x="2497" y="1969"/>
                      </a:lnTo>
                      <a:lnTo>
                        <a:pt x="2531" y="1957"/>
                      </a:lnTo>
                      <a:lnTo>
                        <a:pt x="2567" y="1941"/>
                      </a:lnTo>
                      <a:lnTo>
                        <a:pt x="2604" y="1922"/>
                      </a:lnTo>
                      <a:lnTo>
                        <a:pt x="2640" y="1899"/>
                      </a:lnTo>
                      <a:lnTo>
                        <a:pt x="2675" y="1873"/>
                      </a:lnTo>
                      <a:lnTo>
                        <a:pt x="2710" y="1843"/>
                      </a:lnTo>
                      <a:lnTo>
                        <a:pt x="2742" y="1808"/>
                      </a:lnTo>
                      <a:lnTo>
                        <a:pt x="2772" y="1768"/>
                      </a:lnTo>
                      <a:lnTo>
                        <a:pt x="2800" y="1723"/>
                      </a:lnTo>
                      <a:lnTo>
                        <a:pt x="2800" y="1441"/>
                      </a:lnTo>
                      <a:lnTo>
                        <a:pt x="730" y="1441"/>
                      </a:lnTo>
                      <a:close/>
                      <a:moveTo>
                        <a:pt x="2243" y="789"/>
                      </a:moveTo>
                      <a:lnTo>
                        <a:pt x="2243" y="1311"/>
                      </a:lnTo>
                      <a:lnTo>
                        <a:pt x="2317" y="1311"/>
                      </a:lnTo>
                      <a:lnTo>
                        <a:pt x="2317" y="789"/>
                      </a:lnTo>
                      <a:lnTo>
                        <a:pt x="2243" y="789"/>
                      </a:lnTo>
                      <a:close/>
                      <a:moveTo>
                        <a:pt x="1727" y="789"/>
                      </a:moveTo>
                      <a:lnTo>
                        <a:pt x="1727" y="1311"/>
                      </a:lnTo>
                      <a:lnTo>
                        <a:pt x="1802" y="1311"/>
                      </a:lnTo>
                      <a:lnTo>
                        <a:pt x="1802" y="789"/>
                      </a:lnTo>
                      <a:lnTo>
                        <a:pt x="1727" y="789"/>
                      </a:lnTo>
                      <a:close/>
                      <a:moveTo>
                        <a:pt x="1212" y="789"/>
                      </a:moveTo>
                      <a:lnTo>
                        <a:pt x="1212" y="1311"/>
                      </a:lnTo>
                      <a:lnTo>
                        <a:pt x="1287" y="1311"/>
                      </a:lnTo>
                      <a:lnTo>
                        <a:pt x="1287" y="789"/>
                      </a:lnTo>
                      <a:lnTo>
                        <a:pt x="1212" y="789"/>
                      </a:lnTo>
                      <a:close/>
                      <a:moveTo>
                        <a:pt x="2277" y="187"/>
                      </a:moveTo>
                      <a:lnTo>
                        <a:pt x="2258" y="222"/>
                      </a:lnTo>
                      <a:lnTo>
                        <a:pt x="2239" y="260"/>
                      </a:lnTo>
                      <a:lnTo>
                        <a:pt x="2221" y="301"/>
                      </a:lnTo>
                      <a:lnTo>
                        <a:pt x="2205" y="343"/>
                      </a:lnTo>
                      <a:lnTo>
                        <a:pt x="2192" y="386"/>
                      </a:lnTo>
                      <a:lnTo>
                        <a:pt x="2184" y="429"/>
                      </a:lnTo>
                      <a:lnTo>
                        <a:pt x="2182" y="471"/>
                      </a:lnTo>
                      <a:lnTo>
                        <a:pt x="2182" y="492"/>
                      </a:lnTo>
                      <a:lnTo>
                        <a:pt x="2183" y="513"/>
                      </a:lnTo>
                      <a:lnTo>
                        <a:pt x="2185" y="535"/>
                      </a:lnTo>
                      <a:lnTo>
                        <a:pt x="2189" y="558"/>
                      </a:lnTo>
                      <a:lnTo>
                        <a:pt x="2193" y="579"/>
                      </a:lnTo>
                      <a:lnTo>
                        <a:pt x="2201" y="600"/>
                      </a:lnTo>
                      <a:lnTo>
                        <a:pt x="2210" y="619"/>
                      </a:lnTo>
                      <a:lnTo>
                        <a:pt x="2222" y="634"/>
                      </a:lnTo>
                      <a:lnTo>
                        <a:pt x="2235" y="648"/>
                      </a:lnTo>
                      <a:lnTo>
                        <a:pt x="2253" y="656"/>
                      </a:lnTo>
                      <a:lnTo>
                        <a:pt x="2274" y="660"/>
                      </a:lnTo>
                      <a:lnTo>
                        <a:pt x="2277" y="660"/>
                      </a:lnTo>
                      <a:lnTo>
                        <a:pt x="2281" y="660"/>
                      </a:lnTo>
                      <a:lnTo>
                        <a:pt x="2301" y="656"/>
                      </a:lnTo>
                      <a:lnTo>
                        <a:pt x="2318" y="648"/>
                      </a:lnTo>
                      <a:lnTo>
                        <a:pt x="2332" y="634"/>
                      </a:lnTo>
                      <a:lnTo>
                        <a:pt x="2344" y="619"/>
                      </a:lnTo>
                      <a:lnTo>
                        <a:pt x="2354" y="600"/>
                      </a:lnTo>
                      <a:lnTo>
                        <a:pt x="2361" y="579"/>
                      </a:lnTo>
                      <a:lnTo>
                        <a:pt x="2366" y="558"/>
                      </a:lnTo>
                      <a:lnTo>
                        <a:pt x="2370" y="535"/>
                      </a:lnTo>
                      <a:lnTo>
                        <a:pt x="2372" y="513"/>
                      </a:lnTo>
                      <a:lnTo>
                        <a:pt x="2373" y="492"/>
                      </a:lnTo>
                      <a:lnTo>
                        <a:pt x="2373" y="471"/>
                      </a:lnTo>
                      <a:lnTo>
                        <a:pt x="2371" y="429"/>
                      </a:lnTo>
                      <a:lnTo>
                        <a:pt x="2362" y="386"/>
                      </a:lnTo>
                      <a:lnTo>
                        <a:pt x="2349" y="343"/>
                      </a:lnTo>
                      <a:lnTo>
                        <a:pt x="2332" y="301"/>
                      </a:lnTo>
                      <a:lnTo>
                        <a:pt x="2314" y="260"/>
                      </a:lnTo>
                      <a:lnTo>
                        <a:pt x="2297" y="222"/>
                      </a:lnTo>
                      <a:lnTo>
                        <a:pt x="2277" y="187"/>
                      </a:lnTo>
                      <a:close/>
                      <a:moveTo>
                        <a:pt x="1762" y="187"/>
                      </a:moveTo>
                      <a:lnTo>
                        <a:pt x="1743" y="220"/>
                      </a:lnTo>
                      <a:lnTo>
                        <a:pt x="1724" y="259"/>
                      </a:lnTo>
                      <a:lnTo>
                        <a:pt x="1706" y="300"/>
                      </a:lnTo>
                      <a:lnTo>
                        <a:pt x="1690" y="343"/>
                      </a:lnTo>
                      <a:lnTo>
                        <a:pt x="1677" y="386"/>
                      </a:lnTo>
                      <a:lnTo>
                        <a:pt x="1669" y="429"/>
                      </a:lnTo>
                      <a:lnTo>
                        <a:pt x="1666" y="471"/>
                      </a:lnTo>
                      <a:lnTo>
                        <a:pt x="1666" y="492"/>
                      </a:lnTo>
                      <a:lnTo>
                        <a:pt x="1668" y="512"/>
                      </a:lnTo>
                      <a:lnTo>
                        <a:pt x="1670" y="535"/>
                      </a:lnTo>
                      <a:lnTo>
                        <a:pt x="1674" y="558"/>
                      </a:lnTo>
                      <a:lnTo>
                        <a:pt x="1678" y="579"/>
                      </a:lnTo>
                      <a:lnTo>
                        <a:pt x="1686" y="600"/>
                      </a:lnTo>
                      <a:lnTo>
                        <a:pt x="1695" y="619"/>
                      </a:lnTo>
                      <a:lnTo>
                        <a:pt x="1707" y="634"/>
                      </a:lnTo>
                      <a:lnTo>
                        <a:pt x="1720" y="648"/>
                      </a:lnTo>
                      <a:lnTo>
                        <a:pt x="1738" y="656"/>
                      </a:lnTo>
                      <a:lnTo>
                        <a:pt x="1759" y="660"/>
                      </a:lnTo>
                      <a:lnTo>
                        <a:pt x="1762" y="660"/>
                      </a:lnTo>
                      <a:lnTo>
                        <a:pt x="1766" y="660"/>
                      </a:lnTo>
                      <a:lnTo>
                        <a:pt x="1786" y="656"/>
                      </a:lnTo>
                      <a:lnTo>
                        <a:pt x="1803" y="648"/>
                      </a:lnTo>
                      <a:lnTo>
                        <a:pt x="1817" y="634"/>
                      </a:lnTo>
                      <a:lnTo>
                        <a:pt x="1829" y="619"/>
                      </a:lnTo>
                      <a:lnTo>
                        <a:pt x="1839" y="600"/>
                      </a:lnTo>
                      <a:lnTo>
                        <a:pt x="1846" y="579"/>
                      </a:lnTo>
                      <a:lnTo>
                        <a:pt x="1851" y="558"/>
                      </a:lnTo>
                      <a:lnTo>
                        <a:pt x="1854" y="535"/>
                      </a:lnTo>
                      <a:lnTo>
                        <a:pt x="1857" y="512"/>
                      </a:lnTo>
                      <a:lnTo>
                        <a:pt x="1858" y="492"/>
                      </a:lnTo>
                      <a:lnTo>
                        <a:pt x="1858" y="471"/>
                      </a:lnTo>
                      <a:lnTo>
                        <a:pt x="1856" y="429"/>
                      </a:lnTo>
                      <a:lnTo>
                        <a:pt x="1847" y="386"/>
                      </a:lnTo>
                      <a:lnTo>
                        <a:pt x="1834" y="343"/>
                      </a:lnTo>
                      <a:lnTo>
                        <a:pt x="1817" y="300"/>
                      </a:lnTo>
                      <a:lnTo>
                        <a:pt x="1799" y="259"/>
                      </a:lnTo>
                      <a:lnTo>
                        <a:pt x="1781" y="220"/>
                      </a:lnTo>
                      <a:lnTo>
                        <a:pt x="1762" y="187"/>
                      </a:lnTo>
                      <a:close/>
                      <a:moveTo>
                        <a:pt x="1247" y="187"/>
                      </a:moveTo>
                      <a:lnTo>
                        <a:pt x="1228" y="220"/>
                      </a:lnTo>
                      <a:lnTo>
                        <a:pt x="1209" y="259"/>
                      </a:lnTo>
                      <a:lnTo>
                        <a:pt x="1191" y="300"/>
                      </a:lnTo>
                      <a:lnTo>
                        <a:pt x="1175" y="343"/>
                      </a:lnTo>
                      <a:lnTo>
                        <a:pt x="1162" y="386"/>
                      </a:lnTo>
                      <a:lnTo>
                        <a:pt x="1154" y="429"/>
                      </a:lnTo>
                      <a:lnTo>
                        <a:pt x="1150" y="471"/>
                      </a:lnTo>
                      <a:lnTo>
                        <a:pt x="1151" y="492"/>
                      </a:lnTo>
                      <a:lnTo>
                        <a:pt x="1152" y="512"/>
                      </a:lnTo>
                      <a:lnTo>
                        <a:pt x="1155" y="535"/>
                      </a:lnTo>
                      <a:lnTo>
                        <a:pt x="1158" y="558"/>
                      </a:lnTo>
                      <a:lnTo>
                        <a:pt x="1163" y="579"/>
                      </a:lnTo>
                      <a:lnTo>
                        <a:pt x="1170" y="600"/>
                      </a:lnTo>
                      <a:lnTo>
                        <a:pt x="1180" y="619"/>
                      </a:lnTo>
                      <a:lnTo>
                        <a:pt x="1191" y="634"/>
                      </a:lnTo>
                      <a:lnTo>
                        <a:pt x="1205" y="648"/>
                      </a:lnTo>
                      <a:lnTo>
                        <a:pt x="1223" y="656"/>
                      </a:lnTo>
                      <a:lnTo>
                        <a:pt x="1242" y="660"/>
                      </a:lnTo>
                      <a:lnTo>
                        <a:pt x="1247" y="660"/>
                      </a:lnTo>
                      <a:lnTo>
                        <a:pt x="1251" y="660"/>
                      </a:lnTo>
                      <a:lnTo>
                        <a:pt x="1271" y="656"/>
                      </a:lnTo>
                      <a:lnTo>
                        <a:pt x="1288" y="648"/>
                      </a:lnTo>
                      <a:lnTo>
                        <a:pt x="1302" y="634"/>
                      </a:lnTo>
                      <a:lnTo>
                        <a:pt x="1314" y="619"/>
                      </a:lnTo>
                      <a:lnTo>
                        <a:pt x="1324" y="600"/>
                      </a:lnTo>
                      <a:lnTo>
                        <a:pt x="1330" y="579"/>
                      </a:lnTo>
                      <a:lnTo>
                        <a:pt x="1336" y="558"/>
                      </a:lnTo>
                      <a:lnTo>
                        <a:pt x="1339" y="535"/>
                      </a:lnTo>
                      <a:lnTo>
                        <a:pt x="1342" y="512"/>
                      </a:lnTo>
                      <a:lnTo>
                        <a:pt x="1343" y="492"/>
                      </a:lnTo>
                      <a:lnTo>
                        <a:pt x="1343" y="471"/>
                      </a:lnTo>
                      <a:lnTo>
                        <a:pt x="1341" y="429"/>
                      </a:lnTo>
                      <a:lnTo>
                        <a:pt x="1331" y="386"/>
                      </a:lnTo>
                      <a:lnTo>
                        <a:pt x="1319" y="343"/>
                      </a:lnTo>
                      <a:lnTo>
                        <a:pt x="1302" y="300"/>
                      </a:lnTo>
                      <a:lnTo>
                        <a:pt x="1284" y="259"/>
                      </a:lnTo>
                      <a:lnTo>
                        <a:pt x="1265" y="220"/>
                      </a:lnTo>
                      <a:lnTo>
                        <a:pt x="1247" y="187"/>
                      </a:lnTo>
                      <a:close/>
                      <a:moveTo>
                        <a:pt x="1247" y="0"/>
                      </a:moveTo>
                      <a:lnTo>
                        <a:pt x="1267" y="3"/>
                      </a:lnTo>
                      <a:lnTo>
                        <a:pt x="1285" y="12"/>
                      </a:lnTo>
                      <a:lnTo>
                        <a:pt x="1300" y="26"/>
                      </a:lnTo>
                      <a:lnTo>
                        <a:pt x="1302" y="31"/>
                      </a:lnTo>
                      <a:lnTo>
                        <a:pt x="1309" y="40"/>
                      </a:lnTo>
                      <a:lnTo>
                        <a:pt x="1318" y="54"/>
                      </a:lnTo>
                      <a:lnTo>
                        <a:pt x="1330" y="72"/>
                      </a:lnTo>
                      <a:lnTo>
                        <a:pt x="1343" y="93"/>
                      </a:lnTo>
                      <a:lnTo>
                        <a:pt x="1357" y="118"/>
                      </a:lnTo>
                      <a:lnTo>
                        <a:pt x="1373" y="146"/>
                      </a:lnTo>
                      <a:lnTo>
                        <a:pt x="1388" y="177"/>
                      </a:lnTo>
                      <a:lnTo>
                        <a:pt x="1404" y="210"/>
                      </a:lnTo>
                      <a:lnTo>
                        <a:pt x="1420" y="244"/>
                      </a:lnTo>
                      <a:lnTo>
                        <a:pt x="1434" y="282"/>
                      </a:lnTo>
                      <a:lnTo>
                        <a:pt x="1446" y="319"/>
                      </a:lnTo>
                      <a:lnTo>
                        <a:pt x="1457" y="356"/>
                      </a:lnTo>
                      <a:lnTo>
                        <a:pt x="1465" y="394"/>
                      </a:lnTo>
                      <a:lnTo>
                        <a:pt x="1471" y="433"/>
                      </a:lnTo>
                      <a:lnTo>
                        <a:pt x="1472" y="471"/>
                      </a:lnTo>
                      <a:lnTo>
                        <a:pt x="1471" y="517"/>
                      </a:lnTo>
                      <a:lnTo>
                        <a:pt x="1468" y="558"/>
                      </a:lnTo>
                      <a:lnTo>
                        <a:pt x="1462" y="592"/>
                      </a:lnTo>
                      <a:lnTo>
                        <a:pt x="1453" y="625"/>
                      </a:lnTo>
                      <a:lnTo>
                        <a:pt x="1442" y="652"/>
                      </a:lnTo>
                      <a:lnTo>
                        <a:pt x="1430" y="676"/>
                      </a:lnTo>
                      <a:lnTo>
                        <a:pt x="1417" y="698"/>
                      </a:lnTo>
                      <a:lnTo>
                        <a:pt x="1416" y="704"/>
                      </a:lnTo>
                      <a:lnTo>
                        <a:pt x="1416" y="718"/>
                      </a:lnTo>
                      <a:lnTo>
                        <a:pt x="1416" y="740"/>
                      </a:lnTo>
                      <a:lnTo>
                        <a:pt x="1416" y="768"/>
                      </a:lnTo>
                      <a:lnTo>
                        <a:pt x="1416" y="800"/>
                      </a:lnTo>
                      <a:lnTo>
                        <a:pt x="1416" y="836"/>
                      </a:lnTo>
                      <a:lnTo>
                        <a:pt x="1416" y="877"/>
                      </a:lnTo>
                      <a:lnTo>
                        <a:pt x="1416" y="920"/>
                      </a:lnTo>
                      <a:lnTo>
                        <a:pt x="1416" y="964"/>
                      </a:lnTo>
                      <a:lnTo>
                        <a:pt x="1416" y="1010"/>
                      </a:lnTo>
                      <a:lnTo>
                        <a:pt x="1416" y="1054"/>
                      </a:lnTo>
                      <a:lnTo>
                        <a:pt x="1416" y="1099"/>
                      </a:lnTo>
                      <a:lnTo>
                        <a:pt x="1416" y="1142"/>
                      </a:lnTo>
                      <a:lnTo>
                        <a:pt x="1416" y="1182"/>
                      </a:lnTo>
                      <a:lnTo>
                        <a:pt x="1416" y="1218"/>
                      </a:lnTo>
                      <a:lnTo>
                        <a:pt x="1416" y="1249"/>
                      </a:lnTo>
                      <a:lnTo>
                        <a:pt x="1416" y="1274"/>
                      </a:lnTo>
                      <a:lnTo>
                        <a:pt x="1416" y="1294"/>
                      </a:lnTo>
                      <a:lnTo>
                        <a:pt x="1416" y="1306"/>
                      </a:lnTo>
                      <a:lnTo>
                        <a:pt x="1416" y="1311"/>
                      </a:lnTo>
                      <a:lnTo>
                        <a:pt x="1598" y="1311"/>
                      </a:lnTo>
                      <a:lnTo>
                        <a:pt x="1598" y="1306"/>
                      </a:lnTo>
                      <a:lnTo>
                        <a:pt x="1598" y="1294"/>
                      </a:lnTo>
                      <a:lnTo>
                        <a:pt x="1598" y="1275"/>
                      </a:lnTo>
                      <a:lnTo>
                        <a:pt x="1598" y="1249"/>
                      </a:lnTo>
                      <a:lnTo>
                        <a:pt x="1598" y="1219"/>
                      </a:lnTo>
                      <a:lnTo>
                        <a:pt x="1598" y="1183"/>
                      </a:lnTo>
                      <a:lnTo>
                        <a:pt x="1598" y="1143"/>
                      </a:lnTo>
                      <a:lnTo>
                        <a:pt x="1599" y="1102"/>
                      </a:lnTo>
                      <a:lnTo>
                        <a:pt x="1599" y="1058"/>
                      </a:lnTo>
                      <a:lnTo>
                        <a:pt x="1599" y="1014"/>
                      </a:lnTo>
                      <a:lnTo>
                        <a:pt x="1599" y="969"/>
                      </a:lnTo>
                      <a:lnTo>
                        <a:pt x="1599" y="925"/>
                      </a:lnTo>
                      <a:lnTo>
                        <a:pt x="1599" y="883"/>
                      </a:lnTo>
                      <a:lnTo>
                        <a:pt x="1599" y="843"/>
                      </a:lnTo>
                      <a:lnTo>
                        <a:pt x="1599" y="806"/>
                      </a:lnTo>
                      <a:lnTo>
                        <a:pt x="1599" y="775"/>
                      </a:lnTo>
                      <a:lnTo>
                        <a:pt x="1599" y="747"/>
                      </a:lnTo>
                      <a:lnTo>
                        <a:pt x="1599" y="727"/>
                      </a:lnTo>
                      <a:lnTo>
                        <a:pt x="1599" y="712"/>
                      </a:lnTo>
                      <a:lnTo>
                        <a:pt x="1599" y="706"/>
                      </a:lnTo>
                      <a:lnTo>
                        <a:pt x="1584" y="685"/>
                      </a:lnTo>
                      <a:lnTo>
                        <a:pt x="1571" y="661"/>
                      </a:lnTo>
                      <a:lnTo>
                        <a:pt x="1560" y="632"/>
                      </a:lnTo>
                      <a:lnTo>
                        <a:pt x="1550" y="598"/>
                      </a:lnTo>
                      <a:lnTo>
                        <a:pt x="1543" y="561"/>
                      </a:lnTo>
                      <a:lnTo>
                        <a:pt x="1538" y="519"/>
                      </a:lnTo>
                      <a:lnTo>
                        <a:pt x="1537" y="471"/>
                      </a:lnTo>
                      <a:lnTo>
                        <a:pt x="1538" y="433"/>
                      </a:lnTo>
                      <a:lnTo>
                        <a:pt x="1544" y="394"/>
                      </a:lnTo>
                      <a:lnTo>
                        <a:pt x="1551" y="356"/>
                      </a:lnTo>
                      <a:lnTo>
                        <a:pt x="1562" y="319"/>
                      </a:lnTo>
                      <a:lnTo>
                        <a:pt x="1575" y="282"/>
                      </a:lnTo>
                      <a:lnTo>
                        <a:pt x="1590" y="244"/>
                      </a:lnTo>
                      <a:lnTo>
                        <a:pt x="1604" y="210"/>
                      </a:lnTo>
                      <a:lnTo>
                        <a:pt x="1621" y="177"/>
                      </a:lnTo>
                      <a:lnTo>
                        <a:pt x="1636" y="146"/>
                      </a:lnTo>
                      <a:lnTo>
                        <a:pt x="1652" y="118"/>
                      </a:lnTo>
                      <a:lnTo>
                        <a:pt x="1666" y="93"/>
                      </a:lnTo>
                      <a:lnTo>
                        <a:pt x="1680" y="72"/>
                      </a:lnTo>
                      <a:lnTo>
                        <a:pt x="1692" y="54"/>
                      </a:lnTo>
                      <a:lnTo>
                        <a:pt x="1700" y="40"/>
                      </a:lnTo>
                      <a:lnTo>
                        <a:pt x="1706" y="31"/>
                      </a:lnTo>
                      <a:lnTo>
                        <a:pt x="1710" y="26"/>
                      </a:lnTo>
                      <a:lnTo>
                        <a:pt x="1724" y="12"/>
                      </a:lnTo>
                      <a:lnTo>
                        <a:pt x="1742" y="3"/>
                      </a:lnTo>
                      <a:lnTo>
                        <a:pt x="1762" y="0"/>
                      </a:lnTo>
                      <a:lnTo>
                        <a:pt x="1783" y="3"/>
                      </a:lnTo>
                      <a:lnTo>
                        <a:pt x="1801" y="12"/>
                      </a:lnTo>
                      <a:lnTo>
                        <a:pt x="1815" y="26"/>
                      </a:lnTo>
                      <a:lnTo>
                        <a:pt x="1817" y="31"/>
                      </a:lnTo>
                      <a:lnTo>
                        <a:pt x="1825" y="40"/>
                      </a:lnTo>
                      <a:lnTo>
                        <a:pt x="1833" y="54"/>
                      </a:lnTo>
                      <a:lnTo>
                        <a:pt x="1845" y="72"/>
                      </a:lnTo>
                      <a:lnTo>
                        <a:pt x="1858" y="93"/>
                      </a:lnTo>
                      <a:lnTo>
                        <a:pt x="1872" y="118"/>
                      </a:lnTo>
                      <a:lnTo>
                        <a:pt x="1888" y="146"/>
                      </a:lnTo>
                      <a:lnTo>
                        <a:pt x="1904" y="177"/>
                      </a:lnTo>
                      <a:lnTo>
                        <a:pt x="1919" y="210"/>
                      </a:lnTo>
                      <a:lnTo>
                        <a:pt x="1935" y="244"/>
                      </a:lnTo>
                      <a:lnTo>
                        <a:pt x="1949" y="282"/>
                      </a:lnTo>
                      <a:lnTo>
                        <a:pt x="1961" y="319"/>
                      </a:lnTo>
                      <a:lnTo>
                        <a:pt x="1972" y="356"/>
                      </a:lnTo>
                      <a:lnTo>
                        <a:pt x="1980" y="394"/>
                      </a:lnTo>
                      <a:lnTo>
                        <a:pt x="1986" y="433"/>
                      </a:lnTo>
                      <a:lnTo>
                        <a:pt x="1987" y="471"/>
                      </a:lnTo>
                      <a:lnTo>
                        <a:pt x="1986" y="517"/>
                      </a:lnTo>
                      <a:lnTo>
                        <a:pt x="1983" y="558"/>
                      </a:lnTo>
                      <a:lnTo>
                        <a:pt x="1977" y="592"/>
                      </a:lnTo>
                      <a:lnTo>
                        <a:pt x="1968" y="625"/>
                      </a:lnTo>
                      <a:lnTo>
                        <a:pt x="1957" y="652"/>
                      </a:lnTo>
                      <a:lnTo>
                        <a:pt x="1946" y="676"/>
                      </a:lnTo>
                      <a:lnTo>
                        <a:pt x="1932" y="698"/>
                      </a:lnTo>
                      <a:lnTo>
                        <a:pt x="1932" y="704"/>
                      </a:lnTo>
                      <a:lnTo>
                        <a:pt x="1932" y="718"/>
                      </a:lnTo>
                      <a:lnTo>
                        <a:pt x="1932" y="740"/>
                      </a:lnTo>
                      <a:lnTo>
                        <a:pt x="1932" y="768"/>
                      </a:lnTo>
                      <a:lnTo>
                        <a:pt x="1932" y="800"/>
                      </a:lnTo>
                      <a:lnTo>
                        <a:pt x="1932" y="836"/>
                      </a:lnTo>
                      <a:lnTo>
                        <a:pt x="1931" y="877"/>
                      </a:lnTo>
                      <a:lnTo>
                        <a:pt x="1931" y="920"/>
                      </a:lnTo>
                      <a:lnTo>
                        <a:pt x="1931" y="964"/>
                      </a:lnTo>
                      <a:lnTo>
                        <a:pt x="1931" y="1010"/>
                      </a:lnTo>
                      <a:lnTo>
                        <a:pt x="1931" y="1054"/>
                      </a:lnTo>
                      <a:lnTo>
                        <a:pt x="1931" y="1099"/>
                      </a:lnTo>
                      <a:lnTo>
                        <a:pt x="1931" y="1142"/>
                      </a:lnTo>
                      <a:lnTo>
                        <a:pt x="1931" y="1182"/>
                      </a:lnTo>
                      <a:lnTo>
                        <a:pt x="1931" y="1218"/>
                      </a:lnTo>
                      <a:lnTo>
                        <a:pt x="1931" y="1249"/>
                      </a:lnTo>
                      <a:lnTo>
                        <a:pt x="1931" y="1274"/>
                      </a:lnTo>
                      <a:lnTo>
                        <a:pt x="1931" y="1294"/>
                      </a:lnTo>
                      <a:lnTo>
                        <a:pt x="1931" y="1306"/>
                      </a:lnTo>
                      <a:lnTo>
                        <a:pt x="1931" y="1311"/>
                      </a:lnTo>
                      <a:lnTo>
                        <a:pt x="2113" y="1311"/>
                      </a:lnTo>
                      <a:lnTo>
                        <a:pt x="2113" y="1306"/>
                      </a:lnTo>
                      <a:lnTo>
                        <a:pt x="2113" y="1294"/>
                      </a:lnTo>
                      <a:lnTo>
                        <a:pt x="2113" y="1275"/>
                      </a:lnTo>
                      <a:lnTo>
                        <a:pt x="2113" y="1249"/>
                      </a:lnTo>
                      <a:lnTo>
                        <a:pt x="2113" y="1219"/>
                      </a:lnTo>
                      <a:lnTo>
                        <a:pt x="2113" y="1183"/>
                      </a:lnTo>
                      <a:lnTo>
                        <a:pt x="2113" y="1143"/>
                      </a:lnTo>
                      <a:lnTo>
                        <a:pt x="2113" y="1102"/>
                      </a:lnTo>
                      <a:lnTo>
                        <a:pt x="2113" y="1058"/>
                      </a:lnTo>
                      <a:lnTo>
                        <a:pt x="2113" y="1014"/>
                      </a:lnTo>
                      <a:lnTo>
                        <a:pt x="2114" y="969"/>
                      </a:lnTo>
                      <a:lnTo>
                        <a:pt x="2114" y="925"/>
                      </a:lnTo>
                      <a:lnTo>
                        <a:pt x="2114" y="883"/>
                      </a:lnTo>
                      <a:lnTo>
                        <a:pt x="2114" y="843"/>
                      </a:lnTo>
                      <a:lnTo>
                        <a:pt x="2114" y="806"/>
                      </a:lnTo>
                      <a:lnTo>
                        <a:pt x="2114" y="775"/>
                      </a:lnTo>
                      <a:lnTo>
                        <a:pt x="2114" y="747"/>
                      </a:lnTo>
                      <a:lnTo>
                        <a:pt x="2114" y="727"/>
                      </a:lnTo>
                      <a:lnTo>
                        <a:pt x="2114" y="714"/>
                      </a:lnTo>
                      <a:lnTo>
                        <a:pt x="2114" y="708"/>
                      </a:lnTo>
                      <a:lnTo>
                        <a:pt x="2099" y="686"/>
                      </a:lnTo>
                      <a:lnTo>
                        <a:pt x="2086" y="661"/>
                      </a:lnTo>
                      <a:lnTo>
                        <a:pt x="2075" y="632"/>
                      </a:lnTo>
                      <a:lnTo>
                        <a:pt x="2065" y="598"/>
                      </a:lnTo>
                      <a:lnTo>
                        <a:pt x="2058" y="561"/>
                      </a:lnTo>
                      <a:lnTo>
                        <a:pt x="2053" y="519"/>
                      </a:lnTo>
                      <a:lnTo>
                        <a:pt x="2052" y="471"/>
                      </a:lnTo>
                      <a:lnTo>
                        <a:pt x="2053" y="434"/>
                      </a:lnTo>
                      <a:lnTo>
                        <a:pt x="2059" y="396"/>
                      </a:lnTo>
                      <a:lnTo>
                        <a:pt x="2067" y="357"/>
                      </a:lnTo>
                      <a:lnTo>
                        <a:pt x="2077" y="319"/>
                      </a:lnTo>
                      <a:lnTo>
                        <a:pt x="2090" y="282"/>
                      </a:lnTo>
                      <a:lnTo>
                        <a:pt x="2105" y="246"/>
                      </a:lnTo>
                      <a:lnTo>
                        <a:pt x="2119" y="211"/>
                      </a:lnTo>
                      <a:lnTo>
                        <a:pt x="2136" y="177"/>
                      </a:lnTo>
                      <a:lnTo>
                        <a:pt x="2152" y="147"/>
                      </a:lnTo>
                      <a:lnTo>
                        <a:pt x="2167" y="118"/>
                      </a:lnTo>
                      <a:lnTo>
                        <a:pt x="2182" y="93"/>
                      </a:lnTo>
                      <a:lnTo>
                        <a:pt x="2195" y="72"/>
                      </a:lnTo>
                      <a:lnTo>
                        <a:pt x="2207" y="55"/>
                      </a:lnTo>
                      <a:lnTo>
                        <a:pt x="2215" y="40"/>
                      </a:lnTo>
                      <a:lnTo>
                        <a:pt x="2221" y="31"/>
                      </a:lnTo>
                      <a:lnTo>
                        <a:pt x="2225" y="27"/>
                      </a:lnTo>
                      <a:lnTo>
                        <a:pt x="2235" y="15"/>
                      </a:lnTo>
                      <a:lnTo>
                        <a:pt x="2247" y="7"/>
                      </a:lnTo>
                      <a:lnTo>
                        <a:pt x="2262" y="2"/>
                      </a:lnTo>
                      <a:lnTo>
                        <a:pt x="2277" y="0"/>
                      </a:lnTo>
                      <a:lnTo>
                        <a:pt x="2298" y="3"/>
                      </a:lnTo>
                      <a:lnTo>
                        <a:pt x="2316" y="13"/>
                      </a:lnTo>
                      <a:lnTo>
                        <a:pt x="2330" y="27"/>
                      </a:lnTo>
                      <a:lnTo>
                        <a:pt x="2332" y="31"/>
                      </a:lnTo>
                      <a:lnTo>
                        <a:pt x="2340" y="40"/>
                      </a:lnTo>
                      <a:lnTo>
                        <a:pt x="2348" y="55"/>
                      </a:lnTo>
                      <a:lnTo>
                        <a:pt x="2360" y="72"/>
                      </a:lnTo>
                      <a:lnTo>
                        <a:pt x="2373" y="93"/>
                      </a:lnTo>
                      <a:lnTo>
                        <a:pt x="2388" y="118"/>
                      </a:lnTo>
                      <a:lnTo>
                        <a:pt x="2403" y="147"/>
                      </a:lnTo>
                      <a:lnTo>
                        <a:pt x="2419" y="177"/>
                      </a:lnTo>
                      <a:lnTo>
                        <a:pt x="2434" y="211"/>
                      </a:lnTo>
                      <a:lnTo>
                        <a:pt x="2450" y="246"/>
                      </a:lnTo>
                      <a:lnTo>
                        <a:pt x="2464" y="282"/>
                      </a:lnTo>
                      <a:lnTo>
                        <a:pt x="2476" y="319"/>
                      </a:lnTo>
                      <a:lnTo>
                        <a:pt x="2487" y="357"/>
                      </a:lnTo>
                      <a:lnTo>
                        <a:pt x="2495" y="396"/>
                      </a:lnTo>
                      <a:lnTo>
                        <a:pt x="2501" y="434"/>
                      </a:lnTo>
                      <a:lnTo>
                        <a:pt x="2503" y="471"/>
                      </a:lnTo>
                      <a:lnTo>
                        <a:pt x="2501" y="517"/>
                      </a:lnTo>
                      <a:lnTo>
                        <a:pt x="2498" y="558"/>
                      </a:lnTo>
                      <a:lnTo>
                        <a:pt x="2492" y="594"/>
                      </a:lnTo>
                      <a:lnTo>
                        <a:pt x="2483" y="625"/>
                      </a:lnTo>
                      <a:lnTo>
                        <a:pt x="2473" y="652"/>
                      </a:lnTo>
                      <a:lnTo>
                        <a:pt x="2461" y="676"/>
                      </a:lnTo>
                      <a:lnTo>
                        <a:pt x="2447" y="698"/>
                      </a:lnTo>
                      <a:lnTo>
                        <a:pt x="2447" y="705"/>
                      </a:lnTo>
                      <a:lnTo>
                        <a:pt x="2447" y="718"/>
                      </a:lnTo>
                      <a:lnTo>
                        <a:pt x="2447" y="740"/>
                      </a:lnTo>
                      <a:lnTo>
                        <a:pt x="2447" y="768"/>
                      </a:lnTo>
                      <a:lnTo>
                        <a:pt x="2447" y="800"/>
                      </a:lnTo>
                      <a:lnTo>
                        <a:pt x="2447" y="837"/>
                      </a:lnTo>
                      <a:lnTo>
                        <a:pt x="2446" y="877"/>
                      </a:lnTo>
                      <a:lnTo>
                        <a:pt x="2446" y="920"/>
                      </a:lnTo>
                      <a:lnTo>
                        <a:pt x="2446" y="964"/>
                      </a:lnTo>
                      <a:lnTo>
                        <a:pt x="2446" y="1010"/>
                      </a:lnTo>
                      <a:lnTo>
                        <a:pt x="2446" y="1056"/>
                      </a:lnTo>
                      <a:lnTo>
                        <a:pt x="2446" y="1099"/>
                      </a:lnTo>
                      <a:lnTo>
                        <a:pt x="2446" y="1142"/>
                      </a:lnTo>
                      <a:lnTo>
                        <a:pt x="2446" y="1182"/>
                      </a:lnTo>
                      <a:lnTo>
                        <a:pt x="2446" y="1218"/>
                      </a:lnTo>
                      <a:lnTo>
                        <a:pt x="2446" y="1249"/>
                      </a:lnTo>
                      <a:lnTo>
                        <a:pt x="2446" y="1275"/>
                      </a:lnTo>
                      <a:lnTo>
                        <a:pt x="2446" y="1294"/>
                      </a:lnTo>
                      <a:lnTo>
                        <a:pt x="2446" y="1306"/>
                      </a:lnTo>
                      <a:lnTo>
                        <a:pt x="2446" y="1311"/>
                      </a:lnTo>
                      <a:lnTo>
                        <a:pt x="2864" y="1311"/>
                      </a:lnTo>
                      <a:lnTo>
                        <a:pt x="2885" y="1315"/>
                      </a:lnTo>
                      <a:lnTo>
                        <a:pt x="2903" y="1323"/>
                      </a:lnTo>
                      <a:lnTo>
                        <a:pt x="2917" y="1338"/>
                      </a:lnTo>
                      <a:lnTo>
                        <a:pt x="2925" y="1356"/>
                      </a:lnTo>
                      <a:lnTo>
                        <a:pt x="2929" y="1376"/>
                      </a:lnTo>
                      <a:lnTo>
                        <a:pt x="2929" y="2301"/>
                      </a:lnTo>
                      <a:lnTo>
                        <a:pt x="3465" y="2301"/>
                      </a:lnTo>
                      <a:lnTo>
                        <a:pt x="3485" y="2305"/>
                      </a:lnTo>
                      <a:lnTo>
                        <a:pt x="3503" y="2313"/>
                      </a:lnTo>
                      <a:lnTo>
                        <a:pt x="3517" y="2328"/>
                      </a:lnTo>
                      <a:lnTo>
                        <a:pt x="3526" y="2346"/>
                      </a:lnTo>
                      <a:lnTo>
                        <a:pt x="3529" y="2366"/>
                      </a:lnTo>
                      <a:lnTo>
                        <a:pt x="3529" y="3867"/>
                      </a:lnTo>
                      <a:lnTo>
                        <a:pt x="3526" y="3888"/>
                      </a:lnTo>
                      <a:lnTo>
                        <a:pt x="3517" y="3906"/>
                      </a:lnTo>
                      <a:lnTo>
                        <a:pt x="3503" y="3920"/>
                      </a:lnTo>
                      <a:lnTo>
                        <a:pt x="3485" y="3928"/>
                      </a:lnTo>
                      <a:lnTo>
                        <a:pt x="3465" y="3932"/>
                      </a:lnTo>
                      <a:lnTo>
                        <a:pt x="65" y="3932"/>
                      </a:lnTo>
                      <a:lnTo>
                        <a:pt x="44" y="3928"/>
                      </a:lnTo>
                      <a:lnTo>
                        <a:pt x="26" y="3920"/>
                      </a:lnTo>
                      <a:lnTo>
                        <a:pt x="12" y="3906"/>
                      </a:lnTo>
                      <a:lnTo>
                        <a:pt x="4" y="3888"/>
                      </a:lnTo>
                      <a:lnTo>
                        <a:pt x="0" y="3867"/>
                      </a:lnTo>
                      <a:lnTo>
                        <a:pt x="0" y="2366"/>
                      </a:lnTo>
                      <a:lnTo>
                        <a:pt x="4" y="2346"/>
                      </a:lnTo>
                      <a:lnTo>
                        <a:pt x="12" y="2328"/>
                      </a:lnTo>
                      <a:lnTo>
                        <a:pt x="26" y="2313"/>
                      </a:lnTo>
                      <a:lnTo>
                        <a:pt x="44" y="2305"/>
                      </a:lnTo>
                      <a:lnTo>
                        <a:pt x="65" y="2301"/>
                      </a:lnTo>
                      <a:lnTo>
                        <a:pt x="600" y="2301"/>
                      </a:lnTo>
                      <a:lnTo>
                        <a:pt x="600" y="1376"/>
                      </a:lnTo>
                      <a:lnTo>
                        <a:pt x="604" y="1356"/>
                      </a:lnTo>
                      <a:lnTo>
                        <a:pt x="613" y="1338"/>
                      </a:lnTo>
                      <a:lnTo>
                        <a:pt x="627" y="1323"/>
                      </a:lnTo>
                      <a:lnTo>
                        <a:pt x="645" y="1315"/>
                      </a:lnTo>
                      <a:lnTo>
                        <a:pt x="665" y="1311"/>
                      </a:lnTo>
                      <a:lnTo>
                        <a:pt x="1083" y="1311"/>
                      </a:lnTo>
                      <a:lnTo>
                        <a:pt x="1083" y="1306"/>
                      </a:lnTo>
                      <a:lnTo>
                        <a:pt x="1083" y="1294"/>
                      </a:lnTo>
                      <a:lnTo>
                        <a:pt x="1083" y="1275"/>
                      </a:lnTo>
                      <a:lnTo>
                        <a:pt x="1083" y="1249"/>
                      </a:lnTo>
                      <a:lnTo>
                        <a:pt x="1083" y="1219"/>
                      </a:lnTo>
                      <a:lnTo>
                        <a:pt x="1083" y="1183"/>
                      </a:lnTo>
                      <a:lnTo>
                        <a:pt x="1083" y="1143"/>
                      </a:lnTo>
                      <a:lnTo>
                        <a:pt x="1083" y="1102"/>
                      </a:lnTo>
                      <a:lnTo>
                        <a:pt x="1083" y="1058"/>
                      </a:lnTo>
                      <a:lnTo>
                        <a:pt x="1083" y="1014"/>
                      </a:lnTo>
                      <a:lnTo>
                        <a:pt x="1083" y="969"/>
                      </a:lnTo>
                      <a:lnTo>
                        <a:pt x="1083" y="925"/>
                      </a:lnTo>
                      <a:lnTo>
                        <a:pt x="1083" y="883"/>
                      </a:lnTo>
                      <a:lnTo>
                        <a:pt x="1083" y="843"/>
                      </a:lnTo>
                      <a:lnTo>
                        <a:pt x="1083" y="806"/>
                      </a:lnTo>
                      <a:lnTo>
                        <a:pt x="1083" y="775"/>
                      </a:lnTo>
                      <a:lnTo>
                        <a:pt x="1083" y="747"/>
                      </a:lnTo>
                      <a:lnTo>
                        <a:pt x="1083" y="727"/>
                      </a:lnTo>
                      <a:lnTo>
                        <a:pt x="1083" y="712"/>
                      </a:lnTo>
                      <a:lnTo>
                        <a:pt x="1083" y="706"/>
                      </a:lnTo>
                      <a:lnTo>
                        <a:pt x="1069" y="685"/>
                      </a:lnTo>
                      <a:lnTo>
                        <a:pt x="1055" y="661"/>
                      </a:lnTo>
                      <a:lnTo>
                        <a:pt x="1043" y="632"/>
                      </a:lnTo>
                      <a:lnTo>
                        <a:pt x="1034" y="598"/>
                      </a:lnTo>
                      <a:lnTo>
                        <a:pt x="1028" y="561"/>
                      </a:lnTo>
                      <a:lnTo>
                        <a:pt x="1023" y="519"/>
                      </a:lnTo>
                      <a:lnTo>
                        <a:pt x="1022" y="471"/>
                      </a:lnTo>
                      <a:lnTo>
                        <a:pt x="1023" y="433"/>
                      </a:lnTo>
                      <a:lnTo>
                        <a:pt x="1028" y="394"/>
                      </a:lnTo>
                      <a:lnTo>
                        <a:pt x="1036" y="356"/>
                      </a:lnTo>
                      <a:lnTo>
                        <a:pt x="1047" y="319"/>
                      </a:lnTo>
                      <a:lnTo>
                        <a:pt x="1060" y="282"/>
                      </a:lnTo>
                      <a:lnTo>
                        <a:pt x="1075" y="244"/>
                      </a:lnTo>
                      <a:lnTo>
                        <a:pt x="1089" y="210"/>
                      </a:lnTo>
                      <a:lnTo>
                        <a:pt x="1105" y="177"/>
                      </a:lnTo>
                      <a:lnTo>
                        <a:pt x="1121" y="146"/>
                      </a:lnTo>
                      <a:lnTo>
                        <a:pt x="1137" y="118"/>
                      </a:lnTo>
                      <a:lnTo>
                        <a:pt x="1151" y="93"/>
                      </a:lnTo>
                      <a:lnTo>
                        <a:pt x="1164" y="72"/>
                      </a:lnTo>
                      <a:lnTo>
                        <a:pt x="1175" y="54"/>
                      </a:lnTo>
                      <a:lnTo>
                        <a:pt x="1185" y="40"/>
                      </a:lnTo>
                      <a:lnTo>
                        <a:pt x="1191" y="31"/>
                      </a:lnTo>
                      <a:lnTo>
                        <a:pt x="1194" y="26"/>
                      </a:lnTo>
                      <a:lnTo>
                        <a:pt x="1209" y="12"/>
                      </a:lnTo>
                      <a:lnTo>
                        <a:pt x="1227" y="3"/>
                      </a:lnTo>
                      <a:lnTo>
                        <a:pt x="124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9589478" y="2110153"/>
                <a:ext cx="1858108" cy="984739"/>
                <a:chOff x="9589478" y="2110153"/>
                <a:chExt cx="1858108" cy="984739"/>
              </a:xfrm>
            </p:grpSpPr>
            <p:sp>
              <p:nvSpPr>
                <p:cNvPr id="13" name="Rectangle 12"/>
                <p:cNvSpPr/>
                <p:nvPr/>
              </p:nvSpPr>
              <p:spPr>
                <a:xfrm>
                  <a:off x="9589478" y="2110153"/>
                  <a:ext cx="1858108" cy="9847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9646363" y="2279357"/>
                  <a:ext cx="1744338" cy="646331"/>
                </a:xfrm>
                <a:prstGeom prst="rect">
                  <a:avLst/>
                </a:prstGeom>
              </p:spPr>
              <p:txBody>
                <a:bodyPr wrap="square">
                  <a:spAutoFit/>
                </a:bodyPr>
                <a:lstStyle/>
                <a:p>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grpSp>
        <p:grpSp>
          <p:nvGrpSpPr>
            <p:cNvPr id="61" name="Group 60"/>
            <p:cNvGrpSpPr/>
            <p:nvPr/>
          </p:nvGrpSpPr>
          <p:grpSpPr>
            <a:xfrm>
              <a:off x="8581293" y="3704490"/>
              <a:ext cx="2866293" cy="984739"/>
              <a:chOff x="8581293" y="3704490"/>
              <a:chExt cx="2866293" cy="984739"/>
            </a:xfrm>
          </p:grpSpPr>
          <p:grpSp>
            <p:nvGrpSpPr>
              <p:cNvPr id="58" name="Group 57"/>
              <p:cNvGrpSpPr/>
              <p:nvPr/>
            </p:nvGrpSpPr>
            <p:grpSpPr>
              <a:xfrm>
                <a:off x="8581293" y="3704490"/>
                <a:ext cx="1008185" cy="984739"/>
                <a:chOff x="8581293" y="3704490"/>
                <a:chExt cx="1008185" cy="984739"/>
              </a:xfrm>
            </p:grpSpPr>
            <p:sp>
              <p:nvSpPr>
                <p:cNvPr id="15" name="Rectangle 14"/>
                <p:cNvSpPr/>
                <p:nvPr/>
              </p:nvSpPr>
              <p:spPr>
                <a:xfrm>
                  <a:off x="8581293" y="3704490"/>
                  <a:ext cx="1008185" cy="98473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26"/>
                <p:cNvGrpSpPr>
                  <a:grpSpLocks noChangeAspect="1"/>
                </p:cNvGrpSpPr>
                <p:nvPr/>
              </p:nvGrpSpPr>
              <p:grpSpPr bwMode="auto">
                <a:xfrm>
                  <a:off x="8760422" y="3907656"/>
                  <a:ext cx="649926" cy="578406"/>
                  <a:chOff x="4878" y="2913"/>
                  <a:chExt cx="1145" cy="1019"/>
                </a:xfrm>
                <a:solidFill>
                  <a:schemeClr val="bg1"/>
                </a:solidFill>
              </p:grpSpPr>
              <p:sp>
                <p:nvSpPr>
                  <p:cNvPr id="54" name="Freeform 28"/>
                  <p:cNvSpPr>
                    <a:spLocks/>
                  </p:cNvSpPr>
                  <p:nvPr/>
                </p:nvSpPr>
                <p:spPr bwMode="auto">
                  <a:xfrm>
                    <a:off x="5197" y="2913"/>
                    <a:ext cx="757" cy="524"/>
                  </a:xfrm>
                  <a:custGeom>
                    <a:avLst/>
                    <a:gdLst>
                      <a:gd name="T0" fmla="*/ 1201 w 2271"/>
                      <a:gd name="T1" fmla="*/ 11 h 1571"/>
                      <a:gd name="T2" fmla="*/ 1279 w 2271"/>
                      <a:gd name="T3" fmla="*/ 66 h 1571"/>
                      <a:gd name="T4" fmla="*/ 1320 w 2271"/>
                      <a:gd name="T5" fmla="*/ 152 h 1571"/>
                      <a:gd name="T6" fmla="*/ 1313 w 2271"/>
                      <a:gd name="T7" fmla="*/ 247 h 1571"/>
                      <a:gd name="T8" fmla="*/ 1263 w 2271"/>
                      <a:gd name="T9" fmla="*/ 321 h 1571"/>
                      <a:gd name="T10" fmla="*/ 1509 w 2271"/>
                      <a:gd name="T11" fmla="*/ 378 h 1571"/>
                      <a:gd name="T12" fmla="*/ 1731 w 2271"/>
                      <a:gd name="T13" fmla="*/ 487 h 1571"/>
                      <a:gd name="T14" fmla="*/ 1923 w 2271"/>
                      <a:gd name="T15" fmla="*/ 640 h 1571"/>
                      <a:gd name="T16" fmla="*/ 2080 w 2271"/>
                      <a:gd name="T17" fmla="*/ 831 h 1571"/>
                      <a:gd name="T18" fmla="*/ 2193 w 2271"/>
                      <a:gd name="T19" fmla="*/ 1054 h 1571"/>
                      <a:gd name="T20" fmla="*/ 2257 w 2271"/>
                      <a:gd name="T21" fmla="*/ 1302 h 1571"/>
                      <a:gd name="T22" fmla="*/ 2270 w 2271"/>
                      <a:gd name="T23" fmla="*/ 1525 h 1571"/>
                      <a:gd name="T24" fmla="*/ 1948 w 2271"/>
                      <a:gd name="T25" fmla="*/ 1571 h 1571"/>
                      <a:gd name="T26" fmla="*/ 1510 w 2271"/>
                      <a:gd name="T27" fmla="*/ 1571 h 1571"/>
                      <a:gd name="T28" fmla="*/ 1092 w 2271"/>
                      <a:gd name="T29" fmla="*/ 1571 h 1571"/>
                      <a:gd name="T30" fmla="*/ 670 w 2271"/>
                      <a:gd name="T31" fmla="*/ 1571 h 1571"/>
                      <a:gd name="T32" fmla="*/ 377 w 2271"/>
                      <a:gd name="T33" fmla="*/ 1526 h 1571"/>
                      <a:gd name="T34" fmla="*/ 406 w 2271"/>
                      <a:gd name="T35" fmla="*/ 1319 h 1571"/>
                      <a:gd name="T36" fmla="*/ 451 w 2271"/>
                      <a:gd name="T37" fmla="*/ 1124 h 1571"/>
                      <a:gd name="T38" fmla="*/ 535 w 2271"/>
                      <a:gd name="T39" fmla="*/ 916 h 1571"/>
                      <a:gd name="T40" fmla="*/ 614 w 2271"/>
                      <a:gd name="T41" fmla="*/ 779 h 1571"/>
                      <a:gd name="T42" fmla="*/ 685 w 2271"/>
                      <a:gd name="T43" fmla="*/ 689 h 1571"/>
                      <a:gd name="T44" fmla="*/ 769 w 2271"/>
                      <a:gd name="T45" fmla="*/ 602 h 1571"/>
                      <a:gd name="T46" fmla="*/ 857 w 2271"/>
                      <a:gd name="T47" fmla="*/ 523 h 1571"/>
                      <a:gd name="T48" fmla="*/ 932 w 2271"/>
                      <a:gd name="T49" fmla="*/ 463 h 1571"/>
                      <a:gd name="T50" fmla="*/ 995 w 2271"/>
                      <a:gd name="T51" fmla="*/ 416 h 1571"/>
                      <a:gd name="T52" fmla="*/ 1025 w 2271"/>
                      <a:gd name="T53" fmla="*/ 393 h 1571"/>
                      <a:gd name="T54" fmla="*/ 1018 w 2271"/>
                      <a:gd name="T55" fmla="*/ 395 h 1571"/>
                      <a:gd name="T56" fmla="*/ 968 w 2271"/>
                      <a:gd name="T57" fmla="*/ 412 h 1571"/>
                      <a:gd name="T58" fmla="*/ 887 w 2271"/>
                      <a:gd name="T59" fmla="*/ 445 h 1571"/>
                      <a:gd name="T60" fmla="*/ 791 w 2271"/>
                      <a:gd name="T61" fmla="*/ 495 h 1571"/>
                      <a:gd name="T62" fmla="*/ 680 w 2271"/>
                      <a:gd name="T63" fmla="*/ 567 h 1571"/>
                      <a:gd name="T64" fmla="*/ 588 w 2271"/>
                      <a:gd name="T65" fmla="*/ 642 h 1571"/>
                      <a:gd name="T66" fmla="*/ 486 w 2271"/>
                      <a:gd name="T67" fmla="*/ 751 h 1571"/>
                      <a:gd name="T68" fmla="*/ 384 w 2271"/>
                      <a:gd name="T69" fmla="*/ 901 h 1571"/>
                      <a:gd name="T70" fmla="*/ 283 w 2271"/>
                      <a:gd name="T71" fmla="*/ 1138 h 1571"/>
                      <a:gd name="T72" fmla="*/ 229 w 2271"/>
                      <a:gd name="T73" fmla="*/ 1375 h 1571"/>
                      <a:gd name="T74" fmla="*/ 208 w 2271"/>
                      <a:gd name="T75" fmla="*/ 1571 h 1571"/>
                      <a:gd name="T76" fmla="*/ 0 w 2271"/>
                      <a:gd name="T77" fmla="*/ 1478 h 1571"/>
                      <a:gd name="T78" fmla="*/ 28 w 2271"/>
                      <a:gd name="T79" fmla="*/ 1217 h 1571"/>
                      <a:gd name="T80" fmla="*/ 111 w 2271"/>
                      <a:gd name="T81" fmla="*/ 977 h 1571"/>
                      <a:gd name="T82" fmla="*/ 239 w 2271"/>
                      <a:gd name="T83" fmla="*/ 763 h 1571"/>
                      <a:gd name="T84" fmla="*/ 408 w 2271"/>
                      <a:gd name="T85" fmla="*/ 584 h 1571"/>
                      <a:gd name="T86" fmla="*/ 611 w 2271"/>
                      <a:gd name="T87" fmla="*/ 445 h 1571"/>
                      <a:gd name="T88" fmla="*/ 841 w 2271"/>
                      <a:gd name="T89" fmla="*/ 353 h 1571"/>
                      <a:gd name="T90" fmla="*/ 987 w 2271"/>
                      <a:gd name="T91" fmla="*/ 299 h 1571"/>
                      <a:gd name="T92" fmla="*/ 950 w 2271"/>
                      <a:gd name="T93" fmla="*/ 217 h 1571"/>
                      <a:gd name="T94" fmla="*/ 960 w 2271"/>
                      <a:gd name="T95" fmla="*/ 120 h 1571"/>
                      <a:gd name="T96" fmla="*/ 1015 w 2271"/>
                      <a:gd name="T97" fmla="*/ 43 h 1571"/>
                      <a:gd name="T98" fmla="*/ 1102 w 2271"/>
                      <a:gd name="T99" fmla="*/ 3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1571">
                        <a:moveTo>
                          <a:pt x="1135" y="0"/>
                        </a:moveTo>
                        <a:lnTo>
                          <a:pt x="1169" y="3"/>
                        </a:lnTo>
                        <a:lnTo>
                          <a:pt x="1201" y="11"/>
                        </a:lnTo>
                        <a:lnTo>
                          <a:pt x="1231" y="25"/>
                        </a:lnTo>
                        <a:lnTo>
                          <a:pt x="1257" y="43"/>
                        </a:lnTo>
                        <a:lnTo>
                          <a:pt x="1279" y="66"/>
                        </a:lnTo>
                        <a:lnTo>
                          <a:pt x="1297" y="92"/>
                        </a:lnTo>
                        <a:lnTo>
                          <a:pt x="1312" y="120"/>
                        </a:lnTo>
                        <a:lnTo>
                          <a:pt x="1320" y="152"/>
                        </a:lnTo>
                        <a:lnTo>
                          <a:pt x="1324" y="185"/>
                        </a:lnTo>
                        <a:lnTo>
                          <a:pt x="1320" y="217"/>
                        </a:lnTo>
                        <a:lnTo>
                          <a:pt x="1313" y="247"/>
                        </a:lnTo>
                        <a:lnTo>
                          <a:pt x="1300" y="274"/>
                        </a:lnTo>
                        <a:lnTo>
                          <a:pt x="1283" y="299"/>
                        </a:lnTo>
                        <a:lnTo>
                          <a:pt x="1263" y="321"/>
                        </a:lnTo>
                        <a:lnTo>
                          <a:pt x="1348" y="334"/>
                        </a:lnTo>
                        <a:lnTo>
                          <a:pt x="1429" y="353"/>
                        </a:lnTo>
                        <a:lnTo>
                          <a:pt x="1509" y="378"/>
                        </a:lnTo>
                        <a:lnTo>
                          <a:pt x="1586" y="409"/>
                        </a:lnTo>
                        <a:lnTo>
                          <a:pt x="1660" y="445"/>
                        </a:lnTo>
                        <a:lnTo>
                          <a:pt x="1731" y="487"/>
                        </a:lnTo>
                        <a:lnTo>
                          <a:pt x="1798" y="533"/>
                        </a:lnTo>
                        <a:lnTo>
                          <a:pt x="1863" y="584"/>
                        </a:lnTo>
                        <a:lnTo>
                          <a:pt x="1923" y="640"/>
                        </a:lnTo>
                        <a:lnTo>
                          <a:pt x="1979" y="699"/>
                        </a:lnTo>
                        <a:lnTo>
                          <a:pt x="2032" y="763"/>
                        </a:lnTo>
                        <a:lnTo>
                          <a:pt x="2080" y="831"/>
                        </a:lnTo>
                        <a:lnTo>
                          <a:pt x="2122" y="902"/>
                        </a:lnTo>
                        <a:lnTo>
                          <a:pt x="2160" y="977"/>
                        </a:lnTo>
                        <a:lnTo>
                          <a:pt x="2193" y="1054"/>
                        </a:lnTo>
                        <a:lnTo>
                          <a:pt x="2220" y="1134"/>
                        </a:lnTo>
                        <a:lnTo>
                          <a:pt x="2242" y="1217"/>
                        </a:lnTo>
                        <a:lnTo>
                          <a:pt x="2257" y="1302"/>
                        </a:lnTo>
                        <a:lnTo>
                          <a:pt x="2268" y="1389"/>
                        </a:lnTo>
                        <a:lnTo>
                          <a:pt x="2271" y="1478"/>
                        </a:lnTo>
                        <a:lnTo>
                          <a:pt x="2270" y="1525"/>
                        </a:lnTo>
                        <a:lnTo>
                          <a:pt x="2267" y="1571"/>
                        </a:lnTo>
                        <a:lnTo>
                          <a:pt x="2105" y="1571"/>
                        </a:lnTo>
                        <a:lnTo>
                          <a:pt x="1948" y="1571"/>
                        </a:lnTo>
                        <a:lnTo>
                          <a:pt x="1798" y="1571"/>
                        </a:lnTo>
                        <a:lnTo>
                          <a:pt x="1652" y="1571"/>
                        </a:lnTo>
                        <a:lnTo>
                          <a:pt x="1510" y="1571"/>
                        </a:lnTo>
                        <a:lnTo>
                          <a:pt x="1369" y="1571"/>
                        </a:lnTo>
                        <a:lnTo>
                          <a:pt x="1231" y="1571"/>
                        </a:lnTo>
                        <a:lnTo>
                          <a:pt x="1092" y="1571"/>
                        </a:lnTo>
                        <a:lnTo>
                          <a:pt x="952" y="1571"/>
                        </a:lnTo>
                        <a:lnTo>
                          <a:pt x="813" y="1571"/>
                        </a:lnTo>
                        <a:lnTo>
                          <a:pt x="670" y="1571"/>
                        </a:lnTo>
                        <a:lnTo>
                          <a:pt x="524" y="1571"/>
                        </a:lnTo>
                        <a:lnTo>
                          <a:pt x="373" y="1571"/>
                        </a:lnTo>
                        <a:lnTo>
                          <a:pt x="377" y="1526"/>
                        </a:lnTo>
                        <a:lnTo>
                          <a:pt x="384" y="1481"/>
                        </a:lnTo>
                        <a:lnTo>
                          <a:pt x="393" y="1400"/>
                        </a:lnTo>
                        <a:lnTo>
                          <a:pt x="406" y="1319"/>
                        </a:lnTo>
                        <a:lnTo>
                          <a:pt x="422" y="1240"/>
                        </a:lnTo>
                        <a:lnTo>
                          <a:pt x="438" y="1182"/>
                        </a:lnTo>
                        <a:lnTo>
                          <a:pt x="451" y="1124"/>
                        </a:lnTo>
                        <a:lnTo>
                          <a:pt x="488" y="1017"/>
                        </a:lnTo>
                        <a:lnTo>
                          <a:pt x="512" y="965"/>
                        </a:lnTo>
                        <a:lnTo>
                          <a:pt x="535" y="916"/>
                        </a:lnTo>
                        <a:lnTo>
                          <a:pt x="560" y="868"/>
                        </a:lnTo>
                        <a:lnTo>
                          <a:pt x="588" y="824"/>
                        </a:lnTo>
                        <a:lnTo>
                          <a:pt x="614" y="779"/>
                        </a:lnTo>
                        <a:lnTo>
                          <a:pt x="646" y="740"/>
                        </a:lnTo>
                        <a:lnTo>
                          <a:pt x="666" y="715"/>
                        </a:lnTo>
                        <a:lnTo>
                          <a:pt x="685" y="689"/>
                        </a:lnTo>
                        <a:lnTo>
                          <a:pt x="706" y="666"/>
                        </a:lnTo>
                        <a:lnTo>
                          <a:pt x="738" y="633"/>
                        </a:lnTo>
                        <a:lnTo>
                          <a:pt x="769" y="602"/>
                        </a:lnTo>
                        <a:lnTo>
                          <a:pt x="798" y="573"/>
                        </a:lnTo>
                        <a:lnTo>
                          <a:pt x="829" y="548"/>
                        </a:lnTo>
                        <a:lnTo>
                          <a:pt x="857" y="523"/>
                        </a:lnTo>
                        <a:lnTo>
                          <a:pt x="884" y="500"/>
                        </a:lnTo>
                        <a:lnTo>
                          <a:pt x="908" y="479"/>
                        </a:lnTo>
                        <a:lnTo>
                          <a:pt x="932" y="463"/>
                        </a:lnTo>
                        <a:lnTo>
                          <a:pt x="957" y="445"/>
                        </a:lnTo>
                        <a:lnTo>
                          <a:pt x="978" y="429"/>
                        </a:lnTo>
                        <a:lnTo>
                          <a:pt x="995" y="416"/>
                        </a:lnTo>
                        <a:lnTo>
                          <a:pt x="1010" y="405"/>
                        </a:lnTo>
                        <a:lnTo>
                          <a:pt x="1019" y="398"/>
                        </a:lnTo>
                        <a:lnTo>
                          <a:pt x="1025" y="393"/>
                        </a:lnTo>
                        <a:lnTo>
                          <a:pt x="1028" y="392"/>
                        </a:lnTo>
                        <a:lnTo>
                          <a:pt x="1025" y="392"/>
                        </a:lnTo>
                        <a:lnTo>
                          <a:pt x="1018" y="395"/>
                        </a:lnTo>
                        <a:lnTo>
                          <a:pt x="1006" y="399"/>
                        </a:lnTo>
                        <a:lnTo>
                          <a:pt x="989" y="405"/>
                        </a:lnTo>
                        <a:lnTo>
                          <a:pt x="968" y="412"/>
                        </a:lnTo>
                        <a:lnTo>
                          <a:pt x="944" y="423"/>
                        </a:lnTo>
                        <a:lnTo>
                          <a:pt x="915" y="433"/>
                        </a:lnTo>
                        <a:lnTo>
                          <a:pt x="887" y="445"/>
                        </a:lnTo>
                        <a:lnTo>
                          <a:pt x="857" y="460"/>
                        </a:lnTo>
                        <a:lnTo>
                          <a:pt x="826" y="476"/>
                        </a:lnTo>
                        <a:lnTo>
                          <a:pt x="791" y="495"/>
                        </a:lnTo>
                        <a:lnTo>
                          <a:pt x="755" y="515"/>
                        </a:lnTo>
                        <a:lnTo>
                          <a:pt x="718" y="540"/>
                        </a:lnTo>
                        <a:lnTo>
                          <a:pt x="680" y="567"/>
                        </a:lnTo>
                        <a:lnTo>
                          <a:pt x="640" y="597"/>
                        </a:lnTo>
                        <a:lnTo>
                          <a:pt x="613" y="618"/>
                        </a:lnTo>
                        <a:lnTo>
                          <a:pt x="588" y="642"/>
                        </a:lnTo>
                        <a:lnTo>
                          <a:pt x="561" y="667"/>
                        </a:lnTo>
                        <a:lnTo>
                          <a:pt x="522" y="706"/>
                        </a:lnTo>
                        <a:lnTo>
                          <a:pt x="486" y="751"/>
                        </a:lnTo>
                        <a:lnTo>
                          <a:pt x="449" y="798"/>
                        </a:lnTo>
                        <a:lnTo>
                          <a:pt x="415" y="848"/>
                        </a:lnTo>
                        <a:lnTo>
                          <a:pt x="384" y="901"/>
                        </a:lnTo>
                        <a:lnTo>
                          <a:pt x="354" y="957"/>
                        </a:lnTo>
                        <a:lnTo>
                          <a:pt x="303" y="1076"/>
                        </a:lnTo>
                        <a:lnTo>
                          <a:pt x="283" y="1138"/>
                        </a:lnTo>
                        <a:lnTo>
                          <a:pt x="264" y="1202"/>
                        </a:lnTo>
                        <a:lnTo>
                          <a:pt x="245" y="1288"/>
                        </a:lnTo>
                        <a:lnTo>
                          <a:pt x="229" y="1375"/>
                        </a:lnTo>
                        <a:lnTo>
                          <a:pt x="218" y="1462"/>
                        </a:lnTo>
                        <a:lnTo>
                          <a:pt x="211" y="1517"/>
                        </a:lnTo>
                        <a:lnTo>
                          <a:pt x="208" y="1571"/>
                        </a:lnTo>
                        <a:lnTo>
                          <a:pt x="4" y="1571"/>
                        </a:lnTo>
                        <a:lnTo>
                          <a:pt x="1" y="1524"/>
                        </a:lnTo>
                        <a:lnTo>
                          <a:pt x="0" y="1478"/>
                        </a:lnTo>
                        <a:lnTo>
                          <a:pt x="3" y="1389"/>
                        </a:lnTo>
                        <a:lnTo>
                          <a:pt x="14" y="1302"/>
                        </a:lnTo>
                        <a:lnTo>
                          <a:pt x="28" y="1217"/>
                        </a:lnTo>
                        <a:lnTo>
                          <a:pt x="51" y="1134"/>
                        </a:lnTo>
                        <a:lnTo>
                          <a:pt x="78" y="1054"/>
                        </a:lnTo>
                        <a:lnTo>
                          <a:pt x="111" y="977"/>
                        </a:lnTo>
                        <a:lnTo>
                          <a:pt x="149" y="902"/>
                        </a:lnTo>
                        <a:lnTo>
                          <a:pt x="191" y="831"/>
                        </a:lnTo>
                        <a:lnTo>
                          <a:pt x="239" y="763"/>
                        </a:lnTo>
                        <a:lnTo>
                          <a:pt x="292" y="699"/>
                        </a:lnTo>
                        <a:lnTo>
                          <a:pt x="348" y="640"/>
                        </a:lnTo>
                        <a:lnTo>
                          <a:pt x="408" y="584"/>
                        </a:lnTo>
                        <a:lnTo>
                          <a:pt x="472" y="533"/>
                        </a:lnTo>
                        <a:lnTo>
                          <a:pt x="540" y="487"/>
                        </a:lnTo>
                        <a:lnTo>
                          <a:pt x="611" y="445"/>
                        </a:lnTo>
                        <a:lnTo>
                          <a:pt x="685" y="409"/>
                        </a:lnTo>
                        <a:lnTo>
                          <a:pt x="762" y="378"/>
                        </a:lnTo>
                        <a:lnTo>
                          <a:pt x="841" y="353"/>
                        </a:lnTo>
                        <a:lnTo>
                          <a:pt x="924" y="334"/>
                        </a:lnTo>
                        <a:lnTo>
                          <a:pt x="1007" y="321"/>
                        </a:lnTo>
                        <a:lnTo>
                          <a:pt x="987" y="299"/>
                        </a:lnTo>
                        <a:lnTo>
                          <a:pt x="970" y="274"/>
                        </a:lnTo>
                        <a:lnTo>
                          <a:pt x="959" y="247"/>
                        </a:lnTo>
                        <a:lnTo>
                          <a:pt x="950" y="217"/>
                        </a:lnTo>
                        <a:lnTo>
                          <a:pt x="948" y="185"/>
                        </a:lnTo>
                        <a:lnTo>
                          <a:pt x="951" y="152"/>
                        </a:lnTo>
                        <a:lnTo>
                          <a:pt x="960" y="120"/>
                        </a:lnTo>
                        <a:lnTo>
                          <a:pt x="974" y="92"/>
                        </a:lnTo>
                        <a:lnTo>
                          <a:pt x="992" y="66"/>
                        </a:lnTo>
                        <a:lnTo>
                          <a:pt x="1015" y="43"/>
                        </a:lnTo>
                        <a:lnTo>
                          <a:pt x="1041" y="25"/>
                        </a:lnTo>
                        <a:lnTo>
                          <a:pt x="1070" y="11"/>
                        </a:lnTo>
                        <a:lnTo>
                          <a:pt x="1102" y="3"/>
                        </a:lnTo>
                        <a:lnTo>
                          <a:pt x="11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Rectangle 29"/>
                  <p:cNvSpPr>
                    <a:spLocks noChangeArrowheads="1"/>
                  </p:cNvSpPr>
                  <p:nvPr/>
                </p:nvSpPr>
                <p:spPr bwMode="auto">
                  <a:xfrm>
                    <a:off x="5129" y="3460"/>
                    <a:ext cx="894" cy="7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0"/>
                  <p:cNvSpPr>
                    <a:spLocks/>
                  </p:cNvSpPr>
                  <p:nvPr/>
                </p:nvSpPr>
                <p:spPr bwMode="auto">
                  <a:xfrm>
                    <a:off x="5057" y="3566"/>
                    <a:ext cx="650" cy="277"/>
                  </a:xfrm>
                  <a:custGeom>
                    <a:avLst/>
                    <a:gdLst>
                      <a:gd name="T0" fmla="*/ 1096 w 1950"/>
                      <a:gd name="T1" fmla="*/ 6 h 830"/>
                      <a:gd name="T2" fmla="*/ 1128 w 1950"/>
                      <a:gd name="T3" fmla="*/ 36 h 830"/>
                      <a:gd name="T4" fmla="*/ 1143 w 1950"/>
                      <a:gd name="T5" fmla="*/ 80 h 830"/>
                      <a:gd name="T6" fmla="*/ 1133 w 1950"/>
                      <a:gd name="T7" fmla="*/ 125 h 830"/>
                      <a:gd name="T8" fmla="*/ 1091 w 1950"/>
                      <a:gd name="T9" fmla="*/ 160 h 830"/>
                      <a:gd name="T10" fmla="*/ 1020 w 1950"/>
                      <a:gd name="T11" fmla="*/ 178 h 830"/>
                      <a:gd name="T12" fmla="*/ 930 w 1950"/>
                      <a:gd name="T13" fmla="*/ 201 h 830"/>
                      <a:gd name="T14" fmla="*/ 831 w 1950"/>
                      <a:gd name="T15" fmla="*/ 227 h 830"/>
                      <a:gd name="T16" fmla="*/ 738 w 1950"/>
                      <a:gd name="T17" fmla="*/ 252 h 830"/>
                      <a:gd name="T18" fmla="*/ 664 w 1950"/>
                      <a:gd name="T19" fmla="*/ 272 h 830"/>
                      <a:gd name="T20" fmla="*/ 625 w 1950"/>
                      <a:gd name="T21" fmla="*/ 282 h 830"/>
                      <a:gd name="T22" fmla="*/ 1187 w 1950"/>
                      <a:gd name="T23" fmla="*/ 317 h 830"/>
                      <a:gd name="T24" fmla="*/ 1228 w 1950"/>
                      <a:gd name="T25" fmla="*/ 302 h 830"/>
                      <a:gd name="T26" fmla="*/ 1303 w 1950"/>
                      <a:gd name="T27" fmla="*/ 275 h 830"/>
                      <a:gd name="T28" fmla="*/ 1403 w 1950"/>
                      <a:gd name="T29" fmla="*/ 239 h 830"/>
                      <a:gd name="T30" fmla="*/ 1515 w 1950"/>
                      <a:gd name="T31" fmla="*/ 197 h 830"/>
                      <a:gd name="T32" fmla="*/ 1626 w 1950"/>
                      <a:gd name="T33" fmla="*/ 154 h 830"/>
                      <a:gd name="T34" fmla="*/ 1725 w 1950"/>
                      <a:gd name="T35" fmla="*/ 115 h 830"/>
                      <a:gd name="T36" fmla="*/ 1796 w 1950"/>
                      <a:gd name="T37" fmla="*/ 83 h 830"/>
                      <a:gd name="T38" fmla="*/ 1869 w 1950"/>
                      <a:gd name="T39" fmla="*/ 68 h 830"/>
                      <a:gd name="T40" fmla="*/ 1919 w 1950"/>
                      <a:gd name="T41" fmla="*/ 91 h 830"/>
                      <a:gd name="T42" fmla="*/ 1947 w 1950"/>
                      <a:gd name="T43" fmla="*/ 136 h 830"/>
                      <a:gd name="T44" fmla="*/ 1948 w 1950"/>
                      <a:gd name="T45" fmla="*/ 186 h 830"/>
                      <a:gd name="T46" fmla="*/ 1920 w 1950"/>
                      <a:gd name="T47" fmla="*/ 225 h 830"/>
                      <a:gd name="T48" fmla="*/ 1874 w 1950"/>
                      <a:gd name="T49" fmla="*/ 255 h 830"/>
                      <a:gd name="T50" fmla="*/ 1793 w 1950"/>
                      <a:gd name="T51" fmla="*/ 310 h 830"/>
                      <a:gd name="T52" fmla="*/ 1690 w 1950"/>
                      <a:gd name="T53" fmla="*/ 379 h 830"/>
                      <a:gd name="T54" fmla="*/ 1571 w 1950"/>
                      <a:gd name="T55" fmla="*/ 455 h 830"/>
                      <a:gd name="T56" fmla="*/ 1451 w 1950"/>
                      <a:gd name="T57" fmla="*/ 532 h 830"/>
                      <a:gd name="T58" fmla="*/ 1338 w 1950"/>
                      <a:gd name="T59" fmla="*/ 601 h 830"/>
                      <a:gd name="T60" fmla="*/ 1242 w 1950"/>
                      <a:gd name="T61" fmla="*/ 655 h 830"/>
                      <a:gd name="T62" fmla="*/ 1177 w 1950"/>
                      <a:gd name="T63" fmla="*/ 686 h 830"/>
                      <a:gd name="T64" fmla="*/ 1122 w 1950"/>
                      <a:gd name="T65" fmla="*/ 694 h 830"/>
                      <a:gd name="T66" fmla="*/ 1016 w 1950"/>
                      <a:gd name="T67" fmla="*/ 698 h 830"/>
                      <a:gd name="T68" fmla="*/ 872 w 1950"/>
                      <a:gd name="T69" fmla="*/ 698 h 830"/>
                      <a:gd name="T70" fmla="*/ 711 w 1950"/>
                      <a:gd name="T71" fmla="*/ 697 h 830"/>
                      <a:gd name="T72" fmla="*/ 550 w 1950"/>
                      <a:gd name="T73" fmla="*/ 695 h 830"/>
                      <a:gd name="T74" fmla="*/ 409 w 1950"/>
                      <a:gd name="T75" fmla="*/ 692 h 830"/>
                      <a:gd name="T76" fmla="*/ 308 w 1950"/>
                      <a:gd name="T77" fmla="*/ 691 h 830"/>
                      <a:gd name="T78" fmla="*/ 252 w 1950"/>
                      <a:gd name="T79" fmla="*/ 693 h 830"/>
                      <a:gd name="T80" fmla="*/ 197 w 1950"/>
                      <a:gd name="T81" fmla="*/ 721 h 830"/>
                      <a:gd name="T82" fmla="*/ 150 w 1950"/>
                      <a:gd name="T83" fmla="*/ 768 h 830"/>
                      <a:gd name="T84" fmla="*/ 119 w 1950"/>
                      <a:gd name="T85" fmla="*/ 811 h 830"/>
                      <a:gd name="T86" fmla="*/ 106 w 1950"/>
                      <a:gd name="T87" fmla="*/ 830 h 830"/>
                      <a:gd name="T88" fmla="*/ 403 w 1950"/>
                      <a:gd name="T89" fmla="*/ 25 h 830"/>
                      <a:gd name="T90" fmla="*/ 453 w 1950"/>
                      <a:gd name="T91" fmla="*/ 23 h 830"/>
                      <a:gd name="T92" fmla="*/ 546 w 1950"/>
                      <a:gd name="T93" fmla="*/ 19 h 830"/>
                      <a:gd name="T94" fmla="*/ 666 w 1950"/>
                      <a:gd name="T95" fmla="*/ 13 h 830"/>
                      <a:gd name="T96" fmla="*/ 796 w 1950"/>
                      <a:gd name="T97" fmla="*/ 9 h 830"/>
                      <a:gd name="T98" fmla="*/ 918 w 1950"/>
                      <a:gd name="T99" fmla="*/ 4 h 830"/>
                      <a:gd name="T100" fmla="*/ 1015 w 1950"/>
                      <a:gd name="T101" fmla="*/ 1 h 830"/>
                      <a:gd name="T102" fmla="*/ 1070 w 1950"/>
                      <a:gd name="T103" fmla="*/ 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0" h="830">
                        <a:moveTo>
                          <a:pt x="1070" y="0"/>
                        </a:moveTo>
                        <a:lnTo>
                          <a:pt x="1084" y="2"/>
                        </a:lnTo>
                        <a:lnTo>
                          <a:pt x="1096" y="6"/>
                        </a:lnTo>
                        <a:lnTo>
                          <a:pt x="1108" y="14"/>
                        </a:lnTo>
                        <a:lnTo>
                          <a:pt x="1120" y="25"/>
                        </a:lnTo>
                        <a:lnTo>
                          <a:pt x="1128" y="36"/>
                        </a:lnTo>
                        <a:lnTo>
                          <a:pt x="1136" y="50"/>
                        </a:lnTo>
                        <a:lnTo>
                          <a:pt x="1141" y="66"/>
                        </a:lnTo>
                        <a:lnTo>
                          <a:pt x="1143" y="80"/>
                        </a:lnTo>
                        <a:lnTo>
                          <a:pt x="1143" y="96"/>
                        </a:lnTo>
                        <a:lnTo>
                          <a:pt x="1140" y="111"/>
                        </a:lnTo>
                        <a:lnTo>
                          <a:pt x="1133" y="125"/>
                        </a:lnTo>
                        <a:lnTo>
                          <a:pt x="1124" y="139"/>
                        </a:lnTo>
                        <a:lnTo>
                          <a:pt x="1109" y="151"/>
                        </a:lnTo>
                        <a:lnTo>
                          <a:pt x="1091" y="160"/>
                        </a:lnTo>
                        <a:lnTo>
                          <a:pt x="1069" y="166"/>
                        </a:lnTo>
                        <a:lnTo>
                          <a:pt x="1046" y="171"/>
                        </a:lnTo>
                        <a:lnTo>
                          <a:pt x="1020" y="178"/>
                        </a:lnTo>
                        <a:lnTo>
                          <a:pt x="993" y="185"/>
                        </a:lnTo>
                        <a:lnTo>
                          <a:pt x="962" y="192"/>
                        </a:lnTo>
                        <a:lnTo>
                          <a:pt x="930" y="201"/>
                        </a:lnTo>
                        <a:lnTo>
                          <a:pt x="898" y="209"/>
                        </a:lnTo>
                        <a:lnTo>
                          <a:pt x="865" y="218"/>
                        </a:lnTo>
                        <a:lnTo>
                          <a:pt x="831" y="227"/>
                        </a:lnTo>
                        <a:lnTo>
                          <a:pt x="799" y="235"/>
                        </a:lnTo>
                        <a:lnTo>
                          <a:pt x="768" y="244"/>
                        </a:lnTo>
                        <a:lnTo>
                          <a:pt x="738" y="252"/>
                        </a:lnTo>
                        <a:lnTo>
                          <a:pt x="711" y="259"/>
                        </a:lnTo>
                        <a:lnTo>
                          <a:pt x="686" y="266"/>
                        </a:lnTo>
                        <a:lnTo>
                          <a:pt x="664" y="272"/>
                        </a:lnTo>
                        <a:lnTo>
                          <a:pt x="647" y="276"/>
                        </a:lnTo>
                        <a:lnTo>
                          <a:pt x="633" y="280"/>
                        </a:lnTo>
                        <a:lnTo>
                          <a:pt x="625" y="282"/>
                        </a:lnTo>
                        <a:lnTo>
                          <a:pt x="623" y="284"/>
                        </a:lnTo>
                        <a:lnTo>
                          <a:pt x="1185" y="318"/>
                        </a:lnTo>
                        <a:lnTo>
                          <a:pt x="1187" y="317"/>
                        </a:lnTo>
                        <a:lnTo>
                          <a:pt x="1196" y="314"/>
                        </a:lnTo>
                        <a:lnTo>
                          <a:pt x="1210" y="309"/>
                        </a:lnTo>
                        <a:lnTo>
                          <a:pt x="1228" y="302"/>
                        </a:lnTo>
                        <a:lnTo>
                          <a:pt x="1249" y="295"/>
                        </a:lnTo>
                        <a:lnTo>
                          <a:pt x="1274" y="286"/>
                        </a:lnTo>
                        <a:lnTo>
                          <a:pt x="1303" y="275"/>
                        </a:lnTo>
                        <a:lnTo>
                          <a:pt x="1334" y="264"/>
                        </a:lnTo>
                        <a:lnTo>
                          <a:pt x="1368" y="251"/>
                        </a:lnTo>
                        <a:lnTo>
                          <a:pt x="1403" y="239"/>
                        </a:lnTo>
                        <a:lnTo>
                          <a:pt x="1440" y="225"/>
                        </a:lnTo>
                        <a:lnTo>
                          <a:pt x="1477" y="211"/>
                        </a:lnTo>
                        <a:lnTo>
                          <a:pt x="1515" y="197"/>
                        </a:lnTo>
                        <a:lnTo>
                          <a:pt x="1552" y="182"/>
                        </a:lnTo>
                        <a:lnTo>
                          <a:pt x="1590" y="168"/>
                        </a:lnTo>
                        <a:lnTo>
                          <a:pt x="1626" y="154"/>
                        </a:lnTo>
                        <a:lnTo>
                          <a:pt x="1661" y="140"/>
                        </a:lnTo>
                        <a:lnTo>
                          <a:pt x="1694" y="128"/>
                        </a:lnTo>
                        <a:lnTo>
                          <a:pt x="1725" y="115"/>
                        </a:lnTo>
                        <a:lnTo>
                          <a:pt x="1752" y="102"/>
                        </a:lnTo>
                        <a:lnTo>
                          <a:pt x="1776" y="92"/>
                        </a:lnTo>
                        <a:lnTo>
                          <a:pt x="1796" y="83"/>
                        </a:lnTo>
                        <a:lnTo>
                          <a:pt x="1823" y="72"/>
                        </a:lnTo>
                        <a:lnTo>
                          <a:pt x="1847" y="68"/>
                        </a:lnTo>
                        <a:lnTo>
                          <a:pt x="1869" y="68"/>
                        </a:lnTo>
                        <a:lnTo>
                          <a:pt x="1888" y="72"/>
                        </a:lnTo>
                        <a:lnTo>
                          <a:pt x="1905" y="79"/>
                        </a:lnTo>
                        <a:lnTo>
                          <a:pt x="1919" y="91"/>
                        </a:lnTo>
                        <a:lnTo>
                          <a:pt x="1932" y="104"/>
                        </a:lnTo>
                        <a:lnTo>
                          <a:pt x="1940" y="119"/>
                        </a:lnTo>
                        <a:lnTo>
                          <a:pt x="1947" y="136"/>
                        </a:lnTo>
                        <a:lnTo>
                          <a:pt x="1950" y="153"/>
                        </a:lnTo>
                        <a:lnTo>
                          <a:pt x="1950" y="169"/>
                        </a:lnTo>
                        <a:lnTo>
                          <a:pt x="1948" y="186"/>
                        </a:lnTo>
                        <a:lnTo>
                          <a:pt x="1941" y="201"/>
                        </a:lnTo>
                        <a:lnTo>
                          <a:pt x="1933" y="214"/>
                        </a:lnTo>
                        <a:lnTo>
                          <a:pt x="1920" y="225"/>
                        </a:lnTo>
                        <a:lnTo>
                          <a:pt x="1910" y="232"/>
                        </a:lnTo>
                        <a:lnTo>
                          <a:pt x="1894" y="243"/>
                        </a:lnTo>
                        <a:lnTo>
                          <a:pt x="1874" y="255"/>
                        </a:lnTo>
                        <a:lnTo>
                          <a:pt x="1850" y="271"/>
                        </a:lnTo>
                        <a:lnTo>
                          <a:pt x="1824" y="290"/>
                        </a:lnTo>
                        <a:lnTo>
                          <a:pt x="1793" y="310"/>
                        </a:lnTo>
                        <a:lnTo>
                          <a:pt x="1760" y="331"/>
                        </a:lnTo>
                        <a:lnTo>
                          <a:pt x="1726" y="354"/>
                        </a:lnTo>
                        <a:lnTo>
                          <a:pt x="1690" y="379"/>
                        </a:lnTo>
                        <a:lnTo>
                          <a:pt x="1650" y="404"/>
                        </a:lnTo>
                        <a:lnTo>
                          <a:pt x="1611" y="429"/>
                        </a:lnTo>
                        <a:lnTo>
                          <a:pt x="1571" y="455"/>
                        </a:lnTo>
                        <a:lnTo>
                          <a:pt x="1531" y="481"/>
                        </a:lnTo>
                        <a:lnTo>
                          <a:pt x="1491" y="507"/>
                        </a:lnTo>
                        <a:lnTo>
                          <a:pt x="1451" y="532"/>
                        </a:lnTo>
                        <a:lnTo>
                          <a:pt x="1412" y="556"/>
                        </a:lnTo>
                        <a:lnTo>
                          <a:pt x="1373" y="579"/>
                        </a:lnTo>
                        <a:lnTo>
                          <a:pt x="1338" y="601"/>
                        </a:lnTo>
                        <a:lnTo>
                          <a:pt x="1304" y="621"/>
                        </a:lnTo>
                        <a:lnTo>
                          <a:pt x="1272" y="639"/>
                        </a:lnTo>
                        <a:lnTo>
                          <a:pt x="1242" y="655"/>
                        </a:lnTo>
                        <a:lnTo>
                          <a:pt x="1217" y="668"/>
                        </a:lnTo>
                        <a:lnTo>
                          <a:pt x="1195" y="678"/>
                        </a:lnTo>
                        <a:lnTo>
                          <a:pt x="1177" y="686"/>
                        </a:lnTo>
                        <a:lnTo>
                          <a:pt x="1162" y="690"/>
                        </a:lnTo>
                        <a:lnTo>
                          <a:pt x="1145" y="693"/>
                        </a:lnTo>
                        <a:lnTo>
                          <a:pt x="1122" y="694"/>
                        </a:lnTo>
                        <a:lnTo>
                          <a:pt x="1091" y="696"/>
                        </a:lnTo>
                        <a:lnTo>
                          <a:pt x="1056" y="697"/>
                        </a:lnTo>
                        <a:lnTo>
                          <a:pt x="1016" y="698"/>
                        </a:lnTo>
                        <a:lnTo>
                          <a:pt x="971" y="698"/>
                        </a:lnTo>
                        <a:lnTo>
                          <a:pt x="923" y="698"/>
                        </a:lnTo>
                        <a:lnTo>
                          <a:pt x="872" y="698"/>
                        </a:lnTo>
                        <a:lnTo>
                          <a:pt x="819" y="698"/>
                        </a:lnTo>
                        <a:lnTo>
                          <a:pt x="766" y="698"/>
                        </a:lnTo>
                        <a:lnTo>
                          <a:pt x="711" y="697"/>
                        </a:lnTo>
                        <a:lnTo>
                          <a:pt x="657" y="696"/>
                        </a:lnTo>
                        <a:lnTo>
                          <a:pt x="603" y="696"/>
                        </a:lnTo>
                        <a:lnTo>
                          <a:pt x="550" y="695"/>
                        </a:lnTo>
                        <a:lnTo>
                          <a:pt x="500" y="694"/>
                        </a:lnTo>
                        <a:lnTo>
                          <a:pt x="453" y="693"/>
                        </a:lnTo>
                        <a:lnTo>
                          <a:pt x="409" y="692"/>
                        </a:lnTo>
                        <a:lnTo>
                          <a:pt x="370" y="692"/>
                        </a:lnTo>
                        <a:lnTo>
                          <a:pt x="336" y="691"/>
                        </a:lnTo>
                        <a:lnTo>
                          <a:pt x="308" y="691"/>
                        </a:lnTo>
                        <a:lnTo>
                          <a:pt x="286" y="690"/>
                        </a:lnTo>
                        <a:lnTo>
                          <a:pt x="271" y="690"/>
                        </a:lnTo>
                        <a:lnTo>
                          <a:pt x="252" y="693"/>
                        </a:lnTo>
                        <a:lnTo>
                          <a:pt x="233" y="699"/>
                        </a:lnTo>
                        <a:lnTo>
                          <a:pt x="215" y="709"/>
                        </a:lnTo>
                        <a:lnTo>
                          <a:pt x="197" y="721"/>
                        </a:lnTo>
                        <a:lnTo>
                          <a:pt x="180" y="736"/>
                        </a:lnTo>
                        <a:lnTo>
                          <a:pt x="165" y="752"/>
                        </a:lnTo>
                        <a:lnTo>
                          <a:pt x="150" y="768"/>
                        </a:lnTo>
                        <a:lnTo>
                          <a:pt x="138" y="784"/>
                        </a:lnTo>
                        <a:lnTo>
                          <a:pt x="127" y="798"/>
                        </a:lnTo>
                        <a:lnTo>
                          <a:pt x="119" y="811"/>
                        </a:lnTo>
                        <a:lnTo>
                          <a:pt x="112" y="821"/>
                        </a:lnTo>
                        <a:lnTo>
                          <a:pt x="108" y="827"/>
                        </a:lnTo>
                        <a:lnTo>
                          <a:pt x="106" y="830"/>
                        </a:lnTo>
                        <a:lnTo>
                          <a:pt x="0" y="166"/>
                        </a:lnTo>
                        <a:lnTo>
                          <a:pt x="400" y="25"/>
                        </a:lnTo>
                        <a:lnTo>
                          <a:pt x="403" y="25"/>
                        </a:lnTo>
                        <a:lnTo>
                          <a:pt x="413" y="24"/>
                        </a:lnTo>
                        <a:lnTo>
                          <a:pt x="430" y="23"/>
                        </a:lnTo>
                        <a:lnTo>
                          <a:pt x="453" y="23"/>
                        </a:lnTo>
                        <a:lnTo>
                          <a:pt x="480" y="22"/>
                        </a:lnTo>
                        <a:lnTo>
                          <a:pt x="511" y="20"/>
                        </a:lnTo>
                        <a:lnTo>
                          <a:pt x="546" y="19"/>
                        </a:lnTo>
                        <a:lnTo>
                          <a:pt x="584" y="18"/>
                        </a:lnTo>
                        <a:lnTo>
                          <a:pt x="624" y="16"/>
                        </a:lnTo>
                        <a:lnTo>
                          <a:pt x="666" y="13"/>
                        </a:lnTo>
                        <a:lnTo>
                          <a:pt x="710" y="12"/>
                        </a:lnTo>
                        <a:lnTo>
                          <a:pt x="753" y="10"/>
                        </a:lnTo>
                        <a:lnTo>
                          <a:pt x="796" y="9"/>
                        </a:lnTo>
                        <a:lnTo>
                          <a:pt x="839" y="7"/>
                        </a:lnTo>
                        <a:lnTo>
                          <a:pt x="880" y="6"/>
                        </a:lnTo>
                        <a:lnTo>
                          <a:pt x="918" y="4"/>
                        </a:lnTo>
                        <a:lnTo>
                          <a:pt x="954" y="3"/>
                        </a:lnTo>
                        <a:lnTo>
                          <a:pt x="987" y="2"/>
                        </a:lnTo>
                        <a:lnTo>
                          <a:pt x="1015" y="1"/>
                        </a:lnTo>
                        <a:lnTo>
                          <a:pt x="1039" y="0"/>
                        </a:lnTo>
                        <a:lnTo>
                          <a:pt x="1057" y="0"/>
                        </a:lnTo>
                        <a:lnTo>
                          <a:pt x="10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1"/>
                  <p:cNvSpPr>
                    <a:spLocks/>
                  </p:cNvSpPr>
                  <p:nvPr/>
                </p:nvSpPr>
                <p:spPr bwMode="auto">
                  <a:xfrm>
                    <a:off x="4878" y="3619"/>
                    <a:ext cx="204" cy="313"/>
                  </a:xfrm>
                  <a:custGeom>
                    <a:avLst/>
                    <a:gdLst>
                      <a:gd name="T0" fmla="*/ 459 w 612"/>
                      <a:gd name="T1" fmla="*/ 0 h 939"/>
                      <a:gd name="T2" fmla="*/ 612 w 612"/>
                      <a:gd name="T3" fmla="*/ 826 h 939"/>
                      <a:gd name="T4" fmla="*/ 0 w 612"/>
                      <a:gd name="T5" fmla="*/ 939 h 939"/>
                      <a:gd name="T6" fmla="*/ 0 w 612"/>
                      <a:gd name="T7" fmla="*/ 79 h 939"/>
                      <a:gd name="T8" fmla="*/ 459 w 612"/>
                      <a:gd name="T9" fmla="*/ 0 h 939"/>
                    </a:gdLst>
                    <a:ahLst/>
                    <a:cxnLst>
                      <a:cxn ang="0">
                        <a:pos x="T0" y="T1"/>
                      </a:cxn>
                      <a:cxn ang="0">
                        <a:pos x="T2" y="T3"/>
                      </a:cxn>
                      <a:cxn ang="0">
                        <a:pos x="T4" y="T5"/>
                      </a:cxn>
                      <a:cxn ang="0">
                        <a:pos x="T6" y="T7"/>
                      </a:cxn>
                      <a:cxn ang="0">
                        <a:pos x="T8" y="T9"/>
                      </a:cxn>
                    </a:cxnLst>
                    <a:rect l="0" t="0" r="r" b="b"/>
                    <a:pathLst>
                      <a:path w="612" h="939">
                        <a:moveTo>
                          <a:pt x="459" y="0"/>
                        </a:moveTo>
                        <a:lnTo>
                          <a:pt x="612" y="826"/>
                        </a:lnTo>
                        <a:lnTo>
                          <a:pt x="0" y="939"/>
                        </a:lnTo>
                        <a:lnTo>
                          <a:pt x="0" y="79"/>
                        </a:lnTo>
                        <a:lnTo>
                          <a:pt x="4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60" name="Group 59"/>
              <p:cNvGrpSpPr/>
              <p:nvPr/>
            </p:nvGrpSpPr>
            <p:grpSpPr>
              <a:xfrm>
                <a:off x="9589478" y="3704490"/>
                <a:ext cx="1858108" cy="984739"/>
                <a:chOff x="9589478" y="3704490"/>
                <a:chExt cx="1858108" cy="984739"/>
              </a:xfrm>
            </p:grpSpPr>
            <p:sp>
              <p:nvSpPr>
                <p:cNvPr id="16" name="Rectangle 15"/>
                <p:cNvSpPr/>
                <p:nvPr/>
              </p:nvSpPr>
              <p:spPr>
                <a:xfrm>
                  <a:off x="9589478" y="3704490"/>
                  <a:ext cx="1858108" cy="9847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9617921" y="3873694"/>
                  <a:ext cx="1801223" cy="646331"/>
                </a:xfrm>
                <a:prstGeom prst="rect">
                  <a:avLst/>
                </a:prstGeom>
              </p:spPr>
              <p:txBody>
                <a:bodyPr wrap="square">
                  <a:spAutoFit/>
                </a:bodyPr>
                <a:lstStyle/>
                <a:p>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grpSp>
        <p:grpSp>
          <p:nvGrpSpPr>
            <p:cNvPr id="64" name="Group 63"/>
            <p:cNvGrpSpPr/>
            <p:nvPr/>
          </p:nvGrpSpPr>
          <p:grpSpPr>
            <a:xfrm>
              <a:off x="4114800" y="1449324"/>
              <a:ext cx="3962400" cy="3959352"/>
              <a:chOff x="4114800" y="1449324"/>
              <a:chExt cx="3962400" cy="3959352"/>
            </a:xfrm>
          </p:grpSpPr>
          <p:sp>
            <p:nvSpPr>
              <p:cNvPr id="2" name="Oval 1"/>
              <p:cNvSpPr/>
              <p:nvPr/>
            </p:nvSpPr>
            <p:spPr>
              <a:xfrm>
                <a:off x="4114800" y="1449324"/>
                <a:ext cx="3962400" cy="3959352"/>
              </a:xfrm>
              <a:prstGeom prst="ellipse">
                <a:avLst/>
              </a:prstGeom>
              <a:solidFill>
                <a:schemeClr val="accent4">
                  <a:alpha val="50000"/>
                </a:schemeClr>
              </a:solidFill>
              <a:ln>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3" name="Group 62"/>
              <p:cNvGrpSpPr/>
              <p:nvPr/>
            </p:nvGrpSpPr>
            <p:grpSpPr>
              <a:xfrm>
                <a:off x="4554415" y="1887415"/>
                <a:ext cx="3083170" cy="3083170"/>
                <a:chOff x="4554415" y="1887415"/>
                <a:chExt cx="3083170" cy="3083170"/>
              </a:xfrm>
            </p:grpSpPr>
            <p:sp>
              <p:nvSpPr>
                <p:cNvPr id="3" name="Oval 2"/>
                <p:cNvSpPr/>
                <p:nvPr/>
              </p:nvSpPr>
              <p:spPr>
                <a:xfrm>
                  <a:off x="4554415" y="1887415"/>
                  <a:ext cx="3083170" cy="3083170"/>
                </a:xfrm>
                <a:prstGeom prst="ellipse">
                  <a:avLst/>
                </a:prstGeom>
                <a:gradFill flip="none" rotWithShape="1">
                  <a:gsLst>
                    <a:gs pos="0">
                      <a:schemeClr val="accent4">
                        <a:lumMod val="40000"/>
                        <a:lumOff val="60000"/>
                      </a:schemeClr>
                    </a:gs>
                    <a:gs pos="46000">
                      <a:schemeClr val="accent4">
                        <a:lumMod val="95000"/>
                        <a:lumOff val="5000"/>
                      </a:schemeClr>
                    </a:gs>
                    <a:gs pos="100000">
                      <a:schemeClr val="accent4">
                        <a:lumMod val="60000"/>
                      </a:schemeClr>
                    </a:gs>
                  </a:gsLst>
                  <a:path path="circle">
                    <a:fillToRect l="50000" t="130000" r="50000" b="-30000"/>
                  </a:path>
                  <a:tileRect/>
                </a:gra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p:cNvSpPr/>
                <p:nvPr/>
              </p:nvSpPr>
              <p:spPr>
                <a:xfrm>
                  <a:off x="4911453" y="2521059"/>
                  <a:ext cx="2369094" cy="1815882"/>
                </a:xfrm>
                <a:prstGeom prst="rect">
                  <a:avLst/>
                </a:prstGeom>
              </p:spPr>
              <p:txBody>
                <a:bodyPr wrap="square">
                  <a:spAutoFit/>
                </a:bodyPr>
                <a:lstStyle/>
                <a:p>
                  <a:pPr algn="ctr"/>
                  <a:r>
                    <a:rPr lang="en-US" sz="2800" dirty="0">
                      <a:solidFill>
                        <a:schemeClr val="bg1"/>
                      </a:solidFill>
                      <a:latin typeface="Arial" panose="020B0604020202020204" pitchFamily="34" charset="0"/>
                      <a:cs typeface="Arial" panose="020B0604020202020204" pitchFamily="34" charset="0"/>
                    </a:rPr>
                    <a:t>This is sample text. Enter your text here. </a:t>
                  </a:r>
                  <a:endParaRPr lang="en-US" sz="2800" dirty="0">
                    <a:solidFill>
                      <a:schemeClr val="bg1"/>
                    </a:solidFill>
                  </a:endParaRPr>
                </a:p>
              </p:txBody>
            </p:sp>
          </p:grpSp>
        </p:grpSp>
      </p:grpSp>
      <p:sp>
        <p:nvSpPr>
          <p:cNvPr id="66" name="TextBox 65"/>
          <p:cNvSpPr txBox="1"/>
          <p:nvPr/>
        </p:nvSpPr>
        <p:spPr>
          <a:xfrm>
            <a:off x="556846" y="424555"/>
            <a:ext cx="11078308" cy="923330"/>
          </a:xfrm>
          <a:prstGeom prst="rect">
            <a:avLst/>
          </a:prstGeom>
          <a:noFill/>
        </p:spPr>
        <p:txBody>
          <a:bodyPr wrap="square" rtlCol="0">
            <a:spAutoFit/>
          </a:bodyPr>
          <a:lstStyle/>
          <a:p>
            <a:pPr algn="ctr"/>
            <a:r>
              <a:rPr lang="en-US" sz="5400" dirty="0">
                <a:solidFill>
                  <a:schemeClr val="accent4"/>
                </a:solidFill>
                <a:latin typeface="Arial" panose="020B0604020202020204" pitchFamily="34" charset="0"/>
                <a:cs typeface="Arial" panose="020B0604020202020204" pitchFamily="34" charset="0"/>
              </a:rPr>
              <a:t>Title Goes Here</a:t>
            </a:r>
          </a:p>
        </p:txBody>
      </p:sp>
    </p:spTree>
    <p:extLst>
      <p:ext uri="{BB962C8B-B14F-4D97-AF65-F5344CB8AC3E}">
        <p14:creationId xmlns:p14="http://schemas.microsoft.com/office/powerpoint/2010/main" val="25796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6107723" y="1770185"/>
            <a:ext cx="6084277" cy="3317630"/>
          </a:xfrm>
          <a:prstGeom prst="rect">
            <a:avLst/>
          </a:prstGeom>
          <a:solidFill>
            <a:schemeClr val="accent3">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000"/>
          </a:p>
        </p:txBody>
      </p:sp>
      <p:sp>
        <p:nvSpPr>
          <p:cNvPr id="33" name="Rectangle 32"/>
          <p:cNvSpPr/>
          <p:nvPr/>
        </p:nvSpPr>
        <p:spPr>
          <a:xfrm>
            <a:off x="-1" y="0"/>
            <a:ext cx="6107724" cy="6858000"/>
          </a:xfrm>
          <a:prstGeom prst="rect">
            <a:avLst/>
          </a:prstGeom>
          <a:blipFill dpi="0" rotWithShape="1">
            <a:blip r:embed="rId2"/>
            <a:srcRect/>
            <a:stretch>
              <a:fillRect r="-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6365631" y="539263"/>
            <a:ext cx="5498122" cy="923330"/>
          </a:xfrm>
          <a:prstGeom prst="rect">
            <a:avLst/>
          </a:prstGeom>
          <a:noFill/>
        </p:spPr>
        <p:txBody>
          <a:bodyPr wrap="square" rtlCol="0">
            <a:spAutoFit/>
          </a:bodyPr>
          <a:lstStyle/>
          <a:p>
            <a:pPr algn="ctr"/>
            <a:r>
              <a:rPr lang="en-US" sz="5400" dirty="0">
                <a:solidFill>
                  <a:schemeClr val="accent5"/>
                </a:solidFill>
                <a:latin typeface="Arial" panose="020B0604020202020204" pitchFamily="34" charset="0"/>
                <a:cs typeface="Arial" panose="020B0604020202020204" pitchFamily="34" charset="0"/>
              </a:rPr>
              <a:t>Title Goes Here</a:t>
            </a:r>
          </a:p>
        </p:txBody>
      </p:sp>
      <p:sp>
        <p:nvSpPr>
          <p:cNvPr id="39" name="Rectangle 38"/>
          <p:cNvSpPr/>
          <p:nvPr/>
        </p:nvSpPr>
        <p:spPr>
          <a:xfrm>
            <a:off x="6553200" y="2459504"/>
            <a:ext cx="5193322" cy="1938992"/>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This is sample text. You can replace this text here. Enter your text here. This is sample text. You can replace this text here. Enter your text here. </a:t>
            </a:r>
          </a:p>
          <a:p>
            <a:endParaRPr lang="en-US" sz="2400" dirty="0">
              <a:solidFill>
                <a:schemeClr val="bg1"/>
              </a:solidFill>
            </a:endParaRPr>
          </a:p>
        </p:txBody>
      </p:sp>
      <p:sp>
        <p:nvSpPr>
          <p:cNvPr id="41" name="Rectangle 40"/>
          <p:cNvSpPr/>
          <p:nvPr/>
        </p:nvSpPr>
        <p:spPr>
          <a:xfrm>
            <a:off x="6433582" y="5395407"/>
            <a:ext cx="5432559" cy="1015663"/>
          </a:xfrm>
          <a:prstGeom prst="rect">
            <a:avLst/>
          </a:prstGeom>
        </p:spPr>
        <p:txBody>
          <a:bodyPr wrap="square">
            <a:spAutoFit/>
          </a:bodyPr>
          <a:lstStyle/>
          <a:p>
            <a:r>
              <a:rPr lang="en-US" sz="2000" i="1" dirty="0">
                <a:solidFill>
                  <a:schemeClr val="accent2"/>
                </a:solidFill>
                <a:latin typeface="Arial" panose="020B0604020202020204" pitchFamily="34" charset="0"/>
                <a:cs typeface="Arial" panose="020B0604020202020204" pitchFamily="34" charset="0"/>
              </a:rPr>
              <a:t>This is sample text. You can replace this text here. This is sample text. You can replace this text here. </a:t>
            </a:r>
            <a:endParaRPr lang="en-US" sz="2000" i="1" dirty="0">
              <a:solidFill>
                <a:schemeClr val="accent2"/>
              </a:solidFill>
            </a:endParaRPr>
          </a:p>
        </p:txBody>
      </p:sp>
    </p:spTree>
    <p:extLst>
      <p:ext uri="{BB962C8B-B14F-4D97-AF65-F5344CB8AC3E}">
        <p14:creationId xmlns:p14="http://schemas.microsoft.com/office/powerpoint/2010/main" val="3550020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89538"/>
            <a:ext cx="4208585" cy="4302370"/>
          </a:xfrm>
          <a:prstGeom prst="rect">
            <a:avLst/>
          </a:prstGeom>
          <a:blipFill dpi="0" rotWithShape="1">
            <a:blip r:embed="rId2">
              <a:extLst>
                <a:ext uri="{28A0092B-C50C-407E-A947-70E740481C1C}">
                  <a14:useLocalDpi xmlns:a14="http://schemas.microsoft.com/office/drawing/2010/main" val="0"/>
                </a:ext>
              </a:extLst>
            </a:blip>
            <a:srcRect/>
            <a:stretch>
              <a:fillRect l="-10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983415" y="1289538"/>
            <a:ext cx="4208585" cy="4302370"/>
          </a:xfrm>
          <a:prstGeom prst="rect">
            <a:avLst/>
          </a:prstGeom>
          <a:blipFill dpi="0" rotWithShape="1">
            <a:blip r:embed="rId3"/>
            <a:srcRect/>
            <a:stretch>
              <a:fillRect l="-7000" t="-2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208585" y="1289538"/>
            <a:ext cx="1840523" cy="21804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49108" y="1289538"/>
            <a:ext cx="1934307" cy="2180493"/>
          </a:xfrm>
          <a:prstGeom prst="rect">
            <a:avLst/>
          </a:prstGeom>
          <a:solidFill>
            <a:schemeClr val="accent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Rectangle 5"/>
          <p:cNvSpPr/>
          <p:nvPr/>
        </p:nvSpPr>
        <p:spPr>
          <a:xfrm>
            <a:off x="4208585" y="3470031"/>
            <a:ext cx="1840523" cy="212187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7" name="Rectangle 6"/>
          <p:cNvSpPr/>
          <p:nvPr/>
        </p:nvSpPr>
        <p:spPr>
          <a:xfrm>
            <a:off x="6049108" y="3470031"/>
            <a:ext cx="1934307" cy="2121877"/>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 name="Rectangle 7"/>
          <p:cNvSpPr/>
          <p:nvPr/>
        </p:nvSpPr>
        <p:spPr>
          <a:xfrm>
            <a:off x="726234" y="5829163"/>
            <a:ext cx="10739533" cy="646331"/>
          </a:xfrm>
          <a:prstGeom prst="rect">
            <a:avLst/>
          </a:prstGeom>
        </p:spPr>
        <p:txBody>
          <a:bodyPr wrap="square">
            <a:spAutoFit/>
          </a:bodyPr>
          <a:lstStyle/>
          <a:p>
            <a:pPr algn="ctr"/>
            <a:r>
              <a:rPr lang="en-US" i="1"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This is sample text. You can replace this text here. This is sample text. You can replace this text here. </a:t>
            </a:r>
            <a:endParaRPr lang="en-US" i="1" dirty="0">
              <a:solidFill>
                <a:schemeClr val="tx1">
                  <a:lumMod val="75000"/>
                  <a:lumOff val="25000"/>
                </a:schemeClr>
              </a:solidFill>
            </a:endParaRPr>
          </a:p>
        </p:txBody>
      </p:sp>
      <p:grpSp>
        <p:nvGrpSpPr>
          <p:cNvPr id="10" name="Group 4"/>
          <p:cNvGrpSpPr>
            <a:grpSpLocks noChangeAspect="1"/>
          </p:cNvGrpSpPr>
          <p:nvPr/>
        </p:nvGrpSpPr>
        <p:grpSpPr bwMode="auto">
          <a:xfrm>
            <a:off x="4899911" y="1542129"/>
            <a:ext cx="457871" cy="889554"/>
            <a:chOff x="3026" y="577"/>
            <a:chExt cx="1626" cy="3159"/>
          </a:xfrm>
          <a:solidFill>
            <a:schemeClr val="bg1"/>
          </a:solidFill>
        </p:grpSpPr>
        <p:sp>
          <p:nvSpPr>
            <p:cNvPr id="13" name="Freeform 6"/>
            <p:cNvSpPr>
              <a:spLocks noEditPoints="1"/>
            </p:cNvSpPr>
            <p:nvPr/>
          </p:nvSpPr>
          <p:spPr bwMode="auto">
            <a:xfrm>
              <a:off x="3026" y="577"/>
              <a:ext cx="1626" cy="3159"/>
            </a:xfrm>
            <a:custGeom>
              <a:avLst/>
              <a:gdLst>
                <a:gd name="T0" fmla="*/ 283 w 3252"/>
                <a:gd name="T1" fmla="*/ 1108 h 6319"/>
                <a:gd name="T2" fmla="*/ 283 w 3252"/>
                <a:gd name="T3" fmla="*/ 5975 h 6319"/>
                <a:gd name="T4" fmla="*/ 2969 w 3252"/>
                <a:gd name="T5" fmla="*/ 5975 h 6319"/>
                <a:gd name="T6" fmla="*/ 2969 w 3252"/>
                <a:gd name="T7" fmla="*/ 1108 h 6319"/>
                <a:gd name="T8" fmla="*/ 283 w 3252"/>
                <a:gd name="T9" fmla="*/ 1108 h 6319"/>
                <a:gd name="T10" fmla="*/ 2517 w 3252"/>
                <a:gd name="T11" fmla="*/ 0 h 6319"/>
                <a:gd name="T12" fmla="*/ 2517 w 3252"/>
                <a:gd name="T13" fmla="*/ 0 h 6319"/>
                <a:gd name="T14" fmla="*/ 2517 w 3252"/>
                <a:gd name="T15" fmla="*/ 764 h 6319"/>
                <a:gd name="T16" fmla="*/ 3252 w 3252"/>
                <a:gd name="T17" fmla="*/ 764 h 6319"/>
                <a:gd name="T18" fmla="*/ 3252 w 3252"/>
                <a:gd name="T19" fmla="*/ 6319 h 6319"/>
                <a:gd name="T20" fmla="*/ 0 w 3252"/>
                <a:gd name="T21" fmla="*/ 6319 h 6319"/>
                <a:gd name="T22" fmla="*/ 0 w 3252"/>
                <a:gd name="T23" fmla="*/ 686 h 6319"/>
                <a:gd name="T24" fmla="*/ 2517 w 3252"/>
                <a:gd name="T25"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2" h="6319">
                  <a:moveTo>
                    <a:pt x="283" y="1108"/>
                  </a:moveTo>
                  <a:lnTo>
                    <a:pt x="283" y="5975"/>
                  </a:lnTo>
                  <a:lnTo>
                    <a:pt x="2969" y="5975"/>
                  </a:lnTo>
                  <a:lnTo>
                    <a:pt x="2969" y="1108"/>
                  </a:lnTo>
                  <a:lnTo>
                    <a:pt x="283" y="1108"/>
                  </a:lnTo>
                  <a:close/>
                  <a:moveTo>
                    <a:pt x="2517" y="0"/>
                  </a:moveTo>
                  <a:lnTo>
                    <a:pt x="2517" y="0"/>
                  </a:lnTo>
                  <a:lnTo>
                    <a:pt x="2517" y="764"/>
                  </a:lnTo>
                  <a:lnTo>
                    <a:pt x="3252" y="764"/>
                  </a:lnTo>
                  <a:lnTo>
                    <a:pt x="3252" y="6319"/>
                  </a:lnTo>
                  <a:lnTo>
                    <a:pt x="0" y="6319"/>
                  </a:lnTo>
                  <a:lnTo>
                    <a:pt x="0" y="686"/>
                  </a:lnTo>
                  <a:lnTo>
                    <a:pt x="25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3263" y="2112"/>
              <a:ext cx="1153" cy="105"/>
            </a:xfrm>
            <a:custGeom>
              <a:avLst/>
              <a:gdLst>
                <a:gd name="T0" fmla="*/ 104 w 2308"/>
                <a:gd name="T1" fmla="*/ 0 h 211"/>
                <a:gd name="T2" fmla="*/ 2202 w 2308"/>
                <a:gd name="T3" fmla="*/ 0 h 211"/>
                <a:gd name="T4" fmla="*/ 2237 w 2308"/>
                <a:gd name="T5" fmla="*/ 6 h 211"/>
                <a:gd name="T6" fmla="*/ 2266 w 2308"/>
                <a:gd name="T7" fmla="*/ 21 h 211"/>
                <a:gd name="T8" fmla="*/ 2287 w 2308"/>
                <a:gd name="T9" fmla="*/ 44 h 211"/>
                <a:gd name="T10" fmla="*/ 2302 w 2308"/>
                <a:gd name="T11" fmla="*/ 73 h 211"/>
                <a:gd name="T12" fmla="*/ 2308 w 2308"/>
                <a:gd name="T13" fmla="*/ 106 h 211"/>
                <a:gd name="T14" fmla="*/ 2302 w 2308"/>
                <a:gd name="T15" fmla="*/ 138 h 211"/>
                <a:gd name="T16" fmla="*/ 2287 w 2308"/>
                <a:gd name="T17" fmla="*/ 167 h 211"/>
                <a:gd name="T18" fmla="*/ 2266 w 2308"/>
                <a:gd name="T19" fmla="*/ 190 h 211"/>
                <a:gd name="T20" fmla="*/ 2237 w 2308"/>
                <a:gd name="T21" fmla="*/ 206 h 211"/>
                <a:gd name="T22" fmla="*/ 2202 w 2308"/>
                <a:gd name="T23" fmla="*/ 211 h 211"/>
                <a:gd name="T24" fmla="*/ 104 w 2308"/>
                <a:gd name="T25" fmla="*/ 211 h 211"/>
                <a:gd name="T26" fmla="*/ 71 w 2308"/>
                <a:gd name="T27" fmla="*/ 206 h 211"/>
                <a:gd name="T28" fmla="*/ 42 w 2308"/>
                <a:gd name="T29" fmla="*/ 190 h 211"/>
                <a:gd name="T30" fmla="*/ 19 w 2308"/>
                <a:gd name="T31" fmla="*/ 167 h 211"/>
                <a:gd name="T32" fmla="*/ 4 w 2308"/>
                <a:gd name="T33" fmla="*/ 138 h 211"/>
                <a:gd name="T34" fmla="*/ 0 w 2308"/>
                <a:gd name="T35" fmla="*/ 106 h 211"/>
                <a:gd name="T36" fmla="*/ 4 w 2308"/>
                <a:gd name="T37" fmla="*/ 73 h 211"/>
                <a:gd name="T38" fmla="*/ 19 w 2308"/>
                <a:gd name="T39" fmla="*/ 44 h 211"/>
                <a:gd name="T40" fmla="*/ 42 w 2308"/>
                <a:gd name="T41" fmla="*/ 21 h 211"/>
                <a:gd name="T42" fmla="*/ 71 w 2308"/>
                <a:gd name="T43" fmla="*/ 6 h 211"/>
                <a:gd name="T44" fmla="*/ 104 w 2308"/>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08" h="211">
                  <a:moveTo>
                    <a:pt x="104" y="0"/>
                  </a:moveTo>
                  <a:lnTo>
                    <a:pt x="2202" y="0"/>
                  </a:lnTo>
                  <a:lnTo>
                    <a:pt x="2237" y="6"/>
                  </a:lnTo>
                  <a:lnTo>
                    <a:pt x="2266" y="21"/>
                  </a:lnTo>
                  <a:lnTo>
                    <a:pt x="2287" y="44"/>
                  </a:lnTo>
                  <a:lnTo>
                    <a:pt x="2302" y="73"/>
                  </a:lnTo>
                  <a:lnTo>
                    <a:pt x="2308" y="106"/>
                  </a:lnTo>
                  <a:lnTo>
                    <a:pt x="2302" y="138"/>
                  </a:lnTo>
                  <a:lnTo>
                    <a:pt x="2287" y="167"/>
                  </a:lnTo>
                  <a:lnTo>
                    <a:pt x="2266" y="190"/>
                  </a:lnTo>
                  <a:lnTo>
                    <a:pt x="2237" y="206"/>
                  </a:lnTo>
                  <a:lnTo>
                    <a:pt x="2202" y="211"/>
                  </a:lnTo>
                  <a:lnTo>
                    <a:pt x="104" y="211"/>
                  </a:lnTo>
                  <a:lnTo>
                    <a:pt x="71" y="206"/>
                  </a:lnTo>
                  <a:lnTo>
                    <a:pt x="42" y="190"/>
                  </a:lnTo>
                  <a:lnTo>
                    <a:pt x="19" y="167"/>
                  </a:lnTo>
                  <a:lnTo>
                    <a:pt x="4" y="138"/>
                  </a:lnTo>
                  <a:lnTo>
                    <a:pt x="0" y="106"/>
                  </a:lnTo>
                  <a:lnTo>
                    <a:pt x="4" y="73"/>
                  </a:lnTo>
                  <a:lnTo>
                    <a:pt x="19" y="44"/>
                  </a:lnTo>
                  <a:lnTo>
                    <a:pt x="42" y="21"/>
                  </a:lnTo>
                  <a:lnTo>
                    <a:pt x="71" y="6"/>
                  </a:lnTo>
                  <a:lnTo>
                    <a:pt x="1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282" y="1692"/>
              <a:ext cx="284" cy="284"/>
            </a:xfrm>
            <a:custGeom>
              <a:avLst/>
              <a:gdLst>
                <a:gd name="T0" fmla="*/ 519 w 569"/>
                <a:gd name="T1" fmla="*/ 0 h 568"/>
                <a:gd name="T2" fmla="*/ 553 w 569"/>
                <a:gd name="T3" fmla="*/ 0 h 568"/>
                <a:gd name="T4" fmla="*/ 559 w 569"/>
                <a:gd name="T5" fmla="*/ 2 h 568"/>
                <a:gd name="T6" fmla="*/ 565 w 569"/>
                <a:gd name="T7" fmla="*/ 5 h 568"/>
                <a:gd name="T8" fmla="*/ 569 w 569"/>
                <a:gd name="T9" fmla="*/ 9 h 568"/>
                <a:gd name="T10" fmla="*/ 569 w 569"/>
                <a:gd name="T11" fmla="*/ 15 h 568"/>
                <a:gd name="T12" fmla="*/ 569 w 569"/>
                <a:gd name="T13" fmla="*/ 553 h 568"/>
                <a:gd name="T14" fmla="*/ 569 w 569"/>
                <a:gd name="T15" fmla="*/ 559 h 568"/>
                <a:gd name="T16" fmla="*/ 565 w 569"/>
                <a:gd name="T17" fmla="*/ 564 h 568"/>
                <a:gd name="T18" fmla="*/ 559 w 569"/>
                <a:gd name="T19" fmla="*/ 568 h 568"/>
                <a:gd name="T20" fmla="*/ 553 w 569"/>
                <a:gd name="T21" fmla="*/ 568 h 568"/>
                <a:gd name="T22" fmla="*/ 446 w 569"/>
                <a:gd name="T23" fmla="*/ 568 h 568"/>
                <a:gd name="T24" fmla="*/ 440 w 569"/>
                <a:gd name="T25" fmla="*/ 568 h 568"/>
                <a:gd name="T26" fmla="*/ 434 w 569"/>
                <a:gd name="T27" fmla="*/ 564 h 568"/>
                <a:gd name="T28" fmla="*/ 432 w 569"/>
                <a:gd name="T29" fmla="*/ 559 h 568"/>
                <a:gd name="T30" fmla="*/ 430 w 569"/>
                <a:gd name="T31" fmla="*/ 553 h 568"/>
                <a:gd name="T32" fmla="*/ 430 w 569"/>
                <a:gd name="T33" fmla="*/ 282 h 568"/>
                <a:gd name="T34" fmla="*/ 296 w 569"/>
                <a:gd name="T35" fmla="*/ 432 h 568"/>
                <a:gd name="T36" fmla="*/ 292 w 569"/>
                <a:gd name="T37" fmla="*/ 434 h 568"/>
                <a:gd name="T38" fmla="*/ 288 w 569"/>
                <a:gd name="T39" fmla="*/ 436 h 568"/>
                <a:gd name="T40" fmla="*/ 282 w 569"/>
                <a:gd name="T41" fmla="*/ 436 h 568"/>
                <a:gd name="T42" fmla="*/ 277 w 569"/>
                <a:gd name="T43" fmla="*/ 434 h 568"/>
                <a:gd name="T44" fmla="*/ 273 w 569"/>
                <a:gd name="T45" fmla="*/ 432 h 568"/>
                <a:gd name="T46" fmla="*/ 138 w 569"/>
                <a:gd name="T47" fmla="*/ 282 h 568"/>
                <a:gd name="T48" fmla="*/ 138 w 569"/>
                <a:gd name="T49" fmla="*/ 553 h 568"/>
                <a:gd name="T50" fmla="*/ 138 w 569"/>
                <a:gd name="T51" fmla="*/ 559 h 568"/>
                <a:gd name="T52" fmla="*/ 134 w 569"/>
                <a:gd name="T53" fmla="*/ 564 h 568"/>
                <a:gd name="T54" fmla="*/ 128 w 569"/>
                <a:gd name="T55" fmla="*/ 568 h 568"/>
                <a:gd name="T56" fmla="*/ 123 w 569"/>
                <a:gd name="T57" fmla="*/ 568 h 568"/>
                <a:gd name="T58" fmla="*/ 15 w 569"/>
                <a:gd name="T59" fmla="*/ 568 h 568"/>
                <a:gd name="T60" fmla="*/ 9 w 569"/>
                <a:gd name="T61" fmla="*/ 568 h 568"/>
                <a:gd name="T62" fmla="*/ 5 w 569"/>
                <a:gd name="T63" fmla="*/ 564 h 568"/>
                <a:gd name="T64" fmla="*/ 2 w 569"/>
                <a:gd name="T65" fmla="*/ 559 h 568"/>
                <a:gd name="T66" fmla="*/ 0 w 569"/>
                <a:gd name="T67" fmla="*/ 553 h 568"/>
                <a:gd name="T68" fmla="*/ 0 w 569"/>
                <a:gd name="T69" fmla="*/ 15 h 568"/>
                <a:gd name="T70" fmla="*/ 2 w 569"/>
                <a:gd name="T71" fmla="*/ 9 h 568"/>
                <a:gd name="T72" fmla="*/ 5 w 569"/>
                <a:gd name="T73" fmla="*/ 5 h 568"/>
                <a:gd name="T74" fmla="*/ 9 w 569"/>
                <a:gd name="T75" fmla="*/ 2 h 568"/>
                <a:gd name="T76" fmla="*/ 15 w 569"/>
                <a:gd name="T77" fmla="*/ 0 h 568"/>
                <a:gd name="T78" fmla="*/ 52 w 569"/>
                <a:gd name="T79" fmla="*/ 0 h 568"/>
                <a:gd name="T80" fmla="*/ 55 w 569"/>
                <a:gd name="T81" fmla="*/ 2 h 568"/>
                <a:gd name="T82" fmla="*/ 59 w 569"/>
                <a:gd name="T83" fmla="*/ 4 h 568"/>
                <a:gd name="T84" fmla="*/ 63 w 569"/>
                <a:gd name="T85" fmla="*/ 5 h 568"/>
                <a:gd name="T86" fmla="*/ 284 w 569"/>
                <a:gd name="T87" fmla="*/ 257 h 568"/>
                <a:gd name="T88" fmla="*/ 505 w 569"/>
                <a:gd name="T89" fmla="*/ 5 h 568"/>
                <a:gd name="T90" fmla="*/ 511 w 569"/>
                <a:gd name="T91" fmla="*/ 2 h 568"/>
                <a:gd name="T92" fmla="*/ 519 w 569"/>
                <a:gd name="T93"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9" h="568">
                  <a:moveTo>
                    <a:pt x="519" y="0"/>
                  </a:moveTo>
                  <a:lnTo>
                    <a:pt x="553" y="0"/>
                  </a:lnTo>
                  <a:lnTo>
                    <a:pt x="559" y="2"/>
                  </a:lnTo>
                  <a:lnTo>
                    <a:pt x="565" y="5"/>
                  </a:lnTo>
                  <a:lnTo>
                    <a:pt x="569" y="9"/>
                  </a:lnTo>
                  <a:lnTo>
                    <a:pt x="569" y="15"/>
                  </a:lnTo>
                  <a:lnTo>
                    <a:pt x="569" y="553"/>
                  </a:lnTo>
                  <a:lnTo>
                    <a:pt x="569" y="559"/>
                  </a:lnTo>
                  <a:lnTo>
                    <a:pt x="565" y="564"/>
                  </a:lnTo>
                  <a:lnTo>
                    <a:pt x="559" y="568"/>
                  </a:lnTo>
                  <a:lnTo>
                    <a:pt x="553" y="568"/>
                  </a:lnTo>
                  <a:lnTo>
                    <a:pt x="446" y="568"/>
                  </a:lnTo>
                  <a:lnTo>
                    <a:pt x="440" y="568"/>
                  </a:lnTo>
                  <a:lnTo>
                    <a:pt x="434" y="564"/>
                  </a:lnTo>
                  <a:lnTo>
                    <a:pt x="432" y="559"/>
                  </a:lnTo>
                  <a:lnTo>
                    <a:pt x="430" y="553"/>
                  </a:lnTo>
                  <a:lnTo>
                    <a:pt x="430" y="282"/>
                  </a:lnTo>
                  <a:lnTo>
                    <a:pt x="296" y="432"/>
                  </a:lnTo>
                  <a:lnTo>
                    <a:pt x="292" y="434"/>
                  </a:lnTo>
                  <a:lnTo>
                    <a:pt x="288" y="436"/>
                  </a:lnTo>
                  <a:lnTo>
                    <a:pt x="282" y="436"/>
                  </a:lnTo>
                  <a:lnTo>
                    <a:pt x="277" y="434"/>
                  </a:lnTo>
                  <a:lnTo>
                    <a:pt x="273" y="432"/>
                  </a:lnTo>
                  <a:lnTo>
                    <a:pt x="138" y="282"/>
                  </a:lnTo>
                  <a:lnTo>
                    <a:pt x="138" y="553"/>
                  </a:lnTo>
                  <a:lnTo>
                    <a:pt x="138" y="559"/>
                  </a:lnTo>
                  <a:lnTo>
                    <a:pt x="134" y="564"/>
                  </a:lnTo>
                  <a:lnTo>
                    <a:pt x="128" y="568"/>
                  </a:lnTo>
                  <a:lnTo>
                    <a:pt x="123" y="568"/>
                  </a:lnTo>
                  <a:lnTo>
                    <a:pt x="15" y="568"/>
                  </a:lnTo>
                  <a:lnTo>
                    <a:pt x="9" y="568"/>
                  </a:lnTo>
                  <a:lnTo>
                    <a:pt x="5" y="564"/>
                  </a:lnTo>
                  <a:lnTo>
                    <a:pt x="2" y="559"/>
                  </a:lnTo>
                  <a:lnTo>
                    <a:pt x="0" y="553"/>
                  </a:lnTo>
                  <a:lnTo>
                    <a:pt x="0" y="15"/>
                  </a:lnTo>
                  <a:lnTo>
                    <a:pt x="2" y="9"/>
                  </a:lnTo>
                  <a:lnTo>
                    <a:pt x="5" y="5"/>
                  </a:lnTo>
                  <a:lnTo>
                    <a:pt x="9" y="2"/>
                  </a:lnTo>
                  <a:lnTo>
                    <a:pt x="15" y="0"/>
                  </a:lnTo>
                  <a:lnTo>
                    <a:pt x="52" y="0"/>
                  </a:lnTo>
                  <a:lnTo>
                    <a:pt x="55" y="2"/>
                  </a:lnTo>
                  <a:lnTo>
                    <a:pt x="59" y="4"/>
                  </a:lnTo>
                  <a:lnTo>
                    <a:pt x="63" y="5"/>
                  </a:lnTo>
                  <a:lnTo>
                    <a:pt x="284" y="257"/>
                  </a:lnTo>
                  <a:lnTo>
                    <a:pt x="505" y="5"/>
                  </a:lnTo>
                  <a:lnTo>
                    <a:pt x="511" y="2"/>
                  </a:lnTo>
                  <a:lnTo>
                    <a:pt x="5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604" y="1692"/>
              <a:ext cx="213" cy="284"/>
            </a:xfrm>
            <a:custGeom>
              <a:avLst/>
              <a:gdLst>
                <a:gd name="T0" fmla="*/ 15 w 427"/>
                <a:gd name="T1" fmla="*/ 0 h 568"/>
                <a:gd name="T2" fmla="*/ 411 w 427"/>
                <a:gd name="T3" fmla="*/ 2 h 568"/>
                <a:gd name="T4" fmla="*/ 417 w 427"/>
                <a:gd name="T5" fmla="*/ 2 h 568"/>
                <a:gd name="T6" fmla="*/ 423 w 427"/>
                <a:gd name="T7" fmla="*/ 5 h 568"/>
                <a:gd name="T8" fmla="*/ 425 w 427"/>
                <a:gd name="T9" fmla="*/ 11 h 568"/>
                <a:gd name="T10" fmla="*/ 427 w 427"/>
                <a:gd name="T11" fmla="*/ 17 h 568"/>
                <a:gd name="T12" fmla="*/ 427 w 427"/>
                <a:gd name="T13" fmla="*/ 117 h 568"/>
                <a:gd name="T14" fmla="*/ 425 w 427"/>
                <a:gd name="T15" fmla="*/ 123 h 568"/>
                <a:gd name="T16" fmla="*/ 423 w 427"/>
                <a:gd name="T17" fmla="*/ 126 h 568"/>
                <a:gd name="T18" fmla="*/ 417 w 427"/>
                <a:gd name="T19" fmla="*/ 130 h 568"/>
                <a:gd name="T20" fmla="*/ 411 w 427"/>
                <a:gd name="T21" fmla="*/ 132 h 568"/>
                <a:gd name="T22" fmla="*/ 138 w 427"/>
                <a:gd name="T23" fmla="*/ 132 h 568"/>
                <a:gd name="T24" fmla="*/ 138 w 427"/>
                <a:gd name="T25" fmla="*/ 215 h 568"/>
                <a:gd name="T26" fmla="*/ 338 w 427"/>
                <a:gd name="T27" fmla="*/ 215 h 568"/>
                <a:gd name="T28" fmla="*/ 344 w 427"/>
                <a:gd name="T29" fmla="*/ 217 h 568"/>
                <a:gd name="T30" fmla="*/ 350 w 427"/>
                <a:gd name="T31" fmla="*/ 221 h 568"/>
                <a:gd name="T32" fmla="*/ 354 w 427"/>
                <a:gd name="T33" fmla="*/ 224 h 568"/>
                <a:gd name="T34" fmla="*/ 354 w 427"/>
                <a:gd name="T35" fmla="*/ 230 h 568"/>
                <a:gd name="T36" fmla="*/ 354 w 427"/>
                <a:gd name="T37" fmla="*/ 330 h 568"/>
                <a:gd name="T38" fmla="*/ 354 w 427"/>
                <a:gd name="T39" fmla="*/ 338 h 568"/>
                <a:gd name="T40" fmla="*/ 350 w 427"/>
                <a:gd name="T41" fmla="*/ 342 h 568"/>
                <a:gd name="T42" fmla="*/ 344 w 427"/>
                <a:gd name="T43" fmla="*/ 345 h 568"/>
                <a:gd name="T44" fmla="*/ 338 w 427"/>
                <a:gd name="T45" fmla="*/ 347 h 568"/>
                <a:gd name="T46" fmla="*/ 138 w 427"/>
                <a:gd name="T47" fmla="*/ 347 h 568"/>
                <a:gd name="T48" fmla="*/ 138 w 427"/>
                <a:gd name="T49" fmla="*/ 438 h 568"/>
                <a:gd name="T50" fmla="*/ 409 w 427"/>
                <a:gd name="T51" fmla="*/ 438 h 568"/>
                <a:gd name="T52" fmla="*/ 417 w 427"/>
                <a:gd name="T53" fmla="*/ 438 h 568"/>
                <a:gd name="T54" fmla="*/ 421 w 427"/>
                <a:gd name="T55" fmla="*/ 441 h 568"/>
                <a:gd name="T56" fmla="*/ 425 w 427"/>
                <a:gd name="T57" fmla="*/ 447 h 568"/>
                <a:gd name="T58" fmla="*/ 427 w 427"/>
                <a:gd name="T59" fmla="*/ 453 h 568"/>
                <a:gd name="T60" fmla="*/ 427 w 427"/>
                <a:gd name="T61" fmla="*/ 553 h 568"/>
                <a:gd name="T62" fmla="*/ 425 w 427"/>
                <a:gd name="T63" fmla="*/ 559 h 568"/>
                <a:gd name="T64" fmla="*/ 421 w 427"/>
                <a:gd name="T65" fmla="*/ 564 h 568"/>
                <a:gd name="T66" fmla="*/ 417 w 427"/>
                <a:gd name="T67" fmla="*/ 568 h 568"/>
                <a:gd name="T68" fmla="*/ 409 w 427"/>
                <a:gd name="T69" fmla="*/ 568 h 568"/>
                <a:gd name="T70" fmla="*/ 15 w 427"/>
                <a:gd name="T71" fmla="*/ 568 h 568"/>
                <a:gd name="T72" fmla="*/ 9 w 427"/>
                <a:gd name="T73" fmla="*/ 568 h 568"/>
                <a:gd name="T74" fmla="*/ 4 w 427"/>
                <a:gd name="T75" fmla="*/ 564 h 568"/>
                <a:gd name="T76" fmla="*/ 2 w 427"/>
                <a:gd name="T77" fmla="*/ 559 h 568"/>
                <a:gd name="T78" fmla="*/ 0 w 427"/>
                <a:gd name="T79" fmla="*/ 553 h 568"/>
                <a:gd name="T80" fmla="*/ 0 w 427"/>
                <a:gd name="T81" fmla="*/ 17 h 568"/>
                <a:gd name="T82" fmla="*/ 2 w 427"/>
                <a:gd name="T83" fmla="*/ 9 h 568"/>
                <a:gd name="T84" fmla="*/ 6 w 427"/>
                <a:gd name="T85" fmla="*/ 5 h 568"/>
                <a:gd name="T86" fmla="*/ 9 w 427"/>
                <a:gd name="T87" fmla="*/ 2 h 568"/>
                <a:gd name="T88" fmla="*/ 15 w 427"/>
                <a:gd name="T89"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7" h="568">
                  <a:moveTo>
                    <a:pt x="15" y="0"/>
                  </a:moveTo>
                  <a:lnTo>
                    <a:pt x="411" y="2"/>
                  </a:lnTo>
                  <a:lnTo>
                    <a:pt x="417" y="2"/>
                  </a:lnTo>
                  <a:lnTo>
                    <a:pt x="423" y="5"/>
                  </a:lnTo>
                  <a:lnTo>
                    <a:pt x="425" y="11"/>
                  </a:lnTo>
                  <a:lnTo>
                    <a:pt x="427" y="17"/>
                  </a:lnTo>
                  <a:lnTo>
                    <a:pt x="427" y="117"/>
                  </a:lnTo>
                  <a:lnTo>
                    <a:pt x="425" y="123"/>
                  </a:lnTo>
                  <a:lnTo>
                    <a:pt x="423" y="126"/>
                  </a:lnTo>
                  <a:lnTo>
                    <a:pt x="417" y="130"/>
                  </a:lnTo>
                  <a:lnTo>
                    <a:pt x="411" y="132"/>
                  </a:lnTo>
                  <a:lnTo>
                    <a:pt x="138" y="132"/>
                  </a:lnTo>
                  <a:lnTo>
                    <a:pt x="138" y="215"/>
                  </a:lnTo>
                  <a:lnTo>
                    <a:pt x="338" y="215"/>
                  </a:lnTo>
                  <a:lnTo>
                    <a:pt x="344" y="217"/>
                  </a:lnTo>
                  <a:lnTo>
                    <a:pt x="350" y="221"/>
                  </a:lnTo>
                  <a:lnTo>
                    <a:pt x="354" y="224"/>
                  </a:lnTo>
                  <a:lnTo>
                    <a:pt x="354" y="230"/>
                  </a:lnTo>
                  <a:lnTo>
                    <a:pt x="354" y="330"/>
                  </a:lnTo>
                  <a:lnTo>
                    <a:pt x="354" y="338"/>
                  </a:lnTo>
                  <a:lnTo>
                    <a:pt x="350" y="342"/>
                  </a:lnTo>
                  <a:lnTo>
                    <a:pt x="344" y="345"/>
                  </a:lnTo>
                  <a:lnTo>
                    <a:pt x="338" y="347"/>
                  </a:lnTo>
                  <a:lnTo>
                    <a:pt x="138" y="347"/>
                  </a:lnTo>
                  <a:lnTo>
                    <a:pt x="138" y="438"/>
                  </a:lnTo>
                  <a:lnTo>
                    <a:pt x="409" y="438"/>
                  </a:lnTo>
                  <a:lnTo>
                    <a:pt x="417" y="438"/>
                  </a:lnTo>
                  <a:lnTo>
                    <a:pt x="421" y="441"/>
                  </a:lnTo>
                  <a:lnTo>
                    <a:pt x="425" y="447"/>
                  </a:lnTo>
                  <a:lnTo>
                    <a:pt x="427" y="453"/>
                  </a:lnTo>
                  <a:lnTo>
                    <a:pt x="427" y="553"/>
                  </a:lnTo>
                  <a:lnTo>
                    <a:pt x="425" y="559"/>
                  </a:lnTo>
                  <a:lnTo>
                    <a:pt x="421" y="564"/>
                  </a:lnTo>
                  <a:lnTo>
                    <a:pt x="417" y="568"/>
                  </a:lnTo>
                  <a:lnTo>
                    <a:pt x="409" y="568"/>
                  </a:lnTo>
                  <a:lnTo>
                    <a:pt x="15" y="568"/>
                  </a:lnTo>
                  <a:lnTo>
                    <a:pt x="9" y="568"/>
                  </a:lnTo>
                  <a:lnTo>
                    <a:pt x="4" y="564"/>
                  </a:lnTo>
                  <a:lnTo>
                    <a:pt x="2" y="559"/>
                  </a:lnTo>
                  <a:lnTo>
                    <a:pt x="0" y="553"/>
                  </a:lnTo>
                  <a:lnTo>
                    <a:pt x="0" y="17"/>
                  </a:lnTo>
                  <a:lnTo>
                    <a:pt x="2" y="9"/>
                  </a:lnTo>
                  <a:lnTo>
                    <a:pt x="6" y="5"/>
                  </a:lnTo>
                  <a:lnTo>
                    <a:pt x="9" y="2"/>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3856" y="1692"/>
              <a:ext cx="256" cy="284"/>
            </a:xfrm>
            <a:custGeom>
              <a:avLst/>
              <a:gdLst>
                <a:gd name="T0" fmla="*/ 388 w 511"/>
                <a:gd name="T1" fmla="*/ 0 h 568"/>
                <a:gd name="T2" fmla="*/ 496 w 511"/>
                <a:gd name="T3" fmla="*/ 0 h 568"/>
                <a:gd name="T4" fmla="*/ 502 w 511"/>
                <a:gd name="T5" fmla="*/ 2 h 568"/>
                <a:gd name="T6" fmla="*/ 507 w 511"/>
                <a:gd name="T7" fmla="*/ 5 h 568"/>
                <a:gd name="T8" fmla="*/ 509 w 511"/>
                <a:gd name="T9" fmla="*/ 9 h 568"/>
                <a:gd name="T10" fmla="*/ 511 w 511"/>
                <a:gd name="T11" fmla="*/ 15 h 568"/>
                <a:gd name="T12" fmla="*/ 511 w 511"/>
                <a:gd name="T13" fmla="*/ 553 h 568"/>
                <a:gd name="T14" fmla="*/ 509 w 511"/>
                <a:gd name="T15" fmla="*/ 559 h 568"/>
                <a:gd name="T16" fmla="*/ 507 w 511"/>
                <a:gd name="T17" fmla="*/ 564 h 568"/>
                <a:gd name="T18" fmla="*/ 502 w 511"/>
                <a:gd name="T19" fmla="*/ 568 h 568"/>
                <a:gd name="T20" fmla="*/ 496 w 511"/>
                <a:gd name="T21" fmla="*/ 568 h 568"/>
                <a:gd name="T22" fmla="*/ 456 w 511"/>
                <a:gd name="T23" fmla="*/ 568 h 568"/>
                <a:gd name="T24" fmla="*/ 450 w 511"/>
                <a:gd name="T25" fmla="*/ 568 h 568"/>
                <a:gd name="T26" fmla="*/ 446 w 511"/>
                <a:gd name="T27" fmla="*/ 564 h 568"/>
                <a:gd name="T28" fmla="*/ 138 w 511"/>
                <a:gd name="T29" fmla="*/ 257 h 568"/>
                <a:gd name="T30" fmla="*/ 138 w 511"/>
                <a:gd name="T31" fmla="*/ 553 h 568"/>
                <a:gd name="T32" fmla="*/ 138 w 511"/>
                <a:gd name="T33" fmla="*/ 559 h 568"/>
                <a:gd name="T34" fmla="*/ 134 w 511"/>
                <a:gd name="T35" fmla="*/ 564 h 568"/>
                <a:gd name="T36" fmla="*/ 129 w 511"/>
                <a:gd name="T37" fmla="*/ 568 h 568"/>
                <a:gd name="T38" fmla="*/ 123 w 511"/>
                <a:gd name="T39" fmla="*/ 568 h 568"/>
                <a:gd name="T40" fmla="*/ 15 w 511"/>
                <a:gd name="T41" fmla="*/ 568 h 568"/>
                <a:gd name="T42" fmla="*/ 9 w 511"/>
                <a:gd name="T43" fmla="*/ 568 h 568"/>
                <a:gd name="T44" fmla="*/ 4 w 511"/>
                <a:gd name="T45" fmla="*/ 564 h 568"/>
                <a:gd name="T46" fmla="*/ 2 w 511"/>
                <a:gd name="T47" fmla="*/ 559 h 568"/>
                <a:gd name="T48" fmla="*/ 0 w 511"/>
                <a:gd name="T49" fmla="*/ 553 h 568"/>
                <a:gd name="T50" fmla="*/ 0 w 511"/>
                <a:gd name="T51" fmla="*/ 15 h 568"/>
                <a:gd name="T52" fmla="*/ 2 w 511"/>
                <a:gd name="T53" fmla="*/ 9 h 568"/>
                <a:gd name="T54" fmla="*/ 4 w 511"/>
                <a:gd name="T55" fmla="*/ 5 h 568"/>
                <a:gd name="T56" fmla="*/ 9 w 511"/>
                <a:gd name="T57" fmla="*/ 2 h 568"/>
                <a:gd name="T58" fmla="*/ 15 w 511"/>
                <a:gd name="T59" fmla="*/ 0 h 568"/>
                <a:gd name="T60" fmla="*/ 52 w 511"/>
                <a:gd name="T61" fmla="*/ 0 h 568"/>
                <a:gd name="T62" fmla="*/ 57 w 511"/>
                <a:gd name="T63" fmla="*/ 2 h 568"/>
                <a:gd name="T64" fmla="*/ 63 w 511"/>
                <a:gd name="T65" fmla="*/ 5 h 568"/>
                <a:gd name="T66" fmla="*/ 373 w 511"/>
                <a:gd name="T67" fmla="*/ 315 h 568"/>
                <a:gd name="T68" fmla="*/ 373 w 511"/>
                <a:gd name="T69" fmla="*/ 15 h 568"/>
                <a:gd name="T70" fmla="*/ 373 w 511"/>
                <a:gd name="T71" fmla="*/ 9 h 568"/>
                <a:gd name="T72" fmla="*/ 377 w 511"/>
                <a:gd name="T73" fmla="*/ 5 h 568"/>
                <a:gd name="T74" fmla="*/ 382 w 511"/>
                <a:gd name="T75" fmla="*/ 2 h 568"/>
                <a:gd name="T76" fmla="*/ 388 w 511"/>
                <a:gd name="T77"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568">
                  <a:moveTo>
                    <a:pt x="388" y="0"/>
                  </a:moveTo>
                  <a:lnTo>
                    <a:pt x="496" y="0"/>
                  </a:lnTo>
                  <a:lnTo>
                    <a:pt x="502" y="2"/>
                  </a:lnTo>
                  <a:lnTo>
                    <a:pt x="507" y="5"/>
                  </a:lnTo>
                  <a:lnTo>
                    <a:pt x="509" y="9"/>
                  </a:lnTo>
                  <a:lnTo>
                    <a:pt x="511" y="15"/>
                  </a:lnTo>
                  <a:lnTo>
                    <a:pt x="511" y="553"/>
                  </a:lnTo>
                  <a:lnTo>
                    <a:pt x="509" y="559"/>
                  </a:lnTo>
                  <a:lnTo>
                    <a:pt x="507" y="564"/>
                  </a:lnTo>
                  <a:lnTo>
                    <a:pt x="502" y="568"/>
                  </a:lnTo>
                  <a:lnTo>
                    <a:pt x="496" y="568"/>
                  </a:lnTo>
                  <a:lnTo>
                    <a:pt x="456" y="568"/>
                  </a:lnTo>
                  <a:lnTo>
                    <a:pt x="450" y="568"/>
                  </a:lnTo>
                  <a:lnTo>
                    <a:pt x="446" y="564"/>
                  </a:lnTo>
                  <a:lnTo>
                    <a:pt x="138" y="257"/>
                  </a:lnTo>
                  <a:lnTo>
                    <a:pt x="138" y="553"/>
                  </a:lnTo>
                  <a:lnTo>
                    <a:pt x="138" y="559"/>
                  </a:lnTo>
                  <a:lnTo>
                    <a:pt x="134" y="564"/>
                  </a:lnTo>
                  <a:lnTo>
                    <a:pt x="129" y="568"/>
                  </a:lnTo>
                  <a:lnTo>
                    <a:pt x="123" y="568"/>
                  </a:lnTo>
                  <a:lnTo>
                    <a:pt x="15" y="568"/>
                  </a:lnTo>
                  <a:lnTo>
                    <a:pt x="9" y="568"/>
                  </a:lnTo>
                  <a:lnTo>
                    <a:pt x="4" y="564"/>
                  </a:lnTo>
                  <a:lnTo>
                    <a:pt x="2" y="559"/>
                  </a:lnTo>
                  <a:lnTo>
                    <a:pt x="0" y="553"/>
                  </a:lnTo>
                  <a:lnTo>
                    <a:pt x="0" y="15"/>
                  </a:lnTo>
                  <a:lnTo>
                    <a:pt x="2" y="9"/>
                  </a:lnTo>
                  <a:lnTo>
                    <a:pt x="4" y="5"/>
                  </a:lnTo>
                  <a:lnTo>
                    <a:pt x="9" y="2"/>
                  </a:lnTo>
                  <a:lnTo>
                    <a:pt x="15" y="0"/>
                  </a:lnTo>
                  <a:lnTo>
                    <a:pt x="52" y="0"/>
                  </a:lnTo>
                  <a:lnTo>
                    <a:pt x="57" y="2"/>
                  </a:lnTo>
                  <a:lnTo>
                    <a:pt x="63" y="5"/>
                  </a:lnTo>
                  <a:lnTo>
                    <a:pt x="373" y="315"/>
                  </a:lnTo>
                  <a:lnTo>
                    <a:pt x="373" y="15"/>
                  </a:lnTo>
                  <a:lnTo>
                    <a:pt x="373" y="9"/>
                  </a:lnTo>
                  <a:lnTo>
                    <a:pt x="377" y="5"/>
                  </a:lnTo>
                  <a:lnTo>
                    <a:pt x="382" y="2"/>
                  </a:lnTo>
                  <a:lnTo>
                    <a:pt x="3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p:nvSpPr>
          <p:spPr bwMode="auto">
            <a:xfrm>
              <a:off x="4147" y="1692"/>
              <a:ext cx="249" cy="284"/>
            </a:xfrm>
            <a:custGeom>
              <a:avLst/>
              <a:gdLst>
                <a:gd name="T0" fmla="*/ 18 w 499"/>
                <a:gd name="T1" fmla="*/ 0 h 568"/>
                <a:gd name="T2" fmla="*/ 125 w 499"/>
                <a:gd name="T3" fmla="*/ 0 h 568"/>
                <a:gd name="T4" fmla="*/ 131 w 499"/>
                <a:gd name="T5" fmla="*/ 2 h 568"/>
                <a:gd name="T6" fmla="*/ 135 w 499"/>
                <a:gd name="T7" fmla="*/ 5 h 568"/>
                <a:gd name="T8" fmla="*/ 139 w 499"/>
                <a:gd name="T9" fmla="*/ 9 h 568"/>
                <a:gd name="T10" fmla="*/ 141 w 499"/>
                <a:gd name="T11" fmla="*/ 15 h 568"/>
                <a:gd name="T12" fmla="*/ 141 w 499"/>
                <a:gd name="T13" fmla="*/ 328 h 568"/>
                <a:gd name="T14" fmla="*/ 143 w 499"/>
                <a:gd name="T15" fmla="*/ 359 h 568"/>
                <a:gd name="T16" fmla="*/ 154 w 499"/>
                <a:gd name="T17" fmla="*/ 386 h 568"/>
                <a:gd name="T18" fmla="*/ 170 w 499"/>
                <a:gd name="T19" fmla="*/ 405 h 568"/>
                <a:gd name="T20" fmla="*/ 193 w 499"/>
                <a:gd name="T21" fmla="*/ 418 h 568"/>
                <a:gd name="T22" fmla="*/ 220 w 499"/>
                <a:gd name="T23" fmla="*/ 428 h 568"/>
                <a:gd name="T24" fmla="*/ 250 w 499"/>
                <a:gd name="T25" fmla="*/ 430 h 568"/>
                <a:gd name="T26" fmla="*/ 281 w 499"/>
                <a:gd name="T27" fmla="*/ 428 h 568"/>
                <a:gd name="T28" fmla="*/ 308 w 499"/>
                <a:gd name="T29" fmla="*/ 418 h 568"/>
                <a:gd name="T30" fmla="*/ 329 w 499"/>
                <a:gd name="T31" fmla="*/ 405 h 568"/>
                <a:gd name="T32" fmla="*/ 347 w 499"/>
                <a:gd name="T33" fmla="*/ 386 h 568"/>
                <a:gd name="T34" fmla="*/ 356 w 499"/>
                <a:gd name="T35" fmla="*/ 361 h 568"/>
                <a:gd name="T36" fmla="*/ 360 w 499"/>
                <a:gd name="T37" fmla="*/ 328 h 568"/>
                <a:gd name="T38" fmla="*/ 360 w 499"/>
                <a:gd name="T39" fmla="*/ 15 h 568"/>
                <a:gd name="T40" fmla="*/ 362 w 499"/>
                <a:gd name="T41" fmla="*/ 9 h 568"/>
                <a:gd name="T42" fmla="*/ 364 w 499"/>
                <a:gd name="T43" fmla="*/ 5 h 568"/>
                <a:gd name="T44" fmla="*/ 370 w 499"/>
                <a:gd name="T45" fmla="*/ 2 h 568"/>
                <a:gd name="T46" fmla="*/ 375 w 499"/>
                <a:gd name="T47" fmla="*/ 0 h 568"/>
                <a:gd name="T48" fmla="*/ 483 w 499"/>
                <a:gd name="T49" fmla="*/ 0 h 568"/>
                <a:gd name="T50" fmla="*/ 489 w 499"/>
                <a:gd name="T51" fmla="*/ 2 h 568"/>
                <a:gd name="T52" fmla="*/ 495 w 499"/>
                <a:gd name="T53" fmla="*/ 5 h 568"/>
                <a:gd name="T54" fmla="*/ 499 w 499"/>
                <a:gd name="T55" fmla="*/ 9 h 568"/>
                <a:gd name="T56" fmla="*/ 499 w 499"/>
                <a:gd name="T57" fmla="*/ 15 h 568"/>
                <a:gd name="T58" fmla="*/ 499 w 499"/>
                <a:gd name="T59" fmla="*/ 357 h 568"/>
                <a:gd name="T60" fmla="*/ 495 w 499"/>
                <a:gd name="T61" fmla="*/ 399 h 568"/>
                <a:gd name="T62" fmla="*/ 481 w 499"/>
                <a:gd name="T63" fmla="*/ 440 h 568"/>
                <a:gd name="T64" fmla="*/ 458 w 499"/>
                <a:gd name="T65" fmla="*/ 476 h 568"/>
                <a:gd name="T66" fmla="*/ 427 w 499"/>
                <a:gd name="T67" fmla="*/ 509 h 568"/>
                <a:gd name="T68" fmla="*/ 389 w 499"/>
                <a:gd name="T69" fmla="*/ 534 h 568"/>
                <a:gd name="T70" fmla="*/ 349 w 499"/>
                <a:gd name="T71" fmla="*/ 553 h 568"/>
                <a:gd name="T72" fmla="*/ 300 w 499"/>
                <a:gd name="T73" fmla="*/ 564 h 568"/>
                <a:gd name="T74" fmla="*/ 250 w 499"/>
                <a:gd name="T75" fmla="*/ 568 h 568"/>
                <a:gd name="T76" fmla="*/ 199 w 499"/>
                <a:gd name="T77" fmla="*/ 564 h 568"/>
                <a:gd name="T78" fmla="*/ 152 w 499"/>
                <a:gd name="T79" fmla="*/ 553 h 568"/>
                <a:gd name="T80" fmla="*/ 110 w 499"/>
                <a:gd name="T81" fmla="*/ 534 h 568"/>
                <a:gd name="T82" fmla="*/ 74 w 499"/>
                <a:gd name="T83" fmla="*/ 507 h 568"/>
                <a:gd name="T84" fmla="*/ 43 w 499"/>
                <a:gd name="T85" fmla="*/ 474 h 568"/>
                <a:gd name="T86" fmla="*/ 20 w 499"/>
                <a:gd name="T87" fmla="*/ 440 h 568"/>
                <a:gd name="T88" fmla="*/ 6 w 499"/>
                <a:gd name="T89" fmla="*/ 399 h 568"/>
                <a:gd name="T90" fmla="*/ 0 w 499"/>
                <a:gd name="T91" fmla="*/ 357 h 568"/>
                <a:gd name="T92" fmla="*/ 0 w 499"/>
                <a:gd name="T93" fmla="*/ 15 h 568"/>
                <a:gd name="T94" fmla="*/ 2 w 499"/>
                <a:gd name="T95" fmla="*/ 9 h 568"/>
                <a:gd name="T96" fmla="*/ 6 w 499"/>
                <a:gd name="T97" fmla="*/ 5 h 568"/>
                <a:gd name="T98" fmla="*/ 10 w 499"/>
                <a:gd name="T99" fmla="*/ 2 h 568"/>
                <a:gd name="T100" fmla="*/ 18 w 499"/>
                <a:gd name="T101"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9" h="568">
                  <a:moveTo>
                    <a:pt x="18" y="0"/>
                  </a:moveTo>
                  <a:lnTo>
                    <a:pt x="125" y="0"/>
                  </a:lnTo>
                  <a:lnTo>
                    <a:pt x="131" y="2"/>
                  </a:lnTo>
                  <a:lnTo>
                    <a:pt x="135" y="5"/>
                  </a:lnTo>
                  <a:lnTo>
                    <a:pt x="139" y="9"/>
                  </a:lnTo>
                  <a:lnTo>
                    <a:pt x="141" y="15"/>
                  </a:lnTo>
                  <a:lnTo>
                    <a:pt x="141" y="328"/>
                  </a:lnTo>
                  <a:lnTo>
                    <a:pt x="143" y="359"/>
                  </a:lnTo>
                  <a:lnTo>
                    <a:pt x="154" y="386"/>
                  </a:lnTo>
                  <a:lnTo>
                    <a:pt x="170" y="405"/>
                  </a:lnTo>
                  <a:lnTo>
                    <a:pt x="193" y="418"/>
                  </a:lnTo>
                  <a:lnTo>
                    <a:pt x="220" y="428"/>
                  </a:lnTo>
                  <a:lnTo>
                    <a:pt x="250" y="430"/>
                  </a:lnTo>
                  <a:lnTo>
                    <a:pt x="281" y="428"/>
                  </a:lnTo>
                  <a:lnTo>
                    <a:pt x="308" y="418"/>
                  </a:lnTo>
                  <a:lnTo>
                    <a:pt x="329" y="405"/>
                  </a:lnTo>
                  <a:lnTo>
                    <a:pt x="347" y="386"/>
                  </a:lnTo>
                  <a:lnTo>
                    <a:pt x="356" y="361"/>
                  </a:lnTo>
                  <a:lnTo>
                    <a:pt x="360" y="328"/>
                  </a:lnTo>
                  <a:lnTo>
                    <a:pt x="360" y="15"/>
                  </a:lnTo>
                  <a:lnTo>
                    <a:pt x="362" y="9"/>
                  </a:lnTo>
                  <a:lnTo>
                    <a:pt x="364" y="5"/>
                  </a:lnTo>
                  <a:lnTo>
                    <a:pt x="370" y="2"/>
                  </a:lnTo>
                  <a:lnTo>
                    <a:pt x="375" y="0"/>
                  </a:lnTo>
                  <a:lnTo>
                    <a:pt x="483" y="0"/>
                  </a:lnTo>
                  <a:lnTo>
                    <a:pt x="489" y="2"/>
                  </a:lnTo>
                  <a:lnTo>
                    <a:pt x="495" y="5"/>
                  </a:lnTo>
                  <a:lnTo>
                    <a:pt x="499" y="9"/>
                  </a:lnTo>
                  <a:lnTo>
                    <a:pt x="499" y="15"/>
                  </a:lnTo>
                  <a:lnTo>
                    <a:pt x="499" y="357"/>
                  </a:lnTo>
                  <a:lnTo>
                    <a:pt x="495" y="399"/>
                  </a:lnTo>
                  <a:lnTo>
                    <a:pt x="481" y="440"/>
                  </a:lnTo>
                  <a:lnTo>
                    <a:pt x="458" y="476"/>
                  </a:lnTo>
                  <a:lnTo>
                    <a:pt x="427" y="509"/>
                  </a:lnTo>
                  <a:lnTo>
                    <a:pt x="389" y="534"/>
                  </a:lnTo>
                  <a:lnTo>
                    <a:pt x="349" y="553"/>
                  </a:lnTo>
                  <a:lnTo>
                    <a:pt x="300" y="564"/>
                  </a:lnTo>
                  <a:lnTo>
                    <a:pt x="250" y="568"/>
                  </a:lnTo>
                  <a:lnTo>
                    <a:pt x="199" y="564"/>
                  </a:lnTo>
                  <a:lnTo>
                    <a:pt x="152" y="553"/>
                  </a:lnTo>
                  <a:lnTo>
                    <a:pt x="110" y="534"/>
                  </a:lnTo>
                  <a:lnTo>
                    <a:pt x="74" y="507"/>
                  </a:lnTo>
                  <a:lnTo>
                    <a:pt x="43" y="474"/>
                  </a:lnTo>
                  <a:lnTo>
                    <a:pt x="20" y="440"/>
                  </a:lnTo>
                  <a:lnTo>
                    <a:pt x="6" y="399"/>
                  </a:lnTo>
                  <a:lnTo>
                    <a:pt x="0" y="357"/>
                  </a:lnTo>
                  <a:lnTo>
                    <a:pt x="0" y="15"/>
                  </a:lnTo>
                  <a:lnTo>
                    <a:pt x="2" y="9"/>
                  </a:lnTo>
                  <a:lnTo>
                    <a:pt x="6" y="5"/>
                  </a:lnTo>
                  <a:lnTo>
                    <a:pt x="10" y="2"/>
                  </a:lnTo>
                  <a:lnTo>
                    <a:pt x="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Rectangle 18"/>
          <p:cNvSpPr/>
          <p:nvPr/>
        </p:nvSpPr>
        <p:spPr>
          <a:xfrm>
            <a:off x="4470624" y="2562536"/>
            <a:ext cx="1316445" cy="654904"/>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nvGrpSpPr>
          <p:cNvPr id="22" name="Group 14"/>
          <p:cNvGrpSpPr>
            <a:grpSpLocks noChangeAspect="1"/>
          </p:cNvGrpSpPr>
          <p:nvPr/>
        </p:nvGrpSpPr>
        <p:grpSpPr bwMode="auto">
          <a:xfrm>
            <a:off x="4753779" y="3822025"/>
            <a:ext cx="750134" cy="724819"/>
            <a:chOff x="3503" y="284"/>
            <a:chExt cx="1126" cy="1088"/>
          </a:xfrm>
          <a:solidFill>
            <a:schemeClr val="bg1"/>
          </a:solidFill>
        </p:grpSpPr>
        <p:sp>
          <p:nvSpPr>
            <p:cNvPr id="25" name="Freeform 16"/>
            <p:cNvSpPr>
              <a:spLocks/>
            </p:cNvSpPr>
            <p:nvPr/>
          </p:nvSpPr>
          <p:spPr bwMode="auto">
            <a:xfrm>
              <a:off x="3567" y="899"/>
              <a:ext cx="998" cy="119"/>
            </a:xfrm>
            <a:custGeom>
              <a:avLst/>
              <a:gdLst>
                <a:gd name="T0" fmla="*/ 327 w 2995"/>
                <a:gd name="T1" fmla="*/ 23 h 358"/>
                <a:gd name="T2" fmla="*/ 406 w 2995"/>
                <a:gd name="T3" fmla="*/ 55 h 358"/>
                <a:gd name="T4" fmla="*/ 492 w 2995"/>
                <a:gd name="T5" fmla="*/ 66 h 358"/>
                <a:gd name="T6" fmla="*/ 578 w 2995"/>
                <a:gd name="T7" fmla="*/ 55 h 358"/>
                <a:gd name="T8" fmla="*/ 657 w 2995"/>
                <a:gd name="T9" fmla="*/ 23 h 358"/>
                <a:gd name="T10" fmla="*/ 729 w 2995"/>
                <a:gd name="T11" fmla="*/ 23 h 358"/>
                <a:gd name="T12" fmla="*/ 808 w 2995"/>
                <a:gd name="T13" fmla="*/ 55 h 358"/>
                <a:gd name="T14" fmla="*/ 894 w 2995"/>
                <a:gd name="T15" fmla="*/ 66 h 358"/>
                <a:gd name="T16" fmla="*/ 981 w 2995"/>
                <a:gd name="T17" fmla="*/ 55 h 358"/>
                <a:gd name="T18" fmla="*/ 1060 w 2995"/>
                <a:gd name="T19" fmla="*/ 23 h 358"/>
                <a:gd name="T20" fmla="*/ 1131 w 2995"/>
                <a:gd name="T21" fmla="*/ 23 h 358"/>
                <a:gd name="T22" fmla="*/ 1210 w 2995"/>
                <a:gd name="T23" fmla="*/ 55 h 358"/>
                <a:gd name="T24" fmla="*/ 1297 w 2995"/>
                <a:gd name="T25" fmla="*/ 66 h 358"/>
                <a:gd name="T26" fmla="*/ 1383 w 2995"/>
                <a:gd name="T27" fmla="*/ 55 h 358"/>
                <a:gd name="T28" fmla="*/ 1462 w 2995"/>
                <a:gd name="T29" fmla="*/ 23 h 358"/>
                <a:gd name="T30" fmla="*/ 1533 w 2995"/>
                <a:gd name="T31" fmla="*/ 23 h 358"/>
                <a:gd name="T32" fmla="*/ 1613 w 2995"/>
                <a:gd name="T33" fmla="*/ 55 h 358"/>
                <a:gd name="T34" fmla="*/ 1699 w 2995"/>
                <a:gd name="T35" fmla="*/ 66 h 358"/>
                <a:gd name="T36" fmla="*/ 1785 w 2995"/>
                <a:gd name="T37" fmla="*/ 55 h 358"/>
                <a:gd name="T38" fmla="*/ 1864 w 2995"/>
                <a:gd name="T39" fmla="*/ 23 h 358"/>
                <a:gd name="T40" fmla="*/ 1936 w 2995"/>
                <a:gd name="T41" fmla="*/ 23 h 358"/>
                <a:gd name="T42" fmla="*/ 2015 w 2995"/>
                <a:gd name="T43" fmla="*/ 55 h 358"/>
                <a:gd name="T44" fmla="*/ 2101 w 2995"/>
                <a:gd name="T45" fmla="*/ 66 h 358"/>
                <a:gd name="T46" fmla="*/ 2187 w 2995"/>
                <a:gd name="T47" fmla="*/ 55 h 358"/>
                <a:gd name="T48" fmla="*/ 2267 w 2995"/>
                <a:gd name="T49" fmla="*/ 23 h 358"/>
                <a:gd name="T50" fmla="*/ 2338 w 2995"/>
                <a:gd name="T51" fmla="*/ 23 h 358"/>
                <a:gd name="T52" fmla="*/ 2417 w 2995"/>
                <a:gd name="T53" fmla="*/ 55 h 358"/>
                <a:gd name="T54" fmla="*/ 2503 w 2995"/>
                <a:gd name="T55" fmla="*/ 66 h 358"/>
                <a:gd name="T56" fmla="*/ 2590 w 2995"/>
                <a:gd name="T57" fmla="*/ 55 h 358"/>
                <a:gd name="T58" fmla="*/ 2669 w 2995"/>
                <a:gd name="T59" fmla="*/ 23 h 358"/>
                <a:gd name="T60" fmla="*/ 2740 w 2995"/>
                <a:gd name="T61" fmla="*/ 23 h 358"/>
                <a:gd name="T62" fmla="*/ 2819 w 2995"/>
                <a:gd name="T63" fmla="*/ 55 h 358"/>
                <a:gd name="T64" fmla="*/ 2906 w 2995"/>
                <a:gd name="T65" fmla="*/ 66 h 358"/>
                <a:gd name="T66" fmla="*/ 2966 w 2995"/>
                <a:gd name="T67" fmla="*/ 60 h 358"/>
                <a:gd name="T68" fmla="*/ 2995 w 2995"/>
                <a:gd name="T69" fmla="*/ 358 h 358"/>
                <a:gd name="T70" fmla="*/ 0 w 2995"/>
                <a:gd name="T71" fmla="*/ 54 h 358"/>
                <a:gd name="T72" fmla="*/ 59 w 2995"/>
                <a:gd name="T73" fmla="*/ 65 h 358"/>
                <a:gd name="T74" fmla="*/ 133 w 2995"/>
                <a:gd name="T75" fmla="*/ 63 h 358"/>
                <a:gd name="T76" fmla="*/ 217 w 2995"/>
                <a:gd name="T77" fmla="*/ 42 h 358"/>
                <a:gd name="T78" fmla="*/ 291 w 2995"/>
                <a:gd name="T7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95" h="358">
                  <a:moveTo>
                    <a:pt x="291" y="0"/>
                  </a:moveTo>
                  <a:lnTo>
                    <a:pt x="327" y="23"/>
                  </a:lnTo>
                  <a:lnTo>
                    <a:pt x="365" y="42"/>
                  </a:lnTo>
                  <a:lnTo>
                    <a:pt x="406" y="55"/>
                  </a:lnTo>
                  <a:lnTo>
                    <a:pt x="448" y="63"/>
                  </a:lnTo>
                  <a:lnTo>
                    <a:pt x="492" y="66"/>
                  </a:lnTo>
                  <a:lnTo>
                    <a:pt x="536" y="63"/>
                  </a:lnTo>
                  <a:lnTo>
                    <a:pt x="578" y="55"/>
                  </a:lnTo>
                  <a:lnTo>
                    <a:pt x="619" y="42"/>
                  </a:lnTo>
                  <a:lnTo>
                    <a:pt x="657" y="23"/>
                  </a:lnTo>
                  <a:lnTo>
                    <a:pt x="693" y="0"/>
                  </a:lnTo>
                  <a:lnTo>
                    <a:pt x="729" y="23"/>
                  </a:lnTo>
                  <a:lnTo>
                    <a:pt x="767" y="42"/>
                  </a:lnTo>
                  <a:lnTo>
                    <a:pt x="808" y="55"/>
                  </a:lnTo>
                  <a:lnTo>
                    <a:pt x="850" y="63"/>
                  </a:lnTo>
                  <a:lnTo>
                    <a:pt x="894" y="66"/>
                  </a:lnTo>
                  <a:lnTo>
                    <a:pt x="938" y="63"/>
                  </a:lnTo>
                  <a:lnTo>
                    <a:pt x="981" y="55"/>
                  </a:lnTo>
                  <a:lnTo>
                    <a:pt x="1021" y="42"/>
                  </a:lnTo>
                  <a:lnTo>
                    <a:pt x="1060" y="23"/>
                  </a:lnTo>
                  <a:lnTo>
                    <a:pt x="1095" y="0"/>
                  </a:lnTo>
                  <a:lnTo>
                    <a:pt x="1131" y="23"/>
                  </a:lnTo>
                  <a:lnTo>
                    <a:pt x="1170" y="42"/>
                  </a:lnTo>
                  <a:lnTo>
                    <a:pt x="1210" y="55"/>
                  </a:lnTo>
                  <a:lnTo>
                    <a:pt x="1253" y="63"/>
                  </a:lnTo>
                  <a:lnTo>
                    <a:pt x="1297" y="66"/>
                  </a:lnTo>
                  <a:lnTo>
                    <a:pt x="1340" y="63"/>
                  </a:lnTo>
                  <a:lnTo>
                    <a:pt x="1383" y="55"/>
                  </a:lnTo>
                  <a:lnTo>
                    <a:pt x="1424" y="42"/>
                  </a:lnTo>
                  <a:lnTo>
                    <a:pt x="1462" y="23"/>
                  </a:lnTo>
                  <a:lnTo>
                    <a:pt x="1498" y="0"/>
                  </a:lnTo>
                  <a:lnTo>
                    <a:pt x="1533" y="23"/>
                  </a:lnTo>
                  <a:lnTo>
                    <a:pt x="1572" y="42"/>
                  </a:lnTo>
                  <a:lnTo>
                    <a:pt x="1613" y="55"/>
                  </a:lnTo>
                  <a:lnTo>
                    <a:pt x="1655" y="63"/>
                  </a:lnTo>
                  <a:lnTo>
                    <a:pt x="1699" y="66"/>
                  </a:lnTo>
                  <a:lnTo>
                    <a:pt x="1743" y="63"/>
                  </a:lnTo>
                  <a:lnTo>
                    <a:pt x="1785" y="55"/>
                  </a:lnTo>
                  <a:lnTo>
                    <a:pt x="1826" y="42"/>
                  </a:lnTo>
                  <a:lnTo>
                    <a:pt x="1864" y="23"/>
                  </a:lnTo>
                  <a:lnTo>
                    <a:pt x="1900" y="0"/>
                  </a:lnTo>
                  <a:lnTo>
                    <a:pt x="1936" y="23"/>
                  </a:lnTo>
                  <a:lnTo>
                    <a:pt x="1974" y="42"/>
                  </a:lnTo>
                  <a:lnTo>
                    <a:pt x="2015" y="55"/>
                  </a:lnTo>
                  <a:lnTo>
                    <a:pt x="2057" y="63"/>
                  </a:lnTo>
                  <a:lnTo>
                    <a:pt x="2101" y="66"/>
                  </a:lnTo>
                  <a:lnTo>
                    <a:pt x="2145" y="63"/>
                  </a:lnTo>
                  <a:lnTo>
                    <a:pt x="2187" y="55"/>
                  </a:lnTo>
                  <a:lnTo>
                    <a:pt x="2228" y="42"/>
                  </a:lnTo>
                  <a:lnTo>
                    <a:pt x="2267" y="23"/>
                  </a:lnTo>
                  <a:lnTo>
                    <a:pt x="2302" y="0"/>
                  </a:lnTo>
                  <a:lnTo>
                    <a:pt x="2338" y="23"/>
                  </a:lnTo>
                  <a:lnTo>
                    <a:pt x="2376" y="42"/>
                  </a:lnTo>
                  <a:lnTo>
                    <a:pt x="2417" y="55"/>
                  </a:lnTo>
                  <a:lnTo>
                    <a:pt x="2460" y="63"/>
                  </a:lnTo>
                  <a:lnTo>
                    <a:pt x="2503" y="66"/>
                  </a:lnTo>
                  <a:lnTo>
                    <a:pt x="2547" y="63"/>
                  </a:lnTo>
                  <a:lnTo>
                    <a:pt x="2590" y="55"/>
                  </a:lnTo>
                  <a:lnTo>
                    <a:pt x="2630" y="42"/>
                  </a:lnTo>
                  <a:lnTo>
                    <a:pt x="2669" y="23"/>
                  </a:lnTo>
                  <a:lnTo>
                    <a:pt x="2705" y="0"/>
                  </a:lnTo>
                  <a:lnTo>
                    <a:pt x="2740" y="23"/>
                  </a:lnTo>
                  <a:lnTo>
                    <a:pt x="2779" y="42"/>
                  </a:lnTo>
                  <a:lnTo>
                    <a:pt x="2819" y="55"/>
                  </a:lnTo>
                  <a:lnTo>
                    <a:pt x="2862" y="63"/>
                  </a:lnTo>
                  <a:lnTo>
                    <a:pt x="2906" y="66"/>
                  </a:lnTo>
                  <a:lnTo>
                    <a:pt x="2937" y="65"/>
                  </a:lnTo>
                  <a:lnTo>
                    <a:pt x="2966" y="60"/>
                  </a:lnTo>
                  <a:lnTo>
                    <a:pt x="2995" y="54"/>
                  </a:lnTo>
                  <a:lnTo>
                    <a:pt x="2995" y="358"/>
                  </a:lnTo>
                  <a:lnTo>
                    <a:pt x="0" y="358"/>
                  </a:lnTo>
                  <a:lnTo>
                    <a:pt x="0" y="54"/>
                  </a:lnTo>
                  <a:lnTo>
                    <a:pt x="29" y="60"/>
                  </a:lnTo>
                  <a:lnTo>
                    <a:pt x="59" y="65"/>
                  </a:lnTo>
                  <a:lnTo>
                    <a:pt x="90" y="66"/>
                  </a:lnTo>
                  <a:lnTo>
                    <a:pt x="133" y="63"/>
                  </a:lnTo>
                  <a:lnTo>
                    <a:pt x="176" y="55"/>
                  </a:lnTo>
                  <a:lnTo>
                    <a:pt x="217" y="42"/>
                  </a:lnTo>
                  <a:lnTo>
                    <a:pt x="255" y="23"/>
                  </a:lnTo>
                  <a:lnTo>
                    <a:pt x="2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3567" y="1051"/>
              <a:ext cx="998" cy="206"/>
            </a:xfrm>
            <a:custGeom>
              <a:avLst/>
              <a:gdLst>
                <a:gd name="T0" fmla="*/ 0 w 2995"/>
                <a:gd name="T1" fmla="*/ 0 h 618"/>
                <a:gd name="T2" fmla="*/ 2995 w 2995"/>
                <a:gd name="T3" fmla="*/ 0 h 618"/>
                <a:gd name="T4" fmla="*/ 2995 w 2995"/>
                <a:gd name="T5" fmla="*/ 602 h 618"/>
                <a:gd name="T6" fmla="*/ 2995 w 2995"/>
                <a:gd name="T7" fmla="*/ 610 h 618"/>
                <a:gd name="T8" fmla="*/ 2994 w 2995"/>
                <a:gd name="T9" fmla="*/ 618 h 618"/>
                <a:gd name="T10" fmla="*/ 2 w 2995"/>
                <a:gd name="T11" fmla="*/ 618 h 618"/>
                <a:gd name="T12" fmla="*/ 1 w 2995"/>
                <a:gd name="T13" fmla="*/ 610 h 618"/>
                <a:gd name="T14" fmla="*/ 0 w 2995"/>
                <a:gd name="T15" fmla="*/ 602 h 618"/>
                <a:gd name="T16" fmla="*/ 0 w 2995"/>
                <a:gd name="T17" fmla="*/ 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5" h="618">
                  <a:moveTo>
                    <a:pt x="0" y="0"/>
                  </a:moveTo>
                  <a:lnTo>
                    <a:pt x="2995" y="0"/>
                  </a:lnTo>
                  <a:lnTo>
                    <a:pt x="2995" y="602"/>
                  </a:lnTo>
                  <a:lnTo>
                    <a:pt x="2995" y="610"/>
                  </a:lnTo>
                  <a:lnTo>
                    <a:pt x="2994" y="618"/>
                  </a:lnTo>
                  <a:lnTo>
                    <a:pt x="2" y="618"/>
                  </a:lnTo>
                  <a:lnTo>
                    <a:pt x="1" y="610"/>
                  </a:lnTo>
                  <a:lnTo>
                    <a:pt x="0" y="60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3518" y="548"/>
              <a:ext cx="1096" cy="341"/>
            </a:xfrm>
            <a:custGeom>
              <a:avLst/>
              <a:gdLst>
                <a:gd name="T0" fmla="*/ 1692 w 3289"/>
                <a:gd name="T1" fmla="*/ 3 h 1022"/>
                <a:gd name="T2" fmla="*/ 1745 w 3289"/>
                <a:gd name="T3" fmla="*/ 36 h 1022"/>
                <a:gd name="T4" fmla="*/ 1766 w 3289"/>
                <a:gd name="T5" fmla="*/ 97 h 1022"/>
                <a:gd name="T6" fmla="*/ 3210 w 3289"/>
                <a:gd name="T7" fmla="*/ 389 h 1022"/>
                <a:gd name="T8" fmla="*/ 3266 w 3289"/>
                <a:gd name="T9" fmla="*/ 415 h 1022"/>
                <a:gd name="T10" fmla="*/ 3289 w 3289"/>
                <a:gd name="T11" fmla="*/ 464 h 1022"/>
                <a:gd name="T12" fmla="*/ 3287 w 3289"/>
                <a:gd name="T13" fmla="*/ 768 h 1022"/>
                <a:gd name="T14" fmla="*/ 3278 w 3289"/>
                <a:gd name="T15" fmla="*/ 863 h 1022"/>
                <a:gd name="T16" fmla="*/ 3226 w 3289"/>
                <a:gd name="T17" fmla="*/ 949 h 1022"/>
                <a:gd name="T18" fmla="*/ 3142 w 3289"/>
                <a:gd name="T19" fmla="*/ 1005 h 1022"/>
                <a:gd name="T20" fmla="*/ 3053 w 3289"/>
                <a:gd name="T21" fmla="*/ 1022 h 1022"/>
                <a:gd name="T22" fmla="*/ 2950 w 3289"/>
                <a:gd name="T23" fmla="*/ 1000 h 1022"/>
                <a:gd name="T24" fmla="*/ 2871 w 3289"/>
                <a:gd name="T25" fmla="*/ 940 h 1022"/>
                <a:gd name="T26" fmla="*/ 2808 w 3289"/>
                <a:gd name="T27" fmla="*/ 964 h 1022"/>
                <a:gd name="T28" fmla="*/ 2721 w 3289"/>
                <a:gd name="T29" fmla="*/ 1012 h 1022"/>
                <a:gd name="T30" fmla="*/ 2615 w 3289"/>
                <a:gd name="T31" fmla="*/ 1020 h 1022"/>
                <a:gd name="T32" fmla="*/ 2519 w 3289"/>
                <a:gd name="T33" fmla="*/ 984 h 1022"/>
                <a:gd name="T34" fmla="*/ 2449 w 3289"/>
                <a:gd name="T35" fmla="*/ 914 h 1022"/>
                <a:gd name="T36" fmla="*/ 2379 w 3289"/>
                <a:gd name="T37" fmla="*/ 984 h 1022"/>
                <a:gd name="T38" fmla="*/ 2284 w 3289"/>
                <a:gd name="T39" fmla="*/ 1020 h 1022"/>
                <a:gd name="T40" fmla="*/ 2178 w 3289"/>
                <a:gd name="T41" fmla="*/ 1012 h 1022"/>
                <a:gd name="T42" fmla="*/ 2090 w 3289"/>
                <a:gd name="T43" fmla="*/ 964 h 1022"/>
                <a:gd name="T44" fmla="*/ 2027 w 3289"/>
                <a:gd name="T45" fmla="*/ 940 h 1022"/>
                <a:gd name="T46" fmla="*/ 1947 w 3289"/>
                <a:gd name="T47" fmla="*/ 1000 h 1022"/>
                <a:gd name="T48" fmla="*/ 1846 w 3289"/>
                <a:gd name="T49" fmla="*/ 1022 h 1022"/>
                <a:gd name="T50" fmla="*/ 1744 w 3289"/>
                <a:gd name="T51" fmla="*/ 1000 h 1022"/>
                <a:gd name="T52" fmla="*/ 1664 w 3289"/>
                <a:gd name="T53" fmla="*/ 940 h 1022"/>
                <a:gd name="T54" fmla="*/ 1602 w 3289"/>
                <a:gd name="T55" fmla="*/ 964 h 1022"/>
                <a:gd name="T56" fmla="*/ 1514 w 3289"/>
                <a:gd name="T57" fmla="*/ 1012 h 1022"/>
                <a:gd name="T58" fmla="*/ 1408 w 3289"/>
                <a:gd name="T59" fmla="*/ 1020 h 1022"/>
                <a:gd name="T60" fmla="*/ 1312 w 3289"/>
                <a:gd name="T61" fmla="*/ 984 h 1022"/>
                <a:gd name="T62" fmla="*/ 1242 w 3289"/>
                <a:gd name="T63" fmla="*/ 914 h 1022"/>
                <a:gd name="T64" fmla="*/ 1172 w 3289"/>
                <a:gd name="T65" fmla="*/ 984 h 1022"/>
                <a:gd name="T66" fmla="*/ 1077 w 3289"/>
                <a:gd name="T67" fmla="*/ 1020 h 1022"/>
                <a:gd name="T68" fmla="*/ 971 w 3289"/>
                <a:gd name="T69" fmla="*/ 1012 h 1022"/>
                <a:gd name="T70" fmla="*/ 883 w 3289"/>
                <a:gd name="T71" fmla="*/ 964 h 1022"/>
                <a:gd name="T72" fmla="*/ 820 w 3289"/>
                <a:gd name="T73" fmla="*/ 940 h 1022"/>
                <a:gd name="T74" fmla="*/ 740 w 3289"/>
                <a:gd name="T75" fmla="*/ 1000 h 1022"/>
                <a:gd name="T76" fmla="*/ 639 w 3289"/>
                <a:gd name="T77" fmla="*/ 1022 h 1022"/>
                <a:gd name="T78" fmla="*/ 537 w 3289"/>
                <a:gd name="T79" fmla="*/ 1000 h 1022"/>
                <a:gd name="T80" fmla="*/ 457 w 3289"/>
                <a:gd name="T81" fmla="*/ 940 h 1022"/>
                <a:gd name="T82" fmla="*/ 395 w 3289"/>
                <a:gd name="T83" fmla="*/ 964 h 1022"/>
                <a:gd name="T84" fmla="*/ 307 w 3289"/>
                <a:gd name="T85" fmla="*/ 1012 h 1022"/>
                <a:gd name="T86" fmla="*/ 205 w 3289"/>
                <a:gd name="T87" fmla="*/ 1020 h 1022"/>
                <a:gd name="T88" fmla="*/ 116 w 3289"/>
                <a:gd name="T89" fmla="*/ 990 h 1022"/>
                <a:gd name="T90" fmla="*/ 41 w 3289"/>
                <a:gd name="T91" fmla="*/ 923 h 1022"/>
                <a:gd name="T92" fmla="*/ 3 w 3289"/>
                <a:gd name="T93" fmla="*/ 831 h 1022"/>
                <a:gd name="T94" fmla="*/ 1 w 3289"/>
                <a:gd name="T95" fmla="*/ 761 h 1022"/>
                <a:gd name="T96" fmla="*/ 3 w 3289"/>
                <a:gd name="T97" fmla="*/ 446 h 1022"/>
                <a:gd name="T98" fmla="*/ 38 w 3289"/>
                <a:gd name="T99" fmla="*/ 404 h 1022"/>
                <a:gd name="T100" fmla="*/ 103 w 3289"/>
                <a:gd name="T101" fmla="*/ 387 h 1022"/>
                <a:gd name="T102" fmla="*/ 1526 w 3289"/>
                <a:gd name="T103" fmla="*/ 74 h 1022"/>
                <a:gd name="T104" fmla="*/ 1559 w 3289"/>
                <a:gd name="T105" fmla="*/ 22 h 1022"/>
                <a:gd name="T106" fmla="*/ 1619 w 3289"/>
                <a:gd name="T107" fmla="*/ 0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89" h="1022">
                  <a:moveTo>
                    <a:pt x="1619" y="0"/>
                  </a:moveTo>
                  <a:lnTo>
                    <a:pt x="1671" y="0"/>
                  </a:lnTo>
                  <a:lnTo>
                    <a:pt x="1692" y="3"/>
                  </a:lnTo>
                  <a:lnTo>
                    <a:pt x="1713" y="11"/>
                  </a:lnTo>
                  <a:lnTo>
                    <a:pt x="1730" y="22"/>
                  </a:lnTo>
                  <a:lnTo>
                    <a:pt x="1745" y="36"/>
                  </a:lnTo>
                  <a:lnTo>
                    <a:pt x="1757" y="54"/>
                  </a:lnTo>
                  <a:lnTo>
                    <a:pt x="1764" y="74"/>
                  </a:lnTo>
                  <a:lnTo>
                    <a:pt x="1766" y="97"/>
                  </a:lnTo>
                  <a:lnTo>
                    <a:pt x="1766" y="387"/>
                  </a:lnTo>
                  <a:lnTo>
                    <a:pt x="3187" y="387"/>
                  </a:lnTo>
                  <a:lnTo>
                    <a:pt x="3210" y="389"/>
                  </a:lnTo>
                  <a:lnTo>
                    <a:pt x="3231" y="395"/>
                  </a:lnTo>
                  <a:lnTo>
                    <a:pt x="3251" y="404"/>
                  </a:lnTo>
                  <a:lnTo>
                    <a:pt x="3266" y="415"/>
                  </a:lnTo>
                  <a:lnTo>
                    <a:pt x="3278" y="430"/>
                  </a:lnTo>
                  <a:lnTo>
                    <a:pt x="3287" y="446"/>
                  </a:lnTo>
                  <a:lnTo>
                    <a:pt x="3289" y="464"/>
                  </a:lnTo>
                  <a:lnTo>
                    <a:pt x="3289" y="753"/>
                  </a:lnTo>
                  <a:lnTo>
                    <a:pt x="3289" y="761"/>
                  </a:lnTo>
                  <a:lnTo>
                    <a:pt x="3287" y="768"/>
                  </a:lnTo>
                  <a:lnTo>
                    <a:pt x="3289" y="796"/>
                  </a:lnTo>
                  <a:lnTo>
                    <a:pt x="3286" y="831"/>
                  </a:lnTo>
                  <a:lnTo>
                    <a:pt x="3278" y="863"/>
                  </a:lnTo>
                  <a:lnTo>
                    <a:pt x="3265" y="894"/>
                  </a:lnTo>
                  <a:lnTo>
                    <a:pt x="3248" y="923"/>
                  </a:lnTo>
                  <a:lnTo>
                    <a:pt x="3226" y="949"/>
                  </a:lnTo>
                  <a:lnTo>
                    <a:pt x="3202" y="971"/>
                  </a:lnTo>
                  <a:lnTo>
                    <a:pt x="3173" y="990"/>
                  </a:lnTo>
                  <a:lnTo>
                    <a:pt x="3142" y="1005"/>
                  </a:lnTo>
                  <a:lnTo>
                    <a:pt x="3113" y="1014"/>
                  </a:lnTo>
                  <a:lnTo>
                    <a:pt x="3084" y="1020"/>
                  </a:lnTo>
                  <a:lnTo>
                    <a:pt x="3053" y="1022"/>
                  </a:lnTo>
                  <a:lnTo>
                    <a:pt x="3017" y="1020"/>
                  </a:lnTo>
                  <a:lnTo>
                    <a:pt x="2983" y="1012"/>
                  </a:lnTo>
                  <a:lnTo>
                    <a:pt x="2950" y="1000"/>
                  </a:lnTo>
                  <a:lnTo>
                    <a:pt x="2922" y="984"/>
                  </a:lnTo>
                  <a:lnTo>
                    <a:pt x="2895" y="964"/>
                  </a:lnTo>
                  <a:lnTo>
                    <a:pt x="2871" y="940"/>
                  </a:lnTo>
                  <a:lnTo>
                    <a:pt x="2852" y="914"/>
                  </a:lnTo>
                  <a:lnTo>
                    <a:pt x="2831" y="940"/>
                  </a:lnTo>
                  <a:lnTo>
                    <a:pt x="2808" y="964"/>
                  </a:lnTo>
                  <a:lnTo>
                    <a:pt x="2781" y="984"/>
                  </a:lnTo>
                  <a:lnTo>
                    <a:pt x="2752" y="1000"/>
                  </a:lnTo>
                  <a:lnTo>
                    <a:pt x="2721" y="1012"/>
                  </a:lnTo>
                  <a:lnTo>
                    <a:pt x="2686" y="1020"/>
                  </a:lnTo>
                  <a:lnTo>
                    <a:pt x="2650" y="1022"/>
                  </a:lnTo>
                  <a:lnTo>
                    <a:pt x="2615" y="1020"/>
                  </a:lnTo>
                  <a:lnTo>
                    <a:pt x="2580" y="1012"/>
                  </a:lnTo>
                  <a:lnTo>
                    <a:pt x="2548" y="1000"/>
                  </a:lnTo>
                  <a:lnTo>
                    <a:pt x="2519" y="984"/>
                  </a:lnTo>
                  <a:lnTo>
                    <a:pt x="2492" y="964"/>
                  </a:lnTo>
                  <a:lnTo>
                    <a:pt x="2469" y="940"/>
                  </a:lnTo>
                  <a:lnTo>
                    <a:pt x="2449" y="914"/>
                  </a:lnTo>
                  <a:lnTo>
                    <a:pt x="2429" y="940"/>
                  </a:lnTo>
                  <a:lnTo>
                    <a:pt x="2406" y="964"/>
                  </a:lnTo>
                  <a:lnTo>
                    <a:pt x="2379" y="984"/>
                  </a:lnTo>
                  <a:lnTo>
                    <a:pt x="2349" y="1000"/>
                  </a:lnTo>
                  <a:lnTo>
                    <a:pt x="2318" y="1012"/>
                  </a:lnTo>
                  <a:lnTo>
                    <a:pt x="2284" y="1020"/>
                  </a:lnTo>
                  <a:lnTo>
                    <a:pt x="2248" y="1022"/>
                  </a:lnTo>
                  <a:lnTo>
                    <a:pt x="2212" y="1020"/>
                  </a:lnTo>
                  <a:lnTo>
                    <a:pt x="2178" y="1012"/>
                  </a:lnTo>
                  <a:lnTo>
                    <a:pt x="2146" y="1000"/>
                  </a:lnTo>
                  <a:lnTo>
                    <a:pt x="2117" y="984"/>
                  </a:lnTo>
                  <a:lnTo>
                    <a:pt x="2090" y="964"/>
                  </a:lnTo>
                  <a:lnTo>
                    <a:pt x="2066" y="940"/>
                  </a:lnTo>
                  <a:lnTo>
                    <a:pt x="2047" y="914"/>
                  </a:lnTo>
                  <a:lnTo>
                    <a:pt x="2027" y="940"/>
                  </a:lnTo>
                  <a:lnTo>
                    <a:pt x="2004" y="964"/>
                  </a:lnTo>
                  <a:lnTo>
                    <a:pt x="1977" y="984"/>
                  </a:lnTo>
                  <a:lnTo>
                    <a:pt x="1947" y="1000"/>
                  </a:lnTo>
                  <a:lnTo>
                    <a:pt x="1916" y="1012"/>
                  </a:lnTo>
                  <a:lnTo>
                    <a:pt x="1882" y="1020"/>
                  </a:lnTo>
                  <a:lnTo>
                    <a:pt x="1846" y="1022"/>
                  </a:lnTo>
                  <a:lnTo>
                    <a:pt x="1810" y="1020"/>
                  </a:lnTo>
                  <a:lnTo>
                    <a:pt x="1776" y="1012"/>
                  </a:lnTo>
                  <a:lnTo>
                    <a:pt x="1744" y="1000"/>
                  </a:lnTo>
                  <a:lnTo>
                    <a:pt x="1715" y="984"/>
                  </a:lnTo>
                  <a:lnTo>
                    <a:pt x="1688" y="964"/>
                  </a:lnTo>
                  <a:lnTo>
                    <a:pt x="1664" y="940"/>
                  </a:lnTo>
                  <a:lnTo>
                    <a:pt x="1645" y="914"/>
                  </a:lnTo>
                  <a:lnTo>
                    <a:pt x="1624" y="940"/>
                  </a:lnTo>
                  <a:lnTo>
                    <a:pt x="1602" y="964"/>
                  </a:lnTo>
                  <a:lnTo>
                    <a:pt x="1575" y="984"/>
                  </a:lnTo>
                  <a:lnTo>
                    <a:pt x="1545" y="1000"/>
                  </a:lnTo>
                  <a:lnTo>
                    <a:pt x="1514" y="1012"/>
                  </a:lnTo>
                  <a:lnTo>
                    <a:pt x="1479" y="1020"/>
                  </a:lnTo>
                  <a:lnTo>
                    <a:pt x="1444" y="1022"/>
                  </a:lnTo>
                  <a:lnTo>
                    <a:pt x="1408" y="1020"/>
                  </a:lnTo>
                  <a:lnTo>
                    <a:pt x="1373" y="1012"/>
                  </a:lnTo>
                  <a:lnTo>
                    <a:pt x="1341" y="1000"/>
                  </a:lnTo>
                  <a:lnTo>
                    <a:pt x="1312" y="984"/>
                  </a:lnTo>
                  <a:lnTo>
                    <a:pt x="1285" y="964"/>
                  </a:lnTo>
                  <a:lnTo>
                    <a:pt x="1262" y="940"/>
                  </a:lnTo>
                  <a:lnTo>
                    <a:pt x="1242" y="914"/>
                  </a:lnTo>
                  <a:lnTo>
                    <a:pt x="1222" y="940"/>
                  </a:lnTo>
                  <a:lnTo>
                    <a:pt x="1199" y="964"/>
                  </a:lnTo>
                  <a:lnTo>
                    <a:pt x="1172" y="984"/>
                  </a:lnTo>
                  <a:lnTo>
                    <a:pt x="1144" y="1000"/>
                  </a:lnTo>
                  <a:lnTo>
                    <a:pt x="1111" y="1012"/>
                  </a:lnTo>
                  <a:lnTo>
                    <a:pt x="1077" y="1020"/>
                  </a:lnTo>
                  <a:lnTo>
                    <a:pt x="1041" y="1022"/>
                  </a:lnTo>
                  <a:lnTo>
                    <a:pt x="1005" y="1020"/>
                  </a:lnTo>
                  <a:lnTo>
                    <a:pt x="971" y="1012"/>
                  </a:lnTo>
                  <a:lnTo>
                    <a:pt x="939" y="1000"/>
                  </a:lnTo>
                  <a:lnTo>
                    <a:pt x="910" y="984"/>
                  </a:lnTo>
                  <a:lnTo>
                    <a:pt x="883" y="964"/>
                  </a:lnTo>
                  <a:lnTo>
                    <a:pt x="859" y="940"/>
                  </a:lnTo>
                  <a:lnTo>
                    <a:pt x="840" y="914"/>
                  </a:lnTo>
                  <a:lnTo>
                    <a:pt x="820" y="940"/>
                  </a:lnTo>
                  <a:lnTo>
                    <a:pt x="797" y="964"/>
                  </a:lnTo>
                  <a:lnTo>
                    <a:pt x="770" y="984"/>
                  </a:lnTo>
                  <a:lnTo>
                    <a:pt x="740" y="1000"/>
                  </a:lnTo>
                  <a:lnTo>
                    <a:pt x="709" y="1012"/>
                  </a:lnTo>
                  <a:lnTo>
                    <a:pt x="675" y="1020"/>
                  </a:lnTo>
                  <a:lnTo>
                    <a:pt x="639" y="1022"/>
                  </a:lnTo>
                  <a:lnTo>
                    <a:pt x="603" y="1020"/>
                  </a:lnTo>
                  <a:lnTo>
                    <a:pt x="569" y="1012"/>
                  </a:lnTo>
                  <a:lnTo>
                    <a:pt x="537" y="1000"/>
                  </a:lnTo>
                  <a:lnTo>
                    <a:pt x="508" y="984"/>
                  </a:lnTo>
                  <a:lnTo>
                    <a:pt x="481" y="964"/>
                  </a:lnTo>
                  <a:lnTo>
                    <a:pt x="457" y="940"/>
                  </a:lnTo>
                  <a:lnTo>
                    <a:pt x="438" y="914"/>
                  </a:lnTo>
                  <a:lnTo>
                    <a:pt x="417" y="940"/>
                  </a:lnTo>
                  <a:lnTo>
                    <a:pt x="395" y="964"/>
                  </a:lnTo>
                  <a:lnTo>
                    <a:pt x="368" y="984"/>
                  </a:lnTo>
                  <a:lnTo>
                    <a:pt x="339" y="1000"/>
                  </a:lnTo>
                  <a:lnTo>
                    <a:pt x="307" y="1012"/>
                  </a:lnTo>
                  <a:lnTo>
                    <a:pt x="272" y="1020"/>
                  </a:lnTo>
                  <a:lnTo>
                    <a:pt x="237" y="1022"/>
                  </a:lnTo>
                  <a:lnTo>
                    <a:pt x="205" y="1020"/>
                  </a:lnTo>
                  <a:lnTo>
                    <a:pt x="175" y="1014"/>
                  </a:lnTo>
                  <a:lnTo>
                    <a:pt x="147" y="1005"/>
                  </a:lnTo>
                  <a:lnTo>
                    <a:pt x="116" y="990"/>
                  </a:lnTo>
                  <a:lnTo>
                    <a:pt x="87" y="971"/>
                  </a:lnTo>
                  <a:lnTo>
                    <a:pt x="63" y="949"/>
                  </a:lnTo>
                  <a:lnTo>
                    <a:pt x="41" y="923"/>
                  </a:lnTo>
                  <a:lnTo>
                    <a:pt x="24" y="894"/>
                  </a:lnTo>
                  <a:lnTo>
                    <a:pt x="11" y="863"/>
                  </a:lnTo>
                  <a:lnTo>
                    <a:pt x="3" y="831"/>
                  </a:lnTo>
                  <a:lnTo>
                    <a:pt x="0" y="796"/>
                  </a:lnTo>
                  <a:lnTo>
                    <a:pt x="2" y="768"/>
                  </a:lnTo>
                  <a:lnTo>
                    <a:pt x="1" y="761"/>
                  </a:lnTo>
                  <a:lnTo>
                    <a:pt x="0" y="753"/>
                  </a:lnTo>
                  <a:lnTo>
                    <a:pt x="0" y="464"/>
                  </a:lnTo>
                  <a:lnTo>
                    <a:pt x="3" y="446"/>
                  </a:lnTo>
                  <a:lnTo>
                    <a:pt x="10" y="430"/>
                  </a:lnTo>
                  <a:lnTo>
                    <a:pt x="23" y="415"/>
                  </a:lnTo>
                  <a:lnTo>
                    <a:pt x="38" y="404"/>
                  </a:lnTo>
                  <a:lnTo>
                    <a:pt x="58" y="395"/>
                  </a:lnTo>
                  <a:lnTo>
                    <a:pt x="79" y="389"/>
                  </a:lnTo>
                  <a:lnTo>
                    <a:pt x="103" y="387"/>
                  </a:lnTo>
                  <a:lnTo>
                    <a:pt x="1523" y="387"/>
                  </a:lnTo>
                  <a:lnTo>
                    <a:pt x="1523" y="97"/>
                  </a:lnTo>
                  <a:lnTo>
                    <a:pt x="1526" y="74"/>
                  </a:lnTo>
                  <a:lnTo>
                    <a:pt x="1533" y="54"/>
                  </a:lnTo>
                  <a:lnTo>
                    <a:pt x="1544" y="36"/>
                  </a:lnTo>
                  <a:lnTo>
                    <a:pt x="1559" y="22"/>
                  </a:lnTo>
                  <a:lnTo>
                    <a:pt x="1577" y="11"/>
                  </a:lnTo>
                  <a:lnTo>
                    <a:pt x="1597" y="3"/>
                  </a:lnTo>
                  <a:lnTo>
                    <a:pt x="16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3503" y="1289"/>
              <a:ext cx="1126" cy="83"/>
            </a:xfrm>
            <a:custGeom>
              <a:avLst/>
              <a:gdLst>
                <a:gd name="T0" fmla="*/ 96 w 3379"/>
                <a:gd name="T1" fmla="*/ 0 h 250"/>
                <a:gd name="T2" fmla="*/ 3284 w 3379"/>
                <a:gd name="T3" fmla="*/ 0 h 250"/>
                <a:gd name="T4" fmla="*/ 3305 w 3379"/>
                <a:gd name="T5" fmla="*/ 3 h 250"/>
                <a:gd name="T6" fmla="*/ 3326 w 3379"/>
                <a:gd name="T7" fmla="*/ 12 h 250"/>
                <a:gd name="T8" fmla="*/ 3343 w 3379"/>
                <a:gd name="T9" fmla="*/ 26 h 250"/>
                <a:gd name="T10" fmla="*/ 3358 w 3379"/>
                <a:gd name="T11" fmla="*/ 45 h 250"/>
                <a:gd name="T12" fmla="*/ 3370 w 3379"/>
                <a:gd name="T13" fmla="*/ 67 h 250"/>
                <a:gd name="T14" fmla="*/ 3377 w 3379"/>
                <a:gd name="T15" fmla="*/ 93 h 250"/>
                <a:gd name="T16" fmla="*/ 3379 w 3379"/>
                <a:gd name="T17" fmla="*/ 121 h 250"/>
                <a:gd name="T18" fmla="*/ 3379 w 3379"/>
                <a:gd name="T19" fmla="*/ 129 h 250"/>
                <a:gd name="T20" fmla="*/ 3377 w 3379"/>
                <a:gd name="T21" fmla="*/ 157 h 250"/>
                <a:gd name="T22" fmla="*/ 3370 w 3379"/>
                <a:gd name="T23" fmla="*/ 183 h 250"/>
                <a:gd name="T24" fmla="*/ 3358 w 3379"/>
                <a:gd name="T25" fmla="*/ 205 h 250"/>
                <a:gd name="T26" fmla="*/ 3343 w 3379"/>
                <a:gd name="T27" fmla="*/ 224 h 250"/>
                <a:gd name="T28" fmla="*/ 3326 w 3379"/>
                <a:gd name="T29" fmla="*/ 238 h 250"/>
                <a:gd name="T30" fmla="*/ 3305 w 3379"/>
                <a:gd name="T31" fmla="*/ 247 h 250"/>
                <a:gd name="T32" fmla="*/ 3284 w 3379"/>
                <a:gd name="T33" fmla="*/ 250 h 250"/>
                <a:gd name="T34" fmla="*/ 96 w 3379"/>
                <a:gd name="T35" fmla="*/ 250 h 250"/>
                <a:gd name="T36" fmla="*/ 74 w 3379"/>
                <a:gd name="T37" fmla="*/ 247 h 250"/>
                <a:gd name="T38" fmla="*/ 53 w 3379"/>
                <a:gd name="T39" fmla="*/ 238 h 250"/>
                <a:gd name="T40" fmla="*/ 36 w 3379"/>
                <a:gd name="T41" fmla="*/ 224 h 250"/>
                <a:gd name="T42" fmla="*/ 22 w 3379"/>
                <a:gd name="T43" fmla="*/ 205 h 250"/>
                <a:gd name="T44" fmla="*/ 10 w 3379"/>
                <a:gd name="T45" fmla="*/ 183 h 250"/>
                <a:gd name="T46" fmla="*/ 2 w 3379"/>
                <a:gd name="T47" fmla="*/ 157 h 250"/>
                <a:gd name="T48" fmla="*/ 0 w 3379"/>
                <a:gd name="T49" fmla="*/ 129 h 250"/>
                <a:gd name="T50" fmla="*/ 0 w 3379"/>
                <a:gd name="T51" fmla="*/ 121 h 250"/>
                <a:gd name="T52" fmla="*/ 2 w 3379"/>
                <a:gd name="T53" fmla="*/ 93 h 250"/>
                <a:gd name="T54" fmla="*/ 10 w 3379"/>
                <a:gd name="T55" fmla="*/ 67 h 250"/>
                <a:gd name="T56" fmla="*/ 22 w 3379"/>
                <a:gd name="T57" fmla="*/ 45 h 250"/>
                <a:gd name="T58" fmla="*/ 36 w 3379"/>
                <a:gd name="T59" fmla="*/ 26 h 250"/>
                <a:gd name="T60" fmla="*/ 53 w 3379"/>
                <a:gd name="T61" fmla="*/ 12 h 250"/>
                <a:gd name="T62" fmla="*/ 74 w 3379"/>
                <a:gd name="T63" fmla="*/ 3 h 250"/>
                <a:gd name="T64" fmla="*/ 96 w 3379"/>
                <a:gd name="T65"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79" h="250">
                  <a:moveTo>
                    <a:pt x="96" y="0"/>
                  </a:moveTo>
                  <a:lnTo>
                    <a:pt x="3284" y="0"/>
                  </a:lnTo>
                  <a:lnTo>
                    <a:pt x="3305" y="3"/>
                  </a:lnTo>
                  <a:lnTo>
                    <a:pt x="3326" y="12"/>
                  </a:lnTo>
                  <a:lnTo>
                    <a:pt x="3343" y="26"/>
                  </a:lnTo>
                  <a:lnTo>
                    <a:pt x="3358" y="45"/>
                  </a:lnTo>
                  <a:lnTo>
                    <a:pt x="3370" y="67"/>
                  </a:lnTo>
                  <a:lnTo>
                    <a:pt x="3377" y="93"/>
                  </a:lnTo>
                  <a:lnTo>
                    <a:pt x="3379" y="121"/>
                  </a:lnTo>
                  <a:lnTo>
                    <a:pt x="3379" y="129"/>
                  </a:lnTo>
                  <a:lnTo>
                    <a:pt x="3377" y="157"/>
                  </a:lnTo>
                  <a:lnTo>
                    <a:pt x="3370" y="183"/>
                  </a:lnTo>
                  <a:lnTo>
                    <a:pt x="3358" y="205"/>
                  </a:lnTo>
                  <a:lnTo>
                    <a:pt x="3343" y="224"/>
                  </a:lnTo>
                  <a:lnTo>
                    <a:pt x="3326" y="238"/>
                  </a:lnTo>
                  <a:lnTo>
                    <a:pt x="3305" y="247"/>
                  </a:lnTo>
                  <a:lnTo>
                    <a:pt x="3284" y="250"/>
                  </a:lnTo>
                  <a:lnTo>
                    <a:pt x="96" y="250"/>
                  </a:lnTo>
                  <a:lnTo>
                    <a:pt x="74" y="247"/>
                  </a:lnTo>
                  <a:lnTo>
                    <a:pt x="53" y="238"/>
                  </a:lnTo>
                  <a:lnTo>
                    <a:pt x="36" y="224"/>
                  </a:lnTo>
                  <a:lnTo>
                    <a:pt x="22" y="205"/>
                  </a:lnTo>
                  <a:lnTo>
                    <a:pt x="10" y="183"/>
                  </a:lnTo>
                  <a:lnTo>
                    <a:pt x="2" y="157"/>
                  </a:lnTo>
                  <a:lnTo>
                    <a:pt x="0" y="129"/>
                  </a:lnTo>
                  <a:lnTo>
                    <a:pt x="0" y="121"/>
                  </a:lnTo>
                  <a:lnTo>
                    <a:pt x="2" y="93"/>
                  </a:lnTo>
                  <a:lnTo>
                    <a:pt x="10" y="67"/>
                  </a:lnTo>
                  <a:lnTo>
                    <a:pt x="22" y="45"/>
                  </a:lnTo>
                  <a:lnTo>
                    <a:pt x="36" y="26"/>
                  </a:lnTo>
                  <a:lnTo>
                    <a:pt x="53" y="12"/>
                  </a:lnTo>
                  <a:lnTo>
                    <a:pt x="74" y="3"/>
                  </a:lnTo>
                  <a:lnTo>
                    <a:pt x="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3990" y="284"/>
              <a:ext cx="153" cy="244"/>
            </a:xfrm>
            <a:custGeom>
              <a:avLst/>
              <a:gdLst>
                <a:gd name="T0" fmla="*/ 271 w 459"/>
                <a:gd name="T1" fmla="*/ 5 h 732"/>
                <a:gd name="T2" fmla="*/ 270 w 459"/>
                <a:gd name="T3" fmla="*/ 28 h 732"/>
                <a:gd name="T4" fmla="*/ 269 w 459"/>
                <a:gd name="T5" fmla="*/ 85 h 732"/>
                <a:gd name="T6" fmla="*/ 283 w 459"/>
                <a:gd name="T7" fmla="*/ 139 h 732"/>
                <a:gd name="T8" fmla="*/ 309 w 459"/>
                <a:gd name="T9" fmla="*/ 186 h 732"/>
                <a:gd name="T10" fmla="*/ 343 w 459"/>
                <a:gd name="T11" fmla="*/ 230 h 732"/>
                <a:gd name="T12" fmla="*/ 378 w 459"/>
                <a:gd name="T13" fmla="*/ 271 h 732"/>
                <a:gd name="T14" fmla="*/ 411 w 459"/>
                <a:gd name="T15" fmla="*/ 316 h 732"/>
                <a:gd name="T16" fmla="*/ 438 w 459"/>
                <a:gd name="T17" fmla="*/ 366 h 732"/>
                <a:gd name="T18" fmla="*/ 456 w 459"/>
                <a:gd name="T19" fmla="*/ 427 h 732"/>
                <a:gd name="T20" fmla="*/ 457 w 459"/>
                <a:gd name="T21" fmla="*/ 500 h 732"/>
                <a:gd name="T22" fmla="*/ 435 w 459"/>
                <a:gd name="T23" fmla="*/ 570 h 732"/>
                <a:gd name="T24" fmla="*/ 397 w 459"/>
                <a:gd name="T25" fmla="*/ 635 h 732"/>
                <a:gd name="T26" fmla="*/ 347 w 459"/>
                <a:gd name="T27" fmla="*/ 688 h 732"/>
                <a:gd name="T28" fmla="*/ 288 w 459"/>
                <a:gd name="T29" fmla="*/ 722 h 732"/>
                <a:gd name="T30" fmla="*/ 254 w 459"/>
                <a:gd name="T31" fmla="*/ 732 h 732"/>
                <a:gd name="T32" fmla="*/ 214 w 459"/>
                <a:gd name="T33" fmla="*/ 727 h 732"/>
                <a:gd name="T34" fmla="*/ 148 w 459"/>
                <a:gd name="T35" fmla="*/ 698 h 732"/>
                <a:gd name="T36" fmla="*/ 91 w 459"/>
                <a:gd name="T37" fmla="*/ 650 h 732"/>
                <a:gd name="T38" fmla="*/ 44 w 459"/>
                <a:gd name="T39" fmla="*/ 589 h 732"/>
                <a:gd name="T40" fmla="*/ 13 w 459"/>
                <a:gd name="T41" fmla="*/ 520 h 732"/>
                <a:gd name="T42" fmla="*/ 0 w 459"/>
                <a:gd name="T43" fmla="*/ 473 h 732"/>
                <a:gd name="T44" fmla="*/ 4 w 459"/>
                <a:gd name="T45" fmla="*/ 462 h 732"/>
                <a:gd name="T46" fmla="*/ 19 w 459"/>
                <a:gd name="T47" fmla="*/ 467 h 732"/>
                <a:gd name="T48" fmla="*/ 48 w 459"/>
                <a:gd name="T49" fmla="*/ 488 h 732"/>
                <a:gd name="T50" fmla="*/ 83 w 459"/>
                <a:gd name="T51" fmla="*/ 502 h 732"/>
                <a:gd name="T52" fmla="*/ 101 w 459"/>
                <a:gd name="T53" fmla="*/ 494 h 732"/>
                <a:gd name="T54" fmla="*/ 104 w 459"/>
                <a:gd name="T55" fmla="*/ 476 h 732"/>
                <a:gd name="T56" fmla="*/ 91 w 459"/>
                <a:gd name="T57" fmla="*/ 441 h 732"/>
                <a:gd name="T58" fmla="*/ 75 w 459"/>
                <a:gd name="T59" fmla="*/ 384 h 732"/>
                <a:gd name="T60" fmla="*/ 70 w 459"/>
                <a:gd name="T61" fmla="*/ 329 h 732"/>
                <a:gd name="T62" fmla="*/ 78 w 459"/>
                <a:gd name="T63" fmla="*/ 276 h 732"/>
                <a:gd name="T64" fmla="*/ 101 w 459"/>
                <a:gd name="T65" fmla="*/ 218 h 732"/>
                <a:gd name="T66" fmla="*/ 140 w 459"/>
                <a:gd name="T67" fmla="*/ 151 h 732"/>
                <a:gd name="T68" fmla="*/ 192 w 459"/>
                <a:gd name="T69" fmla="*/ 80 h 732"/>
                <a:gd name="T70" fmla="*/ 248 w 459"/>
                <a:gd name="T71" fmla="*/ 15 h 732"/>
                <a:gd name="T72" fmla="*/ 265 w 459"/>
                <a:gd name="T73"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732">
                  <a:moveTo>
                    <a:pt x="269" y="0"/>
                  </a:moveTo>
                  <a:lnTo>
                    <a:pt x="271" y="5"/>
                  </a:lnTo>
                  <a:lnTo>
                    <a:pt x="272" y="15"/>
                  </a:lnTo>
                  <a:lnTo>
                    <a:pt x="270" y="28"/>
                  </a:lnTo>
                  <a:lnTo>
                    <a:pt x="268" y="57"/>
                  </a:lnTo>
                  <a:lnTo>
                    <a:pt x="269" y="85"/>
                  </a:lnTo>
                  <a:lnTo>
                    <a:pt x="274" y="113"/>
                  </a:lnTo>
                  <a:lnTo>
                    <a:pt x="283" y="139"/>
                  </a:lnTo>
                  <a:lnTo>
                    <a:pt x="295" y="163"/>
                  </a:lnTo>
                  <a:lnTo>
                    <a:pt x="309" y="186"/>
                  </a:lnTo>
                  <a:lnTo>
                    <a:pt x="325" y="209"/>
                  </a:lnTo>
                  <a:lnTo>
                    <a:pt x="343" y="230"/>
                  </a:lnTo>
                  <a:lnTo>
                    <a:pt x="360" y="251"/>
                  </a:lnTo>
                  <a:lnTo>
                    <a:pt x="378" y="271"/>
                  </a:lnTo>
                  <a:lnTo>
                    <a:pt x="395" y="293"/>
                  </a:lnTo>
                  <a:lnTo>
                    <a:pt x="411" y="316"/>
                  </a:lnTo>
                  <a:lnTo>
                    <a:pt x="426" y="339"/>
                  </a:lnTo>
                  <a:lnTo>
                    <a:pt x="438" y="366"/>
                  </a:lnTo>
                  <a:lnTo>
                    <a:pt x="448" y="395"/>
                  </a:lnTo>
                  <a:lnTo>
                    <a:pt x="456" y="427"/>
                  </a:lnTo>
                  <a:lnTo>
                    <a:pt x="459" y="463"/>
                  </a:lnTo>
                  <a:lnTo>
                    <a:pt x="457" y="500"/>
                  </a:lnTo>
                  <a:lnTo>
                    <a:pt x="448" y="535"/>
                  </a:lnTo>
                  <a:lnTo>
                    <a:pt x="435" y="570"/>
                  </a:lnTo>
                  <a:lnTo>
                    <a:pt x="418" y="604"/>
                  </a:lnTo>
                  <a:lnTo>
                    <a:pt x="397" y="635"/>
                  </a:lnTo>
                  <a:lnTo>
                    <a:pt x="374" y="663"/>
                  </a:lnTo>
                  <a:lnTo>
                    <a:pt x="347" y="688"/>
                  </a:lnTo>
                  <a:lnTo>
                    <a:pt x="318" y="707"/>
                  </a:lnTo>
                  <a:lnTo>
                    <a:pt x="288" y="722"/>
                  </a:lnTo>
                  <a:lnTo>
                    <a:pt x="259" y="732"/>
                  </a:lnTo>
                  <a:lnTo>
                    <a:pt x="254" y="732"/>
                  </a:lnTo>
                  <a:lnTo>
                    <a:pt x="247" y="732"/>
                  </a:lnTo>
                  <a:lnTo>
                    <a:pt x="214" y="727"/>
                  </a:lnTo>
                  <a:lnTo>
                    <a:pt x="180" y="715"/>
                  </a:lnTo>
                  <a:lnTo>
                    <a:pt x="148" y="698"/>
                  </a:lnTo>
                  <a:lnTo>
                    <a:pt x="118" y="676"/>
                  </a:lnTo>
                  <a:lnTo>
                    <a:pt x="91" y="650"/>
                  </a:lnTo>
                  <a:lnTo>
                    <a:pt x="66" y="621"/>
                  </a:lnTo>
                  <a:lnTo>
                    <a:pt x="44" y="589"/>
                  </a:lnTo>
                  <a:lnTo>
                    <a:pt x="26" y="555"/>
                  </a:lnTo>
                  <a:lnTo>
                    <a:pt x="13" y="520"/>
                  </a:lnTo>
                  <a:lnTo>
                    <a:pt x="2" y="486"/>
                  </a:lnTo>
                  <a:lnTo>
                    <a:pt x="0" y="473"/>
                  </a:lnTo>
                  <a:lnTo>
                    <a:pt x="1" y="465"/>
                  </a:lnTo>
                  <a:lnTo>
                    <a:pt x="4" y="462"/>
                  </a:lnTo>
                  <a:lnTo>
                    <a:pt x="11" y="463"/>
                  </a:lnTo>
                  <a:lnTo>
                    <a:pt x="19" y="467"/>
                  </a:lnTo>
                  <a:lnTo>
                    <a:pt x="30" y="475"/>
                  </a:lnTo>
                  <a:lnTo>
                    <a:pt x="48" y="488"/>
                  </a:lnTo>
                  <a:lnTo>
                    <a:pt x="69" y="497"/>
                  </a:lnTo>
                  <a:lnTo>
                    <a:pt x="83" y="502"/>
                  </a:lnTo>
                  <a:lnTo>
                    <a:pt x="94" y="500"/>
                  </a:lnTo>
                  <a:lnTo>
                    <a:pt x="101" y="494"/>
                  </a:lnTo>
                  <a:lnTo>
                    <a:pt x="104" y="486"/>
                  </a:lnTo>
                  <a:lnTo>
                    <a:pt x="104" y="476"/>
                  </a:lnTo>
                  <a:lnTo>
                    <a:pt x="101" y="464"/>
                  </a:lnTo>
                  <a:lnTo>
                    <a:pt x="91" y="441"/>
                  </a:lnTo>
                  <a:lnTo>
                    <a:pt x="83" y="415"/>
                  </a:lnTo>
                  <a:lnTo>
                    <a:pt x="75" y="384"/>
                  </a:lnTo>
                  <a:lnTo>
                    <a:pt x="71" y="356"/>
                  </a:lnTo>
                  <a:lnTo>
                    <a:pt x="70" y="329"/>
                  </a:lnTo>
                  <a:lnTo>
                    <a:pt x="73" y="302"/>
                  </a:lnTo>
                  <a:lnTo>
                    <a:pt x="78" y="276"/>
                  </a:lnTo>
                  <a:lnTo>
                    <a:pt x="87" y="248"/>
                  </a:lnTo>
                  <a:lnTo>
                    <a:pt x="101" y="218"/>
                  </a:lnTo>
                  <a:lnTo>
                    <a:pt x="118" y="185"/>
                  </a:lnTo>
                  <a:lnTo>
                    <a:pt x="140" y="151"/>
                  </a:lnTo>
                  <a:lnTo>
                    <a:pt x="165" y="115"/>
                  </a:lnTo>
                  <a:lnTo>
                    <a:pt x="192" y="80"/>
                  </a:lnTo>
                  <a:lnTo>
                    <a:pt x="221" y="46"/>
                  </a:lnTo>
                  <a:lnTo>
                    <a:pt x="248" y="15"/>
                  </a:lnTo>
                  <a:lnTo>
                    <a:pt x="258" y="5"/>
                  </a:lnTo>
                  <a:lnTo>
                    <a:pt x="265" y="0"/>
                  </a:lnTo>
                  <a:lnTo>
                    <a:pt x="2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0" name="Rectangle 29"/>
          <p:cNvSpPr/>
          <p:nvPr/>
        </p:nvSpPr>
        <p:spPr>
          <a:xfrm>
            <a:off x="6328036" y="2569422"/>
            <a:ext cx="1376450" cy="646331"/>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sp>
        <p:nvSpPr>
          <p:cNvPr id="36" name="Freeform 25"/>
          <p:cNvSpPr>
            <a:spLocks noEditPoints="1"/>
          </p:cNvSpPr>
          <p:nvPr/>
        </p:nvSpPr>
        <p:spPr bwMode="auto">
          <a:xfrm>
            <a:off x="6647740" y="1545708"/>
            <a:ext cx="737042" cy="916468"/>
          </a:xfrm>
          <a:custGeom>
            <a:avLst/>
            <a:gdLst>
              <a:gd name="T0" fmla="*/ 2376 w 3012"/>
              <a:gd name="T1" fmla="*/ 3267 h 4025"/>
              <a:gd name="T2" fmla="*/ 2747 w 3012"/>
              <a:gd name="T3" fmla="*/ 3197 h 4025"/>
              <a:gd name="T4" fmla="*/ 1374 w 3012"/>
              <a:gd name="T5" fmla="*/ 2096 h 4025"/>
              <a:gd name="T6" fmla="*/ 769 w 3012"/>
              <a:gd name="T7" fmla="*/ 2362 h 4025"/>
              <a:gd name="T8" fmla="*/ 1314 w 3012"/>
              <a:gd name="T9" fmla="*/ 2636 h 4025"/>
              <a:gd name="T10" fmla="*/ 1613 w 3012"/>
              <a:gd name="T11" fmla="*/ 2521 h 4025"/>
              <a:gd name="T12" fmla="*/ 1625 w 3012"/>
              <a:gd name="T13" fmla="*/ 2226 h 4025"/>
              <a:gd name="T14" fmla="*/ 1679 w 3012"/>
              <a:gd name="T15" fmla="*/ 1997 h 4025"/>
              <a:gd name="T16" fmla="*/ 1714 w 3012"/>
              <a:gd name="T17" fmla="*/ 2322 h 4025"/>
              <a:gd name="T18" fmla="*/ 1776 w 3012"/>
              <a:gd name="T19" fmla="*/ 2673 h 4025"/>
              <a:gd name="T20" fmla="*/ 1204 w 3012"/>
              <a:gd name="T21" fmla="*/ 2709 h 4025"/>
              <a:gd name="T22" fmla="*/ 630 w 3012"/>
              <a:gd name="T23" fmla="*/ 2327 h 4025"/>
              <a:gd name="T24" fmla="*/ 1406 w 3012"/>
              <a:gd name="T25" fmla="*/ 1980 h 4025"/>
              <a:gd name="T26" fmla="*/ 318 w 3012"/>
              <a:gd name="T27" fmla="*/ 2057 h 4025"/>
              <a:gd name="T28" fmla="*/ 318 w 3012"/>
              <a:gd name="T29" fmla="*/ 2674 h 4025"/>
              <a:gd name="T30" fmla="*/ 1582 w 3012"/>
              <a:gd name="T31" fmla="*/ 2924 h 4025"/>
              <a:gd name="T32" fmla="*/ 2393 w 3012"/>
              <a:gd name="T33" fmla="*/ 2409 h 4025"/>
              <a:gd name="T34" fmla="*/ 1773 w 3012"/>
              <a:gd name="T35" fmla="*/ 1847 h 4025"/>
              <a:gd name="T36" fmla="*/ 1969 w 3012"/>
              <a:gd name="T37" fmla="*/ 1762 h 4025"/>
              <a:gd name="T38" fmla="*/ 2542 w 3012"/>
              <a:gd name="T39" fmla="*/ 2441 h 4025"/>
              <a:gd name="T40" fmla="*/ 2788 w 3012"/>
              <a:gd name="T41" fmla="*/ 2700 h 4025"/>
              <a:gd name="T42" fmla="*/ 2912 w 3012"/>
              <a:gd name="T43" fmla="*/ 3412 h 4025"/>
              <a:gd name="T44" fmla="*/ 2258 w 3012"/>
              <a:gd name="T45" fmla="*/ 3516 h 4025"/>
              <a:gd name="T46" fmla="*/ 1180 w 3012"/>
              <a:gd name="T47" fmla="*/ 4021 h 4025"/>
              <a:gd name="T48" fmla="*/ 172 w 3012"/>
              <a:gd name="T49" fmla="*/ 3211 h 4025"/>
              <a:gd name="T50" fmla="*/ 147 w 3012"/>
              <a:gd name="T51" fmla="*/ 2048 h 4025"/>
              <a:gd name="T52" fmla="*/ 1179 w 3012"/>
              <a:gd name="T53" fmla="*/ 1642 h 4025"/>
              <a:gd name="T54" fmla="*/ 1693 w 3012"/>
              <a:gd name="T55" fmla="*/ 591 h 4025"/>
              <a:gd name="T56" fmla="*/ 1650 w 3012"/>
              <a:gd name="T57" fmla="*/ 832 h 4025"/>
              <a:gd name="T58" fmla="*/ 1642 w 3012"/>
              <a:gd name="T59" fmla="*/ 764 h 4025"/>
              <a:gd name="T60" fmla="*/ 1666 w 3012"/>
              <a:gd name="T61" fmla="*/ 735 h 4025"/>
              <a:gd name="T62" fmla="*/ 1683 w 3012"/>
              <a:gd name="T63" fmla="*/ 678 h 4025"/>
              <a:gd name="T64" fmla="*/ 1672 w 3012"/>
              <a:gd name="T65" fmla="*/ 668 h 4025"/>
              <a:gd name="T66" fmla="*/ 1614 w 3012"/>
              <a:gd name="T67" fmla="*/ 707 h 4025"/>
              <a:gd name="T68" fmla="*/ 1537 w 3012"/>
              <a:gd name="T69" fmla="*/ 629 h 4025"/>
              <a:gd name="T70" fmla="*/ 1507 w 3012"/>
              <a:gd name="T71" fmla="*/ 624 h 4025"/>
              <a:gd name="T72" fmla="*/ 1509 w 3012"/>
              <a:gd name="T73" fmla="*/ 670 h 4025"/>
              <a:gd name="T74" fmla="*/ 1609 w 3012"/>
              <a:gd name="T75" fmla="*/ 856 h 4025"/>
              <a:gd name="T76" fmla="*/ 1504 w 3012"/>
              <a:gd name="T77" fmla="*/ 1176 h 4025"/>
              <a:gd name="T78" fmla="*/ 1477 w 3012"/>
              <a:gd name="T79" fmla="*/ 1521 h 4025"/>
              <a:gd name="T80" fmla="*/ 1448 w 3012"/>
              <a:gd name="T81" fmla="*/ 1133 h 4025"/>
              <a:gd name="T82" fmla="*/ 1586 w 3012"/>
              <a:gd name="T83" fmla="*/ 874 h 4025"/>
              <a:gd name="T84" fmla="*/ 1432 w 3012"/>
              <a:gd name="T85" fmla="*/ 660 h 4025"/>
              <a:gd name="T86" fmla="*/ 1394 w 3012"/>
              <a:gd name="T87" fmla="*/ 391 h 4025"/>
              <a:gd name="T88" fmla="*/ 1364 w 3012"/>
              <a:gd name="T89" fmla="*/ 97 h 4025"/>
              <a:gd name="T90" fmla="*/ 1593 w 3012"/>
              <a:gd name="T91" fmla="*/ 241 h 4025"/>
              <a:gd name="T92" fmla="*/ 1340 w 3012"/>
              <a:gd name="T93" fmla="*/ 462 h 4025"/>
              <a:gd name="T94" fmla="*/ 1410 w 3012"/>
              <a:gd name="T95" fmla="*/ 379 h 4025"/>
              <a:gd name="T96" fmla="*/ 1466 w 3012"/>
              <a:gd name="T97" fmla="*/ 274 h 4025"/>
              <a:gd name="T98" fmla="*/ 1462 w 3012"/>
              <a:gd name="T99" fmla="*/ 216 h 4025"/>
              <a:gd name="T100" fmla="*/ 1427 w 3012"/>
              <a:gd name="T101" fmla="*/ 232 h 4025"/>
              <a:gd name="T102" fmla="*/ 1242 w 3012"/>
              <a:gd name="T103" fmla="*/ 183 h 4025"/>
              <a:gd name="T104" fmla="*/ 1184 w 3012"/>
              <a:gd name="T105" fmla="*/ 137 h 4025"/>
              <a:gd name="T106" fmla="*/ 1156 w 3012"/>
              <a:gd name="T107" fmla="*/ 145 h 4025"/>
              <a:gd name="T108" fmla="*/ 1164 w 3012"/>
              <a:gd name="T109" fmla="*/ 224 h 4025"/>
              <a:gd name="T110" fmla="*/ 1336 w 3012"/>
              <a:gd name="T111" fmla="*/ 570 h 4025"/>
              <a:gd name="T112" fmla="*/ 1183 w 3012"/>
              <a:gd name="T113" fmla="*/ 936 h 4025"/>
              <a:gd name="T114" fmla="*/ 1122 w 3012"/>
              <a:gd name="T115" fmla="*/ 1322 h 4025"/>
              <a:gd name="T116" fmla="*/ 1003 w 3012"/>
              <a:gd name="T117" fmla="*/ 1006 h 4025"/>
              <a:gd name="T118" fmla="*/ 1339 w 3012"/>
              <a:gd name="T119" fmla="*/ 748 h 4025"/>
              <a:gd name="T120" fmla="*/ 1229 w 3012"/>
              <a:gd name="T121" fmla="*/ 577 h 4025"/>
              <a:gd name="T122" fmla="*/ 1062 w 3012"/>
              <a:gd name="T123" fmla="*/ 93 h 4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2" h="4025">
                <a:moveTo>
                  <a:pt x="2558" y="2885"/>
                </a:moveTo>
                <a:lnTo>
                  <a:pt x="2528" y="2887"/>
                </a:lnTo>
                <a:lnTo>
                  <a:pt x="2500" y="2895"/>
                </a:lnTo>
                <a:lnTo>
                  <a:pt x="2473" y="2907"/>
                </a:lnTo>
                <a:lnTo>
                  <a:pt x="2448" y="2922"/>
                </a:lnTo>
                <a:lnTo>
                  <a:pt x="2439" y="2954"/>
                </a:lnTo>
                <a:lnTo>
                  <a:pt x="2428" y="2993"/>
                </a:lnTo>
                <a:lnTo>
                  <a:pt x="2419" y="3035"/>
                </a:lnTo>
                <a:lnTo>
                  <a:pt x="2408" y="3078"/>
                </a:lnTo>
                <a:lnTo>
                  <a:pt x="2397" y="3122"/>
                </a:lnTo>
                <a:lnTo>
                  <a:pt x="2386" y="3163"/>
                </a:lnTo>
                <a:lnTo>
                  <a:pt x="2374" y="3199"/>
                </a:lnTo>
                <a:lnTo>
                  <a:pt x="2361" y="3231"/>
                </a:lnTo>
                <a:lnTo>
                  <a:pt x="2376" y="3267"/>
                </a:lnTo>
                <a:lnTo>
                  <a:pt x="2394" y="3300"/>
                </a:lnTo>
                <a:lnTo>
                  <a:pt x="2419" y="3329"/>
                </a:lnTo>
                <a:lnTo>
                  <a:pt x="2448" y="3352"/>
                </a:lnTo>
                <a:lnTo>
                  <a:pt x="2482" y="3371"/>
                </a:lnTo>
                <a:lnTo>
                  <a:pt x="2519" y="3381"/>
                </a:lnTo>
                <a:lnTo>
                  <a:pt x="2558" y="3385"/>
                </a:lnTo>
                <a:lnTo>
                  <a:pt x="2590" y="3381"/>
                </a:lnTo>
                <a:lnTo>
                  <a:pt x="2618" y="3369"/>
                </a:lnTo>
                <a:lnTo>
                  <a:pt x="2646" y="3351"/>
                </a:lnTo>
                <a:lnTo>
                  <a:pt x="2671" y="3327"/>
                </a:lnTo>
                <a:lnTo>
                  <a:pt x="2695" y="3298"/>
                </a:lnTo>
                <a:lnTo>
                  <a:pt x="2716" y="3267"/>
                </a:lnTo>
                <a:lnTo>
                  <a:pt x="2733" y="3232"/>
                </a:lnTo>
                <a:lnTo>
                  <a:pt x="2747" y="3197"/>
                </a:lnTo>
                <a:lnTo>
                  <a:pt x="2758" y="3161"/>
                </a:lnTo>
                <a:lnTo>
                  <a:pt x="2764" y="3126"/>
                </a:lnTo>
                <a:lnTo>
                  <a:pt x="2767" y="3093"/>
                </a:lnTo>
                <a:lnTo>
                  <a:pt x="2763" y="3056"/>
                </a:lnTo>
                <a:lnTo>
                  <a:pt x="2752" y="3020"/>
                </a:lnTo>
                <a:lnTo>
                  <a:pt x="2738" y="2989"/>
                </a:lnTo>
                <a:lnTo>
                  <a:pt x="2717" y="2960"/>
                </a:lnTo>
                <a:lnTo>
                  <a:pt x="2692" y="2935"/>
                </a:lnTo>
                <a:lnTo>
                  <a:pt x="2663" y="2914"/>
                </a:lnTo>
                <a:lnTo>
                  <a:pt x="2630" y="2898"/>
                </a:lnTo>
                <a:lnTo>
                  <a:pt x="2596" y="2889"/>
                </a:lnTo>
                <a:lnTo>
                  <a:pt x="2558" y="2885"/>
                </a:lnTo>
                <a:close/>
                <a:moveTo>
                  <a:pt x="1418" y="2094"/>
                </a:moveTo>
                <a:lnTo>
                  <a:pt x="1374" y="2096"/>
                </a:lnTo>
                <a:lnTo>
                  <a:pt x="1337" y="2101"/>
                </a:lnTo>
                <a:lnTo>
                  <a:pt x="1298" y="2109"/>
                </a:lnTo>
                <a:lnTo>
                  <a:pt x="1253" y="2122"/>
                </a:lnTo>
                <a:lnTo>
                  <a:pt x="1208" y="2139"/>
                </a:lnTo>
                <a:lnTo>
                  <a:pt x="1160" y="2158"/>
                </a:lnTo>
                <a:lnTo>
                  <a:pt x="1110" y="2179"/>
                </a:lnTo>
                <a:lnTo>
                  <a:pt x="1062" y="2202"/>
                </a:lnTo>
                <a:lnTo>
                  <a:pt x="1012" y="2226"/>
                </a:lnTo>
                <a:lnTo>
                  <a:pt x="965" y="2250"/>
                </a:lnTo>
                <a:lnTo>
                  <a:pt x="919" y="2275"/>
                </a:lnTo>
                <a:lnTo>
                  <a:pt x="875" y="2298"/>
                </a:lnTo>
                <a:lnTo>
                  <a:pt x="836" y="2321"/>
                </a:lnTo>
                <a:lnTo>
                  <a:pt x="801" y="2342"/>
                </a:lnTo>
                <a:lnTo>
                  <a:pt x="769" y="2362"/>
                </a:lnTo>
                <a:lnTo>
                  <a:pt x="744" y="2378"/>
                </a:lnTo>
                <a:lnTo>
                  <a:pt x="770" y="2395"/>
                </a:lnTo>
                <a:lnTo>
                  <a:pt x="802" y="2416"/>
                </a:lnTo>
                <a:lnTo>
                  <a:pt x="839" y="2437"/>
                </a:lnTo>
                <a:lnTo>
                  <a:pt x="881" y="2460"/>
                </a:lnTo>
                <a:lnTo>
                  <a:pt x="927" y="2484"/>
                </a:lnTo>
                <a:lnTo>
                  <a:pt x="974" y="2507"/>
                </a:lnTo>
                <a:lnTo>
                  <a:pt x="1024" y="2530"/>
                </a:lnTo>
                <a:lnTo>
                  <a:pt x="1075" y="2553"/>
                </a:lnTo>
                <a:lnTo>
                  <a:pt x="1126" y="2574"/>
                </a:lnTo>
                <a:lnTo>
                  <a:pt x="1176" y="2594"/>
                </a:lnTo>
                <a:lnTo>
                  <a:pt x="1225" y="2611"/>
                </a:lnTo>
                <a:lnTo>
                  <a:pt x="1271" y="2624"/>
                </a:lnTo>
                <a:lnTo>
                  <a:pt x="1314" y="2636"/>
                </a:lnTo>
                <a:lnTo>
                  <a:pt x="1352" y="2642"/>
                </a:lnTo>
                <a:lnTo>
                  <a:pt x="1397" y="2648"/>
                </a:lnTo>
                <a:lnTo>
                  <a:pt x="1436" y="2649"/>
                </a:lnTo>
                <a:lnTo>
                  <a:pt x="1473" y="2646"/>
                </a:lnTo>
                <a:lnTo>
                  <a:pt x="1504" y="2641"/>
                </a:lnTo>
                <a:lnTo>
                  <a:pt x="1533" y="2632"/>
                </a:lnTo>
                <a:lnTo>
                  <a:pt x="1557" y="2619"/>
                </a:lnTo>
                <a:lnTo>
                  <a:pt x="1576" y="2603"/>
                </a:lnTo>
                <a:lnTo>
                  <a:pt x="1592" y="2583"/>
                </a:lnTo>
                <a:lnTo>
                  <a:pt x="1604" y="2559"/>
                </a:lnTo>
                <a:lnTo>
                  <a:pt x="1613" y="2532"/>
                </a:lnTo>
                <a:lnTo>
                  <a:pt x="1613" y="2529"/>
                </a:lnTo>
                <a:lnTo>
                  <a:pt x="1613" y="2525"/>
                </a:lnTo>
                <a:lnTo>
                  <a:pt x="1613" y="2521"/>
                </a:lnTo>
                <a:lnTo>
                  <a:pt x="1610" y="2495"/>
                </a:lnTo>
                <a:lnTo>
                  <a:pt x="1600" y="2468"/>
                </a:lnTo>
                <a:lnTo>
                  <a:pt x="1582" y="2443"/>
                </a:lnTo>
                <a:lnTo>
                  <a:pt x="1557" y="2421"/>
                </a:lnTo>
                <a:lnTo>
                  <a:pt x="1526" y="2404"/>
                </a:lnTo>
                <a:lnTo>
                  <a:pt x="1465" y="2374"/>
                </a:lnTo>
                <a:lnTo>
                  <a:pt x="1528" y="2347"/>
                </a:lnTo>
                <a:lnTo>
                  <a:pt x="1559" y="2331"/>
                </a:lnTo>
                <a:lnTo>
                  <a:pt x="1586" y="2312"/>
                </a:lnTo>
                <a:lnTo>
                  <a:pt x="1607" y="2289"/>
                </a:lnTo>
                <a:lnTo>
                  <a:pt x="1620" y="2263"/>
                </a:lnTo>
                <a:lnTo>
                  <a:pt x="1625" y="2237"/>
                </a:lnTo>
                <a:lnTo>
                  <a:pt x="1625" y="2231"/>
                </a:lnTo>
                <a:lnTo>
                  <a:pt x="1625" y="2226"/>
                </a:lnTo>
                <a:lnTo>
                  <a:pt x="1618" y="2198"/>
                </a:lnTo>
                <a:lnTo>
                  <a:pt x="1608" y="2175"/>
                </a:lnTo>
                <a:lnTo>
                  <a:pt x="1595" y="2154"/>
                </a:lnTo>
                <a:lnTo>
                  <a:pt x="1575" y="2135"/>
                </a:lnTo>
                <a:lnTo>
                  <a:pt x="1553" y="2121"/>
                </a:lnTo>
                <a:lnTo>
                  <a:pt x="1525" y="2110"/>
                </a:lnTo>
                <a:lnTo>
                  <a:pt x="1494" y="2102"/>
                </a:lnTo>
                <a:lnTo>
                  <a:pt x="1458" y="2097"/>
                </a:lnTo>
                <a:lnTo>
                  <a:pt x="1418" y="2094"/>
                </a:lnTo>
                <a:close/>
                <a:moveTo>
                  <a:pt x="1505" y="1972"/>
                </a:moveTo>
                <a:lnTo>
                  <a:pt x="1555" y="1973"/>
                </a:lnTo>
                <a:lnTo>
                  <a:pt x="1601" y="1978"/>
                </a:lnTo>
                <a:lnTo>
                  <a:pt x="1642" y="1986"/>
                </a:lnTo>
                <a:lnTo>
                  <a:pt x="1679" y="1997"/>
                </a:lnTo>
                <a:lnTo>
                  <a:pt x="1712" y="2011"/>
                </a:lnTo>
                <a:lnTo>
                  <a:pt x="1740" y="2028"/>
                </a:lnTo>
                <a:lnTo>
                  <a:pt x="1764" y="2048"/>
                </a:lnTo>
                <a:lnTo>
                  <a:pt x="1784" y="2072"/>
                </a:lnTo>
                <a:lnTo>
                  <a:pt x="1798" y="2100"/>
                </a:lnTo>
                <a:lnTo>
                  <a:pt x="1809" y="2130"/>
                </a:lnTo>
                <a:lnTo>
                  <a:pt x="1815" y="2164"/>
                </a:lnTo>
                <a:lnTo>
                  <a:pt x="1817" y="2172"/>
                </a:lnTo>
                <a:lnTo>
                  <a:pt x="1817" y="2180"/>
                </a:lnTo>
                <a:lnTo>
                  <a:pt x="1811" y="2213"/>
                </a:lnTo>
                <a:lnTo>
                  <a:pt x="1797" y="2243"/>
                </a:lnTo>
                <a:lnTo>
                  <a:pt x="1776" y="2272"/>
                </a:lnTo>
                <a:lnTo>
                  <a:pt x="1748" y="2298"/>
                </a:lnTo>
                <a:lnTo>
                  <a:pt x="1714" y="2322"/>
                </a:lnTo>
                <a:lnTo>
                  <a:pt x="1675" y="2341"/>
                </a:lnTo>
                <a:lnTo>
                  <a:pt x="1583" y="2379"/>
                </a:lnTo>
                <a:lnTo>
                  <a:pt x="1672" y="2422"/>
                </a:lnTo>
                <a:lnTo>
                  <a:pt x="1710" y="2443"/>
                </a:lnTo>
                <a:lnTo>
                  <a:pt x="1742" y="2470"/>
                </a:lnTo>
                <a:lnTo>
                  <a:pt x="1768" y="2499"/>
                </a:lnTo>
                <a:lnTo>
                  <a:pt x="1786" y="2529"/>
                </a:lnTo>
                <a:lnTo>
                  <a:pt x="1797" y="2562"/>
                </a:lnTo>
                <a:lnTo>
                  <a:pt x="1801" y="2594"/>
                </a:lnTo>
                <a:lnTo>
                  <a:pt x="1801" y="2599"/>
                </a:lnTo>
                <a:lnTo>
                  <a:pt x="1799" y="2604"/>
                </a:lnTo>
                <a:lnTo>
                  <a:pt x="1798" y="2609"/>
                </a:lnTo>
                <a:lnTo>
                  <a:pt x="1789" y="2642"/>
                </a:lnTo>
                <a:lnTo>
                  <a:pt x="1776" y="2673"/>
                </a:lnTo>
                <a:lnTo>
                  <a:pt x="1759" y="2698"/>
                </a:lnTo>
                <a:lnTo>
                  <a:pt x="1736" y="2720"/>
                </a:lnTo>
                <a:lnTo>
                  <a:pt x="1712" y="2738"/>
                </a:lnTo>
                <a:lnTo>
                  <a:pt x="1683" y="2753"/>
                </a:lnTo>
                <a:lnTo>
                  <a:pt x="1650" y="2765"/>
                </a:lnTo>
                <a:lnTo>
                  <a:pt x="1612" y="2773"/>
                </a:lnTo>
                <a:lnTo>
                  <a:pt x="1570" y="2777"/>
                </a:lnTo>
                <a:lnTo>
                  <a:pt x="1524" y="2778"/>
                </a:lnTo>
                <a:lnTo>
                  <a:pt x="1474" y="2775"/>
                </a:lnTo>
                <a:lnTo>
                  <a:pt x="1420" y="2770"/>
                </a:lnTo>
                <a:lnTo>
                  <a:pt x="1372" y="2761"/>
                </a:lnTo>
                <a:lnTo>
                  <a:pt x="1319" y="2748"/>
                </a:lnTo>
                <a:lnTo>
                  <a:pt x="1263" y="2731"/>
                </a:lnTo>
                <a:lnTo>
                  <a:pt x="1204" y="2709"/>
                </a:lnTo>
                <a:lnTo>
                  <a:pt x="1143" y="2684"/>
                </a:lnTo>
                <a:lnTo>
                  <a:pt x="1080" y="2658"/>
                </a:lnTo>
                <a:lnTo>
                  <a:pt x="1017" y="2630"/>
                </a:lnTo>
                <a:lnTo>
                  <a:pt x="956" y="2600"/>
                </a:lnTo>
                <a:lnTo>
                  <a:pt x="894" y="2570"/>
                </a:lnTo>
                <a:lnTo>
                  <a:pt x="835" y="2538"/>
                </a:lnTo>
                <a:lnTo>
                  <a:pt x="778" y="2508"/>
                </a:lnTo>
                <a:lnTo>
                  <a:pt x="725" y="2476"/>
                </a:lnTo>
                <a:lnTo>
                  <a:pt x="676" y="2447"/>
                </a:lnTo>
                <a:lnTo>
                  <a:pt x="631" y="2420"/>
                </a:lnTo>
                <a:lnTo>
                  <a:pt x="593" y="2393"/>
                </a:lnTo>
                <a:lnTo>
                  <a:pt x="562" y="2371"/>
                </a:lnTo>
                <a:lnTo>
                  <a:pt x="593" y="2351"/>
                </a:lnTo>
                <a:lnTo>
                  <a:pt x="630" y="2327"/>
                </a:lnTo>
                <a:lnTo>
                  <a:pt x="673" y="2302"/>
                </a:lnTo>
                <a:lnTo>
                  <a:pt x="721" y="2275"/>
                </a:lnTo>
                <a:lnTo>
                  <a:pt x="772" y="2244"/>
                </a:lnTo>
                <a:lnTo>
                  <a:pt x="827" y="2215"/>
                </a:lnTo>
                <a:lnTo>
                  <a:pt x="885" y="2184"/>
                </a:lnTo>
                <a:lnTo>
                  <a:pt x="944" y="2154"/>
                </a:lnTo>
                <a:lnTo>
                  <a:pt x="1004" y="2125"/>
                </a:lnTo>
                <a:lnTo>
                  <a:pt x="1066" y="2096"/>
                </a:lnTo>
                <a:lnTo>
                  <a:pt x="1126" y="2069"/>
                </a:lnTo>
                <a:lnTo>
                  <a:pt x="1187" y="2044"/>
                </a:lnTo>
                <a:lnTo>
                  <a:pt x="1246" y="2023"/>
                </a:lnTo>
                <a:lnTo>
                  <a:pt x="1302" y="2005"/>
                </a:lnTo>
                <a:lnTo>
                  <a:pt x="1356" y="1990"/>
                </a:lnTo>
                <a:lnTo>
                  <a:pt x="1406" y="1980"/>
                </a:lnTo>
                <a:lnTo>
                  <a:pt x="1452" y="1974"/>
                </a:lnTo>
                <a:lnTo>
                  <a:pt x="1505" y="1972"/>
                </a:lnTo>
                <a:close/>
                <a:moveTo>
                  <a:pt x="1267" y="1782"/>
                </a:moveTo>
                <a:lnTo>
                  <a:pt x="1159" y="1785"/>
                </a:lnTo>
                <a:lnTo>
                  <a:pt x="1053" y="1794"/>
                </a:lnTo>
                <a:lnTo>
                  <a:pt x="952" y="1807"/>
                </a:lnTo>
                <a:lnTo>
                  <a:pt x="853" y="1824"/>
                </a:lnTo>
                <a:lnTo>
                  <a:pt x="760" y="1847"/>
                </a:lnTo>
                <a:lnTo>
                  <a:pt x="671" y="1874"/>
                </a:lnTo>
                <a:lnTo>
                  <a:pt x="587" y="1905"/>
                </a:lnTo>
                <a:lnTo>
                  <a:pt x="509" y="1939"/>
                </a:lnTo>
                <a:lnTo>
                  <a:pt x="438" y="1976"/>
                </a:lnTo>
                <a:lnTo>
                  <a:pt x="374" y="2015"/>
                </a:lnTo>
                <a:lnTo>
                  <a:pt x="318" y="2057"/>
                </a:lnTo>
                <a:lnTo>
                  <a:pt x="268" y="2101"/>
                </a:lnTo>
                <a:lnTo>
                  <a:pt x="227" y="2144"/>
                </a:lnTo>
                <a:lnTo>
                  <a:pt x="194" y="2189"/>
                </a:lnTo>
                <a:lnTo>
                  <a:pt x="168" y="2234"/>
                </a:lnTo>
                <a:lnTo>
                  <a:pt x="151" y="2279"/>
                </a:lnTo>
                <a:lnTo>
                  <a:pt x="140" y="2322"/>
                </a:lnTo>
                <a:lnTo>
                  <a:pt x="137" y="2366"/>
                </a:lnTo>
                <a:lnTo>
                  <a:pt x="140" y="2409"/>
                </a:lnTo>
                <a:lnTo>
                  <a:pt x="151" y="2453"/>
                </a:lnTo>
                <a:lnTo>
                  <a:pt x="168" y="2497"/>
                </a:lnTo>
                <a:lnTo>
                  <a:pt x="194" y="2542"/>
                </a:lnTo>
                <a:lnTo>
                  <a:pt x="227" y="2587"/>
                </a:lnTo>
                <a:lnTo>
                  <a:pt x="268" y="2630"/>
                </a:lnTo>
                <a:lnTo>
                  <a:pt x="318" y="2674"/>
                </a:lnTo>
                <a:lnTo>
                  <a:pt x="374" y="2715"/>
                </a:lnTo>
                <a:lnTo>
                  <a:pt x="438" y="2756"/>
                </a:lnTo>
                <a:lnTo>
                  <a:pt x="509" y="2792"/>
                </a:lnTo>
                <a:lnTo>
                  <a:pt x="587" y="2827"/>
                </a:lnTo>
                <a:lnTo>
                  <a:pt x="671" y="2857"/>
                </a:lnTo>
                <a:lnTo>
                  <a:pt x="759" y="2883"/>
                </a:lnTo>
                <a:lnTo>
                  <a:pt x="853" y="2906"/>
                </a:lnTo>
                <a:lnTo>
                  <a:pt x="950" y="2924"/>
                </a:lnTo>
                <a:lnTo>
                  <a:pt x="1053" y="2937"/>
                </a:lnTo>
                <a:lnTo>
                  <a:pt x="1158" y="2945"/>
                </a:lnTo>
                <a:lnTo>
                  <a:pt x="1267" y="2948"/>
                </a:lnTo>
                <a:lnTo>
                  <a:pt x="1376" y="2945"/>
                </a:lnTo>
                <a:lnTo>
                  <a:pt x="1481" y="2937"/>
                </a:lnTo>
                <a:lnTo>
                  <a:pt x="1582" y="2924"/>
                </a:lnTo>
                <a:lnTo>
                  <a:pt x="1680" y="2906"/>
                </a:lnTo>
                <a:lnTo>
                  <a:pt x="1773" y="2883"/>
                </a:lnTo>
                <a:lnTo>
                  <a:pt x="1862" y="2857"/>
                </a:lnTo>
                <a:lnTo>
                  <a:pt x="1945" y="2827"/>
                </a:lnTo>
                <a:lnTo>
                  <a:pt x="2023" y="2792"/>
                </a:lnTo>
                <a:lnTo>
                  <a:pt x="2095" y="2756"/>
                </a:lnTo>
                <a:lnTo>
                  <a:pt x="2159" y="2715"/>
                </a:lnTo>
                <a:lnTo>
                  <a:pt x="2216" y="2674"/>
                </a:lnTo>
                <a:lnTo>
                  <a:pt x="2264" y="2630"/>
                </a:lnTo>
                <a:lnTo>
                  <a:pt x="2305" y="2587"/>
                </a:lnTo>
                <a:lnTo>
                  <a:pt x="2339" y="2542"/>
                </a:lnTo>
                <a:lnTo>
                  <a:pt x="2364" y="2497"/>
                </a:lnTo>
                <a:lnTo>
                  <a:pt x="2382" y="2453"/>
                </a:lnTo>
                <a:lnTo>
                  <a:pt x="2393" y="2409"/>
                </a:lnTo>
                <a:lnTo>
                  <a:pt x="2395" y="2366"/>
                </a:lnTo>
                <a:lnTo>
                  <a:pt x="2393" y="2322"/>
                </a:lnTo>
                <a:lnTo>
                  <a:pt x="2382" y="2279"/>
                </a:lnTo>
                <a:lnTo>
                  <a:pt x="2364" y="2234"/>
                </a:lnTo>
                <a:lnTo>
                  <a:pt x="2339" y="2189"/>
                </a:lnTo>
                <a:lnTo>
                  <a:pt x="2306" y="2144"/>
                </a:lnTo>
                <a:lnTo>
                  <a:pt x="2264" y="2101"/>
                </a:lnTo>
                <a:lnTo>
                  <a:pt x="2216" y="2057"/>
                </a:lnTo>
                <a:lnTo>
                  <a:pt x="2159" y="2015"/>
                </a:lnTo>
                <a:lnTo>
                  <a:pt x="2095" y="1976"/>
                </a:lnTo>
                <a:lnTo>
                  <a:pt x="2023" y="1939"/>
                </a:lnTo>
                <a:lnTo>
                  <a:pt x="1945" y="1905"/>
                </a:lnTo>
                <a:lnTo>
                  <a:pt x="1862" y="1874"/>
                </a:lnTo>
                <a:lnTo>
                  <a:pt x="1773" y="1847"/>
                </a:lnTo>
                <a:lnTo>
                  <a:pt x="1680" y="1824"/>
                </a:lnTo>
                <a:lnTo>
                  <a:pt x="1582" y="1807"/>
                </a:lnTo>
                <a:lnTo>
                  <a:pt x="1481" y="1794"/>
                </a:lnTo>
                <a:lnTo>
                  <a:pt x="1376" y="1785"/>
                </a:lnTo>
                <a:lnTo>
                  <a:pt x="1267" y="1782"/>
                </a:lnTo>
                <a:close/>
                <a:moveTo>
                  <a:pt x="1273" y="1639"/>
                </a:moveTo>
                <a:lnTo>
                  <a:pt x="1366" y="1642"/>
                </a:lnTo>
                <a:lnTo>
                  <a:pt x="1460" y="1648"/>
                </a:lnTo>
                <a:lnTo>
                  <a:pt x="1550" y="1658"/>
                </a:lnTo>
                <a:lnTo>
                  <a:pt x="1639" y="1671"/>
                </a:lnTo>
                <a:lnTo>
                  <a:pt x="1726" y="1690"/>
                </a:lnTo>
                <a:lnTo>
                  <a:pt x="1810" y="1710"/>
                </a:lnTo>
                <a:lnTo>
                  <a:pt x="1891" y="1735"/>
                </a:lnTo>
                <a:lnTo>
                  <a:pt x="1969" y="1762"/>
                </a:lnTo>
                <a:lnTo>
                  <a:pt x="2044" y="1793"/>
                </a:lnTo>
                <a:lnTo>
                  <a:pt x="2114" y="1828"/>
                </a:lnTo>
                <a:lnTo>
                  <a:pt x="2180" y="1865"/>
                </a:lnTo>
                <a:lnTo>
                  <a:pt x="2242" y="1906"/>
                </a:lnTo>
                <a:lnTo>
                  <a:pt x="2300" y="1951"/>
                </a:lnTo>
                <a:lnTo>
                  <a:pt x="2352" y="1998"/>
                </a:lnTo>
                <a:lnTo>
                  <a:pt x="2398" y="2048"/>
                </a:lnTo>
                <a:lnTo>
                  <a:pt x="2439" y="2102"/>
                </a:lnTo>
                <a:lnTo>
                  <a:pt x="2473" y="2159"/>
                </a:lnTo>
                <a:lnTo>
                  <a:pt x="2502" y="2219"/>
                </a:lnTo>
                <a:lnTo>
                  <a:pt x="2523" y="2281"/>
                </a:lnTo>
                <a:lnTo>
                  <a:pt x="2537" y="2347"/>
                </a:lnTo>
                <a:lnTo>
                  <a:pt x="2545" y="2416"/>
                </a:lnTo>
                <a:lnTo>
                  <a:pt x="2542" y="2441"/>
                </a:lnTo>
                <a:lnTo>
                  <a:pt x="2541" y="2474"/>
                </a:lnTo>
                <a:lnTo>
                  <a:pt x="2538" y="2500"/>
                </a:lnTo>
                <a:lnTo>
                  <a:pt x="2536" y="2524"/>
                </a:lnTo>
                <a:lnTo>
                  <a:pt x="2533" y="2543"/>
                </a:lnTo>
                <a:lnTo>
                  <a:pt x="2529" y="2565"/>
                </a:lnTo>
                <a:lnTo>
                  <a:pt x="2524" y="2586"/>
                </a:lnTo>
                <a:lnTo>
                  <a:pt x="2520" y="2612"/>
                </a:lnTo>
                <a:lnTo>
                  <a:pt x="2515" y="2644"/>
                </a:lnTo>
                <a:lnTo>
                  <a:pt x="2537" y="2641"/>
                </a:lnTo>
                <a:lnTo>
                  <a:pt x="2558" y="2638"/>
                </a:lnTo>
                <a:lnTo>
                  <a:pt x="2620" y="2642"/>
                </a:lnTo>
                <a:lnTo>
                  <a:pt x="2679" y="2654"/>
                </a:lnTo>
                <a:lnTo>
                  <a:pt x="2735" y="2674"/>
                </a:lnTo>
                <a:lnTo>
                  <a:pt x="2788" y="2700"/>
                </a:lnTo>
                <a:lnTo>
                  <a:pt x="2836" y="2733"/>
                </a:lnTo>
                <a:lnTo>
                  <a:pt x="2880" y="2771"/>
                </a:lnTo>
                <a:lnTo>
                  <a:pt x="2918" y="2816"/>
                </a:lnTo>
                <a:lnTo>
                  <a:pt x="2951" y="2864"/>
                </a:lnTo>
                <a:lnTo>
                  <a:pt x="2977" y="2916"/>
                </a:lnTo>
                <a:lnTo>
                  <a:pt x="2996" y="2973"/>
                </a:lnTo>
                <a:lnTo>
                  <a:pt x="3008" y="3032"/>
                </a:lnTo>
                <a:lnTo>
                  <a:pt x="3012" y="3093"/>
                </a:lnTo>
                <a:lnTo>
                  <a:pt x="3010" y="3148"/>
                </a:lnTo>
                <a:lnTo>
                  <a:pt x="3000" y="3202"/>
                </a:lnTo>
                <a:lnTo>
                  <a:pt x="2986" y="3257"/>
                </a:lnTo>
                <a:lnTo>
                  <a:pt x="2966" y="3310"/>
                </a:lnTo>
                <a:lnTo>
                  <a:pt x="2941" y="3362"/>
                </a:lnTo>
                <a:lnTo>
                  <a:pt x="2912" y="3412"/>
                </a:lnTo>
                <a:lnTo>
                  <a:pt x="2880" y="3458"/>
                </a:lnTo>
                <a:lnTo>
                  <a:pt x="2843" y="3500"/>
                </a:lnTo>
                <a:lnTo>
                  <a:pt x="2802" y="3538"/>
                </a:lnTo>
                <a:lnTo>
                  <a:pt x="2759" y="3570"/>
                </a:lnTo>
                <a:lnTo>
                  <a:pt x="2712" y="3596"/>
                </a:lnTo>
                <a:lnTo>
                  <a:pt x="2663" y="3616"/>
                </a:lnTo>
                <a:lnTo>
                  <a:pt x="2612" y="3629"/>
                </a:lnTo>
                <a:lnTo>
                  <a:pt x="2558" y="3633"/>
                </a:lnTo>
                <a:lnTo>
                  <a:pt x="2502" y="3629"/>
                </a:lnTo>
                <a:lnTo>
                  <a:pt x="2447" y="3618"/>
                </a:lnTo>
                <a:lnTo>
                  <a:pt x="2395" y="3601"/>
                </a:lnTo>
                <a:lnTo>
                  <a:pt x="2345" y="3579"/>
                </a:lnTo>
                <a:lnTo>
                  <a:pt x="2300" y="3550"/>
                </a:lnTo>
                <a:lnTo>
                  <a:pt x="2258" y="3516"/>
                </a:lnTo>
                <a:lnTo>
                  <a:pt x="2221" y="3477"/>
                </a:lnTo>
                <a:lnTo>
                  <a:pt x="2160" y="3559"/>
                </a:lnTo>
                <a:lnTo>
                  <a:pt x="2096" y="3634"/>
                </a:lnTo>
                <a:lnTo>
                  <a:pt x="2028" y="3705"/>
                </a:lnTo>
                <a:lnTo>
                  <a:pt x="1956" y="3769"/>
                </a:lnTo>
                <a:lnTo>
                  <a:pt x="1880" y="3827"/>
                </a:lnTo>
                <a:lnTo>
                  <a:pt x="1801" y="3878"/>
                </a:lnTo>
                <a:lnTo>
                  <a:pt x="1719" y="3921"/>
                </a:lnTo>
                <a:lnTo>
                  <a:pt x="1634" y="3958"/>
                </a:lnTo>
                <a:lnTo>
                  <a:pt x="1547" y="3987"/>
                </a:lnTo>
                <a:lnTo>
                  <a:pt x="1458" y="4008"/>
                </a:lnTo>
                <a:lnTo>
                  <a:pt x="1366" y="4021"/>
                </a:lnTo>
                <a:lnTo>
                  <a:pt x="1273" y="4025"/>
                </a:lnTo>
                <a:lnTo>
                  <a:pt x="1180" y="4021"/>
                </a:lnTo>
                <a:lnTo>
                  <a:pt x="1088" y="4008"/>
                </a:lnTo>
                <a:lnTo>
                  <a:pt x="999" y="3987"/>
                </a:lnTo>
                <a:lnTo>
                  <a:pt x="912" y="3960"/>
                </a:lnTo>
                <a:lnTo>
                  <a:pt x="827" y="3923"/>
                </a:lnTo>
                <a:lnTo>
                  <a:pt x="746" y="3879"/>
                </a:lnTo>
                <a:lnTo>
                  <a:pt x="667" y="3829"/>
                </a:lnTo>
                <a:lnTo>
                  <a:pt x="592" y="3771"/>
                </a:lnTo>
                <a:lnTo>
                  <a:pt x="520" y="3708"/>
                </a:lnTo>
                <a:lnTo>
                  <a:pt x="452" y="3638"/>
                </a:lnTo>
                <a:lnTo>
                  <a:pt x="386" y="3563"/>
                </a:lnTo>
                <a:lnTo>
                  <a:pt x="327" y="3483"/>
                </a:lnTo>
                <a:lnTo>
                  <a:pt x="270" y="3397"/>
                </a:lnTo>
                <a:lnTo>
                  <a:pt x="219" y="3306"/>
                </a:lnTo>
                <a:lnTo>
                  <a:pt x="172" y="3211"/>
                </a:lnTo>
                <a:lnTo>
                  <a:pt x="131" y="3111"/>
                </a:lnTo>
                <a:lnTo>
                  <a:pt x="96" y="3008"/>
                </a:lnTo>
                <a:lnTo>
                  <a:pt x="64" y="2902"/>
                </a:lnTo>
                <a:lnTo>
                  <a:pt x="41" y="2791"/>
                </a:lnTo>
                <a:lnTo>
                  <a:pt x="21" y="2678"/>
                </a:lnTo>
                <a:lnTo>
                  <a:pt x="9" y="2561"/>
                </a:lnTo>
                <a:lnTo>
                  <a:pt x="3" y="2442"/>
                </a:lnTo>
                <a:lnTo>
                  <a:pt x="0" y="2416"/>
                </a:lnTo>
                <a:lnTo>
                  <a:pt x="7" y="2347"/>
                </a:lnTo>
                <a:lnTo>
                  <a:pt x="22" y="2281"/>
                </a:lnTo>
                <a:lnTo>
                  <a:pt x="43" y="2219"/>
                </a:lnTo>
                <a:lnTo>
                  <a:pt x="71" y="2159"/>
                </a:lnTo>
                <a:lnTo>
                  <a:pt x="106" y="2102"/>
                </a:lnTo>
                <a:lnTo>
                  <a:pt x="147" y="2048"/>
                </a:lnTo>
                <a:lnTo>
                  <a:pt x="193" y="1998"/>
                </a:lnTo>
                <a:lnTo>
                  <a:pt x="245" y="1951"/>
                </a:lnTo>
                <a:lnTo>
                  <a:pt x="302" y="1906"/>
                </a:lnTo>
                <a:lnTo>
                  <a:pt x="365" y="1865"/>
                </a:lnTo>
                <a:lnTo>
                  <a:pt x="431" y="1828"/>
                </a:lnTo>
                <a:lnTo>
                  <a:pt x="501" y="1793"/>
                </a:lnTo>
                <a:lnTo>
                  <a:pt x="576" y="1762"/>
                </a:lnTo>
                <a:lnTo>
                  <a:pt x="654" y="1735"/>
                </a:lnTo>
                <a:lnTo>
                  <a:pt x="735" y="1710"/>
                </a:lnTo>
                <a:lnTo>
                  <a:pt x="819" y="1690"/>
                </a:lnTo>
                <a:lnTo>
                  <a:pt x="906" y="1671"/>
                </a:lnTo>
                <a:lnTo>
                  <a:pt x="995" y="1658"/>
                </a:lnTo>
                <a:lnTo>
                  <a:pt x="1087" y="1648"/>
                </a:lnTo>
                <a:lnTo>
                  <a:pt x="1179" y="1642"/>
                </a:lnTo>
                <a:lnTo>
                  <a:pt x="1273" y="1639"/>
                </a:lnTo>
                <a:close/>
                <a:moveTo>
                  <a:pt x="1639" y="766"/>
                </a:moveTo>
                <a:lnTo>
                  <a:pt x="1639" y="766"/>
                </a:lnTo>
                <a:lnTo>
                  <a:pt x="1639" y="766"/>
                </a:lnTo>
                <a:lnTo>
                  <a:pt x="1639" y="766"/>
                </a:lnTo>
                <a:close/>
                <a:moveTo>
                  <a:pt x="1540" y="544"/>
                </a:moveTo>
                <a:lnTo>
                  <a:pt x="1563" y="548"/>
                </a:lnTo>
                <a:lnTo>
                  <a:pt x="1586" y="560"/>
                </a:lnTo>
                <a:lnTo>
                  <a:pt x="1604" y="575"/>
                </a:lnTo>
                <a:lnTo>
                  <a:pt x="1620" y="595"/>
                </a:lnTo>
                <a:lnTo>
                  <a:pt x="1634" y="616"/>
                </a:lnTo>
                <a:lnTo>
                  <a:pt x="1652" y="604"/>
                </a:lnTo>
                <a:lnTo>
                  <a:pt x="1672" y="595"/>
                </a:lnTo>
                <a:lnTo>
                  <a:pt x="1693" y="591"/>
                </a:lnTo>
                <a:lnTo>
                  <a:pt x="1715" y="593"/>
                </a:lnTo>
                <a:lnTo>
                  <a:pt x="1729" y="598"/>
                </a:lnTo>
                <a:lnTo>
                  <a:pt x="1738" y="606"/>
                </a:lnTo>
                <a:lnTo>
                  <a:pt x="1746" y="618"/>
                </a:lnTo>
                <a:lnTo>
                  <a:pt x="1750" y="629"/>
                </a:lnTo>
                <a:lnTo>
                  <a:pt x="1752" y="644"/>
                </a:lnTo>
                <a:lnTo>
                  <a:pt x="1754" y="657"/>
                </a:lnTo>
                <a:lnTo>
                  <a:pt x="1751" y="689"/>
                </a:lnTo>
                <a:lnTo>
                  <a:pt x="1742" y="719"/>
                </a:lnTo>
                <a:lnTo>
                  <a:pt x="1729" y="748"/>
                </a:lnTo>
                <a:lnTo>
                  <a:pt x="1713" y="773"/>
                </a:lnTo>
                <a:lnTo>
                  <a:pt x="1696" y="795"/>
                </a:lnTo>
                <a:lnTo>
                  <a:pt x="1675" y="815"/>
                </a:lnTo>
                <a:lnTo>
                  <a:pt x="1650" y="832"/>
                </a:lnTo>
                <a:lnTo>
                  <a:pt x="1641" y="836"/>
                </a:lnTo>
                <a:lnTo>
                  <a:pt x="1631" y="836"/>
                </a:lnTo>
                <a:lnTo>
                  <a:pt x="1621" y="834"/>
                </a:lnTo>
                <a:lnTo>
                  <a:pt x="1614" y="827"/>
                </a:lnTo>
                <a:lnTo>
                  <a:pt x="1609" y="818"/>
                </a:lnTo>
                <a:lnTo>
                  <a:pt x="1610" y="802"/>
                </a:lnTo>
                <a:lnTo>
                  <a:pt x="1616" y="788"/>
                </a:lnTo>
                <a:lnTo>
                  <a:pt x="1626" y="776"/>
                </a:lnTo>
                <a:lnTo>
                  <a:pt x="1638" y="766"/>
                </a:lnTo>
                <a:lnTo>
                  <a:pt x="1639" y="766"/>
                </a:lnTo>
                <a:lnTo>
                  <a:pt x="1639" y="765"/>
                </a:lnTo>
                <a:lnTo>
                  <a:pt x="1641" y="765"/>
                </a:lnTo>
                <a:lnTo>
                  <a:pt x="1642" y="764"/>
                </a:lnTo>
                <a:lnTo>
                  <a:pt x="1642" y="764"/>
                </a:lnTo>
                <a:lnTo>
                  <a:pt x="1643" y="764"/>
                </a:lnTo>
                <a:lnTo>
                  <a:pt x="1642" y="764"/>
                </a:lnTo>
                <a:lnTo>
                  <a:pt x="1641" y="764"/>
                </a:lnTo>
                <a:lnTo>
                  <a:pt x="1639" y="766"/>
                </a:lnTo>
                <a:lnTo>
                  <a:pt x="1641" y="765"/>
                </a:lnTo>
                <a:lnTo>
                  <a:pt x="1645" y="761"/>
                </a:lnTo>
                <a:lnTo>
                  <a:pt x="1649" y="759"/>
                </a:lnTo>
                <a:lnTo>
                  <a:pt x="1650" y="757"/>
                </a:lnTo>
                <a:lnTo>
                  <a:pt x="1651" y="755"/>
                </a:lnTo>
                <a:lnTo>
                  <a:pt x="1654" y="753"/>
                </a:lnTo>
                <a:lnTo>
                  <a:pt x="1655" y="751"/>
                </a:lnTo>
                <a:lnTo>
                  <a:pt x="1659" y="747"/>
                </a:lnTo>
                <a:lnTo>
                  <a:pt x="1662" y="743"/>
                </a:lnTo>
                <a:lnTo>
                  <a:pt x="1666" y="735"/>
                </a:lnTo>
                <a:lnTo>
                  <a:pt x="1671" y="727"/>
                </a:lnTo>
                <a:lnTo>
                  <a:pt x="1672" y="722"/>
                </a:lnTo>
                <a:lnTo>
                  <a:pt x="1673" y="720"/>
                </a:lnTo>
                <a:lnTo>
                  <a:pt x="1675" y="718"/>
                </a:lnTo>
                <a:lnTo>
                  <a:pt x="1675" y="716"/>
                </a:lnTo>
                <a:lnTo>
                  <a:pt x="1677" y="710"/>
                </a:lnTo>
                <a:lnTo>
                  <a:pt x="1679" y="705"/>
                </a:lnTo>
                <a:lnTo>
                  <a:pt x="1680" y="699"/>
                </a:lnTo>
                <a:lnTo>
                  <a:pt x="1680" y="698"/>
                </a:lnTo>
                <a:lnTo>
                  <a:pt x="1681" y="698"/>
                </a:lnTo>
                <a:lnTo>
                  <a:pt x="1681" y="690"/>
                </a:lnTo>
                <a:lnTo>
                  <a:pt x="1683" y="685"/>
                </a:lnTo>
                <a:lnTo>
                  <a:pt x="1683" y="681"/>
                </a:lnTo>
                <a:lnTo>
                  <a:pt x="1683" y="678"/>
                </a:lnTo>
                <a:lnTo>
                  <a:pt x="1681" y="676"/>
                </a:lnTo>
                <a:lnTo>
                  <a:pt x="1681" y="673"/>
                </a:lnTo>
                <a:lnTo>
                  <a:pt x="1681" y="670"/>
                </a:lnTo>
                <a:lnTo>
                  <a:pt x="1680" y="669"/>
                </a:lnTo>
                <a:lnTo>
                  <a:pt x="1680" y="669"/>
                </a:lnTo>
                <a:lnTo>
                  <a:pt x="1679" y="668"/>
                </a:lnTo>
                <a:lnTo>
                  <a:pt x="1679" y="666"/>
                </a:lnTo>
                <a:lnTo>
                  <a:pt x="1677" y="666"/>
                </a:lnTo>
                <a:lnTo>
                  <a:pt x="1677" y="666"/>
                </a:lnTo>
                <a:lnTo>
                  <a:pt x="1677" y="666"/>
                </a:lnTo>
                <a:lnTo>
                  <a:pt x="1676" y="666"/>
                </a:lnTo>
                <a:lnTo>
                  <a:pt x="1675" y="666"/>
                </a:lnTo>
                <a:lnTo>
                  <a:pt x="1673" y="666"/>
                </a:lnTo>
                <a:lnTo>
                  <a:pt x="1672" y="668"/>
                </a:lnTo>
                <a:lnTo>
                  <a:pt x="1672" y="668"/>
                </a:lnTo>
                <a:lnTo>
                  <a:pt x="1670" y="669"/>
                </a:lnTo>
                <a:lnTo>
                  <a:pt x="1667" y="670"/>
                </a:lnTo>
                <a:lnTo>
                  <a:pt x="1666" y="672"/>
                </a:lnTo>
                <a:lnTo>
                  <a:pt x="1663" y="672"/>
                </a:lnTo>
                <a:lnTo>
                  <a:pt x="1662" y="673"/>
                </a:lnTo>
                <a:lnTo>
                  <a:pt x="1659" y="674"/>
                </a:lnTo>
                <a:lnTo>
                  <a:pt x="1658" y="676"/>
                </a:lnTo>
                <a:lnTo>
                  <a:pt x="1656" y="676"/>
                </a:lnTo>
                <a:lnTo>
                  <a:pt x="1654" y="677"/>
                </a:lnTo>
                <a:lnTo>
                  <a:pt x="1652" y="678"/>
                </a:lnTo>
                <a:lnTo>
                  <a:pt x="1630" y="698"/>
                </a:lnTo>
                <a:lnTo>
                  <a:pt x="1624" y="703"/>
                </a:lnTo>
                <a:lnTo>
                  <a:pt x="1614" y="707"/>
                </a:lnTo>
                <a:lnTo>
                  <a:pt x="1605" y="709"/>
                </a:lnTo>
                <a:lnTo>
                  <a:pt x="1596" y="709"/>
                </a:lnTo>
                <a:lnTo>
                  <a:pt x="1588" y="705"/>
                </a:lnTo>
                <a:lnTo>
                  <a:pt x="1583" y="698"/>
                </a:lnTo>
                <a:lnTo>
                  <a:pt x="1570" y="672"/>
                </a:lnTo>
                <a:lnTo>
                  <a:pt x="1554" y="647"/>
                </a:lnTo>
                <a:lnTo>
                  <a:pt x="1554" y="647"/>
                </a:lnTo>
                <a:lnTo>
                  <a:pt x="1553" y="645"/>
                </a:lnTo>
                <a:lnTo>
                  <a:pt x="1551" y="645"/>
                </a:lnTo>
                <a:lnTo>
                  <a:pt x="1550" y="643"/>
                </a:lnTo>
                <a:lnTo>
                  <a:pt x="1549" y="641"/>
                </a:lnTo>
                <a:lnTo>
                  <a:pt x="1546" y="640"/>
                </a:lnTo>
                <a:lnTo>
                  <a:pt x="1542" y="635"/>
                </a:lnTo>
                <a:lnTo>
                  <a:pt x="1537" y="629"/>
                </a:lnTo>
                <a:lnTo>
                  <a:pt x="1533" y="628"/>
                </a:lnTo>
                <a:lnTo>
                  <a:pt x="1530" y="626"/>
                </a:lnTo>
                <a:lnTo>
                  <a:pt x="1529" y="626"/>
                </a:lnTo>
                <a:lnTo>
                  <a:pt x="1529" y="624"/>
                </a:lnTo>
                <a:lnTo>
                  <a:pt x="1528" y="624"/>
                </a:lnTo>
                <a:lnTo>
                  <a:pt x="1524" y="623"/>
                </a:lnTo>
                <a:lnTo>
                  <a:pt x="1521" y="622"/>
                </a:lnTo>
                <a:lnTo>
                  <a:pt x="1519" y="620"/>
                </a:lnTo>
                <a:lnTo>
                  <a:pt x="1511" y="620"/>
                </a:lnTo>
                <a:lnTo>
                  <a:pt x="1511" y="622"/>
                </a:lnTo>
                <a:lnTo>
                  <a:pt x="1509" y="623"/>
                </a:lnTo>
                <a:lnTo>
                  <a:pt x="1508" y="623"/>
                </a:lnTo>
                <a:lnTo>
                  <a:pt x="1508" y="623"/>
                </a:lnTo>
                <a:lnTo>
                  <a:pt x="1507" y="624"/>
                </a:lnTo>
                <a:lnTo>
                  <a:pt x="1507" y="626"/>
                </a:lnTo>
                <a:lnTo>
                  <a:pt x="1505" y="626"/>
                </a:lnTo>
                <a:lnTo>
                  <a:pt x="1505" y="627"/>
                </a:lnTo>
                <a:lnTo>
                  <a:pt x="1505" y="627"/>
                </a:lnTo>
                <a:lnTo>
                  <a:pt x="1505" y="628"/>
                </a:lnTo>
                <a:lnTo>
                  <a:pt x="1504" y="628"/>
                </a:lnTo>
                <a:lnTo>
                  <a:pt x="1504" y="632"/>
                </a:lnTo>
                <a:lnTo>
                  <a:pt x="1504" y="635"/>
                </a:lnTo>
                <a:lnTo>
                  <a:pt x="1504" y="636"/>
                </a:lnTo>
                <a:lnTo>
                  <a:pt x="1504" y="640"/>
                </a:lnTo>
                <a:lnTo>
                  <a:pt x="1508" y="665"/>
                </a:lnTo>
                <a:lnTo>
                  <a:pt x="1509" y="666"/>
                </a:lnTo>
                <a:lnTo>
                  <a:pt x="1509" y="669"/>
                </a:lnTo>
                <a:lnTo>
                  <a:pt x="1509" y="670"/>
                </a:lnTo>
                <a:lnTo>
                  <a:pt x="1511" y="670"/>
                </a:lnTo>
                <a:lnTo>
                  <a:pt x="1511" y="672"/>
                </a:lnTo>
                <a:lnTo>
                  <a:pt x="1516" y="685"/>
                </a:lnTo>
                <a:lnTo>
                  <a:pt x="1528" y="710"/>
                </a:lnTo>
                <a:lnTo>
                  <a:pt x="1542" y="734"/>
                </a:lnTo>
                <a:lnTo>
                  <a:pt x="1568" y="770"/>
                </a:lnTo>
                <a:lnTo>
                  <a:pt x="1596" y="807"/>
                </a:lnTo>
                <a:lnTo>
                  <a:pt x="1600" y="815"/>
                </a:lnTo>
                <a:lnTo>
                  <a:pt x="1600" y="824"/>
                </a:lnTo>
                <a:lnTo>
                  <a:pt x="1599" y="834"/>
                </a:lnTo>
                <a:lnTo>
                  <a:pt x="1596" y="838"/>
                </a:lnTo>
                <a:lnTo>
                  <a:pt x="1593" y="843"/>
                </a:lnTo>
                <a:lnTo>
                  <a:pt x="1601" y="849"/>
                </a:lnTo>
                <a:lnTo>
                  <a:pt x="1609" y="856"/>
                </a:lnTo>
                <a:lnTo>
                  <a:pt x="1626" y="874"/>
                </a:lnTo>
                <a:lnTo>
                  <a:pt x="1642" y="897"/>
                </a:lnTo>
                <a:lnTo>
                  <a:pt x="1656" y="921"/>
                </a:lnTo>
                <a:lnTo>
                  <a:pt x="1668" y="946"/>
                </a:lnTo>
                <a:lnTo>
                  <a:pt x="1675" y="975"/>
                </a:lnTo>
                <a:lnTo>
                  <a:pt x="1676" y="1005"/>
                </a:lnTo>
                <a:lnTo>
                  <a:pt x="1671" y="1037"/>
                </a:lnTo>
                <a:lnTo>
                  <a:pt x="1658" y="1064"/>
                </a:lnTo>
                <a:lnTo>
                  <a:pt x="1641" y="1089"/>
                </a:lnTo>
                <a:lnTo>
                  <a:pt x="1620" y="1110"/>
                </a:lnTo>
                <a:lnTo>
                  <a:pt x="1592" y="1131"/>
                </a:lnTo>
                <a:lnTo>
                  <a:pt x="1562" y="1150"/>
                </a:lnTo>
                <a:lnTo>
                  <a:pt x="1532" y="1164"/>
                </a:lnTo>
                <a:lnTo>
                  <a:pt x="1504" y="1176"/>
                </a:lnTo>
                <a:lnTo>
                  <a:pt x="1477" y="1188"/>
                </a:lnTo>
                <a:lnTo>
                  <a:pt x="1453" y="1202"/>
                </a:lnTo>
                <a:lnTo>
                  <a:pt x="1431" y="1218"/>
                </a:lnTo>
                <a:lnTo>
                  <a:pt x="1412" y="1238"/>
                </a:lnTo>
                <a:lnTo>
                  <a:pt x="1399" y="1258"/>
                </a:lnTo>
                <a:lnTo>
                  <a:pt x="1390" y="1282"/>
                </a:lnTo>
                <a:lnTo>
                  <a:pt x="1386" y="1305"/>
                </a:lnTo>
                <a:lnTo>
                  <a:pt x="1389" y="1333"/>
                </a:lnTo>
                <a:lnTo>
                  <a:pt x="1400" y="1376"/>
                </a:lnTo>
                <a:lnTo>
                  <a:pt x="1420" y="1420"/>
                </a:lnTo>
                <a:lnTo>
                  <a:pt x="1445" y="1462"/>
                </a:lnTo>
                <a:lnTo>
                  <a:pt x="1474" y="1503"/>
                </a:lnTo>
                <a:lnTo>
                  <a:pt x="1505" y="1542"/>
                </a:lnTo>
                <a:lnTo>
                  <a:pt x="1477" y="1521"/>
                </a:lnTo>
                <a:lnTo>
                  <a:pt x="1448" y="1498"/>
                </a:lnTo>
                <a:lnTo>
                  <a:pt x="1420" y="1473"/>
                </a:lnTo>
                <a:lnTo>
                  <a:pt x="1395" y="1445"/>
                </a:lnTo>
                <a:lnTo>
                  <a:pt x="1374" y="1415"/>
                </a:lnTo>
                <a:lnTo>
                  <a:pt x="1355" y="1380"/>
                </a:lnTo>
                <a:lnTo>
                  <a:pt x="1340" y="1343"/>
                </a:lnTo>
                <a:lnTo>
                  <a:pt x="1335" y="1316"/>
                </a:lnTo>
                <a:lnTo>
                  <a:pt x="1335" y="1285"/>
                </a:lnTo>
                <a:lnTo>
                  <a:pt x="1339" y="1255"/>
                </a:lnTo>
                <a:lnTo>
                  <a:pt x="1351" y="1226"/>
                </a:lnTo>
                <a:lnTo>
                  <a:pt x="1366" y="1201"/>
                </a:lnTo>
                <a:lnTo>
                  <a:pt x="1391" y="1174"/>
                </a:lnTo>
                <a:lnTo>
                  <a:pt x="1419" y="1151"/>
                </a:lnTo>
                <a:lnTo>
                  <a:pt x="1448" y="1133"/>
                </a:lnTo>
                <a:lnTo>
                  <a:pt x="1478" y="1118"/>
                </a:lnTo>
                <a:lnTo>
                  <a:pt x="1499" y="1110"/>
                </a:lnTo>
                <a:lnTo>
                  <a:pt x="1517" y="1102"/>
                </a:lnTo>
                <a:lnTo>
                  <a:pt x="1534" y="1094"/>
                </a:lnTo>
                <a:lnTo>
                  <a:pt x="1559" y="1080"/>
                </a:lnTo>
                <a:lnTo>
                  <a:pt x="1582" y="1064"/>
                </a:lnTo>
                <a:lnTo>
                  <a:pt x="1601" y="1047"/>
                </a:lnTo>
                <a:lnTo>
                  <a:pt x="1616" y="1026"/>
                </a:lnTo>
                <a:lnTo>
                  <a:pt x="1624" y="1005"/>
                </a:lnTo>
                <a:lnTo>
                  <a:pt x="1626" y="980"/>
                </a:lnTo>
                <a:lnTo>
                  <a:pt x="1622" y="954"/>
                </a:lnTo>
                <a:lnTo>
                  <a:pt x="1613" y="927"/>
                </a:lnTo>
                <a:lnTo>
                  <a:pt x="1601" y="901"/>
                </a:lnTo>
                <a:lnTo>
                  <a:pt x="1586" y="874"/>
                </a:lnTo>
                <a:lnTo>
                  <a:pt x="1580" y="868"/>
                </a:lnTo>
                <a:lnTo>
                  <a:pt x="1576" y="863"/>
                </a:lnTo>
                <a:lnTo>
                  <a:pt x="1565" y="868"/>
                </a:lnTo>
                <a:lnTo>
                  <a:pt x="1553" y="871"/>
                </a:lnTo>
                <a:lnTo>
                  <a:pt x="1542" y="868"/>
                </a:lnTo>
                <a:lnTo>
                  <a:pt x="1532" y="860"/>
                </a:lnTo>
                <a:lnTo>
                  <a:pt x="1525" y="851"/>
                </a:lnTo>
                <a:lnTo>
                  <a:pt x="1517" y="842"/>
                </a:lnTo>
                <a:lnTo>
                  <a:pt x="1495" y="811"/>
                </a:lnTo>
                <a:lnTo>
                  <a:pt x="1474" y="781"/>
                </a:lnTo>
                <a:lnTo>
                  <a:pt x="1457" y="749"/>
                </a:lnTo>
                <a:lnTo>
                  <a:pt x="1444" y="720"/>
                </a:lnTo>
                <a:lnTo>
                  <a:pt x="1436" y="690"/>
                </a:lnTo>
                <a:lnTo>
                  <a:pt x="1432" y="660"/>
                </a:lnTo>
                <a:lnTo>
                  <a:pt x="1437" y="628"/>
                </a:lnTo>
                <a:lnTo>
                  <a:pt x="1446" y="608"/>
                </a:lnTo>
                <a:lnTo>
                  <a:pt x="1460" y="589"/>
                </a:lnTo>
                <a:lnTo>
                  <a:pt x="1477" y="570"/>
                </a:lnTo>
                <a:lnTo>
                  <a:pt x="1496" y="557"/>
                </a:lnTo>
                <a:lnTo>
                  <a:pt x="1517" y="548"/>
                </a:lnTo>
                <a:lnTo>
                  <a:pt x="1540" y="544"/>
                </a:lnTo>
                <a:close/>
                <a:moveTo>
                  <a:pt x="1394" y="391"/>
                </a:moveTo>
                <a:lnTo>
                  <a:pt x="1393" y="392"/>
                </a:lnTo>
                <a:lnTo>
                  <a:pt x="1393" y="392"/>
                </a:lnTo>
                <a:lnTo>
                  <a:pt x="1393" y="391"/>
                </a:lnTo>
                <a:lnTo>
                  <a:pt x="1394" y="391"/>
                </a:lnTo>
                <a:lnTo>
                  <a:pt x="1394" y="391"/>
                </a:lnTo>
                <a:close/>
                <a:moveTo>
                  <a:pt x="1394" y="391"/>
                </a:moveTo>
                <a:lnTo>
                  <a:pt x="1394" y="391"/>
                </a:lnTo>
                <a:lnTo>
                  <a:pt x="1394" y="391"/>
                </a:lnTo>
                <a:lnTo>
                  <a:pt x="1394" y="391"/>
                </a:lnTo>
                <a:close/>
                <a:moveTo>
                  <a:pt x="1397" y="390"/>
                </a:moveTo>
                <a:lnTo>
                  <a:pt x="1395" y="391"/>
                </a:lnTo>
                <a:lnTo>
                  <a:pt x="1394" y="391"/>
                </a:lnTo>
                <a:lnTo>
                  <a:pt x="1397" y="390"/>
                </a:lnTo>
                <a:lnTo>
                  <a:pt x="1397" y="390"/>
                </a:lnTo>
                <a:close/>
                <a:moveTo>
                  <a:pt x="1226" y="0"/>
                </a:moveTo>
                <a:lnTo>
                  <a:pt x="1257" y="8"/>
                </a:lnTo>
                <a:lnTo>
                  <a:pt x="1289" y="22"/>
                </a:lnTo>
                <a:lnTo>
                  <a:pt x="1316" y="43"/>
                </a:lnTo>
                <a:lnTo>
                  <a:pt x="1343" y="68"/>
                </a:lnTo>
                <a:lnTo>
                  <a:pt x="1364" y="97"/>
                </a:lnTo>
                <a:lnTo>
                  <a:pt x="1383" y="128"/>
                </a:lnTo>
                <a:lnTo>
                  <a:pt x="1410" y="110"/>
                </a:lnTo>
                <a:lnTo>
                  <a:pt x="1439" y="96"/>
                </a:lnTo>
                <a:lnTo>
                  <a:pt x="1467" y="87"/>
                </a:lnTo>
                <a:lnTo>
                  <a:pt x="1498" y="81"/>
                </a:lnTo>
                <a:lnTo>
                  <a:pt x="1528" y="84"/>
                </a:lnTo>
                <a:lnTo>
                  <a:pt x="1549" y="92"/>
                </a:lnTo>
                <a:lnTo>
                  <a:pt x="1565" y="104"/>
                </a:lnTo>
                <a:lnTo>
                  <a:pt x="1576" y="120"/>
                </a:lnTo>
                <a:lnTo>
                  <a:pt x="1586" y="138"/>
                </a:lnTo>
                <a:lnTo>
                  <a:pt x="1591" y="158"/>
                </a:lnTo>
                <a:lnTo>
                  <a:pt x="1595" y="179"/>
                </a:lnTo>
                <a:lnTo>
                  <a:pt x="1596" y="199"/>
                </a:lnTo>
                <a:lnTo>
                  <a:pt x="1593" y="241"/>
                </a:lnTo>
                <a:lnTo>
                  <a:pt x="1584" y="283"/>
                </a:lnTo>
                <a:lnTo>
                  <a:pt x="1570" y="323"/>
                </a:lnTo>
                <a:lnTo>
                  <a:pt x="1551" y="361"/>
                </a:lnTo>
                <a:lnTo>
                  <a:pt x="1525" y="406"/>
                </a:lnTo>
                <a:lnTo>
                  <a:pt x="1492" y="445"/>
                </a:lnTo>
                <a:lnTo>
                  <a:pt x="1456" y="481"/>
                </a:lnTo>
                <a:lnTo>
                  <a:pt x="1414" y="511"/>
                </a:lnTo>
                <a:lnTo>
                  <a:pt x="1399" y="518"/>
                </a:lnTo>
                <a:lnTo>
                  <a:pt x="1383" y="519"/>
                </a:lnTo>
                <a:lnTo>
                  <a:pt x="1369" y="518"/>
                </a:lnTo>
                <a:lnTo>
                  <a:pt x="1356" y="511"/>
                </a:lnTo>
                <a:lnTo>
                  <a:pt x="1347" y="499"/>
                </a:lnTo>
                <a:lnTo>
                  <a:pt x="1340" y="485"/>
                </a:lnTo>
                <a:lnTo>
                  <a:pt x="1340" y="462"/>
                </a:lnTo>
                <a:lnTo>
                  <a:pt x="1347" y="442"/>
                </a:lnTo>
                <a:lnTo>
                  <a:pt x="1358" y="424"/>
                </a:lnTo>
                <a:lnTo>
                  <a:pt x="1373" y="407"/>
                </a:lnTo>
                <a:lnTo>
                  <a:pt x="1390" y="394"/>
                </a:lnTo>
                <a:lnTo>
                  <a:pt x="1391" y="394"/>
                </a:lnTo>
                <a:lnTo>
                  <a:pt x="1393" y="392"/>
                </a:lnTo>
                <a:lnTo>
                  <a:pt x="1393" y="392"/>
                </a:lnTo>
                <a:lnTo>
                  <a:pt x="1395" y="391"/>
                </a:lnTo>
                <a:lnTo>
                  <a:pt x="1397" y="390"/>
                </a:lnTo>
                <a:lnTo>
                  <a:pt x="1397" y="390"/>
                </a:lnTo>
                <a:lnTo>
                  <a:pt x="1397" y="390"/>
                </a:lnTo>
                <a:lnTo>
                  <a:pt x="1397" y="390"/>
                </a:lnTo>
                <a:lnTo>
                  <a:pt x="1402" y="386"/>
                </a:lnTo>
                <a:lnTo>
                  <a:pt x="1410" y="379"/>
                </a:lnTo>
                <a:lnTo>
                  <a:pt x="1411" y="378"/>
                </a:lnTo>
                <a:lnTo>
                  <a:pt x="1412" y="377"/>
                </a:lnTo>
                <a:lnTo>
                  <a:pt x="1416" y="371"/>
                </a:lnTo>
                <a:lnTo>
                  <a:pt x="1421" y="366"/>
                </a:lnTo>
                <a:lnTo>
                  <a:pt x="1427" y="359"/>
                </a:lnTo>
                <a:lnTo>
                  <a:pt x="1432" y="352"/>
                </a:lnTo>
                <a:lnTo>
                  <a:pt x="1449" y="323"/>
                </a:lnTo>
                <a:lnTo>
                  <a:pt x="1453" y="315"/>
                </a:lnTo>
                <a:lnTo>
                  <a:pt x="1454" y="312"/>
                </a:lnTo>
                <a:lnTo>
                  <a:pt x="1456" y="309"/>
                </a:lnTo>
                <a:lnTo>
                  <a:pt x="1456" y="307"/>
                </a:lnTo>
                <a:lnTo>
                  <a:pt x="1457" y="304"/>
                </a:lnTo>
                <a:lnTo>
                  <a:pt x="1466" y="274"/>
                </a:lnTo>
                <a:lnTo>
                  <a:pt x="1466" y="274"/>
                </a:lnTo>
                <a:lnTo>
                  <a:pt x="1466" y="272"/>
                </a:lnTo>
                <a:lnTo>
                  <a:pt x="1466" y="271"/>
                </a:lnTo>
                <a:lnTo>
                  <a:pt x="1469" y="259"/>
                </a:lnTo>
                <a:lnTo>
                  <a:pt x="1469" y="250"/>
                </a:lnTo>
                <a:lnTo>
                  <a:pt x="1470" y="241"/>
                </a:lnTo>
                <a:lnTo>
                  <a:pt x="1470" y="237"/>
                </a:lnTo>
                <a:lnTo>
                  <a:pt x="1469" y="233"/>
                </a:lnTo>
                <a:lnTo>
                  <a:pt x="1469" y="229"/>
                </a:lnTo>
                <a:lnTo>
                  <a:pt x="1467" y="224"/>
                </a:lnTo>
                <a:lnTo>
                  <a:pt x="1466" y="224"/>
                </a:lnTo>
                <a:lnTo>
                  <a:pt x="1465" y="221"/>
                </a:lnTo>
                <a:lnTo>
                  <a:pt x="1463" y="218"/>
                </a:lnTo>
                <a:lnTo>
                  <a:pt x="1463" y="217"/>
                </a:lnTo>
                <a:lnTo>
                  <a:pt x="1462" y="216"/>
                </a:lnTo>
                <a:lnTo>
                  <a:pt x="1462" y="216"/>
                </a:lnTo>
                <a:lnTo>
                  <a:pt x="1461" y="216"/>
                </a:lnTo>
                <a:lnTo>
                  <a:pt x="1460" y="216"/>
                </a:lnTo>
                <a:lnTo>
                  <a:pt x="1457" y="216"/>
                </a:lnTo>
                <a:lnTo>
                  <a:pt x="1456" y="217"/>
                </a:lnTo>
                <a:lnTo>
                  <a:pt x="1453" y="217"/>
                </a:lnTo>
                <a:lnTo>
                  <a:pt x="1450" y="218"/>
                </a:lnTo>
                <a:lnTo>
                  <a:pt x="1444" y="221"/>
                </a:lnTo>
                <a:lnTo>
                  <a:pt x="1439" y="224"/>
                </a:lnTo>
                <a:lnTo>
                  <a:pt x="1436" y="225"/>
                </a:lnTo>
                <a:lnTo>
                  <a:pt x="1435" y="226"/>
                </a:lnTo>
                <a:lnTo>
                  <a:pt x="1432" y="228"/>
                </a:lnTo>
                <a:lnTo>
                  <a:pt x="1428" y="230"/>
                </a:lnTo>
                <a:lnTo>
                  <a:pt x="1427" y="232"/>
                </a:lnTo>
                <a:lnTo>
                  <a:pt x="1424" y="233"/>
                </a:lnTo>
                <a:lnTo>
                  <a:pt x="1424" y="233"/>
                </a:lnTo>
                <a:lnTo>
                  <a:pt x="1416" y="238"/>
                </a:lnTo>
                <a:lnTo>
                  <a:pt x="1377" y="272"/>
                </a:lnTo>
                <a:lnTo>
                  <a:pt x="1366" y="279"/>
                </a:lnTo>
                <a:lnTo>
                  <a:pt x="1353" y="286"/>
                </a:lnTo>
                <a:lnTo>
                  <a:pt x="1340" y="290"/>
                </a:lnTo>
                <a:lnTo>
                  <a:pt x="1326" y="291"/>
                </a:lnTo>
                <a:lnTo>
                  <a:pt x="1313" y="288"/>
                </a:lnTo>
                <a:lnTo>
                  <a:pt x="1301" y="282"/>
                </a:lnTo>
                <a:lnTo>
                  <a:pt x="1293" y="271"/>
                </a:lnTo>
                <a:lnTo>
                  <a:pt x="1278" y="240"/>
                </a:lnTo>
                <a:lnTo>
                  <a:pt x="1261" y="211"/>
                </a:lnTo>
                <a:lnTo>
                  <a:pt x="1242" y="183"/>
                </a:lnTo>
                <a:lnTo>
                  <a:pt x="1240" y="180"/>
                </a:lnTo>
                <a:lnTo>
                  <a:pt x="1239" y="179"/>
                </a:lnTo>
                <a:lnTo>
                  <a:pt x="1238" y="178"/>
                </a:lnTo>
                <a:lnTo>
                  <a:pt x="1234" y="174"/>
                </a:lnTo>
                <a:lnTo>
                  <a:pt x="1230" y="168"/>
                </a:lnTo>
                <a:lnTo>
                  <a:pt x="1221" y="159"/>
                </a:lnTo>
                <a:lnTo>
                  <a:pt x="1210" y="151"/>
                </a:lnTo>
                <a:lnTo>
                  <a:pt x="1206" y="147"/>
                </a:lnTo>
                <a:lnTo>
                  <a:pt x="1201" y="143"/>
                </a:lnTo>
                <a:lnTo>
                  <a:pt x="1200" y="143"/>
                </a:lnTo>
                <a:lnTo>
                  <a:pt x="1197" y="142"/>
                </a:lnTo>
                <a:lnTo>
                  <a:pt x="1196" y="141"/>
                </a:lnTo>
                <a:lnTo>
                  <a:pt x="1189" y="138"/>
                </a:lnTo>
                <a:lnTo>
                  <a:pt x="1184" y="137"/>
                </a:lnTo>
                <a:lnTo>
                  <a:pt x="1179" y="134"/>
                </a:lnTo>
                <a:lnTo>
                  <a:pt x="1171" y="134"/>
                </a:lnTo>
                <a:lnTo>
                  <a:pt x="1168" y="136"/>
                </a:lnTo>
                <a:lnTo>
                  <a:pt x="1168" y="136"/>
                </a:lnTo>
                <a:lnTo>
                  <a:pt x="1167" y="136"/>
                </a:lnTo>
                <a:lnTo>
                  <a:pt x="1167" y="137"/>
                </a:lnTo>
                <a:lnTo>
                  <a:pt x="1164" y="137"/>
                </a:lnTo>
                <a:lnTo>
                  <a:pt x="1162" y="139"/>
                </a:lnTo>
                <a:lnTo>
                  <a:pt x="1160" y="141"/>
                </a:lnTo>
                <a:lnTo>
                  <a:pt x="1159" y="141"/>
                </a:lnTo>
                <a:lnTo>
                  <a:pt x="1158" y="142"/>
                </a:lnTo>
                <a:lnTo>
                  <a:pt x="1156" y="143"/>
                </a:lnTo>
                <a:lnTo>
                  <a:pt x="1156" y="143"/>
                </a:lnTo>
                <a:lnTo>
                  <a:pt x="1156" y="145"/>
                </a:lnTo>
                <a:lnTo>
                  <a:pt x="1155" y="147"/>
                </a:lnTo>
                <a:lnTo>
                  <a:pt x="1154" y="150"/>
                </a:lnTo>
                <a:lnTo>
                  <a:pt x="1154" y="153"/>
                </a:lnTo>
                <a:lnTo>
                  <a:pt x="1154" y="157"/>
                </a:lnTo>
                <a:lnTo>
                  <a:pt x="1152" y="159"/>
                </a:lnTo>
                <a:lnTo>
                  <a:pt x="1152" y="162"/>
                </a:lnTo>
                <a:lnTo>
                  <a:pt x="1152" y="170"/>
                </a:lnTo>
                <a:lnTo>
                  <a:pt x="1156" y="192"/>
                </a:lnTo>
                <a:lnTo>
                  <a:pt x="1162" y="213"/>
                </a:lnTo>
                <a:lnTo>
                  <a:pt x="1162" y="216"/>
                </a:lnTo>
                <a:lnTo>
                  <a:pt x="1163" y="220"/>
                </a:lnTo>
                <a:lnTo>
                  <a:pt x="1163" y="221"/>
                </a:lnTo>
                <a:lnTo>
                  <a:pt x="1164" y="224"/>
                </a:lnTo>
                <a:lnTo>
                  <a:pt x="1164" y="224"/>
                </a:lnTo>
                <a:lnTo>
                  <a:pt x="1173" y="246"/>
                </a:lnTo>
                <a:lnTo>
                  <a:pt x="1196" y="291"/>
                </a:lnTo>
                <a:lnTo>
                  <a:pt x="1221" y="334"/>
                </a:lnTo>
                <a:lnTo>
                  <a:pt x="1268" y="400"/>
                </a:lnTo>
                <a:lnTo>
                  <a:pt x="1318" y="465"/>
                </a:lnTo>
                <a:lnTo>
                  <a:pt x="1323" y="475"/>
                </a:lnTo>
                <a:lnTo>
                  <a:pt x="1324" y="489"/>
                </a:lnTo>
                <a:lnTo>
                  <a:pt x="1323" y="500"/>
                </a:lnTo>
                <a:lnTo>
                  <a:pt x="1319" y="512"/>
                </a:lnTo>
                <a:lnTo>
                  <a:pt x="1315" y="525"/>
                </a:lnTo>
                <a:lnTo>
                  <a:pt x="1307" y="537"/>
                </a:lnTo>
                <a:lnTo>
                  <a:pt x="1311" y="541"/>
                </a:lnTo>
                <a:lnTo>
                  <a:pt x="1315" y="545"/>
                </a:lnTo>
                <a:lnTo>
                  <a:pt x="1336" y="570"/>
                </a:lnTo>
                <a:lnTo>
                  <a:pt x="1356" y="597"/>
                </a:lnTo>
                <a:lnTo>
                  <a:pt x="1373" y="626"/>
                </a:lnTo>
                <a:lnTo>
                  <a:pt x="1386" y="658"/>
                </a:lnTo>
                <a:lnTo>
                  <a:pt x="1395" y="693"/>
                </a:lnTo>
                <a:lnTo>
                  <a:pt x="1397" y="724"/>
                </a:lnTo>
                <a:lnTo>
                  <a:pt x="1393" y="755"/>
                </a:lnTo>
                <a:lnTo>
                  <a:pt x="1382" y="784"/>
                </a:lnTo>
                <a:lnTo>
                  <a:pt x="1366" y="811"/>
                </a:lnTo>
                <a:lnTo>
                  <a:pt x="1348" y="835"/>
                </a:lnTo>
                <a:lnTo>
                  <a:pt x="1327" y="856"/>
                </a:lnTo>
                <a:lnTo>
                  <a:pt x="1293" y="882"/>
                </a:lnTo>
                <a:lnTo>
                  <a:pt x="1256" y="903"/>
                </a:lnTo>
                <a:lnTo>
                  <a:pt x="1219" y="922"/>
                </a:lnTo>
                <a:lnTo>
                  <a:pt x="1183" y="936"/>
                </a:lnTo>
                <a:lnTo>
                  <a:pt x="1150" y="952"/>
                </a:lnTo>
                <a:lnTo>
                  <a:pt x="1118" y="971"/>
                </a:lnTo>
                <a:lnTo>
                  <a:pt x="1089" y="993"/>
                </a:lnTo>
                <a:lnTo>
                  <a:pt x="1066" y="1017"/>
                </a:lnTo>
                <a:lnTo>
                  <a:pt x="1051" y="1039"/>
                </a:lnTo>
                <a:lnTo>
                  <a:pt x="1041" y="1063"/>
                </a:lnTo>
                <a:lnTo>
                  <a:pt x="1034" y="1088"/>
                </a:lnTo>
                <a:lnTo>
                  <a:pt x="1033" y="1114"/>
                </a:lnTo>
                <a:lnTo>
                  <a:pt x="1036" y="1143"/>
                </a:lnTo>
                <a:lnTo>
                  <a:pt x="1045" y="1177"/>
                </a:lnTo>
                <a:lnTo>
                  <a:pt x="1058" y="1212"/>
                </a:lnTo>
                <a:lnTo>
                  <a:pt x="1075" y="1246"/>
                </a:lnTo>
                <a:lnTo>
                  <a:pt x="1093" y="1279"/>
                </a:lnTo>
                <a:lnTo>
                  <a:pt x="1122" y="1322"/>
                </a:lnTo>
                <a:lnTo>
                  <a:pt x="1155" y="1363"/>
                </a:lnTo>
                <a:lnTo>
                  <a:pt x="1189" y="1404"/>
                </a:lnTo>
                <a:lnTo>
                  <a:pt x="1152" y="1376"/>
                </a:lnTo>
                <a:lnTo>
                  <a:pt x="1118" y="1347"/>
                </a:lnTo>
                <a:lnTo>
                  <a:pt x="1085" y="1314"/>
                </a:lnTo>
                <a:lnTo>
                  <a:pt x="1054" y="1280"/>
                </a:lnTo>
                <a:lnTo>
                  <a:pt x="1028" y="1242"/>
                </a:lnTo>
                <a:lnTo>
                  <a:pt x="1005" y="1200"/>
                </a:lnTo>
                <a:lnTo>
                  <a:pt x="988" y="1154"/>
                </a:lnTo>
                <a:lnTo>
                  <a:pt x="982" y="1125"/>
                </a:lnTo>
                <a:lnTo>
                  <a:pt x="980" y="1094"/>
                </a:lnTo>
                <a:lnTo>
                  <a:pt x="983" y="1064"/>
                </a:lnTo>
                <a:lnTo>
                  <a:pt x="991" y="1034"/>
                </a:lnTo>
                <a:lnTo>
                  <a:pt x="1003" y="1006"/>
                </a:lnTo>
                <a:lnTo>
                  <a:pt x="1020" y="980"/>
                </a:lnTo>
                <a:lnTo>
                  <a:pt x="1043" y="954"/>
                </a:lnTo>
                <a:lnTo>
                  <a:pt x="1070" y="930"/>
                </a:lnTo>
                <a:lnTo>
                  <a:pt x="1099" y="910"/>
                </a:lnTo>
                <a:lnTo>
                  <a:pt x="1127" y="894"/>
                </a:lnTo>
                <a:lnTo>
                  <a:pt x="1158" y="880"/>
                </a:lnTo>
                <a:lnTo>
                  <a:pt x="1184" y="869"/>
                </a:lnTo>
                <a:lnTo>
                  <a:pt x="1206" y="860"/>
                </a:lnTo>
                <a:lnTo>
                  <a:pt x="1229" y="849"/>
                </a:lnTo>
                <a:lnTo>
                  <a:pt x="1260" y="831"/>
                </a:lnTo>
                <a:lnTo>
                  <a:pt x="1289" y="811"/>
                </a:lnTo>
                <a:lnTo>
                  <a:pt x="1310" y="792"/>
                </a:lnTo>
                <a:lnTo>
                  <a:pt x="1326" y="772"/>
                </a:lnTo>
                <a:lnTo>
                  <a:pt x="1339" y="748"/>
                </a:lnTo>
                <a:lnTo>
                  <a:pt x="1345" y="724"/>
                </a:lnTo>
                <a:lnTo>
                  <a:pt x="1347" y="698"/>
                </a:lnTo>
                <a:lnTo>
                  <a:pt x="1341" y="664"/>
                </a:lnTo>
                <a:lnTo>
                  <a:pt x="1328" y="629"/>
                </a:lnTo>
                <a:lnTo>
                  <a:pt x="1311" y="597"/>
                </a:lnTo>
                <a:lnTo>
                  <a:pt x="1292" y="564"/>
                </a:lnTo>
                <a:lnTo>
                  <a:pt x="1290" y="561"/>
                </a:lnTo>
                <a:lnTo>
                  <a:pt x="1288" y="560"/>
                </a:lnTo>
                <a:lnTo>
                  <a:pt x="1288" y="560"/>
                </a:lnTo>
                <a:lnTo>
                  <a:pt x="1286" y="561"/>
                </a:lnTo>
                <a:lnTo>
                  <a:pt x="1273" y="570"/>
                </a:lnTo>
                <a:lnTo>
                  <a:pt x="1257" y="577"/>
                </a:lnTo>
                <a:lnTo>
                  <a:pt x="1243" y="579"/>
                </a:lnTo>
                <a:lnTo>
                  <a:pt x="1229" y="577"/>
                </a:lnTo>
                <a:lnTo>
                  <a:pt x="1215" y="570"/>
                </a:lnTo>
                <a:lnTo>
                  <a:pt x="1202" y="560"/>
                </a:lnTo>
                <a:lnTo>
                  <a:pt x="1177" y="527"/>
                </a:lnTo>
                <a:lnTo>
                  <a:pt x="1138" y="474"/>
                </a:lnTo>
                <a:lnTo>
                  <a:pt x="1101" y="420"/>
                </a:lnTo>
                <a:lnTo>
                  <a:pt x="1070" y="363"/>
                </a:lnTo>
                <a:lnTo>
                  <a:pt x="1054" y="329"/>
                </a:lnTo>
                <a:lnTo>
                  <a:pt x="1041" y="295"/>
                </a:lnTo>
                <a:lnTo>
                  <a:pt x="1032" y="259"/>
                </a:lnTo>
                <a:lnTo>
                  <a:pt x="1026" y="222"/>
                </a:lnTo>
                <a:lnTo>
                  <a:pt x="1026" y="187"/>
                </a:lnTo>
                <a:lnTo>
                  <a:pt x="1034" y="150"/>
                </a:lnTo>
                <a:lnTo>
                  <a:pt x="1046" y="121"/>
                </a:lnTo>
                <a:lnTo>
                  <a:pt x="1062" y="93"/>
                </a:lnTo>
                <a:lnTo>
                  <a:pt x="1083" y="67"/>
                </a:lnTo>
                <a:lnTo>
                  <a:pt x="1106" y="43"/>
                </a:lnTo>
                <a:lnTo>
                  <a:pt x="1134" y="24"/>
                </a:lnTo>
                <a:lnTo>
                  <a:pt x="1163" y="10"/>
                </a:lnTo>
                <a:lnTo>
                  <a:pt x="1194" y="1"/>
                </a:lnTo>
                <a:lnTo>
                  <a:pt x="122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Rectangle 36"/>
          <p:cNvSpPr/>
          <p:nvPr/>
        </p:nvSpPr>
        <p:spPr>
          <a:xfrm>
            <a:off x="4440621" y="4704710"/>
            <a:ext cx="1376450" cy="646331"/>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grpSp>
        <p:nvGrpSpPr>
          <p:cNvPr id="39" name="Group 28"/>
          <p:cNvGrpSpPr>
            <a:grpSpLocks noChangeAspect="1"/>
          </p:cNvGrpSpPr>
          <p:nvPr/>
        </p:nvGrpSpPr>
        <p:grpSpPr bwMode="auto">
          <a:xfrm>
            <a:off x="6642114" y="3822025"/>
            <a:ext cx="748294" cy="648207"/>
            <a:chOff x="2253" y="786"/>
            <a:chExt cx="3170" cy="2746"/>
          </a:xfrm>
          <a:solidFill>
            <a:schemeClr val="bg1"/>
          </a:solidFill>
        </p:grpSpPr>
        <p:sp>
          <p:nvSpPr>
            <p:cNvPr id="42" name="Freeform 30"/>
            <p:cNvSpPr>
              <a:spLocks noEditPoints="1"/>
            </p:cNvSpPr>
            <p:nvPr/>
          </p:nvSpPr>
          <p:spPr bwMode="auto">
            <a:xfrm>
              <a:off x="2541" y="786"/>
              <a:ext cx="2595" cy="806"/>
            </a:xfrm>
            <a:custGeom>
              <a:avLst/>
              <a:gdLst>
                <a:gd name="T0" fmla="*/ 2418 w 5190"/>
                <a:gd name="T1" fmla="*/ 300 h 1611"/>
                <a:gd name="T2" fmla="*/ 2072 w 5190"/>
                <a:gd name="T3" fmla="*/ 335 h 1611"/>
                <a:gd name="T4" fmla="*/ 1747 w 5190"/>
                <a:gd name="T5" fmla="*/ 402 h 1611"/>
                <a:gd name="T6" fmla="*/ 1443 w 5190"/>
                <a:gd name="T7" fmla="*/ 492 h 1611"/>
                <a:gd name="T8" fmla="*/ 1166 w 5190"/>
                <a:gd name="T9" fmla="*/ 606 h 1611"/>
                <a:gd name="T10" fmla="*/ 920 w 5190"/>
                <a:gd name="T11" fmla="*/ 735 h 1611"/>
                <a:gd name="T12" fmla="*/ 710 w 5190"/>
                <a:gd name="T13" fmla="*/ 876 h 1611"/>
                <a:gd name="T14" fmla="*/ 539 w 5190"/>
                <a:gd name="T15" fmla="*/ 1022 h 1611"/>
                <a:gd name="T16" fmla="*/ 410 w 5190"/>
                <a:gd name="T17" fmla="*/ 1172 h 1611"/>
                <a:gd name="T18" fmla="*/ 327 w 5190"/>
                <a:gd name="T19" fmla="*/ 1316 h 1611"/>
                <a:gd name="T20" fmla="*/ 4830 w 5190"/>
                <a:gd name="T21" fmla="*/ 1245 h 1611"/>
                <a:gd name="T22" fmla="*/ 4723 w 5190"/>
                <a:gd name="T23" fmla="*/ 1097 h 1611"/>
                <a:gd name="T24" fmla="*/ 4573 w 5190"/>
                <a:gd name="T25" fmla="*/ 949 h 1611"/>
                <a:gd name="T26" fmla="*/ 4380 w 5190"/>
                <a:gd name="T27" fmla="*/ 804 h 1611"/>
                <a:gd name="T28" fmla="*/ 4151 w 5190"/>
                <a:gd name="T29" fmla="*/ 670 h 1611"/>
                <a:gd name="T30" fmla="*/ 3890 w 5190"/>
                <a:gd name="T31" fmla="*/ 548 h 1611"/>
                <a:gd name="T32" fmla="*/ 3599 w 5190"/>
                <a:gd name="T33" fmla="*/ 444 h 1611"/>
                <a:gd name="T34" fmla="*/ 3284 w 5190"/>
                <a:gd name="T35" fmla="*/ 365 h 1611"/>
                <a:gd name="T36" fmla="*/ 2949 w 5190"/>
                <a:gd name="T37" fmla="*/ 313 h 1611"/>
                <a:gd name="T38" fmla="*/ 2595 w 5190"/>
                <a:gd name="T39" fmla="*/ 296 h 1611"/>
                <a:gd name="T40" fmla="*/ 2782 w 5190"/>
                <a:gd name="T41" fmla="*/ 3 h 1611"/>
                <a:gd name="T42" fmla="*/ 3141 w 5190"/>
                <a:gd name="T43" fmla="*/ 38 h 1611"/>
                <a:gd name="T44" fmla="*/ 3484 w 5190"/>
                <a:gd name="T45" fmla="*/ 104 h 1611"/>
                <a:gd name="T46" fmla="*/ 3805 w 5190"/>
                <a:gd name="T47" fmla="*/ 196 h 1611"/>
                <a:gd name="T48" fmla="*/ 4101 w 5190"/>
                <a:gd name="T49" fmla="*/ 311 h 1611"/>
                <a:gd name="T50" fmla="*/ 4369 w 5190"/>
                <a:gd name="T51" fmla="*/ 446 h 1611"/>
                <a:gd name="T52" fmla="*/ 4605 w 5190"/>
                <a:gd name="T53" fmla="*/ 598 h 1611"/>
                <a:gd name="T54" fmla="*/ 4807 w 5190"/>
                <a:gd name="T55" fmla="*/ 762 h 1611"/>
                <a:gd name="T56" fmla="*/ 4969 w 5190"/>
                <a:gd name="T57" fmla="*/ 933 h 1611"/>
                <a:gd name="T58" fmla="*/ 5090 w 5190"/>
                <a:gd name="T59" fmla="*/ 1110 h 1611"/>
                <a:gd name="T60" fmla="*/ 5165 w 5190"/>
                <a:gd name="T61" fmla="*/ 1290 h 1611"/>
                <a:gd name="T62" fmla="*/ 5190 w 5190"/>
                <a:gd name="T63" fmla="*/ 1465 h 1611"/>
                <a:gd name="T64" fmla="*/ 5190 w 5190"/>
                <a:gd name="T65" fmla="*/ 1611 h 1611"/>
                <a:gd name="T66" fmla="*/ 0 w 5190"/>
                <a:gd name="T67" fmla="*/ 1465 h 1611"/>
                <a:gd name="T68" fmla="*/ 27 w 5190"/>
                <a:gd name="T69" fmla="*/ 1290 h 1611"/>
                <a:gd name="T70" fmla="*/ 100 w 5190"/>
                <a:gd name="T71" fmla="*/ 1110 h 1611"/>
                <a:gd name="T72" fmla="*/ 221 w 5190"/>
                <a:gd name="T73" fmla="*/ 933 h 1611"/>
                <a:gd name="T74" fmla="*/ 383 w 5190"/>
                <a:gd name="T75" fmla="*/ 762 h 1611"/>
                <a:gd name="T76" fmla="*/ 585 w 5190"/>
                <a:gd name="T77" fmla="*/ 598 h 1611"/>
                <a:gd name="T78" fmla="*/ 822 w 5190"/>
                <a:gd name="T79" fmla="*/ 446 h 1611"/>
                <a:gd name="T80" fmla="*/ 1089 w 5190"/>
                <a:gd name="T81" fmla="*/ 311 h 1611"/>
                <a:gd name="T82" fmla="*/ 1385 w 5190"/>
                <a:gd name="T83" fmla="*/ 196 h 1611"/>
                <a:gd name="T84" fmla="*/ 1706 w 5190"/>
                <a:gd name="T85" fmla="*/ 104 h 1611"/>
                <a:gd name="T86" fmla="*/ 2049 w 5190"/>
                <a:gd name="T87" fmla="*/ 38 h 1611"/>
                <a:gd name="T88" fmla="*/ 2410 w 5190"/>
                <a:gd name="T89" fmla="*/ 3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90" h="1611">
                  <a:moveTo>
                    <a:pt x="2595" y="296"/>
                  </a:moveTo>
                  <a:lnTo>
                    <a:pt x="2418" y="300"/>
                  </a:lnTo>
                  <a:lnTo>
                    <a:pt x="2243" y="313"/>
                  </a:lnTo>
                  <a:lnTo>
                    <a:pt x="2072" y="335"/>
                  </a:lnTo>
                  <a:lnTo>
                    <a:pt x="1906" y="365"/>
                  </a:lnTo>
                  <a:lnTo>
                    <a:pt x="1747" y="402"/>
                  </a:lnTo>
                  <a:lnTo>
                    <a:pt x="1591" y="444"/>
                  </a:lnTo>
                  <a:lnTo>
                    <a:pt x="1443" y="492"/>
                  </a:lnTo>
                  <a:lnTo>
                    <a:pt x="1301" y="548"/>
                  </a:lnTo>
                  <a:lnTo>
                    <a:pt x="1166" y="606"/>
                  </a:lnTo>
                  <a:lnTo>
                    <a:pt x="1039" y="670"/>
                  </a:lnTo>
                  <a:lnTo>
                    <a:pt x="920" y="735"/>
                  </a:lnTo>
                  <a:lnTo>
                    <a:pt x="810" y="804"/>
                  </a:lnTo>
                  <a:lnTo>
                    <a:pt x="710" y="876"/>
                  </a:lnTo>
                  <a:lnTo>
                    <a:pt x="620" y="949"/>
                  </a:lnTo>
                  <a:lnTo>
                    <a:pt x="539" y="1022"/>
                  </a:lnTo>
                  <a:lnTo>
                    <a:pt x="468" y="1097"/>
                  </a:lnTo>
                  <a:lnTo>
                    <a:pt x="410" y="1172"/>
                  </a:lnTo>
                  <a:lnTo>
                    <a:pt x="362" y="1245"/>
                  </a:lnTo>
                  <a:lnTo>
                    <a:pt x="327" y="1316"/>
                  </a:lnTo>
                  <a:lnTo>
                    <a:pt x="4865" y="1316"/>
                  </a:lnTo>
                  <a:lnTo>
                    <a:pt x="4830" y="1245"/>
                  </a:lnTo>
                  <a:lnTo>
                    <a:pt x="4782" y="1172"/>
                  </a:lnTo>
                  <a:lnTo>
                    <a:pt x="4723" y="1097"/>
                  </a:lnTo>
                  <a:lnTo>
                    <a:pt x="4653" y="1022"/>
                  </a:lnTo>
                  <a:lnTo>
                    <a:pt x="4573" y="949"/>
                  </a:lnTo>
                  <a:lnTo>
                    <a:pt x="4482" y="876"/>
                  </a:lnTo>
                  <a:lnTo>
                    <a:pt x="4380" y="804"/>
                  </a:lnTo>
                  <a:lnTo>
                    <a:pt x="4271" y="735"/>
                  </a:lnTo>
                  <a:lnTo>
                    <a:pt x="4151" y="670"/>
                  </a:lnTo>
                  <a:lnTo>
                    <a:pt x="4024" y="606"/>
                  </a:lnTo>
                  <a:lnTo>
                    <a:pt x="3890" y="548"/>
                  </a:lnTo>
                  <a:lnTo>
                    <a:pt x="3749" y="492"/>
                  </a:lnTo>
                  <a:lnTo>
                    <a:pt x="3599" y="444"/>
                  </a:lnTo>
                  <a:lnTo>
                    <a:pt x="3445" y="402"/>
                  </a:lnTo>
                  <a:lnTo>
                    <a:pt x="3284" y="365"/>
                  </a:lnTo>
                  <a:lnTo>
                    <a:pt x="3118" y="335"/>
                  </a:lnTo>
                  <a:lnTo>
                    <a:pt x="2949" y="313"/>
                  </a:lnTo>
                  <a:lnTo>
                    <a:pt x="2774" y="300"/>
                  </a:lnTo>
                  <a:lnTo>
                    <a:pt x="2595" y="296"/>
                  </a:lnTo>
                  <a:close/>
                  <a:moveTo>
                    <a:pt x="2595" y="0"/>
                  </a:moveTo>
                  <a:lnTo>
                    <a:pt x="2782" y="3"/>
                  </a:lnTo>
                  <a:lnTo>
                    <a:pt x="2963" y="17"/>
                  </a:lnTo>
                  <a:lnTo>
                    <a:pt x="3141" y="38"/>
                  </a:lnTo>
                  <a:lnTo>
                    <a:pt x="3315" y="67"/>
                  </a:lnTo>
                  <a:lnTo>
                    <a:pt x="3484" y="104"/>
                  </a:lnTo>
                  <a:lnTo>
                    <a:pt x="3647" y="146"/>
                  </a:lnTo>
                  <a:lnTo>
                    <a:pt x="3805" y="196"/>
                  </a:lnTo>
                  <a:lnTo>
                    <a:pt x="3957" y="252"/>
                  </a:lnTo>
                  <a:lnTo>
                    <a:pt x="4101" y="311"/>
                  </a:lnTo>
                  <a:lnTo>
                    <a:pt x="4240" y="377"/>
                  </a:lnTo>
                  <a:lnTo>
                    <a:pt x="4369" y="446"/>
                  </a:lnTo>
                  <a:lnTo>
                    <a:pt x="4492" y="521"/>
                  </a:lnTo>
                  <a:lnTo>
                    <a:pt x="4605" y="598"/>
                  </a:lnTo>
                  <a:lnTo>
                    <a:pt x="4711" y="679"/>
                  </a:lnTo>
                  <a:lnTo>
                    <a:pt x="4807" y="762"/>
                  </a:lnTo>
                  <a:lnTo>
                    <a:pt x="4894" y="847"/>
                  </a:lnTo>
                  <a:lnTo>
                    <a:pt x="4969" y="933"/>
                  </a:lnTo>
                  <a:lnTo>
                    <a:pt x="5034" y="1022"/>
                  </a:lnTo>
                  <a:lnTo>
                    <a:pt x="5090" y="1110"/>
                  </a:lnTo>
                  <a:lnTo>
                    <a:pt x="5132" y="1201"/>
                  </a:lnTo>
                  <a:lnTo>
                    <a:pt x="5165" y="1290"/>
                  </a:lnTo>
                  <a:lnTo>
                    <a:pt x="5184" y="1378"/>
                  </a:lnTo>
                  <a:lnTo>
                    <a:pt x="5190" y="1465"/>
                  </a:lnTo>
                  <a:lnTo>
                    <a:pt x="5190" y="1465"/>
                  </a:lnTo>
                  <a:lnTo>
                    <a:pt x="5190" y="1611"/>
                  </a:lnTo>
                  <a:lnTo>
                    <a:pt x="0" y="1611"/>
                  </a:lnTo>
                  <a:lnTo>
                    <a:pt x="0" y="1465"/>
                  </a:lnTo>
                  <a:lnTo>
                    <a:pt x="8" y="1378"/>
                  </a:lnTo>
                  <a:lnTo>
                    <a:pt x="27" y="1290"/>
                  </a:lnTo>
                  <a:lnTo>
                    <a:pt x="58" y="1201"/>
                  </a:lnTo>
                  <a:lnTo>
                    <a:pt x="100" y="1110"/>
                  </a:lnTo>
                  <a:lnTo>
                    <a:pt x="156" y="1022"/>
                  </a:lnTo>
                  <a:lnTo>
                    <a:pt x="221" y="933"/>
                  </a:lnTo>
                  <a:lnTo>
                    <a:pt x="298" y="847"/>
                  </a:lnTo>
                  <a:lnTo>
                    <a:pt x="383" y="762"/>
                  </a:lnTo>
                  <a:lnTo>
                    <a:pt x="479" y="679"/>
                  </a:lnTo>
                  <a:lnTo>
                    <a:pt x="585" y="598"/>
                  </a:lnTo>
                  <a:lnTo>
                    <a:pt x="698" y="521"/>
                  </a:lnTo>
                  <a:lnTo>
                    <a:pt x="822" y="446"/>
                  </a:lnTo>
                  <a:lnTo>
                    <a:pt x="952" y="377"/>
                  </a:lnTo>
                  <a:lnTo>
                    <a:pt x="1089" y="311"/>
                  </a:lnTo>
                  <a:lnTo>
                    <a:pt x="1233" y="252"/>
                  </a:lnTo>
                  <a:lnTo>
                    <a:pt x="1385" y="196"/>
                  </a:lnTo>
                  <a:lnTo>
                    <a:pt x="1543" y="146"/>
                  </a:lnTo>
                  <a:lnTo>
                    <a:pt x="1706" y="104"/>
                  </a:lnTo>
                  <a:lnTo>
                    <a:pt x="1876" y="67"/>
                  </a:lnTo>
                  <a:lnTo>
                    <a:pt x="2049" y="38"/>
                  </a:lnTo>
                  <a:lnTo>
                    <a:pt x="2228" y="17"/>
                  </a:lnTo>
                  <a:lnTo>
                    <a:pt x="2410" y="3"/>
                  </a:lnTo>
                  <a:lnTo>
                    <a:pt x="25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1"/>
            <p:cNvSpPr>
              <a:spLocks noEditPoints="1"/>
            </p:cNvSpPr>
            <p:nvPr/>
          </p:nvSpPr>
          <p:spPr bwMode="auto">
            <a:xfrm>
              <a:off x="2541" y="2726"/>
              <a:ext cx="2595" cy="806"/>
            </a:xfrm>
            <a:custGeom>
              <a:avLst/>
              <a:gdLst>
                <a:gd name="T0" fmla="*/ 306 w 5190"/>
                <a:gd name="T1" fmla="*/ 433 h 1614"/>
                <a:gd name="T2" fmla="*/ 337 w 5190"/>
                <a:gd name="T3" fmla="*/ 628 h 1614"/>
                <a:gd name="T4" fmla="*/ 396 w 5190"/>
                <a:gd name="T5" fmla="*/ 807 h 1614"/>
                <a:gd name="T6" fmla="*/ 493 w 5190"/>
                <a:gd name="T7" fmla="*/ 967 h 1614"/>
                <a:gd name="T8" fmla="*/ 635 w 5190"/>
                <a:gd name="T9" fmla="*/ 1101 h 1614"/>
                <a:gd name="T10" fmla="*/ 833 w 5190"/>
                <a:gd name="T11" fmla="*/ 1207 h 1614"/>
                <a:gd name="T12" fmla="*/ 1097 w 5190"/>
                <a:gd name="T13" fmla="*/ 1281 h 1614"/>
                <a:gd name="T14" fmla="*/ 1431 w 5190"/>
                <a:gd name="T15" fmla="*/ 1315 h 1614"/>
                <a:gd name="T16" fmla="*/ 1610 w 5190"/>
                <a:gd name="T17" fmla="*/ 1317 h 1614"/>
                <a:gd name="T18" fmla="*/ 1774 w 5190"/>
                <a:gd name="T19" fmla="*/ 1317 h 1614"/>
                <a:gd name="T20" fmla="*/ 2018 w 5190"/>
                <a:gd name="T21" fmla="*/ 1317 h 1614"/>
                <a:gd name="T22" fmla="*/ 2316 w 5190"/>
                <a:gd name="T23" fmla="*/ 1317 h 1614"/>
                <a:gd name="T24" fmla="*/ 2636 w 5190"/>
                <a:gd name="T25" fmla="*/ 1317 h 1614"/>
                <a:gd name="T26" fmla="*/ 2949 w 5190"/>
                <a:gd name="T27" fmla="*/ 1317 h 1614"/>
                <a:gd name="T28" fmla="*/ 3224 w 5190"/>
                <a:gd name="T29" fmla="*/ 1317 h 1614"/>
                <a:gd name="T30" fmla="*/ 3436 w 5190"/>
                <a:gd name="T31" fmla="*/ 1317 h 1614"/>
                <a:gd name="T32" fmla="*/ 3551 w 5190"/>
                <a:gd name="T33" fmla="*/ 1317 h 1614"/>
                <a:gd name="T34" fmla="*/ 3832 w 5190"/>
                <a:gd name="T35" fmla="*/ 1300 h 1614"/>
                <a:gd name="T36" fmla="*/ 4163 w 5190"/>
                <a:gd name="T37" fmla="*/ 1246 h 1614"/>
                <a:gd name="T38" fmla="*/ 4417 w 5190"/>
                <a:gd name="T39" fmla="*/ 1155 h 1614"/>
                <a:gd name="T40" fmla="*/ 4605 w 5190"/>
                <a:gd name="T41" fmla="*/ 1040 h 1614"/>
                <a:gd name="T42" fmla="*/ 4734 w 5190"/>
                <a:gd name="T43" fmla="*/ 901 h 1614"/>
                <a:gd name="T44" fmla="*/ 4819 w 5190"/>
                <a:gd name="T45" fmla="*/ 747 h 1614"/>
                <a:gd name="T46" fmla="*/ 4867 w 5190"/>
                <a:gd name="T47" fmla="*/ 582 h 1614"/>
                <a:gd name="T48" fmla="*/ 4888 w 5190"/>
                <a:gd name="T49" fmla="*/ 410 h 1614"/>
                <a:gd name="T50" fmla="*/ 298 w 5190"/>
                <a:gd name="T51" fmla="*/ 297 h 1614"/>
                <a:gd name="T52" fmla="*/ 5190 w 5190"/>
                <a:gd name="T53" fmla="*/ 148 h 1614"/>
                <a:gd name="T54" fmla="*/ 5188 w 5190"/>
                <a:gd name="T55" fmla="*/ 299 h 1614"/>
                <a:gd name="T56" fmla="*/ 5179 w 5190"/>
                <a:gd name="T57" fmla="*/ 464 h 1614"/>
                <a:gd name="T58" fmla="*/ 5154 w 5190"/>
                <a:gd name="T59" fmla="*/ 641 h 1614"/>
                <a:gd name="T60" fmla="*/ 5105 w 5190"/>
                <a:gd name="T61" fmla="*/ 820 h 1614"/>
                <a:gd name="T62" fmla="*/ 5023 w 5190"/>
                <a:gd name="T63" fmla="*/ 996 h 1614"/>
                <a:gd name="T64" fmla="*/ 4902 w 5190"/>
                <a:gd name="T65" fmla="*/ 1161 h 1614"/>
                <a:gd name="T66" fmla="*/ 4732 w 5190"/>
                <a:gd name="T67" fmla="*/ 1309 h 1614"/>
                <a:gd name="T68" fmla="*/ 4507 w 5190"/>
                <a:gd name="T69" fmla="*/ 1436 h 1614"/>
                <a:gd name="T70" fmla="*/ 4217 w 5190"/>
                <a:gd name="T71" fmla="*/ 1533 h 1614"/>
                <a:gd name="T72" fmla="*/ 3855 w 5190"/>
                <a:gd name="T73" fmla="*/ 1594 h 1614"/>
                <a:gd name="T74" fmla="*/ 3561 w 5190"/>
                <a:gd name="T75" fmla="*/ 1612 h 1614"/>
                <a:gd name="T76" fmla="*/ 3451 w 5190"/>
                <a:gd name="T77" fmla="*/ 1612 h 1614"/>
                <a:gd name="T78" fmla="*/ 3247 w 5190"/>
                <a:gd name="T79" fmla="*/ 1612 h 1614"/>
                <a:gd name="T80" fmla="*/ 2976 w 5190"/>
                <a:gd name="T81" fmla="*/ 1612 h 1614"/>
                <a:gd name="T82" fmla="*/ 2668 w 5190"/>
                <a:gd name="T83" fmla="*/ 1612 h 1614"/>
                <a:gd name="T84" fmla="*/ 2351 w 5190"/>
                <a:gd name="T85" fmla="*/ 1612 h 1614"/>
                <a:gd name="T86" fmla="*/ 2053 w 5190"/>
                <a:gd name="T87" fmla="*/ 1614 h 1614"/>
                <a:gd name="T88" fmla="*/ 1805 w 5190"/>
                <a:gd name="T89" fmla="*/ 1614 h 1614"/>
                <a:gd name="T90" fmla="*/ 1631 w 5190"/>
                <a:gd name="T91" fmla="*/ 1614 h 1614"/>
                <a:gd name="T92" fmla="*/ 1562 w 5190"/>
                <a:gd name="T93" fmla="*/ 1614 h 1614"/>
                <a:gd name="T94" fmla="*/ 1162 w 5190"/>
                <a:gd name="T95" fmla="*/ 1589 h 1614"/>
                <a:gd name="T96" fmla="*/ 839 w 5190"/>
                <a:gd name="T97" fmla="*/ 1519 h 1614"/>
                <a:gd name="T98" fmla="*/ 581 w 5190"/>
                <a:gd name="T99" fmla="*/ 1411 h 1614"/>
                <a:gd name="T100" fmla="*/ 381 w 5190"/>
                <a:gd name="T101" fmla="*/ 1275 h 1614"/>
                <a:gd name="T102" fmla="*/ 235 w 5190"/>
                <a:gd name="T103" fmla="*/ 1115 h 1614"/>
                <a:gd name="T104" fmla="*/ 131 w 5190"/>
                <a:gd name="T105" fmla="*/ 942 h 1614"/>
                <a:gd name="T106" fmla="*/ 64 w 5190"/>
                <a:gd name="T107" fmla="*/ 759 h 1614"/>
                <a:gd name="T108" fmla="*/ 25 w 5190"/>
                <a:gd name="T109" fmla="*/ 578 h 1614"/>
                <a:gd name="T110" fmla="*/ 6 w 5190"/>
                <a:gd name="T111" fmla="*/ 403 h 1614"/>
                <a:gd name="T112" fmla="*/ 0 w 5190"/>
                <a:gd name="T113" fmla="*/ 243 h 1614"/>
                <a:gd name="T114" fmla="*/ 0 w 5190"/>
                <a:gd name="T115" fmla="*/ 0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0" h="1614">
                  <a:moveTo>
                    <a:pt x="298" y="297"/>
                  </a:moveTo>
                  <a:lnTo>
                    <a:pt x="300" y="364"/>
                  </a:lnTo>
                  <a:lnTo>
                    <a:pt x="306" y="433"/>
                  </a:lnTo>
                  <a:lnTo>
                    <a:pt x="314" y="499"/>
                  </a:lnTo>
                  <a:lnTo>
                    <a:pt x="323" y="564"/>
                  </a:lnTo>
                  <a:lnTo>
                    <a:pt x="337" y="628"/>
                  </a:lnTo>
                  <a:lnTo>
                    <a:pt x="352" y="689"/>
                  </a:lnTo>
                  <a:lnTo>
                    <a:pt x="371" y="749"/>
                  </a:lnTo>
                  <a:lnTo>
                    <a:pt x="396" y="807"/>
                  </a:lnTo>
                  <a:lnTo>
                    <a:pt x="423" y="863"/>
                  </a:lnTo>
                  <a:lnTo>
                    <a:pt x="456" y="917"/>
                  </a:lnTo>
                  <a:lnTo>
                    <a:pt x="493" y="967"/>
                  </a:lnTo>
                  <a:lnTo>
                    <a:pt x="535" y="1015"/>
                  </a:lnTo>
                  <a:lnTo>
                    <a:pt x="581" y="1059"/>
                  </a:lnTo>
                  <a:lnTo>
                    <a:pt x="635" y="1101"/>
                  </a:lnTo>
                  <a:lnTo>
                    <a:pt x="695" y="1140"/>
                  </a:lnTo>
                  <a:lnTo>
                    <a:pt x="760" y="1177"/>
                  </a:lnTo>
                  <a:lnTo>
                    <a:pt x="833" y="1207"/>
                  </a:lnTo>
                  <a:lnTo>
                    <a:pt x="914" y="1236"/>
                  </a:lnTo>
                  <a:lnTo>
                    <a:pt x="1000" y="1259"/>
                  </a:lnTo>
                  <a:lnTo>
                    <a:pt x="1097" y="1281"/>
                  </a:lnTo>
                  <a:lnTo>
                    <a:pt x="1201" y="1296"/>
                  </a:lnTo>
                  <a:lnTo>
                    <a:pt x="1312" y="1307"/>
                  </a:lnTo>
                  <a:lnTo>
                    <a:pt x="1431" y="1315"/>
                  </a:lnTo>
                  <a:lnTo>
                    <a:pt x="1562" y="1317"/>
                  </a:lnTo>
                  <a:lnTo>
                    <a:pt x="1579" y="1317"/>
                  </a:lnTo>
                  <a:lnTo>
                    <a:pt x="1610" y="1317"/>
                  </a:lnTo>
                  <a:lnTo>
                    <a:pt x="1654" y="1317"/>
                  </a:lnTo>
                  <a:lnTo>
                    <a:pt x="1708" y="1317"/>
                  </a:lnTo>
                  <a:lnTo>
                    <a:pt x="1774" y="1317"/>
                  </a:lnTo>
                  <a:lnTo>
                    <a:pt x="1849" y="1317"/>
                  </a:lnTo>
                  <a:lnTo>
                    <a:pt x="1930" y="1317"/>
                  </a:lnTo>
                  <a:lnTo>
                    <a:pt x="2018" y="1317"/>
                  </a:lnTo>
                  <a:lnTo>
                    <a:pt x="2114" y="1317"/>
                  </a:lnTo>
                  <a:lnTo>
                    <a:pt x="2212" y="1317"/>
                  </a:lnTo>
                  <a:lnTo>
                    <a:pt x="2316" y="1317"/>
                  </a:lnTo>
                  <a:lnTo>
                    <a:pt x="2422" y="1317"/>
                  </a:lnTo>
                  <a:lnTo>
                    <a:pt x="2528" y="1317"/>
                  </a:lnTo>
                  <a:lnTo>
                    <a:pt x="2636" y="1317"/>
                  </a:lnTo>
                  <a:lnTo>
                    <a:pt x="2741" y="1317"/>
                  </a:lnTo>
                  <a:lnTo>
                    <a:pt x="2847" y="1317"/>
                  </a:lnTo>
                  <a:lnTo>
                    <a:pt x="2949" y="1317"/>
                  </a:lnTo>
                  <a:lnTo>
                    <a:pt x="3045" y="1317"/>
                  </a:lnTo>
                  <a:lnTo>
                    <a:pt x="3138" y="1317"/>
                  </a:lnTo>
                  <a:lnTo>
                    <a:pt x="3224" y="1317"/>
                  </a:lnTo>
                  <a:lnTo>
                    <a:pt x="3303" y="1317"/>
                  </a:lnTo>
                  <a:lnTo>
                    <a:pt x="3374" y="1317"/>
                  </a:lnTo>
                  <a:lnTo>
                    <a:pt x="3436" y="1317"/>
                  </a:lnTo>
                  <a:lnTo>
                    <a:pt x="3486" y="1317"/>
                  </a:lnTo>
                  <a:lnTo>
                    <a:pt x="3526" y="1317"/>
                  </a:lnTo>
                  <a:lnTo>
                    <a:pt x="3551" y="1317"/>
                  </a:lnTo>
                  <a:lnTo>
                    <a:pt x="3565" y="1317"/>
                  </a:lnTo>
                  <a:lnTo>
                    <a:pt x="3703" y="1311"/>
                  </a:lnTo>
                  <a:lnTo>
                    <a:pt x="3832" y="1300"/>
                  </a:lnTo>
                  <a:lnTo>
                    <a:pt x="3953" y="1286"/>
                  </a:lnTo>
                  <a:lnTo>
                    <a:pt x="4063" y="1267"/>
                  </a:lnTo>
                  <a:lnTo>
                    <a:pt x="4163" y="1246"/>
                  </a:lnTo>
                  <a:lnTo>
                    <a:pt x="4257" y="1219"/>
                  </a:lnTo>
                  <a:lnTo>
                    <a:pt x="4340" y="1190"/>
                  </a:lnTo>
                  <a:lnTo>
                    <a:pt x="4417" y="1155"/>
                  </a:lnTo>
                  <a:lnTo>
                    <a:pt x="4486" y="1121"/>
                  </a:lnTo>
                  <a:lnTo>
                    <a:pt x="4550" y="1082"/>
                  </a:lnTo>
                  <a:lnTo>
                    <a:pt x="4605" y="1040"/>
                  </a:lnTo>
                  <a:lnTo>
                    <a:pt x="4653" y="996"/>
                  </a:lnTo>
                  <a:lnTo>
                    <a:pt x="4698" y="949"/>
                  </a:lnTo>
                  <a:lnTo>
                    <a:pt x="4734" y="901"/>
                  </a:lnTo>
                  <a:lnTo>
                    <a:pt x="4767" y="851"/>
                  </a:lnTo>
                  <a:lnTo>
                    <a:pt x="4796" y="799"/>
                  </a:lnTo>
                  <a:lnTo>
                    <a:pt x="4819" y="747"/>
                  </a:lnTo>
                  <a:lnTo>
                    <a:pt x="4838" y="693"/>
                  </a:lnTo>
                  <a:lnTo>
                    <a:pt x="4854" y="637"/>
                  </a:lnTo>
                  <a:lnTo>
                    <a:pt x="4867" y="582"/>
                  </a:lnTo>
                  <a:lnTo>
                    <a:pt x="4877" y="524"/>
                  </a:lnTo>
                  <a:lnTo>
                    <a:pt x="4884" y="468"/>
                  </a:lnTo>
                  <a:lnTo>
                    <a:pt x="4888" y="410"/>
                  </a:lnTo>
                  <a:lnTo>
                    <a:pt x="4892" y="352"/>
                  </a:lnTo>
                  <a:lnTo>
                    <a:pt x="4894" y="297"/>
                  </a:lnTo>
                  <a:lnTo>
                    <a:pt x="298" y="297"/>
                  </a:lnTo>
                  <a:close/>
                  <a:moveTo>
                    <a:pt x="0" y="0"/>
                  </a:moveTo>
                  <a:lnTo>
                    <a:pt x="5190" y="0"/>
                  </a:lnTo>
                  <a:lnTo>
                    <a:pt x="5190" y="148"/>
                  </a:lnTo>
                  <a:lnTo>
                    <a:pt x="5190" y="197"/>
                  </a:lnTo>
                  <a:lnTo>
                    <a:pt x="5190" y="247"/>
                  </a:lnTo>
                  <a:lnTo>
                    <a:pt x="5188" y="299"/>
                  </a:lnTo>
                  <a:lnTo>
                    <a:pt x="5186" y="352"/>
                  </a:lnTo>
                  <a:lnTo>
                    <a:pt x="5184" y="408"/>
                  </a:lnTo>
                  <a:lnTo>
                    <a:pt x="5179" y="464"/>
                  </a:lnTo>
                  <a:lnTo>
                    <a:pt x="5173" y="522"/>
                  </a:lnTo>
                  <a:lnTo>
                    <a:pt x="5165" y="582"/>
                  </a:lnTo>
                  <a:lnTo>
                    <a:pt x="5154" y="641"/>
                  </a:lnTo>
                  <a:lnTo>
                    <a:pt x="5140" y="701"/>
                  </a:lnTo>
                  <a:lnTo>
                    <a:pt x="5125" y="761"/>
                  </a:lnTo>
                  <a:lnTo>
                    <a:pt x="5105" y="820"/>
                  </a:lnTo>
                  <a:lnTo>
                    <a:pt x="5082" y="878"/>
                  </a:lnTo>
                  <a:lnTo>
                    <a:pt x="5055" y="938"/>
                  </a:lnTo>
                  <a:lnTo>
                    <a:pt x="5023" y="996"/>
                  </a:lnTo>
                  <a:lnTo>
                    <a:pt x="4988" y="1051"/>
                  </a:lnTo>
                  <a:lnTo>
                    <a:pt x="4948" y="1107"/>
                  </a:lnTo>
                  <a:lnTo>
                    <a:pt x="4902" y="1161"/>
                  </a:lnTo>
                  <a:lnTo>
                    <a:pt x="4852" y="1213"/>
                  </a:lnTo>
                  <a:lnTo>
                    <a:pt x="4796" y="1263"/>
                  </a:lnTo>
                  <a:lnTo>
                    <a:pt x="4732" y="1309"/>
                  </a:lnTo>
                  <a:lnTo>
                    <a:pt x="4665" y="1356"/>
                  </a:lnTo>
                  <a:lnTo>
                    <a:pt x="4588" y="1398"/>
                  </a:lnTo>
                  <a:lnTo>
                    <a:pt x="4507" y="1436"/>
                  </a:lnTo>
                  <a:lnTo>
                    <a:pt x="4419" y="1473"/>
                  </a:lnTo>
                  <a:lnTo>
                    <a:pt x="4323" y="1506"/>
                  </a:lnTo>
                  <a:lnTo>
                    <a:pt x="4217" y="1533"/>
                  </a:lnTo>
                  <a:lnTo>
                    <a:pt x="4105" y="1558"/>
                  </a:lnTo>
                  <a:lnTo>
                    <a:pt x="3986" y="1579"/>
                  </a:lnTo>
                  <a:lnTo>
                    <a:pt x="3855" y="1594"/>
                  </a:lnTo>
                  <a:lnTo>
                    <a:pt x="3719" y="1606"/>
                  </a:lnTo>
                  <a:lnTo>
                    <a:pt x="3570" y="1612"/>
                  </a:lnTo>
                  <a:lnTo>
                    <a:pt x="3561" y="1612"/>
                  </a:lnTo>
                  <a:lnTo>
                    <a:pt x="3536" y="1612"/>
                  </a:lnTo>
                  <a:lnTo>
                    <a:pt x="3499" y="1612"/>
                  </a:lnTo>
                  <a:lnTo>
                    <a:pt x="3451" y="1612"/>
                  </a:lnTo>
                  <a:lnTo>
                    <a:pt x="3392" y="1612"/>
                  </a:lnTo>
                  <a:lnTo>
                    <a:pt x="3324" y="1612"/>
                  </a:lnTo>
                  <a:lnTo>
                    <a:pt x="3247" y="1612"/>
                  </a:lnTo>
                  <a:lnTo>
                    <a:pt x="3163" y="1612"/>
                  </a:lnTo>
                  <a:lnTo>
                    <a:pt x="3072" y="1612"/>
                  </a:lnTo>
                  <a:lnTo>
                    <a:pt x="2976" y="1612"/>
                  </a:lnTo>
                  <a:lnTo>
                    <a:pt x="2876" y="1612"/>
                  </a:lnTo>
                  <a:lnTo>
                    <a:pt x="2774" y="1612"/>
                  </a:lnTo>
                  <a:lnTo>
                    <a:pt x="2668" y="1612"/>
                  </a:lnTo>
                  <a:lnTo>
                    <a:pt x="2562" y="1612"/>
                  </a:lnTo>
                  <a:lnTo>
                    <a:pt x="2457" y="1612"/>
                  </a:lnTo>
                  <a:lnTo>
                    <a:pt x="2351" y="1612"/>
                  </a:lnTo>
                  <a:lnTo>
                    <a:pt x="2249" y="1612"/>
                  </a:lnTo>
                  <a:lnTo>
                    <a:pt x="2149" y="1612"/>
                  </a:lnTo>
                  <a:lnTo>
                    <a:pt x="2053" y="1614"/>
                  </a:lnTo>
                  <a:lnTo>
                    <a:pt x="1964" y="1614"/>
                  </a:lnTo>
                  <a:lnTo>
                    <a:pt x="1880" y="1614"/>
                  </a:lnTo>
                  <a:lnTo>
                    <a:pt x="1805" y="1614"/>
                  </a:lnTo>
                  <a:lnTo>
                    <a:pt x="1735" y="1614"/>
                  </a:lnTo>
                  <a:lnTo>
                    <a:pt x="1678" y="1614"/>
                  </a:lnTo>
                  <a:lnTo>
                    <a:pt x="1631" y="1614"/>
                  </a:lnTo>
                  <a:lnTo>
                    <a:pt x="1595" y="1614"/>
                  </a:lnTo>
                  <a:lnTo>
                    <a:pt x="1572" y="1614"/>
                  </a:lnTo>
                  <a:lnTo>
                    <a:pt x="1562" y="1614"/>
                  </a:lnTo>
                  <a:lnTo>
                    <a:pt x="1420" y="1610"/>
                  </a:lnTo>
                  <a:lnTo>
                    <a:pt x="1287" y="1602"/>
                  </a:lnTo>
                  <a:lnTo>
                    <a:pt x="1162" y="1589"/>
                  </a:lnTo>
                  <a:lnTo>
                    <a:pt x="1047" y="1569"/>
                  </a:lnTo>
                  <a:lnTo>
                    <a:pt x="939" y="1546"/>
                  </a:lnTo>
                  <a:lnTo>
                    <a:pt x="839" y="1519"/>
                  </a:lnTo>
                  <a:lnTo>
                    <a:pt x="745" y="1487"/>
                  </a:lnTo>
                  <a:lnTo>
                    <a:pt x="660" y="1450"/>
                  </a:lnTo>
                  <a:lnTo>
                    <a:pt x="581" y="1411"/>
                  </a:lnTo>
                  <a:lnTo>
                    <a:pt x="508" y="1369"/>
                  </a:lnTo>
                  <a:lnTo>
                    <a:pt x="443" y="1323"/>
                  </a:lnTo>
                  <a:lnTo>
                    <a:pt x="381" y="1275"/>
                  </a:lnTo>
                  <a:lnTo>
                    <a:pt x="327" y="1225"/>
                  </a:lnTo>
                  <a:lnTo>
                    <a:pt x="279" y="1171"/>
                  </a:lnTo>
                  <a:lnTo>
                    <a:pt x="235" y="1115"/>
                  </a:lnTo>
                  <a:lnTo>
                    <a:pt x="196" y="1059"/>
                  </a:lnTo>
                  <a:lnTo>
                    <a:pt x="162" y="1001"/>
                  </a:lnTo>
                  <a:lnTo>
                    <a:pt x="131" y="942"/>
                  </a:lnTo>
                  <a:lnTo>
                    <a:pt x="104" y="882"/>
                  </a:lnTo>
                  <a:lnTo>
                    <a:pt x="83" y="820"/>
                  </a:lnTo>
                  <a:lnTo>
                    <a:pt x="64" y="759"/>
                  </a:lnTo>
                  <a:lnTo>
                    <a:pt x="48" y="699"/>
                  </a:lnTo>
                  <a:lnTo>
                    <a:pt x="35" y="637"/>
                  </a:lnTo>
                  <a:lnTo>
                    <a:pt x="25" y="578"/>
                  </a:lnTo>
                  <a:lnTo>
                    <a:pt x="17" y="518"/>
                  </a:lnTo>
                  <a:lnTo>
                    <a:pt x="10" y="460"/>
                  </a:lnTo>
                  <a:lnTo>
                    <a:pt x="6" y="403"/>
                  </a:lnTo>
                  <a:lnTo>
                    <a:pt x="4" y="347"/>
                  </a:lnTo>
                  <a:lnTo>
                    <a:pt x="2" y="295"/>
                  </a:lnTo>
                  <a:lnTo>
                    <a:pt x="0" y="243"/>
                  </a:lnTo>
                  <a:lnTo>
                    <a:pt x="0" y="195"/>
                  </a:lnTo>
                  <a:lnTo>
                    <a:pt x="0" y="14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2"/>
            <p:cNvSpPr>
              <a:spLocks/>
            </p:cNvSpPr>
            <p:nvPr/>
          </p:nvSpPr>
          <p:spPr bwMode="auto">
            <a:xfrm>
              <a:off x="2631" y="1624"/>
              <a:ext cx="2414" cy="282"/>
            </a:xfrm>
            <a:custGeom>
              <a:avLst/>
              <a:gdLst>
                <a:gd name="T0" fmla="*/ 192 w 4828"/>
                <a:gd name="T1" fmla="*/ 23 h 564"/>
                <a:gd name="T2" fmla="*/ 377 w 4828"/>
                <a:gd name="T3" fmla="*/ 105 h 564"/>
                <a:gd name="T4" fmla="*/ 514 w 4828"/>
                <a:gd name="T5" fmla="*/ 206 h 564"/>
                <a:gd name="T6" fmla="*/ 658 w 4828"/>
                <a:gd name="T7" fmla="*/ 284 h 564"/>
                <a:gd name="T8" fmla="*/ 860 w 4828"/>
                <a:gd name="T9" fmla="*/ 304 h 564"/>
                <a:gd name="T10" fmla="*/ 1027 w 4828"/>
                <a:gd name="T11" fmla="*/ 252 h 564"/>
                <a:gd name="T12" fmla="*/ 1162 w 4828"/>
                <a:gd name="T13" fmla="*/ 155 h 564"/>
                <a:gd name="T14" fmla="*/ 1318 w 4828"/>
                <a:gd name="T15" fmla="*/ 59 h 564"/>
                <a:gd name="T16" fmla="*/ 1539 w 4828"/>
                <a:gd name="T17" fmla="*/ 3 h 564"/>
                <a:gd name="T18" fmla="*/ 1801 w 4828"/>
                <a:gd name="T19" fmla="*/ 23 h 564"/>
                <a:gd name="T20" fmla="*/ 1985 w 4828"/>
                <a:gd name="T21" fmla="*/ 105 h 564"/>
                <a:gd name="T22" fmla="*/ 2124 w 4828"/>
                <a:gd name="T23" fmla="*/ 206 h 564"/>
                <a:gd name="T24" fmla="*/ 2266 w 4828"/>
                <a:gd name="T25" fmla="*/ 284 h 564"/>
                <a:gd name="T26" fmla="*/ 2470 w 4828"/>
                <a:gd name="T27" fmla="*/ 304 h 564"/>
                <a:gd name="T28" fmla="*/ 2637 w 4828"/>
                <a:gd name="T29" fmla="*/ 252 h 564"/>
                <a:gd name="T30" fmla="*/ 2772 w 4828"/>
                <a:gd name="T31" fmla="*/ 155 h 564"/>
                <a:gd name="T32" fmla="*/ 2928 w 4828"/>
                <a:gd name="T33" fmla="*/ 59 h 564"/>
                <a:gd name="T34" fmla="*/ 3149 w 4828"/>
                <a:gd name="T35" fmla="*/ 3 h 564"/>
                <a:gd name="T36" fmla="*/ 3411 w 4828"/>
                <a:gd name="T37" fmla="*/ 23 h 564"/>
                <a:gd name="T38" fmla="*/ 3595 w 4828"/>
                <a:gd name="T39" fmla="*/ 105 h 564"/>
                <a:gd name="T40" fmla="*/ 3734 w 4828"/>
                <a:gd name="T41" fmla="*/ 206 h 564"/>
                <a:gd name="T42" fmla="*/ 3876 w 4828"/>
                <a:gd name="T43" fmla="*/ 284 h 564"/>
                <a:gd name="T44" fmla="*/ 4080 w 4828"/>
                <a:gd name="T45" fmla="*/ 304 h 564"/>
                <a:gd name="T46" fmla="*/ 4247 w 4828"/>
                <a:gd name="T47" fmla="*/ 252 h 564"/>
                <a:gd name="T48" fmla="*/ 4382 w 4828"/>
                <a:gd name="T49" fmla="*/ 155 h 564"/>
                <a:gd name="T50" fmla="*/ 4536 w 4828"/>
                <a:gd name="T51" fmla="*/ 59 h 564"/>
                <a:gd name="T52" fmla="*/ 4759 w 4828"/>
                <a:gd name="T53" fmla="*/ 3 h 564"/>
                <a:gd name="T54" fmla="*/ 4724 w 4828"/>
                <a:gd name="T55" fmla="*/ 265 h 564"/>
                <a:gd name="T56" fmla="*/ 4572 w 4828"/>
                <a:gd name="T57" fmla="*/ 333 h 564"/>
                <a:gd name="T58" fmla="*/ 4438 w 4828"/>
                <a:gd name="T59" fmla="*/ 433 h 564"/>
                <a:gd name="T60" fmla="*/ 4269 w 4828"/>
                <a:gd name="T61" fmla="*/ 523 h 564"/>
                <a:gd name="T62" fmla="*/ 4024 w 4828"/>
                <a:gd name="T63" fmla="*/ 564 h 564"/>
                <a:gd name="T64" fmla="*/ 3780 w 4828"/>
                <a:gd name="T65" fmla="*/ 523 h 564"/>
                <a:gd name="T66" fmla="*/ 3611 w 4828"/>
                <a:gd name="T67" fmla="*/ 433 h 564"/>
                <a:gd name="T68" fmla="*/ 3476 w 4828"/>
                <a:gd name="T69" fmla="*/ 333 h 564"/>
                <a:gd name="T70" fmla="*/ 3324 w 4828"/>
                <a:gd name="T71" fmla="*/ 265 h 564"/>
                <a:gd name="T72" fmla="*/ 3114 w 4828"/>
                <a:gd name="T73" fmla="*/ 265 h 564"/>
                <a:gd name="T74" fmla="*/ 2962 w 4828"/>
                <a:gd name="T75" fmla="*/ 333 h 564"/>
                <a:gd name="T76" fmla="*/ 2828 w 4828"/>
                <a:gd name="T77" fmla="*/ 433 h 564"/>
                <a:gd name="T78" fmla="*/ 2658 w 4828"/>
                <a:gd name="T79" fmla="*/ 523 h 564"/>
                <a:gd name="T80" fmla="*/ 2414 w 4828"/>
                <a:gd name="T81" fmla="*/ 564 h 564"/>
                <a:gd name="T82" fmla="*/ 2170 w 4828"/>
                <a:gd name="T83" fmla="*/ 523 h 564"/>
                <a:gd name="T84" fmla="*/ 2001 w 4828"/>
                <a:gd name="T85" fmla="*/ 433 h 564"/>
                <a:gd name="T86" fmla="*/ 1866 w 4828"/>
                <a:gd name="T87" fmla="*/ 333 h 564"/>
                <a:gd name="T88" fmla="*/ 1714 w 4828"/>
                <a:gd name="T89" fmla="*/ 265 h 564"/>
                <a:gd name="T90" fmla="*/ 1506 w 4828"/>
                <a:gd name="T91" fmla="*/ 265 h 564"/>
                <a:gd name="T92" fmla="*/ 1352 w 4828"/>
                <a:gd name="T93" fmla="*/ 333 h 564"/>
                <a:gd name="T94" fmla="*/ 1218 w 4828"/>
                <a:gd name="T95" fmla="*/ 433 h 564"/>
                <a:gd name="T96" fmla="*/ 1048 w 4828"/>
                <a:gd name="T97" fmla="*/ 523 h 564"/>
                <a:gd name="T98" fmla="*/ 804 w 4828"/>
                <a:gd name="T99" fmla="*/ 564 h 564"/>
                <a:gd name="T100" fmla="*/ 560 w 4828"/>
                <a:gd name="T101" fmla="*/ 523 h 564"/>
                <a:gd name="T102" fmla="*/ 392 w 4828"/>
                <a:gd name="T103" fmla="*/ 433 h 564"/>
                <a:gd name="T104" fmla="*/ 258 w 4828"/>
                <a:gd name="T105" fmla="*/ 333 h 564"/>
                <a:gd name="T106" fmla="*/ 104 w 4828"/>
                <a:gd name="T107" fmla="*/ 265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28" h="564">
                  <a:moveTo>
                    <a:pt x="0" y="0"/>
                  </a:moveTo>
                  <a:lnTo>
                    <a:pt x="69" y="3"/>
                  </a:lnTo>
                  <a:lnTo>
                    <a:pt x="135" y="11"/>
                  </a:lnTo>
                  <a:lnTo>
                    <a:pt x="192" y="23"/>
                  </a:lnTo>
                  <a:lnTo>
                    <a:pt x="244" y="40"/>
                  </a:lnTo>
                  <a:lnTo>
                    <a:pt x="292" y="59"/>
                  </a:lnTo>
                  <a:lnTo>
                    <a:pt x="337" y="82"/>
                  </a:lnTo>
                  <a:lnTo>
                    <a:pt x="377" y="105"/>
                  </a:lnTo>
                  <a:lnTo>
                    <a:pt x="414" y="130"/>
                  </a:lnTo>
                  <a:lnTo>
                    <a:pt x="448" y="155"/>
                  </a:lnTo>
                  <a:lnTo>
                    <a:pt x="481" y="181"/>
                  </a:lnTo>
                  <a:lnTo>
                    <a:pt x="514" y="206"/>
                  </a:lnTo>
                  <a:lnTo>
                    <a:pt x="548" y="229"/>
                  </a:lnTo>
                  <a:lnTo>
                    <a:pt x="583" y="252"/>
                  </a:lnTo>
                  <a:lnTo>
                    <a:pt x="617" y="269"/>
                  </a:lnTo>
                  <a:lnTo>
                    <a:pt x="658" y="284"/>
                  </a:lnTo>
                  <a:lnTo>
                    <a:pt x="700" y="298"/>
                  </a:lnTo>
                  <a:lnTo>
                    <a:pt x="750" y="304"/>
                  </a:lnTo>
                  <a:lnTo>
                    <a:pt x="804" y="308"/>
                  </a:lnTo>
                  <a:lnTo>
                    <a:pt x="860" y="304"/>
                  </a:lnTo>
                  <a:lnTo>
                    <a:pt x="910" y="298"/>
                  </a:lnTo>
                  <a:lnTo>
                    <a:pt x="952" y="284"/>
                  </a:lnTo>
                  <a:lnTo>
                    <a:pt x="991" y="269"/>
                  </a:lnTo>
                  <a:lnTo>
                    <a:pt x="1027" y="252"/>
                  </a:lnTo>
                  <a:lnTo>
                    <a:pt x="1062" y="229"/>
                  </a:lnTo>
                  <a:lnTo>
                    <a:pt x="1095" y="206"/>
                  </a:lnTo>
                  <a:lnTo>
                    <a:pt x="1129" y="181"/>
                  </a:lnTo>
                  <a:lnTo>
                    <a:pt x="1162" y="155"/>
                  </a:lnTo>
                  <a:lnTo>
                    <a:pt x="1196" y="130"/>
                  </a:lnTo>
                  <a:lnTo>
                    <a:pt x="1233" y="105"/>
                  </a:lnTo>
                  <a:lnTo>
                    <a:pt x="1273" y="82"/>
                  </a:lnTo>
                  <a:lnTo>
                    <a:pt x="1318" y="59"/>
                  </a:lnTo>
                  <a:lnTo>
                    <a:pt x="1366" y="40"/>
                  </a:lnTo>
                  <a:lnTo>
                    <a:pt x="1418" y="23"/>
                  </a:lnTo>
                  <a:lnTo>
                    <a:pt x="1475" y="11"/>
                  </a:lnTo>
                  <a:lnTo>
                    <a:pt x="1539" y="3"/>
                  </a:lnTo>
                  <a:lnTo>
                    <a:pt x="1610" y="0"/>
                  </a:lnTo>
                  <a:lnTo>
                    <a:pt x="1679" y="3"/>
                  </a:lnTo>
                  <a:lnTo>
                    <a:pt x="1743" y="11"/>
                  </a:lnTo>
                  <a:lnTo>
                    <a:pt x="1801" y="23"/>
                  </a:lnTo>
                  <a:lnTo>
                    <a:pt x="1854" y="40"/>
                  </a:lnTo>
                  <a:lnTo>
                    <a:pt x="1902" y="59"/>
                  </a:lnTo>
                  <a:lnTo>
                    <a:pt x="1945" y="82"/>
                  </a:lnTo>
                  <a:lnTo>
                    <a:pt x="1985" y="105"/>
                  </a:lnTo>
                  <a:lnTo>
                    <a:pt x="2024" y="130"/>
                  </a:lnTo>
                  <a:lnTo>
                    <a:pt x="2056" y="155"/>
                  </a:lnTo>
                  <a:lnTo>
                    <a:pt x="2089" y="181"/>
                  </a:lnTo>
                  <a:lnTo>
                    <a:pt x="2124" y="206"/>
                  </a:lnTo>
                  <a:lnTo>
                    <a:pt x="2158" y="229"/>
                  </a:lnTo>
                  <a:lnTo>
                    <a:pt x="2191" y="252"/>
                  </a:lnTo>
                  <a:lnTo>
                    <a:pt x="2228" y="269"/>
                  </a:lnTo>
                  <a:lnTo>
                    <a:pt x="2266" y="284"/>
                  </a:lnTo>
                  <a:lnTo>
                    <a:pt x="2310" y="298"/>
                  </a:lnTo>
                  <a:lnTo>
                    <a:pt x="2358" y="304"/>
                  </a:lnTo>
                  <a:lnTo>
                    <a:pt x="2414" y="308"/>
                  </a:lnTo>
                  <a:lnTo>
                    <a:pt x="2470" y="304"/>
                  </a:lnTo>
                  <a:lnTo>
                    <a:pt x="2518" y="298"/>
                  </a:lnTo>
                  <a:lnTo>
                    <a:pt x="2562" y="284"/>
                  </a:lnTo>
                  <a:lnTo>
                    <a:pt x="2601" y="269"/>
                  </a:lnTo>
                  <a:lnTo>
                    <a:pt x="2637" y="252"/>
                  </a:lnTo>
                  <a:lnTo>
                    <a:pt x="2672" y="229"/>
                  </a:lnTo>
                  <a:lnTo>
                    <a:pt x="2705" y="206"/>
                  </a:lnTo>
                  <a:lnTo>
                    <a:pt x="2739" y="181"/>
                  </a:lnTo>
                  <a:lnTo>
                    <a:pt x="2772" y="155"/>
                  </a:lnTo>
                  <a:lnTo>
                    <a:pt x="2807" y="130"/>
                  </a:lnTo>
                  <a:lnTo>
                    <a:pt x="2843" y="105"/>
                  </a:lnTo>
                  <a:lnTo>
                    <a:pt x="2884" y="82"/>
                  </a:lnTo>
                  <a:lnTo>
                    <a:pt x="2928" y="59"/>
                  </a:lnTo>
                  <a:lnTo>
                    <a:pt x="2974" y="40"/>
                  </a:lnTo>
                  <a:lnTo>
                    <a:pt x="3028" y="23"/>
                  </a:lnTo>
                  <a:lnTo>
                    <a:pt x="3086" y="11"/>
                  </a:lnTo>
                  <a:lnTo>
                    <a:pt x="3149" y="3"/>
                  </a:lnTo>
                  <a:lnTo>
                    <a:pt x="3220" y="0"/>
                  </a:lnTo>
                  <a:lnTo>
                    <a:pt x="3289" y="3"/>
                  </a:lnTo>
                  <a:lnTo>
                    <a:pt x="3353" y="11"/>
                  </a:lnTo>
                  <a:lnTo>
                    <a:pt x="3411" y="23"/>
                  </a:lnTo>
                  <a:lnTo>
                    <a:pt x="3464" y="40"/>
                  </a:lnTo>
                  <a:lnTo>
                    <a:pt x="3511" y="59"/>
                  </a:lnTo>
                  <a:lnTo>
                    <a:pt x="3555" y="82"/>
                  </a:lnTo>
                  <a:lnTo>
                    <a:pt x="3595" y="105"/>
                  </a:lnTo>
                  <a:lnTo>
                    <a:pt x="3632" y="130"/>
                  </a:lnTo>
                  <a:lnTo>
                    <a:pt x="3666" y="155"/>
                  </a:lnTo>
                  <a:lnTo>
                    <a:pt x="3699" y="181"/>
                  </a:lnTo>
                  <a:lnTo>
                    <a:pt x="3734" y="206"/>
                  </a:lnTo>
                  <a:lnTo>
                    <a:pt x="3766" y="229"/>
                  </a:lnTo>
                  <a:lnTo>
                    <a:pt x="3801" y="252"/>
                  </a:lnTo>
                  <a:lnTo>
                    <a:pt x="3838" y="269"/>
                  </a:lnTo>
                  <a:lnTo>
                    <a:pt x="3876" y="284"/>
                  </a:lnTo>
                  <a:lnTo>
                    <a:pt x="3920" y="298"/>
                  </a:lnTo>
                  <a:lnTo>
                    <a:pt x="3968" y="304"/>
                  </a:lnTo>
                  <a:lnTo>
                    <a:pt x="4024" y="308"/>
                  </a:lnTo>
                  <a:lnTo>
                    <a:pt x="4080" y="304"/>
                  </a:lnTo>
                  <a:lnTo>
                    <a:pt x="4128" y="298"/>
                  </a:lnTo>
                  <a:lnTo>
                    <a:pt x="4172" y="284"/>
                  </a:lnTo>
                  <a:lnTo>
                    <a:pt x="4211" y="269"/>
                  </a:lnTo>
                  <a:lnTo>
                    <a:pt x="4247" y="252"/>
                  </a:lnTo>
                  <a:lnTo>
                    <a:pt x="4282" y="229"/>
                  </a:lnTo>
                  <a:lnTo>
                    <a:pt x="4315" y="206"/>
                  </a:lnTo>
                  <a:lnTo>
                    <a:pt x="4349" y="181"/>
                  </a:lnTo>
                  <a:lnTo>
                    <a:pt x="4382" y="155"/>
                  </a:lnTo>
                  <a:lnTo>
                    <a:pt x="4417" y="130"/>
                  </a:lnTo>
                  <a:lnTo>
                    <a:pt x="4453" y="105"/>
                  </a:lnTo>
                  <a:lnTo>
                    <a:pt x="4494" y="82"/>
                  </a:lnTo>
                  <a:lnTo>
                    <a:pt x="4536" y="59"/>
                  </a:lnTo>
                  <a:lnTo>
                    <a:pt x="4584" y="40"/>
                  </a:lnTo>
                  <a:lnTo>
                    <a:pt x="4638" y="23"/>
                  </a:lnTo>
                  <a:lnTo>
                    <a:pt x="4696" y="11"/>
                  </a:lnTo>
                  <a:lnTo>
                    <a:pt x="4759" y="3"/>
                  </a:lnTo>
                  <a:lnTo>
                    <a:pt x="4828" y="0"/>
                  </a:lnTo>
                  <a:lnTo>
                    <a:pt x="4828" y="256"/>
                  </a:lnTo>
                  <a:lnTo>
                    <a:pt x="4773" y="258"/>
                  </a:lnTo>
                  <a:lnTo>
                    <a:pt x="4724" y="265"/>
                  </a:lnTo>
                  <a:lnTo>
                    <a:pt x="4682" y="277"/>
                  </a:lnTo>
                  <a:lnTo>
                    <a:pt x="4642" y="292"/>
                  </a:lnTo>
                  <a:lnTo>
                    <a:pt x="4607" y="311"/>
                  </a:lnTo>
                  <a:lnTo>
                    <a:pt x="4572" y="333"/>
                  </a:lnTo>
                  <a:lnTo>
                    <a:pt x="4538" y="358"/>
                  </a:lnTo>
                  <a:lnTo>
                    <a:pt x="4503" y="383"/>
                  </a:lnTo>
                  <a:lnTo>
                    <a:pt x="4472" y="408"/>
                  </a:lnTo>
                  <a:lnTo>
                    <a:pt x="4438" y="433"/>
                  </a:lnTo>
                  <a:lnTo>
                    <a:pt x="4401" y="458"/>
                  </a:lnTo>
                  <a:lnTo>
                    <a:pt x="4361" y="481"/>
                  </a:lnTo>
                  <a:lnTo>
                    <a:pt x="4317" y="504"/>
                  </a:lnTo>
                  <a:lnTo>
                    <a:pt x="4269" y="523"/>
                  </a:lnTo>
                  <a:lnTo>
                    <a:pt x="4217" y="539"/>
                  </a:lnTo>
                  <a:lnTo>
                    <a:pt x="4157" y="552"/>
                  </a:lnTo>
                  <a:lnTo>
                    <a:pt x="4093" y="560"/>
                  </a:lnTo>
                  <a:lnTo>
                    <a:pt x="4024" y="564"/>
                  </a:lnTo>
                  <a:lnTo>
                    <a:pt x="3955" y="560"/>
                  </a:lnTo>
                  <a:lnTo>
                    <a:pt x="3890" y="552"/>
                  </a:lnTo>
                  <a:lnTo>
                    <a:pt x="3832" y="539"/>
                  </a:lnTo>
                  <a:lnTo>
                    <a:pt x="3780" y="523"/>
                  </a:lnTo>
                  <a:lnTo>
                    <a:pt x="3732" y="504"/>
                  </a:lnTo>
                  <a:lnTo>
                    <a:pt x="3688" y="481"/>
                  </a:lnTo>
                  <a:lnTo>
                    <a:pt x="3647" y="458"/>
                  </a:lnTo>
                  <a:lnTo>
                    <a:pt x="3611" y="433"/>
                  </a:lnTo>
                  <a:lnTo>
                    <a:pt x="3576" y="408"/>
                  </a:lnTo>
                  <a:lnTo>
                    <a:pt x="3543" y="383"/>
                  </a:lnTo>
                  <a:lnTo>
                    <a:pt x="3511" y="358"/>
                  </a:lnTo>
                  <a:lnTo>
                    <a:pt x="3476" y="333"/>
                  </a:lnTo>
                  <a:lnTo>
                    <a:pt x="3441" y="311"/>
                  </a:lnTo>
                  <a:lnTo>
                    <a:pt x="3407" y="292"/>
                  </a:lnTo>
                  <a:lnTo>
                    <a:pt x="3366" y="277"/>
                  </a:lnTo>
                  <a:lnTo>
                    <a:pt x="3324" y="265"/>
                  </a:lnTo>
                  <a:lnTo>
                    <a:pt x="3274" y="258"/>
                  </a:lnTo>
                  <a:lnTo>
                    <a:pt x="3220" y="256"/>
                  </a:lnTo>
                  <a:lnTo>
                    <a:pt x="3164" y="258"/>
                  </a:lnTo>
                  <a:lnTo>
                    <a:pt x="3114" y="265"/>
                  </a:lnTo>
                  <a:lnTo>
                    <a:pt x="3072" y="277"/>
                  </a:lnTo>
                  <a:lnTo>
                    <a:pt x="3032" y="292"/>
                  </a:lnTo>
                  <a:lnTo>
                    <a:pt x="2997" y="311"/>
                  </a:lnTo>
                  <a:lnTo>
                    <a:pt x="2962" y="333"/>
                  </a:lnTo>
                  <a:lnTo>
                    <a:pt x="2928" y="358"/>
                  </a:lnTo>
                  <a:lnTo>
                    <a:pt x="2895" y="383"/>
                  </a:lnTo>
                  <a:lnTo>
                    <a:pt x="2862" y="408"/>
                  </a:lnTo>
                  <a:lnTo>
                    <a:pt x="2828" y="433"/>
                  </a:lnTo>
                  <a:lnTo>
                    <a:pt x="2791" y="458"/>
                  </a:lnTo>
                  <a:lnTo>
                    <a:pt x="2751" y="481"/>
                  </a:lnTo>
                  <a:lnTo>
                    <a:pt x="2707" y="504"/>
                  </a:lnTo>
                  <a:lnTo>
                    <a:pt x="2658" y="523"/>
                  </a:lnTo>
                  <a:lnTo>
                    <a:pt x="2607" y="539"/>
                  </a:lnTo>
                  <a:lnTo>
                    <a:pt x="2549" y="552"/>
                  </a:lnTo>
                  <a:lnTo>
                    <a:pt x="2485" y="560"/>
                  </a:lnTo>
                  <a:lnTo>
                    <a:pt x="2414" y="564"/>
                  </a:lnTo>
                  <a:lnTo>
                    <a:pt x="2345" y="560"/>
                  </a:lnTo>
                  <a:lnTo>
                    <a:pt x="2281" y="552"/>
                  </a:lnTo>
                  <a:lnTo>
                    <a:pt x="2222" y="539"/>
                  </a:lnTo>
                  <a:lnTo>
                    <a:pt x="2170" y="523"/>
                  </a:lnTo>
                  <a:lnTo>
                    <a:pt x="2122" y="504"/>
                  </a:lnTo>
                  <a:lnTo>
                    <a:pt x="2078" y="481"/>
                  </a:lnTo>
                  <a:lnTo>
                    <a:pt x="2039" y="458"/>
                  </a:lnTo>
                  <a:lnTo>
                    <a:pt x="2001" y="433"/>
                  </a:lnTo>
                  <a:lnTo>
                    <a:pt x="1966" y="408"/>
                  </a:lnTo>
                  <a:lnTo>
                    <a:pt x="1935" y="383"/>
                  </a:lnTo>
                  <a:lnTo>
                    <a:pt x="1901" y="358"/>
                  </a:lnTo>
                  <a:lnTo>
                    <a:pt x="1866" y="333"/>
                  </a:lnTo>
                  <a:lnTo>
                    <a:pt x="1833" y="311"/>
                  </a:lnTo>
                  <a:lnTo>
                    <a:pt x="1797" y="292"/>
                  </a:lnTo>
                  <a:lnTo>
                    <a:pt x="1756" y="277"/>
                  </a:lnTo>
                  <a:lnTo>
                    <a:pt x="1714" y="265"/>
                  </a:lnTo>
                  <a:lnTo>
                    <a:pt x="1666" y="258"/>
                  </a:lnTo>
                  <a:lnTo>
                    <a:pt x="1610" y="256"/>
                  </a:lnTo>
                  <a:lnTo>
                    <a:pt x="1554" y="258"/>
                  </a:lnTo>
                  <a:lnTo>
                    <a:pt x="1506" y="265"/>
                  </a:lnTo>
                  <a:lnTo>
                    <a:pt x="1462" y="277"/>
                  </a:lnTo>
                  <a:lnTo>
                    <a:pt x="1423" y="292"/>
                  </a:lnTo>
                  <a:lnTo>
                    <a:pt x="1387" y="311"/>
                  </a:lnTo>
                  <a:lnTo>
                    <a:pt x="1352" y="333"/>
                  </a:lnTo>
                  <a:lnTo>
                    <a:pt x="1320" y="358"/>
                  </a:lnTo>
                  <a:lnTo>
                    <a:pt x="1285" y="383"/>
                  </a:lnTo>
                  <a:lnTo>
                    <a:pt x="1252" y="408"/>
                  </a:lnTo>
                  <a:lnTo>
                    <a:pt x="1218" y="433"/>
                  </a:lnTo>
                  <a:lnTo>
                    <a:pt x="1181" y="458"/>
                  </a:lnTo>
                  <a:lnTo>
                    <a:pt x="1141" y="481"/>
                  </a:lnTo>
                  <a:lnTo>
                    <a:pt x="1096" y="504"/>
                  </a:lnTo>
                  <a:lnTo>
                    <a:pt x="1048" y="523"/>
                  </a:lnTo>
                  <a:lnTo>
                    <a:pt x="996" y="539"/>
                  </a:lnTo>
                  <a:lnTo>
                    <a:pt x="939" y="552"/>
                  </a:lnTo>
                  <a:lnTo>
                    <a:pt x="875" y="560"/>
                  </a:lnTo>
                  <a:lnTo>
                    <a:pt x="804" y="564"/>
                  </a:lnTo>
                  <a:lnTo>
                    <a:pt x="735" y="560"/>
                  </a:lnTo>
                  <a:lnTo>
                    <a:pt x="671" y="552"/>
                  </a:lnTo>
                  <a:lnTo>
                    <a:pt x="614" y="539"/>
                  </a:lnTo>
                  <a:lnTo>
                    <a:pt x="560" y="523"/>
                  </a:lnTo>
                  <a:lnTo>
                    <a:pt x="512" y="504"/>
                  </a:lnTo>
                  <a:lnTo>
                    <a:pt x="469" y="481"/>
                  </a:lnTo>
                  <a:lnTo>
                    <a:pt x="429" y="458"/>
                  </a:lnTo>
                  <a:lnTo>
                    <a:pt x="392" y="433"/>
                  </a:lnTo>
                  <a:lnTo>
                    <a:pt x="358" y="408"/>
                  </a:lnTo>
                  <a:lnTo>
                    <a:pt x="325" y="383"/>
                  </a:lnTo>
                  <a:lnTo>
                    <a:pt x="290" y="358"/>
                  </a:lnTo>
                  <a:lnTo>
                    <a:pt x="258" y="333"/>
                  </a:lnTo>
                  <a:lnTo>
                    <a:pt x="223" y="311"/>
                  </a:lnTo>
                  <a:lnTo>
                    <a:pt x="187" y="292"/>
                  </a:lnTo>
                  <a:lnTo>
                    <a:pt x="148" y="277"/>
                  </a:lnTo>
                  <a:lnTo>
                    <a:pt x="104" y="265"/>
                  </a:lnTo>
                  <a:lnTo>
                    <a:pt x="56" y="258"/>
                  </a:lnTo>
                  <a:lnTo>
                    <a:pt x="0" y="25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3"/>
            <p:cNvSpPr>
              <a:spLocks noEditPoints="1"/>
            </p:cNvSpPr>
            <p:nvPr/>
          </p:nvSpPr>
          <p:spPr bwMode="auto">
            <a:xfrm>
              <a:off x="2253" y="1961"/>
              <a:ext cx="3170" cy="676"/>
            </a:xfrm>
            <a:custGeom>
              <a:avLst/>
              <a:gdLst>
                <a:gd name="T0" fmla="*/ 1187 w 6340"/>
                <a:gd name="T1" fmla="*/ 418 h 1352"/>
                <a:gd name="T2" fmla="*/ 970 w 6340"/>
                <a:gd name="T3" fmla="*/ 541 h 1352"/>
                <a:gd name="T4" fmla="*/ 787 w 6340"/>
                <a:gd name="T5" fmla="*/ 665 h 1352"/>
                <a:gd name="T6" fmla="*/ 587 w 6340"/>
                <a:gd name="T7" fmla="*/ 977 h 1352"/>
                <a:gd name="T8" fmla="*/ 900 w 6340"/>
                <a:gd name="T9" fmla="*/ 913 h 1352"/>
                <a:gd name="T10" fmla="*/ 1100 w 6340"/>
                <a:gd name="T11" fmla="*/ 784 h 1352"/>
                <a:gd name="T12" fmla="*/ 1291 w 6340"/>
                <a:gd name="T13" fmla="*/ 672 h 1352"/>
                <a:gd name="T14" fmla="*/ 1560 w 6340"/>
                <a:gd name="T15" fmla="*/ 659 h 1352"/>
                <a:gd name="T16" fmla="*/ 1760 w 6340"/>
                <a:gd name="T17" fmla="*/ 757 h 1352"/>
                <a:gd name="T18" fmla="*/ 1951 w 6340"/>
                <a:gd name="T19" fmla="*/ 890 h 1352"/>
                <a:gd name="T20" fmla="*/ 2235 w 6340"/>
                <a:gd name="T21" fmla="*/ 975 h 1352"/>
                <a:gd name="T22" fmla="*/ 2570 w 6340"/>
                <a:gd name="T23" fmla="*/ 934 h 1352"/>
                <a:gd name="T24" fmla="*/ 2787 w 6340"/>
                <a:gd name="T25" fmla="*/ 811 h 1352"/>
                <a:gd name="T26" fmla="*/ 2970 w 6340"/>
                <a:gd name="T27" fmla="*/ 688 h 1352"/>
                <a:gd name="T28" fmla="*/ 3230 w 6340"/>
                <a:gd name="T29" fmla="*/ 651 h 1352"/>
                <a:gd name="T30" fmla="*/ 3445 w 6340"/>
                <a:gd name="T31" fmla="*/ 732 h 1352"/>
                <a:gd name="T32" fmla="*/ 3628 w 6340"/>
                <a:gd name="T33" fmla="*/ 865 h 1352"/>
                <a:gd name="T34" fmla="*/ 3888 w 6340"/>
                <a:gd name="T35" fmla="*/ 965 h 1352"/>
                <a:gd name="T36" fmla="*/ 4236 w 6340"/>
                <a:gd name="T37" fmla="*/ 952 h 1352"/>
                <a:gd name="T38" fmla="*/ 4474 w 6340"/>
                <a:gd name="T39" fmla="*/ 838 h 1352"/>
                <a:gd name="T40" fmla="*/ 4655 w 6340"/>
                <a:gd name="T41" fmla="*/ 709 h 1352"/>
                <a:gd name="T42" fmla="*/ 4892 w 6340"/>
                <a:gd name="T43" fmla="*/ 649 h 1352"/>
                <a:gd name="T44" fmla="*/ 5130 w 6340"/>
                <a:gd name="T45" fmla="*/ 709 h 1352"/>
                <a:gd name="T46" fmla="*/ 5311 w 6340"/>
                <a:gd name="T47" fmla="*/ 838 h 1352"/>
                <a:gd name="T48" fmla="*/ 5548 w 6340"/>
                <a:gd name="T49" fmla="*/ 952 h 1352"/>
                <a:gd name="T50" fmla="*/ 5694 w 6340"/>
                <a:gd name="T51" fmla="*/ 701 h 1352"/>
                <a:gd name="T52" fmla="*/ 5479 w 6340"/>
                <a:gd name="T53" fmla="*/ 620 h 1352"/>
                <a:gd name="T54" fmla="*/ 5296 w 6340"/>
                <a:gd name="T55" fmla="*/ 488 h 1352"/>
                <a:gd name="T56" fmla="*/ 5036 w 6340"/>
                <a:gd name="T57" fmla="*/ 385 h 1352"/>
                <a:gd name="T58" fmla="*/ 4688 w 6340"/>
                <a:gd name="T59" fmla="*/ 401 h 1352"/>
                <a:gd name="T60" fmla="*/ 4451 w 6340"/>
                <a:gd name="T61" fmla="*/ 514 h 1352"/>
                <a:gd name="T62" fmla="*/ 4270 w 6340"/>
                <a:gd name="T63" fmla="*/ 643 h 1352"/>
                <a:gd name="T64" fmla="*/ 4032 w 6340"/>
                <a:gd name="T65" fmla="*/ 703 h 1352"/>
                <a:gd name="T66" fmla="*/ 3793 w 6340"/>
                <a:gd name="T67" fmla="*/ 643 h 1352"/>
                <a:gd name="T68" fmla="*/ 3613 w 6340"/>
                <a:gd name="T69" fmla="*/ 514 h 1352"/>
                <a:gd name="T70" fmla="*/ 3376 w 6340"/>
                <a:gd name="T71" fmla="*/ 401 h 1352"/>
                <a:gd name="T72" fmla="*/ 3028 w 6340"/>
                <a:gd name="T73" fmla="*/ 385 h 1352"/>
                <a:gd name="T74" fmla="*/ 2768 w 6340"/>
                <a:gd name="T75" fmla="*/ 488 h 1352"/>
                <a:gd name="T76" fmla="*/ 2583 w 6340"/>
                <a:gd name="T77" fmla="*/ 620 h 1352"/>
                <a:gd name="T78" fmla="*/ 2368 w 6340"/>
                <a:gd name="T79" fmla="*/ 701 h 1352"/>
                <a:gd name="T80" fmla="*/ 2110 w 6340"/>
                <a:gd name="T81" fmla="*/ 665 h 1352"/>
                <a:gd name="T82" fmla="*/ 1927 w 6340"/>
                <a:gd name="T83" fmla="*/ 541 h 1352"/>
                <a:gd name="T84" fmla="*/ 1710 w 6340"/>
                <a:gd name="T85" fmla="*/ 418 h 1352"/>
                <a:gd name="T86" fmla="*/ 5665 w 6340"/>
                <a:gd name="T87" fmla="*/ 0 h 1352"/>
                <a:gd name="T88" fmla="*/ 6052 w 6340"/>
                <a:gd name="T89" fmla="*/ 116 h 1352"/>
                <a:gd name="T90" fmla="*/ 6294 w 6340"/>
                <a:gd name="T91" fmla="*/ 420 h 1352"/>
                <a:gd name="T92" fmla="*/ 6321 w 6340"/>
                <a:gd name="T93" fmla="*/ 828 h 1352"/>
                <a:gd name="T94" fmla="*/ 6115 w 6340"/>
                <a:gd name="T95" fmla="*/ 1175 h 1352"/>
                <a:gd name="T96" fmla="*/ 5754 w 6340"/>
                <a:gd name="T97" fmla="*/ 1346 h 1352"/>
                <a:gd name="T98" fmla="*/ 431 w 6340"/>
                <a:gd name="T99" fmla="*/ 1306 h 1352"/>
                <a:gd name="T100" fmla="*/ 121 w 6340"/>
                <a:gd name="T101" fmla="*/ 1063 h 1352"/>
                <a:gd name="T102" fmla="*/ 0 w 6340"/>
                <a:gd name="T103" fmla="*/ 678 h 1352"/>
                <a:gd name="T104" fmla="*/ 119 w 6340"/>
                <a:gd name="T105" fmla="*/ 293 h 1352"/>
                <a:gd name="T106" fmla="*/ 429 w 6340"/>
                <a:gd name="T107" fmla="*/ 49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40" h="1352">
                  <a:moveTo>
                    <a:pt x="1448" y="374"/>
                  </a:moveTo>
                  <a:lnTo>
                    <a:pt x="1373" y="378"/>
                  </a:lnTo>
                  <a:lnTo>
                    <a:pt x="1306" y="385"/>
                  </a:lnTo>
                  <a:lnTo>
                    <a:pt x="1243" y="401"/>
                  </a:lnTo>
                  <a:lnTo>
                    <a:pt x="1187" y="418"/>
                  </a:lnTo>
                  <a:lnTo>
                    <a:pt x="1135" y="439"/>
                  </a:lnTo>
                  <a:lnTo>
                    <a:pt x="1089" y="462"/>
                  </a:lnTo>
                  <a:lnTo>
                    <a:pt x="1046" y="488"/>
                  </a:lnTo>
                  <a:lnTo>
                    <a:pt x="1006" y="514"/>
                  </a:lnTo>
                  <a:lnTo>
                    <a:pt x="970" y="541"/>
                  </a:lnTo>
                  <a:lnTo>
                    <a:pt x="935" y="566"/>
                  </a:lnTo>
                  <a:lnTo>
                    <a:pt x="898" y="595"/>
                  </a:lnTo>
                  <a:lnTo>
                    <a:pt x="862" y="620"/>
                  </a:lnTo>
                  <a:lnTo>
                    <a:pt x="825" y="643"/>
                  </a:lnTo>
                  <a:lnTo>
                    <a:pt x="787" y="665"/>
                  </a:lnTo>
                  <a:lnTo>
                    <a:pt x="744" y="680"/>
                  </a:lnTo>
                  <a:lnTo>
                    <a:pt x="698" y="694"/>
                  </a:lnTo>
                  <a:lnTo>
                    <a:pt x="646" y="701"/>
                  </a:lnTo>
                  <a:lnTo>
                    <a:pt x="587" y="703"/>
                  </a:lnTo>
                  <a:lnTo>
                    <a:pt x="587" y="977"/>
                  </a:lnTo>
                  <a:lnTo>
                    <a:pt x="662" y="975"/>
                  </a:lnTo>
                  <a:lnTo>
                    <a:pt x="731" y="965"/>
                  </a:lnTo>
                  <a:lnTo>
                    <a:pt x="793" y="952"/>
                  </a:lnTo>
                  <a:lnTo>
                    <a:pt x="848" y="934"/>
                  </a:lnTo>
                  <a:lnTo>
                    <a:pt x="900" y="913"/>
                  </a:lnTo>
                  <a:lnTo>
                    <a:pt x="946" y="890"/>
                  </a:lnTo>
                  <a:lnTo>
                    <a:pt x="991" y="865"/>
                  </a:lnTo>
                  <a:lnTo>
                    <a:pt x="1029" y="838"/>
                  </a:lnTo>
                  <a:lnTo>
                    <a:pt x="1066" y="811"/>
                  </a:lnTo>
                  <a:lnTo>
                    <a:pt x="1100" y="784"/>
                  </a:lnTo>
                  <a:lnTo>
                    <a:pt x="1137" y="757"/>
                  </a:lnTo>
                  <a:lnTo>
                    <a:pt x="1173" y="732"/>
                  </a:lnTo>
                  <a:lnTo>
                    <a:pt x="1210" y="709"/>
                  </a:lnTo>
                  <a:lnTo>
                    <a:pt x="1248" y="688"/>
                  </a:lnTo>
                  <a:lnTo>
                    <a:pt x="1291" y="672"/>
                  </a:lnTo>
                  <a:lnTo>
                    <a:pt x="1337" y="659"/>
                  </a:lnTo>
                  <a:lnTo>
                    <a:pt x="1389" y="651"/>
                  </a:lnTo>
                  <a:lnTo>
                    <a:pt x="1448" y="649"/>
                  </a:lnTo>
                  <a:lnTo>
                    <a:pt x="1508" y="651"/>
                  </a:lnTo>
                  <a:lnTo>
                    <a:pt x="1560" y="659"/>
                  </a:lnTo>
                  <a:lnTo>
                    <a:pt x="1606" y="672"/>
                  </a:lnTo>
                  <a:lnTo>
                    <a:pt x="1649" y="688"/>
                  </a:lnTo>
                  <a:lnTo>
                    <a:pt x="1687" y="709"/>
                  </a:lnTo>
                  <a:lnTo>
                    <a:pt x="1724" y="732"/>
                  </a:lnTo>
                  <a:lnTo>
                    <a:pt x="1760" y="757"/>
                  </a:lnTo>
                  <a:lnTo>
                    <a:pt x="1797" y="784"/>
                  </a:lnTo>
                  <a:lnTo>
                    <a:pt x="1831" y="811"/>
                  </a:lnTo>
                  <a:lnTo>
                    <a:pt x="1868" y="838"/>
                  </a:lnTo>
                  <a:lnTo>
                    <a:pt x="1906" y="865"/>
                  </a:lnTo>
                  <a:lnTo>
                    <a:pt x="1951" y="890"/>
                  </a:lnTo>
                  <a:lnTo>
                    <a:pt x="1997" y="913"/>
                  </a:lnTo>
                  <a:lnTo>
                    <a:pt x="2049" y="934"/>
                  </a:lnTo>
                  <a:lnTo>
                    <a:pt x="2104" y="952"/>
                  </a:lnTo>
                  <a:lnTo>
                    <a:pt x="2166" y="965"/>
                  </a:lnTo>
                  <a:lnTo>
                    <a:pt x="2235" y="975"/>
                  </a:lnTo>
                  <a:lnTo>
                    <a:pt x="2308" y="977"/>
                  </a:lnTo>
                  <a:lnTo>
                    <a:pt x="2383" y="975"/>
                  </a:lnTo>
                  <a:lnTo>
                    <a:pt x="2453" y="965"/>
                  </a:lnTo>
                  <a:lnTo>
                    <a:pt x="2514" y="952"/>
                  </a:lnTo>
                  <a:lnTo>
                    <a:pt x="2570" y="934"/>
                  </a:lnTo>
                  <a:lnTo>
                    <a:pt x="2622" y="913"/>
                  </a:lnTo>
                  <a:lnTo>
                    <a:pt x="2668" y="890"/>
                  </a:lnTo>
                  <a:lnTo>
                    <a:pt x="2712" y="865"/>
                  </a:lnTo>
                  <a:lnTo>
                    <a:pt x="2751" y="838"/>
                  </a:lnTo>
                  <a:lnTo>
                    <a:pt x="2787" y="811"/>
                  </a:lnTo>
                  <a:lnTo>
                    <a:pt x="2822" y="784"/>
                  </a:lnTo>
                  <a:lnTo>
                    <a:pt x="2859" y="757"/>
                  </a:lnTo>
                  <a:lnTo>
                    <a:pt x="2895" y="732"/>
                  </a:lnTo>
                  <a:lnTo>
                    <a:pt x="2932" y="709"/>
                  </a:lnTo>
                  <a:lnTo>
                    <a:pt x="2970" y="688"/>
                  </a:lnTo>
                  <a:lnTo>
                    <a:pt x="3012" y="672"/>
                  </a:lnTo>
                  <a:lnTo>
                    <a:pt x="3059" y="659"/>
                  </a:lnTo>
                  <a:lnTo>
                    <a:pt x="3111" y="651"/>
                  </a:lnTo>
                  <a:lnTo>
                    <a:pt x="3170" y="649"/>
                  </a:lnTo>
                  <a:lnTo>
                    <a:pt x="3230" y="651"/>
                  </a:lnTo>
                  <a:lnTo>
                    <a:pt x="3282" y="659"/>
                  </a:lnTo>
                  <a:lnTo>
                    <a:pt x="3328" y="672"/>
                  </a:lnTo>
                  <a:lnTo>
                    <a:pt x="3370" y="688"/>
                  </a:lnTo>
                  <a:lnTo>
                    <a:pt x="3409" y="709"/>
                  </a:lnTo>
                  <a:lnTo>
                    <a:pt x="3445" y="732"/>
                  </a:lnTo>
                  <a:lnTo>
                    <a:pt x="3482" y="757"/>
                  </a:lnTo>
                  <a:lnTo>
                    <a:pt x="3518" y="784"/>
                  </a:lnTo>
                  <a:lnTo>
                    <a:pt x="3553" y="811"/>
                  </a:lnTo>
                  <a:lnTo>
                    <a:pt x="3590" y="838"/>
                  </a:lnTo>
                  <a:lnTo>
                    <a:pt x="3628" y="865"/>
                  </a:lnTo>
                  <a:lnTo>
                    <a:pt x="3672" y="890"/>
                  </a:lnTo>
                  <a:lnTo>
                    <a:pt x="3718" y="913"/>
                  </a:lnTo>
                  <a:lnTo>
                    <a:pt x="3770" y="934"/>
                  </a:lnTo>
                  <a:lnTo>
                    <a:pt x="3826" y="952"/>
                  </a:lnTo>
                  <a:lnTo>
                    <a:pt x="3888" y="965"/>
                  </a:lnTo>
                  <a:lnTo>
                    <a:pt x="3957" y="975"/>
                  </a:lnTo>
                  <a:lnTo>
                    <a:pt x="4032" y="977"/>
                  </a:lnTo>
                  <a:lnTo>
                    <a:pt x="4107" y="975"/>
                  </a:lnTo>
                  <a:lnTo>
                    <a:pt x="4174" y="965"/>
                  </a:lnTo>
                  <a:lnTo>
                    <a:pt x="4236" y="952"/>
                  </a:lnTo>
                  <a:lnTo>
                    <a:pt x="4294" y="934"/>
                  </a:lnTo>
                  <a:lnTo>
                    <a:pt x="4344" y="913"/>
                  </a:lnTo>
                  <a:lnTo>
                    <a:pt x="4392" y="890"/>
                  </a:lnTo>
                  <a:lnTo>
                    <a:pt x="4434" y="865"/>
                  </a:lnTo>
                  <a:lnTo>
                    <a:pt x="4474" y="838"/>
                  </a:lnTo>
                  <a:lnTo>
                    <a:pt x="4511" y="811"/>
                  </a:lnTo>
                  <a:lnTo>
                    <a:pt x="4546" y="784"/>
                  </a:lnTo>
                  <a:lnTo>
                    <a:pt x="4582" y="757"/>
                  </a:lnTo>
                  <a:lnTo>
                    <a:pt x="4617" y="732"/>
                  </a:lnTo>
                  <a:lnTo>
                    <a:pt x="4655" y="709"/>
                  </a:lnTo>
                  <a:lnTo>
                    <a:pt x="4694" y="688"/>
                  </a:lnTo>
                  <a:lnTo>
                    <a:pt x="4734" y="672"/>
                  </a:lnTo>
                  <a:lnTo>
                    <a:pt x="4780" y="659"/>
                  </a:lnTo>
                  <a:lnTo>
                    <a:pt x="4834" y="651"/>
                  </a:lnTo>
                  <a:lnTo>
                    <a:pt x="4892" y="649"/>
                  </a:lnTo>
                  <a:lnTo>
                    <a:pt x="4951" y="651"/>
                  </a:lnTo>
                  <a:lnTo>
                    <a:pt x="5003" y="659"/>
                  </a:lnTo>
                  <a:lnTo>
                    <a:pt x="5051" y="672"/>
                  </a:lnTo>
                  <a:lnTo>
                    <a:pt x="5092" y="688"/>
                  </a:lnTo>
                  <a:lnTo>
                    <a:pt x="5130" y="709"/>
                  </a:lnTo>
                  <a:lnTo>
                    <a:pt x="5167" y="732"/>
                  </a:lnTo>
                  <a:lnTo>
                    <a:pt x="5203" y="757"/>
                  </a:lnTo>
                  <a:lnTo>
                    <a:pt x="5240" y="784"/>
                  </a:lnTo>
                  <a:lnTo>
                    <a:pt x="5275" y="811"/>
                  </a:lnTo>
                  <a:lnTo>
                    <a:pt x="5311" y="838"/>
                  </a:lnTo>
                  <a:lnTo>
                    <a:pt x="5352" y="865"/>
                  </a:lnTo>
                  <a:lnTo>
                    <a:pt x="5394" y="890"/>
                  </a:lnTo>
                  <a:lnTo>
                    <a:pt x="5440" y="913"/>
                  </a:lnTo>
                  <a:lnTo>
                    <a:pt x="5492" y="934"/>
                  </a:lnTo>
                  <a:lnTo>
                    <a:pt x="5548" y="952"/>
                  </a:lnTo>
                  <a:lnTo>
                    <a:pt x="5611" y="965"/>
                  </a:lnTo>
                  <a:lnTo>
                    <a:pt x="5679" y="975"/>
                  </a:lnTo>
                  <a:lnTo>
                    <a:pt x="5754" y="977"/>
                  </a:lnTo>
                  <a:lnTo>
                    <a:pt x="5754" y="703"/>
                  </a:lnTo>
                  <a:lnTo>
                    <a:pt x="5694" y="701"/>
                  </a:lnTo>
                  <a:lnTo>
                    <a:pt x="5642" y="694"/>
                  </a:lnTo>
                  <a:lnTo>
                    <a:pt x="5596" y="680"/>
                  </a:lnTo>
                  <a:lnTo>
                    <a:pt x="5554" y="665"/>
                  </a:lnTo>
                  <a:lnTo>
                    <a:pt x="5515" y="643"/>
                  </a:lnTo>
                  <a:lnTo>
                    <a:pt x="5479" y="620"/>
                  </a:lnTo>
                  <a:lnTo>
                    <a:pt x="5442" y="595"/>
                  </a:lnTo>
                  <a:lnTo>
                    <a:pt x="5405" y="566"/>
                  </a:lnTo>
                  <a:lnTo>
                    <a:pt x="5371" y="541"/>
                  </a:lnTo>
                  <a:lnTo>
                    <a:pt x="5334" y="514"/>
                  </a:lnTo>
                  <a:lnTo>
                    <a:pt x="5296" y="488"/>
                  </a:lnTo>
                  <a:lnTo>
                    <a:pt x="5252" y="462"/>
                  </a:lnTo>
                  <a:lnTo>
                    <a:pt x="5205" y="439"/>
                  </a:lnTo>
                  <a:lnTo>
                    <a:pt x="5153" y="418"/>
                  </a:lnTo>
                  <a:lnTo>
                    <a:pt x="5098" y="401"/>
                  </a:lnTo>
                  <a:lnTo>
                    <a:pt x="5036" y="385"/>
                  </a:lnTo>
                  <a:lnTo>
                    <a:pt x="4967" y="378"/>
                  </a:lnTo>
                  <a:lnTo>
                    <a:pt x="4892" y="374"/>
                  </a:lnTo>
                  <a:lnTo>
                    <a:pt x="4817" y="378"/>
                  </a:lnTo>
                  <a:lnTo>
                    <a:pt x="4749" y="385"/>
                  </a:lnTo>
                  <a:lnTo>
                    <a:pt x="4688" y="401"/>
                  </a:lnTo>
                  <a:lnTo>
                    <a:pt x="4632" y="418"/>
                  </a:lnTo>
                  <a:lnTo>
                    <a:pt x="4580" y="439"/>
                  </a:lnTo>
                  <a:lnTo>
                    <a:pt x="4532" y="462"/>
                  </a:lnTo>
                  <a:lnTo>
                    <a:pt x="4490" y="488"/>
                  </a:lnTo>
                  <a:lnTo>
                    <a:pt x="4451" y="514"/>
                  </a:lnTo>
                  <a:lnTo>
                    <a:pt x="4413" y="541"/>
                  </a:lnTo>
                  <a:lnTo>
                    <a:pt x="4378" y="566"/>
                  </a:lnTo>
                  <a:lnTo>
                    <a:pt x="4342" y="595"/>
                  </a:lnTo>
                  <a:lnTo>
                    <a:pt x="4307" y="620"/>
                  </a:lnTo>
                  <a:lnTo>
                    <a:pt x="4270" y="643"/>
                  </a:lnTo>
                  <a:lnTo>
                    <a:pt x="4232" y="665"/>
                  </a:lnTo>
                  <a:lnTo>
                    <a:pt x="4190" y="680"/>
                  </a:lnTo>
                  <a:lnTo>
                    <a:pt x="4144" y="694"/>
                  </a:lnTo>
                  <a:lnTo>
                    <a:pt x="4092" y="701"/>
                  </a:lnTo>
                  <a:lnTo>
                    <a:pt x="4032" y="703"/>
                  </a:lnTo>
                  <a:lnTo>
                    <a:pt x="3972" y="701"/>
                  </a:lnTo>
                  <a:lnTo>
                    <a:pt x="3920" y="694"/>
                  </a:lnTo>
                  <a:lnTo>
                    <a:pt x="3874" y="680"/>
                  </a:lnTo>
                  <a:lnTo>
                    <a:pt x="3832" y="665"/>
                  </a:lnTo>
                  <a:lnTo>
                    <a:pt x="3793" y="643"/>
                  </a:lnTo>
                  <a:lnTo>
                    <a:pt x="3757" y="620"/>
                  </a:lnTo>
                  <a:lnTo>
                    <a:pt x="3720" y="595"/>
                  </a:lnTo>
                  <a:lnTo>
                    <a:pt x="3684" y="566"/>
                  </a:lnTo>
                  <a:lnTo>
                    <a:pt x="3649" y="541"/>
                  </a:lnTo>
                  <a:lnTo>
                    <a:pt x="3613" y="514"/>
                  </a:lnTo>
                  <a:lnTo>
                    <a:pt x="3572" y="488"/>
                  </a:lnTo>
                  <a:lnTo>
                    <a:pt x="3530" y="462"/>
                  </a:lnTo>
                  <a:lnTo>
                    <a:pt x="3484" y="439"/>
                  </a:lnTo>
                  <a:lnTo>
                    <a:pt x="3432" y="418"/>
                  </a:lnTo>
                  <a:lnTo>
                    <a:pt x="3376" y="401"/>
                  </a:lnTo>
                  <a:lnTo>
                    <a:pt x="3313" y="385"/>
                  </a:lnTo>
                  <a:lnTo>
                    <a:pt x="3245" y="378"/>
                  </a:lnTo>
                  <a:lnTo>
                    <a:pt x="3170" y="374"/>
                  </a:lnTo>
                  <a:lnTo>
                    <a:pt x="3095" y="378"/>
                  </a:lnTo>
                  <a:lnTo>
                    <a:pt x="3028" y="385"/>
                  </a:lnTo>
                  <a:lnTo>
                    <a:pt x="2966" y="401"/>
                  </a:lnTo>
                  <a:lnTo>
                    <a:pt x="2909" y="418"/>
                  </a:lnTo>
                  <a:lnTo>
                    <a:pt x="2859" y="439"/>
                  </a:lnTo>
                  <a:lnTo>
                    <a:pt x="2810" y="462"/>
                  </a:lnTo>
                  <a:lnTo>
                    <a:pt x="2768" y="488"/>
                  </a:lnTo>
                  <a:lnTo>
                    <a:pt x="2728" y="514"/>
                  </a:lnTo>
                  <a:lnTo>
                    <a:pt x="2691" y="541"/>
                  </a:lnTo>
                  <a:lnTo>
                    <a:pt x="2657" y="566"/>
                  </a:lnTo>
                  <a:lnTo>
                    <a:pt x="2620" y="595"/>
                  </a:lnTo>
                  <a:lnTo>
                    <a:pt x="2583" y="620"/>
                  </a:lnTo>
                  <a:lnTo>
                    <a:pt x="2547" y="643"/>
                  </a:lnTo>
                  <a:lnTo>
                    <a:pt x="2508" y="665"/>
                  </a:lnTo>
                  <a:lnTo>
                    <a:pt x="2468" y="680"/>
                  </a:lnTo>
                  <a:lnTo>
                    <a:pt x="2420" y="694"/>
                  </a:lnTo>
                  <a:lnTo>
                    <a:pt x="2368" y="701"/>
                  </a:lnTo>
                  <a:lnTo>
                    <a:pt x="2308" y="703"/>
                  </a:lnTo>
                  <a:lnTo>
                    <a:pt x="2251" y="701"/>
                  </a:lnTo>
                  <a:lnTo>
                    <a:pt x="2197" y="694"/>
                  </a:lnTo>
                  <a:lnTo>
                    <a:pt x="2151" y="680"/>
                  </a:lnTo>
                  <a:lnTo>
                    <a:pt x="2110" y="665"/>
                  </a:lnTo>
                  <a:lnTo>
                    <a:pt x="2072" y="643"/>
                  </a:lnTo>
                  <a:lnTo>
                    <a:pt x="2035" y="620"/>
                  </a:lnTo>
                  <a:lnTo>
                    <a:pt x="1999" y="595"/>
                  </a:lnTo>
                  <a:lnTo>
                    <a:pt x="1962" y="566"/>
                  </a:lnTo>
                  <a:lnTo>
                    <a:pt x="1927" y="541"/>
                  </a:lnTo>
                  <a:lnTo>
                    <a:pt x="1891" y="514"/>
                  </a:lnTo>
                  <a:lnTo>
                    <a:pt x="1851" y="488"/>
                  </a:lnTo>
                  <a:lnTo>
                    <a:pt x="1808" y="462"/>
                  </a:lnTo>
                  <a:lnTo>
                    <a:pt x="1760" y="439"/>
                  </a:lnTo>
                  <a:lnTo>
                    <a:pt x="1710" y="418"/>
                  </a:lnTo>
                  <a:lnTo>
                    <a:pt x="1652" y="401"/>
                  </a:lnTo>
                  <a:lnTo>
                    <a:pt x="1591" y="385"/>
                  </a:lnTo>
                  <a:lnTo>
                    <a:pt x="1524" y="378"/>
                  </a:lnTo>
                  <a:lnTo>
                    <a:pt x="1448" y="374"/>
                  </a:lnTo>
                  <a:close/>
                  <a:moveTo>
                    <a:pt x="5665" y="0"/>
                  </a:moveTo>
                  <a:lnTo>
                    <a:pt x="5750" y="4"/>
                  </a:lnTo>
                  <a:lnTo>
                    <a:pt x="5832" y="20"/>
                  </a:lnTo>
                  <a:lnTo>
                    <a:pt x="5909" y="43"/>
                  </a:lnTo>
                  <a:lnTo>
                    <a:pt x="5983" y="76"/>
                  </a:lnTo>
                  <a:lnTo>
                    <a:pt x="6052" y="116"/>
                  </a:lnTo>
                  <a:lnTo>
                    <a:pt x="6113" y="164"/>
                  </a:lnTo>
                  <a:lnTo>
                    <a:pt x="6169" y="220"/>
                  </a:lnTo>
                  <a:lnTo>
                    <a:pt x="6219" y="282"/>
                  </a:lnTo>
                  <a:lnTo>
                    <a:pt x="6261" y="347"/>
                  </a:lnTo>
                  <a:lnTo>
                    <a:pt x="6294" y="420"/>
                  </a:lnTo>
                  <a:lnTo>
                    <a:pt x="6319" y="497"/>
                  </a:lnTo>
                  <a:lnTo>
                    <a:pt x="6335" y="578"/>
                  </a:lnTo>
                  <a:lnTo>
                    <a:pt x="6340" y="663"/>
                  </a:lnTo>
                  <a:lnTo>
                    <a:pt x="6336" y="747"/>
                  </a:lnTo>
                  <a:lnTo>
                    <a:pt x="6321" y="828"/>
                  </a:lnTo>
                  <a:lnTo>
                    <a:pt x="6296" y="907"/>
                  </a:lnTo>
                  <a:lnTo>
                    <a:pt x="6263" y="982"/>
                  </a:lnTo>
                  <a:lnTo>
                    <a:pt x="6221" y="1052"/>
                  </a:lnTo>
                  <a:lnTo>
                    <a:pt x="6173" y="1117"/>
                  </a:lnTo>
                  <a:lnTo>
                    <a:pt x="6115" y="1175"/>
                  </a:lnTo>
                  <a:lnTo>
                    <a:pt x="6054" y="1225"/>
                  </a:lnTo>
                  <a:lnTo>
                    <a:pt x="5986" y="1269"/>
                  </a:lnTo>
                  <a:lnTo>
                    <a:pt x="5913" y="1304"/>
                  </a:lnTo>
                  <a:lnTo>
                    <a:pt x="5834" y="1331"/>
                  </a:lnTo>
                  <a:lnTo>
                    <a:pt x="5754" y="1346"/>
                  </a:lnTo>
                  <a:lnTo>
                    <a:pt x="5669" y="1352"/>
                  </a:lnTo>
                  <a:lnTo>
                    <a:pt x="675" y="1350"/>
                  </a:lnTo>
                  <a:lnTo>
                    <a:pt x="591" y="1346"/>
                  </a:lnTo>
                  <a:lnTo>
                    <a:pt x="510" y="1331"/>
                  </a:lnTo>
                  <a:lnTo>
                    <a:pt x="431" y="1306"/>
                  </a:lnTo>
                  <a:lnTo>
                    <a:pt x="358" y="1273"/>
                  </a:lnTo>
                  <a:lnTo>
                    <a:pt x="290" y="1231"/>
                  </a:lnTo>
                  <a:lnTo>
                    <a:pt x="227" y="1181"/>
                  </a:lnTo>
                  <a:lnTo>
                    <a:pt x="171" y="1125"/>
                  </a:lnTo>
                  <a:lnTo>
                    <a:pt x="121" y="1063"/>
                  </a:lnTo>
                  <a:lnTo>
                    <a:pt x="79" y="994"/>
                  </a:lnTo>
                  <a:lnTo>
                    <a:pt x="46" y="921"/>
                  </a:lnTo>
                  <a:lnTo>
                    <a:pt x="21" y="844"/>
                  </a:lnTo>
                  <a:lnTo>
                    <a:pt x="6" y="763"/>
                  </a:lnTo>
                  <a:lnTo>
                    <a:pt x="0" y="678"/>
                  </a:lnTo>
                  <a:lnTo>
                    <a:pt x="6" y="593"/>
                  </a:lnTo>
                  <a:lnTo>
                    <a:pt x="19" y="513"/>
                  </a:lnTo>
                  <a:lnTo>
                    <a:pt x="44" y="434"/>
                  </a:lnTo>
                  <a:lnTo>
                    <a:pt x="77" y="360"/>
                  </a:lnTo>
                  <a:lnTo>
                    <a:pt x="119" y="293"/>
                  </a:lnTo>
                  <a:lnTo>
                    <a:pt x="169" y="230"/>
                  </a:lnTo>
                  <a:lnTo>
                    <a:pt x="225" y="174"/>
                  </a:lnTo>
                  <a:lnTo>
                    <a:pt x="287" y="124"/>
                  </a:lnTo>
                  <a:lnTo>
                    <a:pt x="356" y="81"/>
                  </a:lnTo>
                  <a:lnTo>
                    <a:pt x="429" y="49"/>
                  </a:lnTo>
                  <a:lnTo>
                    <a:pt x="506" y="24"/>
                  </a:lnTo>
                  <a:lnTo>
                    <a:pt x="587" y="8"/>
                  </a:lnTo>
                  <a:lnTo>
                    <a:pt x="671" y="2"/>
                  </a:lnTo>
                  <a:lnTo>
                    <a:pt x="5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 name="Rectangle 45"/>
          <p:cNvSpPr/>
          <p:nvPr/>
        </p:nvSpPr>
        <p:spPr>
          <a:xfrm>
            <a:off x="6328036" y="4703023"/>
            <a:ext cx="1376450" cy="646331"/>
          </a:xfrm>
          <a:prstGeom prst="rect">
            <a:avLst/>
          </a:prstGeom>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Enter your text here</a:t>
            </a:r>
            <a:endParaRPr lang="en-US" dirty="0">
              <a:solidFill>
                <a:schemeClr val="bg1"/>
              </a:solidFill>
            </a:endParaRPr>
          </a:p>
        </p:txBody>
      </p:sp>
      <p:sp>
        <p:nvSpPr>
          <p:cNvPr id="47" name="TextBox 46"/>
          <p:cNvSpPr txBox="1"/>
          <p:nvPr/>
        </p:nvSpPr>
        <p:spPr>
          <a:xfrm>
            <a:off x="732693" y="350361"/>
            <a:ext cx="10726615" cy="830997"/>
          </a:xfrm>
          <a:prstGeom prst="rect">
            <a:avLst/>
          </a:prstGeom>
          <a:noFill/>
        </p:spPr>
        <p:txBody>
          <a:bodyPr wrap="square" rtlCol="0">
            <a:spAutoFit/>
          </a:bodyPr>
          <a:lstStyle/>
          <a:p>
            <a:pPr algn="ctr"/>
            <a:r>
              <a:rPr lang="en-US" sz="4800" dirty="0">
                <a:solidFill>
                  <a:schemeClr val="accent2"/>
                </a:solidFill>
                <a:latin typeface="Arial" panose="020B0604020202020204" pitchFamily="34" charset="0"/>
                <a:cs typeface="Arial" panose="020B0604020202020204" pitchFamily="34" charset="0"/>
              </a:rPr>
              <a:t>Title Goes Here</a:t>
            </a:r>
          </a:p>
        </p:txBody>
      </p:sp>
    </p:spTree>
    <p:extLst>
      <p:ext uri="{BB962C8B-B14F-4D97-AF65-F5344CB8AC3E}">
        <p14:creationId xmlns:p14="http://schemas.microsoft.com/office/powerpoint/2010/main" val="357726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11015" y="1488829"/>
            <a:ext cx="11769971" cy="3669325"/>
            <a:chOff x="269631" y="1488829"/>
            <a:chExt cx="11769971" cy="3669325"/>
          </a:xfrm>
        </p:grpSpPr>
        <p:sp>
          <p:nvSpPr>
            <p:cNvPr id="2" name="Rectangle 1"/>
            <p:cNvSpPr/>
            <p:nvPr/>
          </p:nvSpPr>
          <p:spPr>
            <a:xfrm>
              <a:off x="269631" y="1488830"/>
              <a:ext cx="2895600" cy="3669323"/>
            </a:xfrm>
            <a:prstGeom prst="rect">
              <a:avLst/>
            </a:prstGeom>
            <a:blipFill dpi="0" rotWithShape="1">
              <a:blip r:embed="rId2"/>
              <a:srcRect/>
              <a:stretch>
                <a:fillRect l="-29000" r="-14000"/>
              </a:stretch>
            </a:blip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227755" y="1488831"/>
              <a:ext cx="2895600" cy="3669323"/>
            </a:xfrm>
            <a:prstGeom prst="rect">
              <a:avLst/>
            </a:prstGeom>
            <a:blipFill dpi="0" rotWithShape="1">
              <a:blip r:embed="rId3"/>
              <a:srcRect/>
              <a:stretch>
                <a:fillRect l="-32000" r="-37000"/>
              </a:stretch>
            </a:blip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185878" y="1488829"/>
              <a:ext cx="2895600" cy="3669323"/>
            </a:xfrm>
            <a:prstGeom prst="rect">
              <a:avLst/>
            </a:prstGeom>
            <a:blipFill dpi="0" rotWithShape="1">
              <a:blip r:embed="rId4">
                <a:extLst>
                  <a:ext uri="{28A0092B-C50C-407E-A947-70E740481C1C}">
                    <a14:useLocalDpi xmlns:a14="http://schemas.microsoft.com/office/drawing/2010/main" val="0"/>
                  </a:ext>
                </a:extLst>
              </a:blip>
              <a:srcRect/>
              <a:stretch>
                <a:fillRect l="-19000" r="-28000"/>
              </a:stretch>
            </a:blip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144002" y="1488830"/>
              <a:ext cx="2895600" cy="3669323"/>
            </a:xfrm>
            <a:prstGeom prst="rect">
              <a:avLst/>
            </a:prstGeom>
            <a:blipFill dpi="0" rotWithShape="1">
              <a:blip r:embed="rId5"/>
              <a:srcRect/>
              <a:stretch>
                <a:fillRect l="-24000" r="-23000"/>
              </a:stretch>
            </a:blip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211015" y="5342766"/>
            <a:ext cx="2854894" cy="1200329"/>
          </a:xfrm>
          <a:prstGeom prst="rect">
            <a:avLst/>
          </a:prstGeom>
        </p:spPr>
        <p:txBody>
          <a:bodyPr wrap="square">
            <a:spAutoFit/>
          </a:bodyPr>
          <a:lstStyle/>
          <a:p>
            <a:pPr algn="ctr"/>
            <a:r>
              <a:rPr lang="en-US" cap="all" dirty="0">
                <a:solidFill>
                  <a:schemeClr val="accent3"/>
                </a:solidFill>
                <a:latin typeface="Arial" panose="020B0604020202020204" pitchFamily="34" charset="0"/>
                <a:cs typeface="Arial" panose="020B0604020202020204" pitchFamily="34" charset="0"/>
              </a:rPr>
              <a:t>Enter your text here</a:t>
            </a:r>
          </a:p>
          <a:p>
            <a:pPr algn="ctr"/>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a:t>
            </a:r>
            <a:endParaRPr lang="en-US" dirty="0"/>
          </a:p>
        </p:txBody>
      </p:sp>
      <p:sp>
        <p:nvSpPr>
          <p:cNvPr id="20" name="Rectangle 19"/>
          <p:cNvSpPr/>
          <p:nvPr/>
        </p:nvSpPr>
        <p:spPr>
          <a:xfrm>
            <a:off x="3209845" y="5342766"/>
            <a:ext cx="2854894" cy="1200329"/>
          </a:xfrm>
          <a:prstGeom prst="rect">
            <a:avLst/>
          </a:prstGeom>
        </p:spPr>
        <p:txBody>
          <a:bodyPr wrap="square">
            <a:spAutoFit/>
          </a:bodyPr>
          <a:lstStyle/>
          <a:p>
            <a:pPr algn="ctr"/>
            <a:r>
              <a:rPr lang="en-US" cap="all" dirty="0">
                <a:solidFill>
                  <a:schemeClr val="accent4">
                    <a:lumMod val="75000"/>
                  </a:schemeClr>
                </a:solidFill>
                <a:latin typeface="Arial" panose="020B0604020202020204" pitchFamily="34" charset="0"/>
                <a:cs typeface="Arial" panose="020B0604020202020204" pitchFamily="34" charset="0"/>
              </a:rPr>
              <a:t>Enter your text here</a:t>
            </a:r>
          </a:p>
          <a:p>
            <a:pPr algn="ctr"/>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a:t>
            </a:r>
            <a:endParaRPr lang="en-US" dirty="0"/>
          </a:p>
        </p:txBody>
      </p:sp>
      <p:sp>
        <p:nvSpPr>
          <p:cNvPr id="21" name="Rectangle 20"/>
          <p:cNvSpPr/>
          <p:nvPr/>
        </p:nvSpPr>
        <p:spPr>
          <a:xfrm>
            <a:off x="6167968" y="5342766"/>
            <a:ext cx="2854894" cy="1200329"/>
          </a:xfrm>
          <a:prstGeom prst="rect">
            <a:avLst/>
          </a:prstGeom>
        </p:spPr>
        <p:txBody>
          <a:bodyPr wrap="square">
            <a:spAutoFit/>
          </a:bodyPr>
          <a:lstStyle/>
          <a:p>
            <a:pPr algn="ctr"/>
            <a:r>
              <a:rPr lang="en-US" cap="all" dirty="0">
                <a:solidFill>
                  <a:schemeClr val="accent5"/>
                </a:solidFill>
                <a:latin typeface="Arial" panose="020B0604020202020204" pitchFamily="34" charset="0"/>
                <a:cs typeface="Arial" panose="020B0604020202020204" pitchFamily="34" charset="0"/>
              </a:rPr>
              <a:t>Enter your text here</a:t>
            </a:r>
          </a:p>
          <a:p>
            <a:pPr algn="ctr"/>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a:t>
            </a:r>
            <a:endParaRPr lang="en-US" dirty="0"/>
          </a:p>
        </p:txBody>
      </p:sp>
      <p:sp>
        <p:nvSpPr>
          <p:cNvPr id="22" name="Rectangle 21"/>
          <p:cNvSpPr/>
          <p:nvPr/>
        </p:nvSpPr>
        <p:spPr>
          <a:xfrm>
            <a:off x="9126092" y="5342765"/>
            <a:ext cx="2854894" cy="1200329"/>
          </a:xfrm>
          <a:prstGeom prst="rect">
            <a:avLst/>
          </a:prstGeom>
        </p:spPr>
        <p:txBody>
          <a:bodyPr wrap="square">
            <a:spAutoFit/>
          </a:bodyPr>
          <a:lstStyle/>
          <a:p>
            <a:pPr algn="ctr"/>
            <a:r>
              <a:rPr lang="en-US" cap="all" dirty="0">
                <a:solidFill>
                  <a:schemeClr val="accent6"/>
                </a:solidFill>
                <a:latin typeface="Arial" panose="020B0604020202020204" pitchFamily="34" charset="0"/>
                <a:cs typeface="Arial" panose="020B0604020202020204" pitchFamily="34" charset="0"/>
              </a:rPr>
              <a:t>Enter your text here</a:t>
            </a:r>
          </a:p>
          <a:p>
            <a:pPr algn="ctr"/>
            <a:r>
              <a:rPr lang="en-US" dirty="0">
                <a:solidFill>
                  <a:schemeClr val="tx1">
                    <a:lumMod val="75000"/>
                    <a:lumOff val="25000"/>
                  </a:schemeClr>
                </a:solidFill>
                <a:latin typeface="Arial" panose="020B0604020202020204" pitchFamily="34" charset="0"/>
                <a:cs typeface="Arial" panose="020B0604020202020204" pitchFamily="34" charset="0"/>
              </a:rPr>
              <a:t>This is sample text. You can replace this text here. </a:t>
            </a:r>
            <a:endParaRPr lang="en-US" dirty="0"/>
          </a:p>
        </p:txBody>
      </p:sp>
      <p:sp>
        <p:nvSpPr>
          <p:cNvPr id="23" name="TextBox 22"/>
          <p:cNvSpPr txBox="1"/>
          <p:nvPr/>
        </p:nvSpPr>
        <p:spPr>
          <a:xfrm>
            <a:off x="732693" y="350361"/>
            <a:ext cx="10726615" cy="830997"/>
          </a:xfrm>
          <a:prstGeom prst="rect">
            <a:avLst/>
          </a:prstGeom>
          <a:noFill/>
        </p:spPr>
        <p:txBody>
          <a:bodyPr wrap="square" rtlCol="0">
            <a:spAutoFit/>
          </a:bodyPr>
          <a:lstStyle/>
          <a:p>
            <a:pPr algn="ctr"/>
            <a:r>
              <a:rPr lang="en-US" sz="4800" dirty="0">
                <a:solidFill>
                  <a:schemeClr val="accent3"/>
                </a:solidFill>
                <a:latin typeface="Arial" panose="020B0604020202020204" pitchFamily="34" charset="0"/>
                <a:cs typeface="Arial" panose="020B0604020202020204" pitchFamily="34" charset="0"/>
              </a:rPr>
              <a:t>Title Goes Here</a:t>
            </a:r>
          </a:p>
        </p:txBody>
      </p:sp>
    </p:spTree>
    <p:extLst>
      <p:ext uri="{BB962C8B-B14F-4D97-AF65-F5344CB8AC3E}">
        <p14:creationId xmlns:p14="http://schemas.microsoft.com/office/powerpoint/2010/main" val="572323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Qualtrics color">
      <a:dk1>
        <a:sysClr val="windowText" lastClr="000000"/>
      </a:dk1>
      <a:lt1>
        <a:sysClr val="window" lastClr="FFFFFF"/>
      </a:lt1>
      <a:dk2>
        <a:srgbClr val="44546A"/>
      </a:dk2>
      <a:lt2>
        <a:srgbClr val="E7E6E6"/>
      </a:lt2>
      <a:accent1>
        <a:srgbClr val="1296A3"/>
      </a:accent1>
      <a:accent2>
        <a:srgbClr val="402C24"/>
      </a:accent2>
      <a:accent3>
        <a:srgbClr val="CC2A3A"/>
      </a:accent3>
      <a:accent4>
        <a:srgbClr val="FF8939"/>
      </a:accent4>
      <a:accent5>
        <a:srgbClr val="2A735E"/>
      </a:accent5>
      <a:accent6>
        <a:srgbClr val="7030A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Biz">
      <a:dk1>
        <a:sysClr val="windowText" lastClr="000000"/>
      </a:dk1>
      <a:lt1>
        <a:sysClr val="window" lastClr="FFFFFF"/>
      </a:lt1>
      <a:dk2>
        <a:srgbClr val="44546A"/>
      </a:dk2>
      <a:lt2>
        <a:srgbClr val="E7E6E6"/>
      </a:lt2>
      <a:accent1>
        <a:srgbClr val="4E96DA"/>
      </a:accent1>
      <a:accent2>
        <a:srgbClr val="48AB83"/>
      </a:accent2>
      <a:accent3>
        <a:srgbClr val="98C42A"/>
      </a:accent3>
      <a:accent4>
        <a:srgbClr val="EBAB2C"/>
      </a:accent4>
      <a:accent5>
        <a:srgbClr val="DA2419"/>
      </a:accent5>
      <a:accent6>
        <a:srgbClr val="530C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TotalTime>
  <Words>736</Words>
  <Application>Microsoft Office PowerPoint</Application>
  <PresentationFormat>Widescreen</PresentationFormat>
  <Paragraphs>69</Paragraphs>
  <Slides>12</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Calibri Light</vt:lpstr>
      <vt:lpstr>Open Sans</vt:lpstr>
      <vt:lpstr>Segoe UI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 Junaed</dc:creator>
  <cp:lastModifiedBy>FTM</cp:lastModifiedBy>
  <cp:revision>48</cp:revision>
  <dcterms:created xsi:type="dcterms:W3CDTF">2015-06-01T06:05:01Z</dcterms:created>
  <dcterms:modified xsi:type="dcterms:W3CDTF">2017-08-31T22:15:17Z</dcterms:modified>
</cp:coreProperties>
</file>