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9"/>
  </p:notesMasterIdLst>
  <p:sldIdLst>
    <p:sldId id="276" r:id="rId3"/>
    <p:sldId id="277" r:id="rId4"/>
    <p:sldId id="278" r:id="rId5"/>
    <p:sldId id="279" r:id="rId6"/>
    <p:sldId id="280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24"/>
  </p:normalViewPr>
  <p:slideViewPr>
    <p:cSldViewPr>
      <p:cViewPr varScale="1">
        <p:scale>
          <a:sx n="64" d="100"/>
          <a:sy n="64" d="100"/>
        </p:scale>
        <p:origin x="786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6680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6680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6680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6680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92897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7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5" y="3887117"/>
            <a:ext cx="10360501" cy="610820"/>
          </a:xfrm>
        </p:spPr>
        <p:txBody>
          <a:bodyPr/>
          <a:lstStyle>
            <a:lvl1pPr algn="ctr">
              <a:defRPr lang="en-US" sz="3997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7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5713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5" y="2130432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8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2304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832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7"/>
            <a:ext cx="10360501" cy="1362075"/>
          </a:xfrm>
        </p:spPr>
        <p:txBody>
          <a:bodyPr anchor="t"/>
          <a:lstStyle>
            <a:lvl1pPr algn="l">
              <a:defRPr sz="529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7">
                <a:solidFill>
                  <a:schemeClr val="tx1">
                    <a:tint val="75000"/>
                  </a:schemeClr>
                </a:solidFill>
              </a:defRPr>
            </a:lvl1pPr>
            <a:lvl2pPr marL="608944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2pPr>
            <a:lvl3pPr marL="1217890" indent="0">
              <a:buNone/>
              <a:defRPr sz="2097">
                <a:solidFill>
                  <a:schemeClr val="tx1">
                    <a:tint val="75000"/>
                  </a:schemeClr>
                </a:solidFill>
              </a:defRPr>
            </a:lvl3pPr>
            <a:lvl4pPr marL="1826835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4pPr>
            <a:lvl5pPr marL="243578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5pPr>
            <a:lvl6pPr marL="3044725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6pPr>
            <a:lvl7pPr marL="365367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7pPr>
            <a:lvl8pPr marL="4262614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8pPr>
            <a:lvl9pPr marL="487156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5238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6"/>
            <a:ext cx="5383398" cy="4525963"/>
          </a:xfrm>
        </p:spPr>
        <p:txBody>
          <a:bodyPr/>
          <a:lstStyle>
            <a:lvl1pPr>
              <a:defRPr sz="3697"/>
            </a:lvl1pPr>
            <a:lvl2pPr>
              <a:defRPr sz="3197"/>
            </a:lvl2pPr>
            <a:lvl3pPr>
              <a:defRPr sz="2697"/>
            </a:lvl3pPr>
            <a:lvl4pPr>
              <a:defRPr sz="2397"/>
            </a:lvl4pPr>
            <a:lvl5pPr>
              <a:defRPr sz="2397"/>
            </a:lvl5pPr>
            <a:lvl6pPr>
              <a:defRPr sz="2397"/>
            </a:lvl6pPr>
            <a:lvl7pPr>
              <a:defRPr sz="2397"/>
            </a:lvl7pPr>
            <a:lvl8pPr>
              <a:defRPr sz="2397"/>
            </a:lvl8pPr>
            <a:lvl9pPr>
              <a:defRPr sz="23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6"/>
            <a:ext cx="5383398" cy="4525963"/>
          </a:xfrm>
        </p:spPr>
        <p:txBody>
          <a:bodyPr/>
          <a:lstStyle>
            <a:lvl1pPr>
              <a:defRPr sz="3697"/>
            </a:lvl1pPr>
            <a:lvl2pPr>
              <a:defRPr sz="3197"/>
            </a:lvl2pPr>
            <a:lvl3pPr>
              <a:defRPr sz="2697"/>
            </a:lvl3pPr>
            <a:lvl4pPr>
              <a:defRPr sz="2397"/>
            </a:lvl4pPr>
            <a:lvl5pPr>
              <a:defRPr sz="2397"/>
            </a:lvl5pPr>
            <a:lvl6pPr>
              <a:defRPr sz="2397"/>
            </a:lvl6pPr>
            <a:lvl7pPr>
              <a:defRPr sz="2397"/>
            </a:lvl7pPr>
            <a:lvl8pPr>
              <a:defRPr sz="2397"/>
            </a:lvl8pPr>
            <a:lvl9pPr>
              <a:defRPr sz="23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55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4" y="1535117"/>
            <a:ext cx="5385514" cy="639763"/>
          </a:xfrm>
        </p:spPr>
        <p:txBody>
          <a:bodyPr anchor="b"/>
          <a:lstStyle>
            <a:lvl1pPr marL="0" indent="0">
              <a:buNone/>
              <a:defRPr sz="3197" b="1"/>
            </a:lvl1pPr>
            <a:lvl2pPr marL="608944" indent="0">
              <a:buNone/>
              <a:defRPr sz="2697" b="1"/>
            </a:lvl2pPr>
            <a:lvl3pPr marL="1217890" indent="0">
              <a:buNone/>
              <a:defRPr sz="2397" b="1"/>
            </a:lvl3pPr>
            <a:lvl4pPr marL="1826835" indent="0">
              <a:buNone/>
              <a:defRPr sz="2097" b="1"/>
            </a:lvl4pPr>
            <a:lvl5pPr marL="2435780" indent="0">
              <a:buNone/>
              <a:defRPr sz="2097" b="1"/>
            </a:lvl5pPr>
            <a:lvl6pPr marL="3044725" indent="0">
              <a:buNone/>
              <a:defRPr sz="2097" b="1"/>
            </a:lvl6pPr>
            <a:lvl7pPr marL="3653670" indent="0">
              <a:buNone/>
              <a:defRPr sz="2097" b="1"/>
            </a:lvl7pPr>
            <a:lvl8pPr marL="4262614" indent="0">
              <a:buNone/>
              <a:defRPr sz="2097" b="1"/>
            </a:lvl8pPr>
            <a:lvl9pPr marL="4871560" indent="0">
              <a:buNone/>
              <a:defRPr sz="20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4" y="2174875"/>
            <a:ext cx="5385514" cy="3951288"/>
          </a:xfrm>
        </p:spPr>
        <p:txBody>
          <a:bodyPr/>
          <a:lstStyle>
            <a:lvl1pPr>
              <a:defRPr sz="3197"/>
            </a:lvl1pPr>
            <a:lvl2pPr>
              <a:defRPr sz="2697"/>
            </a:lvl2pPr>
            <a:lvl3pPr>
              <a:defRPr sz="2397"/>
            </a:lvl3pPr>
            <a:lvl4pPr>
              <a:defRPr sz="2097"/>
            </a:lvl4pPr>
            <a:lvl5pPr>
              <a:defRPr sz="2097"/>
            </a:lvl5pPr>
            <a:lvl6pPr>
              <a:defRPr sz="2097"/>
            </a:lvl6pPr>
            <a:lvl7pPr>
              <a:defRPr sz="2097"/>
            </a:lvl7pPr>
            <a:lvl8pPr>
              <a:defRPr sz="2097"/>
            </a:lvl8pPr>
            <a:lvl9pPr>
              <a:defRPr sz="20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7" b="1"/>
            </a:lvl1pPr>
            <a:lvl2pPr marL="608944" indent="0">
              <a:buNone/>
              <a:defRPr sz="2697" b="1"/>
            </a:lvl2pPr>
            <a:lvl3pPr marL="1217890" indent="0">
              <a:buNone/>
              <a:defRPr sz="2397" b="1"/>
            </a:lvl3pPr>
            <a:lvl4pPr marL="1826835" indent="0">
              <a:buNone/>
              <a:defRPr sz="2097" b="1"/>
            </a:lvl4pPr>
            <a:lvl5pPr marL="2435780" indent="0">
              <a:buNone/>
              <a:defRPr sz="2097" b="1"/>
            </a:lvl5pPr>
            <a:lvl6pPr marL="3044725" indent="0">
              <a:buNone/>
              <a:defRPr sz="2097" b="1"/>
            </a:lvl6pPr>
            <a:lvl7pPr marL="3653670" indent="0">
              <a:buNone/>
              <a:defRPr sz="2097" b="1"/>
            </a:lvl7pPr>
            <a:lvl8pPr marL="4262614" indent="0">
              <a:buNone/>
              <a:defRPr sz="2097" b="1"/>
            </a:lvl8pPr>
            <a:lvl9pPr marL="4871560" indent="0">
              <a:buNone/>
              <a:defRPr sz="20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7"/>
            </a:lvl1pPr>
            <a:lvl2pPr>
              <a:defRPr sz="2697"/>
            </a:lvl2pPr>
            <a:lvl3pPr>
              <a:defRPr sz="2397"/>
            </a:lvl3pPr>
            <a:lvl4pPr>
              <a:defRPr sz="2097"/>
            </a:lvl4pPr>
            <a:lvl5pPr>
              <a:defRPr sz="2097"/>
            </a:lvl5pPr>
            <a:lvl6pPr>
              <a:defRPr sz="2097"/>
            </a:lvl6pPr>
            <a:lvl7pPr>
              <a:defRPr sz="2097"/>
            </a:lvl7pPr>
            <a:lvl8pPr>
              <a:defRPr sz="2097"/>
            </a:lvl8pPr>
            <a:lvl9pPr>
              <a:defRPr sz="20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1111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3313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4348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3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5"/>
            <a:ext cx="4010039" cy="1162051"/>
          </a:xfrm>
        </p:spPr>
        <p:txBody>
          <a:bodyPr anchor="b"/>
          <a:lstStyle>
            <a:lvl1pPr algn="l">
              <a:defRPr sz="269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8"/>
            <a:ext cx="6813892" cy="5853113"/>
          </a:xfrm>
        </p:spPr>
        <p:txBody>
          <a:bodyPr/>
          <a:lstStyle>
            <a:lvl1pPr>
              <a:defRPr sz="4297"/>
            </a:lvl1pPr>
            <a:lvl2pPr>
              <a:defRPr sz="3697"/>
            </a:lvl2pPr>
            <a:lvl3pPr>
              <a:defRPr sz="3197"/>
            </a:lvl3pPr>
            <a:lvl4pPr>
              <a:defRPr sz="2697"/>
            </a:lvl4pPr>
            <a:lvl5pPr>
              <a:defRPr sz="2697"/>
            </a:lvl5pPr>
            <a:lvl6pPr>
              <a:defRPr sz="2697"/>
            </a:lvl6pPr>
            <a:lvl7pPr>
              <a:defRPr sz="2697"/>
            </a:lvl7pPr>
            <a:lvl8pPr>
              <a:defRPr sz="2697"/>
            </a:lvl8pPr>
            <a:lvl9pPr>
              <a:defRPr sz="26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7"/>
            </a:lvl1pPr>
            <a:lvl2pPr marL="608944" indent="0">
              <a:buNone/>
              <a:defRPr sz="1600"/>
            </a:lvl2pPr>
            <a:lvl3pPr marL="1217890" indent="0">
              <a:buNone/>
              <a:defRPr sz="1300"/>
            </a:lvl3pPr>
            <a:lvl4pPr marL="1826835" indent="0">
              <a:buNone/>
              <a:defRPr sz="1200"/>
            </a:lvl4pPr>
            <a:lvl5pPr marL="2435780" indent="0">
              <a:buNone/>
              <a:defRPr sz="1200"/>
            </a:lvl5pPr>
            <a:lvl6pPr marL="3044725" indent="0">
              <a:buNone/>
              <a:defRPr sz="1200"/>
            </a:lvl6pPr>
            <a:lvl7pPr marL="3653670" indent="0">
              <a:buNone/>
              <a:defRPr sz="1200"/>
            </a:lvl7pPr>
            <a:lvl8pPr marL="4262614" indent="0">
              <a:buNone/>
              <a:defRPr sz="1200"/>
            </a:lvl8pPr>
            <a:lvl9pPr marL="487156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6784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8" y="4800606"/>
            <a:ext cx="7313295" cy="566739"/>
          </a:xfrm>
        </p:spPr>
        <p:txBody>
          <a:bodyPr anchor="b"/>
          <a:lstStyle>
            <a:lvl1pPr algn="l">
              <a:defRPr sz="269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8" y="612775"/>
            <a:ext cx="7313295" cy="4114800"/>
          </a:xfrm>
        </p:spPr>
        <p:txBody>
          <a:bodyPr/>
          <a:lstStyle>
            <a:lvl1pPr marL="0" indent="0">
              <a:buNone/>
              <a:defRPr sz="4297"/>
            </a:lvl1pPr>
            <a:lvl2pPr marL="608944" indent="0">
              <a:buNone/>
              <a:defRPr sz="3697"/>
            </a:lvl2pPr>
            <a:lvl3pPr marL="1217890" indent="0">
              <a:buNone/>
              <a:defRPr sz="3197"/>
            </a:lvl3pPr>
            <a:lvl4pPr marL="1826835" indent="0">
              <a:buNone/>
              <a:defRPr sz="2697"/>
            </a:lvl4pPr>
            <a:lvl5pPr marL="2435780" indent="0">
              <a:buNone/>
              <a:defRPr sz="2697"/>
            </a:lvl5pPr>
            <a:lvl6pPr marL="3044725" indent="0">
              <a:buNone/>
              <a:defRPr sz="2697"/>
            </a:lvl6pPr>
            <a:lvl7pPr marL="3653670" indent="0">
              <a:buNone/>
              <a:defRPr sz="2697"/>
            </a:lvl7pPr>
            <a:lvl8pPr marL="4262614" indent="0">
              <a:buNone/>
              <a:defRPr sz="2697"/>
            </a:lvl8pPr>
            <a:lvl9pPr marL="4871560" indent="0">
              <a:buNone/>
              <a:defRPr sz="269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8" y="5367344"/>
            <a:ext cx="7313295" cy="804863"/>
          </a:xfrm>
        </p:spPr>
        <p:txBody>
          <a:bodyPr/>
          <a:lstStyle>
            <a:lvl1pPr marL="0" indent="0">
              <a:buNone/>
              <a:defRPr sz="1897"/>
            </a:lvl1pPr>
            <a:lvl2pPr marL="608944" indent="0">
              <a:buNone/>
              <a:defRPr sz="1600"/>
            </a:lvl2pPr>
            <a:lvl3pPr marL="1217890" indent="0">
              <a:buNone/>
              <a:defRPr sz="1300"/>
            </a:lvl3pPr>
            <a:lvl4pPr marL="1826835" indent="0">
              <a:buNone/>
              <a:defRPr sz="1200"/>
            </a:lvl4pPr>
            <a:lvl5pPr marL="2435780" indent="0">
              <a:buNone/>
              <a:defRPr sz="1200"/>
            </a:lvl5pPr>
            <a:lvl6pPr marL="3044725" indent="0">
              <a:buNone/>
              <a:defRPr sz="1200"/>
            </a:lvl6pPr>
            <a:lvl7pPr marL="3653670" indent="0">
              <a:buNone/>
              <a:defRPr sz="1200"/>
            </a:lvl7pPr>
            <a:lvl8pPr marL="4262614" indent="0">
              <a:buNone/>
              <a:defRPr sz="1200"/>
            </a:lvl8pPr>
            <a:lvl9pPr marL="487156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0639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1503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5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5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1025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9"/>
            <a:ext cx="5930678" cy="711081"/>
          </a:xfrm>
        </p:spPr>
        <p:txBody>
          <a:bodyPr>
            <a:normAutofit/>
          </a:bodyPr>
          <a:lstStyle>
            <a:lvl1pPr algn="ctr">
              <a:defRPr sz="3597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963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4" y="274645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4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7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8" y="6356357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8" y="6356357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740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1217890" rtl="0" eaLnBrk="1" latinLnBrk="0" hangingPunct="1">
        <a:spcBef>
          <a:spcPct val="0"/>
        </a:spcBef>
        <a:buNone/>
        <a:defRPr sz="35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09" indent="-456709" algn="l" defTabSz="1217890" rtl="0" eaLnBrk="1" latinLnBrk="0" hangingPunct="1">
        <a:spcBef>
          <a:spcPct val="20000"/>
        </a:spcBef>
        <a:buFont typeface="Arial" pitchFamily="34" charset="0"/>
        <a:buChar char="•"/>
        <a:defRPr sz="3597" kern="1200">
          <a:solidFill>
            <a:schemeClr val="tx1"/>
          </a:solidFill>
          <a:latin typeface="+mj-lt"/>
          <a:ea typeface="+mn-ea"/>
          <a:cs typeface="+mn-cs"/>
        </a:defRPr>
      </a:lvl1pPr>
      <a:lvl2pPr marL="989536" indent="-380591" algn="l" defTabSz="1217890" rtl="0" eaLnBrk="1" latinLnBrk="0" hangingPunct="1">
        <a:spcBef>
          <a:spcPct val="20000"/>
        </a:spcBef>
        <a:buFont typeface="Arial" pitchFamily="34" charset="0"/>
        <a:buChar char="–"/>
        <a:defRPr sz="3197" kern="1200">
          <a:solidFill>
            <a:schemeClr val="tx1"/>
          </a:solidFill>
          <a:latin typeface="+mj-lt"/>
          <a:ea typeface="+mn-ea"/>
          <a:cs typeface="+mn-cs"/>
        </a:defRPr>
      </a:lvl2pPr>
      <a:lvl3pPr marL="152236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397" kern="1200">
          <a:solidFill>
            <a:schemeClr val="tx1"/>
          </a:solidFill>
          <a:latin typeface="+mj-lt"/>
          <a:ea typeface="+mn-ea"/>
          <a:cs typeface="+mn-cs"/>
        </a:defRPr>
      </a:lvl3pPr>
      <a:lvl4pPr marL="2131307" indent="-304474" algn="l" defTabSz="1217890" rtl="0" eaLnBrk="1" latinLnBrk="0" hangingPunct="1">
        <a:spcBef>
          <a:spcPct val="20000"/>
        </a:spcBef>
        <a:buFont typeface="Arial" pitchFamily="34" charset="0"/>
        <a:buChar char="–"/>
        <a:defRPr sz="1997" kern="1200">
          <a:solidFill>
            <a:schemeClr val="tx1"/>
          </a:solidFill>
          <a:latin typeface="+mj-lt"/>
          <a:ea typeface="+mn-ea"/>
          <a:cs typeface="+mn-cs"/>
        </a:defRPr>
      </a:lvl4pPr>
      <a:lvl5pPr marL="2740252" indent="-304474" algn="l" defTabSz="1217890" rtl="0" eaLnBrk="1" latinLnBrk="0" hangingPunct="1">
        <a:spcBef>
          <a:spcPct val="20000"/>
        </a:spcBef>
        <a:buFont typeface="Arial" pitchFamily="34" charset="0"/>
        <a:buChar char="»"/>
        <a:defRPr sz="1997" kern="1200">
          <a:solidFill>
            <a:schemeClr val="tx1"/>
          </a:solidFill>
          <a:latin typeface="+mj-lt"/>
          <a:ea typeface="+mn-ea"/>
          <a:cs typeface="+mn-cs"/>
        </a:defRPr>
      </a:lvl5pPr>
      <a:lvl6pPr marL="3349197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6pPr>
      <a:lvl7pPr marL="395814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7pPr>
      <a:lvl8pPr marL="4567087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8pPr>
      <a:lvl9pPr marL="5176032" indent="-304474" algn="l" defTabSz="1217890" rtl="0" eaLnBrk="1" latinLnBrk="0" hangingPunct="1">
        <a:spcBef>
          <a:spcPct val="20000"/>
        </a:spcBef>
        <a:buFont typeface="Arial" pitchFamily="34" charset="0"/>
        <a:buChar char="•"/>
        <a:defRPr sz="26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1pPr>
      <a:lvl2pPr marL="608944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21789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3pPr>
      <a:lvl4pPr marL="1826835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4pPr>
      <a:lvl5pPr marL="243578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5pPr>
      <a:lvl6pPr marL="3044725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6pPr>
      <a:lvl7pPr marL="365367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7pPr>
      <a:lvl8pPr marL="4262614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8pPr>
      <a:lvl9pPr marL="4871560" algn="l" defTabSz="1217890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9000">
              <a:schemeClr val="accent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/>
          <p:cNvGrpSpPr/>
          <p:nvPr/>
        </p:nvGrpSpPr>
        <p:grpSpPr>
          <a:xfrm>
            <a:off x="2638028" y="553333"/>
            <a:ext cx="6511651" cy="5972011"/>
            <a:chOff x="3372505" y="941284"/>
            <a:chExt cx="5381530" cy="4935546"/>
          </a:xfrm>
        </p:grpSpPr>
        <p:sp>
          <p:nvSpPr>
            <p:cNvPr id="10" name="Oval 9"/>
            <p:cNvSpPr/>
            <p:nvPr/>
          </p:nvSpPr>
          <p:spPr>
            <a:xfrm>
              <a:off x="4808268" y="1186148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11" name="Oval 10"/>
            <p:cNvSpPr/>
            <p:nvPr/>
          </p:nvSpPr>
          <p:spPr>
            <a:xfrm>
              <a:off x="4519161" y="94128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12" name="Oval 11"/>
            <p:cNvSpPr/>
            <p:nvPr/>
          </p:nvSpPr>
          <p:spPr>
            <a:xfrm>
              <a:off x="4945820" y="1033311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13" name="Oval 12"/>
            <p:cNvSpPr/>
            <p:nvPr/>
          </p:nvSpPr>
          <p:spPr>
            <a:xfrm>
              <a:off x="4731849" y="138483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14" name="Oval 13"/>
            <p:cNvSpPr/>
            <p:nvPr/>
          </p:nvSpPr>
          <p:spPr>
            <a:xfrm>
              <a:off x="4624864" y="1323700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15" name="Oval 14"/>
            <p:cNvSpPr/>
            <p:nvPr/>
          </p:nvSpPr>
          <p:spPr>
            <a:xfrm>
              <a:off x="4487312" y="1247282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16" name="Oval 15"/>
            <p:cNvSpPr/>
            <p:nvPr/>
          </p:nvSpPr>
          <p:spPr>
            <a:xfrm>
              <a:off x="4945821" y="1277850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18" name="Oval 17"/>
            <p:cNvSpPr/>
            <p:nvPr/>
          </p:nvSpPr>
          <p:spPr>
            <a:xfrm>
              <a:off x="4999206" y="1411313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19" name="Oval 18"/>
            <p:cNvSpPr/>
            <p:nvPr/>
          </p:nvSpPr>
          <p:spPr>
            <a:xfrm>
              <a:off x="4929188" y="1002295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20" name="Oval 19"/>
            <p:cNvSpPr/>
            <p:nvPr/>
          </p:nvSpPr>
          <p:spPr>
            <a:xfrm>
              <a:off x="4316045" y="1211320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21" name="Oval 20"/>
            <p:cNvSpPr/>
            <p:nvPr/>
          </p:nvSpPr>
          <p:spPr>
            <a:xfrm>
              <a:off x="4329980" y="1058035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22" name="Oval 21"/>
            <p:cNvSpPr/>
            <p:nvPr/>
          </p:nvSpPr>
          <p:spPr>
            <a:xfrm>
              <a:off x="5054604" y="1127710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26" name="Oval 25"/>
            <p:cNvSpPr/>
            <p:nvPr/>
          </p:nvSpPr>
          <p:spPr>
            <a:xfrm>
              <a:off x="5964879" y="3053448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27" name="Oval 26"/>
            <p:cNvSpPr/>
            <p:nvPr/>
          </p:nvSpPr>
          <p:spPr>
            <a:xfrm>
              <a:off x="5675772" y="280858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28" name="Oval 27"/>
            <p:cNvSpPr/>
            <p:nvPr/>
          </p:nvSpPr>
          <p:spPr>
            <a:xfrm>
              <a:off x="6102431" y="2900611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29" name="Oval 28"/>
            <p:cNvSpPr/>
            <p:nvPr/>
          </p:nvSpPr>
          <p:spPr>
            <a:xfrm>
              <a:off x="5888461" y="325213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30" name="Oval 29"/>
            <p:cNvSpPr/>
            <p:nvPr/>
          </p:nvSpPr>
          <p:spPr>
            <a:xfrm>
              <a:off x="5781475" y="3191001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31" name="Oval 30"/>
            <p:cNvSpPr/>
            <p:nvPr/>
          </p:nvSpPr>
          <p:spPr>
            <a:xfrm>
              <a:off x="5643923" y="3114582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32" name="Oval 31"/>
            <p:cNvSpPr/>
            <p:nvPr/>
          </p:nvSpPr>
          <p:spPr>
            <a:xfrm>
              <a:off x="6102433" y="3145150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33" name="Oval 32"/>
            <p:cNvSpPr/>
            <p:nvPr/>
          </p:nvSpPr>
          <p:spPr>
            <a:xfrm>
              <a:off x="6071865" y="3022880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34" name="Oval 33"/>
            <p:cNvSpPr/>
            <p:nvPr/>
          </p:nvSpPr>
          <p:spPr>
            <a:xfrm>
              <a:off x="6155817" y="3278613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36" name="Oval 35"/>
            <p:cNvSpPr/>
            <p:nvPr/>
          </p:nvSpPr>
          <p:spPr>
            <a:xfrm>
              <a:off x="5472656" y="3078620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37" name="Oval 36"/>
            <p:cNvSpPr/>
            <p:nvPr/>
          </p:nvSpPr>
          <p:spPr>
            <a:xfrm>
              <a:off x="5486591" y="2925335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41" name="Oval 40"/>
            <p:cNvSpPr/>
            <p:nvPr/>
          </p:nvSpPr>
          <p:spPr>
            <a:xfrm>
              <a:off x="3693461" y="3053448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42" name="Oval 41"/>
            <p:cNvSpPr/>
            <p:nvPr/>
          </p:nvSpPr>
          <p:spPr>
            <a:xfrm>
              <a:off x="3404354" y="280858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43" name="Oval 42"/>
            <p:cNvSpPr/>
            <p:nvPr/>
          </p:nvSpPr>
          <p:spPr>
            <a:xfrm>
              <a:off x="3831013" y="2900611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44" name="Oval 43"/>
            <p:cNvSpPr/>
            <p:nvPr/>
          </p:nvSpPr>
          <p:spPr>
            <a:xfrm>
              <a:off x="3617043" y="325213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45" name="Oval 44"/>
            <p:cNvSpPr/>
            <p:nvPr/>
          </p:nvSpPr>
          <p:spPr>
            <a:xfrm>
              <a:off x="3510057" y="3191001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46" name="Oval 45"/>
            <p:cNvSpPr/>
            <p:nvPr/>
          </p:nvSpPr>
          <p:spPr>
            <a:xfrm>
              <a:off x="3372505" y="3114582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48" name="Oval 47"/>
            <p:cNvSpPr/>
            <p:nvPr/>
          </p:nvSpPr>
          <p:spPr>
            <a:xfrm>
              <a:off x="3800447" y="3022880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49" name="Oval 48"/>
            <p:cNvSpPr/>
            <p:nvPr/>
          </p:nvSpPr>
          <p:spPr>
            <a:xfrm>
              <a:off x="3884399" y="3278613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50" name="Oval 49"/>
            <p:cNvSpPr/>
            <p:nvPr/>
          </p:nvSpPr>
          <p:spPr>
            <a:xfrm>
              <a:off x="3814382" y="2869595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53" name="Oval 52"/>
            <p:cNvSpPr/>
            <p:nvPr/>
          </p:nvSpPr>
          <p:spPr>
            <a:xfrm>
              <a:off x="3939797" y="2995010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54" name="Oval 53"/>
            <p:cNvSpPr/>
            <p:nvPr/>
          </p:nvSpPr>
          <p:spPr>
            <a:xfrm>
              <a:off x="3953732" y="2841725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3" name="Oval 2"/>
            <p:cNvSpPr/>
            <p:nvPr/>
          </p:nvSpPr>
          <p:spPr>
            <a:xfrm>
              <a:off x="5303212" y="1692926"/>
              <a:ext cx="1584664" cy="1584663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431800" dist="152400" dir="8100000" algn="t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2000">
                  <a:latin typeface="Arial" pitchFamily="34" charset="0"/>
                  <a:cs typeface="Arial" pitchFamily="34" charset="0"/>
                </a:rPr>
                <a:t>Edit text</a:t>
              </a:r>
              <a:endParaRPr lang="en-IN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Oval 3"/>
            <p:cNvSpPr/>
            <p:nvPr/>
          </p:nvSpPr>
          <p:spPr>
            <a:xfrm>
              <a:off x="4200084" y="3526961"/>
              <a:ext cx="1584664" cy="1584663"/>
            </a:xfrm>
            <a:prstGeom prst="ellipse">
              <a:avLst/>
            </a:prstGeom>
            <a:gradFill>
              <a:gsLst>
                <a:gs pos="1000">
                  <a:schemeClr val="accent5">
                    <a:lumMod val="87000"/>
                    <a:lumOff val="13000"/>
                  </a:schemeClr>
                </a:gs>
                <a:gs pos="100000">
                  <a:schemeClr val="accent5">
                    <a:lumMod val="9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431800" dist="152400" dir="8100000" algn="t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2000">
                  <a:latin typeface="Arial" pitchFamily="34" charset="0"/>
                  <a:cs typeface="Arial" pitchFamily="34" charset="0"/>
                </a:rPr>
                <a:t>Edit text</a:t>
              </a:r>
              <a:endParaRPr lang="en-IN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6406336" y="3526961"/>
              <a:ext cx="1584664" cy="1584663"/>
            </a:xfrm>
            <a:prstGeom prst="ellipse">
              <a:avLst/>
            </a:prstGeom>
            <a:gradFill>
              <a:gsLst>
                <a:gs pos="1000">
                  <a:schemeClr val="accent4"/>
                </a:gs>
                <a:gs pos="100000">
                  <a:schemeClr val="accent4">
                    <a:lumMod val="7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431800" dist="152400" dir="8100000" algn="t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2000">
                  <a:latin typeface="Arial" pitchFamily="34" charset="0"/>
                  <a:cs typeface="Arial" pitchFamily="34" charset="0"/>
                </a:rPr>
                <a:t>Edit text</a:t>
              </a:r>
              <a:endParaRPr lang="en-IN" sz="2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bg1"/>
                </a:solidFill>
              </a:rPr>
              <a:t>3 Step Diagram Design</a:t>
            </a:r>
            <a:endParaRPr lang="en-IN" dirty="0">
              <a:solidFill>
                <a:schemeClr val="bg1"/>
              </a:solidFill>
            </a:endParaRPr>
          </a:p>
        </p:txBody>
      </p:sp>
      <p:grpSp>
        <p:nvGrpSpPr>
          <p:cNvPr id="66" name="Group 65"/>
          <p:cNvGrpSpPr/>
          <p:nvPr/>
        </p:nvGrpSpPr>
        <p:grpSpPr>
          <a:xfrm>
            <a:off x="8617599" y="1268760"/>
            <a:ext cx="2752921" cy="1518025"/>
            <a:chOff x="8640509" y="1147120"/>
            <a:chExt cx="2752921" cy="1518025"/>
          </a:xfrm>
        </p:grpSpPr>
        <p:cxnSp>
          <p:nvCxnSpPr>
            <p:cNvPr id="58" name="Straight Connector 57"/>
            <p:cNvCxnSpPr/>
            <p:nvPr/>
          </p:nvCxnSpPr>
          <p:spPr>
            <a:xfrm>
              <a:off x="8640509" y="1147120"/>
              <a:ext cx="0" cy="1518025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8640509" y="1147120"/>
              <a:ext cx="2752921" cy="0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TextBox 58"/>
          <p:cNvSpPr txBox="1"/>
          <p:nvPr/>
        </p:nvSpPr>
        <p:spPr>
          <a:xfrm>
            <a:off x="8879814" y="1934329"/>
            <a:ext cx="2417660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kern="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 This is a sample text. Insert your desired text here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873653" y="1452723"/>
            <a:ext cx="2423821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IN" b="1">
                <a:solidFill>
                  <a:schemeClr val="accent3"/>
                </a:solidFill>
              </a:rPr>
              <a:t>STEP 1</a:t>
            </a:r>
            <a:endParaRPr lang="en-IN" b="1" dirty="0">
              <a:solidFill>
                <a:schemeClr val="accent3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879814" y="5442118"/>
            <a:ext cx="2417660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kern="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 This is a sample text. Insert your desired text here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8873653" y="4960512"/>
            <a:ext cx="2423821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IN" b="1">
                <a:solidFill>
                  <a:schemeClr val="accent4"/>
                </a:solidFill>
              </a:rPr>
              <a:t>STEP 2</a:t>
            </a:r>
            <a:endParaRPr lang="en-IN" b="1" dirty="0">
              <a:solidFill>
                <a:schemeClr val="accent4"/>
              </a:solidFill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8617599" y="4776549"/>
            <a:ext cx="2752921" cy="1518025"/>
            <a:chOff x="8640509" y="1147120"/>
            <a:chExt cx="2752921" cy="1518025"/>
          </a:xfrm>
        </p:grpSpPr>
        <p:cxnSp>
          <p:nvCxnSpPr>
            <p:cNvPr id="71" name="Straight Connector 70"/>
            <p:cNvCxnSpPr/>
            <p:nvPr/>
          </p:nvCxnSpPr>
          <p:spPr>
            <a:xfrm>
              <a:off x="8640509" y="1147120"/>
              <a:ext cx="0" cy="1518025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640509" y="1147120"/>
              <a:ext cx="2752921" cy="0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TextBox 79"/>
          <p:cNvSpPr txBox="1"/>
          <p:nvPr/>
        </p:nvSpPr>
        <p:spPr>
          <a:xfrm>
            <a:off x="553765" y="3628015"/>
            <a:ext cx="2417660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400" kern="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 This is a sample text. Insert your desired text here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47604" y="3146409"/>
            <a:ext cx="2423821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IN" b="1">
                <a:solidFill>
                  <a:schemeClr val="accent5"/>
                </a:solidFill>
              </a:rPr>
              <a:t>STEP 3</a:t>
            </a:r>
            <a:endParaRPr lang="en-IN" b="1" dirty="0">
              <a:solidFill>
                <a:schemeClr val="accent5"/>
              </a:solidFill>
            </a:endParaRPr>
          </a:p>
        </p:txBody>
      </p:sp>
      <p:grpSp>
        <p:nvGrpSpPr>
          <p:cNvPr id="77" name="Group 76"/>
          <p:cNvGrpSpPr/>
          <p:nvPr/>
        </p:nvGrpSpPr>
        <p:grpSpPr>
          <a:xfrm flipH="1">
            <a:off x="476890" y="2962446"/>
            <a:ext cx="2752921" cy="1518025"/>
            <a:chOff x="8640509" y="1147120"/>
            <a:chExt cx="2752921" cy="1518025"/>
          </a:xfrm>
        </p:grpSpPr>
        <p:cxnSp>
          <p:nvCxnSpPr>
            <p:cNvPr id="78" name="Straight Connector 77"/>
            <p:cNvCxnSpPr/>
            <p:nvPr/>
          </p:nvCxnSpPr>
          <p:spPr>
            <a:xfrm>
              <a:off x="8640509" y="1147120"/>
              <a:ext cx="0" cy="1518025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8640509" y="1147120"/>
              <a:ext cx="2752921" cy="0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9000">
              <a:schemeClr val="accent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bg1"/>
                </a:solidFill>
              </a:rPr>
              <a:t>3 Step Diagram Design</a:t>
            </a:r>
            <a:endParaRPr lang="en-IN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09836" y="1340768"/>
            <a:ext cx="5381530" cy="4935546"/>
            <a:chOff x="909836" y="1340768"/>
            <a:chExt cx="5381530" cy="4935546"/>
          </a:xfrm>
        </p:grpSpPr>
        <p:sp>
          <p:nvSpPr>
            <p:cNvPr id="10" name="Oval 9"/>
            <p:cNvSpPr/>
            <p:nvPr/>
          </p:nvSpPr>
          <p:spPr>
            <a:xfrm>
              <a:off x="2345599" y="1585632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11" name="Oval 10"/>
            <p:cNvSpPr/>
            <p:nvPr/>
          </p:nvSpPr>
          <p:spPr>
            <a:xfrm>
              <a:off x="2056492" y="1340768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12" name="Oval 11"/>
            <p:cNvSpPr/>
            <p:nvPr/>
          </p:nvSpPr>
          <p:spPr>
            <a:xfrm>
              <a:off x="2483151" y="1432795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13" name="Oval 12"/>
            <p:cNvSpPr/>
            <p:nvPr/>
          </p:nvSpPr>
          <p:spPr>
            <a:xfrm>
              <a:off x="2269180" y="1784318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14" name="Oval 13"/>
            <p:cNvSpPr/>
            <p:nvPr/>
          </p:nvSpPr>
          <p:spPr>
            <a:xfrm>
              <a:off x="2162195" y="172318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15" name="Oval 14"/>
            <p:cNvSpPr/>
            <p:nvPr/>
          </p:nvSpPr>
          <p:spPr>
            <a:xfrm>
              <a:off x="2024643" y="1646766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16" name="Oval 15"/>
            <p:cNvSpPr/>
            <p:nvPr/>
          </p:nvSpPr>
          <p:spPr>
            <a:xfrm>
              <a:off x="2483152" y="167733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18" name="Oval 17"/>
            <p:cNvSpPr/>
            <p:nvPr/>
          </p:nvSpPr>
          <p:spPr>
            <a:xfrm>
              <a:off x="2536537" y="1810797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19" name="Oval 18"/>
            <p:cNvSpPr/>
            <p:nvPr/>
          </p:nvSpPr>
          <p:spPr>
            <a:xfrm>
              <a:off x="2466519" y="1401779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20" name="Oval 19"/>
            <p:cNvSpPr/>
            <p:nvPr/>
          </p:nvSpPr>
          <p:spPr>
            <a:xfrm>
              <a:off x="1853376" y="161080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21" name="Oval 20"/>
            <p:cNvSpPr/>
            <p:nvPr/>
          </p:nvSpPr>
          <p:spPr>
            <a:xfrm>
              <a:off x="1867311" y="1457519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22" name="Oval 21"/>
            <p:cNvSpPr/>
            <p:nvPr/>
          </p:nvSpPr>
          <p:spPr>
            <a:xfrm>
              <a:off x="2591935" y="152719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26" name="Oval 25"/>
            <p:cNvSpPr/>
            <p:nvPr/>
          </p:nvSpPr>
          <p:spPr>
            <a:xfrm>
              <a:off x="3502210" y="3452932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27" name="Oval 26"/>
            <p:cNvSpPr/>
            <p:nvPr/>
          </p:nvSpPr>
          <p:spPr>
            <a:xfrm>
              <a:off x="3213103" y="3208068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28" name="Oval 27"/>
            <p:cNvSpPr/>
            <p:nvPr/>
          </p:nvSpPr>
          <p:spPr>
            <a:xfrm>
              <a:off x="3639762" y="3300095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29" name="Oval 28"/>
            <p:cNvSpPr/>
            <p:nvPr/>
          </p:nvSpPr>
          <p:spPr>
            <a:xfrm>
              <a:off x="3425792" y="3651618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30" name="Oval 29"/>
            <p:cNvSpPr/>
            <p:nvPr/>
          </p:nvSpPr>
          <p:spPr>
            <a:xfrm>
              <a:off x="3318806" y="3590485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31" name="Oval 30"/>
            <p:cNvSpPr/>
            <p:nvPr/>
          </p:nvSpPr>
          <p:spPr>
            <a:xfrm>
              <a:off x="3181254" y="3514066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32" name="Oval 31"/>
            <p:cNvSpPr/>
            <p:nvPr/>
          </p:nvSpPr>
          <p:spPr>
            <a:xfrm>
              <a:off x="3639764" y="354463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33" name="Oval 32"/>
            <p:cNvSpPr/>
            <p:nvPr/>
          </p:nvSpPr>
          <p:spPr>
            <a:xfrm>
              <a:off x="3609196" y="342236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34" name="Oval 33"/>
            <p:cNvSpPr/>
            <p:nvPr/>
          </p:nvSpPr>
          <p:spPr>
            <a:xfrm>
              <a:off x="3693148" y="3678097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36" name="Oval 35"/>
            <p:cNvSpPr/>
            <p:nvPr/>
          </p:nvSpPr>
          <p:spPr>
            <a:xfrm>
              <a:off x="3009987" y="347810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37" name="Oval 36"/>
            <p:cNvSpPr/>
            <p:nvPr/>
          </p:nvSpPr>
          <p:spPr>
            <a:xfrm>
              <a:off x="3023922" y="3324819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41" name="Oval 40"/>
            <p:cNvSpPr/>
            <p:nvPr/>
          </p:nvSpPr>
          <p:spPr>
            <a:xfrm>
              <a:off x="1230792" y="3452932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42" name="Oval 41"/>
            <p:cNvSpPr/>
            <p:nvPr/>
          </p:nvSpPr>
          <p:spPr>
            <a:xfrm>
              <a:off x="941685" y="3208068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43" name="Oval 42"/>
            <p:cNvSpPr/>
            <p:nvPr/>
          </p:nvSpPr>
          <p:spPr>
            <a:xfrm>
              <a:off x="1368344" y="3300095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44" name="Oval 43"/>
            <p:cNvSpPr/>
            <p:nvPr/>
          </p:nvSpPr>
          <p:spPr>
            <a:xfrm>
              <a:off x="1154374" y="3651618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45" name="Oval 44"/>
            <p:cNvSpPr/>
            <p:nvPr/>
          </p:nvSpPr>
          <p:spPr>
            <a:xfrm>
              <a:off x="1047388" y="3590485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46" name="Oval 45"/>
            <p:cNvSpPr/>
            <p:nvPr/>
          </p:nvSpPr>
          <p:spPr>
            <a:xfrm>
              <a:off x="909836" y="3514066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48" name="Oval 47"/>
            <p:cNvSpPr/>
            <p:nvPr/>
          </p:nvSpPr>
          <p:spPr>
            <a:xfrm>
              <a:off x="1337778" y="342236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49" name="Oval 48"/>
            <p:cNvSpPr/>
            <p:nvPr/>
          </p:nvSpPr>
          <p:spPr>
            <a:xfrm>
              <a:off x="1421730" y="3678097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50" name="Oval 49"/>
            <p:cNvSpPr/>
            <p:nvPr/>
          </p:nvSpPr>
          <p:spPr>
            <a:xfrm>
              <a:off x="1351713" y="3269079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53" name="Oval 52"/>
            <p:cNvSpPr/>
            <p:nvPr/>
          </p:nvSpPr>
          <p:spPr>
            <a:xfrm>
              <a:off x="1477128" y="339449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54" name="Oval 53"/>
            <p:cNvSpPr/>
            <p:nvPr/>
          </p:nvSpPr>
          <p:spPr>
            <a:xfrm>
              <a:off x="1491063" y="3241209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3" name="Oval 2"/>
            <p:cNvSpPr/>
            <p:nvPr/>
          </p:nvSpPr>
          <p:spPr>
            <a:xfrm>
              <a:off x="2840543" y="2092410"/>
              <a:ext cx="1584664" cy="1584663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431800" dist="152400" dir="8100000" algn="t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2000">
                  <a:latin typeface="Arial" pitchFamily="34" charset="0"/>
                  <a:cs typeface="Arial" pitchFamily="34" charset="0"/>
                </a:rPr>
                <a:t>Edit text</a:t>
              </a:r>
              <a:endParaRPr lang="en-IN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Oval 3"/>
            <p:cNvSpPr/>
            <p:nvPr/>
          </p:nvSpPr>
          <p:spPr>
            <a:xfrm>
              <a:off x="1737415" y="3926445"/>
              <a:ext cx="1584664" cy="1584663"/>
            </a:xfrm>
            <a:prstGeom prst="ellipse">
              <a:avLst/>
            </a:prstGeom>
            <a:gradFill>
              <a:gsLst>
                <a:gs pos="100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431800" dist="152400" dir="8100000" algn="t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2000">
                  <a:latin typeface="Arial" pitchFamily="34" charset="0"/>
                  <a:cs typeface="Arial" pitchFamily="34" charset="0"/>
                </a:rPr>
                <a:t>Edit text</a:t>
              </a:r>
              <a:endParaRPr lang="en-IN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3943667" y="3926445"/>
              <a:ext cx="1584664" cy="1584663"/>
            </a:xfrm>
            <a:prstGeom prst="ellipse">
              <a:avLst/>
            </a:prstGeom>
            <a:gradFill>
              <a:gsLst>
                <a:gs pos="100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431800" dist="152400" dir="8100000" algn="t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2000">
                  <a:latin typeface="Arial" pitchFamily="34" charset="0"/>
                  <a:cs typeface="Arial" pitchFamily="34" charset="0"/>
                </a:rPr>
                <a:t>Edit text</a:t>
              </a:r>
              <a:endParaRPr lang="en-IN" sz="2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7213904" y="2601553"/>
            <a:ext cx="379630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kern="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 This is a sample text. Insert your desired text here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204513" y="1961539"/>
            <a:ext cx="3805978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IN" sz="3200" b="1">
                <a:solidFill>
                  <a:schemeClr val="accent3"/>
                </a:solidFill>
              </a:rPr>
              <a:t>STEP 1</a:t>
            </a:r>
            <a:endParaRPr lang="en-IN" sz="3200" b="1" dirty="0">
              <a:solidFill>
                <a:schemeClr val="accent3"/>
              </a:solidFill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6814492" y="1603129"/>
            <a:ext cx="4196282" cy="3229807"/>
            <a:chOff x="8640509" y="1147120"/>
            <a:chExt cx="2752921" cy="1518025"/>
          </a:xfrm>
        </p:grpSpPr>
        <p:cxnSp>
          <p:nvCxnSpPr>
            <p:cNvPr id="71" name="Straight Connector 70"/>
            <p:cNvCxnSpPr/>
            <p:nvPr/>
          </p:nvCxnSpPr>
          <p:spPr>
            <a:xfrm>
              <a:off x="8640509" y="1147120"/>
              <a:ext cx="0" cy="1518025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640509" y="1147120"/>
              <a:ext cx="2752921" cy="0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1141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9000">
              <a:schemeClr val="accent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bg1"/>
                </a:solidFill>
              </a:rPr>
              <a:t>3 Step Diagram Design</a:t>
            </a:r>
            <a:endParaRPr lang="en-IN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09836" y="1340768"/>
            <a:ext cx="5381530" cy="4935546"/>
            <a:chOff x="909836" y="1340768"/>
            <a:chExt cx="5381530" cy="4935546"/>
          </a:xfrm>
        </p:grpSpPr>
        <p:sp>
          <p:nvSpPr>
            <p:cNvPr id="10" name="Oval 9"/>
            <p:cNvSpPr/>
            <p:nvPr/>
          </p:nvSpPr>
          <p:spPr>
            <a:xfrm>
              <a:off x="2345599" y="1585632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11" name="Oval 10"/>
            <p:cNvSpPr/>
            <p:nvPr/>
          </p:nvSpPr>
          <p:spPr>
            <a:xfrm>
              <a:off x="2056492" y="1340768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12" name="Oval 11"/>
            <p:cNvSpPr/>
            <p:nvPr/>
          </p:nvSpPr>
          <p:spPr>
            <a:xfrm>
              <a:off x="2483151" y="1432795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13" name="Oval 12"/>
            <p:cNvSpPr/>
            <p:nvPr/>
          </p:nvSpPr>
          <p:spPr>
            <a:xfrm>
              <a:off x="2269180" y="1784318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14" name="Oval 13"/>
            <p:cNvSpPr/>
            <p:nvPr/>
          </p:nvSpPr>
          <p:spPr>
            <a:xfrm>
              <a:off x="2162195" y="172318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15" name="Oval 14"/>
            <p:cNvSpPr/>
            <p:nvPr/>
          </p:nvSpPr>
          <p:spPr>
            <a:xfrm>
              <a:off x="2024643" y="1646766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16" name="Oval 15"/>
            <p:cNvSpPr/>
            <p:nvPr/>
          </p:nvSpPr>
          <p:spPr>
            <a:xfrm>
              <a:off x="2483152" y="167733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18" name="Oval 17"/>
            <p:cNvSpPr/>
            <p:nvPr/>
          </p:nvSpPr>
          <p:spPr>
            <a:xfrm>
              <a:off x="2536537" y="1810797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19" name="Oval 18"/>
            <p:cNvSpPr/>
            <p:nvPr/>
          </p:nvSpPr>
          <p:spPr>
            <a:xfrm>
              <a:off x="2466519" y="1401779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20" name="Oval 19"/>
            <p:cNvSpPr/>
            <p:nvPr/>
          </p:nvSpPr>
          <p:spPr>
            <a:xfrm>
              <a:off x="1853376" y="161080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21" name="Oval 20"/>
            <p:cNvSpPr/>
            <p:nvPr/>
          </p:nvSpPr>
          <p:spPr>
            <a:xfrm>
              <a:off x="1867311" y="1457519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22" name="Oval 21"/>
            <p:cNvSpPr/>
            <p:nvPr/>
          </p:nvSpPr>
          <p:spPr>
            <a:xfrm>
              <a:off x="2591935" y="152719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26" name="Oval 25"/>
            <p:cNvSpPr/>
            <p:nvPr/>
          </p:nvSpPr>
          <p:spPr>
            <a:xfrm>
              <a:off x="3502210" y="3452932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27" name="Oval 26"/>
            <p:cNvSpPr/>
            <p:nvPr/>
          </p:nvSpPr>
          <p:spPr>
            <a:xfrm>
              <a:off x="3213103" y="3208068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28" name="Oval 27"/>
            <p:cNvSpPr/>
            <p:nvPr/>
          </p:nvSpPr>
          <p:spPr>
            <a:xfrm>
              <a:off x="3639762" y="3300095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29" name="Oval 28"/>
            <p:cNvSpPr/>
            <p:nvPr/>
          </p:nvSpPr>
          <p:spPr>
            <a:xfrm>
              <a:off x="3425792" y="3651618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30" name="Oval 29"/>
            <p:cNvSpPr/>
            <p:nvPr/>
          </p:nvSpPr>
          <p:spPr>
            <a:xfrm>
              <a:off x="3318806" y="3590485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31" name="Oval 30"/>
            <p:cNvSpPr/>
            <p:nvPr/>
          </p:nvSpPr>
          <p:spPr>
            <a:xfrm>
              <a:off x="3181254" y="3514066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32" name="Oval 31"/>
            <p:cNvSpPr/>
            <p:nvPr/>
          </p:nvSpPr>
          <p:spPr>
            <a:xfrm>
              <a:off x="3639764" y="354463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33" name="Oval 32"/>
            <p:cNvSpPr/>
            <p:nvPr/>
          </p:nvSpPr>
          <p:spPr>
            <a:xfrm>
              <a:off x="3609196" y="342236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34" name="Oval 33"/>
            <p:cNvSpPr/>
            <p:nvPr/>
          </p:nvSpPr>
          <p:spPr>
            <a:xfrm>
              <a:off x="3693148" y="3678097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36" name="Oval 35"/>
            <p:cNvSpPr/>
            <p:nvPr/>
          </p:nvSpPr>
          <p:spPr>
            <a:xfrm>
              <a:off x="3009987" y="347810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37" name="Oval 36"/>
            <p:cNvSpPr/>
            <p:nvPr/>
          </p:nvSpPr>
          <p:spPr>
            <a:xfrm>
              <a:off x="3023922" y="3324819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41" name="Oval 40"/>
            <p:cNvSpPr/>
            <p:nvPr/>
          </p:nvSpPr>
          <p:spPr>
            <a:xfrm>
              <a:off x="1230792" y="3452932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42" name="Oval 41"/>
            <p:cNvSpPr/>
            <p:nvPr/>
          </p:nvSpPr>
          <p:spPr>
            <a:xfrm>
              <a:off x="941685" y="3208068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43" name="Oval 42"/>
            <p:cNvSpPr/>
            <p:nvPr/>
          </p:nvSpPr>
          <p:spPr>
            <a:xfrm>
              <a:off x="1368344" y="3300095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44" name="Oval 43"/>
            <p:cNvSpPr/>
            <p:nvPr/>
          </p:nvSpPr>
          <p:spPr>
            <a:xfrm>
              <a:off x="1154374" y="3651618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45" name="Oval 44"/>
            <p:cNvSpPr/>
            <p:nvPr/>
          </p:nvSpPr>
          <p:spPr>
            <a:xfrm>
              <a:off x="1047388" y="3590485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46" name="Oval 45"/>
            <p:cNvSpPr/>
            <p:nvPr/>
          </p:nvSpPr>
          <p:spPr>
            <a:xfrm>
              <a:off x="909836" y="3514066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48" name="Oval 47"/>
            <p:cNvSpPr/>
            <p:nvPr/>
          </p:nvSpPr>
          <p:spPr>
            <a:xfrm>
              <a:off x="1337778" y="342236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49" name="Oval 48"/>
            <p:cNvSpPr/>
            <p:nvPr/>
          </p:nvSpPr>
          <p:spPr>
            <a:xfrm>
              <a:off x="1421730" y="3678097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50" name="Oval 49"/>
            <p:cNvSpPr/>
            <p:nvPr/>
          </p:nvSpPr>
          <p:spPr>
            <a:xfrm>
              <a:off x="1351713" y="3269079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53" name="Oval 52"/>
            <p:cNvSpPr/>
            <p:nvPr/>
          </p:nvSpPr>
          <p:spPr>
            <a:xfrm>
              <a:off x="1477128" y="339449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54" name="Oval 53"/>
            <p:cNvSpPr/>
            <p:nvPr/>
          </p:nvSpPr>
          <p:spPr>
            <a:xfrm>
              <a:off x="1491063" y="3241209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3" name="Oval 2"/>
            <p:cNvSpPr/>
            <p:nvPr/>
          </p:nvSpPr>
          <p:spPr>
            <a:xfrm>
              <a:off x="2840543" y="2092410"/>
              <a:ext cx="1584664" cy="1584663"/>
            </a:xfrm>
            <a:prstGeom prst="ellipse">
              <a:avLst/>
            </a:prstGeom>
            <a:gradFill>
              <a:gsLst>
                <a:gs pos="100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431800" dist="152400" dir="8100000" algn="t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2000">
                  <a:latin typeface="Arial" pitchFamily="34" charset="0"/>
                  <a:cs typeface="Arial" pitchFamily="34" charset="0"/>
                </a:rPr>
                <a:t>Edit text</a:t>
              </a:r>
              <a:endParaRPr lang="en-IN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Oval 3"/>
            <p:cNvSpPr/>
            <p:nvPr/>
          </p:nvSpPr>
          <p:spPr>
            <a:xfrm>
              <a:off x="1737415" y="3926445"/>
              <a:ext cx="1584664" cy="1584663"/>
            </a:xfrm>
            <a:prstGeom prst="ellipse">
              <a:avLst/>
            </a:prstGeom>
            <a:gradFill>
              <a:gsLst>
                <a:gs pos="100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431800" dist="152400" dir="8100000" algn="t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2000">
                  <a:latin typeface="Arial" pitchFamily="34" charset="0"/>
                  <a:cs typeface="Arial" pitchFamily="34" charset="0"/>
                </a:rPr>
                <a:t>Edit text</a:t>
              </a:r>
              <a:endParaRPr lang="en-IN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3943667" y="3926445"/>
              <a:ext cx="1584664" cy="1584663"/>
            </a:xfrm>
            <a:prstGeom prst="ellipse">
              <a:avLst/>
            </a:prstGeom>
            <a:gradFill>
              <a:gsLst>
                <a:gs pos="1000">
                  <a:schemeClr val="accent4"/>
                </a:gs>
                <a:gs pos="100000">
                  <a:schemeClr val="accent4">
                    <a:lumMod val="7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431800" dist="152400" dir="8100000" algn="t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2000">
                  <a:latin typeface="Arial" pitchFamily="34" charset="0"/>
                  <a:cs typeface="Arial" pitchFamily="34" charset="0"/>
                </a:rPr>
                <a:t>Edit text</a:t>
              </a:r>
              <a:endParaRPr lang="en-IN" sz="2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7213904" y="2601553"/>
            <a:ext cx="379630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kern="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 This is a sample text. Insert your desired text here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204513" y="1961539"/>
            <a:ext cx="3805978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IN" sz="3200" b="1">
                <a:solidFill>
                  <a:schemeClr val="accent4"/>
                </a:solidFill>
              </a:rPr>
              <a:t>STEP 2</a:t>
            </a:r>
            <a:endParaRPr lang="en-IN" sz="3200" b="1" dirty="0">
              <a:solidFill>
                <a:schemeClr val="accent4"/>
              </a:solidFill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6814492" y="1603129"/>
            <a:ext cx="4196282" cy="3229807"/>
            <a:chOff x="8640509" y="1147120"/>
            <a:chExt cx="2752921" cy="1518025"/>
          </a:xfrm>
        </p:grpSpPr>
        <p:cxnSp>
          <p:nvCxnSpPr>
            <p:cNvPr id="71" name="Straight Connector 70"/>
            <p:cNvCxnSpPr/>
            <p:nvPr/>
          </p:nvCxnSpPr>
          <p:spPr>
            <a:xfrm>
              <a:off x="8640509" y="1147120"/>
              <a:ext cx="0" cy="1518025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640509" y="1147120"/>
              <a:ext cx="2752921" cy="0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2686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9000">
              <a:schemeClr val="accent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bg1"/>
                </a:solidFill>
              </a:rPr>
              <a:t>3 Step Diagram Design</a:t>
            </a:r>
            <a:endParaRPr lang="en-IN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09836" y="1340768"/>
            <a:ext cx="5381530" cy="4935546"/>
            <a:chOff x="909836" y="1340768"/>
            <a:chExt cx="5381530" cy="4935546"/>
          </a:xfrm>
        </p:grpSpPr>
        <p:sp>
          <p:nvSpPr>
            <p:cNvPr id="10" name="Oval 9"/>
            <p:cNvSpPr/>
            <p:nvPr/>
          </p:nvSpPr>
          <p:spPr>
            <a:xfrm>
              <a:off x="2345599" y="1585632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11" name="Oval 10"/>
            <p:cNvSpPr/>
            <p:nvPr/>
          </p:nvSpPr>
          <p:spPr>
            <a:xfrm>
              <a:off x="2056492" y="1340768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12" name="Oval 11"/>
            <p:cNvSpPr/>
            <p:nvPr/>
          </p:nvSpPr>
          <p:spPr>
            <a:xfrm>
              <a:off x="2483151" y="1432795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13" name="Oval 12"/>
            <p:cNvSpPr/>
            <p:nvPr/>
          </p:nvSpPr>
          <p:spPr>
            <a:xfrm>
              <a:off x="2269180" y="1784318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14" name="Oval 13"/>
            <p:cNvSpPr/>
            <p:nvPr/>
          </p:nvSpPr>
          <p:spPr>
            <a:xfrm>
              <a:off x="2162195" y="172318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15" name="Oval 14"/>
            <p:cNvSpPr/>
            <p:nvPr/>
          </p:nvSpPr>
          <p:spPr>
            <a:xfrm>
              <a:off x="2024643" y="1646766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16" name="Oval 15"/>
            <p:cNvSpPr/>
            <p:nvPr/>
          </p:nvSpPr>
          <p:spPr>
            <a:xfrm>
              <a:off x="2483152" y="167733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18" name="Oval 17"/>
            <p:cNvSpPr/>
            <p:nvPr/>
          </p:nvSpPr>
          <p:spPr>
            <a:xfrm>
              <a:off x="2536537" y="1810797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19" name="Oval 18"/>
            <p:cNvSpPr/>
            <p:nvPr/>
          </p:nvSpPr>
          <p:spPr>
            <a:xfrm>
              <a:off x="2466519" y="1401779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20" name="Oval 19"/>
            <p:cNvSpPr/>
            <p:nvPr/>
          </p:nvSpPr>
          <p:spPr>
            <a:xfrm>
              <a:off x="1853376" y="161080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21" name="Oval 20"/>
            <p:cNvSpPr/>
            <p:nvPr/>
          </p:nvSpPr>
          <p:spPr>
            <a:xfrm>
              <a:off x="1867311" y="1457519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22" name="Oval 21"/>
            <p:cNvSpPr/>
            <p:nvPr/>
          </p:nvSpPr>
          <p:spPr>
            <a:xfrm>
              <a:off x="2591935" y="152719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26" name="Oval 25"/>
            <p:cNvSpPr/>
            <p:nvPr/>
          </p:nvSpPr>
          <p:spPr>
            <a:xfrm>
              <a:off x="3502210" y="3452932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27" name="Oval 26"/>
            <p:cNvSpPr/>
            <p:nvPr/>
          </p:nvSpPr>
          <p:spPr>
            <a:xfrm>
              <a:off x="3213103" y="3208068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28" name="Oval 27"/>
            <p:cNvSpPr/>
            <p:nvPr/>
          </p:nvSpPr>
          <p:spPr>
            <a:xfrm>
              <a:off x="3639762" y="3300095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29" name="Oval 28"/>
            <p:cNvSpPr/>
            <p:nvPr/>
          </p:nvSpPr>
          <p:spPr>
            <a:xfrm>
              <a:off x="3425792" y="3651618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30" name="Oval 29"/>
            <p:cNvSpPr/>
            <p:nvPr/>
          </p:nvSpPr>
          <p:spPr>
            <a:xfrm>
              <a:off x="3318806" y="3590485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31" name="Oval 30"/>
            <p:cNvSpPr/>
            <p:nvPr/>
          </p:nvSpPr>
          <p:spPr>
            <a:xfrm>
              <a:off x="3181254" y="3514066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32" name="Oval 31"/>
            <p:cNvSpPr/>
            <p:nvPr/>
          </p:nvSpPr>
          <p:spPr>
            <a:xfrm>
              <a:off x="3639764" y="354463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33" name="Oval 32"/>
            <p:cNvSpPr/>
            <p:nvPr/>
          </p:nvSpPr>
          <p:spPr>
            <a:xfrm>
              <a:off x="3609196" y="342236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34" name="Oval 33"/>
            <p:cNvSpPr/>
            <p:nvPr/>
          </p:nvSpPr>
          <p:spPr>
            <a:xfrm>
              <a:off x="3693148" y="3678097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36" name="Oval 35"/>
            <p:cNvSpPr/>
            <p:nvPr/>
          </p:nvSpPr>
          <p:spPr>
            <a:xfrm>
              <a:off x="3009987" y="347810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37" name="Oval 36"/>
            <p:cNvSpPr/>
            <p:nvPr/>
          </p:nvSpPr>
          <p:spPr>
            <a:xfrm>
              <a:off x="3023922" y="3324819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41" name="Oval 40"/>
            <p:cNvSpPr/>
            <p:nvPr/>
          </p:nvSpPr>
          <p:spPr>
            <a:xfrm>
              <a:off x="1230792" y="3452932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42" name="Oval 41"/>
            <p:cNvSpPr/>
            <p:nvPr/>
          </p:nvSpPr>
          <p:spPr>
            <a:xfrm>
              <a:off x="941685" y="3208068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43" name="Oval 42"/>
            <p:cNvSpPr/>
            <p:nvPr/>
          </p:nvSpPr>
          <p:spPr>
            <a:xfrm>
              <a:off x="1368344" y="3300095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44" name="Oval 43"/>
            <p:cNvSpPr/>
            <p:nvPr/>
          </p:nvSpPr>
          <p:spPr>
            <a:xfrm>
              <a:off x="1154374" y="3651618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45" name="Oval 44"/>
            <p:cNvSpPr/>
            <p:nvPr/>
          </p:nvSpPr>
          <p:spPr>
            <a:xfrm>
              <a:off x="1047388" y="3590485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46" name="Oval 45"/>
            <p:cNvSpPr/>
            <p:nvPr/>
          </p:nvSpPr>
          <p:spPr>
            <a:xfrm>
              <a:off x="909836" y="3514066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48" name="Oval 47"/>
            <p:cNvSpPr/>
            <p:nvPr/>
          </p:nvSpPr>
          <p:spPr>
            <a:xfrm>
              <a:off x="1337778" y="342236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49" name="Oval 48"/>
            <p:cNvSpPr/>
            <p:nvPr/>
          </p:nvSpPr>
          <p:spPr>
            <a:xfrm>
              <a:off x="1421730" y="3678097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50" name="Oval 49"/>
            <p:cNvSpPr/>
            <p:nvPr/>
          </p:nvSpPr>
          <p:spPr>
            <a:xfrm>
              <a:off x="1351713" y="3269079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53" name="Oval 52"/>
            <p:cNvSpPr/>
            <p:nvPr/>
          </p:nvSpPr>
          <p:spPr>
            <a:xfrm>
              <a:off x="1477128" y="3394494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54" name="Oval 53"/>
            <p:cNvSpPr/>
            <p:nvPr/>
          </p:nvSpPr>
          <p:spPr>
            <a:xfrm>
              <a:off x="1491063" y="3241209"/>
              <a:ext cx="2598218" cy="259821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N"/>
            </a:p>
          </p:txBody>
        </p:sp>
        <p:sp>
          <p:nvSpPr>
            <p:cNvPr id="3" name="Oval 2"/>
            <p:cNvSpPr/>
            <p:nvPr/>
          </p:nvSpPr>
          <p:spPr>
            <a:xfrm>
              <a:off x="2840543" y="2092410"/>
              <a:ext cx="1584664" cy="1584663"/>
            </a:xfrm>
            <a:prstGeom prst="ellipse">
              <a:avLst/>
            </a:prstGeom>
            <a:gradFill>
              <a:gsLst>
                <a:gs pos="100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431800" dist="152400" dir="8100000" algn="t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2000">
                  <a:latin typeface="Arial" pitchFamily="34" charset="0"/>
                  <a:cs typeface="Arial" pitchFamily="34" charset="0"/>
                </a:rPr>
                <a:t>Edit text</a:t>
              </a:r>
            </a:p>
          </p:txBody>
        </p:sp>
        <p:sp>
          <p:nvSpPr>
            <p:cNvPr id="4" name="Oval 3"/>
            <p:cNvSpPr/>
            <p:nvPr/>
          </p:nvSpPr>
          <p:spPr>
            <a:xfrm>
              <a:off x="1737415" y="3926445"/>
              <a:ext cx="1584664" cy="1584663"/>
            </a:xfrm>
            <a:prstGeom prst="ellipse">
              <a:avLst/>
            </a:prstGeom>
            <a:gradFill>
              <a:gsLst>
                <a:gs pos="1000">
                  <a:schemeClr val="accent5">
                    <a:lumMod val="87000"/>
                    <a:lumOff val="13000"/>
                  </a:schemeClr>
                </a:gs>
                <a:gs pos="100000">
                  <a:schemeClr val="accent5">
                    <a:lumMod val="9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431800" dist="152400" dir="8100000" algn="t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2000">
                  <a:latin typeface="Arial" pitchFamily="34" charset="0"/>
                  <a:cs typeface="Arial" pitchFamily="34" charset="0"/>
                </a:rPr>
                <a:t>Edit text</a:t>
              </a:r>
              <a:endParaRPr lang="en-IN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3943667" y="3926445"/>
              <a:ext cx="1584664" cy="1584663"/>
            </a:xfrm>
            <a:prstGeom prst="ellipse">
              <a:avLst/>
            </a:prstGeom>
            <a:gradFill>
              <a:gsLst>
                <a:gs pos="100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431800" dist="152400" dir="8100000" algn="t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2000">
                  <a:latin typeface="Arial" pitchFamily="34" charset="0"/>
                  <a:cs typeface="Arial" pitchFamily="34" charset="0"/>
                </a:rPr>
                <a:t>Edit text</a:t>
              </a:r>
              <a:endParaRPr lang="en-IN" sz="2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7213904" y="2601553"/>
            <a:ext cx="379630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kern="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 This is a sample text. Insert your desired text here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204513" y="1961539"/>
            <a:ext cx="3805978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IN" sz="3200" b="1">
                <a:solidFill>
                  <a:schemeClr val="accent5"/>
                </a:solidFill>
              </a:rPr>
              <a:t>STEP 3</a:t>
            </a:r>
            <a:endParaRPr lang="en-IN" sz="3200" b="1" dirty="0">
              <a:solidFill>
                <a:schemeClr val="accent5"/>
              </a:solidFill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6814492" y="1603129"/>
            <a:ext cx="4196282" cy="3229807"/>
            <a:chOff x="8640509" y="1147120"/>
            <a:chExt cx="2752921" cy="1518025"/>
          </a:xfrm>
        </p:grpSpPr>
        <p:cxnSp>
          <p:nvCxnSpPr>
            <p:cNvPr id="71" name="Straight Connector 70"/>
            <p:cNvCxnSpPr/>
            <p:nvPr/>
          </p:nvCxnSpPr>
          <p:spPr>
            <a:xfrm>
              <a:off x="8640509" y="1147120"/>
              <a:ext cx="0" cy="1518025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640509" y="1147120"/>
              <a:ext cx="2752921" cy="0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82752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935" y="-6428"/>
            <a:ext cx="12169792" cy="685907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endParaRPr lang="es-UY" sz="2393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3518" y="4648829"/>
            <a:ext cx="2834649" cy="60848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r>
              <a:rPr lang="en-US" sz="2393" b="1" dirty="0">
                <a:solidFill>
                  <a:prstClr val="white"/>
                </a:solidFill>
                <a:latin typeface="Calibri" panose="020F0502020204030204"/>
              </a:rPr>
              <a:t>SUBSCRIBE NOW</a:t>
            </a:r>
            <a:endParaRPr lang="es-UY" sz="2393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0683" y="4033898"/>
            <a:ext cx="1841315" cy="741599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72" tIns="45636" rIns="91272" bIns="45636" numCol="1" anchor="t" anchorCtr="0" compatLnSpc="1">
            <a:prstTxWarp prst="textNoShape">
              <a:avLst/>
            </a:prstTxWarp>
          </a:bodyPr>
          <a:lstStyle/>
          <a:p>
            <a:pPr defTabSz="913030">
              <a:defRPr/>
            </a:pPr>
            <a:endParaRPr lang="en-US" sz="2393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5995" y="3362385"/>
            <a:ext cx="4148793" cy="33793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030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7259" y="713325"/>
            <a:ext cx="4316669" cy="357231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039" y="5340429"/>
            <a:ext cx="2544553" cy="3035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4344" y="4849065"/>
            <a:ext cx="4713183" cy="90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Easy to use</a:t>
            </a:r>
          </a:p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Fully customizable</a:t>
            </a:r>
          </a:p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4346" y="4467390"/>
            <a:ext cx="5906033" cy="368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030">
              <a:defRPr/>
            </a:pPr>
            <a:r>
              <a:rPr lang="en-US" sz="1794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" y="6119101"/>
            <a:ext cx="12169792" cy="67469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13" y="1843978"/>
            <a:ext cx="5580963" cy="136644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2756">
              <a:defRPr/>
            </a:pPr>
            <a:endParaRPr lang="es-UY" sz="2393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551" y="766172"/>
            <a:ext cx="2786760" cy="52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132" y="2006395"/>
            <a:ext cx="3618531" cy="8294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275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2756">
              <a:defRPr/>
            </a:pPr>
            <a:r>
              <a:rPr lang="en-US" sz="3193" b="1" kern="0" dirty="0">
                <a:solidFill>
                  <a:prstClr val="white"/>
                </a:solidFill>
              </a:rPr>
              <a:t>FREEBUNDLE15</a:t>
            </a:r>
            <a:endParaRPr lang="es-UY" sz="2393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377" y="1374910"/>
            <a:ext cx="5020041" cy="3380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275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1084" y="878803"/>
            <a:ext cx="3939317" cy="230936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defTabSz="913030">
              <a:defRPr/>
            </a:pPr>
            <a:endParaRPr lang="en-US" sz="11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63829" y="2749150"/>
            <a:ext cx="527298" cy="461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7890">
              <a:defRPr/>
            </a:pPr>
            <a:r>
              <a:rPr lang="en-GB" sz="2397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97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0239" y="2307215"/>
            <a:ext cx="269570" cy="369886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1218621">
              <a:defRPr/>
            </a:pPr>
            <a:endParaRPr lang="en-IN" sz="2399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80F83379-529B-4086-BC37-1D7C94598664}"/>
              </a:ext>
            </a:extLst>
          </p:cNvPr>
          <p:cNvGrpSpPr/>
          <p:nvPr/>
        </p:nvGrpSpPr>
        <p:grpSpPr>
          <a:xfrm>
            <a:off x="1845940" y="969944"/>
            <a:ext cx="2241287" cy="2114271"/>
            <a:chOff x="3372505" y="941284"/>
            <a:chExt cx="5381530" cy="4935546"/>
          </a:xfrm>
        </p:grpSpPr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E767B626-E34F-462F-A992-085ECAC81DA5}"/>
                </a:ext>
              </a:extLst>
            </p:cNvPr>
            <p:cNvSpPr/>
            <p:nvPr/>
          </p:nvSpPr>
          <p:spPr>
            <a:xfrm>
              <a:off x="4808268" y="1186148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7142A84C-2D54-4173-A899-9C04D63159BE}"/>
                </a:ext>
              </a:extLst>
            </p:cNvPr>
            <p:cNvSpPr/>
            <p:nvPr/>
          </p:nvSpPr>
          <p:spPr>
            <a:xfrm>
              <a:off x="4519161" y="941284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  <a:alpha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3853325E-CF11-4D58-8147-B7620AB6F130}"/>
                </a:ext>
              </a:extLst>
            </p:cNvPr>
            <p:cNvSpPr/>
            <p:nvPr/>
          </p:nvSpPr>
          <p:spPr>
            <a:xfrm>
              <a:off x="4945820" y="1033311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  <a:alpha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ECC7C46F-5057-4940-9D43-3EF7C0D6C5D9}"/>
                </a:ext>
              </a:extLst>
            </p:cNvPr>
            <p:cNvSpPr/>
            <p:nvPr/>
          </p:nvSpPr>
          <p:spPr>
            <a:xfrm>
              <a:off x="4731849" y="1384834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3EC99E86-71EC-4E28-BE9B-3AB707DABC43}"/>
                </a:ext>
              </a:extLst>
            </p:cNvPr>
            <p:cNvSpPr/>
            <p:nvPr/>
          </p:nvSpPr>
          <p:spPr>
            <a:xfrm>
              <a:off x="4624864" y="1323700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10170DF0-9119-4FDE-A7FA-1A3351DAD2CC}"/>
                </a:ext>
              </a:extLst>
            </p:cNvPr>
            <p:cNvSpPr/>
            <p:nvPr/>
          </p:nvSpPr>
          <p:spPr>
            <a:xfrm>
              <a:off x="4487312" y="1247282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C3546416-0369-4054-B5C1-5341EBC07900}"/>
                </a:ext>
              </a:extLst>
            </p:cNvPr>
            <p:cNvSpPr/>
            <p:nvPr/>
          </p:nvSpPr>
          <p:spPr>
            <a:xfrm>
              <a:off x="4945821" y="1277850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  <a:alpha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7BD79E28-44CE-4931-A2AB-7A9AA51E8445}"/>
                </a:ext>
              </a:extLst>
            </p:cNvPr>
            <p:cNvSpPr/>
            <p:nvPr/>
          </p:nvSpPr>
          <p:spPr>
            <a:xfrm>
              <a:off x="4999206" y="1411313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  <a:alpha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E09FB487-D142-49FF-A123-924F0E6D7350}"/>
                </a:ext>
              </a:extLst>
            </p:cNvPr>
            <p:cNvSpPr/>
            <p:nvPr/>
          </p:nvSpPr>
          <p:spPr>
            <a:xfrm>
              <a:off x="4929188" y="1002295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ACB41E28-7782-40CF-8470-63A644207485}"/>
                </a:ext>
              </a:extLst>
            </p:cNvPr>
            <p:cNvSpPr/>
            <p:nvPr/>
          </p:nvSpPr>
          <p:spPr>
            <a:xfrm>
              <a:off x="4316045" y="1211320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91102388-B49F-4187-9397-CD1C6BB6AC90}"/>
                </a:ext>
              </a:extLst>
            </p:cNvPr>
            <p:cNvSpPr/>
            <p:nvPr/>
          </p:nvSpPr>
          <p:spPr>
            <a:xfrm>
              <a:off x="4329980" y="1058035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851887BF-4392-48B5-A9CA-85D512CA3940}"/>
                </a:ext>
              </a:extLst>
            </p:cNvPr>
            <p:cNvSpPr/>
            <p:nvPr/>
          </p:nvSpPr>
          <p:spPr>
            <a:xfrm>
              <a:off x="5054604" y="1127710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9E7A57B3-297F-4F98-A0CE-84A69321CF2F}"/>
                </a:ext>
              </a:extLst>
            </p:cNvPr>
            <p:cNvSpPr/>
            <p:nvPr/>
          </p:nvSpPr>
          <p:spPr>
            <a:xfrm>
              <a:off x="5964879" y="3053448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AE69996D-26B9-4BCA-830F-BC0D49B0D5FB}"/>
                </a:ext>
              </a:extLst>
            </p:cNvPr>
            <p:cNvSpPr/>
            <p:nvPr/>
          </p:nvSpPr>
          <p:spPr>
            <a:xfrm>
              <a:off x="5675772" y="2808584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  <a:alpha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09AADA27-A634-42CD-85D9-0CDD4E0273F1}"/>
                </a:ext>
              </a:extLst>
            </p:cNvPr>
            <p:cNvSpPr/>
            <p:nvPr/>
          </p:nvSpPr>
          <p:spPr>
            <a:xfrm>
              <a:off x="6102431" y="2900611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  <a:alpha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DE65E993-35E4-4EF6-A652-9CD83EDCFFAC}"/>
                </a:ext>
              </a:extLst>
            </p:cNvPr>
            <p:cNvSpPr/>
            <p:nvPr/>
          </p:nvSpPr>
          <p:spPr>
            <a:xfrm>
              <a:off x="5888461" y="3252134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C96252C8-C0B4-40FB-B91D-E62D212E8487}"/>
                </a:ext>
              </a:extLst>
            </p:cNvPr>
            <p:cNvSpPr/>
            <p:nvPr/>
          </p:nvSpPr>
          <p:spPr>
            <a:xfrm>
              <a:off x="5781475" y="3191001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8042F502-215E-41DC-80D9-81728E2962B3}"/>
                </a:ext>
              </a:extLst>
            </p:cNvPr>
            <p:cNvSpPr/>
            <p:nvPr/>
          </p:nvSpPr>
          <p:spPr>
            <a:xfrm>
              <a:off x="5643923" y="3114582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2C874968-1C23-4323-89BA-C07D099F80E7}"/>
                </a:ext>
              </a:extLst>
            </p:cNvPr>
            <p:cNvSpPr/>
            <p:nvPr/>
          </p:nvSpPr>
          <p:spPr>
            <a:xfrm>
              <a:off x="6102433" y="3145150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  <a:alpha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FB37998E-40A6-4B7A-8B31-3C2BCA22D05F}"/>
                </a:ext>
              </a:extLst>
            </p:cNvPr>
            <p:cNvSpPr/>
            <p:nvPr/>
          </p:nvSpPr>
          <p:spPr>
            <a:xfrm>
              <a:off x="6071865" y="3022880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F49F2E49-45B4-446A-B361-5230AE7FB312}"/>
                </a:ext>
              </a:extLst>
            </p:cNvPr>
            <p:cNvSpPr/>
            <p:nvPr/>
          </p:nvSpPr>
          <p:spPr>
            <a:xfrm>
              <a:off x="6155817" y="3278613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  <a:alpha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4CCAB61A-6B75-4193-8538-76A294AAD251}"/>
                </a:ext>
              </a:extLst>
            </p:cNvPr>
            <p:cNvSpPr/>
            <p:nvPr/>
          </p:nvSpPr>
          <p:spPr>
            <a:xfrm>
              <a:off x="5472656" y="3078620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B8698544-16E2-45E6-8FAE-AC377959CECB}"/>
                </a:ext>
              </a:extLst>
            </p:cNvPr>
            <p:cNvSpPr/>
            <p:nvPr/>
          </p:nvSpPr>
          <p:spPr>
            <a:xfrm>
              <a:off x="5486591" y="2925335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1AE36A17-52E4-41C3-833E-4E4C8F37A67C}"/>
                </a:ext>
              </a:extLst>
            </p:cNvPr>
            <p:cNvSpPr/>
            <p:nvPr/>
          </p:nvSpPr>
          <p:spPr>
            <a:xfrm>
              <a:off x="3693461" y="3053448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22EBBE0A-422D-46E5-9D92-F31AEAEA24D9}"/>
                </a:ext>
              </a:extLst>
            </p:cNvPr>
            <p:cNvSpPr/>
            <p:nvPr/>
          </p:nvSpPr>
          <p:spPr>
            <a:xfrm>
              <a:off x="3404354" y="2808584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  <a:alpha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CA1606F5-AA6D-4820-B5D4-02D53B88C2C4}"/>
                </a:ext>
              </a:extLst>
            </p:cNvPr>
            <p:cNvSpPr/>
            <p:nvPr/>
          </p:nvSpPr>
          <p:spPr>
            <a:xfrm>
              <a:off x="3831013" y="2900611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  <a:alpha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224582A6-0217-42FF-BD85-21B29C068C9B}"/>
                </a:ext>
              </a:extLst>
            </p:cNvPr>
            <p:cNvSpPr/>
            <p:nvPr/>
          </p:nvSpPr>
          <p:spPr>
            <a:xfrm>
              <a:off x="3617043" y="3252134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FE8A2DA6-E0DB-4761-9EE0-DEF4F36E4FE7}"/>
                </a:ext>
              </a:extLst>
            </p:cNvPr>
            <p:cNvSpPr/>
            <p:nvPr/>
          </p:nvSpPr>
          <p:spPr>
            <a:xfrm>
              <a:off x="3510057" y="3191001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F4DB0A9D-5D13-406A-9BCD-489B47B3964C}"/>
                </a:ext>
              </a:extLst>
            </p:cNvPr>
            <p:cNvSpPr/>
            <p:nvPr/>
          </p:nvSpPr>
          <p:spPr>
            <a:xfrm>
              <a:off x="3372505" y="3114582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94A63D4B-7629-4053-88DA-25D1C77A46A1}"/>
                </a:ext>
              </a:extLst>
            </p:cNvPr>
            <p:cNvSpPr/>
            <p:nvPr/>
          </p:nvSpPr>
          <p:spPr>
            <a:xfrm>
              <a:off x="3800447" y="3022880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4965DE8E-C35A-4A9E-84B5-524A1CE719E5}"/>
                </a:ext>
              </a:extLst>
            </p:cNvPr>
            <p:cNvSpPr/>
            <p:nvPr/>
          </p:nvSpPr>
          <p:spPr>
            <a:xfrm>
              <a:off x="3884399" y="3278613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  <a:alpha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075CA176-8409-4C8D-B977-7D748643079B}"/>
                </a:ext>
              </a:extLst>
            </p:cNvPr>
            <p:cNvSpPr/>
            <p:nvPr/>
          </p:nvSpPr>
          <p:spPr>
            <a:xfrm>
              <a:off x="3814382" y="2869595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F1A98B42-166E-419D-B50E-E4DF2049A7CE}"/>
                </a:ext>
              </a:extLst>
            </p:cNvPr>
            <p:cNvSpPr/>
            <p:nvPr/>
          </p:nvSpPr>
          <p:spPr>
            <a:xfrm>
              <a:off x="3939797" y="2995010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0A041547-01CE-4B89-8CF1-3B4A72A777AC}"/>
                </a:ext>
              </a:extLst>
            </p:cNvPr>
            <p:cNvSpPr/>
            <p:nvPr/>
          </p:nvSpPr>
          <p:spPr>
            <a:xfrm>
              <a:off x="3953732" y="2841725"/>
              <a:ext cx="2598218" cy="2598217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105AB989-3A35-46BF-BDF3-0577A493BAA4}"/>
                </a:ext>
              </a:extLst>
            </p:cNvPr>
            <p:cNvSpPr/>
            <p:nvPr/>
          </p:nvSpPr>
          <p:spPr>
            <a:xfrm>
              <a:off x="5303212" y="1692926"/>
              <a:ext cx="1584664" cy="1584663"/>
            </a:xfrm>
            <a:prstGeom prst="ellipse">
              <a:avLst/>
            </a:prstGeom>
            <a:gradFill>
              <a:gsLst>
                <a:gs pos="0">
                  <a:srgbClr val="00B7F0"/>
                </a:gs>
                <a:gs pos="100000">
                  <a:srgbClr val="00B7F0">
                    <a:lumMod val="75000"/>
                  </a:srgb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>
              <a:outerShdw blurRad="431800" dist="152400" dir="8100000" algn="tr" rotWithShape="0">
                <a:prstClr val="black">
                  <a:alpha val="44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Edit text</a:t>
              </a:r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5D5E0492-0E8F-4F65-AD76-438919B4750E}"/>
                </a:ext>
              </a:extLst>
            </p:cNvPr>
            <p:cNvSpPr/>
            <p:nvPr/>
          </p:nvSpPr>
          <p:spPr>
            <a:xfrm>
              <a:off x="4200084" y="3526961"/>
              <a:ext cx="1584664" cy="1584663"/>
            </a:xfrm>
            <a:prstGeom prst="ellipse">
              <a:avLst/>
            </a:prstGeom>
            <a:gradFill>
              <a:gsLst>
                <a:gs pos="1000">
                  <a:srgbClr val="89BF11">
                    <a:lumMod val="87000"/>
                    <a:lumOff val="13000"/>
                  </a:srgbClr>
                </a:gs>
                <a:gs pos="100000">
                  <a:srgbClr val="89BF11">
                    <a:lumMod val="90000"/>
                  </a:srgb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>
              <a:outerShdw blurRad="431800" dist="152400" dir="8100000" algn="tr" rotWithShape="0">
                <a:prstClr val="black">
                  <a:alpha val="44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Edit text</a:t>
              </a:r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D34D6FA9-F9D2-4043-9B3D-A94015755469}"/>
                </a:ext>
              </a:extLst>
            </p:cNvPr>
            <p:cNvSpPr/>
            <p:nvPr/>
          </p:nvSpPr>
          <p:spPr>
            <a:xfrm>
              <a:off x="6406336" y="3526961"/>
              <a:ext cx="1584664" cy="1584663"/>
            </a:xfrm>
            <a:prstGeom prst="ellipse">
              <a:avLst/>
            </a:prstGeom>
            <a:gradFill>
              <a:gsLst>
                <a:gs pos="1000">
                  <a:srgbClr val="FF8B00"/>
                </a:gs>
                <a:gs pos="100000">
                  <a:srgbClr val="FF8B00">
                    <a:lumMod val="70000"/>
                  </a:srgb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>
              <a:outerShdw blurRad="431800" dist="152400" dir="8100000" algn="tr" rotWithShape="0">
                <a:prstClr val="black">
                  <a:alpha val="44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Edit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05153"/>
      </a:accent1>
      <a:accent2>
        <a:srgbClr val="2B2C2E"/>
      </a:accent2>
      <a:accent3>
        <a:srgbClr val="00B7F0"/>
      </a:accent3>
      <a:accent4>
        <a:srgbClr val="FF8B00"/>
      </a:accent4>
      <a:accent5>
        <a:srgbClr val="89BF11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olorfu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5379</TotalTime>
  <Words>307</Words>
  <Application>Microsoft Office PowerPoint</Application>
  <PresentationFormat>Custom</PresentationFormat>
  <Paragraphs>50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Open Sans</vt:lpstr>
      <vt:lpstr>Segoe UI</vt:lpstr>
      <vt:lpstr>Office Theme</vt:lpstr>
      <vt:lpstr>1_Office Theme</vt:lpstr>
      <vt:lpstr>3 Step Diagram Design</vt:lpstr>
      <vt:lpstr>3 Step Diagram Design</vt:lpstr>
      <vt:lpstr>3 Step Diagram Design</vt:lpstr>
      <vt:lpstr>3 Step Diagram Design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FTM</cp:lastModifiedBy>
  <cp:revision>101</cp:revision>
  <dcterms:created xsi:type="dcterms:W3CDTF">2013-09-12T13:05:01Z</dcterms:created>
  <dcterms:modified xsi:type="dcterms:W3CDTF">2018-01-12T15:12:36Z</dcterms:modified>
</cp:coreProperties>
</file>