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61" r:id="rId3"/>
    <p:sldId id="360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3361" autoAdjust="0"/>
  </p:normalViewPr>
  <p:slideViewPr>
    <p:cSldViewPr snapToGrid="0">
      <p:cViewPr>
        <p:scale>
          <a:sx n="50" d="100"/>
          <a:sy n="50" d="100"/>
        </p:scale>
        <p:origin x="1482" y="4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7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41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67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33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65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6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0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74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64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8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30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259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71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35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00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4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12CA5-2661-8C4D-B511-0588E022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G</a:t>
            </a:r>
            <a:r>
              <a:rPr lang="en-BR" dirty="0"/>
              <a:t>oals</a:t>
            </a:r>
            <a:r>
              <a:rPr lang="es-UY" dirty="0"/>
              <a:t> –</a:t>
            </a:r>
            <a:r>
              <a:rPr lang="en-BR" dirty="0"/>
              <a:t> Objectives</a:t>
            </a:r>
            <a:r>
              <a:rPr lang="es-UY" dirty="0"/>
              <a:t> – </a:t>
            </a:r>
            <a:r>
              <a:rPr lang="en-BR" dirty="0"/>
              <a:t>Deliverables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67C784-27D9-A043-AC22-4993C3EBC878}"/>
              </a:ext>
            </a:extLst>
          </p:cNvPr>
          <p:cNvSpPr/>
          <p:nvPr/>
        </p:nvSpPr>
        <p:spPr>
          <a:xfrm>
            <a:off x="3285811" y="2624694"/>
            <a:ext cx="8415859" cy="1749287"/>
          </a:xfrm>
          <a:prstGeom prst="roundRect">
            <a:avLst>
              <a:gd name="adj" fmla="val 112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F43BC3C-959A-0C41-8651-FD4A2E8E4171}"/>
              </a:ext>
            </a:extLst>
          </p:cNvPr>
          <p:cNvSpPr/>
          <p:nvPr/>
        </p:nvSpPr>
        <p:spPr>
          <a:xfrm>
            <a:off x="3285811" y="4546259"/>
            <a:ext cx="8415859" cy="1749287"/>
          </a:xfrm>
          <a:prstGeom prst="roundRect">
            <a:avLst>
              <a:gd name="adj" fmla="val 112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260FE1-1700-804F-9843-2EF839D67D2D}"/>
              </a:ext>
            </a:extLst>
          </p:cNvPr>
          <p:cNvSpPr/>
          <p:nvPr/>
        </p:nvSpPr>
        <p:spPr>
          <a:xfrm>
            <a:off x="502854" y="2624694"/>
            <a:ext cx="2651163" cy="1749287"/>
          </a:xfrm>
          <a:prstGeom prst="roundRect">
            <a:avLst>
              <a:gd name="adj" fmla="val 112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CE6329A-83D9-7246-A9F7-FD557413E4A2}"/>
              </a:ext>
            </a:extLst>
          </p:cNvPr>
          <p:cNvSpPr/>
          <p:nvPr/>
        </p:nvSpPr>
        <p:spPr>
          <a:xfrm>
            <a:off x="502854" y="4546259"/>
            <a:ext cx="2651163" cy="1749287"/>
          </a:xfrm>
          <a:prstGeom prst="roundRect">
            <a:avLst>
              <a:gd name="adj" fmla="val 112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4E8041C-42BC-1B45-A884-999AF74F6330}"/>
              </a:ext>
            </a:extLst>
          </p:cNvPr>
          <p:cNvSpPr/>
          <p:nvPr/>
        </p:nvSpPr>
        <p:spPr>
          <a:xfrm>
            <a:off x="3285811" y="2001841"/>
            <a:ext cx="8415859" cy="487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B54B3A5-9FA8-A549-9D6C-E2B2EFC8A11F}"/>
              </a:ext>
            </a:extLst>
          </p:cNvPr>
          <p:cNvSpPr/>
          <p:nvPr/>
        </p:nvSpPr>
        <p:spPr>
          <a:xfrm>
            <a:off x="502854" y="2001841"/>
            <a:ext cx="2651163" cy="487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EB4D570-5AAB-D145-967A-892CBC0D88B8}"/>
              </a:ext>
            </a:extLst>
          </p:cNvPr>
          <p:cNvSpPr/>
          <p:nvPr/>
        </p:nvSpPr>
        <p:spPr>
          <a:xfrm>
            <a:off x="3285811" y="1381908"/>
            <a:ext cx="8415859" cy="48735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D8F56D-9E57-134E-A2E4-AAB540569A22}"/>
              </a:ext>
            </a:extLst>
          </p:cNvPr>
          <p:cNvCxnSpPr>
            <a:cxnSpLocks/>
          </p:cNvCxnSpPr>
          <p:nvPr/>
        </p:nvCxnSpPr>
        <p:spPr>
          <a:xfrm>
            <a:off x="496868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3D2DF-844A-FC4B-B235-B7D0B011D2B6}"/>
              </a:ext>
            </a:extLst>
          </p:cNvPr>
          <p:cNvCxnSpPr>
            <a:cxnSpLocks/>
          </p:cNvCxnSpPr>
          <p:nvPr/>
        </p:nvCxnSpPr>
        <p:spPr>
          <a:xfrm>
            <a:off x="665155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BFF0D8-93AC-9A42-8A92-690C5952702C}"/>
              </a:ext>
            </a:extLst>
          </p:cNvPr>
          <p:cNvCxnSpPr>
            <a:cxnSpLocks/>
          </p:cNvCxnSpPr>
          <p:nvPr/>
        </p:nvCxnSpPr>
        <p:spPr>
          <a:xfrm>
            <a:off x="833442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0BF1F6-FFA6-9848-B51D-3FE343A183DF}"/>
              </a:ext>
            </a:extLst>
          </p:cNvPr>
          <p:cNvCxnSpPr>
            <a:cxnSpLocks/>
          </p:cNvCxnSpPr>
          <p:nvPr/>
        </p:nvCxnSpPr>
        <p:spPr>
          <a:xfrm>
            <a:off x="1001729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1BBEEB4-F09D-564A-ACB7-7566C121CA6F}"/>
              </a:ext>
            </a:extLst>
          </p:cNvPr>
          <p:cNvCxnSpPr>
            <a:cxnSpLocks/>
          </p:cNvCxnSpPr>
          <p:nvPr/>
        </p:nvCxnSpPr>
        <p:spPr>
          <a:xfrm flipH="1">
            <a:off x="502855" y="5844972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9CF5E6-036D-244A-AF71-BF8FE0CA642C}"/>
              </a:ext>
            </a:extLst>
          </p:cNvPr>
          <p:cNvCxnSpPr>
            <a:cxnSpLocks/>
          </p:cNvCxnSpPr>
          <p:nvPr/>
        </p:nvCxnSpPr>
        <p:spPr>
          <a:xfrm flipH="1">
            <a:off x="502855" y="5407650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60C5899-91C6-8340-85C8-1516D46010B2}"/>
              </a:ext>
            </a:extLst>
          </p:cNvPr>
          <p:cNvCxnSpPr>
            <a:cxnSpLocks/>
          </p:cNvCxnSpPr>
          <p:nvPr/>
        </p:nvCxnSpPr>
        <p:spPr>
          <a:xfrm flipH="1">
            <a:off x="502855" y="49708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9F512B4-6A86-A447-8863-5F7510F900E7}"/>
              </a:ext>
            </a:extLst>
          </p:cNvPr>
          <p:cNvCxnSpPr>
            <a:cxnSpLocks/>
          </p:cNvCxnSpPr>
          <p:nvPr/>
        </p:nvCxnSpPr>
        <p:spPr>
          <a:xfrm flipH="1">
            <a:off x="502855" y="39421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01ED22-2E96-3844-BECB-47BE7308DE7F}"/>
              </a:ext>
            </a:extLst>
          </p:cNvPr>
          <p:cNvCxnSpPr>
            <a:cxnSpLocks/>
          </p:cNvCxnSpPr>
          <p:nvPr/>
        </p:nvCxnSpPr>
        <p:spPr>
          <a:xfrm flipH="1">
            <a:off x="502855" y="350016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4F9E5F-80F9-ED44-8A35-A0D03D05D99F}"/>
              </a:ext>
            </a:extLst>
          </p:cNvPr>
          <p:cNvCxnSpPr>
            <a:cxnSpLocks/>
          </p:cNvCxnSpPr>
          <p:nvPr/>
        </p:nvCxnSpPr>
        <p:spPr>
          <a:xfrm flipH="1">
            <a:off x="502855" y="30658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F863FAAF-8F17-0749-85EC-E09328C1F03A}"/>
              </a:ext>
            </a:extLst>
          </p:cNvPr>
          <p:cNvSpPr/>
          <p:nvPr/>
        </p:nvSpPr>
        <p:spPr>
          <a:xfrm>
            <a:off x="1714354" y="2090145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EFFCAC0-5CB2-5F40-A116-030EA9A651EE}"/>
              </a:ext>
            </a:extLst>
          </p:cNvPr>
          <p:cNvSpPr/>
          <p:nvPr/>
        </p:nvSpPr>
        <p:spPr>
          <a:xfrm>
            <a:off x="1714354" y="2681545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A2B7053-5610-EF44-A0EB-95289F0739F8}"/>
              </a:ext>
            </a:extLst>
          </p:cNvPr>
          <p:cNvSpPr/>
          <p:nvPr/>
        </p:nvSpPr>
        <p:spPr>
          <a:xfrm>
            <a:off x="1714084" y="4629136"/>
            <a:ext cx="1623871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0419C72-30BC-284F-AE7C-4385C159C789}"/>
              </a:ext>
            </a:extLst>
          </p:cNvPr>
          <p:cNvSpPr/>
          <p:nvPr/>
        </p:nvSpPr>
        <p:spPr>
          <a:xfrm>
            <a:off x="3749803" y="1483885"/>
            <a:ext cx="75754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DA4238-B100-0245-8A2E-548394A95D83}"/>
              </a:ext>
            </a:extLst>
          </p:cNvPr>
          <p:cNvSpPr/>
          <p:nvPr/>
        </p:nvSpPr>
        <p:spPr>
          <a:xfrm>
            <a:off x="5488051" y="1483885"/>
            <a:ext cx="626072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DB38724-EA49-5C43-830B-6A2D0C4C55D2}"/>
              </a:ext>
            </a:extLst>
          </p:cNvPr>
          <p:cNvSpPr/>
          <p:nvPr/>
        </p:nvSpPr>
        <p:spPr>
          <a:xfrm>
            <a:off x="7184333" y="1483885"/>
            <a:ext cx="626072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FF68E6B-9518-E848-9D4D-A25CB2D9D5D5}"/>
              </a:ext>
            </a:extLst>
          </p:cNvPr>
          <p:cNvSpPr/>
          <p:nvPr/>
        </p:nvSpPr>
        <p:spPr>
          <a:xfrm>
            <a:off x="8885891" y="1483885"/>
            <a:ext cx="57247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1C8B869-61A3-814E-9703-D45190AF10B5}"/>
              </a:ext>
            </a:extLst>
          </p:cNvPr>
          <p:cNvSpPr/>
          <p:nvPr/>
        </p:nvSpPr>
        <p:spPr>
          <a:xfrm>
            <a:off x="10624548" y="1483885"/>
            <a:ext cx="47037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1496726-65F5-FC41-BCBC-53A40DE91773}"/>
              </a:ext>
            </a:extLst>
          </p:cNvPr>
          <p:cNvSpPr/>
          <p:nvPr/>
        </p:nvSpPr>
        <p:spPr>
          <a:xfrm>
            <a:off x="1714354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7EE61B0-90D9-9B44-B7E3-6E76766BA54B}"/>
              </a:ext>
            </a:extLst>
          </p:cNvPr>
          <p:cNvSpPr/>
          <p:nvPr/>
        </p:nvSpPr>
        <p:spPr>
          <a:xfrm>
            <a:off x="1714354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519594E-1CFF-CF43-9F1A-17FBBED77C7F}"/>
              </a:ext>
            </a:extLst>
          </p:cNvPr>
          <p:cNvSpPr/>
          <p:nvPr/>
        </p:nvSpPr>
        <p:spPr>
          <a:xfrm>
            <a:off x="1714354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F033B38-1511-374B-B1EF-48C75CDA5219}"/>
              </a:ext>
            </a:extLst>
          </p:cNvPr>
          <p:cNvSpPr/>
          <p:nvPr/>
        </p:nvSpPr>
        <p:spPr>
          <a:xfrm>
            <a:off x="1703814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8C76792-0404-274A-A7A0-9EBA7ABBCBBE}"/>
              </a:ext>
            </a:extLst>
          </p:cNvPr>
          <p:cNvSpPr/>
          <p:nvPr/>
        </p:nvSpPr>
        <p:spPr>
          <a:xfrm>
            <a:off x="1703814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32B4FC1-7327-854C-A189-02F373D2A969}"/>
              </a:ext>
            </a:extLst>
          </p:cNvPr>
          <p:cNvSpPr/>
          <p:nvPr/>
        </p:nvSpPr>
        <p:spPr>
          <a:xfrm>
            <a:off x="1703814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2549A06-802A-C745-B99E-18385C3A5337}"/>
              </a:ext>
            </a:extLst>
          </p:cNvPr>
          <p:cNvSpPr/>
          <p:nvPr/>
        </p:nvSpPr>
        <p:spPr>
          <a:xfrm>
            <a:off x="3457555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6786C20-2857-5F4A-8F7E-D01B75052148}"/>
              </a:ext>
            </a:extLst>
          </p:cNvPr>
          <p:cNvSpPr/>
          <p:nvPr/>
        </p:nvSpPr>
        <p:spPr>
          <a:xfrm>
            <a:off x="3457555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ED36278-343B-5D4E-950E-4B6076DB5B73}"/>
              </a:ext>
            </a:extLst>
          </p:cNvPr>
          <p:cNvSpPr/>
          <p:nvPr/>
        </p:nvSpPr>
        <p:spPr>
          <a:xfrm>
            <a:off x="3457555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306136A-B9A3-5F4B-8B33-1269B1912A9F}"/>
              </a:ext>
            </a:extLst>
          </p:cNvPr>
          <p:cNvSpPr/>
          <p:nvPr/>
        </p:nvSpPr>
        <p:spPr>
          <a:xfrm>
            <a:off x="3390453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F872294-28EF-6F4E-BB23-F170009419DA}"/>
              </a:ext>
            </a:extLst>
          </p:cNvPr>
          <p:cNvSpPr/>
          <p:nvPr/>
        </p:nvSpPr>
        <p:spPr>
          <a:xfrm>
            <a:off x="3390453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E1E0920-6511-9740-AEEE-DF26A947107B}"/>
              </a:ext>
            </a:extLst>
          </p:cNvPr>
          <p:cNvSpPr/>
          <p:nvPr/>
        </p:nvSpPr>
        <p:spPr>
          <a:xfrm>
            <a:off x="3390453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2142289-6F89-0542-9B81-7D04B113B3FD}"/>
              </a:ext>
            </a:extLst>
          </p:cNvPr>
          <p:cNvSpPr/>
          <p:nvPr/>
        </p:nvSpPr>
        <p:spPr>
          <a:xfrm>
            <a:off x="5130066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D03D46B-045B-1843-9359-729F52878E19}"/>
              </a:ext>
            </a:extLst>
          </p:cNvPr>
          <p:cNvSpPr/>
          <p:nvPr/>
        </p:nvSpPr>
        <p:spPr>
          <a:xfrm>
            <a:off x="5130066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762BCFC-0BEA-6D44-94C0-E08002B649A3}"/>
              </a:ext>
            </a:extLst>
          </p:cNvPr>
          <p:cNvSpPr/>
          <p:nvPr/>
        </p:nvSpPr>
        <p:spPr>
          <a:xfrm>
            <a:off x="5130066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82638D8-9BE8-174A-A8D3-FF1C11A79CC3}"/>
              </a:ext>
            </a:extLst>
          </p:cNvPr>
          <p:cNvSpPr/>
          <p:nvPr/>
        </p:nvSpPr>
        <p:spPr>
          <a:xfrm>
            <a:off x="5062964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AC61EFB-B71A-854F-AEFF-23C1F772F7D4}"/>
              </a:ext>
            </a:extLst>
          </p:cNvPr>
          <p:cNvSpPr/>
          <p:nvPr/>
        </p:nvSpPr>
        <p:spPr>
          <a:xfrm>
            <a:off x="5062964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CDD1130-7F37-D441-90D4-38664C373A78}"/>
              </a:ext>
            </a:extLst>
          </p:cNvPr>
          <p:cNvSpPr/>
          <p:nvPr/>
        </p:nvSpPr>
        <p:spPr>
          <a:xfrm>
            <a:off x="5062964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072BDA6-A9C4-0D47-91EA-D261F21BC5B2}"/>
              </a:ext>
            </a:extLst>
          </p:cNvPr>
          <p:cNvSpPr/>
          <p:nvPr/>
        </p:nvSpPr>
        <p:spPr>
          <a:xfrm>
            <a:off x="6826348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CC4D59C-32B5-194B-835A-06CA8670A507}"/>
              </a:ext>
            </a:extLst>
          </p:cNvPr>
          <p:cNvSpPr/>
          <p:nvPr/>
        </p:nvSpPr>
        <p:spPr>
          <a:xfrm>
            <a:off x="6826348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79900C4-E265-2D4F-8AFE-640E5E92EEDB}"/>
              </a:ext>
            </a:extLst>
          </p:cNvPr>
          <p:cNvSpPr/>
          <p:nvPr/>
        </p:nvSpPr>
        <p:spPr>
          <a:xfrm>
            <a:off x="6826348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A160BF0-FACB-4749-99FD-924EE833888D}"/>
              </a:ext>
            </a:extLst>
          </p:cNvPr>
          <p:cNvSpPr/>
          <p:nvPr/>
        </p:nvSpPr>
        <p:spPr>
          <a:xfrm>
            <a:off x="6759246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8DE2944-3DF6-4445-ADF7-81F337EA78AA}"/>
              </a:ext>
            </a:extLst>
          </p:cNvPr>
          <p:cNvSpPr/>
          <p:nvPr/>
        </p:nvSpPr>
        <p:spPr>
          <a:xfrm>
            <a:off x="6759246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B2B5233-33C0-9249-AFAC-B13647CD6D78}"/>
              </a:ext>
            </a:extLst>
          </p:cNvPr>
          <p:cNvSpPr/>
          <p:nvPr/>
        </p:nvSpPr>
        <p:spPr>
          <a:xfrm>
            <a:off x="6759246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035D13E-91C7-6E48-BD53-69458D712A17}"/>
              </a:ext>
            </a:extLst>
          </p:cNvPr>
          <p:cNvSpPr/>
          <p:nvPr/>
        </p:nvSpPr>
        <p:spPr>
          <a:xfrm>
            <a:off x="8499448" y="3110047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A18A4D-5988-A04D-8593-C288B04066ED}"/>
              </a:ext>
            </a:extLst>
          </p:cNvPr>
          <p:cNvSpPr/>
          <p:nvPr/>
        </p:nvSpPr>
        <p:spPr>
          <a:xfrm>
            <a:off x="8499448" y="3548103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6E78AC9-E6A3-F541-826A-831335478ABE}"/>
              </a:ext>
            </a:extLst>
          </p:cNvPr>
          <p:cNvSpPr/>
          <p:nvPr/>
        </p:nvSpPr>
        <p:spPr>
          <a:xfrm>
            <a:off x="8499448" y="3982952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DF45F23-EC76-1D41-BB67-50C4C4E0CF82}"/>
              </a:ext>
            </a:extLst>
          </p:cNvPr>
          <p:cNvSpPr/>
          <p:nvPr/>
        </p:nvSpPr>
        <p:spPr>
          <a:xfrm>
            <a:off x="8432347" y="5017779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3A7ABD3-77F9-834F-9436-2C183718BAF4}"/>
              </a:ext>
            </a:extLst>
          </p:cNvPr>
          <p:cNvSpPr/>
          <p:nvPr/>
        </p:nvSpPr>
        <p:spPr>
          <a:xfrm>
            <a:off x="8432347" y="5450948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688B0E4-3BF1-8943-82EC-139C9D3F4FF5}"/>
              </a:ext>
            </a:extLst>
          </p:cNvPr>
          <p:cNvSpPr/>
          <p:nvPr/>
        </p:nvSpPr>
        <p:spPr>
          <a:xfrm>
            <a:off x="8432347" y="5894540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882B0CB-BF27-F847-A23F-1C5568A78361}"/>
              </a:ext>
            </a:extLst>
          </p:cNvPr>
          <p:cNvSpPr/>
          <p:nvPr/>
        </p:nvSpPr>
        <p:spPr>
          <a:xfrm>
            <a:off x="10188715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9B395D7-7B08-0F42-9F5B-D74A8F0F9218}"/>
              </a:ext>
            </a:extLst>
          </p:cNvPr>
          <p:cNvSpPr/>
          <p:nvPr/>
        </p:nvSpPr>
        <p:spPr>
          <a:xfrm>
            <a:off x="10188715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3291EF6-7DC9-3741-9A17-D9E6AF0A2B4B}"/>
              </a:ext>
            </a:extLst>
          </p:cNvPr>
          <p:cNvSpPr/>
          <p:nvPr/>
        </p:nvSpPr>
        <p:spPr>
          <a:xfrm>
            <a:off x="10188715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EC295F3-9B99-5E40-AEDD-89E3D51F08FC}"/>
              </a:ext>
            </a:extLst>
          </p:cNvPr>
          <p:cNvSpPr/>
          <p:nvPr/>
        </p:nvSpPr>
        <p:spPr>
          <a:xfrm>
            <a:off x="10121613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FE2FD6D-E122-2C4C-85F7-07D7C50453B1}"/>
              </a:ext>
            </a:extLst>
          </p:cNvPr>
          <p:cNvSpPr/>
          <p:nvPr/>
        </p:nvSpPr>
        <p:spPr>
          <a:xfrm>
            <a:off x="10121613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886E8E7-E33E-3846-916C-F1A80190465E}"/>
              </a:ext>
            </a:extLst>
          </p:cNvPr>
          <p:cNvSpPr/>
          <p:nvPr/>
        </p:nvSpPr>
        <p:spPr>
          <a:xfrm>
            <a:off x="10121613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9C5876F-01CD-B74D-A137-00E8BC981E25}"/>
              </a:ext>
            </a:extLst>
          </p:cNvPr>
          <p:cNvSpPr/>
          <p:nvPr/>
        </p:nvSpPr>
        <p:spPr>
          <a:xfrm>
            <a:off x="1068645" y="2001841"/>
            <a:ext cx="503375" cy="5033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CEEF13-799B-4B49-950E-B00AA50E15E6}"/>
              </a:ext>
            </a:extLst>
          </p:cNvPr>
          <p:cNvSpPr/>
          <p:nvPr/>
        </p:nvSpPr>
        <p:spPr>
          <a:xfrm>
            <a:off x="1068645" y="2618733"/>
            <a:ext cx="503375" cy="5033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9A68F091-9EE1-EF48-8D76-15DFB6F2A7EF}"/>
              </a:ext>
            </a:extLst>
          </p:cNvPr>
          <p:cNvSpPr/>
          <p:nvPr/>
        </p:nvSpPr>
        <p:spPr>
          <a:xfrm>
            <a:off x="1068645" y="4516981"/>
            <a:ext cx="503375" cy="5033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94" name="Graphic 93" descr="Bullseye with solid fill">
            <a:extLst>
              <a:ext uri="{FF2B5EF4-FFF2-40B4-BE49-F238E27FC236}">
                <a16:creationId xmlns:a16="http://schemas.microsoft.com/office/drawing/2014/main" id="{2FFACC19-F493-C448-845A-A4B96A864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2587" y="2037127"/>
            <a:ext cx="434370" cy="434370"/>
          </a:xfrm>
          <a:prstGeom prst="rect">
            <a:avLst/>
          </a:prstGeom>
        </p:spPr>
      </p:pic>
      <p:pic>
        <p:nvPicPr>
          <p:cNvPr id="98" name="Graphic 97" descr="Checklist with solid fill">
            <a:extLst>
              <a:ext uri="{FF2B5EF4-FFF2-40B4-BE49-F238E27FC236}">
                <a16:creationId xmlns:a16="http://schemas.microsoft.com/office/drawing/2014/main" id="{98BAAF49-2ED9-8B4C-AE4A-FEB9D400D8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1534" y="2668255"/>
            <a:ext cx="416477" cy="416477"/>
          </a:xfrm>
          <a:prstGeom prst="rect">
            <a:avLst/>
          </a:prstGeom>
        </p:spPr>
      </p:pic>
      <p:pic>
        <p:nvPicPr>
          <p:cNvPr id="100" name="Graphic 99" descr="Truck with solid fill">
            <a:extLst>
              <a:ext uri="{FF2B5EF4-FFF2-40B4-BE49-F238E27FC236}">
                <a16:creationId xmlns:a16="http://schemas.microsoft.com/office/drawing/2014/main" id="{4181BC08-61EA-C44A-934D-BA9840BD6D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5048" y="4582409"/>
            <a:ext cx="404240" cy="404240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4EF81BF9-0E83-9243-8614-A51D6F4D7524}"/>
              </a:ext>
            </a:extLst>
          </p:cNvPr>
          <p:cNvSpPr/>
          <p:nvPr/>
        </p:nvSpPr>
        <p:spPr>
          <a:xfrm>
            <a:off x="3457555" y="208896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C6A6CA-6C1C-9143-9BEB-58A8DB3D68C9}"/>
              </a:ext>
            </a:extLst>
          </p:cNvPr>
          <p:cNvSpPr/>
          <p:nvPr/>
        </p:nvSpPr>
        <p:spPr>
          <a:xfrm>
            <a:off x="5130066" y="208896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4CDA7B4-B725-E14E-AC16-AC504D411644}"/>
              </a:ext>
            </a:extLst>
          </p:cNvPr>
          <p:cNvSpPr/>
          <p:nvPr/>
        </p:nvSpPr>
        <p:spPr>
          <a:xfrm>
            <a:off x="6826348" y="208896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FF1B96E-7CE8-6D44-ACA9-E12525E7AF30}"/>
              </a:ext>
            </a:extLst>
          </p:cNvPr>
          <p:cNvSpPr/>
          <p:nvPr/>
        </p:nvSpPr>
        <p:spPr>
          <a:xfrm>
            <a:off x="8499448" y="2088967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AFF3330-6715-4045-BDB2-BA41D34A5F76}"/>
              </a:ext>
            </a:extLst>
          </p:cNvPr>
          <p:cNvSpPr/>
          <p:nvPr/>
        </p:nvSpPr>
        <p:spPr>
          <a:xfrm>
            <a:off x="10188715" y="208896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091879-A20B-FBFB-5867-779B7C8EA3BD}"/>
              </a:ext>
            </a:extLst>
          </p:cNvPr>
          <p:cNvSpPr txBox="1">
            <a:spLocks/>
          </p:cNvSpPr>
          <p:nvPr/>
        </p:nvSpPr>
        <p:spPr>
          <a:xfrm>
            <a:off x="620729" y="926552"/>
            <a:ext cx="3630759" cy="331724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PRESENTATION TEMPLATE</a:t>
            </a:r>
          </a:p>
        </p:txBody>
      </p:sp>
      <p:grpSp>
        <p:nvGrpSpPr>
          <p:cNvPr id="86" name="Gráfico 3">
            <a:extLst>
              <a:ext uri="{FF2B5EF4-FFF2-40B4-BE49-F238E27FC236}">
                <a16:creationId xmlns:a16="http://schemas.microsoft.com/office/drawing/2014/main" id="{E2E17672-DB5F-5E22-4215-C401C6C780CF}"/>
              </a:ext>
            </a:extLst>
          </p:cNvPr>
          <p:cNvGrpSpPr/>
          <p:nvPr/>
        </p:nvGrpSpPr>
        <p:grpSpPr>
          <a:xfrm flipH="1">
            <a:off x="28110" y="3275005"/>
            <a:ext cx="1911384" cy="3636829"/>
            <a:chOff x="8163372" y="1322032"/>
            <a:chExt cx="2405565" cy="4577118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FA79346-CDD6-7044-CC17-7808AF459997}"/>
                </a:ext>
              </a:extLst>
            </p:cNvPr>
            <p:cNvSpPr/>
            <p:nvPr/>
          </p:nvSpPr>
          <p:spPr>
            <a:xfrm>
              <a:off x="9263379" y="3286125"/>
              <a:ext cx="1124585" cy="2265679"/>
            </a:xfrm>
            <a:custGeom>
              <a:avLst/>
              <a:gdLst>
                <a:gd name="connsiteX0" fmla="*/ 202565 w 1124585"/>
                <a:gd name="connsiteY0" fmla="*/ 2265680 h 2265679"/>
                <a:gd name="connsiteX1" fmla="*/ 54610 w 1124585"/>
                <a:gd name="connsiteY1" fmla="*/ 2265680 h 2265679"/>
                <a:gd name="connsiteX2" fmla="*/ 0 w 1124585"/>
                <a:gd name="connsiteY2" fmla="*/ 1262380 h 2265679"/>
                <a:gd name="connsiteX3" fmla="*/ 160020 w 1124585"/>
                <a:gd name="connsiteY3" fmla="*/ 367665 h 2265679"/>
                <a:gd name="connsiteX4" fmla="*/ 130810 w 1124585"/>
                <a:gd name="connsiteY4" fmla="*/ 216535 h 2265679"/>
                <a:gd name="connsiteX5" fmla="*/ 191770 w 1124585"/>
                <a:gd name="connsiteY5" fmla="*/ 0 h 2265679"/>
                <a:gd name="connsiteX6" fmla="*/ 506730 w 1124585"/>
                <a:gd name="connsiteY6" fmla="*/ 37465 h 2265679"/>
                <a:gd name="connsiteX7" fmla="*/ 915670 w 1124585"/>
                <a:gd name="connsiteY7" fmla="*/ 101600 h 2265679"/>
                <a:gd name="connsiteX8" fmla="*/ 1024255 w 1124585"/>
                <a:gd name="connsiteY8" fmla="*/ 473075 h 2265679"/>
                <a:gd name="connsiteX9" fmla="*/ 955040 w 1124585"/>
                <a:gd name="connsiteY9" fmla="*/ 805180 h 2265679"/>
                <a:gd name="connsiteX10" fmla="*/ 955675 w 1124585"/>
                <a:gd name="connsiteY10" fmla="*/ 1061720 h 2265679"/>
                <a:gd name="connsiteX11" fmla="*/ 984250 w 1124585"/>
                <a:gd name="connsiteY11" fmla="*/ 1310005 h 2265679"/>
                <a:gd name="connsiteX12" fmla="*/ 1124585 w 1124585"/>
                <a:gd name="connsiteY12" fmla="*/ 1738630 h 2265679"/>
                <a:gd name="connsiteX13" fmla="*/ 1114425 w 1124585"/>
                <a:gd name="connsiteY13" fmla="*/ 2265045 h 2265679"/>
                <a:gd name="connsiteX14" fmla="*/ 966470 w 1124585"/>
                <a:gd name="connsiteY14" fmla="*/ 2265045 h 2265679"/>
                <a:gd name="connsiteX15" fmla="*/ 634365 w 1124585"/>
                <a:gd name="connsiteY15" fmla="*/ 1268730 h 2265679"/>
                <a:gd name="connsiteX16" fmla="*/ 544195 w 1124585"/>
                <a:gd name="connsiteY16" fmla="*/ 809625 h 2265679"/>
                <a:gd name="connsiteX17" fmla="*/ 362585 w 1124585"/>
                <a:gd name="connsiteY17" fmla="*/ 1233805 h 2265679"/>
                <a:gd name="connsiteX18" fmla="*/ 349250 w 1124585"/>
                <a:gd name="connsiteY18" fmla="*/ 1436370 h 2265679"/>
                <a:gd name="connsiteX19" fmla="*/ 320040 w 1124585"/>
                <a:gd name="connsiteY19" fmla="*/ 1732280 h 2265679"/>
                <a:gd name="connsiteX20" fmla="*/ 273050 w 1124585"/>
                <a:gd name="connsiteY20" fmla="*/ 1952625 h 2265679"/>
                <a:gd name="connsiteX21" fmla="*/ 245745 w 1124585"/>
                <a:gd name="connsiteY21" fmla="*/ 2075815 h 2265679"/>
                <a:gd name="connsiteX22" fmla="*/ 225425 w 1124585"/>
                <a:gd name="connsiteY22" fmla="*/ 2164080 h 2265679"/>
                <a:gd name="connsiteX23" fmla="*/ 212725 w 1124585"/>
                <a:gd name="connsiteY23" fmla="*/ 2223135 h 2265679"/>
                <a:gd name="connsiteX24" fmla="*/ 207645 w 1124585"/>
                <a:gd name="connsiteY24" fmla="*/ 2245360 h 2265679"/>
                <a:gd name="connsiteX25" fmla="*/ 202565 w 1124585"/>
                <a:gd name="connsiteY25" fmla="*/ 2265680 h 226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24585" h="2265679">
                  <a:moveTo>
                    <a:pt x="202565" y="2265680"/>
                  </a:moveTo>
                  <a:lnTo>
                    <a:pt x="54610" y="2265680"/>
                  </a:lnTo>
                  <a:cubicBezTo>
                    <a:pt x="54610" y="2265680"/>
                    <a:pt x="0" y="1311275"/>
                    <a:pt x="0" y="1262380"/>
                  </a:cubicBezTo>
                  <a:cubicBezTo>
                    <a:pt x="0" y="1213485"/>
                    <a:pt x="160020" y="367665"/>
                    <a:pt x="160020" y="367665"/>
                  </a:cubicBezTo>
                  <a:cubicBezTo>
                    <a:pt x="160020" y="367665"/>
                    <a:pt x="130810" y="222250"/>
                    <a:pt x="130810" y="216535"/>
                  </a:cubicBezTo>
                  <a:cubicBezTo>
                    <a:pt x="130810" y="210820"/>
                    <a:pt x="191770" y="0"/>
                    <a:pt x="191770" y="0"/>
                  </a:cubicBezTo>
                  <a:lnTo>
                    <a:pt x="506730" y="37465"/>
                  </a:lnTo>
                  <a:lnTo>
                    <a:pt x="915670" y="101600"/>
                  </a:lnTo>
                  <a:lnTo>
                    <a:pt x="1024255" y="473075"/>
                  </a:lnTo>
                  <a:lnTo>
                    <a:pt x="955040" y="805180"/>
                  </a:lnTo>
                  <a:lnTo>
                    <a:pt x="955675" y="1061720"/>
                  </a:lnTo>
                  <a:lnTo>
                    <a:pt x="984250" y="1310005"/>
                  </a:lnTo>
                  <a:cubicBezTo>
                    <a:pt x="984250" y="1310005"/>
                    <a:pt x="1124585" y="1645285"/>
                    <a:pt x="1124585" y="1738630"/>
                  </a:cubicBezTo>
                  <a:cubicBezTo>
                    <a:pt x="1124585" y="1831975"/>
                    <a:pt x="1114425" y="2265045"/>
                    <a:pt x="1114425" y="2265045"/>
                  </a:cubicBezTo>
                  <a:lnTo>
                    <a:pt x="966470" y="2265045"/>
                  </a:lnTo>
                  <a:lnTo>
                    <a:pt x="634365" y="1268730"/>
                  </a:lnTo>
                  <a:lnTo>
                    <a:pt x="544195" y="809625"/>
                  </a:lnTo>
                  <a:lnTo>
                    <a:pt x="362585" y="1233805"/>
                  </a:lnTo>
                  <a:lnTo>
                    <a:pt x="349250" y="1436370"/>
                  </a:lnTo>
                  <a:lnTo>
                    <a:pt x="320040" y="1732280"/>
                  </a:lnTo>
                  <a:lnTo>
                    <a:pt x="273050" y="1952625"/>
                  </a:lnTo>
                  <a:lnTo>
                    <a:pt x="245745" y="2075815"/>
                  </a:lnTo>
                  <a:lnTo>
                    <a:pt x="225425" y="2164080"/>
                  </a:lnTo>
                  <a:lnTo>
                    <a:pt x="212725" y="2223135"/>
                  </a:lnTo>
                  <a:lnTo>
                    <a:pt x="207645" y="2245360"/>
                  </a:lnTo>
                  <a:lnTo>
                    <a:pt x="202565" y="2265680"/>
                  </a:lnTo>
                  <a:close/>
                </a:path>
              </a:pathLst>
            </a:custGeom>
            <a:solidFill>
              <a:srgbClr val="5697D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892C59F-105E-A7F4-03E2-45CB01644370}"/>
                </a:ext>
              </a:extLst>
            </p:cNvPr>
            <p:cNvSpPr/>
            <p:nvPr/>
          </p:nvSpPr>
          <p:spPr>
            <a:xfrm>
              <a:off x="9964420" y="3334384"/>
              <a:ext cx="400322" cy="1262380"/>
            </a:xfrm>
            <a:custGeom>
              <a:avLst/>
              <a:gdLst>
                <a:gd name="connsiteX0" fmla="*/ 397510 w 400322"/>
                <a:gd name="connsiteY0" fmla="*/ 187325 h 1262380"/>
                <a:gd name="connsiteX1" fmla="*/ 381635 w 400322"/>
                <a:gd name="connsiteY1" fmla="*/ 431165 h 1262380"/>
                <a:gd name="connsiteX2" fmla="*/ 283210 w 400322"/>
                <a:gd name="connsiteY2" fmla="*/ 753110 h 1262380"/>
                <a:gd name="connsiteX3" fmla="*/ 283210 w 400322"/>
                <a:gd name="connsiteY3" fmla="*/ 1262380 h 1262380"/>
                <a:gd name="connsiteX4" fmla="*/ 231140 w 400322"/>
                <a:gd name="connsiteY4" fmla="*/ 709295 h 1262380"/>
                <a:gd name="connsiteX5" fmla="*/ 205105 w 400322"/>
                <a:gd name="connsiteY5" fmla="*/ 374015 h 1262380"/>
                <a:gd name="connsiteX6" fmla="*/ 0 w 400322"/>
                <a:gd name="connsiteY6" fmla="*/ 38735 h 1262380"/>
                <a:gd name="connsiteX7" fmla="*/ 236220 w 400322"/>
                <a:gd name="connsiteY7" fmla="*/ 0 h 1262380"/>
                <a:gd name="connsiteX8" fmla="*/ 397510 w 400322"/>
                <a:gd name="connsiteY8" fmla="*/ 187325 h 12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22" h="1262380">
                  <a:moveTo>
                    <a:pt x="397510" y="187325"/>
                  </a:moveTo>
                  <a:cubicBezTo>
                    <a:pt x="397510" y="187325"/>
                    <a:pt x="410210" y="356235"/>
                    <a:pt x="381635" y="431165"/>
                  </a:cubicBezTo>
                  <a:cubicBezTo>
                    <a:pt x="353060" y="506730"/>
                    <a:pt x="300990" y="633730"/>
                    <a:pt x="283210" y="753110"/>
                  </a:cubicBezTo>
                  <a:cubicBezTo>
                    <a:pt x="265430" y="872490"/>
                    <a:pt x="283210" y="1262380"/>
                    <a:pt x="283210" y="1262380"/>
                  </a:cubicBezTo>
                  <a:cubicBezTo>
                    <a:pt x="283210" y="1262380"/>
                    <a:pt x="194945" y="864870"/>
                    <a:pt x="231140" y="709295"/>
                  </a:cubicBezTo>
                  <a:cubicBezTo>
                    <a:pt x="267335" y="553720"/>
                    <a:pt x="275590" y="504190"/>
                    <a:pt x="205105" y="374015"/>
                  </a:cubicBezTo>
                  <a:cubicBezTo>
                    <a:pt x="134620" y="243840"/>
                    <a:pt x="0" y="38735"/>
                    <a:pt x="0" y="38735"/>
                  </a:cubicBezTo>
                  <a:lnTo>
                    <a:pt x="236220" y="0"/>
                  </a:lnTo>
                  <a:lnTo>
                    <a:pt x="397510" y="187325"/>
                  </a:ln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763AE5-BCC5-EC92-1F2F-2811ED643906}"/>
                </a:ext>
              </a:extLst>
            </p:cNvPr>
            <p:cNvSpPr/>
            <p:nvPr/>
          </p:nvSpPr>
          <p:spPr>
            <a:xfrm>
              <a:off x="9474215" y="1322032"/>
              <a:ext cx="1094722" cy="1533616"/>
            </a:xfrm>
            <a:custGeom>
              <a:avLst/>
              <a:gdLst>
                <a:gd name="connsiteX0" fmla="*/ 6970 w 1094722"/>
                <a:gd name="connsiteY0" fmla="*/ 840143 h 1533616"/>
                <a:gd name="connsiteX1" fmla="*/ 19670 w 1094722"/>
                <a:gd name="connsiteY1" fmla="*/ 672503 h 1533616"/>
                <a:gd name="connsiteX2" fmla="*/ 38085 w 1094722"/>
                <a:gd name="connsiteY2" fmla="*/ 435013 h 1533616"/>
                <a:gd name="connsiteX3" fmla="*/ 133335 w 1094722"/>
                <a:gd name="connsiteY3" fmla="*/ 124498 h 1533616"/>
                <a:gd name="connsiteX4" fmla="*/ 313040 w 1094722"/>
                <a:gd name="connsiteY4" fmla="*/ 38 h 1533616"/>
                <a:gd name="connsiteX5" fmla="*/ 659750 w 1094722"/>
                <a:gd name="connsiteY5" fmla="*/ 294678 h 1533616"/>
                <a:gd name="connsiteX6" fmla="*/ 855965 w 1094722"/>
                <a:gd name="connsiteY6" fmla="*/ 666153 h 1533616"/>
                <a:gd name="connsiteX7" fmla="*/ 1035035 w 1094722"/>
                <a:gd name="connsiteY7" fmla="*/ 801408 h 1533616"/>
                <a:gd name="connsiteX8" fmla="*/ 1076310 w 1094722"/>
                <a:gd name="connsiteY8" fmla="*/ 1176693 h 1533616"/>
                <a:gd name="connsiteX9" fmla="*/ 911845 w 1094722"/>
                <a:gd name="connsiteY9" fmla="*/ 1506893 h 1533616"/>
                <a:gd name="connsiteX10" fmla="*/ 718805 w 1094722"/>
                <a:gd name="connsiteY10" fmla="*/ 1525943 h 1533616"/>
                <a:gd name="connsiteX11" fmla="*/ 457820 w 1094722"/>
                <a:gd name="connsiteY11" fmla="*/ 1263688 h 1533616"/>
                <a:gd name="connsiteX12" fmla="*/ 6970 w 1094722"/>
                <a:gd name="connsiteY12" fmla="*/ 840143 h 153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4722" h="1533616">
                  <a:moveTo>
                    <a:pt x="6970" y="840143"/>
                  </a:moveTo>
                  <a:cubicBezTo>
                    <a:pt x="6970" y="840143"/>
                    <a:pt x="-15255" y="754418"/>
                    <a:pt x="19670" y="672503"/>
                  </a:cubicBezTo>
                  <a:cubicBezTo>
                    <a:pt x="54595" y="590588"/>
                    <a:pt x="54595" y="497243"/>
                    <a:pt x="38085" y="435013"/>
                  </a:cubicBezTo>
                  <a:cubicBezTo>
                    <a:pt x="20940" y="372783"/>
                    <a:pt x="-1920" y="139103"/>
                    <a:pt x="133335" y="124498"/>
                  </a:cubicBezTo>
                  <a:cubicBezTo>
                    <a:pt x="133335" y="124498"/>
                    <a:pt x="106665" y="-2502"/>
                    <a:pt x="313040" y="38"/>
                  </a:cubicBezTo>
                  <a:cubicBezTo>
                    <a:pt x="519415" y="2578"/>
                    <a:pt x="618475" y="140373"/>
                    <a:pt x="659750" y="294678"/>
                  </a:cubicBezTo>
                  <a:cubicBezTo>
                    <a:pt x="701025" y="448983"/>
                    <a:pt x="698485" y="585508"/>
                    <a:pt x="855965" y="666153"/>
                  </a:cubicBezTo>
                  <a:cubicBezTo>
                    <a:pt x="963915" y="721398"/>
                    <a:pt x="980425" y="725208"/>
                    <a:pt x="1035035" y="801408"/>
                  </a:cubicBezTo>
                  <a:cubicBezTo>
                    <a:pt x="1120125" y="919518"/>
                    <a:pt x="1094725" y="1071283"/>
                    <a:pt x="1076310" y="1176693"/>
                  </a:cubicBezTo>
                  <a:cubicBezTo>
                    <a:pt x="1055990" y="1296708"/>
                    <a:pt x="1030590" y="1445933"/>
                    <a:pt x="911845" y="1506893"/>
                  </a:cubicBezTo>
                  <a:cubicBezTo>
                    <a:pt x="835010" y="1546263"/>
                    <a:pt x="753095" y="1532293"/>
                    <a:pt x="718805" y="1525943"/>
                  </a:cubicBezTo>
                  <a:cubicBezTo>
                    <a:pt x="462900" y="1477683"/>
                    <a:pt x="457820" y="1263688"/>
                    <a:pt x="457820" y="1263688"/>
                  </a:cubicBezTo>
                  <a:lnTo>
                    <a:pt x="6970" y="840143"/>
                  </a:lnTo>
                  <a:close/>
                </a:path>
              </a:pathLst>
            </a:custGeom>
            <a:solidFill>
              <a:srgbClr val="9DCFF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AE33D9-DC76-B562-305D-BCB75623A10B}"/>
                </a:ext>
              </a:extLst>
            </p:cNvPr>
            <p:cNvSpPr/>
            <p:nvPr/>
          </p:nvSpPr>
          <p:spPr>
            <a:xfrm>
              <a:off x="9130029" y="2119850"/>
              <a:ext cx="1314450" cy="1534574"/>
            </a:xfrm>
            <a:custGeom>
              <a:avLst/>
              <a:gdLst>
                <a:gd name="connsiteX0" fmla="*/ 229235 w 1314450"/>
                <a:gd name="connsiteY0" fmla="*/ 1053879 h 1534574"/>
                <a:gd name="connsiteX1" fmla="*/ 88900 w 1314450"/>
                <a:gd name="connsiteY1" fmla="*/ 1396779 h 1534574"/>
                <a:gd name="connsiteX2" fmla="*/ 292735 w 1314450"/>
                <a:gd name="connsiteY2" fmla="*/ 1534575 h 1534574"/>
                <a:gd name="connsiteX3" fmla="*/ 338455 w 1314450"/>
                <a:gd name="connsiteY3" fmla="*/ 1278670 h 1534574"/>
                <a:gd name="connsiteX4" fmla="*/ 469900 w 1314450"/>
                <a:gd name="connsiteY4" fmla="*/ 937039 h 1534574"/>
                <a:gd name="connsiteX5" fmla="*/ 770890 w 1314450"/>
                <a:gd name="connsiteY5" fmla="*/ 1097060 h 1534574"/>
                <a:gd name="connsiteX6" fmla="*/ 1004570 w 1314450"/>
                <a:gd name="connsiteY6" fmla="*/ 1289465 h 1534574"/>
                <a:gd name="connsiteX7" fmla="*/ 1033145 w 1314450"/>
                <a:gd name="connsiteY7" fmla="*/ 1502190 h 1534574"/>
                <a:gd name="connsiteX8" fmla="*/ 1188720 w 1314450"/>
                <a:gd name="connsiteY8" fmla="*/ 1434879 h 1534574"/>
                <a:gd name="connsiteX9" fmla="*/ 1314450 w 1314450"/>
                <a:gd name="connsiteY9" fmla="*/ 1354234 h 1534574"/>
                <a:gd name="connsiteX10" fmla="*/ 1080770 w 1314450"/>
                <a:gd name="connsiteY10" fmla="*/ 829724 h 1534574"/>
                <a:gd name="connsiteX11" fmla="*/ 1085850 w 1314450"/>
                <a:gd name="connsiteY11" fmla="*/ 660814 h 1534574"/>
                <a:gd name="connsiteX12" fmla="*/ 1116965 w 1314450"/>
                <a:gd name="connsiteY12" fmla="*/ 555404 h 1534574"/>
                <a:gd name="connsiteX13" fmla="*/ 1243965 w 1314450"/>
                <a:gd name="connsiteY13" fmla="*/ 265845 h 1534574"/>
                <a:gd name="connsiteX14" fmla="*/ 1175385 w 1314450"/>
                <a:gd name="connsiteY14" fmla="*/ 35974 h 1534574"/>
                <a:gd name="connsiteX15" fmla="*/ 967105 w 1314450"/>
                <a:gd name="connsiteY15" fmla="*/ 12479 h 1534574"/>
                <a:gd name="connsiteX16" fmla="*/ 774065 w 1314450"/>
                <a:gd name="connsiteY16" fmla="*/ 55024 h 1534574"/>
                <a:gd name="connsiteX17" fmla="*/ 468630 w 1314450"/>
                <a:gd name="connsiteY17" fmla="*/ 11845 h 1534574"/>
                <a:gd name="connsiteX18" fmla="*/ 340360 w 1314450"/>
                <a:gd name="connsiteY18" fmla="*/ 18195 h 1534574"/>
                <a:gd name="connsiteX19" fmla="*/ 0 w 1314450"/>
                <a:gd name="connsiteY19" fmla="*/ 610649 h 1534574"/>
                <a:gd name="connsiteX20" fmla="*/ 144145 w 1314450"/>
                <a:gd name="connsiteY20" fmla="*/ 733204 h 1534574"/>
                <a:gd name="connsiteX21" fmla="*/ 269875 w 1314450"/>
                <a:gd name="connsiteY21" fmla="*/ 632874 h 1534574"/>
                <a:gd name="connsiteX22" fmla="*/ 299085 w 1314450"/>
                <a:gd name="connsiteY22" fmla="*/ 691929 h 1534574"/>
                <a:gd name="connsiteX23" fmla="*/ 277495 w 1314450"/>
                <a:gd name="connsiteY23" fmla="*/ 822739 h 1534574"/>
                <a:gd name="connsiteX24" fmla="*/ 255270 w 1314450"/>
                <a:gd name="connsiteY24" fmla="*/ 947835 h 1534574"/>
                <a:gd name="connsiteX25" fmla="*/ 245745 w 1314450"/>
                <a:gd name="connsiteY25" fmla="*/ 982124 h 1534574"/>
                <a:gd name="connsiteX26" fmla="*/ 238125 w 1314450"/>
                <a:gd name="connsiteY26" fmla="*/ 1013239 h 1534574"/>
                <a:gd name="connsiteX27" fmla="*/ 231775 w 1314450"/>
                <a:gd name="connsiteY27" fmla="*/ 1036735 h 1534574"/>
                <a:gd name="connsiteX28" fmla="*/ 229235 w 1314450"/>
                <a:gd name="connsiteY28" fmla="*/ 1053879 h 153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14450" h="1534574">
                  <a:moveTo>
                    <a:pt x="229235" y="1053879"/>
                  </a:moveTo>
                  <a:cubicBezTo>
                    <a:pt x="229235" y="1053879"/>
                    <a:pt x="135890" y="1340900"/>
                    <a:pt x="88900" y="1396779"/>
                  </a:cubicBezTo>
                  <a:cubicBezTo>
                    <a:pt x="88900" y="1396779"/>
                    <a:pt x="134620" y="1534575"/>
                    <a:pt x="292735" y="1534575"/>
                  </a:cubicBezTo>
                  <a:lnTo>
                    <a:pt x="338455" y="1278670"/>
                  </a:lnTo>
                  <a:lnTo>
                    <a:pt x="469900" y="937039"/>
                  </a:lnTo>
                  <a:lnTo>
                    <a:pt x="770890" y="1097060"/>
                  </a:lnTo>
                  <a:lnTo>
                    <a:pt x="1004570" y="1289465"/>
                  </a:lnTo>
                  <a:lnTo>
                    <a:pt x="1033145" y="1502190"/>
                  </a:lnTo>
                  <a:cubicBezTo>
                    <a:pt x="1033145" y="1502190"/>
                    <a:pt x="1111250" y="1426625"/>
                    <a:pt x="1188720" y="1434879"/>
                  </a:cubicBezTo>
                  <a:cubicBezTo>
                    <a:pt x="1266825" y="1442500"/>
                    <a:pt x="1314450" y="1354234"/>
                    <a:pt x="1314450" y="1354234"/>
                  </a:cubicBezTo>
                  <a:cubicBezTo>
                    <a:pt x="1314450" y="1354234"/>
                    <a:pt x="1106805" y="1178975"/>
                    <a:pt x="1080770" y="829724"/>
                  </a:cubicBezTo>
                  <a:lnTo>
                    <a:pt x="1085850" y="660814"/>
                  </a:lnTo>
                  <a:lnTo>
                    <a:pt x="1116965" y="555404"/>
                  </a:lnTo>
                  <a:cubicBezTo>
                    <a:pt x="1116965" y="555404"/>
                    <a:pt x="1231265" y="398560"/>
                    <a:pt x="1243965" y="265845"/>
                  </a:cubicBezTo>
                  <a:cubicBezTo>
                    <a:pt x="1256665" y="133129"/>
                    <a:pt x="1221740" y="64549"/>
                    <a:pt x="1175385" y="35974"/>
                  </a:cubicBezTo>
                  <a:cubicBezTo>
                    <a:pt x="1128395" y="7399"/>
                    <a:pt x="967105" y="12479"/>
                    <a:pt x="967105" y="12479"/>
                  </a:cubicBezTo>
                  <a:lnTo>
                    <a:pt x="774065" y="55024"/>
                  </a:lnTo>
                  <a:lnTo>
                    <a:pt x="468630" y="11845"/>
                  </a:lnTo>
                  <a:cubicBezTo>
                    <a:pt x="468630" y="11845"/>
                    <a:pt x="384175" y="-18636"/>
                    <a:pt x="340360" y="18195"/>
                  </a:cubicBezTo>
                  <a:cubicBezTo>
                    <a:pt x="295910" y="55024"/>
                    <a:pt x="0" y="610649"/>
                    <a:pt x="0" y="610649"/>
                  </a:cubicBezTo>
                  <a:lnTo>
                    <a:pt x="144145" y="733204"/>
                  </a:lnTo>
                  <a:lnTo>
                    <a:pt x="269875" y="632874"/>
                  </a:lnTo>
                  <a:lnTo>
                    <a:pt x="299085" y="691929"/>
                  </a:lnTo>
                  <a:lnTo>
                    <a:pt x="277495" y="822739"/>
                  </a:lnTo>
                  <a:lnTo>
                    <a:pt x="255270" y="947835"/>
                  </a:lnTo>
                  <a:lnTo>
                    <a:pt x="245745" y="982124"/>
                  </a:lnTo>
                  <a:lnTo>
                    <a:pt x="238125" y="1013239"/>
                  </a:lnTo>
                  <a:lnTo>
                    <a:pt x="231775" y="1036735"/>
                  </a:lnTo>
                  <a:lnTo>
                    <a:pt x="229235" y="1053879"/>
                  </a:lnTo>
                  <a:close/>
                </a:path>
              </a:pathLst>
            </a:custGeom>
            <a:solidFill>
              <a:srgbClr val="F9B72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90F55B9-7C70-0891-B16F-AA6E0CD2D12E}"/>
                </a:ext>
              </a:extLst>
            </p:cNvPr>
            <p:cNvSpPr/>
            <p:nvPr/>
          </p:nvSpPr>
          <p:spPr>
            <a:xfrm>
              <a:off x="9176384" y="2338704"/>
              <a:ext cx="335915" cy="526415"/>
            </a:xfrm>
            <a:custGeom>
              <a:avLst/>
              <a:gdLst>
                <a:gd name="connsiteX0" fmla="*/ 319405 w 335915"/>
                <a:gd name="connsiteY0" fmla="*/ 0 h 526415"/>
                <a:gd name="connsiteX1" fmla="*/ 100965 w 335915"/>
                <a:gd name="connsiteY1" fmla="*/ 423545 h 526415"/>
                <a:gd name="connsiteX2" fmla="*/ 0 w 335915"/>
                <a:gd name="connsiteY2" fmla="*/ 481965 h 526415"/>
                <a:gd name="connsiteX3" fmla="*/ 151765 w 335915"/>
                <a:gd name="connsiteY3" fmla="*/ 526415 h 526415"/>
                <a:gd name="connsiteX4" fmla="*/ 248920 w 335915"/>
                <a:gd name="connsiteY4" fmla="*/ 426720 h 526415"/>
                <a:gd name="connsiteX5" fmla="*/ 335915 w 335915"/>
                <a:gd name="connsiteY5" fmla="*/ 155575 h 526415"/>
                <a:gd name="connsiteX6" fmla="*/ 319405 w 335915"/>
                <a:gd name="connsiteY6" fmla="*/ 0 h 52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915" h="526415">
                  <a:moveTo>
                    <a:pt x="319405" y="0"/>
                  </a:moveTo>
                  <a:cubicBezTo>
                    <a:pt x="319405" y="0"/>
                    <a:pt x="156845" y="386080"/>
                    <a:pt x="100965" y="423545"/>
                  </a:cubicBezTo>
                  <a:cubicBezTo>
                    <a:pt x="45085" y="461010"/>
                    <a:pt x="0" y="481965"/>
                    <a:pt x="0" y="481965"/>
                  </a:cubicBezTo>
                  <a:lnTo>
                    <a:pt x="151765" y="526415"/>
                  </a:lnTo>
                  <a:lnTo>
                    <a:pt x="248920" y="426720"/>
                  </a:lnTo>
                  <a:cubicBezTo>
                    <a:pt x="248920" y="426720"/>
                    <a:pt x="335915" y="165735"/>
                    <a:pt x="335915" y="155575"/>
                  </a:cubicBezTo>
                  <a:cubicBezTo>
                    <a:pt x="335915" y="145415"/>
                    <a:pt x="319405" y="0"/>
                    <a:pt x="319405" y="0"/>
                  </a:cubicBezTo>
                  <a:close/>
                </a:path>
              </a:pathLst>
            </a:custGeom>
            <a:solidFill>
              <a:srgbClr val="D8E6E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65BD4A8-0991-499E-0419-B0BE652C35A2}"/>
                </a:ext>
              </a:extLst>
            </p:cNvPr>
            <p:cNvSpPr/>
            <p:nvPr/>
          </p:nvSpPr>
          <p:spPr>
            <a:xfrm>
              <a:off x="9359265" y="2743835"/>
              <a:ext cx="164474" cy="429894"/>
            </a:xfrm>
            <a:custGeom>
              <a:avLst/>
              <a:gdLst>
                <a:gd name="connsiteX0" fmla="*/ 26035 w 164474"/>
                <a:gd name="connsiteY0" fmla="*/ 24765 h 429894"/>
                <a:gd name="connsiteX1" fmla="*/ 38735 w 164474"/>
                <a:gd name="connsiteY1" fmla="*/ 206375 h 429894"/>
                <a:gd name="connsiteX2" fmla="*/ 0 w 164474"/>
                <a:gd name="connsiteY2" fmla="*/ 429895 h 429894"/>
                <a:gd name="connsiteX3" fmla="*/ 93345 w 164474"/>
                <a:gd name="connsiteY3" fmla="*/ 199390 h 429894"/>
                <a:gd name="connsiteX4" fmla="*/ 164465 w 164474"/>
                <a:gd name="connsiteY4" fmla="*/ 172720 h 429894"/>
                <a:gd name="connsiteX5" fmla="*/ 133985 w 164474"/>
                <a:gd name="connsiteY5" fmla="*/ 0 h 429894"/>
                <a:gd name="connsiteX6" fmla="*/ 26035 w 164474"/>
                <a:gd name="connsiteY6" fmla="*/ 24765 h 42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474" h="429894">
                  <a:moveTo>
                    <a:pt x="26035" y="24765"/>
                  </a:moveTo>
                  <a:cubicBezTo>
                    <a:pt x="26035" y="24765"/>
                    <a:pt x="48260" y="118110"/>
                    <a:pt x="38735" y="206375"/>
                  </a:cubicBezTo>
                  <a:cubicBezTo>
                    <a:pt x="29845" y="294640"/>
                    <a:pt x="0" y="429895"/>
                    <a:pt x="0" y="429895"/>
                  </a:cubicBezTo>
                  <a:cubicBezTo>
                    <a:pt x="0" y="429895"/>
                    <a:pt x="53340" y="224790"/>
                    <a:pt x="93345" y="199390"/>
                  </a:cubicBezTo>
                  <a:cubicBezTo>
                    <a:pt x="133985" y="173990"/>
                    <a:pt x="165100" y="172720"/>
                    <a:pt x="164465" y="172720"/>
                  </a:cubicBezTo>
                  <a:cubicBezTo>
                    <a:pt x="164465" y="172720"/>
                    <a:pt x="133985" y="0"/>
                    <a:pt x="133985" y="0"/>
                  </a:cubicBezTo>
                  <a:lnTo>
                    <a:pt x="26035" y="24765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5246EC-DF88-C3D5-FDA8-8B106F3CF871}"/>
                </a:ext>
              </a:extLst>
            </p:cNvPr>
            <p:cNvSpPr/>
            <p:nvPr/>
          </p:nvSpPr>
          <p:spPr>
            <a:xfrm>
              <a:off x="9974128" y="2372995"/>
              <a:ext cx="180791" cy="316229"/>
            </a:xfrm>
            <a:custGeom>
              <a:avLst/>
              <a:gdLst>
                <a:gd name="connsiteX0" fmla="*/ 60141 w 180791"/>
                <a:gd name="connsiteY0" fmla="*/ 316230 h 316229"/>
                <a:gd name="connsiteX1" fmla="*/ 180791 w 180791"/>
                <a:gd name="connsiteY1" fmla="*/ 0 h 316229"/>
                <a:gd name="connsiteX2" fmla="*/ 42996 w 180791"/>
                <a:gd name="connsiteY2" fmla="*/ 136525 h 316229"/>
                <a:gd name="connsiteX3" fmla="*/ 1721 w 180791"/>
                <a:gd name="connsiteY3" fmla="*/ 292100 h 316229"/>
                <a:gd name="connsiteX4" fmla="*/ 60141 w 180791"/>
                <a:gd name="connsiteY4" fmla="*/ 316230 h 31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791" h="316229">
                  <a:moveTo>
                    <a:pt x="60141" y="316230"/>
                  </a:moveTo>
                  <a:lnTo>
                    <a:pt x="180791" y="0"/>
                  </a:lnTo>
                  <a:cubicBezTo>
                    <a:pt x="180791" y="0"/>
                    <a:pt x="98876" y="139065"/>
                    <a:pt x="42996" y="136525"/>
                  </a:cubicBezTo>
                  <a:cubicBezTo>
                    <a:pt x="-12884" y="133985"/>
                    <a:pt x="1721" y="292100"/>
                    <a:pt x="1721" y="292100"/>
                  </a:cubicBezTo>
                  <a:lnTo>
                    <a:pt x="60141" y="316230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6F330F8-8DC4-F6D8-12BB-3FBD5C946AFB}"/>
                </a:ext>
              </a:extLst>
            </p:cNvPr>
            <p:cNvSpPr/>
            <p:nvPr/>
          </p:nvSpPr>
          <p:spPr>
            <a:xfrm>
              <a:off x="10017759" y="2675254"/>
              <a:ext cx="229870" cy="535940"/>
            </a:xfrm>
            <a:custGeom>
              <a:avLst/>
              <a:gdLst>
                <a:gd name="connsiteX0" fmla="*/ 229870 w 229870"/>
                <a:gd name="connsiteY0" fmla="*/ 0 h 535940"/>
                <a:gd name="connsiteX1" fmla="*/ 129540 w 229870"/>
                <a:gd name="connsiteY1" fmla="*/ 195580 h 535940"/>
                <a:gd name="connsiteX2" fmla="*/ 0 w 229870"/>
                <a:gd name="connsiteY2" fmla="*/ 327025 h 535940"/>
                <a:gd name="connsiteX3" fmla="*/ 50800 w 229870"/>
                <a:gd name="connsiteY3" fmla="*/ 535940 h 535940"/>
                <a:gd name="connsiteX4" fmla="*/ 100330 w 229870"/>
                <a:gd name="connsiteY4" fmla="*/ 333375 h 535940"/>
                <a:gd name="connsiteX5" fmla="*/ 193675 w 229870"/>
                <a:gd name="connsiteY5" fmla="*/ 273685 h 535940"/>
                <a:gd name="connsiteX6" fmla="*/ 229870 w 229870"/>
                <a:gd name="connsiteY6" fmla="*/ 0 h 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70" h="535940">
                  <a:moveTo>
                    <a:pt x="229870" y="0"/>
                  </a:moveTo>
                  <a:lnTo>
                    <a:pt x="129540" y="195580"/>
                  </a:lnTo>
                  <a:lnTo>
                    <a:pt x="0" y="327025"/>
                  </a:lnTo>
                  <a:lnTo>
                    <a:pt x="50800" y="535940"/>
                  </a:lnTo>
                  <a:cubicBezTo>
                    <a:pt x="50800" y="535940"/>
                    <a:pt x="64770" y="379095"/>
                    <a:pt x="100330" y="333375"/>
                  </a:cubicBezTo>
                  <a:cubicBezTo>
                    <a:pt x="135255" y="287655"/>
                    <a:pt x="193675" y="273685"/>
                    <a:pt x="193675" y="273685"/>
                  </a:cubicBezTo>
                  <a:cubicBezTo>
                    <a:pt x="193675" y="273685"/>
                    <a:pt x="194310" y="127000"/>
                    <a:pt x="229870" y="0"/>
                  </a:cubicBez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D28A949-61BA-468F-81A0-5CCB07FFB409}"/>
                </a:ext>
              </a:extLst>
            </p:cNvPr>
            <p:cNvSpPr/>
            <p:nvPr/>
          </p:nvSpPr>
          <p:spPr>
            <a:xfrm>
              <a:off x="9368922" y="2162175"/>
              <a:ext cx="765042" cy="1300225"/>
            </a:xfrm>
            <a:custGeom>
              <a:avLst/>
              <a:gdLst>
                <a:gd name="connsiteX0" fmla="*/ 686937 w 765042"/>
                <a:gd name="connsiteY0" fmla="*/ 956945 h 1300225"/>
                <a:gd name="connsiteX1" fmla="*/ 765042 w 765042"/>
                <a:gd name="connsiteY1" fmla="*/ 1246505 h 1300225"/>
                <a:gd name="connsiteX2" fmla="*/ 371977 w 765042"/>
                <a:gd name="connsiteY2" fmla="*/ 1298575 h 1300225"/>
                <a:gd name="connsiteX3" fmla="*/ 61462 w 765042"/>
                <a:gd name="connsiteY3" fmla="*/ 1225550 h 1300225"/>
                <a:gd name="connsiteX4" fmla="*/ 98292 w 765042"/>
                <a:gd name="connsiteY4" fmla="*/ 760095 h 1300225"/>
                <a:gd name="connsiteX5" fmla="*/ 4312 w 765042"/>
                <a:gd name="connsiteY5" fmla="*/ 390525 h 1300225"/>
                <a:gd name="connsiteX6" fmla="*/ 219577 w 765042"/>
                <a:gd name="connsiteY6" fmla="*/ 33655 h 1300225"/>
                <a:gd name="connsiteX7" fmla="*/ 456432 w 765042"/>
                <a:gd name="connsiteY7" fmla="*/ 0 h 1300225"/>
                <a:gd name="connsiteX8" fmla="*/ 686302 w 765042"/>
                <a:gd name="connsiteY8" fmla="*/ 127000 h 1300225"/>
                <a:gd name="connsiteX9" fmla="*/ 665347 w 765042"/>
                <a:gd name="connsiteY9" fmla="*/ 346710 h 1300225"/>
                <a:gd name="connsiteX10" fmla="*/ 653917 w 765042"/>
                <a:gd name="connsiteY10" fmla="*/ 503555 h 1300225"/>
                <a:gd name="connsiteX11" fmla="*/ 570732 w 765042"/>
                <a:gd name="connsiteY11" fmla="*/ 581660 h 1300225"/>
                <a:gd name="connsiteX12" fmla="*/ 616452 w 765042"/>
                <a:gd name="connsiteY12" fmla="*/ 784225 h 1300225"/>
                <a:gd name="connsiteX13" fmla="*/ 646297 w 765042"/>
                <a:gd name="connsiteY13" fmla="*/ 890905 h 1300225"/>
                <a:gd name="connsiteX14" fmla="*/ 686937 w 765042"/>
                <a:gd name="connsiteY14" fmla="*/ 956945 h 1300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5042" h="1300225">
                  <a:moveTo>
                    <a:pt x="686937" y="956945"/>
                  </a:moveTo>
                  <a:lnTo>
                    <a:pt x="765042" y="1246505"/>
                  </a:lnTo>
                  <a:cubicBezTo>
                    <a:pt x="765042" y="1246505"/>
                    <a:pt x="531997" y="1311275"/>
                    <a:pt x="371977" y="1298575"/>
                  </a:cubicBezTo>
                  <a:cubicBezTo>
                    <a:pt x="211957" y="1285875"/>
                    <a:pt x="80512" y="1268730"/>
                    <a:pt x="61462" y="1225550"/>
                  </a:cubicBezTo>
                  <a:cubicBezTo>
                    <a:pt x="61462" y="1225550"/>
                    <a:pt x="145917" y="930910"/>
                    <a:pt x="98292" y="760095"/>
                  </a:cubicBezTo>
                  <a:cubicBezTo>
                    <a:pt x="50667" y="589280"/>
                    <a:pt x="-17913" y="459740"/>
                    <a:pt x="4312" y="390525"/>
                  </a:cubicBezTo>
                  <a:cubicBezTo>
                    <a:pt x="26537" y="321945"/>
                    <a:pt x="219577" y="33655"/>
                    <a:pt x="219577" y="33655"/>
                  </a:cubicBezTo>
                  <a:lnTo>
                    <a:pt x="456432" y="0"/>
                  </a:lnTo>
                  <a:lnTo>
                    <a:pt x="686302" y="127000"/>
                  </a:lnTo>
                  <a:cubicBezTo>
                    <a:pt x="686302" y="127000"/>
                    <a:pt x="665347" y="275590"/>
                    <a:pt x="665347" y="346710"/>
                  </a:cubicBezTo>
                  <a:cubicBezTo>
                    <a:pt x="665347" y="417830"/>
                    <a:pt x="653917" y="503555"/>
                    <a:pt x="653917" y="503555"/>
                  </a:cubicBezTo>
                  <a:lnTo>
                    <a:pt x="570732" y="581660"/>
                  </a:lnTo>
                  <a:lnTo>
                    <a:pt x="616452" y="784225"/>
                  </a:lnTo>
                  <a:lnTo>
                    <a:pt x="646297" y="890905"/>
                  </a:lnTo>
                  <a:lnTo>
                    <a:pt x="686937" y="956945"/>
                  </a:lnTo>
                  <a:close/>
                </a:path>
              </a:pathLst>
            </a:custGeom>
            <a:solidFill>
              <a:srgbClr val="E0EE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F33D218-2678-9897-2C99-22F27FEE1012}"/>
                </a:ext>
              </a:extLst>
            </p:cNvPr>
            <p:cNvSpPr/>
            <p:nvPr/>
          </p:nvSpPr>
          <p:spPr>
            <a:xfrm>
              <a:off x="8163372" y="2567021"/>
              <a:ext cx="1208012" cy="308450"/>
            </a:xfrm>
            <a:custGeom>
              <a:avLst/>
              <a:gdLst>
                <a:gd name="connsiteX0" fmla="*/ 978723 w 1208012"/>
                <a:gd name="connsiteY0" fmla="*/ 96168 h 308450"/>
                <a:gd name="connsiteX1" fmla="*/ 1207958 w 1208012"/>
                <a:gd name="connsiteY1" fmla="*/ 99343 h 308450"/>
                <a:gd name="connsiteX2" fmla="*/ 1155888 w 1208012"/>
                <a:gd name="connsiteY2" fmla="*/ 290478 h 308450"/>
                <a:gd name="connsiteX3" fmla="*/ 876488 w 1208012"/>
                <a:gd name="connsiteY3" fmla="*/ 296828 h 308450"/>
                <a:gd name="connsiteX4" fmla="*/ 358328 w 1208012"/>
                <a:gd name="connsiteY4" fmla="*/ 218723 h 308450"/>
                <a:gd name="connsiteX5" fmla="*/ 210373 w 1208012"/>
                <a:gd name="connsiteY5" fmla="*/ 242853 h 308450"/>
                <a:gd name="connsiteX6" fmla="*/ 1458 w 1208012"/>
                <a:gd name="connsiteY6" fmla="*/ 122838 h 308450"/>
                <a:gd name="connsiteX7" fmla="*/ 117663 w 1208012"/>
                <a:gd name="connsiteY7" fmla="*/ 65053 h 308450"/>
                <a:gd name="connsiteX8" fmla="*/ 259903 w 1208012"/>
                <a:gd name="connsiteY8" fmla="*/ 85373 h 308450"/>
                <a:gd name="connsiteX9" fmla="*/ 177988 w 1208012"/>
                <a:gd name="connsiteY9" fmla="*/ 14253 h 308450"/>
                <a:gd name="connsiteX10" fmla="*/ 310068 w 1208012"/>
                <a:gd name="connsiteY10" fmla="*/ 44733 h 308450"/>
                <a:gd name="connsiteX11" fmla="*/ 448498 w 1208012"/>
                <a:gd name="connsiteY11" fmla="*/ 108233 h 308450"/>
                <a:gd name="connsiteX12" fmla="*/ 978723 w 1208012"/>
                <a:gd name="connsiteY12" fmla="*/ 96168 h 3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8012" h="308450">
                  <a:moveTo>
                    <a:pt x="978723" y="96168"/>
                  </a:moveTo>
                  <a:lnTo>
                    <a:pt x="1207958" y="99343"/>
                  </a:lnTo>
                  <a:cubicBezTo>
                    <a:pt x="1207958" y="99343"/>
                    <a:pt x="1211768" y="261903"/>
                    <a:pt x="1155888" y="290478"/>
                  </a:cubicBezTo>
                  <a:cubicBezTo>
                    <a:pt x="1100008" y="318418"/>
                    <a:pt x="941893" y="308258"/>
                    <a:pt x="876488" y="296828"/>
                  </a:cubicBezTo>
                  <a:cubicBezTo>
                    <a:pt x="811083" y="285398"/>
                    <a:pt x="358328" y="218723"/>
                    <a:pt x="358328" y="218723"/>
                  </a:cubicBezTo>
                  <a:cubicBezTo>
                    <a:pt x="358328" y="218723"/>
                    <a:pt x="252918" y="253013"/>
                    <a:pt x="210373" y="242853"/>
                  </a:cubicBezTo>
                  <a:cubicBezTo>
                    <a:pt x="167828" y="232693"/>
                    <a:pt x="15428" y="167288"/>
                    <a:pt x="1458" y="122838"/>
                  </a:cubicBezTo>
                  <a:cubicBezTo>
                    <a:pt x="-11877" y="78388"/>
                    <a:pt x="69403" y="54258"/>
                    <a:pt x="117663" y="65053"/>
                  </a:cubicBezTo>
                  <a:cubicBezTo>
                    <a:pt x="165923" y="76483"/>
                    <a:pt x="259903" y="85373"/>
                    <a:pt x="259903" y="85373"/>
                  </a:cubicBezTo>
                  <a:cubicBezTo>
                    <a:pt x="259903" y="85373"/>
                    <a:pt x="170368" y="43463"/>
                    <a:pt x="177988" y="14253"/>
                  </a:cubicBezTo>
                  <a:cubicBezTo>
                    <a:pt x="185608" y="-14957"/>
                    <a:pt x="248473" y="3458"/>
                    <a:pt x="310068" y="44733"/>
                  </a:cubicBezTo>
                  <a:cubicBezTo>
                    <a:pt x="371663" y="86008"/>
                    <a:pt x="411668" y="96803"/>
                    <a:pt x="448498" y="108233"/>
                  </a:cubicBezTo>
                  <a:cubicBezTo>
                    <a:pt x="485963" y="119663"/>
                    <a:pt x="959673" y="103788"/>
                    <a:pt x="978723" y="96168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691D0C2-F3CA-2C35-6742-4DD0929B8D2F}"/>
                </a:ext>
              </a:extLst>
            </p:cNvPr>
            <p:cNvSpPr/>
            <p:nvPr/>
          </p:nvSpPr>
          <p:spPr>
            <a:xfrm>
              <a:off x="9588260" y="1493519"/>
              <a:ext cx="509509" cy="1087119"/>
            </a:xfrm>
            <a:custGeom>
              <a:avLst/>
              <a:gdLst>
                <a:gd name="connsiteX0" fmla="*/ 19925 w 509509"/>
                <a:gd name="connsiteY0" fmla="*/ 0 h 1087119"/>
                <a:gd name="connsiteX1" fmla="*/ 11670 w 509509"/>
                <a:gd name="connsiteY1" fmla="*/ 226060 h 1087119"/>
                <a:gd name="connsiteX2" fmla="*/ 106285 w 509509"/>
                <a:gd name="connsiteY2" fmla="*/ 521970 h 1087119"/>
                <a:gd name="connsiteX3" fmla="*/ 127240 w 509509"/>
                <a:gd name="connsiteY3" fmla="*/ 553720 h 1087119"/>
                <a:gd name="connsiteX4" fmla="*/ 122795 w 509509"/>
                <a:gd name="connsiteY4" fmla="*/ 621030 h 1087119"/>
                <a:gd name="connsiteX5" fmla="*/ 101840 w 509509"/>
                <a:gd name="connsiteY5" fmla="*/ 635000 h 1087119"/>
                <a:gd name="connsiteX6" fmla="*/ 45960 w 509509"/>
                <a:gd name="connsiteY6" fmla="*/ 639445 h 1087119"/>
                <a:gd name="connsiteX7" fmla="*/ 11670 w 509509"/>
                <a:gd name="connsiteY7" fmla="*/ 638175 h 1087119"/>
                <a:gd name="connsiteX8" fmla="*/ 7860 w 509509"/>
                <a:gd name="connsiteY8" fmla="*/ 810895 h 1087119"/>
                <a:gd name="connsiteX9" fmla="*/ 125335 w 509509"/>
                <a:gd name="connsiteY9" fmla="*/ 1068070 h 1087119"/>
                <a:gd name="connsiteX10" fmla="*/ 142480 w 509509"/>
                <a:gd name="connsiteY10" fmla="*/ 1087120 h 1087119"/>
                <a:gd name="connsiteX11" fmla="*/ 176770 w 509509"/>
                <a:gd name="connsiteY11" fmla="*/ 1064895 h 1087119"/>
                <a:gd name="connsiteX12" fmla="*/ 467600 w 509509"/>
                <a:gd name="connsiteY12" fmla="*/ 795655 h 1087119"/>
                <a:gd name="connsiteX13" fmla="*/ 509510 w 509509"/>
                <a:gd name="connsiteY13" fmla="*/ 638810 h 1087119"/>
                <a:gd name="connsiteX14" fmla="*/ 440295 w 509509"/>
                <a:gd name="connsiteY14" fmla="*/ 626745 h 1087119"/>
                <a:gd name="connsiteX15" fmla="*/ 365365 w 509509"/>
                <a:gd name="connsiteY15" fmla="*/ 572770 h 1087119"/>
                <a:gd name="connsiteX16" fmla="*/ 338060 w 509509"/>
                <a:gd name="connsiteY16" fmla="*/ 487680 h 1087119"/>
                <a:gd name="connsiteX17" fmla="*/ 374890 w 509509"/>
                <a:gd name="connsiteY17" fmla="*/ 377190 h 1087119"/>
                <a:gd name="connsiteX18" fmla="*/ 377430 w 509509"/>
                <a:gd name="connsiteY18" fmla="*/ 328295 h 1087119"/>
                <a:gd name="connsiteX19" fmla="*/ 414260 w 509509"/>
                <a:gd name="connsiteY19" fmla="*/ 262255 h 1087119"/>
                <a:gd name="connsiteX20" fmla="*/ 401560 w 509509"/>
                <a:gd name="connsiteY20" fmla="*/ 194945 h 1087119"/>
                <a:gd name="connsiteX21" fmla="*/ 360285 w 509509"/>
                <a:gd name="connsiteY21" fmla="*/ 210185 h 1087119"/>
                <a:gd name="connsiteX22" fmla="*/ 296150 w 509509"/>
                <a:gd name="connsiteY22" fmla="*/ 167640 h 1087119"/>
                <a:gd name="connsiteX23" fmla="*/ 211695 w 509509"/>
                <a:gd name="connsiteY23" fmla="*/ 130810 h 1087119"/>
                <a:gd name="connsiteX24" fmla="*/ 112000 w 509509"/>
                <a:gd name="connsiteY24" fmla="*/ 106045 h 1087119"/>
                <a:gd name="connsiteX25" fmla="*/ 61200 w 509509"/>
                <a:gd name="connsiteY25" fmla="*/ 67945 h 1087119"/>
                <a:gd name="connsiteX26" fmla="*/ 35165 w 509509"/>
                <a:gd name="connsiteY26" fmla="*/ 34290 h 1087119"/>
                <a:gd name="connsiteX27" fmla="*/ 23735 w 509509"/>
                <a:gd name="connsiteY27" fmla="*/ 11430 h 1087119"/>
                <a:gd name="connsiteX28" fmla="*/ 22465 w 509509"/>
                <a:gd name="connsiteY28" fmla="*/ 5715 h 1087119"/>
                <a:gd name="connsiteX29" fmla="*/ 19925 w 509509"/>
                <a:gd name="connsiteY29" fmla="*/ 0 h 1087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9509" h="1087119">
                  <a:moveTo>
                    <a:pt x="19925" y="0"/>
                  </a:moveTo>
                  <a:cubicBezTo>
                    <a:pt x="19925" y="0"/>
                    <a:pt x="9130" y="102235"/>
                    <a:pt x="11670" y="226060"/>
                  </a:cubicBezTo>
                  <a:cubicBezTo>
                    <a:pt x="14210" y="349885"/>
                    <a:pt x="73265" y="502285"/>
                    <a:pt x="106285" y="521970"/>
                  </a:cubicBezTo>
                  <a:lnTo>
                    <a:pt x="127240" y="553720"/>
                  </a:lnTo>
                  <a:lnTo>
                    <a:pt x="122795" y="621030"/>
                  </a:lnTo>
                  <a:cubicBezTo>
                    <a:pt x="122795" y="621030"/>
                    <a:pt x="103745" y="635000"/>
                    <a:pt x="101840" y="635000"/>
                  </a:cubicBezTo>
                  <a:cubicBezTo>
                    <a:pt x="99935" y="635000"/>
                    <a:pt x="45960" y="639445"/>
                    <a:pt x="45960" y="639445"/>
                  </a:cubicBezTo>
                  <a:lnTo>
                    <a:pt x="11670" y="638175"/>
                  </a:lnTo>
                  <a:cubicBezTo>
                    <a:pt x="11670" y="638175"/>
                    <a:pt x="-11825" y="708025"/>
                    <a:pt x="7860" y="810895"/>
                  </a:cubicBezTo>
                  <a:cubicBezTo>
                    <a:pt x="27545" y="913765"/>
                    <a:pt x="125335" y="1068070"/>
                    <a:pt x="125335" y="1068070"/>
                  </a:cubicBezTo>
                  <a:lnTo>
                    <a:pt x="142480" y="1087120"/>
                  </a:lnTo>
                  <a:lnTo>
                    <a:pt x="176770" y="1064895"/>
                  </a:lnTo>
                  <a:lnTo>
                    <a:pt x="467600" y="795655"/>
                  </a:lnTo>
                  <a:cubicBezTo>
                    <a:pt x="467600" y="795655"/>
                    <a:pt x="497445" y="671195"/>
                    <a:pt x="509510" y="638810"/>
                  </a:cubicBezTo>
                  <a:lnTo>
                    <a:pt x="440295" y="626745"/>
                  </a:lnTo>
                  <a:lnTo>
                    <a:pt x="365365" y="572770"/>
                  </a:lnTo>
                  <a:lnTo>
                    <a:pt x="338060" y="487680"/>
                  </a:lnTo>
                  <a:lnTo>
                    <a:pt x="374890" y="377190"/>
                  </a:lnTo>
                  <a:cubicBezTo>
                    <a:pt x="374890" y="377190"/>
                    <a:pt x="369175" y="345440"/>
                    <a:pt x="377430" y="328295"/>
                  </a:cubicBezTo>
                  <a:cubicBezTo>
                    <a:pt x="385685" y="311150"/>
                    <a:pt x="412355" y="286385"/>
                    <a:pt x="414260" y="262255"/>
                  </a:cubicBezTo>
                  <a:cubicBezTo>
                    <a:pt x="416165" y="238125"/>
                    <a:pt x="421880" y="204470"/>
                    <a:pt x="401560" y="194945"/>
                  </a:cubicBezTo>
                  <a:cubicBezTo>
                    <a:pt x="380605" y="185420"/>
                    <a:pt x="360285" y="210185"/>
                    <a:pt x="360285" y="210185"/>
                  </a:cubicBezTo>
                  <a:lnTo>
                    <a:pt x="296150" y="167640"/>
                  </a:lnTo>
                  <a:cubicBezTo>
                    <a:pt x="296150" y="167640"/>
                    <a:pt x="213600" y="131445"/>
                    <a:pt x="211695" y="130810"/>
                  </a:cubicBezTo>
                  <a:cubicBezTo>
                    <a:pt x="209790" y="130175"/>
                    <a:pt x="112000" y="106045"/>
                    <a:pt x="112000" y="106045"/>
                  </a:cubicBezTo>
                  <a:lnTo>
                    <a:pt x="61200" y="67945"/>
                  </a:lnTo>
                  <a:lnTo>
                    <a:pt x="35165" y="34290"/>
                  </a:lnTo>
                  <a:lnTo>
                    <a:pt x="23735" y="11430"/>
                  </a:lnTo>
                  <a:lnTo>
                    <a:pt x="22465" y="5715"/>
                  </a:lnTo>
                  <a:lnTo>
                    <a:pt x="19925" y="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6FB17A5-E2E8-AB11-C530-1E542C375C69}"/>
                </a:ext>
              </a:extLst>
            </p:cNvPr>
            <p:cNvSpPr/>
            <p:nvPr/>
          </p:nvSpPr>
          <p:spPr>
            <a:xfrm>
              <a:off x="9599929" y="1870710"/>
              <a:ext cx="497840" cy="267870"/>
            </a:xfrm>
            <a:custGeom>
              <a:avLst/>
              <a:gdLst>
                <a:gd name="connsiteX0" fmla="*/ 94615 w 497840"/>
                <a:gd name="connsiteY0" fmla="*/ 144780 h 267870"/>
                <a:gd name="connsiteX1" fmla="*/ 189865 w 497840"/>
                <a:gd name="connsiteY1" fmla="*/ 139065 h 267870"/>
                <a:gd name="connsiteX2" fmla="*/ 363220 w 497840"/>
                <a:gd name="connsiteY2" fmla="*/ 0 h 267870"/>
                <a:gd name="connsiteX3" fmla="*/ 384810 w 497840"/>
                <a:gd name="connsiteY3" fmla="*/ 193675 h 267870"/>
                <a:gd name="connsiteX4" fmla="*/ 497840 w 497840"/>
                <a:gd name="connsiteY4" fmla="*/ 261620 h 267870"/>
                <a:gd name="connsiteX5" fmla="*/ 400050 w 497840"/>
                <a:gd name="connsiteY5" fmla="*/ 248920 h 267870"/>
                <a:gd name="connsiteX6" fmla="*/ 255270 w 497840"/>
                <a:gd name="connsiteY6" fmla="*/ 179705 h 267870"/>
                <a:gd name="connsiteX7" fmla="*/ 133350 w 497840"/>
                <a:gd name="connsiteY7" fmla="*/ 244475 h 267870"/>
                <a:gd name="connsiteX8" fmla="*/ 0 w 497840"/>
                <a:gd name="connsiteY8" fmla="*/ 261620 h 267870"/>
                <a:gd name="connsiteX9" fmla="*/ 90805 w 497840"/>
                <a:gd name="connsiteY9" fmla="*/ 248920 h 267870"/>
                <a:gd name="connsiteX10" fmla="*/ 94615 w 497840"/>
                <a:gd name="connsiteY10" fmla="*/ 144780 h 26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840" h="267870">
                  <a:moveTo>
                    <a:pt x="94615" y="144780"/>
                  </a:moveTo>
                  <a:cubicBezTo>
                    <a:pt x="94615" y="144780"/>
                    <a:pt x="140335" y="153035"/>
                    <a:pt x="189865" y="139065"/>
                  </a:cubicBezTo>
                  <a:cubicBezTo>
                    <a:pt x="240030" y="125095"/>
                    <a:pt x="353695" y="40640"/>
                    <a:pt x="363220" y="0"/>
                  </a:cubicBezTo>
                  <a:cubicBezTo>
                    <a:pt x="363220" y="0"/>
                    <a:pt x="363855" y="143510"/>
                    <a:pt x="384810" y="193675"/>
                  </a:cubicBezTo>
                  <a:cubicBezTo>
                    <a:pt x="405765" y="243840"/>
                    <a:pt x="497840" y="261620"/>
                    <a:pt x="497840" y="261620"/>
                  </a:cubicBezTo>
                  <a:cubicBezTo>
                    <a:pt x="497840" y="261620"/>
                    <a:pt x="449580" y="272415"/>
                    <a:pt x="400050" y="248920"/>
                  </a:cubicBezTo>
                  <a:cubicBezTo>
                    <a:pt x="349885" y="224790"/>
                    <a:pt x="302260" y="172085"/>
                    <a:pt x="255270" y="179705"/>
                  </a:cubicBezTo>
                  <a:cubicBezTo>
                    <a:pt x="208280" y="186690"/>
                    <a:pt x="175895" y="205105"/>
                    <a:pt x="133350" y="244475"/>
                  </a:cubicBezTo>
                  <a:cubicBezTo>
                    <a:pt x="90805" y="283845"/>
                    <a:pt x="0" y="261620"/>
                    <a:pt x="0" y="261620"/>
                  </a:cubicBezTo>
                  <a:cubicBezTo>
                    <a:pt x="0" y="261620"/>
                    <a:pt x="81915" y="259080"/>
                    <a:pt x="90805" y="248920"/>
                  </a:cubicBezTo>
                  <a:cubicBezTo>
                    <a:pt x="99695" y="237490"/>
                    <a:pt x="94615" y="144780"/>
                    <a:pt x="94615" y="14478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36EF99B-5BD5-ED41-1CBC-6F48D0CFBCC8}"/>
                </a:ext>
              </a:extLst>
            </p:cNvPr>
            <p:cNvSpPr/>
            <p:nvPr/>
          </p:nvSpPr>
          <p:spPr>
            <a:xfrm>
              <a:off x="9608184" y="1493519"/>
              <a:ext cx="340360" cy="210185"/>
            </a:xfrm>
            <a:custGeom>
              <a:avLst/>
              <a:gdLst>
                <a:gd name="connsiteX0" fmla="*/ 0 w 340360"/>
                <a:gd name="connsiteY0" fmla="*/ 0 h 210185"/>
                <a:gd name="connsiteX1" fmla="*/ 133350 w 340360"/>
                <a:gd name="connsiteY1" fmla="*/ 111125 h 210185"/>
                <a:gd name="connsiteX2" fmla="*/ 286385 w 340360"/>
                <a:gd name="connsiteY2" fmla="*/ 160020 h 210185"/>
                <a:gd name="connsiteX3" fmla="*/ 340360 w 340360"/>
                <a:gd name="connsiteY3" fmla="*/ 210185 h 210185"/>
                <a:gd name="connsiteX4" fmla="*/ 271780 w 340360"/>
                <a:gd name="connsiteY4" fmla="*/ 177165 h 210185"/>
                <a:gd name="connsiteX5" fmla="*/ 161290 w 340360"/>
                <a:gd name="connsiteY5" fmla="*/ 139065 h 210185"/>
                <a:gd name="connsiteX6" fmla="*/ 0 w 340360"/>
                <a:gd name="connsiteY6" fmla="*/ 0 h 210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360" h="210185">
                  <a:moveTo>
                    <a:pt x="0" y="0"/>
                  </a:moveTo>
                  <a:cubicBezTo>
                    <a:pt x="0" y="0"/>
                    <a:pt x="40640" y="100965"/>
                    <a:pt x="133350" y="111125"/>
                  </a:cubicBezTo>
                  <a:cubicBezTo>
                    <a:pt x="225425" y="120650"/>
                    <a:pt x="258445" y="119380"/>
                    <a:pt x="286385" y="160020"/>
                  </a:cubicBezTo>
                  <a:cubicBezTo>
                    <a:pt x="314325" y="200025"/>
                    <a:pt x="340360" y="210185"/>
                    <a:pt x="340360" y="210185"/>
                  </a:cubicBezTo>
                  <a:cubicBezTo>
                    <a:pt x="340360" y="210185"/>
                    <a:pt x="307340" y="210820"/>
                    <a:pt x="271780" y="177165"/>
                  </a:cubicBezTo>
                  <a:cubicBezTo>
                    <a:pt x="236220" y="143510"/>
                    <a:pt x="198755" y="135890"/>
                    <a:pt x="161290" y="139065"/>
                  </a:cubicBezTo>
                  <a:cubicBezTo>
                    <a:pt x="123190" y="141605"/>
                    <a:pt x="20955" y="82550"/>
                    <a:pt x="0" y="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3116474-C731-19EC-5213-07E9CACF0DE6}"/>
                </a:ext>
              </a:extLst>
            </p:cNvPr>
            <p:cNvSpPr/>
            <p:nvPr/>
          </p:nvSpPr>
          <p:spPr>
            <a:xfrm>
              <a:off x="9712959" y="2418714"/>
              <a:ext cx="56515" cy="161925"/>
            </a:xfrm>
            <a:custGeom>
              <a:avLst/>
              <a:gdLst>
                <a:gd name="connsiteX0" fmla="*/ 0 w 56515"/>
                <a:gd name="connsiteY0" fmla="*/ 142875 h 161925"/>
                <a:gd name="connsiteX1" fmla="*/ 56515 w 56515"/>
                <a:gd name="connsiteY1" fmla="*/ 0 h 161925"/>
                <a:gd name="connsiteX2" fmla="*/ 51435 w 56515"/>
                <a:gd name="connsiteY2" fmla="*/ 139700 h 161925"/>
                <a:gd name="connsiteX3" fmla="*/ 17145 w 56515"/>
                <a:gd name="connsiteY3" fmla="*/ 161925 h 161925"/>
                <a:gd name="connsiteX4" fmla="*/ 0 w 56515"/>
                <a:gd name="connsiteY4" fmla="*/ 14287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15" h="161925">
                  <a:moveTo>
                    <a:pt x="0" y="142875"/>
                  </a:moveTo>
                  <a:cubicBezTo>
                    <a:pt x="0" y="142875"/>
                    <a:pt x="6985" y="85090"/>
                    <a:pt x="56515" y="0"/>
                  </a:cubicBezTo>
                  <a:cubicBezTo>
                    <a:pt x="56515" y="0"/>
                    <a:pt x="24130" y="99060"/>
                    <a:pt x="51435" y="139700"/>
                  </a:cubicBezTo>
                  <a:lnTo>
                    <a:pt x="17145" y="161925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43B279C-FDF8-6A5B-5B59-14295DAA1290}"/>
                </a:ext>
              </a:extLst>
            </p:cNvPr>
            <p:cNvSpPr/>
            <p:nvPr/>
          </p:nvSpPr>
          <p:spPr>
            <a:xfrm>
              <a:off x="9036095" y="2475829"/>
              <a:ext cx="1110570" cy="555076"/>
            </a:xfrm>
            <a:custGeom>
              <a:avLst/>
              <a:gdLst>
                <a:gd name="connsiteX0" fmla="*/ 972140 w 1110570"/>
                <a:gd name="connsiteY0" fmla="*/ 292770 h 555076"/>
                <a:gd name="connsiteX1" fmla="*/ 934040 w 1110570"/>
                <a:gd name="connsiteY1" fmla="*/ 356905 h 555076"/>
                <a:gd name="connsiteX2" fmla="*/ 636860 w 1110570"/>
                <a:gd name="connsiteY2" fmla="*/ 261655 h 555076"/>
                <a:gd name="connsiteX3" fmla="*/ 308565 w 1110570"/>
                <a:gd name="connsiteY3" fmla="*/ 181010 h 555076"/>
                <a:gd name="connsiteX4" fmla="*/ 256495 w 1110570"/>
                <a:gd name="connsiteY4" fmla="*/ 95920 h 555076"/>
                <a:gd name="connsiteX5" fmla="*/ 166960 w 1110570"/>
                <a:gd name="connsiteY5" fmla="*/ 670 h 555076"/>
                <a:gd name="connsiteX6" fmla="*/ 153625 w 1110570"/>
                <a:gd name="connsiteY6" fmla="*/ 46390 h 555076"/>
                <a:gd name="connsiteX7" fmla="*/ 185375 w 1110570"/>
                <a:gd name="connsiteY7" fmla="*/ 114335 h 555076"/>
                <a:gd name="connsiteX8" fmla="*/ 10750 w 1110570"/>
                <a:gd name="connsiteY8" fmla="*/ 34325 h 555076"/>
                <a:gd name="connsiteX9" fmla="*/ 43770 w 1110570"/>
                <a:gd name="connsiteY9" fmla="*/ 205775 h 555076"/>
                <a:gd name="connsiteX10" fmla="*/ 220300 w 1110570"/>
                <a:gd name="connsiteY10" fmla="*/ 252130 h 555076"/>
                <a:gd name="connsiteX11" fmla="*/ 963250 w 1110570"/>
                <a:gd name="connsiteY11" fmla="*/ 555025 h 555076"/>
                <a:gd name="connsiteX12" fmla="*/ 1110570 w 1110570"/>
                <a:gd name="connsiteY12" fmla="*/ 395005 h 555076"/>
                <a:gd name="connsiteX13" fmla="*/ 972140 w 1110570"/>
                <a:gd name="connsiteY13" fmla="*/ 292770 h 555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0570" h="555076">
                  <a:moveTo>
                    <a:pt x="972140" y="292770"/>
                  </a:moveTo>
                  <a:lnTo>
                    <a:pt x="934040" y="356905"/>
                  </a:lnTo>
                  <a:cubicBezTo>
                    <a:pt x="934040" y="356905"/>
                    <a:pt x="760685" y="288960"/>
                    <a:pt x="636860" y="261655"/>
                  </a:cubicBezTo>
                  <a:cubicBezTo>
                    <a:pt x="513670" y="234350"/>
                    <a:pt x="333330" y="194345"/>
                    <a:pt x="308565" y="181010"/>
                  </a:cubicBezTo>
                  <a:cubicBezTo>
                    <a:pt x="283800" y="168310"/>
                    <a:pt x="269195" y="113700"/>
                    <a:pt x="256495" y="95920"/>
                  </a:cubicBezTo>
                  <a:cubicBezTo>
                    <a:pt x="244430" y="78140"/>
                    <a:pt x="175850" y="4480"/>
                    <a:pt x="166960" y="670"/>
                  </a:cubicBezTo>
                  <a:cubicBezTo>
                    <a:pt x="158070" y="-3140"/>
                    <a:pt x="142195" y="8925"/>
                    <a:pt x="153625" y="46390"/>
                  </a:cubicBezTo>
                  <a:cubicBezTo>
                    <a:pt x="164420" y="83220"/>
                    <a:pt x="185375" y="114335"/>
                    <a:pt x="185375" y="114335"/>
                  </a:cubicBezTo>
                  <a:cubicBezTo>
                    <a:pt x="185375" y="114335"/>
                    <a:pt x="35515" y="33690"/>
                    <a:pt x="10750" y="34325"/>
                  </a:cubicBezTo>
                  <a:cubicBezTo>
                    <a:pt x="-14015" y="34960"/>
                    <a:pt x="6940" y="155610"/>
                    <a:pt x="43770" y="205775"/>
                  </a:cubicBezTo>
                  <a:cubicBezTo>
                    <a:pt x="80600" y="255940"/>
                    <a:pt x="138385" y="229270"/>
                    <a:pt x="220300" y="252130"/>
                  </a:cubicBezTo>
                  <a:cubicBezTo>
                    <a:pt x="302215" y="274990"/>
                    <a:pt x="897845" y="559470"/>
                    <a:pt x="963250" y="555025"/>
                  </a:cubicBezTo>
                  <a:cubicBezTo>
                    <a:pt x="1029290" y="550580"/>
                    <a:pt x="1110570" y="395005"/>
                    <a:pt x="1110570" y="395005"/>
                  </a:cubicBezTo>
                  <a:lnTo>
                    <a:pt x="972140" y="29277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482ED26-2D33-D317-43A0-0B708FFEE136}"/>
                </a:ext>
              </a:extLst>
            </p:cNvPr>
            <p:cNvSpPr/>
            <p:nvPr/>
          </p:nvSpPr>
          <p:spPr>
            <a:xfrm>
              <a:off x="9465309" y="3456940"/>
              <a:ext cx="341630" cy="2095500"/>
            </a:xfrm>
            <a:custGeom>
              <a:avLst/>
              <a:gdLst>
                <a:gd name="connsiteX0" fmla="*/ 153670 w 341630"/>
                <a:gd name="connsiteY0" fmla="*/ 0 h 2095500"/>
                <a:gd name="connsiteX1" fmla="*/ 279400 w 341630"/>
                <a:gd name="connsiteY1" fmla="*/ 266065 h 2095500"/>
                <a:gd name="connsiteX2" fmla="*/ 341630 w 341630"/>
                <a:gd name="connsiteY2" fmla="*/ 638810 h 2095500"/>
                <a:gd name="connsiteX3" fmla="*/ 183515 w 341630"/>
                <a:gd name="connsiteY3" fmla="*/ 1150620 h 2095500"/>
                <a:gd name="connsiteX4" fmla="*/ 167640 w 341630"/>
                <a:gd name="connsiteY4" fmla="*/ 1405890 h 2095500"/>
                <a:gd name="connsiteX5" fmla="*/ 0 w 341630"/>
                <a:gd name="connsiteY5" fmla="*/ 2095500 h 2095500"/>
                <a:gd name="connsiteX6" fmla="*/ 124460 w 341630"/>
                <a:gd name="connsiteY6" fmla="*/ 1351280 h 2095500"/>
                <a:gd name="connsiteX7" fmla="*/ 66040 w 341630"/>
                <a:gd name="connsiteY7" fmla="*/ 1092200 h 2095500"/>
                <a:gd name="connsiteX8" fmla="*/ 215900 w 341630"/>
                <a:gd name="connsiteY8" fmla="*/ 677545 h 2095500"/>
                <a:gd name="connsiteX9" fmla="*/ 153670 w 341630"/>
                <a:gd name="connsiteY9" fmla="*/ 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1630" h="2095500">
                  <a:moveTo>
                    <a:pt x="153670" y="0"/>
                  </a:moveTo>
                  <a:cubicBezTo>
                    <a:pt x="153670" y="0"/>
                    <a:pt x="222250" y="208915"/>
                    <a:pt x="279400" y="266065"/>
                  </a:cubicBezTo>
                  <a:cubicBezTo>
                    <a:pt x="279400" y="266065"/>
                    <a:pt x="320675" y="579120"/>
                    <a:pt x="341630" y="638810"/>
                  </a:cubicBezTo>
                  <a:cubicBezTo>
                    <a:pt x="341630" y="638810"/>
                    <a:pt x="183515" y="1083945"/>
                    <a:pt x="183515" y="1150620"/>
                  </a:cubicBezTo>
                  <a:cubicBezTo>
                    <a:pt x="183515" y="1217295"/>
                    <a:pt x="193040" y="1285240"/>
                    <a:pt x="167640" y="1405890"/>
                  </a:cubicBezTo>
                  <a:cubicBezTo>
                    <a:pt x="142240" y="1526540"/>
                    <a:pt x="0" y="2095500"/>
                    <a:pt x="0" y="2095500"/>
                  </a:cubicBezTo>
                  <a:cubicBezTo>
                    <a:pt x="0" y="2095500"/>
                    <a:pt x="130175" y="1462405"/>
                    <a:pt x="124460" y="1351280"/>
                  </a:cubicBezTo>
                  <a:cubicBezTo>
                    <a:pt x="118745" y="1240155"/>
                    <a:pt x="66040" y="1092200"/>
                    <a:pt x="66040" y="1092200"/>
                  </a:cubicBezTo>
                  <a:cubicBezTo>
                    <a:pt x="66040" y="1092200"/>
                    <a:pt x="179070" y="965835"/>
                    <a:pt x="215900" y="677545"/>
                  </a:cubicBezTo>
                  <a:cubicBezTo>
                    <a:pt x="253365" y="388620"/>
                    <a:pt x="153670" y="0"/>
                    <a:pt x="153670" y="0"/>
                  </a:cubicBez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10B85BE-9EF9-5213-CFC9-BCA8240CE46E}"/>
                </a:ext>
              </a:extLst>
            </p:cNvPr>
            <p:cNvSpPr/>
            <p:nvPr/>
          </p:nvSpPr>
          <p:spPr>
            <a:xfrm>
              <a:off x="9324340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D543A56-29AC-402C-ED74-26952FCB1721}"/>
                </a:ext>
              </a:extLst>
            </p:cNvPr>
            <p:cNvSpPr/>
            <p:nvPr/>
          </p:nvSpPr>
          <p:spPr>
            <a:xfrm>
              <a:off x="10239375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3CFE950-9F63-29A2-74B3-657B93176B8E}"/>
                </a:ext>
              </a:extLst>
            </p:cNvPr>
            <p:cNvSpPr/>
            <p:nvPr/>
          </p:nvSpPr>
          <p:spPr>
            <a:xfrm>
              <a:off x="8993874" y="5592445"/>
              <a:ext cx="471169" cy="252267"/>
            </a:xfrm>
            <a:custGeom>
              <a:avLst/>
              <a:gdLst>
                <a:gd name="connsiteX0" fmla="*/ 470166 w 471169"/>
                <a:gd name="connsiteY0" fmla="*/ 41910 h 252267"/>
                <a:gd name="connsiteX1" fmla="*/ 462546 w 471169"/>
                <a:gd name="connsiteY1" fmla="*/ 179705 h 252267"/>
                <a:gd name="connsiteX2" fmla="*/ 453655 w 471169"/>
                <a:gd name="connsiteY2" fmla="*/ 203835 h 252267"/>
                <a:gd name="connsiteX3" fmla="*/ 4075 w 471169"/>
                <a:gd name="connsiteY3" fmla="*/ 230505 h 252267"/>
                <a:gd name="connsiteX4" fmla="*/ 286016 w 471169"/>
                <a:gd name="connsiteY4" fmla="*/ 53340 h 252267"/>
                <a:gd name="connsiteX5" fmla="*/ 330466 w 471169"/>
                <a:gd name="connsiteY5" fmla="*/ 0 h 252267"/>
                <a:gd name="connsiteX6" fmla="*/ 462546 w 471169"/>
                <a:gd name="connsiteY6" fmla="*/ 0 h 252267"/>
                <a:gd name="connsiteX7" fmla="*/ 470166 w 471169"/>
                <a:gd name="connsiteY7" fmla="*/ 41910 h 252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169" h="252267">
                  <a:moveTo>
                    <a:pt x="470166" y="41910"/>
                  </a:moveTo>
                  <a:cubicBezTo>
                    <a:pt x="470166" y="41910"/>
                    <a:pt x="475246" y="128905"/>
                    <a:pt x="462546" y="179705"/>
                  </a:cubicBezTo>
                  <a:cubicBezTo>
                    <a:pt x="460005" y="189230"/>
                    <a:pt x="457466" y="197485"/>
                    <a:pt x="453655" y="203835"/>
                  </a:cubicBezTo>
                  <a:cubicBezTo>
                    <a:pt x="430160" y="243840"/>
                    <a:pt x="28205" y="274955"/>
                    <a:pt x="4075" y="230505"/>
                  </a:cubicBezTo>
                  <a:cubicBezTo>
                    <a:pt x="-32120" y="164465"/>
                    <a:pt x="181875" y="162560"/>
                    <a:pt x="286016" y="53340"/>
                  </a:cubicBezTo>
                  <a:lnTo>
                    <a:pt x="330466" y="0"/>
                  </a:lnTo>
                  <a:lnTo>
                    <a:pt x="462546" y="0"/>
                  </a:lnTo>
                  <a:lnTo>
                    <a:pt x="470166" y="41910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596FE7B-4016-0B85-748F-5D729B918872}"/>
                </a:ext>
              </a:extLst>
            </p:cNvPr>
            <p:cNvSpPr/>
            <p:nvPr/>
          </p:nvSpPr>
          <p:spPr>
            <a:xfrm>
              <a:off x="9954461" y="5582920"/>
              <a:ext cx="449080" cy="316230"/>
            </a:xfrm>
            <a:custGeom>
              <a:avLst/>
              <a:gdLst>
                <a:gd name="connsiteX0" fmla="*/ 431599 w 449080"/>
                <a:gd name="connsiteY0" fmla="*/ 40005 h 316230"/>
                <a:gd name="connsiteX1" fmla="*/ 448744 w 449080"/>
                <a:gd name="connsiteY1" fmla="*/ 177165 h 316230"/>
                <a:gd name="connsiteX2" fmla="*/ 444299 w 449080"/>
                <a:gd name="connsiteY2" fmla="*/ 201930 h 316230"/>
                <a:gd name="connsiteX3" fmla="*/ 6784 w 449080"/>
                <a:gd name="connsiteY3" fmla="*/ 307340 h 316230"/>
                <a:gd name="connsiteX4" fmla="*/ 253164 w 449080"/>
                <a:gd name="connsiteY4" fmla="*/ 83185 h 316230"/>
                <a:gd name="connsiteX5" fmla="*/ 287454 w 449080"/>
                <a:gd name="connsiteY5" fmla="*/ 22860 h 316230"/>
                <a:gd name="connsiteX6" fmla="*/ 416994 w 449080"/>
                <a:gd name="connsiteY6" fmla="*/ 0 h 316230"/>
                <a:gd name="connsiteX7" fmla="*/ 431599 w 449080"/>
                <a:gd name="connsiteY7" fmla="*/ 40005 h 31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080" h="316230">
                  <a:moveTo>
                    <a:pt x="431599" y="40005"/>
                  </a:moveTo>
                  <a:cubicBezTo>
                    <a:pt x="431599" y="40005"/>
                    <a:pt x="451919" y="125095"/>
                    <a:pt x="448744" y="177165"/>
                  </a:cubicBezTo>
                  <a:cubicBezTo>
                    <a:pt x="448109" y="186690"/>
                    <a:pt x="446839" y="195580"/>
                    <a:pt x="444299" y="201930"/>
                  </a:cubicBezTo>
                  <a:cubicBezTo>
                    <a:pt x="428424" y="245110"/>
                    <a:pt x="37899" y="346710"/>
                    <a:pt x="6784" y="307340"/>
                  </a:cubicBezTo>
                  <a:cubicBezTo>
                    <a:pt x="-40206" y="248285"/>
                    <a:pt x="169344" y="208915"/>
                    <a:pt x="253164" y="83185"/>
                  </a:cubicBezTo>
                  <a:lnTo>
                    <a:pt x="287454" y="22860"/>
                  </a:lnTo>
                  <a:lnTo>
                    <a:pt x="416994" y="0"/>
                  </a:lnTo>
                  <a:lnTo>
                    <a:pt x="431599" y="40005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528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12CA5-2661-8C4D-B511-0588E022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/>
              <a:t>Goals</a:t>
            </a:r>
            <a:r>
              <a:rPr lang="es-UY" dirty="0"/>
              <a:t> –</a:t>
            </a:r>
            <a:r>
              <a:rPr lang="en-BR" dirty="0"/>
              <a:t> Objectives</a:t>
            </a:r>
            <a:r>
              <a:rPr lang="es-UY" dirty="0"/>
              <a:t> – </a:t>
            </a:r>
            <a:r>
              <a:rPr lang="en-BR" dirty="0"/>
              <a:t>Deliverables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67C784-27D9-A043-AC22-4993C3EBC878}"/>
              </a:ext>
            </a:extLst>
          </p:cNvPr>
          <p:cNvSpPr/>
          <p:nvPr/>
        </p:nvSpPr>
        <p:spPr>
          <a:xfrm>
            <a:off x="3285811" y="2624694"/>
            <a:ext cx="8415859" cy="1749287"/>
          </a:xfrm>
          <a:prstGeom prst="roundRect">
            <a:avLst>
              <a:gd name="adj" fmla="val 112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F43BC3C-959A-0C41-8651-FD4A2E8E4171}"/>
              </a:ext>
            </a:extLst>
          </p:cNvPr>
          <p:cNvSpPr/>
          <p:nvPr/>
        </p:nvSpPr>
        <p:spPr>
          <a:xfrm>
            <a:off x="3285811" y="4546259"/>
            <a:ext cx="8415859" cy="1749287"/>
          </a:xfrm>
          <a:prstGeom prst="roundRect">
            <a:avLst>
              <a:gd name="adj" fmla="val 112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260FE1-1700-804F-9843-2EF839D67D2D}"/>
              </a:ext>
            </a:extLst>
          </p:cNvPr>
          <p:cNvSpPr/>
          <p:nvPr/>
        </p:nvSpPr>
        <p:spPr>
          <a:xfrm>
            <a:off x="502854" y="2624694"/>
            <a:ext cx="2651163" cy="1749287"/>
          </a:xfrm>
          <a:prstGeom prst="roundRect">
            <a:avLst>
              <a:gd name="adj" fmla="val 112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CE6329A-83D9-7246-A9F7-FD557413E4A2}"/>
              </a:ext>
            </a:extLst>
          </p:cNvPr>
          <p:cNvSpPr/>
          <p:nvPr/>
        </p:nvSpPr>
        <p:spPr>
          <a:xfrm>
            <a:off x="502854" y="4546259"/>
            <a:ext cx="2651163" cy="1749287"/>
          </a:xfrm>
          <a:prstGeom prst="roundRect">
            <a:avLst>
              <a:gd name="adj" fmla="val 112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4E8041C-42BC-1B45-A884-999AF74F6330}"/>
              </a:ext>
            </a:extLst>
          </p:cNvPr>
          <p:cNvSpPr/>
          <p:nvPr/>
        </p:nvSpPr>
        <p:spPr>
          <a:xfrm>
            <a:off x="3285811" y="2001841"/>
            <a:ext cx="8415859" cy="487359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B54B3A5-9FA8-A549-9D6C-E2B2EFC8A11F}"/>
              </a:ext>
            </a:extLst>
          </p:cNvPr>
          <p:cNvSpPr/>
          <p:nvPr/>
        </p:nvSpPr>
        <p:spPr>
          <a:xfrm>
            <a:off x="502854" y="2001841"/>
            <a:ext cx="2651163" cy="487359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EB4D570-5AAB-D145-967A-892CBC0D88B8}"/>
              </a:ext>
            </a:extLst>
          </p:cNvPr>
          <p:cNvSpPr/>
          <p:nvPr/>
        </p:nvSpPr>
        <p:spPr>
          <a:xfrm>
            <a:off x="3285811" y="1381908"/>
            <a:ext cx="8415859" cy="48735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D8F56D-9E57-134E-A2E4-AAB540569A22}"/>
              </a:ext>
            </a:extLst>
          </p:cNvPr>
          <p:cNvCxnSpPr>
            <a:cxnSpLocks/>
          </p:cNvCxnSpPr>
          <p:nvPr/>
        </p:nvCxnSpPr>
        <p:spPr>
          <a:xfrm>
            <a:off x="496868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3D2DF-844A-FC4B-B235-B7D0B011D2B6}"/>
              </a:ext>
            </a:extLst>
          </p:cNvPr>
          <p:cNvCxnSpPr>
            <a:cxnSpLocks/>
          </p:cNvCxnSpPr>
          <p:nvPr/>
        </p:nvCxnSpPr>
        <p:spPr>
          <a:xfrm>
            <a:off x="665155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BFF0D8-93AC-9A42-8A92-690C5952702C}"/>
              </a:ext>
            </a:extLst>
          </p:cNvPr>
          <p:cNvCxnSpPr>
            <a:cxnSpLocks/>
          </p:cNvCxnSpPr>
          <p:nvPr/>
        </p:nvCxnSpPr>
        <p:spPr>
          <a:xfrm>
            <a:off x="833442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0BF1F6-FFA6-9848-B51D-3FE343A183DF}"/>
              </a:ext>
            </a:extLst>
          </p:cNvPr>
          <p:cNvCxnSpPr>
            <a:cxnSpLocks/>
          </p:cNvCxnSpPr>
          <p:nvPr/>
        </p:nvCxnSpPr>
        <p:spPr>
          <a:xfrm>
            <a:off x="10017291" y="1381908"/>
            <a:ext cx="0" cy="491363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1BBEEB4-F09D-564A-ACB7-7566C121CA6F}"/>
              </a:ext>
            </a:extLst>
          </p:cNvPr>
          <p:cNvCxnSpPr>
            <a:cxnSpLocks/>
          </p:cNvCxnSpPr>
          <p:nvPr/>
        </p:nvCxnSpPr>
        <p:spPr>
          <a:xfrm flipH="1">
            <a:off x="502855" y="5844972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9CF5E6-036D-244A-AF71-BF8FE0CA642C}"/>
              </a:ext>
            </a:extLst>
          </p:cNvPr>
          <p:cNvCxnSpPr>
            <a:cxnSpLocks/>
          </p:cNvCxnSpPr>
          <p:nvPr/>
        </p:nvCxnSpPr>
        <p:spPr>
          <a:xfrm flipH="1">
            <a:off x="502855" y="5407650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60C5899-91C6-8340-85C8-1516D46010B2}"/>
              </a:ext>
            </a:extLst>
          </p:cNvPr>
          <p:cNvCxnSpPr>
            <a:cxnSpLocks/>
          </p:cNvCxnSpPr>
          <p:nvPr/>
        </p:nvCxnSpPr>
        <p:spPr>
          <a:xfrm flipH="1">
            <a:off x="502855" y="49708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9F512B4-6A86-A447-8863-5F7510F900E7}"/>
              </a:ext>
            </a:extLst>
          </p:cNvPr>
          <p:cNvCxnSpPr>
            <a:cxnSpLocks/>
          </p:cNvCxnSpPr>
          <p:nvPr/>
        </p:nvCxnSpPr>
        <p:spPr>
          <a:xfrm flipH="1">
            <a:off x="502855" y="39421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01ED22-2E96-3844-BECB-47BE7308DE7F}"/>
              </a:ext>
            </a:extLst>
          </p:cNvPr>
          <p:cNvCxnSpPr>
            <a:cxnSpLocks/>
          </p:cNvCxnSpPr>
          <p:nvPr/>
        </p:nvCxnSpPr>
        <p:spPr>
          <a:xfrm flipH="1">
            <a:off x="502855" y="350016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4F9E5F-80F9-ED44-8A35-A0D03D05D99F}"/>
              </a:ext>
            </a:extLst>
          </p:cNvPr>
          <p:cNvCxnSpPr>
            <a:cxnSpLocks/>
          </p:cNvCxnSpPr>
          <p:nvPr/>
        </p:nvCxnSpPr>
        <p:spPr>
          <a:xfrm flipH="1">
            <a:off x="502855" y="3065826"/>
            <a:ext cx="1119881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C0419C72-30BC-284F-AE7C-4385C159C789}"/>
              </a:ext>
            </a:extLst>
          </p:cNvPr>
          <p:cNvSpPr/>
          <p:nvPr/>
        </p:nvSpPr>
        <p:spPr>
          <a:xfrm>
            <a:off x="3749803" y="1483885"/>
            <a:ext cx="75754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DA4238-B100-0245-8A2E-548394A95D83}"/>
              </a:ext>
            </a:extLst>
          </p:cNvPr>
          <p:cNvSpPr/>
          <p:nvPr/>
        </p:nvSpPr>
        <p:spPr>
          <a:xfrm>
            <a:off x="5488051" y="1483885"/>
            <a:ext cx="626072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DB38724-EA49-5C43-830B-6A2D0C4C55D2}"/>
              </a:ext>
            </a:extLst>
          </p:cNvPr>
          <p:cNvSpPr/>
          <p:nvPr/>
        </p:nvSpPr>
        <p:spPr>
          <a:xfrm>
            <a:off x="7184333" y="1483885"/>
            <a:ext cx="626072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FF68E6B-9518-E848-9D4D-A25CB2D9D5D5}"/>
              </a:ext>
            </a:extLst>
          </p:cNvPr>
          <p:cNvSpPr/>
          <p:nvPr/>
        </p:nvSpPr>
        <p:spPr>
          <a:xfrm>
            <a:off x="8885891" y="1483885"/>
            <a:ext cx="57247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1C8B869-61A3-814E-9703-D45190AF10B5}"/>
              </a:ext>
            </a:extLst>
          </p:cNvPr>
          <p:cNvSpPr/>
          <p:nvPr/>
        </p:nvSpPr>
        <p:spPr>
          <a:xfrm>
            <a:off x="10624548" y="1483885"/>
            <a:ext cx="470377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2549A06-802A-C745-B99E-18385C3A5337}"/>
              </a:ext>
            </a:extLst>
          </p:cNvPr>
          <p:cNvSpPr/>
          <p:nvPr/>
        </p:nvSpPr>
        <p:spPr>
          <a:xfrm>
            <a:off x="3457555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6786C20-2857-5F4A-8F7E-D01B75052148}"/>
              </a:ext>
            </a:extLst>
          </p:cNvPr>
          <p:cNvSpPr/>
          <p:nvPr/>
        </p:nvSpPr>
        <p:spPr>
          <a:xfrm>
            <a:off x="3457555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ED36278-343B-5D4E-950E-4B6076DB5B73}"/>
              </a:ext>
            </a:extLst>
          </p:cNvPr>
          <p:cNvSpPr/>
          <p:nvPr/>
        </p:nvSpPr>
        <p:spPr>
          <a:xfrm>
            <a:off x="3457555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306136A-B9A3-5F4B-8B33-1269B1912A9F}"/>
              </a:ext>
            </a:extLst>
          </p:cNvPr>
          <p:cNvSpPr/>
          <p:nvPr/>
        </p:nvSpPr>
        <p:spPr>
          <a:xfrm>
            <a:off x="3390453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F872294-28EF-6F4E-BB23-F170009419DA}"/>
              </a:ext>
            </a:extLst>
          </p:cNvPr>
          <p:cNvSpPr/>
          <p:nvPr/>
        </p:nvSpPr>
        <p:spPr>
          <a:xfrm>
            <a:off x="3390453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E1E0920-6511-9740-AEEE-DF26A947107B}"/>
              </a:ext>
            </a:extLst>
          </p:cNvPr>
          <p:cNvSpPr/>
          <p:nvPr/>
        </p:nvSpPr>
        <p:spPr>
          <a:xfrm>
            <a:off x="3390453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2142289-6F89-0542-9B81-7D04B113B3FD}"/>
              </a:ext>
            </a:extLst>
          </p:cNvPr>
          <p:cNvSpPr/>
          <p:nvPr/>
        </p:nvSpPr>
        <p:spPr>
          <a:xfrm>
            <a:off x="5130066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D03D46B-045B-1843-9359-729F52878E19}"/>
              </a:ext>
            </a:extLst>
          </p:cNvPr>
          <p:cNvSpPr/>
          <p:nvPr/>
        </p:nvSpPr>
        <p:spPr>
          <a:xfrm>
            <a:off x="5130066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762BCFC-0BEA-6D44-94C0-E08002B649A3}"/>
              </a:ext>
            </a:extLst>
          </p:cNvPr>
          <p:cNvSpPr/>
          <p:nvPr/>
        </p:nvSpPr>
        <p:spPr>
          <a:xfrm>
            <a:off x="5130066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82638D8-9BE8-174A-A8D3-FF1C11A79CC3}"/>
              </a:ext>
            </a:extLst>
          </p:cNvPr>
          <p:cNvSpPr/>
          <p:nvPr/>
        </p:nvSpPr>
        <p:spPr>
          <a:xfrm>
            <a:off x="5062964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AC61EFB-B71A-854F-AEFF-23C1F772F7D4}"/>
              </a:ext>
            </a:extLst>
          </p:cNvPr>
          <p:cNvSpPr/>
          <p:nvPr/>
        </p:nvSpPr>
        <p:spPr>
          <a:xfrm>
            <a:off x="5062964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CDD1130-7F37-D441-90D4-38664C373A78}"/>
              </a:ext>
            </a:extLst>
          </p:cNvPr>
          <p:cNvSpPr/>
          <p:nvPr/>
        </p:nvSpPr>
        <p:spPr>
          <a:xfrm>
            <a:off x="5062964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072BDA6-A9C4-0D47-91EA-D261F21BC5B2}"/>
              </a:ext>
            </a:extLst>
          </p:cNvPr>
          <p:cNvSpPr/>
          <p:nvPr/>
        </p:nvSpPr>
        <p:spPr>
          <a:xfrm>
            <a:off x="6826348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CC4D59C-32B5-194B-835A-06CA8670A507}"/>
              </a:ext>
            </a:extLst>
          </p:cNvPr>
          <p:cNvSpPr/>
          <p:nvPr/>
        </p:nvSpPr>
        <p:spPr>
          <a:xfrm>
            <a:off x="6826348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79900C4-E265-2D4F-8AFE-640E5E92EEDB}"/>
              </a:ext>
            </a:extLst>
          </p:cNvPr>
          <p:cNvSpPr/>
          <p:nvPr/>
        </p:nvSpPr>
        <p:spPr>
          <a:xfrm>
            <a:off x="6826348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A160BF0-FACB-4749-99FD-924EE833888D}"/>
              </a:ext>
            </a:extLst>
          </p:cNvPr>
          <p:cNvSpPr/>
          <p:nvPr/>
        </p:nvSpPr>
        <p:spPr>
          <a:xfrm>
            <a:off x="6759246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8DE2944-3DF6-4445-ADF7-81F337EA78AA}"/>
              </a:ext>
            </a:extLst>
          </p:cNvPr>
          <p:cNvSpPr/>
          <p:nvPr/>
        </p:nvSpPr>
        <p:spPr>
          <a:xfrm>
            <a:off x="6759246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B2B5233-33C0-9249-AFAC-B13647CD6D78}"/>
              </a:ext>
            </a:extLst>
          </p:cNvPr>
          <p:cNvSpPr/>
          <p:nvPr/>
        </p:nvSpPr>
        <p:spPr>
          <a:xfrm>
            <a:off x="6759246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035D13E-91C7-6E48-BD53-69458D712A17}"/>
              </a:ext>
            </a:extLst>
          </p:cNvPr>
          <p:cNvSpPr/>
          <p:nvPr/>
        </p:nvSpPr>
        <p:spPr>
          <a:xfrm>
            <a:off x="8499448" y="3110047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A18A4D-5988-A04D-8593-C288B04066ED}"/>
              </a:ext>
            </a:extLst>
          </p:cNvPr>
          <p:cNvSpPr/>
          <p:nvPr/>
        </p:nvSpPr>
        <p:spPr>
          <a:xfrm>
            <a:off x="8499448" y="3548103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6E78AC9-E6A3-F541-826A-831335478ABE}"/>
              </a:ext>
            </a:extLst>
          </p:cNvPr>
          <p:cNvSpPr/>
          <p:nvPr/>
        </p:nvSpPr>
        <p:spPr>
          <a:xfrm>
            <a:off x="8499448" y="3982952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DF45F23-EC76-1D41-BB67-50C4C4E0CF82}"/>
              </a:ext>
            </a:extLst>
          </p:cNvPr>
          <p:cNvSpPr/>
          <p:nvPr/>
        </p:nvSpPr>
        <p:spPr>
          <a:xfrm>
            <a:off x="8432347" y="5017779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3A7ABD3-77F9-834F-9436-2C183718BAF4}"/>
              </a:ext>
            </a:extLst>
          </p:cNvPr>
          <p:cNvSpPr/>
          <p:nvPr/>
        </p:nvSpPr>
        <p:spPr>
          <a:xfrm>
            <a:off x="8432347" y="5450948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688B0E4-3BF1-8943-82EC-139C9D3F4FF5}"/>
              </a:ext>
            </a:extLst>
          </p:cNvPr>
          <p:cNvSpPr/>
          <p:nvPr/>
        </p:nvSpPr>
        <p:spPr>
          <a:xfrm>
            <a:off x="8432347" y="5894540"/>
            <a:ext cx="148486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882B0CB-BF27-F847-A23F-1C5568A78361}"/>
              </a:ext>
            </a:extLst>
          </p:cNvPr>
          <p:cNvSpPr/>
          <p:nvPr/>
        </p:nvSpPr>
        <p:spPr>
          <a:xfrm>
            <a:off x="10188715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9B395D7-7B08-0F42-9F5B-D74A8F0F9218}"/>
              </a:ext>
            </a:extLst>
          </p:cNvPr>
          <p:cNvSpPr/>
          <p:nvPr/>
        </p:nvSpPr>
        <p:spPr>
          <a:xfrm>
            <a:off x="10188715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3291EF6-7DC9-3741-9A17-D9E6AF0A2B4B}"/>
              </a:ext>
            </a:extLst>
          </p:cNvPr>
          <p:cNvSpPr/>
          <p:nvPr/>
        </p:nvSpPr>
        <p:spPr>
          <a:xfrm>
            <a:off x="10188715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EC295F3-9B99-5E40-AEDD-89E3D51F08FC}"/>
              </a:ext>
            </a:extLst>
          </p:cNvPr>
          <p:cNvSpPr/>
          <p:nvPr/>
        </p:nvSpPr>
        <p:spPr>
          <a:xfrm>
            <a:off x="10121613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FE2FD6D-E122-2C4C-85F7-07D7C50453B1}"/>
              </a:ext>
            </a:extLst>
          </p:cNvPr>
          <p:cNvSpPr/>
          <p:nvPr/>
        </p:nvSpPr>
        <p:spPr>
          <a:xfrm>
            <a:off x="10121613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886E8E7-E33E-3846-916C-F1A80190465E}"/>
              </a:ext>
            </a:extLst>
          </p:cNvPr>
          <p:cNvSpPr/>
          <p:nvPr/>
        </p:nvSpPr>
        <p:spPr>
          <a:xfrm>
            <a:off x="10121613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AEEF19E-D77C-8A4D-ACDE-D0615226BB2B}"/>
              </a:ext>
            </a:extLst>
          </p:cNvPr>
          <p:cNvSpPr/>
          <p:nvPr/>
        </p:nvSpPr>
        <p:spPr>
          <a:xfrm>
            <a:off x="3457555" y="207372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D65FEE3-CA68-EE48-AC44-B33B7FE7E2C3}"/>
              </a:ext>
            </a:extLst>
          </p:cNvPr>
          <p:cNvSpPr/>
          <p:nvPr/>
        </p:nvSpPr>
        <p:spPr>
          <a:xfrm>
            <a:off x="5130066" y="207372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36D68AD-E4C5-0B4D-8BE7-237B99A60286}"/>
              </a:ext>
            </a:extLst>
          </p:cNvPr>
          <p:cNvSpPr/>
          <p:nvPr/>
        </p:nvSpPr>
        <p:spPr>
          <a:xfrm>
            <a:off x="6826348" y="207372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8B81E75-8872-2045-AA90-2C6999E7AFC3}"/>
              </a:ext>
            </a:extLst>
          </p:cNvPr>
          <p:cNvSpPr/>
          <p:nvPr/>
        </p:nvSpPr>
        <p:spPr>
          <a:xfrm>
            <a:off x="8499448" y="2073727"/>
            <a:ext cx="1349873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C8E70B6-2C1D-AB40-8F4D-664512B39770}"/>
              </a:ext>
            </a:extLst>
          </p:cNvPr>
          <p:cNvSpPr/>
          <p:nvPr/>
        </p:nvSpPr>
        <p:spPr>
          <a:xfrm>
            <a:off x="10188715" y="207372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61B931-FB7D-9A4A-2F46-37F9FE0BF6D7}"/>
              </a:ext>
            </a:extLst>
          </p:cNvPr>
          <p:cNvSpPr txBox="1">
            <a:spLocks/>
          </p:cNvSpPr>
          <p:nvPr/>
        </p:nvSpPr>
        <p:spPr>
          <a:xfrm>
            <a:off x="620729" y="926552"/>
            <a:ext cx="3630759" cy="331724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PRESENTATION TEMPLATE</a:t>
            </a:r>
          </a:p>
        </p:txBody>
      </p:sp>
      <p:grpSp>
        <p:nvGrpSpPr>
          <p:cNvPr id="95" name="Gráfico 3">
            <a:extLst>
              <a:ext uri="{FF2B5EF4-FFF2-40B4-BE49-F238E27FC236}">
                <a16:creationId xmlns:a16="http://schemas.microsoft.com/office/drawing/2014/main" id="{B19D5A51-2083-DC4C-261E-A169AE08C75B}"/>
              </a:ext>
            </a:extLst>
          </p:cNvPr>
          <p:cNvGrpSpPr/>
          <p:nvPr/>
        </p:nvGrpSpPr>
        <p:grpSpPr>
          <a:xfrm flipH="1">
            <a:off x="28110" y="3275005"/>
            <a:ext cx="1911384" cy="3636829"/>
            <a:chOff x="8163372" y="1322032"/>
            <a:chExt cx="2405565" cy="4577118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ED4EDAA-1D62-E7E5-DA38-8AF09E6F7DDB}"/>
                </a:ext>
              </a:extLst>
            </p:cNvPr>
            <p:cNvSpPr/>
            <p:nvPr/>
          </p:nvSpPr>
          <p:spPr>
            <a:xfrm>
              <a:off x="9263379" y="3286125"/>
              <a:ext cx="1124585" cy="2265679"/>
            </a:xfrm>
            <a:custGeom>
              <a:avLst/>
              <a:gdLst>
                <a:gd name="connsiteX0" fmla="*/ 202565 w 1124585"/>
                <a:gd name="connsiteY0" fmla="*/ 2265680 h 2265679"/>
                <a:gd name="connsiteX1" fmla="*/ 54610 w 1124585"/>
                <a:gd name="connsiteY1" fmla="*/ 2265680 h 2265679"/>
                <a:gd name="connsiteX2" fmla="*/ 0 w 1124585"/>
                <a:gd name="connsiteY2" fmla="*/ 1262380 h 2265679"/>
                <a:gd name="connsiteX3" fmla="*/ 160020 w 1124585"/>
                <a:gd name="connsiteY3" fmla="*/ 367665 h 2265679"/>
                <a:gd name="connsiteX4" fmla="*/ 130810 w 1124585"/>
                <a:gd name="connsiteY4" fmla="*/ 216535 h 2265679"/>
                <a:gd name="connsiteX5" fmla="*/ 191770 w 1124585"/>
                <a:gd name="connsiteY5" fmla="*/ 0 h 2265679"/>
                <a:gd name="connsiteX6" fmla="*/ 506730 w 1124585"/>
                <a:gd name="connsiteY6" fmla="*/ 37465 h 2265679"/>
                <a:gd name="connsiteX7" fmla="*/ 915670 w 1124585"/>
                <a:gd name="connsiteY7" fmla="*/ 101600 h 2265679"/>
                <a:gd name="connsiteX8" fmla="*/ 1024255 w 1124585"/>
                <a:gd name="connsiteY8" fmla="*/ 473075 h 2265679"/>
                <a:gd name="connsiteX9" fmla="*/ 955040 w 1124585"/>
                <a:gd name="connsiteY9" fmla="*/ 805180 h 2265679"/>
                <a:gd name="connsiteX10" fmla="*/ 955675 w 1124585"/>
                <a:gd name="connsiteY10" fmla="*/ 1061720 h 2265679"/>
                <a:gd name="connsiteX11" fmla="*/ 984250 w 1124585"/>
                <a:gd name="connsiteY11" fmla="*/ 1310005 h 2265679"/>
                <a:gd name="connsiteX12" fmla="*/ 1124585 w 1124585"/>
                <a:gd name="connsiteY12" fmla="*/ 1738630 h 2265679"/>
                <a:gd name="connsiteX13" fmla="*/ 1114425 w 1124585"/>
                <a:gd name="connsiteY13" fmla="*/ 2265045 h 2265679"/>
                <a:gd name="connsiteX14" fmla="*/ 966470 w 1124585"/>
                <a:gd name="connsiteY14" fmla="*/ 2265045 h 2265679"/>
                <a:gd name="connsiteX15" fmla="*/ 634365 w 1124585"/>
                <a:gd name="connsiteY15" fmla="*/ 1268730 h 2265679"/>
                <a:gd name="connsiteX16" fmla="*/ 544195 w 1124585"/>
                <a:gd name="connsiteY16" fmla="*/ 809625 h 2265679"/>
                <a:gd name="connsiteX17" fmla="*/ 362585 w 1124585"/>
                <a:gd name="connsiteY17" fmla="*/ 1233805 h 2265679"/>
                <a:gd name="connsiteX18" fmla="*/ 349250 w 1124585"/>
                <a:gd name="connsiteY18" fmla="*/ 1436370 h 2265679"/>
                <a:gd name="connsiteX19" fmla="*/ 320040 w 1124585"/>
                <a:gd name="connsiteY19" fmla="*/ 1732280 h 2265679"/>
                <a:gd name="connsiteX20" fmla="*/ 273050 w 1124585"/>
                <a:gd name="connsiteY20" fmla="*/ 1952625 h 2265679"/>
                <a:gd name="connsiteX21" fmla="*/ 245745 w 1124585"/>
                <a:gd name="connsiteY21" fmla="*/ 2075815 h 2265679"/>
                <a:gd name="connsiteX22" fmla="*/ 225425 w 1124585"/>
                <a:gd name="connsiteY22" fmla="*/ 2164080 h 2265679"/>
                <a:gd name="connsiteX23" fmla="*/ 212725 w 1124585"/>
                <a:gd name="connsiteY23" fmla="*/ 2223135 h 2265679"/>
                <a:gd name="connsiteX24" fmla="*/ 207645 w 1124585"/>
                <a:gd name="connsiteY24" fmla="*/ 2245360 h 2265679"/>
                <a:gd name="connsiteX25" fmla="*/ 202565 w 1124585"/>
                <a:gd name="connsiteY25" fmla="*/ 2265680 h 226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24585" h="2265679">
                  <a:moveTo>
                    <a:pt x="202565" y="2265680"/>
                  </a:moveTo>
                  <a:lnTo>
                    <a:pt x="54610" y="2265680"/>
                  </a:lnTo>
                  <a:cubicBezTo>
                    <a:pt x="54610" y="2265680"/>
                    <a:pt x="0" y="1311275"/>
                    <a:pt x="0" y="1262380"/>
                  </a:cubicBezTo>
                  <a:cubicBezTo>
                    <a:pt x="0" y="1213485"/>
                    <a:pt x="160020" y="367665"/>
                    <a:pt x="160020" y="367665"/>
                  </a:cubicBezTo>
                  <a:cubicBezTo>
                    <a:pt x="160020" y="367665"/>
                    <a:pt x="130810" y="222250"/>
                    <a:pt x="130810" y="216535"/>
                  </a:cubicBezTo>
                  <a:cubicBezTo>
                    <a:pt x="130810" y="210820"/>
                    <a:pt x="191770" y="0"/>
                    <a:pt x="191770" y="0"/>
                  </a:cubicBezTo>
                  <a:lnTo>
                    <a:pt x="506730" y="37465"/>
                  </a:lnTo>
                  <a:lnTo>
                    <a:pt x="915670" y="101600"/>
                  </a:lnTo>
                  <a:lnTo>
                    <a:pt x="1024255" y="473075"/>
                  </a:lnTo>
                  <a:lnTo>
                    <a:pt x="955040" y="805180"/>
                  </a:lnTo>
                  <a:lnTo>
                    <a:pt x="955675" y="1061720"/>
                  </a:lnTo>
                  <a:lnTo>
                    <a:pt x="984250" y="1310005"/>
                  </a:lnTo>
                  <a:cubicBezTo>
                    <a:pt x="984250" y="1310005"/>
                    <a:pt x="1124585" y="1645285"/>
                    <a:pt x="1124585" y="1738630"/>
                  </a:cubicBezTo>
                  <a:cubicBezTo>
                    <a:pt x="1124585" y="1831975"/>
                    <a:pt x="1114425" y="2265045"/>
                    <a:pt x="1114425" y="2265045"/>
                  </a:cubicBezTo>
                  <a:lnTo>
                    <a:pt x="966470" y="2265045"/>
                  </a:lnTo>
                  <a:lnTo>
                    <a:pt x="634365" y="1268730"/>
                  </a:lnTo>
                  <a:lnTo>
                    <a:pt x="544195" y="809625"/>
                  </a:lnTo>
                  <a:lnTo>
                    <a:pt x="362585" y="1233805"/>
                  </a:lnTo>
                  <a:lnTo>
                    <a:pt x="349250" y="1436370"/>
                  </a:lnTo>
                  <a:lnTo>
                    <a:pt x="320040" y="1732280"/>
                  </a:lnTo>
                  <a:lnTo>
                    <a:pt x="273050" y="1952625"/>
                  </a:lnTo>
                  <a:lnTo>
                    <a:pt x="245745" y="2075815"/>
                  </a:lnTo>
                  <a:lnTo>
                    <a:pt x="225425" y="2164080"/>
                  </a:lnTo>
                  <a:lnTo>
                    <a:pt x="212725" y="2223135"/>
                  </a:lnTo>
                  <a:lnTo>
                    <a:pt x="207645" y="2245360"/>
                  </a:lnTo>
                  <a:lnTo>
                    <a:pt x="202565" y="2265680"/>
                  </a:lnTo>
                  <a:close/>
                </a:path>
              </a:pathLst>
            </a:custGeom>
            <a:solidFill>
              <a:srgbClr val="5697D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AD46C71-512A-1ED0-CE22-31D66C1ECDEC}"/>
                </a:ext>
              </a:extLst>
            </p:cNvPr>
            <p:cNvSpPr/>
            <p:nvPr/>
          </p:nvSpPr>
          <p:spPr>
            <a:xfrm>
              <a:off x="9964420" y="3334384"/>
              <a:ext cx="400322" cy="1262380"/>
            </a:xfrm>
            <a:custGeom>
              <a:avLst/>
              <a:gdLst>
                <a:gd name="connsiteX0" fmla="*/ 397510 w 400322"/>
                <a:gd name="connsiteY0" fmla="*/ 187325 h 1262380"/>
                <a:gd name="connsiteX1" fmla="*/ 381635 w 400322"/>
                <a:gd name="connsiteY1" fmla="*/ 431165 h 1262380"/>
                <a:gd name="connsiteX2" fmla="*/ 283210 w 400322"/>
                <a:gd name="connsiteY2" fmla="*/ 753110 h 1262380"/>
                <a:gd name="connsiteX3" fmla="*/ 283210 w 400322"/>
                <a:gd name="connsiteY3" fmla="*/ 1262380 h 1262380"/>
                <a:gd name="connsiteX4" fmla="*/ 231140 w 400322"/>
                <a:gd name="connsiteY4" fmla="*/ 709295 h 1262380"/>
                <a:gd name="connsiteX5" fmla="*/ 205105 w 400322"/>
                <a:gd name="connsiteY5" fmla="*/ 374015 h 1262380"/>
                <a:gd name="connsiteX6" fmla="*/ 0 w 400322"/>
                <a:gd name="connsiteY6" fmla="*/ 38735 h 1262380"/>
                <a:gd name="connsiteX7" fmla="*/ 236220 w 400322"/>
                <a:gd name="connsiteY7" fmla="*/ 0 h 1262380"/>
                <a:gd name="connsiteX8" fmla="*/ 397510 w 400322"/>
                <a:gd name="connsiteY8" fmla="*/ 187325 h 12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22" h="1262380">
                  <a:moveTo>
                    <a:pt x="397510" y="187325"/>
                  </a:moveTo>
                  <a:cubicBezTo>
                    <a:pt x="397510" y="187325"/>
                    <a:pt x="410210" y="356235"/>
                    <a:pt x="381635" y="431165"/>
                  </a:cubicBezTo>
                  <a:cubicBezTo>
                    <a:pt x="353060" y="506730"/>
                    <a:pt x="300990" y="633730"/>
                    <a:pt x="283210" y="753110"/>
                  </a:cubicBezTo>
                  <a:cubicBezTo>
                    <a:pt x="265430" y="872490"/>
                    <a:pt x="283210" y="1262380"/>
                    <a:pt x="283210" y="1262380"/>
                  </a:cubicBezTo>
                  <a:cubicBezTo>
                    <a:pt x="283210" y="1262380"/>
                    <a:pt x="194945" y="864870"/>
                    <a:pt x="231140" y="709295"/>
                  </a:cubicBezTo>
                  <a:cubicBezTo>
                    <a:pt x="267335" y="553720"/>
                    <a:pt x="275590" y="504190"/>
                    <a:pt x="205105" y="374015"/>
                  </a:cubicBezTo>
                  <a:cubicBezTo>
                    <a:pt x="134620" y="243840"/>
                    <a:pt x="0" y="38735"/>
                    <a:pt x="0" y="38735"/>
                  </a:cubicBezTo>
                  <a:lnTo>
                    <a:pt x="236220" y="0"/>
                  </a:lnTo>
                  <a:lnTo>
                    <a:pt x="397510" y="187325"/>
                  </a:ln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C97D8E7-D3C0-9979-2584-63639D18366B}"/>
                </a:ext>
              </a:extLst>
            </p:cNvPr>
            <p:cNvSpPr/>
            <p:nvPr/>
          </p:nvSpPr>
          <p:spPr>
            <a:xfrm>
              <a:off x="9474215" y="1322032"/>
              <a:ext cx="1094722" cy="1533616"/>
            </a:xfrm>
            <a:custGeom>
              <a:avLst/>
              <a:gdLst>
                <a:gd name="connsiteX0" fmla="*/ 6970 w 1094722"/>
                <a:gd name="connsiteY0" fmla="*/ 840143 h 1533616"/>
                <a:gd name="connsiteX1" fmla="*/ 19670 w 1094722"/>
                <a:gd name="connsiteY1" fmla="*/ 672503 h 1533616"/>
                <a:gd name="connsiteX2" fmla="*/ 38085 w 1094722"/>
                <a:gd name="connsiteY2" fmla="*/ 435013 h 1533616"/>
                <a:gd name="connsiteX3" fmla="*/ 133335 w 1094722"/>
                <a:gd name="connsiteY3" fmla="*/ 124498 h 1533616"/>
                <a:gd name="connsiteX4" fmla="*/ 313040 w 1094722"/>
                <a:gd name="connsiteY4" fmla="*/ 38 h 1533616"/>
                <a:gd name="connsiteX5" fmla="*/ 659750 w 1094722"/>
                <a:gd name="connsiteY5" fmla="*/ 294678 h 1533616"/>
                <a:gd name="connsiteX6" fmla="*/ 855965 w 1094722"/>
                <a:gd name="connsiteY6" fmla="*/ 666153 h 1533616"/>
                <a:gd name="connsiteX7" fmla="*/ 1035035 w 1094722"/>
                <a:gd name="connsiteY7" fmla="*/ 801408 h 1533616"/>
                <a:gd name="connsiteX8" fmla="*/ 1076310 w 1094722"/>
                <a:gd name="connsiteY8" fmla="*/ 1176693 h 1533616"/>
                <a:gd name="connsiteX9" fmla="*/ 911845 w 1094722"/>
                <a:gd name="connsiteY9" fmla="*/ 1506893 h 1533616"/>
                <a:gd name="connsiteX10" fmla="*/ 718805 w 1094722"/>
                <a:gd name="connsiteY10" fmla="*/ 1525943 h 1533616"/>
                <a:gd name="connsiteX11" fmla="*/ 457820 w 1094722"/>
                <a:gd name="connsiteY11" fmla="*/ 1263688 h 1533616"/>
                <a:gd name="connsiteX12" fmla="*/ 6970 w 1094722"/>
                <a:gd name="connsiteY12" fmla="*/ 840143 h 153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4722" h="1533616">
                  <a:moveTo>
                    <a:pt x="6970" y="840143"/>
                  </a:moveTo>
                  <a:cubicBezTo>
                    <a:pt x="6970" y="840143"/>
                    <a:pt x="-15255" y="754418"/>
                    <a:pt x="19670" y="672503"/>
                  </a:cubicBezTo>
                  <a:cubicBezTo>
                    <a:pt x="54595" y="590588"/>
                    <a:pt x="54595" y="497243"/>
                    <a:pt x="38085" y="435013"/>
                  </a:cubicBezTo>
                  <a:cubicBezTo>
                    <a:pt x="20940" y="372783"/>
                    <a:pt x="-1920" y="139103"/>
                    <a:pt x="133335" y="124498"/>
                  </a:cubicBezTo>
                  <a:cubicBezTo>
                    <a:pt x="133335" y="124498"/>
                    <a:pt x="106665" y="-2502"/>
                    <a:pt x="313040" y="38"/>
                  </a:cubicBezTo>
                  <a:cubicBezTo>
                    <a:pt x="519415" y="2578"/>
                    <a:pt x="618475" y="140373"/>
                    <a:pt x="659750" y="294678"/>
                  </a:cubicBezTo>
                  <a:cubicBezTo>
                    <a:pt x="701025" y="448983"/>
                    <a:pt x="698485" y="585508"/>
                    <a:pt x="855965" y="666153"/>
                  </a:cubicBezTo>
                  <a:cubicBezTo>
                    <a:pt x="963915" y="721398"/>
                    <a:pt x="980425" y="725208"/>
                    <a:pt x="1035035" y="801408"/>
                  </a:cubicBezTo>
                  <a:cubicBezTo>
                    <a:pt x="1120125" y="919518"/>
                    <a:pt x="1094725" y="1071283"/>
                    <a:pt x="1076310" y="1176693"/>
                  </a:cubicBezTo>
                  <a:cubicBezTo>
                    <a:pt x="1055990" y="1296708"/>
                    <a:pt x="1030590" y="1445933"/>
                    <a:pt x="911845" y="1506893"/>
                  </a:cubicBezTo>
                  <a:cubicBezTo>
                    <a:pt x="835010" y="1546263"/>
                    <a:pt x="753095" y="1532293"/>
                    <a:pt x="718805" y="1525943"/>
                  </a:cubicBezTo>
                  <a:cubicBezTo>
                    <a:pt x="462900" y="1477683"/>
                    <a:pt x="457820" y="1263688"/>
                    <a:pt x="457820" y="1263688"/>
                  </a:cubicBezTo>
                  <a:lnTo>
                    <a:pt x="6970" y="840143"/>
                  </a:lnTo>
                  <a:close/>
                </a:path>
              </a:pathLst>
            </a:custGeom>
            <a:solidFill>
              <a:srgbClr val="9DCFF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AE4B5DD-2638-9684-C538-730863821BEC}"/>
                </a:ext>
              </a:extLst>
            </p:cNvPr>
            <p:cNvSpPr/>
            <p:nvPr/>
          </p:nvSpPr>
          <p:spPr>
            <a:xfrm>
              <a:off x="9130029" y="2119850"/>
              <a:ext cx="1314450" cy="1534574"/>
            </a:xfrm>
            <a:custGeom>
              <a:avLst/>
              <a:gdLst>
                <a:gd name="connsiteX0" fmla="*/ 229235 w 1314450"/>
                <a:gd name="connsiteY0" fmla="*/ 1053879 h 1534574"/>
                <a:gd name="connsiteX1" fmla="*/ 88900 w 1314450"/>
                <a:gd name="connsiteY1" fmla="*/ 1396779 h 1534574"/>
                <a:gd name="connsiteX2" fmla="*/ 292735 w 1314450"/>
                <a:gd name="connsiteY2" fmla="*/ 1534575 h 1534574"/>
                <a:gd name="connsiteX3" fmla="*/ 338455 w 1314450"/>
                <a:gd name="connsiteY3" fmla="*/ 1278670 h 1534574"/>
                <a:gd name="connsiteX4" fmla="*/ 469900 w 1314450"/>
                <a:gd name="connsiteY4" fmla="*/ 937039 h 1534574"/>
                <a:gd name="connsiteX5" fmla="*/ 770890 w 1314450"/>
                <a:gd name="connsiteY5" fmla="*/ 1097060 h 1534574"/>
                <a:gd name="connsiteX6" fmla="*/ 1004570 w 1314450"/>
                <a:gd name="connsiteY6" fmla="*/ 1289465 h 1534574"/>
                <a:gd name="connsiteX7" fmla="*/ 1033145 w 1314450"/>
                <a:gd name="connsiteY7" fmla="*/ 1502190 h 1534574"/>
                <a:gd name="connsiteX8" fmla="*/ 1188720 w 1314450"/>
                <a:gd name="connsiteY8" fmla="*/ 1434879 h 1534574"/>
                <a:gd name="connsiteX9" fmla="*/ 1314450 w 1314450"/>
                <a:gd name="connsiteY9" fmla="*/ 1354234 h 1534574"/>
                <a:gd name="connsiteX10" fmla="*/ 1080770 w 1314450"/>
                <a:gd name="connsiteY10" fmla="*/ 829724 h 1534574"/>
                <a:gd name="connsiteX11" fmla="*/ 1085850 w 1314450"/>
                <a:gd name="connsiteY11" fmla="*/ 660814 h 1534574"/>
                <a:gd name="connsiteX12" fmla="*/ 1116965 w 1314450"/>
                <a:gd name="connsiteY12" fmla="*/ 555404 h 1534574"/>
                <a:gd name="connsiteX13" fmla="*/ 1243965 w 1314450"/>
                <a:gd name="connsiteY13" fmla="*/ 265845 h 1534574"/>
                <a:gd name="connsiteX14" fmla="*/ 1175385 w 1314450"/>
                <a:gd name="connsiteY14" fmla="*/ 35974 h 1534574"/>
                <a:gd name="connsiteX15" fmla="*/ 967105 w 1314450"/>
                <a:gd name="connsiteY15" fmla="*/ 12479 h 1534574"/>
                <a:gd name="connsiteX16" fmla="*/ 774065 w 1314450"/>
                <a:gd name="connsiteY16" fmla="*/ 55024 h 1534574"/>
                <a:gd name="connsiteX17" fmla="*/ 468630 w 1314450"/>
                <a:gd name="connsiteY17" fmla="*/ 11845 h 1534574"/>
                <a:gd name="connsiteX18" fmla="*/ 340360 w 1314450"/>
                <a:gd name="connsiteY18" fmla="*/ 18195 h 1534574"/>
                <a:gd name="connsiteX19" fmla="*/ 0 w 1314450"/>
                <a:gd name="connsiteY19" fmla="*/ 610649 h 1534574"/>
                <a:gd name="connsiteX20" fmla="*/ 144145 w 1314450"/>
                <a:gd name="connsiteY20" fmla="*/ 733204 h 1534574"/>
                <a:gd name="connsiteX21" fmla="*/ 269875 w 1314450"/>
                <a:gd name="connsiteY21" fmla="*/ 632874 h 1534574"/>
                <a:gd name="connsiteX22" fmla="*/ 299085 w 1314450"/>
                <a:gd name="connsiteY22" fmla="*/ 691929 h 1534574"/>
                <a:gd name="connsiteX23" fmla="*/ 277495 w 1314450"/>
                <a:gd name="connsiteY23" fmla="*/ 822739 h 1534574"/>
                <a:gd name="connsiteX24" fmla="*/ 255270 w 1314450"/>
                <a:gd name="connsiteY24" fmla="*/ 947835 h 1534574"/>
                <a:gd name="connsiteX25" fmla="*/ 245745 w 1314450"/>
                <a:gd name="connsiteY25" fmla="*/ 982124 h 1534574"/>
                <a:gd name="connsiteX26" fmla="*/ 238125 w 1314450"/>
                <a:gd name="connsiteY26" fmla="*/ 1013239 h 1534574"/>
                <a:gd name="connsiteX27" fmla="*/ 231775 w 1314450"/>
                <a:gd name="connsiteY27" fmla="*/ 1036735 h 1534574"/>
                <a:gd name="connsiteX28" fmla="*/ 229235 w 1314450"/>
                <a:gd name="connsiteY28" fmla="*/ 1053879 h 153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14450" h="1534574">
                  <a:moveTo>
                    <a:pt x="229235" y="1053879"/>
                  </a:moveTo>
                  <a:cubicBezTo>
                    <a:pt x="229235" y="1053879"/>
                    <a:pt x="135890" y="1340900"/>
                    <a:pt x="88900" y="1396779"/>
                  </a:cubicBezTo>
                  <a:cubicBezTo>
                    <a:pt x="88900" y="1396779"/>
                    <a:pt x="134620" y="1534575"/>
                    <a:pt x="292735" y="1534575"/>
                  </a:cubicBezTo>
                  <a:lnTo>
                    <a:pt x="338455" y="1278670"/>
                  </a:lnTo>
                  <a:lnTo>
                    <a:pt x="469900" y="937039"/>
                  </a:lnTo>
                  <a:lnTo>
                    <a:pt x="770890" y="1097060"/>
                  </a:lnTo>
                  <a:lnTo>
                    <a:pt x="1004570" y="1289465"/>
                  </a:lnTo>
                  <a:lnTo>
                    <a:pt x="1033145" y="1502190"/>
                  </a:lnTo>
                  <a:cubicBezTo>
                    <a:pt x="1033145" y="1502190"/>
                    <a:pt x="1111250" y="1426625"/>
                    <a:pt x="1188720" y="1434879"/>
                  </a:cubicBezTo>
                  <a:cubicBezTo>
                    <a:pt x="1266825" y="1442500"/>
                    <a:pt x="1314450" y="1354234"/>
                    <a:pt x="1314450" y="1354234"/>
                  </a:cubicBezTo>
                  <a:cubicBezTo>
                    <a:pt x="1314450" y="1354234"/>
                    <a:pt x="1106805" y="1178975"/>
                    <a:pt x="1080770" y="829724"/>
                  </a:cubicBezTo>
                  <a:lnTo>
                    <a:pt x="1085850" y="660814"/>
                  </a:lnTo>
                  <a:lnTo>
                    <a:pt x="1116965" y="555404"/>
                  </a:lnTo>
                  <a:cubicBezTo>
                    <a:pt x="1116965" y="555404"/>
                    <a:pt x="1231265" y="398560"/>
                    <a:pt x="1243965" y="265845"/>
                  </a:cubicBezTo>
                  <a:cubicBezTo>
                    <a:pt x="1256665" y="133129"/>
                    <a:pt x="1221740" y="64549"/>
                    <a:pt x="1175385" y="35974"/>
                  </a:cubicBezTo>
                  <a:cubicBezTo>
                    <a:pt x="1128395" y="7399"/>
                    <a:pt x="967105" y="12479"/>
                    <a:pt x="967105" y="12479"/>
                  </a:cubicBezTo>
                  <a:lnTo>
                    <a:pt x="774065" y="55024"/>
                  </a:lnTo>
                  <a:lnTo>
                    <a:pt x="468630" y="11845"/>
                  </a:lnTo>
                  <a:cubicBezTo>
                    <a:pt x="468630" y="11845"/>
                    <a:pt x="384175" y="-18636"/>
                    <a:pt x="340360" y="18195"/>
                  </a:cubicBezTo>
                  <a:cubicBezTo>
                    <a:pt x="295910" y="55024"/>
                    <a:pt x="0" y="610649"/>
                    <a:pt x="0" y="610649"/>
                  </a:cubicBezTo>
                  <a:lnTo>
                    <a:pt x="144145" y="733204"/>
                  </a:lnTo>
                  <a:lnTo>
                    <a:pt x="269875" y="632874"/>
                  </a:lnTo>
                  <a:lnTo>
                    <a:pt x="299085" y="691929"/>
                  </a:lnTo>
                  <a:lnTo>
                    <a:pt x="277495" y="822739"/>
                  </a:lnTo>
                  <a:lnTo>
                    <a:pt x="255270" y="947835"/>
                  </a:lnTo>
                  <a:lnTo>
                    <a:pt x="245745" y="982124"/>
                  </a:lnTo>
                  <a:lnTo>
                    <a:pt x="238125" y="1013239"/>
                  </a:lnTo>
                  <a:lnTo>
                    <a:pt x="231775" y="1036735"/>
                  </a:lnTo>
                  <a:lnTo>
                    <a:pt x="229235" y="1053879"/>
                  </a:lnTo>
                  <a:close/>
                </a:path>
              </a:pathLst>
            </a:custGeom>
            <a:solidFill>
              <a:srgbClr val="F9B72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5A11765-5CBE-1219-9D64-A4E3DE83E2ED}"/>
                </a:ext>
              </a:extLst>
            </p:cNvPr>
            <p:cNvSpPr/>
            <p:nvPr/>
          </p:nvSpPr>
          <p:spPr>
            <a:xfrm>
              <a:off x="9176384" y="2338704"/>
              <a:ext cx="335915" cy="526415"/>
            </a:xfrm>
            <a:custGeom>
              <a:avLst/>
              <a:gdLst>
                <a:gd name="connsiteX0" fmla="*/ 319405 w 335915"/>
                <a:gd name="connsiteY0" fmla="*/ 0 h 526415"/>
                <a:gd name="connsiteX1" fmla="*/ 100965 w 335915"/>
                <a:gd name="connsiteY1" fmla="*/ 423545 h 526415"/>
                <a:gd name="connsiteX2" fmla="*/ 0 w 335915"/>
                <a:gd name="connsiteY2" fmla="*/ 481965 h 526415"/>
                <a:gd name="connsiteX3" fmla="*/ 151765 w 335915"/>
                <a:gd name="connsiteY3" fmla="*/ 526415 h 526415"/>
                <a:gd name="connsiteX4" fmla="*/ 248920 w 335915"/>
                <a:gd name="connsiteY4" fmla="*/ 426720 h 526415"/>
                <a:gd name="connsiteX5" fmla="*/ 335915 w 335915"/>
                <a:gd name="connsiteY5" fmla="*/ 155575 h 526415"/>
                <a:gd name="connsiteX6" fmla="*/ 319405 w 335915"/>
                <a:gd name="connsiteY6" fmla="*/ 0 h 52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915" h="526415">
                  <a:moveTo>
                    <a:pt x="319405" y="0"/>
                  </a:moveTo>
                  <a:cubicBezTo>
                    <a:pt x="319405" y="0"/>
                    <a:pt x="156845" y="386080"/>
                    <a:pt x="100965" y="423545"/>
                  </a:cubicBezTo>
                  <a:cubicBezTo>
                    <a:pt x="45085" y="461010"/>
                    <a:pt x="0" y="481965"/>
                    <a:pt x="0" y="481965"/>
                  </a:cubicBezTo>
                  <a:lnTo>
                    <a:pt x="151765" y="526415"/>
                  </a:lnTo>
                  <a:lnTo>
                    <a:pt x="248920" y="426720"/>
                  </a:lnTo>
                  <a:cubicBezTo>
                    <a:pt x="248920" y="426720"/>
                    <a:pt x="335915" y="165735"/>
                    <a:pt x="335915" y="155575"/>
                  </a:cubicBezTo>
                  <a:cubicBezTo>
                    <a:pt x="335915" y="145415"/>
                    <a:pt x="319405" y="0"/>
                    <a:pt x="319405" y="0"/>
                  </a:cubicBezTo>
                  <a:close/>
                </a:path>
              </a:pathLst>
            </a:custGeom>
            <a:solidFill>
              <a:srgbClr val="D8E6E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6428ED9-1D38-5C10-0E77-C0C4A2B659F6}"/>
                </a:ext>
              </a:extLst>
            </p:cNvPr>
            <p:cNvSpPr/>
            <p:nvPr/>
          </p:nvSpPr>
          <p:spPr>
            <a:xfrm>
              <a:off x="9359265" y="2743835"/>
              <a:ext cx="164474" cy="429894"/>
            </a:xfrm>
            <a:custGeom>
              <a:avLst/>
              <a:gdLst>
                <a:gd name="connsiteX0" fmla="*/ 26035 w 164474"/>
                <a:gd name="connsiteY0" fmla="*/ 24765 h 429894"/>
                <a:gd name="connsiteX1" fmla="*/ 38735 w 164474"/>
                <a:gd name="connsiteY1" fmla="*/ 206375 h 429894"/>
                <a:gd name="connsiteX2" fmla="*/ 0 w 164474"/>
                <a:gd name="connsiteY2" fmla="*/ 429895 h 429894"/>
                <a:gd name="connsiteX3" fmla="*/ 93345 w 164474"/>
                <a:gd name="connsiteY3" fmla="*/ 199390 h 429894"/>
                <a:gd name="connsiteX4" fmla="*/ 164465 w 164474"/>
                <a:gd name="connsiteY4" fmla="*/ 172720 h 429894"/>
                <a:gd name="connsiteX5" fmla="*/ 133985 w 164474"/>
                <a:gd name="connsiteY5" fmla="*/ 0 h 429894"/>
                <a:gd name="connsiteX6" fmla="*/ 26035 w 164474"/>
                <a:gd name="connsiteY6" fmla="*/ 24765 h 42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474" h="429894">
                  <a:moveTo>
                    <a:pt x="26035" y="24765"/>
                  </a:moveTo>
                  <a:cubicBezTo>
                    <a:pt x="26035" y="24765"/>
                    <a:pt x="48260" y="118110"/>
                    <a:pt x="38735" y="206375"/>
                  </a:cubicBezTo>
                  <a:cubicBezTo>
                    <a:pt x="29845" y="294640"/>
                    <a:pt x="0" y="429895"/>
                    <a:pt x="0" y="429895"/>
                  </a:cubicBezTo>
                  <a:cubicBezTo>
                    <a:pt x="0" y="429895"/>
                    <a:pt x="53340" y="224790"/>
                    <a:pt x="93345" y="199390"/>
                  </a:cubicBezTo>
                  <a:cubicBezTo>
                    <a:pt x="133985" y="173990"/>
                    <a:pt x="165100" y="172720"/>
                    <a:pt x="164465" y="172720"/>
                  </a:cubicBezTo>
                  <a:cubicBezTo>
                    <a:pt x="164465" y="172720"/>
                    <a:pt x="133985" y="0"/>
                    <a:pt x="133985" y="0"/>
                  </a:cubicBezTo>
                  <a:lnTo>
                    <a:pt x="26035" y="24765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9CEEFFF-0D71-99EA-E86D-A9F15AB131A8}"/>
                </a:ext>
              </a:extLst>
            </p:cNvPr>
            <p:cNvSpPr/>
            <p:nvPr/>
          </p:nvSpPr>
          <p:spPr>
            <a:xfrm>
              <a:off x="9974128" y="2372995"/>
              <a:ext cx="180791" cy="316229"/>
            </a:xfrm>
            <a:custGeom>
              <a:avLst/>
              <a:gdLst>
                <a:gd name="connsiteX0" fmla="*/ 60141 w 180791"/>
                <a:gd name="connsiteY0" fmla="*/ 316230 h 316229"/>
                <a:gd name="connsiteX1" fmla="*/ 180791 w 180791"/>
                <a:gd name="connsiteY1" fmla="*/ 0 h 316229"/>
                <a:gd name="connsiteX2" fmla="*/ 42996 w 180791"/>
                <a:gd name="connsiteY2" fmla="*/ 136525 h 316229"/>
                <a:gd name="connsiteX3" fmla="*/ 1721 w 180791"/>
                <a:gd name="connsiteY3" fmla="*/ 292100 h 316229"/>
                <a:gd name="connsiteX4" fmla="*/ 60141 w 180791"/>
                <a:gd name="connsiteY4" fmla="*/ 316230 h 31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791" h="316229">
                  <a:moveTo>
                    <a:pt x="60141" y="316230"/>
                  </a:moveTo>
                  <a:lnTo>
                    <a:pt x="180791" y="0"/>
                  </a:lnTo>
                  <a:cubicBezTo>
                    <a:pt x="180791" y="0"/>
                    <a:pt x="98876" y="139065"/>
                    <a:pt x="42996" y="136525"/>
                  </a:cubicBezTo>
                  <a:cubicBezTo>
                    <a:pt x="-12884" y="133985"/>
                    <a:pt x="1721" y="292100"/>
                    <a:pt x="1721" y="292100"/>
                  </a:cubicBezTo>
                  <a:lnTo>
                    <a:pt x="60141" y="316230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BB68775-7200-BC0C-92A6-0619E992C62B}"/>
                </a:ext>
              </a:extLst>
            </p:cNvPr>
            <p:cNvSpPr/>
            <p:nvPr/>
          </p:nvSpPr>
          <p:spPr>
            <a:xfrm>
              <a:off x="10017759" y="2675254"/>
              <a:ext cx="229870" cy="535940"/>
            </a:xfrm>
            <a:custGeom>
              <a:avLst/>
              <a:gdLst>
                <a:gd name="connsiteX0" fmla="*/ 229870 w 229870"/>
                <a:gd name="connsiteY0" fmla="*/ 0 h 535940"/>
                <a:gd name="connsiteX1" fmla="*/ 129540 w 229870"/>
                <a:gd name="connsiteY1" fmla="*/ 195580 h 535940"/>
                <a:gd name="connsiteX2" fmla="*/ 0 w 229870"/>
                <a:gd name="connsiteY2" fmla="*/ 327025 h 535940"/>
                <a:gd name="connsiteX3" fmla="*/ 50800 w 229870"/>
                <a:gd name="connsiteY3" fmla="*/ 535940 h 535940"/>
                <a:gd name="connsiteX4" fmla="*/ 100330 w 229870"/>
                <a:gd name="connsiteY4" fmla="*/ 333375 h 535940"/>
                <a:gd name="connsiteX5" fmla="*/ 193675 w 229870"/>
                <a:gd name="connsiteY5" fmla="*/ 273685 h 535940"/>
                <a:gd name="connsiteX6" fmla="*/ 229870 w 229870"/>
                <a:gd name="connsiteY6" fmla="*/ 0 h 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70" h="535940">
                  <a:moveTo>
                    <a:pt x="229870" y="0"/>
                  </a:moveTo>
                  <a:lnTo>
                    <a:pt x="129540" y="195580"/>
                  </a:lnTo>
                  <a:lnTo>
                    <a:pt x="0" y="327025"/>
                  </a:lnTo>
                  <a:lnTo>
                    <a:pt x="50800" y="535940"/>
                  </a:lnTo>
                  <a:cubicBezTo>
                    <a:pt x="50800" y="535940"/>
                    <a:pt x="64770" y="379095"/>
                    <a:pt x="100330" y="333375"/>
                  </a:cubicBezTo>
                  <a:cubicBezTo>
                    <a:pt x="135255" y="287655"/>
                    <a:pt x="193675" y="273685"/>
                    <a:pt x="193675" y="273685"/>
                  </a:cubicBezTo>
                  <a:cubicBezTo>
                    <a:pt x="193675" y="273685"/>
                    <a:pt x="194310" y="127000"/>
                    <a:pt x="229870" y="0"/>
                  </a:cubicBez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6C9B514-8594-891D-76BB-1DDB234396AC}"/>
                </a:ext>
              </a:extLst>
            </p:cNvPr>
            <p:cNvSpPr/>
            <p:nvPr/>
          </p:nvSpPr>
          <p:spPr>
            <a:xfrm>
              <a:off x="9368922" y="2162175"/>
              <a:ext cx="765042" cy="1300225"/>
            </a:xfrm>
            <a:custGeom>
              <a:avLst/>
              <a:gdLst>
                <a:gd name="connsiteX0" fmla="*/ 686937 w 765042"/>
                <a:gd name="connsiteY0" fmla="*/ 956945 h 1300225"/>
                <a:gd name="connsiteX1" fmla="*/ 765042 w 765042"/>
                <a:gd name="connsiteY1" fmla="*/ 1246505 h 1300225"/>
                <a:gd name="connsiteX2" fmla="*/ 371977 w 765042"/>
                <a:gd name="connsiteY2" fmla="*/ 1298575 h 1300225"/>
                <a:gd name="connsiteX3" fmla="*/ 61462 w 765042"/>
                <a:gd name="connsiteY3" fmla="*/ 1225550 h 1300225"/>
                <a:gd name="connsiteX4" fmla="*/ 98292 w 765042"/>
                <a:gd name="connsiteY4" fmla="*/ 760095 h 1300225"/>
                <a:gd name="connsiteX5" fmla="*/ 4312 w 765042"/>
                <a:gd name="connsiteY5" fmla="*/ 390525 h 1300225"/>
                <a:gd name="connsiteX6" fmla="*/ 219577 w 765042"/>
                <a:gd name="connsiteY6" fmla="*/ 33655 h 1300225"/>
                <a:gd name="connsiteX7" fmla="*/ 456432 w 765042"/>
                <a:gd name="connsiteY7" fmla="*/ 0 h 1300225"/>
                <a:gd name="connsiteX8" fmla="*/ 686302 w 765042"/>
                <a:gd name="connsiteY8" fmla="*/ 127000 h 1300225"/>
                <a:gd name="connsiteX9" fmla="*/ 665347 w 765042"/>
                <a:gd name="connsiteY9" fmla="*/ 346710 h 1300225"/>
                <a:gd name="connsiteX10" fmla="*/ 653917 w 765042"/>
                <a:gd name="connsiteY10" fmla="*/ 503555 h 1300225"/>
                <a:gd name="connsiteX11" fmla="*/ 570732 w 765042"/>
                <a:gd name="connsiteY11" fmla="*/ 581660 h 1300225"/>
                <a:gd name="connsiteX12" fmla="*/ 616452 w 765042"/>
                <a:gd name="connsiteY12" fmla="*/ 784225 h 1300225"/>
                <a:gd name="connsiteX13" fmla="*/ 646297 w 765042"/>
                <a:gd name="connsiteY13" fmla="*/ 890905 h 1300225"/>
                <a:gd name="connsiteX14" fmla="*/ 686937 w 765042"/>
                <a:gd name="connsiteY14" fmla="*/ 956945 h 1300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5042" h="1300225">
                  <a:moveTo>
                    <a:pt x="686937" y="956945"/>
                  </a:moveTo>
                  <a:lnTo>
                    <a:pt x="765042" y="1246505"/>
                  </a:lnTo>
                  <a:cubicBezTo>
                    <a:pt x="765042" y="1246505"/>
                    <a:pt x="531997" y="1311275"/>
                    <a:pt x="371977" y="1298575"/>
                  </a:cubicBezTo>
                  <a:cubicBezTo>
                    <a:pt x="211957" y="1285875"/>
                    <a:pt x="80512" y="1268730"/>
                    <a:pt x="61462" y="1225550"/>
                  </a:cubicBezTo>
                  <a:cubicBezTo>
                    <a:pt x="61462" y="1225550"/>
                    <a:pt x="145917" y="930910"/>
                    <a:pt x="98292" y="760095"/>
                  </a:cubicBezTo>
                  <a:cubicBezTo>
                    <a:pt x="50667" y="589280"/>
                    <a:pt x="-17913" y="459740"/>
                    <a:pt x="4312" y="390525"/>
                  </a:cubicBezTo>
                  <a:cubicBezTo>
                    <a:pt x="26537" y="321945"/>
                    <a:pt x="219577" y="33655"/>
                    <a:pt x="219577" y="33655"/>
                  </a:cubicBezTo>
                  <a:lnTo>
                    <a:pt x="456432" y="0"/>
                  </a:lnTo>
                  <a:lnTo>
                    <a:pt x="686302" y="127000"/>
                  </a:lnTo>
                  <a:cubicBezTo>
                    <a:pt x="686302" y="127000"/>
                    <a:pt x="665347" y="275590"/>
                    <a:pt x="665347" y="346710"/>
                  </a:cubicBezTo>
                  <a:cubicBezTo>
                    <a:pt x="665347" y="417830"/>
                    <a:pt x="653917" y="503555"/>
                    <a:pt x="653917" y="503555"/>
                  </a:cubicBezTo>
                  <a:lnTo>
                    <a:pt x="570732" y="581660"/>
                  </a:lnTo>
                  <a:lnTo>
                    <a:pt x="616452" y="784225"/>
                  </a:lnTo>
                  <a:lnTo>
                    <a:pt x="646297" y="890905"/>
                  </a:lnTo>
                  <a:lnTo>
                    <a:pt x="686937" y="956945"/>
                  </a:lnTo>
                  <a:close/>
                </a:path>
              </a:pathLst>
            </a:custGeom>
            <a:solidFill>
              <a:srgbClr val="E0EE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353C12A-B9F6-137F-AFA1-D4D1253B9190}"/>
                </a:ext>
              </a:extLst>
            </p:cNvPr>
            <p:cNvSpPr/>
            <p:nvPr/>
          </p:nvSpPr>
          <p:spPr>
            <a:xfrm>
              <a:off x="8163372" y="2567021"/>
              <a:ext cx="1208012" cy="308450"/>
            </a:xfrm>
            <a:custGeom>
              <a:avLst/>
              <a:gdLst>
                <a:gd name="connsiteX0" fmla="*/ 978723 w 1208012"/>
                <a:gd name="connsiteY0" fmla="*/ 96168 h 308450"/>
                <a:gd name="connsiteX1" fmla="*/ 1207958 w 1208012"/>
                <a:gd name="connsiteY1" fmla="*/ 99343 h 308450"/>
                <a:gd name="connsiteX2" fmla="*/ 1155888 w 1208012"/>
                <a:gd name="connsiteY2" fmla="*/ 290478 h 308450"/>
                <a:gd name="connsiteX3" fmla="*/ 876488 w 1208012"/>
                <a:gd name="connsiteY3" fmla="*/ 296828 h 308450"/>
                <a:gd name="connsiteX4" fmla="*/ 358328 w 1208012"/>
                <a:gd name="connsiteY4" fmla="*/ 218723 h 308450"/>
                <a:gd name="connsiteX5" fmla="*/ 210373 w 1208012"/>
                <a:gd name="connsiteY5" fmla="*/ 242853 h 308450"/>
                <a:gd name="connsiteX6" fmla="*/ 1458 w 1208012"/>
                <a:gd name="connsiteY6" fmla="*/ 122838 h 308450"/>
                <a:gd name="connsiteX7" fmla="*/ 117663 w 1208012"/>
                <a:gd name="connsiteY7" fmla="*/ 65053 h 308450"/>
                <a:gd name="connsiteX8" fmla="*/ 259903 w 1208012"/>
                <a:gd name="connsiteY8" fmla="*/ 85373 h 308450"/>
                <a:gd name="connsiteX9" fmla="*/ 177988 w 1208012"/>
                <a:gd name="connsiteY9" fmla="*/ 14253 h 308450"/>
                <a:gd name="connsiteX10" fmla="*/ 310068 w 1208012"/>
                <a:gd name="connsiteY10" fmla="*/ 44733 h 308450"/>
                <a:gd name="connsiteX11" fmla="*/ 448498 w 1208012"/>
                <a:gd name="connsiteY11" fmla="*/ 108233 h 308450"/>
                <a:gd name="connsiteX12" fmla="*/ 978723 w 1208012"/>
                <a:gd name="connsiteY12" fmla="*/ 96168 h 3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8012" h="308450">
                  <a:moveTo>
                    <a:pt x="978723" y="96168"/>
                  </a:moveTo>
                  <a:lnTo>
                    <a:pt x="1207958" y="99343"/>
                  </a:lnTo>
                  <a:cubicBezTo>
                    <a:pt x="1207958" y="99343"/>
                    <a:pt x="1211768" y="261903"/>
                    <a:pt x="1155888" y="290478"/>
                  </a:cubicBezTo>
                  <a:cubicBezTo>
                    <a:pt x="1100008" y="318418"/>
                    <a:pt x="941893" y="308258"/>
                    <a:pt x="876488" y="296828"/>
                  </a:cubicBezTo>
                  <a:cubicBezTo>
                    <a:pt x="811083" y="285398"/>
                    <a:pt x="358328" y="218723"/>
                    <a:pt x="358328" y="218723"/>
                  </a:cubicBezTo>
                  <a:cubicBezTo>
                    <a:pt x="358328" y="218723"/>
                    <a:pt x="252918" y="253013"/>
                    <a:pt x="210373" y="242853"/>
                  </a:cubicBezTo>
                  <a:cubicBezTo>
                    <a:pt x="167828" y="232693"/>
                    <a:pt x="15428" y="167288"/>
                    <a:pt x="1458" y="122838"/>
                  </a:cubicBezTo>
                  <a:cubicBezTo>
                    <a:pt x="-11877" y="78388"/>
                    <a:pt x="69403" y="54258"/>
                    <a:pt x="117663" y="65053"/>
                  </a:cubicBezTo>
                  <a:cubicBezTo>
                    <a:pt x="165923" y="76483"/>
                    <a:pt x="259903" y="85373"/>
                    <a:pt x="259903" y="85373"/>
                  </a:cubicBezTo>
                  <a:cubicBezTo>
                    <a:pt x="259903" y="85373"/>
                    <a:pt x="170368" y="43463"/>
                    <a:pt x="177988" y="14253"/>
                  </a:cubicBezTo>
                  <a:cubicBezTo>
                    <a:pt x="185608" y="-14957"/>
                    <a:pt x="248473" y="3458"/>
                    <a:pt x="310068" y="44733"/>
                  </a:cubicBezTo>
                  <a:cubicBezTo>
                    <a:pt x="371663" y="86008"/>
                    <a:pt x="411668" y="96803"/>
                    <a:pt x="448498" y="108233"/>
                  </a:cubicBezTo>
                  <a:cubicBezTo>
                    <a:pt x="485963" y="119663"/>
                    <a:pt x="959673" y="103788"/>
                    <a:pt x="978723" y="96168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1EB34B9-C3A6-9FB0-09FC-38345E3EA9C7}"/>
                </a:ext>
              </a:extLst>
            </p:cNvPr>
            <p:cNvSpPr/>
            <p:nvPr/>
          </p:nvSpPr>
          <p:spPr>
            <a:xfrm>
              <a:off x="9588260" y="1493519"/>
              <a:ext cx="509509" cy="1087119"/>
            </a:xfrm>
            <a:custGeom>
              <a:avLst/>
              <a:gdLst>
                <a:gd name="connsiteX0" fmla="*/ 19925 w 509509"/>
                <a:gd name="connsiteY0" fmla="*/ 0 h 1087119"/>
                <a:gd name="connsiteX1" fmla="*/ 11670 w 509509"/>
                <a:gd name="connsiteY1" fmla="*/ 226060 h 1087119"/>
                <a:gd name="connsiteX2" fmla="*/ 106285 w 509509"/>
                <a:gd name="connsiteY2" fmla="*/ 521970 h 1087119"/>
                <a:gd name="connsiteX3" fmla="*/ 127240 w 509509"/>
                <a:gd name="connsiteY3" fmla="*/ 553720 h 1087119"/>
                <a:gd name="connsiteX4" fmla="*/ 122795 w 509509"/>
                <a:gd name="connsiteY4" fmla="*/ 621030 h 1087119"/>
                <a:gd name="connsiteX5" fmla="*/ 101840 w 509509"/>
                <a:gd name="connsiteY5" fmla="*/ 635000 h 1087119"/>
                <a:gd name="connsiteX6" fmla="*/ 45960 w 509509"/>
                <a:gd name="connsiteY6" fmla="*/ 639445 h 1087119"/>
                <a:gd name="connsiteX7" fmla="*/ 11670 w 509509"/>
                <a:gd name="connsiteY7" fmla="*/ 638175 h 1087119"/>
                <a:gd name="connsiteX8" fmla="*/ 7860 w 509509"/>
                <a:gd name="connsiteY8" fmla="*/ 810895 h 1087119"/>
                <a:gd name="connsiteX9" fmla="*/ 125335 w 509509"/>
                <a:gd name="connsiteY9" fmla="*/ 1068070 h 1087119"/>
                <a:gd name="connsiteX10" fmla="*/ 142480 w 509509"/>
                <a:gd name="connsiteY10" fmla="*/ 1087120 h 1087119"/>
                <a:gd name="connsiteX11" fmla="*/ 176770 w 509509"/>
                <a:gd name="connsiteY11" fmla="*/ 1064895 h 1087119"/>
                <a:gd name="connsiteX12" fmla="*/ 467600 w 509509"/>
                <a:gd name="connsiteY12" fmla="*/ 795655 h 1087119"/>
                <a:gd name="connsiteX13" fmla="*/ 509510 w 509509"/>
                <a:gd name="connsiteY13" fmla="*/ 638810 h 1087119"/>
                <a:gd name="connsiteX14" fmla="*/ 440295 w 509509"/>
                <a:gd name="connsiteY14" fmla="*/ 626745 h 1087119"/>
                <a:gd name="connsiteX15" fmla="*/ 365365 w 509509"/>
                <a:gd name="connsiteY15" fmla="*/ 572770 h 1087119"/>
                <a:gd name="connsiteX16" fmla="*/ 338060 w 509509"/>
                <a:gd name="connsiteY16" fmla="*/ 487680 h 1087119"/>
                <a:gd name="connsiteX17" fmla="*/ 374890 w 509509"/>
                <a:gd name="connsiteY17" fmla="*/ 377190 h 1087119"/>
                <a:gd name="connsiteX18" fmla="*/ 377430 w 509509"/>
                <a:gd name="connsiteY18" fmla="*/ 328295 h 1087119"/>
                <a:gd name="connsiteX19" fmla="*/ 414260 w 509509"/>
                <a:gd name="connsiteY19" fmla="*/ 262255 h 1087119"/>
                <a:gd name="connsiteX20" fmla="*/ 401560 w 509509"/>
                <a:gd name="connsiteY20" fmla="*/ 194945 h 1087119"/>
                <a:gd name="connsiteX21" fmla="*/ 360285 w 509509"/>
                <a:gd name="connsiteY21" fmla="*/ 210185 h 1087119"/>
                <a:gd name="connsiteX22" fmla="*/ 296150 w 509509"/>
                <a:gd name="connsiteY22" fmla="*/ 167640 h 1087119"/>
                <a:gd name="connsiteX23" fmla="*/ 211695 w 509509"/>
                <a:gd name="connsiteY23" fmla="*/ 130810 h 1087119"/>
                <a:gd name="connsiteX24" fmla="*/ 112000 w 509509"/>
                <a:gd name="connsiteY24" fmla="*/ 106045 h 1087119"/>
                <a:gd name="connsiteX25" fmla="*/ 61200 w 509509"/>
                <a:gd name="connsiteY25" fmla="*/ 67945 h 1087119"/>
                <a:gd name="connsiteX26" fmla="*/ 35165 w 509509"/>
                <a:gd name="connsiteY26" fmla="*/ 34290 h 1087119"/>
                <a:gd name="connsiteX27" fmla="*/ 23735 w 509509"/>
                <a:gd name="connsiteY27" fmla="*/ 11430 h 1087119"/>
                <a:gd name="connsiteX28" fmla="*/ 22465 w 509509"/>
                <a:gd name="connsiteY28" fmla="*/ 5715 h 1087119"/>
                <a:gd name="connsiteX29" fmla="*/ 19925 w 509509"/>
                <a:gd name="connsiteY29" fmla="*/ 0 h 1087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9509" h="1087119">
                  <a:moveTo>
                    <a:pt x="19925" y="0"/>
                  </a:moveTo>
                  <a:cubicBezTo>
                    <a:pt x="19925" y="0"/>
                    <a:pt x="9130" y="102235"/>
                    <a:pt x="11670" y="226060"/>
                  </a:cubicBezTo>
                  <a:cubicBezTo>
                    <a:pt x="14210" y="349885"/>
                    <a:pt x="73265" y="502285"/>
                    <a:pt x="106285" y="521970"/>
                  </a:cubicBezTo>
                  <a:lnTo>
                    <a:pt x="127240" y="553720"/>
                  </a:lnTo>
                  <a:lnTo>
                    <a:pt x="122795" y="621030"/>
                  </a:lnTo>
                  <a:cubicBezTo>
                    <a:pt x="122795" y="621030"/>
                    <a:pt x="103745" y="635000"/>
                    <a:pt x="101840" y="635000"/>
                  </a:cubicBezTo>
                  <a:cubicBezTo>
                    <a:pt x="99935" y="635000"/>
                    <a:pt x="45960" y="639445"/>
                    <a:pt x="45960" y="639445"/>
                  </a:cubicBezTo>
                  <a:lnTo>
                    <a:pt x="11670" y="638175"/>
                  </a:lnTo>
                  <a:cubicBezTo>
                    <a:pt x="11670" y="638175"/>
                    <a:pt x="-11825" y="708025"/>
                    <a:pt x="7860" y="810895"/>
                  </a:cubicBezTo>
                  <a:cubicBezTo>
                    <a:pt x="27545" y="913765"/>
                    <a:pt x="125335" y="1068070"/>
                    <a:pt x="125335" y="1068070"/>
                  </a:cubicBezTo>
                  <a:lnTo>
                    <a:pt x="142480" y="1087120"/>
                  </a:lnTo>
                  <a:lnTo>
                    <a:pt x="176770" y="1064895"/>
                  </a:lnTo>
                  <a:lnTo>
                    <a:pt x="467600" y="795655"/>
                  </a:lnTo>
                  <a:cubicBezTo>
                    <a:pt x="467600" y="795655"/>
                    <a:pt x="497445" y="671195"/>
                    <a:pt x="509510" y="638810"/>
                  </a:cubicBezTo>
                  <a:lnTo>
                    <a:pt x="440295" y="626745"/>
                  </a:lnTo>
                  <a:lnTo>
                    <a:pt x="365365" y="572770"/>
                  </a:lnTo>
                  <a:lnTo>
                    <a:pt x="338060" y="487680"/>
                  </a:lnTo>
                  <a:lnTo>
                    <a:pt x="374890" y="377190"/>
                  </a:lnTo>
                  <a:cubicBezTo>
                    <a:pt x="374890" y="377190"/>
                    <a:pt x="369175" y="345440"/>
                    <a:pt x="377430" y="328295"/>
                  </a:cubicBezTo>
                  <a:cubicBezTo>
                    <a:pt x="385685" y="311150"/>
                    <a:pt x="412355" y="286385"/>
                    <a:pt x="414260" y="262255"/>
                  </a:cubicBezTo>
                  <a:cubicBezTo>
                    <a:pt x="416165" y="238125"/>
                    <a:pt x="421880" y="204470"/>
                    <a:pt x="401560" y="194945"/>
                  </a:cubicBezTo>
                  <a:cubicBezTo>
                    <a:pt x="380605" y="185420"/>
                    <a:pt x="360285" y="210185"/>
                    <a:pt x="360285" y="210185"/>
                  </a:cubicBezTo>
                  <a:lnTo>
                    <a:pt x="296150" y="167640"/>
                  </a:lnTo>
                  <a:cubicBezTo>
                    <a:pt x="296150" y="167640"/>
                    <a:pt x="213600" y="131445"/>
                    <a:pt x="211695" y="130810"/>
                  </a:cubicBezTo>
                  <a:cubicBezTo>
                    <a:pt x="209790" y="130175"/>
                    <a:pt x="112000" y="106045"/>
                    <a:pt x="112000" y="106045"/>
                  </a:cubicBezTo>
                  <a:lnTo>
                    <a:pt x="61200" y="67945"/>
                  </a:lnTo>
                  <a:lnTo>
                    <a:pt x="35165" y="34290"/>
                  </a:lnTo>
                  <a:lnTo>
                    <a:pt x="23735" y="11430"/>
                  </a:lnTo>
                  <a:lnTo>
                    <a:pt x="22465" y="5715"/>
                  </a:lnTo>
                  <a:lnTo>
                    <a:pt x="19925" y="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DD60B3B-1E88-AE31-B36A-104D4A0C24B0}"/>
                </a:ext>
              </a:extLst>
            </p:cNvPr>
            <p:cNvSpPr/>
            <p:nvPr/>
          </p:nvSpPr>
          <p:spPr>
            <a:xfrm>
              <a:off x="9599929" y="1870710"/>
              <a:ext cx="497840" cy="267870"/>
            </a:xfrm>
            <a:custGeom>
              <a:avLst/>
              <a:gdLst>
                <a:gd name="connsiteX0" fmla="*/ 94615 w 497840"/>
                <a:gd name="connsiteY0" fmla="*/ 144780 h 267870"/>
                <a:gd name="connsiteX1" fmla="*/ 189865 w 497840"/>
                <a:gd name="connsiteY1" fmla="*/ 139065 h 267870"/>
                <a:gd name="connsiteX2" fmla="*/ 363220 w 497840"/>
                <a:gd name="connsiteY2" fmla="*/ 0 h 267870"/>
                <a:gd name="connsiteX3" fmla="*/ 384810 w 497840"/>
                <a:gd name="connsiteY3" fmla="*/ 193675 h 267870"/>
                <a:gd name="connsiteX4" fmla="*/ 497840 w 497840"/>
                <a:gd name="connsiteY4" fmla="*/ 261620 h 267870"/>
                <a:gd name="connsiteX5" fmla="*/ 400050 w 497840"/>
                <a:gd name="connsiteY5" fmla="*/ 248920 h 267870"/>
                <a:gd name="connsiteX6" fmla="*/ 255270 w 497840"/>
                <a:gd name="connsiteY6" fmla="*/ 179705 h 267870"/>
                <a:gd name="connsiteX7" fmla="*/ 133350 w 497840"/>
                <a:gd name="connsiteY7" fmla="*/ 244475 h 267870"/>
                <a:gd name="connsiteX8" fmla="*/ 0 w 497840"/>
                <a:gd name="connsiteY8" fmla="*/ 261620 h 267870"/>
                <a:gd name="connsiteX9" fmla="*/ 90805 w 497840"/>
                <a:gd name="connsiteY9" fmla="*/ 248920 h 267870"/>
                <a:gd name="connsiteX10" fmla="*/ 94615 w 497840"/>
                <a:gd name="connsiteY10" fmla="*/ 144780 h 26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840" h="267870">
                  <a:moveTo>
                    <a:pt x="94615" y="144780"/>
                  </a:moveTo>
                  <a:cubicBezTo>
                    <a:pt x="94615" y="144780"/>
                    <a:pt x="140335" y="153035"/>
                    <a:pt x="189865" y="139065"/>
                  </a:cubicBezTo>
                  <a:cubicBezTo>
                    <a:pt x="240030" y="125095"/>
                    <a:pt x="353695" y="40640"/>
                    <a:pt x="363220" y="0"/>
                  </a:cubicBezTo>
                  <a:cubicBezTo>
                    <a:pt x="363220" y="0"/>
                    <a:pt x="363855" y="143510"/>
                    <a:pt x="384810" y="193675"/>
                  </a:cubicBezTo>
                  <a:cubicBezTo>
                    <a:pt x="405765" y="243840"/>
                    <a:pt x="497840" y="261620"/>
                    <a:pt x="497840" y="261620"/>
                  </a:cubicBezTo>
                  <a:cubicBezTo>
                    <a:pt x="497840" y="261620"/>
                    <a:pt x="449580" y="272415"/>
                    <a:pt x="400050" y="248920"/>
                  </a:cubicBezTo>
                  <a:cubicBezTo>
                    <a:pt x="349885" y="224790"/>
                    <a:pt x="302260" y="172085"/>
                    <a:pt x="255270" y="179705"/>
                  </a:cubicBezTo>
                  <a:cubicBezTo>
                    <a:pt x="208280" y="186690"/>
                    <a:pt x="175895" y="205105"/>
                    <a:pt x="133350" y="244475"/>
                  </a:cubicBezTo>
                  <a:cubicBezTo>
                    <a:pt x="90805" y="283845"/>
                    <a:pt x="0" y="261620"/>
                    <a:pt x="0" y="261620"/>
                  </a:cubicBezTo>
                  <a:cubicBezTo>
                    <a:pt x="0" y="261620"/>
                    <a:pt x="81915" y="259080"/>
                    <a:pt x="90805" y="248920"/>
                  </a:cubicBezTo>
                  <a:cubicBezTo>
                    <a:pt x="99695" y="237490"/>
                    <a:pt x="94615" y="144780"/>
                    <a:pt x="94615" y="14478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0B6F9ED-1F0E-8D43-96CB-AB22205F1C89}"/>
                </a:ext>
              </a:extLst>
            </p:cNvPr>
            <p:cNvSpPr/>
            <p:nvPr/>
          </p:nvSpPr>
          <p:spPr>
            <a:xfrm>
              <a:off x="9608184" y="1493519"/>
              <a:ext cx="340360" cy="210185"/>
            </a:xfrm>
            <a:custGeom>
              <a:avLst/>
              <a:gdLst>
                <a:gd name="connsiteX0" fmla="*/ 0 w 340360"/>
                <a:gd name="connsiteY0" fmla="*/ 0 h 210185"/>
                <a:gd name="connsiteX1" fmla="*/ 133350 w 340360"/>
                <a:gd name="connsiteY1" fmla="*/ 111125 h 210185"/>
                <a:gd name="connsiteX2" fmla="*/ 286385 w 340360"/>
                <a:gd name="connsiteY2" fmla="*/ 160020 h 210185"/>
                <a:gd name="connsiteX3" fmla="*/ 340360 w 340360"/>
                <a:gd name="connsiteY3" fmla="*/ 210185 h 210185"/>
                <a:gd name="connsiteX4" fmla="*/ 271780 w 340360"/>
                <a:gd name="connsiteY4" fmla="*/ 177165 h 210185"/>
                <a:gd name="connsiteX5" fmla="*/ 161290 w 340360"/>
                <a:gd name="connsiteY5" fmla="*/ 139065 h 210185"/>
                <a:gd name="connsiteX6" fmla="*/ 0 w 340360"/>
                <a:gd name="connsiteY6" fmla="*/ 0 h 210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360" h="210185">
                  <a:moveTo>
                    <a:pt x="0" y="0"/>
                  </a:moveTo>
                  <a:cubicBezTo>
                    <a:pt x="0" y="0"/>
                    <a:pt x="40640" y="100965"/>
                    <a:pt x="133350" y="111125"/>
                  </a:cubicBezTo>
                  <a:cubicBezTo>
                    <a:pt x="225425" y="120650"/>
                    <a:pt x="258445" y="119380"/>
                    <a:pt x="286385" y="160020"/>
                  </a:cubicBezTo>
                  <a:cubicBezTo>
                    <a:pt x="314325" y="200025"/>
                    <a:pt x="340360" y="210185"/>
                    <a:pt x="340360" y="210185"/>
                  </a:cubicBezTo>
                  <a:cubicBezTo>
                    <a:pt x="340360" y="210185"/>
                    <a:pt x="307340" y="210820"/>
                    <a:pt x="271780" y="177165"/>
                  </a:cubicBezTo>
                  <a:cubicBezTo>
                    <a:pt x="236220" y="143510"/>
                    <a:pt x="198755" y="135890"/>
                    <a:pt x="161290" y="139065"/>
                  </a:cubicBezTo>
                  <a:cubicBezTo>
                    <a:pt x="123190" y="141605"/>
                    <a:pt x="20955" y="82550"/>
                    <a:pt x="0" y="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4F9018B-EE0E-D5BD-4388-40BA0C54FE56}"/>
                </a:ext>
              </a:extLst>
            </p:cNvPr>
            <p:cNvSpPr/>
            <p:nvPr/>
          </p:nvSpPr>
          <p:spPr>
            <a:xfrm>
              <a:off x="9712959" y="2418714"/>
              <a:ext cx="56515" cy="161925"/>
            </a:xfrm>
            <a:custGeom>
              <a:avLst/>
              <a:gdLst>
                <a:gd name="connsiteX0" fmla="*/ 0 w 56515"/>
                <a:gd name="connsiteY0" fmla="*/ 142875 h 161925"/>
                <a:gd name="connsiteX1" fmla="*/ 56515 w 56515"/>
                <a:gd name="connsiteY1" fmla="*/ 0 h 161925"/>
                <a:gd name="connsiteX2" fmla="*/ 51435 w 56515"/>
                <a:gd name="connsiteY2" fmla="*/ 139700 h 161925"/>
                <a:gd name="connsiteX3" fmla="*/ 17145 w 56515"/>
                <a:gd name="connsiteY3" fmla="*/ 161925 h 161925"/>
                <a:gd name="connsiteX4" fmla="*/ 0 w 56515"/>
                <a:gd name="connsiteY4" fmla="*/ 14287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15" h="161925">
                  <a:moveTo>
                    <a:pt x="0" y="142875"/>
                  </a:moveTo>
                  <a:cubicBezTo>
                    <a:pt x="0" y="142875"/>
                    <a:pt x="6985" y="85090"/>
                    <a:pt x="56515" y="0"/>
                  </a:cubicBezTo>
                  <a:cubicBezTo>
                    <a:pt x="56515" y="0"/>
                    <a:pt x="24130" y="99060"/>
                    <a:pt x="51435" y="139700"/>
                  </a:cubicBezTo>
                  <a:lnTo>
                    <a:pt x="17145" y="161925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4CB1E37-616E-2D78-81E9-EE48348CD496}"/>
                </a:ext>
              </a:extLst>
            </p:cNvPr>
            <p:cNvSpPr/>
            <p:nvPr/>
          </p:nvSpPr>
          <p:spPr>
            <a:xfrm>
              <a:off x="9036095" y="2475829"/>
              <a:ext cx="1110570" cy="555076"/>
            </a:xfrm>
            <a:custGeom>
              <a:avLst/>
              <a:gdLst>
                <a:gd name="connsiteX0" fmla="*/ 972140 w 1110570"/>
                <a:gd name="connsiteY0" fmla="*/ 292770 h 555076"/>
                <a:gd name="connsiteX1" fmla="*/ 934040 w 1110570"/>
                <a:gd name="connsiteY1" fmla="*/ 356905 h 555076"/>
                <a:gd name="connsiteX2" fmla="*/ 636860 w 1110570"/>
                <a:gd name="connsiteY2" fmla="*/ 261655 h 555076"/>
                <a:gd name="connsiteX3" fmla="*/ 308565 w 1110570"/>
                <a:gd name="connsiteY3" fmla="*/ 181010 h 555076"/>
                <a:gd name="connsiteX4" fmla="*/ 256495 w 1110570"/>
                <a:gd name="connsiteY4" fmla="*/ 95920 h 555076"/>
                <a:gd name="connsiteX5" fmla="*/ 166960 w 1110570"/>
                <a:gd name="connsiteY5" fmla="*/ 670 h 555076"/>
                <a:gd name="connsiteX6" fmla="*/ 153625 w 1110570"/>
                <a:gd name="connsiteY6" fmla="*/ 46390 h 555076"/>
                <a:gd name="connsiteX7" fmla="*/ 185375 w 1110570"/>
                <a:gd name="connsiteY7" fmla="*/ 114335 h 555076"/>
                <a:gd name="connsiteX8" fmla="*/ 10750 w 1110570"/>
                <a:gd name="connsiteY8" fmla="*/ 34325 h 555076"/>
                <a:gd name="connsiteX9" fmla="*/ 43770 w 1110570"/>
                <a:gd name="connsiteY9" fmla="*/ 205775 h 555076"/>
                <a:gd name="connsiteX10" fmla="*/ 220300 w 1110570"/>
                <a:gd name="connsiteY10" fmla="*/ 252130 h 555076"/>
                <a:gd name="connsiteX11" fmla="*/ 963250 w 1110570"/>
                <a:gd name="connsiteY11" fmla="*/ 555025 h 555076"/>
                <a:gd name="connsiteX12" fmla="*/ 1110570 w 1110570"/>
                <a:gd name="connsiteY12" fmla="*/ 395005 h 555076"/>
                <a:gd name="connsiteX13" fmla="*/ 972140 w 1110570"/>
                <a:gd name="connsiteY13" fmla="*/ 292770 h 555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0570" h="555076">
                  <a:moveTo>
                    <a:pt x="972140" y="292770"/>
                  </a:moveTo>
                  <a:lnTo>
                    <a:pt x="934040" y="356905"/>
                  </a:lnTo>
                  <a:cubicBezTo>
                    <a:pt x="934040" y="356905"/>
                    <a:pt x="760685" y="288960"/>
                    <a:pt x="636860" y="261655"/>
                  </a:cubicBezTo>
                  <a:cubicBezTo>
                    <a:pt x="513670" y="234350"/>
                    <a:pt x="333330" y="194345"/>
                    <a:pt x="308565" y="181010"/>
                  </a:cubicBezTo>
                  <a:cubicBezTo>
                    <a:pt x="283800" y="168310"/>
                    <a:pt x="269195" y="113700"/>
                    <a:pt x="256495" y="95920"/>
                  </a:cubicBezTo>
                  <a:cubicBezTo>
                    <a:pt x="244430" y="78140"/>
                    <a:pt x="175850" y="4480"/>
                    <a:pt x="166960" y="670"/>
                  </a:cubicBezTo>
                  <a:cubicBezTo>
                    <a:pt x="158070" y="-3140"/>
                    <a:pt x="142195" y="8925"/>
                    <a:pt x="153625" y="46390"/>
                  </a:cubicBezTo>
                  <a:cubicBezTo>
                    <a:pt x="164420" y="83220"/>
                    <a:pt x="185375" y="114335"/>
                    <a:pt x="185375" y="114335"/>
                  </a:cubicBezTo>
                  <a:cubicBezTo>
                    <a:pt x="185375" y="114335"/>
                    <a:pt x="35515" y="33690"/>
                    <a:pt x="10750" y="34325"/>
                  </a:cubicBezTo>
                  <a:cubicBezTo>
                    <a:pt x="-14015" y="34960"/>
                    <a:pt x="6940" y="155610"/>
                    <a:pt x="43770" y="205775"/>
                  </a:cubicBezTo>
                  <a:cubicBezTo>
                    <a:pt x="80600" y="255940"/>
                    <a:pt x="138385" y="229270"/>
                    <a:pt x="220300" y="252130"/>
                  </a:cubicBezTo>
                  <a:cubicBezTo>
                    <a:pt x="302215" y="274990"/>
                    <a:pt x="897845" y="559470"/>
                    <a:pt x="963250" y="555025"/>
                  </a:cubicBezTo>
                  <a:cubicBezTo>
                    <a:pt x="1029290" y="550580"/>
                    <a:pt x="1110570" y="395005"/>
                    <a:pt x="1110570" y="395005"/>
                  </a:cubicBezTo>
                  <a:lnTo>
                    <a:pt x="972140" y="29277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C8029B88-5EDF-D733-CA41-1BA491070838}"/>
                </a:ext>
              </a:extLst>
            </p:cNvPr>
            <p:cNvSpPr/>
            <p:nvPr/>
          </p:nvSpPr>
          <p:spPr>
            <a:xfrm>
              <a:off x="9465309" y="3456940"/>
              <a:ext cx="341630" cy="2095500"/>
            </a:xfrm>
            <a:custGeom>
              <a:avLst/>
              <a:gdLst>
                <a:gd name="connsiteX0" fmla="*/ 153670 w 341630"/>
                <a:gd name="connsiteY0" fmla="*/ 0 h 2095500"/>
                <a:gd name="connsiteX1" fmla="*/ 279400 w 341630"/>
                <a:gd name="connsiteY1" fmla="*/ 266065 h 2095500"/>
                <a:gd name="connsiteX2" fmla="*/ 341630 w 341630"/>
                <a:gd name="connsiteY2" fmla="*/ 638810 h 2095500"/>
                <a:gd name="connsiteX3" fmla="*/ 183515 w 341630"/>
                <a:gd name="connsiteY3" fmla="*/ 1150620 h 2095500"/>
                <a:gd name="connsiteX4" fmla="*/ 167640 w 341630"/>
                <a:gd name="connsiteY4" fmla="*/ 1405890 h 2095500"/>
                <a:gd name="connsiteX5" fmla="*/ 0 w 341630"/>
                <a:gd name="connsiteY5" fmla="*/ 2095500 h 2095500"/>
                <a:gd name="connsiteX6" fmla="*/ 124460 w 341630"/>
                <a:gd name="connsiteY6" fmla="*/ 1351280 h 2095500"/>
                <a:gd name="connsiteX7" fmla="*/ 66040 w 341630"/>
                <a:gd name="connsiteY7" fmla="*/ 1092200 h 2095500"/>
                <a:gd name="connsiteX8" fmla="*/ 215900 w 341630"/>
                <a:gd name="connsiteY8" fmla="*/ 677545 h 2095500"/>
                <a:gd name="connsiteX9" fmla="*/ 153670 w 341630"/>
                <a:gd name="connsiteY9" fmla="*/ 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1630" h="2095500">
                  <a:moveTo>
                    <a:pt x="153670" y="0"/>
                  </a:moveTo>
                  <a:cubicBezTo>
                    <a:pt x="153670" y="0"/>
                    <a:pt x="222250" y="208915"/>
                    <a:pt x="279400" y="266065"/>
                  </a:cubicBezTo>
                  <a:cubicBezTo>
                    <a:pt x="279400" y="266065"/>
                    <a:pt x="320675" y="579120"/>
                    <a:pt x="341630" y="638810"/>
                  </a:cubicBezTo>
                  <a:cubicBezTo>
                    <a:pt x="341630" y="638810"/>
                    <a:pt x="183515" y="1083945"/>
                    <a:pt x="183515" y="1150620"/>
                  </a:cubicBezTo>
                  <a:cubicBezTo>
                    <a:pt x="183515" y="1217295"/>
                    <a:pt x="193040" y="1285240"/>
                    <a:pt x="167640" y="1405890"/>
                  </a:cubicBezTo>
                  <a:cubicBezTo>
                    <a:pt x="142240" y="1526540"/>
                    <a:pt x="0" y="2095500"/>
                    <a:pt x="0" y="2095500"/>
                  </a:cubicBezTo>
                  <a:cubicBezTo>
                    <a:pt x="0" y="2095500"/>
                    <a:pt x="130175" y="1462405"/>
                    <a:pt x="124460" y="1351280"/>
                  </a:cubicBezTo>
                  <a:cubicBezTo>
                    <a:pt x="118745" y="1240155"/>
                    <a:pt x="66040" y="1092200"/>
                    <a:pt x="66040" y="1092200"/>
                  </a:cubicBezTo>
                  <a:cubicBezTo>
                    <a:pt x="66040" y="1092200"/>
                    <a:pt x="179070" y="965835"/>
                    <a:pt x="215900" y="677545"/>
                  </a:cubicBezTo>
                  <a:cubicBezTo>
                    <a:pt x="253365" y="388620"/>
                    <a:pt x="153670" y="0"/>
                    <a:pt x="153670" y="0"/>
                  </a:cubicBez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BE0ECD2-1BBB-A9FF-570F-37A9859D2C0E}"/>
                </a:ext>
              </a:extLst>
            </p:cNvPr>
            <p:cNvSpPr/>
            <p:nvPr/>
          </p:nvSpPr>
          <p:spPr>
            <a:xfrm>
              <a:off x="9324340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6EA41E9-0C42-9774-B584-24D8587C6B72}"/>
                </a:ext>
              </a:extLst>
            </p:cNvPr>
            <p:cNvSpPr/>
            <p:nvPr/>
          </p:nvSpPr>
          <p:spPr>
            <a:xfrm>
              <a:off x="10239375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29DA8CA-6A0C-C474-537B-98E854349222}"/>
                </a:ext>
              </a:extLst>
            </p:cNvPr>
            <p:cNvSpPr/>
            <p:nvPr/>
          </p:nvSpPr>
          <p:spPr>
            <a:xfrm>
              <a:off x="8993874" y="5592445"/>
              <a:ext cx="471169" cy="252267"/>
            </a:xfrm>
            <a:custGeom>
              <a:avLst/>
              <a:gdLst>
                <a:gd name="connsiteX0" fmla="*/ 470166 w 471169"/>
                <a:gd name="connsiteY0" fmla="*/ 41910 h 252267"/>
                <a:gd name="connsiteX1" fmla="*/ 462546 w 471169"/>
                <a:gd name="connsiteY1" fmla="*/ 179705 h 252267"/>
                <a:gd name="connsiteX2" fmla="*/ 453655 w 471169"/>
                <a:gd name="connsiteY2" fmla="*/ 203835 h 252267"/>
                <a:gd name="connsiteX3" fmla="*/ 4075 w 471169"/>
                <a:gd name="connsiteY3" fmla="*/ 230505 h 252267"/>
                <a:gd name="connsiteX4" fmla="*/ 286016 w 471169"/>
                <a:gd name="connsiteY4" fmla="*/ 53340 h 252267"/>
                <a:gd name="connsiteX5" fmla="*/ 330466 w 471169"/>
                <a:gd name="connsiteY5" fmla="*/ 0 h 252267"/>
                <a:gd name="connsiteX6" fmla="*/ 462546 w 471169"/>
                <a:gd name="connsiteY6" fmla="*/ 0 h 252267"/>
                <a:gd name="connsiteX7" fmla="*/ 470166 w 471169"/>
                <a:gd name="connsiteY7" fmla="*/ 41910 h 252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169" h="252267">
                  <a:moveTo>
                    <a:pt x="470166" y="41910"/>
                  </a:moveTo>
                  <a:cubicBezTo>
                    <a:pt x="470166" y="41910"/>
                    <a:pt x="475246" y="128905"/>
                    <a:pt x="462546" y="179705"/>
                  </a:cubicBezTo>
                  <a:cubicBezTo>
                    <a:pt x="460005" y="189230"/>
                    <a:pt x="457466" y="197485"/>
                    <a:pt x="453655" y="203835"/>
                  </a:cubicBezTo>
                  <a:cubicBezTo>
                    <a:pt x="430160" y="243840"/>
                    <a:pt x="28205" y="274955"/>
                    <a:pt x="4075" y="230505"/>
                  </a:cubicBezTo>
                  <a:cubicBezTo>
                    <a:pt x="-32120" y="164465"/>
                    <a:pt x="181875" y="162560"/>
                    <a:pt x="286016" y="53340"/>
                  </a:cubicBezTo>
                  <a:lnTo>
                    <a:pt x="330466" y="0"/>
                  </a:lnTo>
                  <a:lnTo>
                    <a:pt x="462546" y="0"/>
                  </a:lnTo>
                  <a:lnTo>
                    <a:pt x="470166" y="41910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512F0EA-F46D-857B-D20D-A08A74459BA0}"/>
                </a:ext>
              </a:extLst>
            </p:cNvPr>
            <p:cNvSpPr/>
            <p:nvPr/>
          </p:nvSpPr>
          <p:spPr>
            <a:xfrm>
              <a:off x="9954461" y="5582920"/>
              <a:ext cx="449080" cy="316230"/>
            </a:xfrm>
            <a:custGeom>
              <a:avLst/>
              <a:gdLst>
                <a:gd name="connsiteX0" fmla="*/ 431599 w 449080"/>
                <a:gd name="connsiteY0" fmla="*/ 40005 h 316230"/>
                <a:gd name="connsiteX1" fmla="*/ 448744 w 449080"/>
                <a:gd name="connsiteY1" fmla="*/ 177165 h 316230"/>
                <a:gd name="connsiteX2" fmla="*/ 444299 w 449080"/>
                <a:gd name="connsiteY2" fmla="*/ 201930 h 316230"/>
                <a:gd name="connsiteX3" fmla="*/ 6784 w 449080"/>
                <a:gd name="connsiteY3" fmla="*/ 307340 h 316230"/>
                <a:gd name="connsiteX4" fmla="*/ 253164 w 449080"/>
                <a:gd name="connsiteY4" fmla="*/ 83185 h 316230"/>
                <a:gd name="connsiteX5" fmla="*/ 287454 w 449080"/>
                <a:gd name="connsiteY5" fmla="*/ 22860 h 316230"/>
                <a:gd name="connsiteX6" fmla="*/ 416994 w 449080"/>
                <a:gd name="connsiteY6" fmla="*/ 0 h 316230"/>
                <a:gd name="connsiteX7" fmla="*/ 431599 w 449080"/>
                <a:gd name="connsiteY7" fmla="*/ 40005 h 31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080" h="316230">
                  <a:moveTo>
                    <a:pt x="431599" y="40005"/>
                  </a:moveTo>
                  <a:cubicBezTo>
                    <a:pt x="431599" y="40005"/>
                    <a:pt x="451919" y="125095"/>
                    <a:pt x="448744" y="177165"/>
                  </a:cubicBezTo>
                  <a:cubicBezTo>
                    <a:pt x="448109" y="186690"/>
                    <a:pt x="446839" y="195580"/>
                    <a:pt x="444299" y="201930"/>
                  </a:cubicBezTo>
                  <a:cubicBezTo>
                    <a:pt x="428424" y="245110"/>
                    <a:pt x="37899" y="346710"/>
                    <a:pt x="6784" y="307340"/>
                  </a:cubicBezTo>
                  <a:cubicBezTo>
                    <a:pt x="-40206" y="248285"/>
                    <a:pt x="169344" y="208915"/>
                    <a:pt x="253164" y="83185"/>
                  </a:cubicBezTo>
                  <a:lnTo>
                    <a:pt x="287454" y="22860"/>
                  </a:lnTo>
                  <a:lnTo>
                    <a:pt x="416994" y="0"/>
                  </a:lnTo>
                  <a:lnTo>
                    <a:pt x="431599" y="40005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D8A2600-627F-C882-9BAC-64C5BAA2FA89}"/>
              </a:ext>
            </a:extLst>
          </p:cNvPr>
          <p:cNvSpPr/>
          <p:nvPr/>
        </p:nvSpPr>
        <p:spPr>
          <a:xfrm>
            <a:off x="1714354" y="2090145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E33D238-0173-8B98-EB10-B68E0A489651}"/>
              </a:ext>
            </a:extLst>
          </p:cNvPr>
          <p:cNvSpPr/>
          <p:nvPr/>
        </p:nvSpPr>
        <p:spPr>
          <a:xfrm>
            <a:off x="1714354" y="2681545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B0BC9F3-3FB8-B993-4F1A-3136955D2DFA}"/>
              </a:ext>
            </a:extLst>
          </p:cNvPr>
          <p:cNvSpPr/>
          <p:nvPr/>
        </p:nvSpPr>
        <p:spPr>
          <a:xfrm>
            <a:off x="1714084" y="4629136"/>
            <a:ext cx="1623871" cy="28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DELIVERABLES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4C457A2-972E-6E73-A88B-462BC099F46B}"/>
              </a:ext>
            </a:extLst>
          </p:cNvPr>
          <p:cNvSpPr/>
          <p:nvPr/>
        </p:nvSpPr>
        <p:spPr>
          <a:xfrm>
            <a:off x="1714354" y="3110047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1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A931B09-DDB5-F923-BE01-D692A2E4DF9F}"/>
              </a:ext>
            </a:extLst>
          </p:cNvPr>
          <p:cNvSpPr/>
          <p:nvPr/>
        </p:nvSpPr>
        <p:spPr>
          <a:xfrm>
            <a:off x="1714354" y="3548103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2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6A0F4F9-5086-B639-7F31-AB3D211D21E8}"/>
              </a:ext>
            </a:extLst>
          </p:cNvPr>
          <p:cNvSpPr/>
          <p:nvPr/>
        </p:nvSpPr>
        <p:spPr>
          <a:xfrm>
            <a:off x="1714354" y="3982952"/>
            <a:ext cx="1342042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3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64D130E-D29F-3431-2511-673D91628CFE}"/>
              </a:ext>
            </a:extLst>
          </p:cNvPr>
          <p:cNvSpPr/>
          <p:nvPr/>
        </p:nvSpPr>
        <p:spPr>
          <a:xfrm>
            <a:off x="1703814" y="5017779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1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0CDAECD-73EB-4FDD-BE1B-5F950FFF17EB}"/>
              </a:ext>
            </a:extLst>
          </p:cNvPr>
          <p:cNvSpPr/>
          <p:nvPr/>
        </p:nvSpPr>
        <p:spPr>
          <a:xfrm>
            <a:off x="1703814" y="5450948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2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37E5EE-7B71-4BA0-A9EF-BED03EF7AA04}"/>
              </a:ext>
            </a:extLst>
          </p:cNvPr>
          <p:cNvSpPr/>
          <p:nvPr/>
        </p:nvSpPr>
        <p:spPr>
          <a:xfrm>
            <a:off x="1703814" y="5894540"/>
            <a:ext cx="147624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DELIVERABLE 3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39B4C675-D695-C8A6-3DD1-63DC499B3DC8}"/>
              </a:ext>
            </a:extLst>
          </p:cNvPr>
          <p:cNvSpPr/>
          <p:nvPr/>
        </p:nvSpPr>
        <p:spPr>
          <a:xfrm>
            <a:off x="1068645" y="2001841"/>
            <a:ext cx="503375" cy="5033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59D7FFBA-795F-D2E0-9D69-045C986C8F96}"/>
              </a:ext>
            </a:extLst>
          </p:cNvPr>
          <p:cNvSpPr/>
          <p:nvPr/>
        </p:nvSpPr>
        <p:spPr>
          <a:xfrm>
            <a:off x="1068645" y="2618733"/>
            <a:ext cx="503375" cy="5033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3548D28-8604-B373-3A09-276F7A0AA7D0}"/>
              </a:ext>
            </a:extLst>
          </p:cNvPr>
          <p:cNvSpPr/>
          <p:nvPr/>
        </p:nvSpPr>
        <p:spPr>
          <a:xfrm>
            <a:off x="1068645" y="4516981"/>
            <a:ext cx="503375" cy="5033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30" name="Graphic 129" descr="Bullseye with solid fill">
            <a:extLst>
              <a:ext uri="{FF2B5EF4-FFF2-40B4-BE49-F238E27FC236}">
                <a16:creationId xmlns:a16="http://schemas.microsoft.com/office/drawing/2014/main" id="{8225BF09-24D9-4AE4-870D-A1F6CAACF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2587" y="2037127"/>
            <a:ext cx="434370" cy="434370"/>
          </a:xfrm>
          <a:prstGeom prst="rect">
            <a:avLst/>
          </a:prstGeom>
        </p:spPr>
      </p:pic>
      <p:pic>
        <p:nvPicPr>
          <p:cNvPr id="131" name="Graphic 130" descr="Checklist with solid fill">
            <a:extLst>
              <a:ext uri="{FF2B5EF4-FFF2-40B4-BE49-F238E27FC236}">
                <a16:creationId xmlns:a16="http://schemas.microsoft.com/office/drawing/2014/main" id="{84A1C731-54F9-23C8-5A2E-F4087BD9AE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1534" y="2668255"/>
            <a:ext cx="416477" cy="416477"/>
          </a:xfrm>
          <a:prstGeom prst="rect">
            <a:avLst/>
          </a:prstGeom>
        </p:spPr>
      </p:pic>
      <p:pic>
        <p:nvPicPr>
          <p:cNvPr id="132" name="Graphic 131" descr="Truck with solid fill">
            <a:extLst>
              <a:ext uri="{FF2B5EF4-FFF2-40B4-BE49-F238E27FC236}">
                <a16:creationId xmlns:a16="http://schemas.microsoft.com/office/drawing/2014/main" id="{D5A83AFE-D7AB-7AF2-F6B6-1EB80ABCEB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5048" y="4582409"/>
            <a:ext cx="404240" cy="4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69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2CF23B4-4C60-46C4-A971-EB3BAF804F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572" y="923728"/>
            <a:ext cx="3827474" cy="218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383</Words>
  <Application>Microsoft Office PowerPoint</Application>
  <PresentationFormat>Custom</PresentationFormat>
  <Paragraphs>125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Goals – Objectives – Deliverables</vt:lpstr>
      <vt:lpstr>Goals – Objectives – Deliverables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2023-07-12T08:38:35Z</dcterms:modified>
</cp:coreProperties>
</file>