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2" r:id="rId2"/>
    <p:sldId id="256" r:id="rId3"/>
    <p:sldId id="260" r:id="rId4"/>
    <p:sldId id="261" r:id="rId5"/>
    <p:sldId id="263" r:id="rId6"/>
    <p:sldId id="26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3" autoAdjust="0"/>
    <p:restoredTop sz="96058"/>
  </p:normalViewPr>
  <p:slideViewPr>
    <p:cSldViewPr snapToGrid="0">
      <p:cViewPr varScale="1">
        <p:scale>
          <a:sx n="108" d="100"/>
          <a:sy n="108" d="100"/>
        </p:scale>
        <p:origin x="58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BA44C-08CE-8345-A4EB-22D68973949D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691B61-E381-CB4B-AEE6-B464E8356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906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702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018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033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7906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3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420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762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14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535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20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013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582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172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2352-F02C-48BD-B099-629BC130211C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229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C2352-F02C-48BD-B099-629BC130211C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89EF6-8F72-454D-ADB5-C1FFA3F75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25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tiff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27413" y="390940"/>
            <a:ext cx="11008426" cy="1900998"/>
          </a:xfrm>
          <a:prstGeom prst="rect">
            <a:avLst/>
          </a:prstGeom>
          <a:solidFill>
            <a:schemeClr val="tx2">
              <a:alpha val="6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09306" y="633553"/>
            <a:ext cx="9844641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kern="0" cap="all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This is a sample text.</a:t>
            </a:r>
            <a:r>
              <a:rPr lang="en-US" sz="4400" b="1" kern="0" cap="all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kern="0" cap="all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your desired text here. </a:t>
            </a:r>
            <a:endParaRPr lang="en-US" sz="3200" b="1" cap="all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14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14457" y="285005"/>
            <a:ext cx="5106390" cy="4560124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089469" y="826130"/>
            <a:ext cx="455636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400" b="1" kern="0" cap="all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r>
              <a:rPr lang="en-US" sz="4400" b="1" kern="0" cap="all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Insert your desired text here. </a:t>
            </a:r>
            <a:endParaRPr lang="en-US" sz="4400" b="1" cap="all" dirty="0">
              <a:solidFill>
                <a:schemeClr val="accent1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21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895108" y="748145"/>
            <a:ext cx="5747657" cy="3633850"/>
          </a:xfrm>
          <a:prstGeom prst="rect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113812" y="1164687"/>
            <a:ext cx="531024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400" b="1" kern="0" cap="all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r>
              <a:rPr lang="en-US" sz="4400" b="1" kern="0" cap="all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Insert your desired text here. </a:t>
            </a:r>
            <a:endParaRPr lang="en-US" sz="4400" b="1" cap="all" dirty="0">
              <a:solidFill>
                <a:schemeClr val="accent4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23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1265" y="1305342"/>
            <a:ext cx="522712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5400" b="1" kern="0" cap="all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r>
              <a:rPr lang="en-US" sz="5400" b="1" kern="0" cap="all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your desired text here. </a:t>
            </a:r>
            <a:endParaRPr lang="en-US" sz="5400" b="1" cap="all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51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9" y="1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56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71615" y="1841491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56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7243" y="4650733"/>
            <a:ext cx="2839083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56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405" y="762001"/>
            <a:ext cx="2791119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9107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1218956"/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4367" y="2004165"/>
            <a:ext cx="3624191" cy="83086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956"/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956"/>
            <a:r>
              <a:rPr lang="en-US" sz="3199" b="1" dirty="0">
                <a:solidFill>
                  <a:prstClr val="white"/>
                </a:solidFill>
              </a:rPr>
              <a:t>FREEBUNDLE15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2515" y="1371699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956"/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819" y="3362285"/>
            <a:ext cx="4155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956"/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623" y="709073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 defTabSz="1218956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 defTabSz="1218956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 defTabSz="1218956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 defTabSz="1218956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 defTabSz="1218956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 defTabSz="1218956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 defTabSz="1218956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20000" y="5343415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56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245" y="4851279"/>
            <a:ext cx="4720555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58" indent="-169858" defTabSz="1218956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58" indent="-169858" defTabSz="1218956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58" indent="-169858" defTabSz="1218956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246" y="4469017"/>
            <a:ext cx="63515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956"/>
            <a:r>
              <a:rPr lang="en-US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" y="6123300"/>
            <a:ext cx="12188825" cy="67574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505" y="922626"/>
            <a:ext cx="4001748" cy="2240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9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1" y="2921000"/>
            <a:ext cx="2792572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47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119</Words>
  <Application>Microsoft Office PowerPoint</Application>
  <PresentationFormat>Widescreen</PresentationFormat>
  <Paragraphs>16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Open Sans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Julian</cp:lastModifiedBy>
  <cp:revision>13</cp:revision>
  <dcterms:created xsi:type="dcterms:W3CDTF">2015-05-14T17:48:21Z</dcterms:created>
  <dcterms:modified xsi:type="dcterms:W3CDTF">2015-05-16T03:04:53Z</dcterms:modified>
</cp:coreProperties>
</file>