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6" r:id="rId2"/>
    <p:sldMasterId id="2147483702" r:id="rId3"/>
  </p:sldMasterIdLst>
  <p:notesMasterIdLst>
    <p:notesMasterId r:id="rId10"/>
  </p:notesMasterIdLst>
  <p:sldIdLst>
    <p:sldId id="304" r:id="rId4"/>
    <p:sldId id="302" r:id="rId5"/>
    <p:sldId id="303" r:id="rId6"/>
    <p:sldId id="305" r:id="rId7"/>
    <p:sldId id="291" r:id="rId8"/>
    <p:sldId id="292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FF7"/>
    <a:srgbClr val="398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/>
    <p:restoredTop sz="94624"/>
  </p:normalViewPr>
  <p:slideViewPr>
    <p:cSldViewPr>
      <p:cViewPr varScale="1">
        <p:scale>
          <a:sx n="106" d="100"/>
          <a:sy n="106" d="100"/>
        </p:scale>
        <p:origin x="636" y="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Volume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c:spPr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c:spPr>
          </c:dPt>
          <c:dPt>
            <c:idx val="4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c:spPr>
          </c:dPt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70</c:v>
                </c:pt>
                <c:pt idx="1">
                  <c:v>120</c:v>
                </c:pt>
                <c:pt idx="2">
                  <c:v>150</c:v>
                </c:pt>
                <c:pt idx="3">
                  <c:v>135</c:v>
                </c:pt>
                <c:pt idx="4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9629744"/>
        <c:axId val="458034000"/>
      </c:barChart>
      <c:stockChart>
        <c:ser>
          <c:idx val="1"/>
          <c:order val="1"/>
          <c:tx>
            <c:strRef>
              <c:f>Sheet1!$C$1</c:f>
              <c:strCache>
                <c:ptCount val="1"/>
                <c:pt idx="0">
                  <c:v>Open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High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58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Low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25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Close</c:v>
                </c:pt>
              </c:strCache>
            </c:strRef>
          </c:tx>
          <c:spPr>
            <a:ln w="25400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Sheet1!$F$2:$F$6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35</c:v>
                </c:pt>
                <c:pt idx="4">
                  <c:v>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25400" cap="sq" cmpd="sng" algn="ctr">
              <a:solidFill>
                <a:schemeClr val="bg1"/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bg1"/>
              </a:solidFill>
              <a:ln w="9525">
                <a:noFill/>
              </a:ln>
              <a:effectLst/>
            </c:spPr>
          </c:downBars>
        </c:upDownBars>
        <c:axId val="458032880"/>
        <c:axId val="458035120"/>
      </c:stockChart>
      <c:dateAx>
        <c:axId val="68962974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8034000"/>
        <c:crosses val="autoZero"/>
        <c:auto val="1"/>
        <c:lblOffset val="100"/>
        <c:baseTimeUnit val="months"/>
      </c:dateAx>
      <c:valAx>
        <c:axId val="4580340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89629744"/>
        <c:crosses val="autoZero"/>
        <c:crossBetween val="between"/>
      </c:valAx>
      <c:valAx>
        <c:axId val="458035120"/>
        <c:scaling>
          <c:orientation val="minMax"/>
        </c:scaling>
        <c:delete val="1"/>
        <c:axPos val="r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58032880"/>
        <c:crosses val="max"/>
        <c:crossBetween val="between"/>
      </c:valAx>
      <c:dateAx>
        <c:axId val="45803288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458035120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spc="2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75</c:v>
                </c:pt>
                <c:pt idx="2">
                  <c:v>50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526428976"/>
        <c:axId val="526426736"/>
      </c:barChart>
      <c:catAx>
        <c:axId val="5264289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26426736"/>
        <c:crosses val="autoZero"/>
        <c:auto val="1"/>
        <c:lblAlgn val="ctr"/>
        <c:lblOffset val="100"/>
        <c:noMultiLvlLbl val="0"/>
      </c:catAx>
      <c:valAx>
        <c:axId val="526426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6428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5.5</c:v>
                </c:pt>
                <c:pt idx="4">
                  <c:v>1.3</c:v>
                </c:pt>
                <c:pt idx="5">
                  <c:v>5.7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 cmpd="sng" algn="ctr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1.4</c:v>
                </c:pt>
                <c:pt idx="2">
                  <c:v>1.8</c:v>
                </c:pt>
                <c:pt idx="3">
                  <c:v>2.8</c:v>
                </c:pt>
                <c:pt idx="4">
                  <c:v>3.5</c:v>
                </c:pt>
                <c:pt idx="5">
                  <c:v>3.3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2225" cap="rnd" cmpd="sng" algn="ctr">
              <a:solidFill>
                <a:schemeClr val="accent4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0.5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3.5</c:v>
                </c:pt>
                <c:pt idx="5">
                  <c:v>6.9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492819456"/>
        <c:axId val="492820016"/>
      </c:lineChart>
      <c:catAx>
        <c:axId val="49281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92820016"/>
        <c:crosses val="autoZero"/>
        <c:auto val="1"/>
        <c:lblAlgn val="ctr"/>
        <c:lblOffset val="100"/>
        <c:noMultiLvlLbl val="0"/>
      </c:catAx>
      <c:valAx>
        <c:axId val="49282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92819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cap="all" baseline="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cap="all" baseline="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accent4"/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accent4"/>
                </a:solidFill>
                <a:round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c:spPr>
          </c:upBars>
          <c:downBars>
            <c:spPr>
              <a:solidFill>
                <a:schemeClr val="accent4"/>
              </a:solidFill>
              <a:ln w="9525" cap="flat" cmpd="sng" algn="ctr">
                <a:solidFill>
                  <a:schemeClr val="accent4"/>
                </a:solidFill>
                <a:round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c:spPr>
          </c:downBars>
        </c:upDownBars>
        <c:axId val="492822256"/>
        <c:axId val="570233280"/>
      </c:stockChart>
      <c:dateAx>
        <c:axId val="49282225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570233280"/>
        <c:crosses val="autoZero"/>
        <c:auto val="1"/>
        <c:lblOffset val="100"/>
        <c:baseTimeUnit val="months"/>
      </c:dateAx>
      <c:valAx>
        <c:axId val="570233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2822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51700">
            <a:schemeClr val="phClr">
              <a:lumMod val="60000"/>
              <a:lumOff val="40000"/>
            </a:schemeClr>
          </a:gs>
          <a:gs pos="0">
            <a:schemeClr val="phClr"/>
          </a:gs>
          <a:gs pos="100000">
            <a:schemeClr val="phClr"/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51700">
            <a:schemeClr val="phClr">
              <a:lumMod val="60000"/>
              <a:lumOff val="40000"/>
            </a:schemeClr>
          </a:gs>
          <a:gs pos="0">
            <a:schemeClr val="phClr"/>
          </a:gs>
          <a:gs pos="100000">
            <a:schemeClr val="phClr"/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25400" cap="sq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50000"/>
        <a:lumOff val="50000"/>
      </a:schemeClr>
    </cs:fontRef>
    <cs:defRPr sz="1862" b="1" i="0" kern="1200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0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225800"/>
            <a:ext cx="12188825" cy="363220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4987990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550936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037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08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62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22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4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26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689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11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5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595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37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66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609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3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9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11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89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23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54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068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855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5130800"/>
            <a:ext cx="12188825" cy="17272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01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49"/>
            <a:ext cx="4010039" cy="1162051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30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1"/>
            <a:ext cx="7313295" cy="566739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22" indent="0">
              <a:buNone/>
              <a:defRPr sz="3732"/>
            </a:lvl2pPr>
            <a:lvl3pPr marL="1218845" indent="0">
              <a:buNone/>
              <a:defRPr sz="3199"/>
            </a:lvl3pPr>
            <a:lvl4pPr marL="1828267" indent="0">
              <a:buNone/>
              <a:defRPr sz="2666"/>
            </a:lvl4pPr>
            <a:lvl5pPr marL="2437689" indent="0">
              <a:buNone/>
              <a:defRPr sz="2666"/>
            </a:lvl5pPr>
            <a:lvl6pPr marL="3047111" indent="0">
              <a:buNone/>
              <a:defRPr sz="2666"/>
            </a:lvl6pPr>
            <a:lvl7pPr marL="3656534" indent="0">
              <a:buNone/>
              <a:defRPr sz="2666"/>
            </a:lvl7pPr>
            <a:lvl8pPr marL="4265955" indent="0">
              <a:buNone/>
              <a:defRPr sz="2666"/>
            </a:lvl8pPr>
            <a:lvl9pPr marL="4875378" indent="0">
              <a:buNone/>
              <a:defRPr sz="266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9"/>
            <a:ext cx="7313295" cy="8048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3091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8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0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0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80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021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812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46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970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213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322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056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8055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29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0824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2257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2308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0073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1420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495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329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730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108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2"/>
            <a:ext cx="3859795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9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</p:sldLayoutIdLst>
  <p:txStyles>
    <p:titleStyle>
      <a:lvl1pPr algn="l" defTabSz="1218845" rtl="0" eaLnBrk="1" latinLnBrk="0" hangingPunct="1">
        <a:spcBef>
          <a:spcPct val="0"/>
        </a:spcBef>
        <a:buNone/>
        <a:defRPr sz="3199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457067" indent="-457067" algn="l" defTabSz="1218845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311" indent="-380889" algn="l" defTabSz="1218845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555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979" indent="-304712" algn="l" defTabSz="12188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400" indent="-304712" algn="l" defTabSz="12188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1822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244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666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089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22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4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67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89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111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534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95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378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D03D1A92-BF02-4C88-94FB-EDD11787B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4/13/2015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/>
            <a:fld id="{9F22FC26-BEE7-406C-9383-C0CACC1BE6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02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emf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/>
          </p:nvPr>
        </p:nvGraphicFramePr>
        <p:xfrm>
          <a:off x="3533504" y="2057758"/>
          <a:ext cx="4882162" cy="3710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5759" y="256321"/>
            <a:ext cx="3239897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/>
            <a:r>
              <a:rPr lang="en-US" sz="1799" b="1" dirty="0">
                <a:ln w="28575">
                  <a:noFill/>
                </a:ln>
                <a:solidFill>
                  <a:srgbClr val="0075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1799" b="1" dirty="0">
                <a:ln w="28575">
                  <a:noFill/>
                </a:ln>
                <a:solidFill>
                  <a:srgbClr val="8CC6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en-US" sz="1799" b="1" dirty="0">
                <a:ln w="28575">
                  <a:noFill/>
                </a:ln>
                <a:solidFill>
                  <a:srgbClr val="0075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99" b="1" dirty="0">
                <a:ln w="28575">
                  <a:noFill/>
                </a:ln>
                <a:solidFill>
                  <a:srgbClr val="00B2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33831" y="269765"/>
            <a:ext cx="3239897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126"/>
            <a:r>
              <a:rPr lang="en-US" sz="1799" b="1" dirty="0">
                <a:ln w="28575">
                  <a:noFill/>
                </a:ln>
                <a:solidFill>
                  <a:srgbClr val="A737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DEVELOPMENT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5760" y="1532178"/>
            <a:ext cx="3346378" cy="1446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/>
            <a:r>
              <a:rPr lang="en-US" sz="4399" b="1" dirty="0">
                <a:ln w="28575"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295760" y="3322399"/>
            <a:ext cx="2903807" cy="24173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126">
              <a:lnSpc>
                <a:spcPct val="150000"/>
              </a:lnSpc>
            </a:pPr>
            <a:r>
              <a:rPr 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 </a:t>
            </a:r>
          </a:p>
        </p:txBody>
      </p:sp>
      <p:sp>
        <p:nvSpPr>
          <p:cNvPr id="7" name="Rectangle 6"/>
          <p:cNvSpPr/>
          <p:nvPr/>
        </p:nvSpPr>
        <p:spPr>
          <a:xfrm>
            <a:off x="8646766" y="3322399"/>
            <a:ext cx="3239897" cy="24173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126">
              <a:lnSpc>
                <a:spcPct val="150000"/>
              </a:lnSpc>
            </a:pPr>
            <a:r>
              <a:rPr 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 </a:t>
            </a:r>
          </a:p>
        </p:txBody>
      </p:sp>
      <p:sp>
        <p:nvSpPr>
          <p:cNvPr id="8" name="Rectangle 7"/>
          <p:cNvSpPr/>
          <p:nvPr/>
        </p:nvSpPr>
        <p:spPr>
          <a:xfrm>
            <a:off x="8646766" y="1965666"/>
            <a:ext cx="3366438" cy="1204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664" indent="-285664" defTabSz="91412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99" dirty="0">
                <a:solidFill>
                  <a:srgbClr val="A737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bullet point 1</a:t>
            </a:r>
          </a:p>
          <a:p>
            <a:pPr marL="285664" indent="-285664" defTabSz="91412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99" dirty="0">
                <a:solidFill>
                  <a:srgbClr val="A737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bullet point 2 </a:t>
            </a:r>
          </a:p>
          <a:p>
            <a:pPr marL="285664" indent="-285664" defTabSz="91412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99" dirty="0">
                <a:solidFill>
                  <a:srgbClr val="A737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bullet point 3</a:t>
            </a:r>
          </a:p>
        </p:txBody>
      </p:sp>
    </p:spTree>
    <p:extLst>
      <p:ext uri="{BB962C8B-B14F-4D97-AF65-F5344CB8AC3E}">
        <p14:creationId xmlns:p14="http://schemas.microsoft.com/office/powerpoint/2010/main" val="3723741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59" y="256321"/>
            <a:ext cx="3239897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/>
            <a:r>
              <a:rPr lang="en-US" sz="1799" b="1" dirty="0">
                <a:ln w="28575">
                  <a:noFill/>
                </a:ln>
                <a:solidFill>
                  <a:srgbClr val="0075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1799" b="1" dirty="0">
                <a:ln w="28575">
                  <a:noFill/>
                </a:ln>
                <a:solidFill>
                  <a:srgbClr val="8CC6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en-US" sz="1799" b="1" dirty="0">
                <a:ln w="28575">
                  <a:noFill/>
                </a:ln>
                <a:solidFill>
                  <a:srgbClr val="0075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99" b="1" dirty="0">
                <a:ln w="28575">
                  <a:noFill/>
                </a:ln>
                <a:solidFill>
                  <a:srgbClr val="00B2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33831" y="269765"/>
            <a:ext cx="3239897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126"/>
            <a:r>
              <a:rPr lang="en-US" sz="1799" b="1" dirty="0">
                <a:ln w="28575">
                  <a:noFill/>
                </a:ln>
                <a:solidFill>
                  <a:srgbClr val="A737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DEVELOPMENT</a:t>
            </a:r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4737247" y="2568612"/>
          <a:ext cx="6881819" cy="294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6640506" y="2842759"/>
            <a:ext cx="365439" cy="575620"/>
            <a:chOff x="2901247" y="1807028"/>
            <a:chExt cx="262269" cy="430304"/>
          </a:xfrm>
        </p:grpSpPr>
        <p:grpSp>
          <p:nvGrpSpPr>
            <p:cNvPr id="22" name="Group 21"/>
            <p:cNvGrpSpPr/>
            <p:nvPr/>
          </p:nvGrpSpPr>
          <p:grpSpPr>
            <a:xfrm>
              <a:off x="2901247" y="1807028"/>
              <a:ext cx="262269" cy="430304"/>
              <a:chOff x="9072216" y="2009783"/>
              <a:chExt cx="430306" cy="718073"/>
            </a:xfrm>
            <a:solidFill>
              <a:schemeClr val="accent4">
                <a:lumMod val="5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Oval 23"/>
              <p:cNvSpPr/>
              <p:nvPr/>
            </p:nvSpPr>
            <p:spPr>
              <a:xfrm flipV="1">
                <a:off x="9072216" y="2009783"/>
                <a:ext cx="430306" cy="4437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126"/>
                <a:endParaRPr lang="en-US" sz="1799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5" name="Straight Arrow Connector 24"/>
              <p:cNvCxnSpPr>
                <a:stCxn id="24" idx="0"/>
              </p:cNvCxnSpPr>
              <p:nvPr/>
            </p:nvCxnSpPr>
            <p:spPr>
              <a:xfrm>
                <a:off x="9287369" y="2453536"/>
                <a:ext cx="0" cy="274320"/>
              </a:xfrm>
              <a:prstGeom prst="straightConnector1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ctangle 22"/>
            <p:cNvSpPr/>
            <p:nvPr/>
          </p:nvSpPr>
          <p:spPr>
            <a:xfrm>
              <a:off x="2904872" y="1832904"/>
              <a:ext cx="254412" cy="207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126"/>
              <a:r>
                <a:rPr lang="en-US" sz="1200" dirty="0">
                  <a:ln w="317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US" sz="1200" dirty="0">
                <a:ln w="3175">
                  <a:solidFill>
                    <a:prstClr val="white"/>
                  </a:solidFill>
                </a:ln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855312" y="3450268"/>
            <a:ext cx="365439" cy="575620"/>
            <a:chOff x="2901247" y="2307782"/>
            <a:chExt cx="262269" cy="430304"/>
          </a:xfrm>
        </p:grpSpPr>
        <p:grpSp>
          <p:nvGrpSpPr>
            <p:cNvPr id="18" name="Group 17"/>
            <p:cNvGrpSpPr/>
            <p:nvPr/>
          </p:nvGrpSpPr>
          <p:grpSpPr>
            <a:xfrm>
              <a:off x="2901247" y="2307782"/>
              <a:ext cx="262269" cy="430304"/>
              <a:chOff x="9072216" y="2009783"/>
              <a:chExt cx="430306" cy="718073"/>
            </a:xfrm>
            <a:solidFill>
              <a:schemeClr val="accent4">
                <a:lumMod val="5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Oval 19"/>
              <p:cNvSpPr/>
              <p:nvPr/>
            </p:nvSpPr>
            <p:spPr>
              <a:xfrm flipV="1">
                <a:off x="9072216" y="2009783"/>
                <a:ext cx="430306" cy="4437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126"/>
                <a:endParaRPr lang="en-US" sz="1799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1" name="Straight Arrow Connector 20"/>
              <p:cNvCxnSpPr>
                <a:stCxn id="20" idx="0"/>
              </p:cNvCxnSpPr>
              <p:nvPr/>
            </p:nvCxnSpPr>
            <p:spPr>
              <a:xfrm>
                <a:off x="9287369" y="2453536"/>
                <a:ext cx="0" cy="274320"/>
              </a:xfrm>
              <a:prstGeom prst="straightConnector1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/>
            <p:cNvSpPr/>
            <p:nvPr/>
          </p:nvSpPr>
          <p:spPr>
            <a:xfrm>
              <a:off x="2904872" y="2325745"/>
              <a:ext cx="254412" cy="207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126"/>
              <a:r>
                <a:rPr lang="en-US" sz="1200" dirty="0">
                  <a:ln w="317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en-US" sz="1200" dirty="0">
                <a:ln w="3175">
                  <a:solidFill>
                    <a:prstClr val="white"/>
                  </a:solidFill>
                </a:ln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070119" y="4057778"/>
            <a:ext cx="365439" cy="575620"/>
            <a:chOff x="2901247" y="2808536"/>
            <a:chExt cx="262269" cy="430304"/>
          </a:xfrm>
        </p:grpSpPr>
        <p:grpSp>
          <p:nvGrpSpPr>
            <p:cNvPr id="14" name="Group 13"/>
            <p:cNvGrpSpPr/>
            <p:nvPr/>
          </p:nvGrpSpPr>
          <p:grpSpPr>
            <a:xfrm>
              <a:off x="2901247" y="2808536"/>
              <a:ext cx="262269" cy="430304"/>
              <a:chOff x="9072216" y="2009783"/>
              <a:chExt cx="430306" cy="718073"/>
            </a:xfrm>
            <a:solidFill>
              <a:schemeClr val="accent4">
                <a:lumMod val="5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Oval 15"/>
              <p:cNvSpPr/>
              <p:nvPr/>
            </p:nvSpPr>
            <p:spPr>
              <a:xfrm flipV="1">
                <a:off x="9072216" y="2009783"/>
                <a:ext cx="430306" cy="4437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126"/>
                <a:endParaRPr lang="en-US" sz="1799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7" name="Straight Arrow Connector 16"/>
              <p:cNvCxnSpPr>
                <a:stCxn id="16" idx="0"/>
              </p:cNvCxnSpPr>
              <p:nvPr/>
            </p:nvCxnSpPr>
            <p:spPr>
              <a:xfrm>
                <a:off x="9287369" y="2453536"/>
                <a:ext cx="0" cy="274320"/>
              </a:xfrm>
              <a:prstGeom prst="straightConnector1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Rectangle 14"/>
            <p:cNvSpPr/>
            <p:nvPr/>
          </p:nvSpPr>
          <p:spPr>
            <a:xfrm>
              <a:off x="2904872" y="2836128"/>
              <a:ext cx="254412" cy="207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126"/>
              <a:r>
                <a:rPr lang="en-US" sz="1200" dirty="0">
                  <a:ln w="317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endParaRPr lang="en-US" sz="1200" dirty="0">
                <a:ln w="3175">
                  <a:solidFill>
                    <a:prstClr val="white"/>
                  </a:solidFill>
                </a:ln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284924" y="4665289"/>
            <a:ext cx="439430" cy="575620"/>
            <a:chOff x="2872812" y="3309290"/>
            <a:chExt cx="315371" cy="430304"/>
          </a:xfrm>
        </p:grpSpPr>
        <p:grpSp>
          <p:nvGrpSpPr>
            <p:cNvPr id="10" name="Group 9"/>
            <p:cNvGrpSpPr/>
            <p:nvPr/>
          </p:nvGrpSpPr>
          <p:grpSpPr>
            <a:xfrm>
              <a:off x="2901247" y="3309290"/>
              <a:ext cx="262269" cy="430304"/>
              <a:chOff x="9072216" y="2009783"/>
              <a:chExt cx="430306" cy="718073"/>
            </a:xfrm>
            <a:solidFill>
              <a:schemeClr val="accent4">
                <a:lumMod val="5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Oval 11"/>
              <p:cNvSpPr/>
              <p:nvPr/>
            </p:nvSpPr>
            <p:spPr>
              <a:xfrm flipV="1">
                <a:off x="9072216" y="2009783"/>
                <a:ext cx="430306" cy="4437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126"/>
                <a:endParaRPr lang="en-US" sz="1799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3" name="Straight Arrow Connector 12"/>
              <p:cNvCxnSpPr>
                <a:stCxn id="12" idx="0"/>
              </p:cNvCxnSpPr>
              <p:nvPr/>
            </p:nvCxnSpPr>
            <p:spPr>
              <a:xfrm>
                <a:off x="9287369" y="2453536"/>
                <a:ext cx="0" cy="274320"/>
              </a:xfrm>
              <a:prstGeom prst="straightConnector1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Rectangle 10"/>
            <p:cNvSpPr/>
            <p:nvPr/>
          </p:nvSpPr>
          <p:spPr>
            <a:xfrm>
              <a:off x="2872812" y="3324901"/>
              <a:ext cx="315371" cy="207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126"/>
              <a:r>
                <a:rPr lang="en-US" sz="1200" dirty="0">
                  <a:ln w="317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en-US" sz="1200" dirty="0">
                <a:ln w="3175">
                  <a:solidFill>
                    <a:prstClr val="white"/>
                  </a:solidFill>
                </a:ln>
                <a:solidFill>
                  <a:prstClr val="white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95759" y="1491848"/>
            <a:ext cx="4839678" cy="76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/>
            <a:r>
              <a:rPr lang="en-US" sz="4399" b="1" dirty="0">
                <a:ln w="28575"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89864" y="2318204"/>
            <a:ext cx="3764194" cy="39877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126">
              <a:lnSpc>
                <a:spcPct val="150000"/>
              </a:lnSpc>
            </a:pPr>
            <a:r>
              <a:rPr 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 </a:t>
            </a:r>
          </a:p>
          <a:p>
            <a:pPr defTabSz="914126">
              <a:lnSpc>
                <a:spcPct val="150000"/>
              </a:lnSpc>
            </a:pPr>
            <a:endParaRPr lang="en-US" sz="1799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126">
              <a:lnSpc>
                <a:spcPct val="150000"/>
              </a:lnSpc>
            </a:pPr>
            <a:r>
              <a:rPr 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</a:t>
            </a:r>
          </a:p>
        </p:txBody>
      </p:sp>
    </p:spTree>
    <p:extLst>
      <p:ext uri="{BB962C8B-B14F-4D97-AF65-F5344CB8AC3E}">
        <p14:creationId xmlns:p14="http://schemas.microsoft.com/office/powerpoint/2010/main" val="3516774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/>
          </p:nvPr>
        </p:nvGraphicFramePr>
        <p:xfrm>
          <a:off x="459000" y="1385580"/>
          <a:ext cx="5913245" cy="4650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5759" y="256321"/>
            <a:ext cx="3239897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/>
            <a:r>
              <a:rPr lang="en-US" sz="1799" b="1" dirty="0">
                <a:ln w="28575">
                  <a:noFill/>
                </a:ln>
                <a:solidFill>
                  <a:srgbClr val="0075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1799" b="1" dirty="0">
                <a:ln w="28575">
                  <a:noFill/>
                </a:ln>
                <a:solidFill>
                  <a:srgbClr val="8CC6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en-US" sz="1799" b="1" dirty="0">
                <a:ln w="28575">
                  <a:noFill/>
                </a:ln>
                <a:solidFill>
                  <a:srgbClr val="0075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99" b="1" dirty="0">
                <a:ln w="28575">
                  <a:noFill/>
                </a:ln>
                <a:solidFill>
                  <a:srgbClr val="00B2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33831" y="269765"/>
            <a:ext cx="3239897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126"/>
            <a:r>
              <a:rPr lang="en-US" sz="1799" b="1" dirty="0">
                <a:ln w="28575">
                  <a:noFill/>
                </a:ln>
                <a:solidFill>
                  <a:srgbClr val="A737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DEVELOPMENT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78168" y="1092700"/>
            <a:ext cx="5435891" cy="76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/>
            <a:r>
              <a:rPr lang="en-US" sz="4399" b="1" dirty="0">
                <a:ln w="28575"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6578168" y="2034058"/>
            <a:ext cx="5211831" cy="1204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126">
              <a:lnSpc>
                <a:spcPct val="150000"/>
              </a:lnSpc>
            </a:pPr>
            <a:r>
              <a:rPr 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 </a:t>
            </a:r>
          </a:p>
        </p:txBody>
      </p:sp>
      <p:sp>
        <p:nvSpPr>
          <p:cNvPr id="7" name="Rectangle 6"/>
          <p:cNvSpPr/>
          <p:nvPr/>
        </p:nvSpPr>
        <p:spPr>
          <a:xfrm>
            <a:off x="6578167" y="4787035"/>
            <a:ext cx="5305937" cy="1204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126">
              <a:lnSpc>
                <a:spcPct val="150000"/>
              </a:lnSpc>
            </a:pPr>
            <a:r>
              <a:rPr 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 </a:t>
            </a:r>
          </a:p>
        </p:txBody>
      </p:sp>
      <p:sp>
        <p:nvSpPr>
          <p:cNvPr id="8" name="Rectangle 7"/>
          <p:cNvSpPr/>
          <p:nvPr/>
        </p:nvSpPr>
        <p:spPr>
          <a:xfrm>
            <a:off x="6578167" y="3410547"/>
            <a:ext cx="5876755" cy="1204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664" indent="-285664" defTabSz="91412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99" dirty="0">
                <a:solidFill>
                  <a:srgbClr val="A737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bullet point 1</a:t>
            </a:r>
          </a:p>
          <a:p>
            <a:pPr marL="285664" indent="-285664" defTabSz="91412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99" dirty="0">
                <a:solidFill>
                  <a:srgbClr val="A737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bullet point 2 </a:t>
            </a:r>
          </a:p>
          <a:p>
            <a:pPr marL="285664" indent="-285664" defTabSz="91412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99" dirty="0">
                <a:solidFill>
                  <a:srgbClr val="A737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bullet point 3</a:t>
            </a:r>
          </a:p>
        </p:txBody>
      </p:sp>
    </p:spTree>
    <p:extLst>
      <p:ext uri="{BB962C8B-B14F-4D97-AF65-F5344CB8AC3E}">
        <p14:creationId xmlns:p14="http://schemas.microsoft.com/office/powerpoint/2010/main" val="3163211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" y="1170485"/>
            <a:ext cx="12188825" cy="37641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>
              <a:solidFill>
                <a:prstClr val="white"/>
              </a:solidFill>
            </a:endParaRPr>
          </a:p>
        </p:txBody>
      </p:sp>
      <p:graphicFrame>
        <p:nvGraphicFramePr>
          <p:cNvPr id="2" name="Chart 1"/>
          <p:cNvGraphicFramePr/>
          <p:nvPr>
            <p:extLst/>
          </p:nvPr>
        </p:nvGraphicFramePr>
        <p:xfrm>
          <a:off x="483969" y="1477303"/>
          <a:ext cx="5258141" cy="315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5759" y="256321"/>
            <a:ext cx="3239897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/>
            <a:r>
              <a:rPr lang="en-US" sz="1799" b="1" dirty="0">
                <a:ln w="28575">
                  <a:noFill/>
                </a:ln>
                <a:solidFill>
                  <a:srgbClr val="0075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1799" b="1" dirty="0">
                <a:ln w="28575">
                  <a:noFill/>
                </a:ln>
                <a:solidFill>
                  <a:srgbClr val="8CC6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en-US" sz="1799" b="1" dirty="0">
                <a:ln w="28575">
                  <a:noFill/>
                </a:ln>
                <a:solidFill>
                  <a:srgbClr val="0075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99" b="1" dirty="0">
                <a:ln w="28575">
                  <a:noFill/>
                </a:ln>
                <a:solidFill>
                  <a:srgbClr val="00B2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33831" y="269765"/>
            <a:ext cx="3239897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126"/>
            <a:r>
              <a:rPr lang="en-US" sz="1799" b="1" dirty="0">
                <a:ln w="28575">
                  <a:noFill/>
                </a:ln>
                <a:solidFill>
                  <a:srgbClr val="A737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DEVELOPMENT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37837" y="1979718"/>
            <a:ext cx="5435891" cy="76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/>
            <a:r>
              <a:rPr lang="en-US" sz="4399" b="1" dirty="0">
                <a:ln w="28575"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7" name="Rectangle 6"/>
          <p:cNvSpPr/>
          <p:nvPr/>
        </p:nvSpPr>
        <p:spPr>
          <a:xfrm>
            <a:off x="6537837" y="2921075"/>
            <a:ext cx="5211831" cy="1204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126">
              <a:lnSpc>
                <a:spcPct val="150000"/>
              </a:lnSpc>
            </a:pPr>
            <a:r>
              <a:rPr 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918909" y="5348780"/>
            <a:ext cx="8351007" cy="8185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lnSpc>
                <a:spcPct val="150000"/>
              </a:lnSpc>
            </a:pPr>
            <a:r>
              <a:rPr lang="en-US" sz="1799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here. </a:t>
            </a:r>
          </a:p>
        </p:txBody>
      </p:sp>
    </p:spTree>
    <p:extLst>
      <p:ext uri="{BB962C8B-B14F-4D97-AF65-F5344CB8AC3E}">
        <p14:creationId xmlns:p14="http://schemas.microsoft.com/office/powerpoint/2010/main" val="3555477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460" y="914549"/>
            <a:ext cx="3950952" cy="222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Corporat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58B"/>
      </a:accent1>
      <a:accent2>
        <a:srgbClr val="8CC63E"/>
      </a:accent2>
      <a:accent3>
        <a:srgbClr val="00B2B5"/>
      </a:accent3>
      <a:accent4>
        <a:srgbClr val="A73785"/>
      </a:accent4>
      <a:accent5>
        <a:srgbClr val="F5C912"/>
      </a:accent5>
      <a:accent6>
        <a:srgbClr val="D84D2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423</Words>
  <Application>Microsoft Office PowerPoint</Application>
  <PresentationFormat>Custom</PresentationFormat>
  <Paragraphs>47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2014-01-23T13:52:15Z</dcterms:created>
  <dcterms:modified xsi:type="dcterms:W3CDTF">2015-04-13T21:13:58Z</dcterms:modified>
</cp:coreProperties>
</file>