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C6D3"/>
    <a:srgbClr val="3B99CD"/>
    <a:srgbClr val="3FC497"/>
    <a:srgbClr val="94C73E"/>
    <a:srgbClr val="FFFFF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6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1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69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7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87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02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44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18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76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011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201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65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1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6875C9A-EF80-ED63-C27F-E610163E8797}"/>
              </a:ext>
            </a:extLst>
          </p:cNvPr>
          <p:cNvSpPr/>
          <p:nvPr/>
        </p:nvSpPr>
        <p:spPr>
          <a:xfrm>
            <a:off x="6093482" y="1756903"/>
            <a:ext cx="1960176" cy="1964168"/>
          </a:xfrm>
          <a:custGeom>
            <a:avLst/>
            <a:gdLst>
              <a:gd name="connsiteX0" fmla="*/ 0 w 1741898"/>
              <a:gd name="connsiteY0" fmla="*/ 0 h 1745446"/>
              <a:gd name="connsiteX1" fmla="*/ 1741898 w 1741898"/>
              <a:gd name="connsiteY1" fmla="*/ 1741898 h 1745446"/>
              <a:gd name="connsiteX2" fmla="*/ 1741719 w 1741898"/>
              <a:gd name="connsiteY2" fmla="*/ 1745446 h 1745446"/>
              <a:gd name="connsiteX3" fmla="*/ 1050464 w 1741898"/>
              <a:gd name="connsiteY3" fmla="*/ 1745446 h 1745446"/>
              <a:gd name="connsiteX4" fmla="*/ 1050643 w 1741898"/>
              <a:gd name="connsiteY4" fmla="*/ 1741898 h 1745446"/>
              <a:gd name="connsiteX5" fmla="*/ 0 w 1741898"/>
              <a:gd name="connsiteY5" fmla="*/ 691255 h 1745446"/>
              <a:gd name="connsiteX6" fmla="*/ 0 w 1741898"/>
              <a:gd name="connsiteY6" fmla="*/ 0 h 174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5446">
                <a:moveTo>
                  <a:pt x="0" y="0"/>
                </a:moveTo>
                <a:cubicBezTo>
                  <a:pt x="962024" y="0"/>
                  <a:pt x="1741898" y="779874"/>
                  <a:pt x="1741898" y="1741898"/>
                </a:cubicBezTo>
                <a:lnTo>
                  <a:pt x="1741719" y="1745446"/>
                </a:lnTo>
                <a:lnTo>
                  <a:pt x="1050464" y="1745446"/>
                </a:lnTo>
                <a:lnTo>
                  <a:pt x="1050643" y="1741898"/>
                </a:lnTo>
                <a:cubicBezTo>
                  <a:pt x="1050643" y="1161644"/>
                  <a:pt x="580254" y="691255"/>
                  <a:pt x="0" y="691255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6ED2EA8-76F8-C698-4198-0E48D98C77ED}"/>
              </a:ext>
            </a:extLst>
          </p:cNvPr>
          <p:cNvSpPr/>
          <p:nvPr/>
        </p:nvSpPr>
        <p:spPr>
          <a:xfrm>
            <a:off x="6093483" y="3721071"/>
            <a:ext cx="1959974" cy="1956183"/>
          </a:xfrm>
          <a:custGeom>
            <a:avLst/>
            <a:gdLst>
              <a:gd name="connsiteX0" fmla="*/ 1050464 w 1741719"/>
              <a:gd name="connsiteY0" fmla="*/ 0 h 1738350"/>
              <a:gd name="connsiteX1" fmla="*/ 1741719 w 1741719"/>
              <a:gd name="connsiteY1" fmla="*/ 0 h 1738350"/>
              <a:gd name="connsiteX2" fmla="*/ 1732905 w 1741719"/>
              <a:gd name="connsiteY2" fmla="*/ 174551 h 1738350"/>
              <a:gd name="connsiteX3" fmla="*/ 0 w 1741719"/>
              <a:gd name="connsiteY3" fmla="*/ 1738350 h 1738350"/>
              <a:gd name="connsiteX4" fmla="*/ 0 w 1741719"/>
              <a:gd name="connsiteY4" fmla="*/ 1047095 h 1738350"/>
              <a:gd name="connsiteX5" fmla="*/ 1045219 w 1741719"/>
              <a:gd name="connsiteY5" fmla="*/ 103874 h 1738350"/>
              <a:gd name="connsiteX6" fmla="*/ 1050464 w 1741719"/>
              <a:gd name="connsiteY6" fmla="*/ 0 h 17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719" h="1738350">
                <a:moveTo>
                  <a:pt x="1050464" y="0"/>
                </a:moveTo>
                <a:lnTo>
                  <a:pt x="1741719" y="0"/>
                </a:lnTo>
                <a:lnTo>
                  <a:pt x="1732905" y="174551"/>
                </a:lnTo>
                <a:cubicBezTo>
                  <a:pt x="1643702" y="1052914"/>
                  <a:pt x="901898" y="1738350"/>
                  <a:pt x="0" y="1738350"/>
                </a:cubicBezTo>
                <a:lnTo>
                  <a:pt x="0" y="1047095"/>
                </a:lnTo>
                <a:cubicBezTo>
                  <a:pt x="543988" y="1047095"/>
                  <a:pt x="991415" y="633667"/>
                  <a:pt x="1045219" y="103874"/>
                </a:cubicBezTo>
                <a:lnTo>
                  <a:pt x="1050464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34000">
                <a:schemeClr val="accent3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A4B236D-8F86-8B31-480B-C8C68F4488F5}"/>
              </a:ext>
            </a:extLst>
          </p:cNvPr>
          <p:cNvSpPr/>
          <p:nvPr/>
        </p:nvSpPr>
        <p:spPr>
          <a:xfrm>
            <a:off x="4133306" y="3715987"/>
            <a:ext cx="1960176" cy="1961267"/>
          </a:xfrm>
          <a:custGeom>
            <a:avLst/>
            <a:gdLst>
              <a:gd name="connsiteX0" fmla="*/ 49 w 1741898"/>
              <a:gd name="connsiteY0" fmla="*/ 0 h 1742868"/>
              <a:gd name="connsiteX1" fmla="*/ 691304 w 1741898"/>
              <a:gd name="connsiteY1" fmla="*/ 0 h 1742868"/>
              <a:gd name="connsiteX2" fmla="*/ 691255 w 1741898"/>
              <a:gd name="connsiteY2" fmla="*/ 970 h 1742868"/>
              <a:gd name="connsiteX3" fmla="*/ 1741898 w 1741898"/>
              <a:gd name="connsiteY3" fmla="*/ 1051613 h 1742868"/>
              <a:gd name="connsiteX4" fmla="*/ 1741898 w 1741898"/>
              <a:gd name="connsiteY4" fmla="*/ 1742868 h 1742868"/>
              <a:gd name="connsiteX5" fmla="*/ 0 w 1741898"/>
              <a:gd name="connsiteY5" fmla="*/ 970 h 1742868"/>
              <a:gd name="connsiteX6" fmla="*/ 49 w 1741898"/>
              <a:gd name="connsiteY6" fmla="*/ 0 h 17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2868">
                <a:moveTo>
                  <a:pt x="49" y="0"/>
                </a:moveTo>
                <a:lnTo>
                  <a:pt x="691304" y="0"/>
                </a:lnTo>
                <a:lnTo>
                  <a:pt x="691255" y="970"/>
                </a:lnTo>
                <a:cubicBezTo>
                  <a:pt x="691255" y="581224"/>
                  <a:pt x="1161644" y="1051613"/>
                  <a:pt x="1741898" y="1051613"/>
                </a:cubicBezTo>
                <a:lnTo>
                  <a:pt x="1741898" y="1742868"/>
                </a:lnTo>
                <a:cubicBezTo>
                  <a:pt x="779874" y="1742868"/>
                  <a:pt x="0" y="962994"/>
                  <a:pt x="0" y="970"/>
                </a:cubicBezTo>
                <a:lnTo>
                  <a:pt x="49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60000">
                <a:schemeClr val="accent3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FB0A0CA-64ED-58C6-1626-AE38AC8F97EF}"/>
              </a:ext>
            </a:extLst>
          </p:cNvPr>
          <p:cNvSpPr/>
          <p:nvPr/>
        </p:nvSpPr>
        <p:spPr>
          <a:xfrm>
            <a:off x="4133362" y="1756903"/>
            <a:ext cx="1960120" cy="1959084"/>
          </a:xfrm>
          <a:custGeom>
            <a:avLst/>
            <a:gdLst>
              <a:gd name="connsiteX0" fmla="*/ 1741849 w 1741849"/>
              <a:gd name="connsiteY0" fmla="*/ 0 h 1740928"/>
              <a:gd name="connsiteX1" fmla="*/ 1741849 w 1741849"/>
              <a:gd name="connsiteY1" fmla="*/ 691255 h 1740928"/>
              <a:gd name="connsiteX2" fmla="*/ 696630 w 1741849"/>
              <a:gd name="connsiteY2" fmla="*/ 1634476 h 1740928"/>
              <a:gd name="connsiteX3" fmla="*/ 691255 w 1741849"/>
              <a:gd name="connsiteY3" fmla="*/ 1740928 h 1740928"/>
              <a:gd name="connsiteX4" fmla="*/ 0 w 1741849"/>
              <a:gd name="connsiteY4" fmla="*/ 1740928 h 1740928"/>
              <a:gd name="connsiteX5" fmla="*/ 8944 w 1741849"/>
              <a:gd name="connsiteY5" fmla="*/ 1563799 h 1740928"/>
              <a:gd name="connsiteX6" fmla="*/ 1741849 w 1741849"/>
              <a:gd name="connsiteY6" fmla="*/ 0 h 174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49" h="1740928">
                <a:moveTo>
                  <a:pt x="1741849" y="0"/>
                </a:moveTo>
                <a:lnTo>
                  <a:pt x="1741849" y="691255"/>
                </a:lnTo>
                <a:cubicBezTo>
                  <a:pt x="1197861" y="691255"/>
                  <a:pt x="750434" y="1104683"/>
                  <a:pt x="696630" y="1634476"/>
                </a:cubicBezTo>
                <a:lnTo>
                  <a:pt x="691255" y="1740928"/>
                </a:lnTo>
                <a:lnTo>
                  <a:pt x="0" y="1740928"/>
                </a:lnTo>
                <a:lnTo>
                  <a:pt x="8944" y="1563799"/>
                </a:lnTo>
                <a:cubicBezTo>
                  <a:pt x="98147" y="685436"/>
                  <a:pt x="839952" y="0"/>
                  <a:pt x="174184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5E3432E-72EE-AFA6-311B-4E1D0B8D3F69}"/>
              </a:ext>
            </a:extLst>
          </p:cNvPr>
          <p:cNvSpPr/>
          <p:nvPr/>
        </p:nvSpPr>
        <p:spPr>
          <a:xfrm>
            <a:off x="4527825" y="2151422"/>
            <a:ext cx="3131312" cy="31313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59A997-049E-1728-627A-E9679C2996D6}"/>
              </a:ext>
            </a:extLst>
          </p:cNvPr>
          <p:cNvSpPr/>
          <p:nvPr/>
        </p:nvSpPr>
        <p:spPr>
          <a:xfrm>
            <a:off x="5173180" y="2796777"/>
            <a:ext cx="1840602" cy="1840602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FB6-FF93-5EEA-DA7F-F1F605541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Circular SWOT Analysis Concept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EE38498-FA29-F56F-74D8-DE5E37AF1169}"/>
              </a:ext>
            </a:extLst>
          </p:cNvPr>
          <p:cNvSpPr/>
          <p:nvPr/>
        </p:nvSpPr>
        <p:spPr>
          <a:xfrm rot="13500000">
            <a:off x="6551168" y="4285757"/>
            <a:ext cx="729282" cy="486188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89FD68-25DD-6BCC-4804-C8E1A9D77A82}"/>
              </a:ext>
            </a:extLst>
          </p:cNvPr>
          <p:cNvSpPr/>
          <p:nvPr/>
        </p:nvSpPr>
        <p:spPr>
          <a:xfrm>
            <a:off x="6757594" y="4380311"/>
            <a:ext cx="1424953" cy="1424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9BFF88A-D9A6-8357-7753-0B7789834038}"/>
              </a:ext>
            </a:extLst>
          </p:cNvPr>
          <p:cNvSpPr/>
          <p:nvPr/>
        </p:nvSpPr>
        <p:spPr>
          <a:xfrm rot="13500000" flipH="1">
            <a:off x="4930887" y="2665476"/>
            <a:ext cx="729282" cy="4861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1B6A92-F72A-554E-46BD-3C8703F4A0CF}"/>
              </a:ext>
            </a:extLst>
          </p:cNvPr>
          <p:cNvSpPr/>
          <p:nvPr/>
        </p:nvSpPr>
        <p:spPr>
          <a:xfrm flipH="1">
            <a:off x="4019115" y="1641832"/>
            <a:ext cx="1424953" cy="14249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389EB487-645B-F722-0C0D-808F351350A2}"/>
              </a:ext>
            </a:extLst>
          </p:cNvPr>
          <p:cNvSpPr/>
          <p:nvPr/>
        </p:nvSpPr>
        <p:spPr>
          <a:xfrm rot="18900000">
            <a:off x="4931892" y="4294427"/>
            <a:ext cx="729282" cy="48618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B93D200-E311-21A3-F885-AE39D11F7E04}"/>
              </a:ext>
            </a:extLst>
          </p:cNvPr>
          <p:cNvSpPr/>
          <p:nvPr/>
        </p:nvSpPr>
        <p:spPr>
          <a:xfrm rot="5400000">
            <a:off x="4020120" y="4379306"/>
            <a:ext cx="1424953" cy="14249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079642-9B0F-8224-5DDD-CBA85D9EC624}"/>
              </a:ext>
            </a:extLst>
          </p:cNvPr>
          <p:cNvSpPr/>
          <p:nvPr/>
        </p:nvSpPr>
        <p:spPr>
          <a:xfrm rot="18900000" flipH="1">
            <a:off x="6552173" y="2674146"/>
            <a:ext cx="729282" cy="48618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8D23A01-36F1-96E9-E7BB-C83CDE863077}"/>
              </a:ext>
            </a:extLst>
          </p:cNvPr>
          <p:cNvSpPr/>
          <p:nvPr/>
        </p:nvSpPr>
        <p:spPr>
          <a:xfrm rot="5400000" flipH="1">
            <a:off x="6758599" y="1640827"/>
            <a:ext cx="1424953" cy="142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37CBC2-57F5-1D65-9550-30B2C5729729}"/>
              </a:ext>
            </a:extLst>
          </p:cNvPr>
          <p:cNvSpPr txBox="1"/>
          <p:nvPr/>
        </p:nvSpPr>
        <p:spPr>
          <a:xfrm>
            <a:off x="1163436" y="2108657"/>
            <a:ext cx="2241952" cy="54404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Enter the strengths of the SWOT diagram template here.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5063EBC-3747-7AF6-CA48-EEBA39CB26E1}"/>
              </a:ext>
            </a:extLst>
          </p:cNvPr>
          <p:cNvSpPr txBox="1"/>
          <p:nvPr/>
        </p:nvSpPr>
        <p:spPr>
          <a:xfrm>
            <a:off x="726086" y="1712273"/>
            <a:ext cx="2712762" cy="2833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algn="r"/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STRENGTHS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203AF05-8A66-21A3-A0EC-C472B31350FE}"/>
              </a:ext>
            </a:extLst>
          </p:cNvPr>
          <p:cNvSpPr txBox="1"/>
          <p:nvPr/>
        </p:nvSpPr>
        <p:spPr>
          <a:xfrm>
            <a:off x="1163436" y="5195986"/>
            <a:ext cx="2241952" cy="54404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Enter the opportunities of the SWOT diagram template here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C9DDAA7-796A-99E5-491B-57D017A2CC7D}"/>
              </a:ext>
            </a:extLst>
          </p:cNvPr>
          <p:cNvSpPr txBox="1"/>
          <p:nvPr/>
        </p:nvSpPr>
        <p:spPr>
          <a:xfrm>
            <a:off x="726086" y="4799602"/>
            <a:ext cx="2712762" cy="2833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algn="r"/>
            <a:r>
              <a:rPr lang="en-IN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OPPORTUNITIES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BD84F5E-1320-A338-6370-FCC479AD1F35}"/>
              </a:ext>
            </a:extLst>
          </p:cNvPr>
          <p:cNvSpPr txBox="1"/>
          <p:nvPr/>
        </p:nvSpPr>
        <p:spPr>
          <a:xfrm>
            <a:off x="8783436" y="2108657"/>
            <a:ext cx="2241952" cy="54404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Enter the weaknesses of the SWOT diagram template here.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C654E93-9758-79BE-9ECB-A2F0CEDA8777}"/>
              </a:ext>
            </a:extLst>
          </p:cNvPr>
          <p:cNvSpPr txBox="1"/>
          <p:nvPr/>
        </p:nvSpPr>
        <p:spPr>
          <a:xfrm>
            <a:off x="8782250" y="1712273"/>
            <a:ext cx="2712762" cy="2833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WEAKNESSES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B57C16-66EB-B8D2-A36A-F581EF64903D}"/>
              </a:ext>
            </a:extLst>
          </p:cNvPr>
          <p:cNvSpPr txBox="1"/>
          <p:nvPr/>
        </p:nvSpPr>
        <p:spPr>
          <a:xfrm>
            <a:off x="8783436" y="5195986"/>
            <a:ext cx="2241952" cy="54404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Enter the threats of the SWOT diagram template here.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BFA06C-EBF6-A2EA-87D7-FB1D22DE2D5D}"/>
              </a:ext>
            </a:extLst>
          </p:cNvPr>
          <p:cNvSpPr txBox="1"/>
          <p:nvPr/>
        </p:nvSpPr>
        <p:spPr>
          <a:xfrm>
            <a:off x="8782250" y="4799602"/>
            <a:ext cx="2712762" cy="2833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THREATS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35CE253-E175-C5AC-B17F-66D5AE22C1A6}"/>
              </a:ext>
            </a:extLst>
          </p:cNvPr>
          <p:cNvSpPr txBox="1"/>
          <p:nvPr/>
        </p:nvSpPr>
        <p:spPr>
          <a:xfrm>
            <a:off x="5311834" y="3329654"/>
            <a:ext cx="1563294" cy="7748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60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atin typeface="Segoe UI Black" panose="020B0A02040204020203" pitchFamily="34" charset="0"/>
                <a:ea typeface="Segoe UI Black" panose="020B0A02040204020203" pitchFamily="34" charset="0"/>
              </a:rPr>
              <a:t>SWOT</a:t>
            </a:r>
            <a:endParaRPr lang="en-US" sz="3600" dirty="0">
              <a:gradFill>
                <a:gsLst>
                  <a:gs pos="0">
                    <a:schemeClr val="accent1">
                      <a:lumMod val="50000"/>
                    </a:schemeClr>
                  </a:gs>
                  <a:gs pos="6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5A14150-28EE-F062-62AB-FCB92F08A619}"/>
              </a:ext>
            </a:extLst>
          </p:cNvPr>
          <p:cNvSpPr/>
          <p:nvPr/>
        </p:nvSpPr>
        <p:spPr>
          <a:xfrm>
            <a:off x="6885823" y="4508541"/>
            <a:ext cx="1168494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416039D-7F96-939E-6100-55175CB5E72F}"/>
              </a:ext>
            </a:extLst>
          </p:cNvPr>
          <p:cNvSpPr/>
          <p:nvPr/>
        </p:nvSpPr>
        <p:spPr>
          <a:xfrm flipH="1">
            <a:off x="4147345" y="1770062"/>
            <a:ext cx="1168492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BE86819-09F9-3FBF-149D-AF00F509E81F}"/>
              </a:ext>
            </a:extLst>
          </p:cNvPr>
          <p:cNvSpPr/>
          <p:nvPr/>
        </p:nvSpPr>
        <p:spPr>
          <a:xfrm rot="5400000">
            <a:off x="4148350" y="4507536"/>
            <a:ext cx="1168492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4A908DC-E66B-32B3-783D-F8CE4E6507E8}"/>
              </a:ext>
            </a:extLst>
          </p:cNvPr>
          <p:cNvSpPr/>
          <p:nvPr/>
        </p:nvSpPr>
        <p:spPr>
          <a:xfrm rot="5400000" flipH="1">
            <a:off x="6886828" y="1769057"/>
            <a:ext cx="1168494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876E520-4064-4159-60E7-F9A02353402C}"/>
              </a:ext>
            </a:extLst>
          </p:cNvPr>
          <p:cNvGrpSpPr/>
          <p:nvPr/>
        </p:nvGrpSpPr>
        <p:grpSpPr>
          <a:xfrm>
            <a:off x="4428791" y="4787669"/>
            <a:ext cx="607612" cy="608226"/>
            <a:chOff x="5768975" y="6546850"/>
            <a:chExt cx="1571625" cy="1573213"/>
          </a:xfrm>
          <a:solidFill>
            <a:schemeClr val="bg1"/>
          </a:solidFill>
        </p:grpSpPr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E0027DB3-D35F-1D49-368E-681DBA6EC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2A2AFEDA-8A81-D44C-8EFA-BA05B76F9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DB1FDB01-25ED-6343-D4E4-555696A40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Oval 30">
              <a:extLst>
                <a:ext uri="{FF2B5EF4-FFF2-40B4-BE49-F238E27FC236}">
                  <a16:creationId xmlns:a16="http://schemas.microsoft.com/office/drawing/2014/main" id="{03444C1C-5132-DA76-B72C-0E34A51C1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24834E-607D-4B13-E80B-0EC589277A84}"/>
              </a:ext>
            </a:extLst>
          </p:cNvPr>
          <p:cNvGrpSpPr/>
          <p:nvPr/>
        </p:nvGrpSpPr>
        <p:grpSpPr>
          <a:xfrm>
            <a:off x="7210974" y="4783948"/>
            <a:ext cx="518194" cy="617680"/>
            <a:chOff x="7627938" y="6559551"/>
            <a:chExt cx="1347788" cy="1606549"/>
          </a:xfrm>
          <a:solidFill>
            <a:schemeClr val="bg1"/>
          </a:solidFill>
        </p:grpSpPr>
        <p:sp>
          <p:nvSpPr>
            <p:cNvPr id="81" name="Line 34">
              <a:extLst>
                <a:ext uri="{FF2B5EF4-FFF2-40B4-BE49-F238E27FC236}">
                  <a16:creationId xmlns:a16="http://schemas.microsoft.com/office/drawing/2014/main" id="{21C2F35E-9528-DEEC-2123-79F9D05E1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Line 35">
              <a:extLst>
                <a:ext uri="{FF2B5EF4-FFF2-40B4-BE49-F238E27FC236}">
                  <a16:creationId xmlns:a16="http://schemas.microsoft.com/office/drawing/2014/main" id="{C7FBA272-FF09-ED2B-1DD7-572E98B57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8EC3ECE8-65D1-25E9-3E43-0DD8607D7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Line 37">
              <a:extLst>
                <a:ext uri="{FF2B5EF4-FFF2-40B4-BE49-F238E27FC236}">
                  <a16:creationId xmlns:a16="http://schemas.microsoft.com/office/drawing/2014/main" id="{A1165749-AE78-D491-DC42-110962BDA9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E835B0C6-3C67-4ABB-BA1C-9D0F06814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E791EC55-0729-AE7A-4BCC-07DCABAE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88C7BE4-19AE-9479-0D2D-BD6CE32C3E12}"/>
              </a:ext>
            </a:extLst>
          </p:cNvPr>
          <p:cNvGrpSpPr/>
          <p:nvPr/>
        </p:nvGrpSpPr>
        <p:grpSpPr>
          <a:xfrm>
            <a:off x="7184014" y="2070981"/>
            <a:ext cx="574124" cy="564644"/>
            <a:chOff x="3790951" y="6524625"/>
            <a:chExt cx="1538287" cy="1512888"/>
          </a:xfrm>
          <a:solidFill>
            <a:schemeClr val="bg1"/>
          </a:solidFill>
        </p:grpSpPr>
        <p:sp>
          <p:nvSpPr>
            <p:cNvPr id="88" name="Freeform 43">
              <a:extLst>
                <a:ext uri="{FF2B5EF4-FFF2-40B4-BE49-F238E27FC236}">
                  <a16:creationId xmlns:a16="http://schemas.microsoft.com/office/drawing/2014/main" id="{D7CDC416-4BFF-CDBB-2612-43687E694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4">
              <a:extLst>
                <a:ext uri="{FF2B5EF4-FFF2-40B4-BE49-F238E27FC236}">
                  <a16:creationId xmlns:a16="http://schemas.microsoft.com/office/drawing/2014/main" id="{D707E7A0-8D11-4BDB-81DB-5D7163D67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A9A4EBCD-4BD3-1FD2-B0A2-D7F374BF7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7C61E22F-6E69-1CB7-811D-DC7AAECB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89F51DF2-FFD6-4D62-B1A3-452F7D419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A8D778C8-E3D3-027B-E26D-341BAD904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609B10F9-A906-472F-9FAA-FFD70614C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0">
              <a:extLst>
                <a:ext uri="{FF2B5EF4-FFF2-40B4-BE49-F238E27FC236}">
                  <a16:creationId xmlns:a16="http://schemas.microsoft.com/office/drawing/2014/main" id="{983915A0-A63F-B83B-086D-528AD632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81AF501-3AA4-E436-7A8C-940CD86D690C}"/>
              </a:ext>
            </a:extLst>
          </p:cNvPr>
          <p:cNvGrpSpPr/>
          <p:nvPr/>
        </p:nvGrpSpPr>
        <p:grpSpPr>
          <a:xfrm>
            <a:off x="4415907" y="2037616"/>
            <a:ext cx="631370" cy="633386"/>
            <a:chOff x="1585913" y="6542087"/>
            <a:chExt cx="1490662" cy="1495426"/>
          </a:xfrm>
          <a:solidFill>
            <a:schemeClr val="bg1"/>
          </a:solidFill>
        </p:grpSpPr>
        <p:sp>
          <p:nvSpPr>
            <p:cNvPr id="97" name="Freeform 54">
              <a:extLst>
                <a:ext uri="{FF2B5EF4-FFF2-40B4-BE49-F238E27FC236}">
                  <a16:creationId xmlns:a16="http://schemas.microsoft.com/office/drawing/2014/main" id="{8D7D1FFE-3859-BC1D-465D-E2B8549D1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5">
              <a:extLst>
                <a:ext uri="{FF2B5EF4-FFF2-40B4-BE49-F238E27FC236}">
                  <a16:creationId xmlns:a16="http://schemas.microsoft.com/office/drawing/2014/main" id="{0313508E-7304-C2C0-2E34-33BE70CC2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6">
              <a:extLst>
                <a:ext uri="{FF2B5EF4-FFF2-40B4-BE49-F238E27FC236}">
                  <a16:creationId xmlns:a16="http://schemas.microsoft.com/office/drawing/2014/main" id="{7E6DB6B2-F773-0BAB-A63F-4E4B91E4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2C5BB3-798E-49AB-9E5C-246F6020FEC0}"/>
              </a:ext>
            </a:extLst>
          </p:cNvPr>
          <p:cNvSpPr/>
          <p:nvPr/>
        </p:nvSpPr>
        <p:spPr>
          <a:xfrm>
            <a:off x="60944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3861C2E-4859-5A39-A46B-D0BF4AF9337B}"/>
              </a:ext>
            </a:extLst>
          </p:cNvPr>
          <p:cNvSpPr/>
          <p:nvPr/>
        </p:nvSpPr>
        <p:spPr>
          <a:xfrm>
            <a:off x="4133362" y="1756903"/>
            <a:ext cx="1960120" cy="1959084"/>
          </a:xfrm>
          <a:custGeom>
            <a:avLst/>
            <a:gdLst>
              <a:gd name="connsiteX0" fmla="*/ 1741849 w 1741849"/>
              <a:gd name="connsiteY0" fmla="*/ 0 h 1740928"/>
              <a:gd name="connsiteX1" fmla="*/ 1741849 w 1741849"/>
              <a:gd name="connsiteY1" fmla="*/ 691255 h 1740928"/>
              <a:gd name="connsiteX2" fmla="*/ 696630 w 1741849"/>
              <a:gd name="connsiteY2" fmla="*/ 1634476 h 1740928"/>
              <a:gd name="connsiteX3" fmla="*/ 691255 w 1741849"/>
              <a:gd name="connsiteY3" fmla="*/ 1740928 h 1740928"/>
              <a:gd name="connsiteX4" fmla="*/ 0 w 1741849"/>
              <a:gd name="connsiteY4" fmla="*/ 1740928 h 1740928"/>
              <a:gd name="connsiteX5" fmla="*/ 8944 w 1741849"/>
              <a:gd name="connsiteY5" fmla="*/ 1563799 h 1740928"/>
              <a:gd name="connsiteX6" fmla="*/ 1741849 w 1741849"/>
              <a:gd name="connsiteY6" fmla="*/ 0 h 174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49" h="1740928">
                <a:moveTo>
                  <a:pt x="1741849" y="0"/>
                </a:moveTo>
                <a:lnTo>
                  <a:pt x="1741849" y="691255"/>
                </a:lnTo>
                <a:cubicBezTo>
                  <a:pt x="1197861" y="691255"/>
                  <a:pt x="750434" y="1104683"/>
                  <a:pt x="696630" y="1634476"/>
                </a:cubicBezTo>
                <a:lnTo>
                  <a:pt x="691255" y="1740928"/>
                </a:lnTo>
                <a:lnTo>
                  <a:pt x="0" y="1740928"/>
                </a:lnTo>
                <a:lnTo>
                  <a:pt x="8944" y="1563799"/>
                </a:lnTo>
                <a:cubicBezTo>
                  <a:pt x="98147" y="685436"/>
                  <a:pt x="839952" y="0"/>
                  <a:pt x="174184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B03C09-C73B-3114-21D6-5F2AAD7C4704}"/>
              </a:ext>
            </a:extLst>
          </p:cNvPr>
          <p:cNvSpPr/>
          <p:nvPr/>
        </p:nvSpPr>
        <p:spPr>
          <a:xfrm>
            <a:off x="636279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B35E11-1723-E596-093C-0102C2C2E4E3}"/>
              </a:ext>
            </a:extLst>
          </p:cNvPr>
          <p:cNvSpPr/>
          <p:nvPr/>
        </p:nvSpPr>
        <p:spPr>
          <a:xfrm>
            <a:off x="60944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C13902-9487-E409-C862-4E83FADA058D}"/>
              </a:ext>
            </a:extLst>
          </p:cNvPr>
          <p:cNvSpPr/>
          <p:nvPr/>
        </p:nvSpPr>
        <p:spPr>
          <a:xfrm>
            <a:off x="636279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6875C9A-EF80-ED63-C27F-E610163E8797}"/>
              </a:ext>
            </a:extLst>
          </p:cNvPr>
          <p:cNvSpPr/>
          <p:nvPr/>
        </p:nvSpPr>
        <p:spPr>
          <a:xfrm>
            <a:off x="6093482" y="1756903"/>
            <a:ext cx="1960176" cy="1964168"/>
          </a:xfrm>
          <a:custGeom>
            <a:avLst/>
            <a:gdLst>
              <a:gd name="connsiteX0" fmla="*/ 0 w 1741898"/>
              <a:gd name="connsiteY0" fmla="*/ 0 h 1745446"/>
              <a:gd name="connsiteX1" fmla="*/ 1741898 w 1741898"/>
              <a:gd name="connsiteY1" fmla="*/ 1741898 h 1745446"/>
              <a:gd name="connsiteX2" fmla="*/ 1741719 w 1741898"/>
              <a:gd name="connsiteY2" fmla="*/ 1745446 h 1745446"/>
              <a:gd name="connsiteX3" fmla="*/ 1050464 w 1741898"/>
              <a:gd name="connsiteY3" fmla="*/ 1745446 h 1745446"/>
              <a:gd name="connsiteX4" fmla="*/ 1050643 w 1741898"/>
              <a:gd name="connsiteY4" fmla="*/ 1741898 h 1745446"/>
              <a:gd name="connsiteX5" fmla="*/ 0 w 1741898"/>
              <a:gd name="connsiteY5" fmla="*/ 691255 h 1745446"/>
              <a:gd name="connsiteX6" fmla="*/ 0 w 1741898"/>
              <a:gd name="connsiteY6" fmla="*/ 0 h 174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5446">
                <a:moveTo>
                  <a:pt x="0" y="0"/>
                </a:moveTo>
                <a:cubicBezTo>
                  <a:pt x="962024" y="0"/>
                  <a:pt x="1741898" y="779874"/>
                  <a:pt x="1741898" y="1741898"/>
                </a:cubicBezTo>
                <a:lnTo>
                  <a:pt x="1741719" y="1745446"/>
                </a:lnTo>
                <a:lnTo>
                  <a:pt x="1050464" y="1745446"/>
                </a:lnTo>
                <a:lnTo>
                  <a:pt x="1050643" y="1741898"/>
                </a:lnTo>
                <a:cubicBezTo>
                  <a:pt x="1050643" y="1161644"/>
                  <a:pt x="580254" y="691255"/>
                  <a:pt x="0" y="6912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6ED2EA8-76F8-C698-4198-0E48D98C77ED}"/>
              </a:ext>
            </a:extLst>
          </p:cNvPr>
          <p:cNvSpPr/>
          <p:nvPr/>
        </p:nvSpPr>
        <p:spPr>
          <a:xfrm>
            <a:off x="6093483" y="3721071"/>
            <a:ext cx="1959974" cy="1956183"/>
          </a:xfrm>
          <a:custGeom>
            <a:avLst/>
            <a:gdLst>
              <a:gd name="connsiteX0" fmla="*/ 1050464 w 1741719"/>
              <a:gd name="connsiteY0" fmla="*/ 0 h 1738350"/>
              <a:gd name="connsiteX1" fmla="*/ 1741719 w 1741719"/>
              <a:gd name="connsiteY1" fmla="*/ 0 h 1738350"/>
              <a:gd name="connsiteX2" fmla="*/ 1732905 w 1741719"/>
              <a:gd name="connsiteY2" fmla="*/ 174551 h 1738350"/>
              <a:gd name="connsiteX3" fmla="*/ 0 w 1741719"/>
              <a:gd name="connsiteY3" fmla="*/ 1738350 h 1738350"/>
              <a:gd name="connsiteX4" fmla="*/ 0 w 1741719"/>
              <a:gd name="connsiteY4" fmla="*/ 1047095 h 1738350"/>
              <a:gd name="connsiteX5" fmla="*/ 1045219 w 1741719"/>
              <a:gd name="connsiteY5" fmla="*/ 103874 h 1738350"/>
              <a:gd name="connsiteX6" fmla="*/ 1050464 w 1741719"/>
              <a:gd name="connsiteY6" fmla="*/ 0 h 17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719" h="1738350">
                <a:moveTo>
                  <a:pt x="1050464" y="0"/>
                </a:moveTo>
                <a:lnTo>
                  <a:pt x="1741719" y="0"/>
                </a:lnTo>
                <a:lnTo>
                  <a:pt x="1732905" y="174551"/>
                </a:lnTo>
                <a:cubicBezTo>
                  <a:pt x="1643702" y="1052914"/>
                  <a:pt x="901898" y="1738350"/>
                  <a:pt x="0" y="1738350"/>
                </a:cubicBezTo>
                <a:lnTo>
                  <a:pt x="0" y="1047095"/>
                </a:lnTo>
                <a:cubicBezTo>
                  <a:pt x="543988" y="1047095"/>
                  <a:pt x="991415" y="633667"/>
                  <a:pt x="1045219" y="103874"/>
                </a:cubicBezTo>
                <a:lnTo>
                  <a:pt x="105046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A4B236D-8F86-8B31-480B-C8C68F4488F5}"/>
              </a:ext>
            </a:extLst>
          </p:cNvPr>
          <p:cNvSpPr/>
          <p:nvPr/>
        </p:nvSpPr>
        <p:spPr>
          <a:xfrm>
            <a:off x="4133306" y="3715987"/>
            <a:ext cx="1960176" cy="1961267"/>
          </a:xfrm>
          <a:custGeom>
            <a:avLst/>
            <a:gdLst>
              <a:gd name="connsiteX0" fmla="*/ 49 w 1741898"/>
              <a:gd name="connsiteY0" fmla="*/ 0 h 1742868"/>
              <a:gd name="connsiteX1" fmla="*/ 691304 w 1741898"/>
              <a:gd name="connsiteY1" fmla="*/ 0 h 1742868"/>
              <a:gd name="connsiteX2" fmla="*/ 691255 w 1741898"/>
              <a:gd name="connsiteY2" fmla="*/ 970 h 1742868"/>
              <a:gd name="connsiteX3" fmla="*/ 1741898 w 1741898"/>
              <a:gd name="connsiteY3" fmla="*/ 1051613 h 1742868"/>
              <a:gd name="connsiteX4" fmla="*/ 1741898 w 1741898"/>
              <a:gd name="connsiteY4" fmla="*/ 1742868 h 1742868"/>
              <a:gd name="connsiteX5" fmla="*/ 0 w 1741898"/>
              <a:gd name="connsiteY5" fmla="*/ 970 h 1742868"/>
              <a:gd name="connsiteX6" fmla="*/ 49 w 1741898"/>
              <a:gd name="connsiteY6" fmla="*/ 0 h 17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2868">
                <a:moveTo>
                  <a:pt x="49" y="0"/>
                </a:moveTo>
                <a:lnTo>
                  <a:pt x="691304" y="0"/>
                </a:lnTo>
                <a:lnTo>
                  <a:pt x="691255" y="970"/>
                </a:lnTo>
                <a:cubicBezTo>
                  <a:pt x="691255" y="581224"/>
                  <a:pt x="1161644" y="1051613"/>
                  <a:pt x="1741898" y="1051613"/>
                </a:cubicBezTo>
                <a:lnTo>
                  <a:pt x="1741898" y="1742868"/>
                </a:lnTo>
                <a:cubicBezTo>
                  <a:pt x="779874" y="1742868"/>
                  <a:pt x="0" y="962994"/>
                  <a:pt x="0" y="970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5E3432E-72EE-AFA6-311B-4E1D0B8D3F69}"/>
              </a:ext>
            </a:extLst>
          </p:cNvPr>
          <p:cNvSpPr/>
          <p:nvPr/>
        </p:nvSpPr>
        <p:spPr>
          <a:xfrm>
            <a:off x="4527825" y="2151422"/>
            <a:ext cx="3131312" cy="31313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59A997-049E-1728-627A-E9679C2996D6}"/>
              </a:ext>
            </a:extLst>
          </p:cNvPr>
          <p:cNvSpPr/>
          <p:nvPr/>
        </p:nvSpPr>
        <p:spPr>
          <a:xfrm>
            <a:off x="5173180" y="2796777"/>
            <a:ext cx="1840602" cy="1840602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FB6-FF93-5EEA-DA7F-F1F60554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Circular SWOT Analysis Concept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EE38498-FA29-F56F-74D8-DE5E37AF1169}"/>
              </a:ext>
            </a:extLst>
          </p:cNvPr>
          <p:cNvSpPr/>
          <p:nvPr/>
        </p:nvSpPr>
        <p:spPr>
          <a:xfrm rot="13500000">
            <a:off x="6551168" y="428575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89FD68-25DD-6BCC-4804-C8E1A9D77A82}"/>
              </a:ext>
            </a:extLst>
          </p:cNvPr>
          <p:cNvSpPr/>
          <p:nvPr/>
        </p:nvSpPr>
        <p:spPr>
          <a:xfrm>
            <a:off x="6757594" y="4380311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389EB487-645B-F722-0C0D-808F351350A2}"/>
              </a:ext>
            </a:extLst>
          </p:cNvPr>
          <p:cNvSpPr/>
          <p:nvPr/>
        </p:nvSpPr>
        <p:spPr>
          <a:xfrm rot="18900000">
            <a:off x="4931892" y="429442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B93D200-E311-21A3-F885-AE39D11F7E04}"/>
              </a:ext>
            </a:extLst>
          </p:cNvPr>
          <p:cNvSpPr/>
          <p:nvPr/>
        </p:nvSpPr>
        <p:spPr>
          <a:xfrm rot="5400000">
            <a:off x="4020120" y="4379306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079642-9B0F-8224-5DDD-CBA85D9EC624}"/>
              </a:ext>
            </a:extLst>
          </p:cNvPr>
          <p:cNvSpPr/>
          <p:nvPr/>
        </p:nvSpPr>
        <p:spPr>
          <a:xfrm rot="18900000" flipH="1">
            <a:off x="6552173" y="267414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8D23A01-36F1-96E9-E7BB-C83CDE863077}"/>
              </a:ext>
            </a:extLst>
          </p:cNvPr>
          <p:cNvSpPr/>
          <p:nvPr/>
        </p:nvSpPr>
        <p:spPr>
          <a:xfrm rot="5400000" flipH="1">
            <a:off x="6758599" y="1640827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37CBC2-57F5-1D65-9550-30B2C5729729}"/>
              </a:ext>
            </a:extLst>
          </p:cNvPr>
          <p:cNvSpPr txBox="1"/>
          <p:nvPr/>
        </p:nvSpPr>
        <p:spPr>
          <a:xfrm>
            <a:off x="1163436" y="1978029"/>
            <a:ext cx="2241952" cy="1152566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5063EBC-3747-7AF6-CA48-EEBA39CB26E1}"/>
              </a:ext>
            </a:extLst>
          </p:cNvPr>
          <p:cNvSpPr txBox="1"/>
          <p:nvPr/>
        </p:nvSpPr>
        <p:spPr>
          <a:xfrm>
            <a:off x="1163436" y="1581645"/>
            <a:ext cx="2241952" cy="2833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algn="r"/>
            <a:r>
              <a:rPr lang="en-IN" sz="1800" dirty="0">
                <a:solidFill>
                  <a:schemeClr val="accent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STRENGTHS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B1234C7-F61B-AEF3-6022-D4EE39F35869}"/>
              </a:ext>
            </a:extLst>
          </p:cNvPr>
          <p:cNvGrpSpPr/>
          <p:nvPr/>
        </p:nvGrpSpPr>
        <p:grpSpPr>
          <a:xfrm>
            <a:off x="1163436" y="4342399"/>
            <a:ext cx="2241952" cy="1548950"/>
            <a:chOff x="1045520" y="1147685"/>
            <a:chExt cx="2241952" cy="154895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03AF05-8A66-21A3-A0EC-C472B31350FE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9DDAA7-796A-99E5-491B-57D017A2CC7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OPPORTUNITIES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2053AD-2375-BB42-CA6E-8CAC0BCF7EFE}"/>
              </a:ext>
            </a:extLst>
          </p:cNvPr>
          <p:cNvGrpSpPr/>
          <p:nvPr/>
        </p:nvGrpSpPr>
        <p:grpSpPr>
          <a:xfrm>
            <a:off x="8783436" y="1581645"/>
            <a:ext cx="2241952" cy="1548950"/>
            <a:chOff x="1045520" y="1147685"/>
            <a:chExt cx="2241952" cy="15489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BD84F5E-1320-A338-6370-FCC479AD1F35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654E93-9758-79BE-9ECB-A2F0CEDA8777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817501B-9DB4-CFD4-88B7-5B102C1816B1}"/>
              </a:ext>
            </a:extLst>
          </p:cNvPr>
          <p:cNvGrpSpPr/>
          <p:nvPr/>
        </p:nvGrpSpPr>
        <p:grpSpPr>
          <a:xfrm>
            <a:off x="8783436" y="4342399"/>
            <a:ext cx="2241952" cy="1548950"/>
            <a:chOff x="1045520" y="1147685"/>
            <a:chExt cx="2241952" cy="154895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CB57C16-66EB-B8D2-A36A-F581EF64903D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7BFA06C-EBF6-A2EA-87D7-FB1D22DE2D5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THREATS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05A14150-28EE-F062-62AB-FCB92F08A619}"/>
              </a:ext>
            </a:extLst>
          </p:cNvPr>
          <p:cNvSpPr/>
          <p:nvPr/>
        </p:nvSpPr>
        <p:spPr>
          <a:xfrm>
            <a:off x="6885823" y="4508541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BE86819-09F9-3FBF-149D-AF00F509E81F}"/>
              </a:ext>
            </a:extLst>
          </p:cNvPr>
          <p:cNvSpPr/>
          <p:nvPr/>
        </p:nvSpPr>
        <p:spPr>
          <a:xfrm rot="5400000">
            <a:off x="4148350" y="4507536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4A908DC-E66B-32B3-783D-F8CE4E6507E8}"/>
              </a:ext>
            </a:extLst>
          </p:cNvPr>
          <p:cNvSpPr/>
          <p:nvPr/>
        </p:nvSpPr>
        <p:spPr>
          <a:xfrm rot="5400000" flipH="1">
            <a:off x="6886828" y="1769057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876E520-4064-4159-60E7-F9A02353402C}"/>
              </a:ext>
            </a:extLst>
          </p:cNvPr>
          <p:cNvGrpSpPr/>
          <p:nvPr/>
        </p:nvGrpSpPr>
        <p:grpSpPr>
          <a:xfrm>
            <a:off x="4428791" y="4787669"/>
            <a:ext cx="607612" cy="608226"/>
            <a:chOff x="5768975" y="6546850"/>
            <a:chExt cx="1571625" cy="1573213"/>
          </a:xfrm>
        </p:grpSpPr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E0027DB3-D35F-1D49-368E-681DBA6EC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2A2AFEDA-8A81-D44C-8EFA-BA05B76F9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DB1FDB01-25ED-6343-D4E4-555696A40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Oval 30">
              <a:extLst>
                <a:ext uri="{FF2B5EF4-FFF2-40B4-BE49-F238E27FC236}">
                  <a16:creationId xmlns:a16="http://schemas.microsoft.com/office/drawing/2014/main" id="{03444C1C-5132-DA76-B72C-0E34A51C1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24834E-607D-4B13-E80B-0EC589277A84}"/>
              </a:ext>
            </a:extLst>
          </p:cNvPr>
          <p:cNvGrpSpPr/>
          <p:nvPr/>
        </p:nvGrpSpPr>
        <p:grpSpPr>
          <a:xfrm>
            <a:off x="7210974" y="4783948"/>
            <a:ext cx="518194" cy="617680"/>
            <a:chOff x="7627938" y="6559551"/>
            <a:chExt cx="1347788" cy="1606549"/>
          </a:xfrm>
        </p:grpSpPr>
        <p:sp>
          <p:nvSpPr>
            <p:cNvPr id="81" name="Line 34">
              <a:extLst>
                <a:ext uri="{FF2B5EF4-FFF2-40B4-BE49-F238E27FC236}">
                  <a16:creationId xmlns:a16="http://schemas.microsoft.com/office/drawing/2014/main" id="{21C2F35E-9528-DEEC-2123-79F9D05E1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Line 35">
              <a:extLst>
                <a:ext uri="{FF2B5EF4-FFF2-40B4-BE49-F238E27FC236}">
                  <a16:creationId xmlns:a16="http://schemas.microsoft.com/office/drawing/2014/main" id="{C7FBA272-FF09-ED2B-1DD7-572E98B57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8EC3ECE8-65D1-25E9-3E43-0DD8607D7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Line 37">
              <a:extLst>
                <a:ext uri="{FF2B5EF4-FFF2-40B4-BE49-F238E27FC236}">
                  <a16:creationId xmlns:a16="http://schemas.microsoft.com/office/drawing/2014/main" id="{A1165749-AE78-D491-DC42-110962BDA9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E835B0C6-3C67-4ABB-BA1C-9D0F06814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E791EC55-0729-AE7A-4BCC-07DCABAE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88C7BE4-19AE-9479-0D2D-BD6CE32C3E12}"/>
              </a:ext>
            </a:extLst>
          </p:cNvPr>
          <p:cNvGrpSpPr/>
          <p:nvPr/>
        </p:nvGrpSpPr>
        <p:grpSpPr>
          <a:xfrm>
            <a:off x="7184014" y="2070981"/>
            <a:ext cx="574124" cy="564644"/>
            <a:chOff x="3790951" y="6524625"/>
            <a:chExt cx="1538287" cy="1512888"/>
          </a:xfrm>
        </p:grpSpPr>
        <p:sp>
          <p:nvSpPr>
            <p:cNvPr id="88" name="Freeform 43">
              <a:extLst>
                <a:ext uri="{FF2B5EF4-FFF2-40B4-BE49-F238E27FC236}">
                  <a16:creationId xmlns:a16="http://schemas.microsoft.com/office/drawing/2014/main" id="{D7CDC416-4BFF-CDBB-2612-43687E694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4">
              <a:extLst>
                <a:ext uri="{FF2B5EF4-FFF2-40B4-BE49-F238E27FC236}">
                  <a16:creationId xmlns:a16="http://schemas.microsoft.com/office/drawing/2014/main" id="{D707E7A0-8D11-4BDB-81DB-5D7163D67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A9A4EBCD-4BD3-1FD2-B0A2-D7F374BF7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7C61E22F-6E69-1CB7-811D-DC7AAECB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89F51DF2-FFD6-4D62-B1A3-452F7D419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A8D778C8-E3D3-027B-E26D-341BAD904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609B10F9-A906-472F-9FAA-FFD70614C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0">
              <a:extLst>
                <a:ext uri="{FF2B5EF4-FFF2-40B4-BE49-F238E27FC236}">
                  <a16:creationId xmlns:a16="http://schemas.microsoft.com/office/drawing/2014/main" id="{983915A0-A63F-B83B-086D-528AD632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" name="Arrow: Right 8">
            <a:extLst>
              <a:ext uri="{FF2B5EF4-FFF2-40B4-BE49-F238E27FC236}">
                <a16:creationId xmlns:a16="http://schemas.microsoft.com/office/drawing/2014/main" id="{986B291B-47B6-D253-0D71-408BE5DB1601}"/>
              </a:ext>
            </a:extLst>
          </p:cNvPr>
          <p:cNvSpPr/>
          <p:nvPr/>
        </p:nvSpPr>
        <p:spPr>
          <a:xfrm rot="13500000" flipH="1">
            <a:off x="4930887" y="2665476"/>
            <a:ext cx="729282" cy="4861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F159809-A01F-39E8-404C-CAA999A193AD}"/>
              </a:ext>
            </a:extLst>
          </p:cNvPr>
          <p:cNvSpPr/>
          <p:nvPr/>
        </p:nvSpPr>
        <p:spPr>
          <a:xfrm flipH="1">
            <a:off x="4019115" y="1641832"/>
            <a:ext cx="1424953" cy="14249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D4E0A78-BA0A-F094-3FB3-7A34EC8CB25F}"/>
              </a:ext>
            </a:extLst>
          </p:cNvPr>
          <p:cNvSpPr/>
          <p:nvPr/>
        </p:nvSpPr>
        <p:spPr>
          <a:xfrm flipH="1">
            <a:off x="4147345" y="1770062"/>
            <a:ext cx="1168492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EF8551-A2E6-9DD5-0E47-15485EFC885E}"/>
              </a:ext>
            </a:extLst>
          </p:cNvPr>
          <p:cNvGrpSpPr/>
          <p:nvPr/>
        </p:nvGrpSpPr>
        <p:grpSpPr>
          <a:xfrm>
            <a:off x="4415907" y="2037616"/>
            <a:ext cx="631370" cy="633386"/>
            <a:chOff x="1585913" y="6542087"/>
            <a:chExt cx="1490662" cy="1495426"/>
          </a:xfrm>
          <a:solidFill>
            <a:schemeClr val="bg1"/>
          </a:solidFill>
        </p:grpSpPr>
        <p:sp>
          <p:nvSpPr>
            <p:cNvPr id="13" name="Freeform 54">
              <a:extLst>
                <a:ext uri="{FF2B5EF4-FFF2-40B4-BE49-F238E27FC236}">
                  <a16:creationId xmlns:a16="http://schemas.microsoft.com/office/drawing/2014/main" id="{FF14F4B4-EB1C-B0A5-7F4D-60BD0FC79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55">
              <a:extLst>
                <a:ext uri="{FF2B5EF4-FFF2-40B4-BE49-F238E27FC236}">
                  <a16:creationId xmlns:a16="http://schemas.microsoft.com/office/drawing/2014/main" id="{AC359BF1-7AA3-32A7-CFAB-AF5AC284A6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56">
              <a:extLst>
                <a:ext uri="{FF2B5EF4-FFF2-40B4-BE49-F238E27FC236}">
                  <a16:creationId xmlns:a16="http://schemas.microsoft.com/office/drawing/2014/main" id="{19046938-F4EC-5AF9-74D7-F29C12E1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77A504-4FC0-23EC-0ACB-A2782C008976}"/>
              </a:ext>
            </a:extLst>
          </p:cNvPr>
          <p:cNvSpPr txBox="1"/>
          <p:nvPr/>
        </p:nvSpPr>
        <p:spPr>
          <a:xfrm>
            <a:off x="5311834" y="3329654"/>
            <a:ext cx="1563294" cy="7748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60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atin typeface="Segoe UI Black" panose="020B0A02040204020203" pitchFamily="34" charset="0"/>
                <a:ea typeface="Segoe UI Black" panose="020B0A02040204020203" pitchFamily="34" charset="0"/>
              </a:rPr>
              <a:t>SWOT</a:t>
            </a:r>
            <a:endParaRPr lang="en-US" sz="3600" dirty="0">
              <a:gradFill>
                <a:gsLst>
                  <a:gs pos="0">
                    <a:schemeClr val="accent1">
                      <a:lumMod val="50000"/>
                    </a:schemeClr>
                  </a:gs>
                  <a:gs pos="6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078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C13902-9487-E409-C862-4E83FADA058D}"/>
              </a:ext>
            </a:extLst>
          </p:cNvPr>
          <p:cNvSpPr/>
          <p:nvPr/>
        </p:nvSpPr>
        <p:spPr>
          <a:xfrm>
            <a:off x="636279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7F77C71-9783-9AAA-B7A0-24B28BC0B24A}"/>
              </a:ext>
            </a:extLst>
          </p:cNvPr>
          <p:cNvSpPr/>
          <p:nvPr/>
        </p:nvSpPr>
        <p:spPr>
          <a:xfrm>
            <a:off x="6093482" y="1756903"/>
            <a:ext cx="1960176" cy="1964168"/>
          </a:xfrm>
          <a:custGeom>
            <a:avLst/>
            <a:gdLst>
              <a:gd name="connsiteX0" fmla="*/ 0 w 1741898"/>
              <a:gd name="connsiteY0" fmla="*/ 0 h 1745446"/>
              <a:gd name="connsiteX1" fmla="*/ 1741898 w 1741898"/>
              <a:gd name="connsiteY1" fmla="*/ 1741898 h 1745446"/>
              <a:gd name="connsiteX2" fmla="*/ 1741719 w 1741898"/>
              <a:gd name="connsiteY2" fmla="*/ 1745446 h 1745446"/>
              <a:gd name="connsiteX3" fmla="*/ 1050464 w 1741898"/>
              <a:gd name="connsiteY3" fmla="*/ 1745446 h 1745446"/>
              <a:gd name="connsiteX4" fmla="*/ 1050643 w 1741898"/>
              <a:gd name="connsiteY4" fmla="*/ 1741898 h 1745446"/>
              <a:gd name="connsiteX5" fmla="*/ 0 w 1741898"/>
              <a:gd name="connsiteY5" fmla="*/ 691255 h 1745446"/>
              <a:gd name="connsiteX6" fmla="*/ 0 w 1741898"/>
              <a:gd name="connsiteY6" fmla="*/ 0 h 174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5446">
                <a:moveTo>
                  <a:pt x="0" y="0"/>
                </a:moveTo>
                <a:cubicBezTo>
                  <a:pt x="962024" y="0"/>
                  <a:pt x="1741898" y="779874"/>
                  <a:pt x="1741898" y="1741898"/>
                </a:cubicBezTo>
                <a:lnTo>
                  <a:pt x="1741719" y="1745446"/>
                </a:lnTo>
                <a:lnTo>
                  <a:pt x="1050464" y="1745446"/>
                </a:lnTo>
                <a:lnTo>
                  <a:pt x="1050643" y="1741898"/>
                </a:lnTo>
                <a:cubicBezTo>
                  <a:pt x="1050643" y="1161644"/>
                  <a:pt x="580254" y="691255"/>
                  <a:pt x="0" y="6912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B03C09-C73B-3114-21D6-5F2AAD7C4704}"/>
              </a:ext>
            </a:extLst>
          </p:cNvPr>
          <p:cNvSpPr/>
          <p:nvPr/>
        </p:nvSpPr>
        <p:spPr>
          <a:xfrm>
            <a:off x="636279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B35E11-1723-E596-093C-0102C2C2E4E3}"/>
              </a:ext>
            </a:extLst>
          </p:cNvPr>
          <p:cNvSpPr/>
          <p:nvPr/>
        </p:nvSpPr>
        <p:spPr>
          <a:xfrm>
            <a:off x="60944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2C5BB3-798E-49AB-9E5C-246F6020FEC0}"/>
              </a:ext>
            </a:extLst>
          </p:cNvPr>
          <p:cNvSpPr/>
          <p:nvPr/>
        </p:nvSpPr>
        <p:spPr>
          <a:xfrm>
            <a:off x="60944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6ED2EA8-76F8-C698-4198-0E48D98C77ED}"/>
              </a:ext>
            </a:extLst>
          </p:cNvPr>
          <p:cNvSpPr/>
          <p:nvPr/>
        </p:nvSpPr>
        <p:spPr>
          <a:xfrm>
            <a:off x="6093483" y="3721071"/>
            <a:ext cx="1959974" cy="1956183"/>
          </a:xfrm>
          <a:custGeom>
            <a:avLst/>
            <a:gdLst>
              <a:gd name="connsiteX0" fmla="*/ 1050464 w 1741719"/>
              <a:gd name="connsiteY0" fmla="*/ 0 h 1738350"/>
              <a:gd name="connsiteX1" fmla="*/ 1741719 w 1741719"/>
              <a:gd name="connsiteY1" fmla="*/ 0 h 1738350"/>
              <a:gd name="connsiteX2" fmla="*/ 1732905 w 1741719"/>
              <a:gd name="connsiteY2" fmla="*/ 174551 h 1738350"/>
              <a:gd name="connsiteX3" fmla="*/ 0 w 1741719"/>
              <a:gd name="connsiteY3" fmla="*/ 1738350 h 1738350"/>
              <a:gd name="connsiteX4" fmla="*/ 0 w 1741719"/>
              <a:gd name="connsiteY4" fmla="*/ 1047095 h 1738350"/>
              <a:gd name="connsiteX5" fmla="*/ 1045219 w 1741719"/>
              <a:gd name="connsiteY5" fmla="*/ 103874 h 1738350"/>
              <a:gd name="connsiteX6" fmla="*/ 1050464 w 1741719"/>
              <a:gd name="connsiteY6" fmla="*/ 0 h 17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719" h="1738350">
                <a:moveTo>
                  <a:pt x="1050464" y="0"/>
                </a:moveTo>
                <a:lnTo>
                  <a:pt x="1741719" y="0"/>
                </a:lnTo>
                <a:lnTo>
                  <a:pt x="1732905" y="174551"/>
                </a:lnTo>
                <a:cubicBezTo>
                  <a:pt x="1643702" y="1052914"/>
                  <a:pt x="901898" y="1738350"/>
                  <a:pt x="0" y="1738350"/>
                </a:cubicBezTo>
                <a:lnTo>
                  <a:pt x="0" y="1047095"/>
                </a:lnTo>
                <a:cubicBezTo>
                  <a:pt x="543988" y="1047095"/>
                  <a:pt x="991415" y="633667"/>
                  <a:pt x="1045219" y="103874"/>
                </a:cubicBezTo>
                <a:lnTo>
                  <a:pt x="105046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A4B236D-8F86-8B31-480B-C8C68F4488F5}"/>
              </a:ext>
            </a:extLst>
          </p:cNvPr>
          <p:cNvSpPr/>
          <p:nvPr/>
        </p:nvSpPr>
        <p:spPr>
          <a:xfrm>
            <a:off x="4133306" y="3715987"/>
            <a:ext cx="1960176" cy="1961267"/>
          </a:xfrm>
          <a:custGeom>
            <a:avLst/>
            <a:gdLst>
              <a:gd name="connsiteX0" fmla="*/ 49 w 1741898"/>
              <a:gd name="connsiteY0" fmla="*/ 0 h 1742868"/>
              <a:gd name="connsiteX1" fmla="*/ 691304 w 1741898"/>
              <a:gd name="connsiteY1" fmla="*/ 0 h 1742868"/>
              <a:gd name="connsiteX2" fmla="*/ 691255 w 1741898"/>
              <a:gd name="connsiteY2" fmla="*/ 970 h 1742868"/>
              <a:gd name="connsiteX3" fmla="*/ 1741898 w 1741898"/>
              <a:gd name="connsiteY3" fmla="*/ 1051613 h 1742868"/>
              <a:gd name="connsiteX4" fmla="*/ 1741898 w 1741898"/>
              <a:gd name="connsiteY4" fmla="*/ 1742868 h 1742868"/>
              <a:gd name="connsiteX5" fmla="*/ 0 w 1741898"/>
              <a:gd name="connsiteY5" fmla="*/ 970 h 1742868"/>
              <a:gd name="connsiteX6" fmla="*/ 49 w 1741898"/>
              <a:gd name="connsiteY6" fmla="*/ 0 h 17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2868">
                <a:moveTo>
                  <a:pt x="49" y="0"/>
                </a:moveTo>
                <a:lnTo>
                  <a:pt x="691304" y="0"/>
                </a:lnTo>
                <a:lnTo>
                  <a:pt x="691255" y="970"/>
                </a:lnTo>
                <a:cubicBezTo>
                  <a:pt x="691255" y="581224"/>
                  <a:pt x="1161644" y="1051613"/>
                  <a:pt x="1741898" y="1051613"/>
                </a:cubicBezTo>
                <a:lnTo>
                  <a:pt x="1741898" y="1742868"/>
                </a:lnTo>
                <a:cubicBezTo>
                  <a:pt x="779874" y="1742868"/>
                  <a:pt x="0" y="962994"/>
                  <a:pt x="0" y="970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FB0A0CA-64ED-58C6-1626-AE38AC8F97EF}"/>
              </a:ext>
            </a:extLst>
          </p:cNvPr>
          <p:cNvSpPr/>
          <p:nvPr/>
        </p:nvSpPr>
        <p:spPr>
          <a:xfrm>
            <a:off x="4133362" y="1756903"/>
            <a:ext cx="1960121" cy="1959084"/>
          </a:xfrm>
          <a:custGeom>
            <a:avLst/>
            <a:gdLst>
              <a:gd name="connsiteX0" fmla="*/ 1741849 w 1741849"/>
              <a:gd name="connsiteY0" fmla="*/ 0 h 1740928"/>
              <a:gd name="connsiteX1" fmla="*/ 1741849 w 1741849"/>
              <a:gd name="connsiteY1" fmla="*/ 691255 h 1740928"/>
              <a:gd name="connsiteX2" fmla="*/ 696630 w 1741849"/>
              <a:gd name="connsiteY2" fmla="*/ 1634476 h 1740928"/>
              <a:gd name="connsiteX3" fmla="*/ 691255 w 1741849"/>
              <a:gd name="connsiteY3" fmla="*/ 1740928 h 1740928"/>
              <a:gd name="connsiteX4" fmla="*/ 0 w 1741849"/>
              <a:gd name="connsiteY4" fmla="*/ 1740928 h 1740928"/>
              <a:gd name="connsiteX5" fmla="*/ 8944 w 1741849"/>
              <a:gd name="connsiteY5" fmla="*/ 1563799 h 1740928"/>
              <a:gd name="connsiteX6" fmla="*/ 1741849 w 1741849"/>
              <a:gd name="connsiteY6" fmla="*/ 0 h 174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49" h="1740928">
                <a:moveTo>
                  <a:pt x="1741849" y="0"/>
                </a:moveTo>
                <a:lnTo>
                  <a:pt x="1741849" y="691255"/>
                </a:lnTo>
                <a:cubicBezTo>
                  <a:pt x="1197861" y="691255"/>
                  <a:pt x="750434" y="1104683"/>
                  <a:pt x="696630" y="1634476"/>
                </a:cubicBezTo>
                <a:lnTo>
                  <a:pt x="691255" y="1740928"/>
                </a:lnTo>
                <a:lnTo>
                  <a:pt x="0" y="1740928"/>
                </a:lnTo>
                <a:lnTo>
                  <a:pt x="8944" y="1563799"/>
                </a:lnTo>
                <a:cubicBezTo>
                  <a:pt x="98147" y="685436"/>
                  <a:pt x="839952" y="0"/>
                  <a:pt x="174184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5E3432E-72EE-AFA6-311B-4E1D0B8D3F69}"/>
              </a:ext>
            </a:extLst>
          </p:cNvPr>
          <p:cNvSpPr/>
          <p:nvPr/>
        </p:nvSpPr>
        <p:spPr>
          <a:xfrm>
            <a:off x="4527825" y="2151422"/>
            <a:ext cx="3131312" cy="31313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59A997-049E-1728-627A-E9679C2996D6}"/>
              </a:ext>
            </a:extLst>
          </p:cNvPr>
          <p:cNvSpPr/>
          <p:nvPr/>
        </p:nvSpPr>
        <p:spPr>
          <a:xfrm>
            <a:off x="5173180" y="2796777"/>
            <a:ext cx="1840602" cy="1840602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FB6-FF93-5EEA-DA7F-F1F60554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Circular SWOT Analysis Concept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EE38498-FA29-F56F-74D8-DE5E37AF1169}"/>
              </a:ext>
            </a:extLst>
          </p:cNvPr>
          <p:cNvSpPr/>
          <p:nvPr/>
        </p:nvSpPr>
        <p:spPr>
          <a:xfrm rot="13500000">
            <a:off x="6551168" y="428575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89FD68-25DD-6BCC-4804-C8E1A9D77A82}"/>
              </a:ext>
            </a:extLst>
          </p:cNvPr>
          <p:cNvSpPr/>
          <p:nvPr/>
        </p:nvSpPr>
        <p:spPr>
          <a:xfrm>
            <a:off x="6757594" y="4380311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9BFF88A-D9A6-8357-7753-0B7789834038}"/>
              </a:ext>
            </a:extLst>
          </p:cNvPr>
          <p:cNvSpPr/>
          <p:nvPr/>
        </p:nvSpPr>
        <p:spPr>
          <a:xfrm rot="13500000" flipH="1">
            <a:off x="4930887" y="266547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1B6A92-F72A-554E-46BD-3C8703F4A0CF}"/>
              </a:ext>
            </a:extLst>
          </p:cNvPr>
          <p:cNvSpPr/>
          <p:nvPr/>
        </p:nvSpPr>
        <p:spPr>
          <a:xfrm flipH="1">
            <a:off x="4019115" y="1641832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389EB487-645B-F722-0C0D-808F351350A2}"/>
              </a:ext>
            </a:extLst>
          </p:cNvPr>
          <p:cNvSpPr/>
          <p:nvPr/>
        </p:nvSpPr>
        <p:spPr>
          <a:xfrm rot="18900000">
            <a:off x="4931892" y="429442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B93D200-E311-21A3-F885-AE39D11F7E04}"/>
              </a:ext>
            </a:extLst>
          </p:cNvPr>
          <p:cNvSpPr/>
          <p:nvPr/>
        </p:nvSpPr>
        <p:spPr>
          <a:xfrm rot="5400000">
            <a:off x="4020120" y="4379306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3A8212-ABDE-A6FB-863F-E83E692A4CE8}"/>
              </a:ext>
            </a:extLst>
          </p:cNvPr>
          <p:cNvGrpSpPr/>
          <p:nvPr/>
        </p:nvGrpSpPr>
        <p:grpSpPr>
          <a:xfrm>
            <a:off x="1163436" y="1581645"/>
            <a:ext cx="2241952" cy="1548950"/>
            <a:chOff x="1045520" y="1147685"/>
            <a:chExt cx="2241952" cy="154895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B37CBC2-57F5-1D65-9550-30B2C5729729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063EBC-3747-7AF6-CA48-EEBA39CB26E1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STRENGTHS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B1234C7-F61B-AEF3-6022-D4EE39F35869}"/>
              </a:ext>
            </a:extLst>
          </p:cNvPr>
          <p:cNvGrpSpPr/>
          <p:nvPr/>
        </p:nvGrpSpPr>
        <p:grpSpPr>
          <a:xfrm>
            <a:off x="1163436" y="4342399"/>
            <a:ext cx="2241952" cy="1548950"/>
            <a:chOff x="1045520" y="1147685"/>
            <a:chExt cx="2241952" cy="154895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03AF05-8A66-21A3-A0EC-C472B31350FE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9DDAA7-796A-99E5-491B-57D017A2CC7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OPPORTUNITIES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2053AD-2375-BB42-CA6E-8CAC0BCF7EFE}"/>
              </a:ext>
            </a:extLst>
          </p:cNvPr>
          <p:cNvGrpSpPr/>
          <p:nvPr/>
        </p:nvGrpSpPr>
        <p:grpSpPr>
          <a:xfrm>
            <a:off x="8783436" y="1581645"/>
            <a:ext cx="2241952" cy="1548950"/>
            <a:chOff x="1045520" y="1147685"/>
            <a:chExt cx="2241952" cy="15489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BD84F5E-1320-A338-6370-FCC479AD1F35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654E93-9758-79BE-9ECB-A2F0CEDA8777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accent2">
                      <a:lumMod val="5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817501B-9DB4-CFD4-88B7-5B102C1816B1}"/>
              </a:ext>
            </a:extLst>
          </p:cNvPr>
          <p:cNvGrpSpPr/>
          <p:nvPr/>
        </p:nvGrpSpPr>
        <p:grpSpPr>
          <a:xfrm>
            <a:off x="8783436" y="4342399"/>
            <a:ext cx="2241952" cy="1548950"/>
            <a:chOff x="1045520" y="1147685"/>
            <a:chExt cx="2241952" cy="154895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CB57C16-66EB-B8D2-A36A-F581EF64903D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7BFA06C-EBF6-A2EA-87D7-FB1D22DE2D5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THREATS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05A14150-28EE-F062-62AB-FCB92F08A619}"/>
              </a:ext>
            </a:extLst>
          </p:cNvPr>
          <p:cNvSpPr/>
          <p:nvPr/>
        </p:nvSpPr>
        <p:spPr>
          <a:xfrm>
            <a:off x="6885823" y="4508541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416039D-7F96-939E-6100-55175CB5E72F}"/>
              </a:ext>
            </a:extLst>
          </p:cNvPr>
          <p:cNvSpPr/>
          <p:nvPr/>
        </p:nvSpPr>
        <p:spPr>
          <a:xfrm flipH="1">
            <a:off x="4147345" y="1770062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BE86819-09F9-3FBF-149D-AF00F509E81F}"/>
              </a:ext>
            </a:extLst>
          </p:cNvPr>
          <p:cNvSpPr/>
          <p:nvPr/>
        </p:nvSpPr>
        <p:spPr>
          <a:xfrm rot="5400000">
            <a:off x="4148350" y="4507536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876E520-4064-4159-60E7-F9A02353402C}"/>
              </a:ext>
            </a:extLst>
          </p:cNvPr>
          <p:cNvGrpSpPr/>
          <p:nvPr/>
        </p:nvGrpSpPr>
        <p:grpSpPr>
          <a:xfrm>
            <a:off x="4428791" y="4787669"/>
            <a:ext cx="607612" cy="608226"/>
            <a:chOff x="5768975" y="6546850"/>
            <a:chExt cx="1571625" cy="1573213"/>
          </a:xfrm>
        </p:grpSpPr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E0027DB3-D35F-1D49-368E-681DBA6EC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2A2AFEDA-8A81-D44C-8EFA-BA05B76F9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DB1FDB01-25ED-6343-D4E4-555696A40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Oval 30">
              <a:extLst>
                <a:ext uri="{FF2B5EF4-FFF2-40B4-BE49-F238E27FC236}">
                  <a16:creationId xmlns:a16="http://schemas.microsoft.com/office/drawing/2014/main" id="{03444C1C-5132-DA76-B72C-0E34A51C1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24834E-607D-4B13-E80B-0EC589277A84}"/>
              </a:ext>
            </a:extLst>
          </p:cNvPr>
          <p:cNvGrpSpPr/>
          <p:nvPr/>
        </p:nvGrpSpPr>
        <p:grpSpPr>
          <a:xfrm>
            <a:off x="7210974" y="4783948"/>
            <a:ext cx="518194" cy="617680"/>
            <a:chOff x="7627938" y="6559551"/>
            <a:chExt cx="1347788" cy="1606549"/>
          </a:xfrm>
        </p:grpSpPr>
        <p:sp>
          <p:nvSpPr>
            <p:cNvPr id="81" name="Line 34">
              <a:extLst>
                <a:ext uri="{FF2B5EF4-FFF2-40B4-BE49-F238E27FC236}">
                  <a16:creationId xmlns:a16="http://schemas.microsoft.com/office/drawing/2014/main" id="{21C2F35E-9528-DEEC-2123-79F9D05E1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Line 35">
              <a:extLst>
                <a:ext uri="{FF2B5EF4-FFF2-40B4-BE49-F238E27FC236}">
                  <a16:creationId xmlns:a16="http://schemas.microsoft.com/office/drawing/2014/main" id="{C7FBA272-FF09-ED2B-1DD7-572E98B57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8EC3ECE8-65D1-25E9-3E43-0DD8607D7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Line 37">
              <a:extLst>
                <a:ext uri="{FF2B5EF4-FFF2-40B4-BE49-F238E27FC236}">
                  <a16:creationId xmlns:a16="http://schemas.microsoft.com/office/drawing/2014/main" id="{A1165749-AE78-D491-DC42-110962BDA9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E835B0C6-3C67-4ABB-BA1C-9D0F06814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E791EC55-0729-AE7A-4BCC-07DCABAE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81AF501-3AA4-E436-7A8C-940CD86D690C}"/>
              </a:ext>
            </a:extLst>
          </p:cNvPr>
          <p:cNvGrpSpPr/>
          <p:nvPr/>
        </p:nvGrpSpPr>
        <p:grpSpPr>
          <a:xfrm>
            <a:off x="4415907" y="2037616"/>
            <a:ext cx="631370" cy="633386"/>
            <a:chOff x="1585913" y="6542087"/>
            <a:chExt cx="1490662" cy="1495426"/>
          </a:xfrm>
        </p:grpSpPr>
        <p:sp>
          <p:nvSpPr>
            <p:cNvPr id="97" name="Freeform 54">
              <a:extLst>
                <a:ext uri="{FF2B5EF4-FFF2-40B4-BE49-F238E27FC236}">
                  <a16:creationId xmlns:a16="http://schemas.microsoft.com/office/drawing/2014/main" id="{8D7D1FFE-3859-BC1D-465D-E2B8549D1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5">
              <a:extLst>
                <a:ext uri="{FF2B5EF4-FFF2-40B4-BE49-F238E27FC236}">
                  <a16:creationId xmlns:a16="http://schemas.microsoft.com/office/drawing/2014/main" id="{0313508E-7304-C2C0-2E34-33BE70CC2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6">
              <a:extLst>
                <a:ext uri="{FF2B5EF4-FFF2-40B4-BE49-F238E27FC236}">
                  <a16:creationId xmlns:a16="http://schemas.microsoft.com/office/drawing/2014/main" id="{7E6DB6B2-F773-0BAB-A63F-4E4B91E4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5EFE5401-BBE9-17E7-0A2E-1DC3EEA54F3D}"/>
              </a:ext>
            </a:extLst>
          </p:cNvPr>
          <p:cNvSpPr/>
          <p:nvPr/>
        </p:nvSpPr>
        <p:spPr>
          <a:xfrm rot="18900000" flipH="1">
            <a:off x="6552173" y="2674146"/>
            <a:ext cx="729282" cy="48618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E6E7BF5-78FF-D54A-9695-5936A62D1D5D}"/>
              </a:ext>
            </a:extLst>
          </p:cNvPr>
          <p:cNvSpPr/>
          <p:nvPr/>
        </p:nvSpPr>
        <p:spPr>
          <a:xfrm rot="5400000" flipH="1">
            <a:off x="6758599" y="1640827"/>
            <a:ext cx="1424953" cy="142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D09E63D-FACE-9783-7AAB-F8E06C84590A}"/>
              </a:ext>
            </a:extLst>
          </p:cNvPr>
          <p:cNvSpPr/>
          <p:nvPr/>
        </p:nvSpPr>
        <p:spPr>
          <a:xfrm rot="5400000" flipH="1">
            <a:off x="6886828" y="1769057"/>
            <a:ext cx="1168494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B8DA98-A789-5E14-3EA8-53F3F230E054}"/>
              </a:ext>
            </a:extLst>
          </p:cNvPr>
          <p:cNvGrpSpPr/>
          <p:nvPr/>
        </p:nvGrpSpPr>
        <p:grpSpPr>
          <a:xfrm>
            <a:off x="7184014" y="2070981"/>
            <a:ext cx="574124" cy="564644"/>
            <a:chOff x="3790951" y="6524625"/>
            <a:chExt cx="1538287" cy="1512888"/>
          </a:xfrm>
          <a:solidFill>
            <a:schemeClr val="bg1"/>
          </a:solidFill>
        </p:grpSpPr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id="{CD7A8809-D3B0-82C5-8795-075244CCF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4D7C0EBD-6644-4527-CD91-BE0109F9D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444A935F-92B5-BBF8-F317-964181E06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F5E299CE-4669-4A0F-E873-5116F5CA8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FA1ABDF9-A84B-0B8F-C5DD-E6AC8D5DF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48">
              <a:extLst>
                <a:ext uri="{FF2B5EF4-FFF2-40B4-BE49-F238E27FC236}">
                  <a16:creationId xmlns:a16="http://schemas.microsoft.com/office/drawing/2014/main" id="{93F1E461-CCA8-BD4B-84BA-DC875CEB4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49">
              <a:extLst>
                <a:ext uri="{FF2B5EF4-FFF2-40B4-BE49-F238E27FC236}">
                  <a16:creationId xmlns:a16="http://schemas.microsoft.com/office/drawing/2014/main" id="{2954E9DC-7DC2-2F1C-63FB-C075BAFC5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50">
              <a:extLst>
                <a:ext uri="{FF2B5EF4-FFF2-40B4-BE49-F238E27FC236}">
                  <a16:creationId xmlns:a16="http://schemas.microsoft.com/office/drawing/2014/main" id="{B78843BA-81BE-624B-289B-91A85562E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DAE400C-A182-7148-E6C6-5A8AC6064488}"/>
              </a:ext>
            </a:extLst>
          </p:cNvPr>
          <p:cNvSpPr txBox="1"/>
          <p:nvPr/>
        </p:nvSpPr>
        <p:spPr>
          <a:xfrm>
            <a:off x="5311834" y="3329654"/>
            <a:ext cx="1563294" cy="7748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60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atin typeface="Segoe UI Black" panose="020B0A02040204020203" pitchFamily="34" charset="0"/>
                <a:ea typeface="Segoe UI Black" panose="020B0A02040204020203" pitchFamily="34" charset="0"/>
              </a:rPr>
              <a:t>SWOT</a:t>
            </a:r>
            <a:endParaRPr lang="en-US" sz="3600" dirty="0">
              <a:gradFill>
                <a:gsLst>
                  <a:gs pos="0">
                    <a:schemeClr val="accent1">
                      <a:lumMod val="50000"/>
                    </a:schemeClr>
                  </a:gs>
                  <a:gs pos="6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71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B35E11-1723-E596-093C-0102C2C2E4E3}"/>
              </a:ext>
            </a:extLst>
          </p:cNvPr>
          <p:cNvSpPr/>
          <p:nvPr/>
        </p:nvSpPr>
        <p:spPr>
          <a:xfrm>
            <a:off x="60944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65A6A15-B58C-8671-BC36-7C95B38B93E0}"/>
              </a:ext>
            </a:extLst>
          </p:cNvPr>
          <p:cNvSpPr/>
          <p:nvPr/>
        </p:nvSpPr>
        <p:spPr>
          <a:xfrm>
            <a:off x="4133306" y="3715987"/>
            <a:ext cx="1960176" cy="1961267"/>
          </a:xfrm>
          <a:custGeom>
            <a:avLst/>
            <a:gdLst>
              <a:gd name="connsiteX0" fmla="*/ 49 w 1741898"/>
              <a:gd name="connsiteY0" fmla="*/ 0 h 1742868"/>
              <a:gd name="connsiteX1" fmla="*/ 691304 w 1741898"/>
              <a:gd name="connsiteY1" fmla="*/ 0 h 1742868"/>
              <a:gd name="connsiteX2" fmla="*/ 691255 w 1741898"/>
              <a:gd name="connsiteY2" fmla="*/ 970 h 1742868"/>
              <a:gd name="connsiteX3" fmla="*/ 1741898 w 1741898"/>
              <a:gd name="connsiteY3" fmla="*/ 1051613 h 1742868"/>
              <a:gd name="connsiteX4" fmla="*/ 1741898 w 1741898"/>
              <a:gd name="connsiteY4" fmla="*/ 1742868 h 1742868"/>
              <a:gd name="connsiteX5" fmla="*/ 0 w 1741898"/>
              <a:gd name="connsiteY5" fmla="*/ 970 h 1742868"/>
              <a:gd name="connsiteX6" fmla="*/ 49 w 1741898"/>
              <a:gd name="connsiteY6" fmla="*/ 0 h 17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2868">
                <a:moveTo>
                  <a:pt x="49" y="0"/>
                </a:moveTo>
                <a:lnTo>
                  <a:pt x="691304" y="0"/>
                </a:lnTo>
                <a:lnTo>
                  <a:pt x="691255" y="970"/>
                </a:lnTo>
                <a:cubicBezTo>
                  <a:pt x="691255" y="581224"/>
                  <a:pt x="1161644" y="1051613"/>
                  <a:pt x="1741898" y="1051613"/>
                </a:cubicBezTo>
                <a:lnTo>
                  <a:pt x="1741898" y="1742868"/>
                </a:lnTo>
                <a:cubicBezTo>
                  <a:pt x="779874" y="1742868"/>
                  <a:pt x="0" y="962994"/>
                  <a:pt x="0" y="970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B03C09-C73B-3114-21D6-5F2AAD7C4704}"/>
              </a:ext>
            </a:extLst>
          </p:cNvPr>
          <p:cNvSpPr/>
          <p:nvPr/>
        </p:nvSpPr>
        <p:spPr>
          <a:xfrm>
            <a:off x="636279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C13902-9487-E409-C862-4E83FADA058D}"/>
              </a:ext>
            </a:extLst>
          </p:cNvPr>
          <p:cNvSpPr/>
          <p:nvPr/>
        </p:nvSpPr>
        <p:spPr>
          <a:xfrm>
            <a:off x="636279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2C5BB3-798E-49AB-9E5C-246F6020FEC0}"/>
              </a:ext>
            </a:extLst>
          </p:cNvPr>
          <p:cNvSpPr/>
          <p:nvPr/>
        </p:nvSpPr>
        <p:spPr>
          <a:xfrm>
            <a:off x="60944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6875C9A-EF80-ED63-C27F-E610163E8797}"/>
              </a:ext>
            </a:extLst>
          </p:cNvPr>
          <p:cNvSpPr/>
          <p:nvPr/>
        </p:nvSpPr>
        <p:spPr>
          <a:xfrm>
            <a:off x="6093482" y="1756903"/>
            <a:ext cx="1960176" cy="1964168"/>
          </a:xfrm>
          <a:custGeom>
            <a:avLst/>
            <a:gdLst>
              <a:gd name="connsiteX0" fmla="*/ 0 w 1741898"/>
              <a:gd name="connsiteY0" fmla="*/ 0 h 1745446"/>
              <a:gd name="connsiteX1" fmla="*/ 1741898 w 1741898"/>
              <a:gd name="connsiteY1" fmla="*/ 1741898 h 1745446"/>
              <a:gd name="connsiteX2" fmla="*/ 1741719 w 1741898"/>
              <a:gd name="connsiteY2" fmla="*/ 1745446 h 1745446"/>
              <a:gd name="connsiteX3" fmla="*/ 1050464 w 1741898"/>
              <a:gd name="connsiteY3" fmla="*/ 1745446 h 1745446"/>
              <a:gd name="connsiteX4" fmla="*/ 1050643 w 1741898"/>
              <a:gd name="connsiteY4" fmla="*/ 1741898 h 1745446"/>
              <a:gd name="connsiteX5" fmla="*/ 0 w 1741898"/>
              <a:gd name="connsiteY5" fmla="*/ 691255 h 1745446"/>
              <a:gd name="connsiteX6" fmla="*/ 0 w 1741898"/>
              <a:gd name="connsiteY6" fmla="*/ 0 h 174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5446">
                <a:moveTo>
                  <a:pt x="0" y="0"/>
                </a:moveTo>
                <a:cubicBezTo>
                  <a:pt x="962024" y="0"/>
                  <a:pt x="1741898" y="779874"/>
                  <a:pt x="1741898" y="1741898"/>
                </a:cubicBezTo>
                <a:lnTo>
                  <a:pt x="1741719" y="1745446"/>
                </a:lnTo>
                <a:lnTo>
                  <a:pt x="1050464" y="1745446"/>
                </a:lnTo>
                <a:lnTo>
                  <a:pt x="1050643" y="1741898"/>
                </a:lnTo>
                <a:cubicBezTo>
                  <a:pt x="1050643" y="1161644"/>
                  <a:pt x="580254" y="691255"/>
                  <a:pt x="0" y="6912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6ED2EA8-76F8-C698-4198-0E48D98C77ED}"/>
              </a:ext>
            </a:extLst>
          </p:cNvPr>
          <p:cNvSpPr/>
          <p:nvPr/>
        </p:nvSpPr>
        <p:spPr>
          <a:xfrm>
            <a:off x="6093483" y="3721071"/>
            <a:ext cx="1959974" cy="1956183"/>
          </a:xfrm>
          <a:custGeom>
            <a:avLst/>
            <a:gdLst>
              <a:gd name="connsiteX0" fmla="*/ 1050464 w 1741719"/>
              <a:gd name="connsiteY0" fmla="*/ 0 h 1738350"/>
              <a:gd name="connsiteX1" fmla="*/ 1741719 w 1741719"/>
              <a:gd name="connsiteY1" fmla="*/ 0 h 1738350"/>
              <a:gd name="connsiteX2" fmla="*/ 1732905 w 1741719"/>
              <a:gd name="connsiteY2" fmla="*/ 174551 h 1738350"/>
              <a:gd name="connsiteX3" fmla="*/ 0 w 1741719"/>
              <a:gd name="connsiteY3" fmla="*/ 1738350 h 1738350"/>
              <a:gd name="connsiteX4" fmla="*/ 0 w 1741719"/>
              <a:gd name="connsiteY4" fmla="*/ 1047095 h 1738350"/>
              <a:gd name="connsiteX5" fmla="*/ 1045219 w 1741719"/>
              <a:gd name="connsiteY5" fmla="*/ 103874 h 1738350"/>
              <a:gd name="connsiteX6" fmla="*/ 1050464 w 1741719"/>
              <a:gd name="connsiteY6" fmla="*/ 0 h 17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719" h="1738350">
                <a:moveTo>
                  <a:pt x="1050464" y="0"/>
                </a:moveTo>
                <a:lnTo>
                  <a:pt x="1741719" y="0"/>
                </a:lnTo>
                <a:lnTo>
                  <a:pt x="1732905" y="174551"/>
                </a:lnTo>
                <a:cubicBezTo>
                  <a:pt x="1643702" y="1052914"/>
                  <a:pt x="901898" y="1738350"/>
                  <a:pt x="0" y="1738350"/>
                </a:cubicBezTo>
                <a:lnTo>
                  <a:pt x="0" y="1047095"/>
                </a:lnTo>
                <a:cubicBezTo>
                  <a:pt x="543988" y="1047095"/>
                  <a:pt x="991415" y="633667"/>
                  <a:pt x="1045219" y="103874"/>
                </a:cubicBezTo>
                <a:lnTo>
                  <a:pt x="105046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FB0A0CA-64ED-58C6-1626-AE38AC8F97EF}"/>
              </a:ext>
            </a:extLst>
          </p:cNvPr>
          <p:cNvSpPr/>
          <p:nvPr/>
        </p:nvSpPr>
        <p:spPr>
          <a:xfrm>
            <a:off x="4133362" y="1756903"/>
            <a:ext cx="1960120" cy="1959084"/>
          </a:xfrm>
          <a:custGeom>
            <a:avLst/>
            <a:gdLst>
              <a:gd name="connsiteX0" fmla="*/ 1741849 w 1741849"/>
              <a:gd name="connsiteY0" fmla="*/ 0 h 1740928"/>
              <a:gd name="connsiteX1" fmla="*/ 1741849 w 1741849"/>
              <a:gd name="connsiteY1" fmla="*/ 691255 h 1740928"/>
              <a:gd name="connsiteX2" fmla="*/ 696630 w 1741849"/>
              <a:gd name="connsiteY2" fmla="*/ 1634476 h 1740928"/>
              <a:gd name="connsiteX3" fmla="*/ 691255 w 1741849"/>
              <a:gd name="connsiteY3" fmla="*/ 1740928 h 1740928"/>
              <a:gd name="connsiteX4" fmla="*/ 0 w 1741849"/>
              <a:gd name="connsiteY4" fmla="*/ 1740928 h 1740928"/>
              <a:gd name="connsiteX5" fmla="*/ 8944 w 1741849"/>
              <a:gd name="connsiteY5" fmla="*/ 1563799 h 1740928"/>
              <a:gd name="connsiteX6" fmla="*/ 1741849 w 1741849"/>
              <a:gd name="connsiteY6" fmla="*/ 0 h 174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49" h="1740928">
                <a:moveTo>
                  <a:pt x="1741849" y="0"/>
                </a:moveTo>
                <a:lnTo>
                  <a:pt x="1741849" y="691255"/>
                </a:lnTo>
                <a:cubicBezTo>
                  <a:pt x="1197861" y="691255"/>
                  <a:pt x="750434" y="1104683"/>
                  <a:pt x="696630" y="1634476"/>
                </a:cubicBezTo>
                <a:lnTo>
                  <a:pt x="691255" y="1740928"/>
                </a:lnTo>
                <a:lnTo>
                  <a:pt x="0" y="1740928"/>
                </a:lnTo>
                <a:lnTo>
                  <a:pt x="8944" y="1563799"/>
                </a:lnTo>
                <a:cubicBezTo>
                  <a:pt x="98147" y="685436"/>
                  <a:pt x="839952" y="0"/>
                  <a:pt x="174184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5E3432E-72EE-AFA6-311B-4E1D0B8D3F69}"/>
              </a:ext>
            </a:extLst>
          </p:cNvPr>
          <p:cNvSpPr/>
          <p:nvPr/>
        </p:nvSpPr>
        <p:spPr>
          <a:xfrm>
            <a:off x="4527825" y="2151422"/>
            <a:ext cx="3131312" cy="31313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59A997-049E-1728-627A-E9679C2996D6}"/>
              </a:ext>
            </a:extLst>
          </p:cNvPr>
          <p:cNvSpPr/>
          <p:nvPr/>
        </p:nvSpPr>
        <p:spPr>
          <a:xfrm>
            <a:off x="5173180" y="2796777"/>
            <a:ext cx="1840602" cy="1840602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FB6-FF93-5EEA-DA7F-F1F60554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Circular SWOT Analysis Concept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EE38498-FA29-F56F-74D8-DE5E37AF1169}"/>
              </a:ext>
            </a:extLst>
          </p:cNvPr>
          <p:cNvSpPr/>
          <p:nvPr/>
        </p:nvSpPr>
        <p:spPr>
          <a:xfrm rot="13500000">
            <a:off x="6551168" y="428575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89FD68-25DD-6BCC-4804-C8E1A9D77A82}"/>
              </a:ext>
            </a:extLst>
          </p:cNvPr>
          <p:cNvSpPr/>
          <p:nvPr/>
        </p:nvSpPr>
        <p:spPr>
          <a:xfrm>
            <a:off x="6757594" y="4380311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9BFF88A-D9A6-8357-7753-0B7789834038}"/>
              </a:ext>
            </a:extLst>
          </p:cNvPr>
          <p:cNvSpPr/>
          <p:nvPr/>
        </p:nvSpPr>
        <p:spPr>
          <a:xfrm rot="13500000" flipH="1">
            <a:off x="4930887" y="266547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1B6A92-F72A-554E-46BD-3C8703F4A0CF}"/>
              </a:ext>
            </a:extLst>
          </p:cNvPr>
          <p:cNvSpPr/>
          <p:nvPr/>
        </p:nvSpPr>
        <p:spPr>
          <a:xfrm flipH="1">
            <a:off x="4019115" y="1641832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079642-9B0F-8224-5DDD-CBA85D9EC624}"/>
              </a:ext>
            </a:extLst>
          </p:cNvPr>
          <p:cNvSpPr/>
          <p:nvPr/>
        </p:nvSpPr>
        <p:spPr>
          <a:xfrm rot="18900000" flipH="1">
            <a:off x="6552173" y="267414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8D23A01-36F1-96E9-E7BB-C83CDE863077}"/>
              </a:ext>
            </a:extLst>
          </p:cNvPr>
          <p:cNvSpPr/>
          <p:nvPr/>
        </p:nvSpPr>
        <p:spPr>
          <a:xfrm rot="5400000" flipH="1">
            <a:off x="6758599" y="1640827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3A8212-ABDE-A6FB-863F-E83E692A4CE8}"/>
              </a:ext>
            </a:extLst>
          </p:cNvPr>
          <p:cNvGrpSpPr/>
          <p:nvPr/>
        </p:nvGrpSpPr>
        <p:grpSpPr>
          <a:xfrm>
            <a:off x="1163436" y="1581645"/>
            <a:ext cx="2241952" cy="1548950"/>
            <a:chOff x="1045520" y="1147685"/>
            <a:chExt cx="2241952" cy="154895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B37CBC2-57F5-1D65-9550-30B2C5729729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063EBC-3747-7AF6-CA48-EEBA39CB26E1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STRENGTHS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B1234C7-F61B-AEF3-6022-D4EE39F35869}"/>
              </a:ext>
            </a:extLst>
          </p:cNvPr>
          <p:cNvGrpSpPr/>
          <p:nvPr/>
        </p:nvGrpSpPr>
        <p:grpSpPr>
          <a:xfrm>
            <a:off x="1163436" y="4342399"/>
            <a:ext cx="2241952" cy="1548950"/>
            <a:chOff x="1045520" y="1147685"/>
            <a:chExt cx="2241952" cy="154895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03AF05-8A66-21A3-A0EC-C472B31350FE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9DDAA7-796A-99E5-491B-57D017A2CC7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accent3">
                      <a:lumMod val="5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OPPORTUNITIES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2053AD-2375-BB42-CA6E-8CAC0BCF7EFE}"/>
              </a:ext>
            </a:extLst>
          </p:cNvPr>
          <p:cNvGrpSpPr/>
          <p:nvPr/>
        </p:nvGrpSpPr>
        <p:grpSpPr>
          <a:xfrm>
            <a:off x="8783436" y="1581645"/>
            <a:ext cx="2241952" cy="1548950"/>
            <a:chOff x="1045520" y="1147685"/>
            <a:chExt cx="2241952" cy="15489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BD84F5E-1320-A338-6370-FCC479AD1F35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654E93-9758-79BE-9ECB-A2F0CEDA8777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817501B-9DB4-CFD4-88B7-5B102C1816B1}"/>
              </a:ext>
            </a:extLst>
          </p:cNvPr>
          <p:cNvGrpSpPr/>
          <p:nvPr/>
        </p:nvGrpSpPr>
        <p:grpSpPr>
          <a:xfrm>
            <a:off x="8783436" y="4342399"/>
            <a:ext cx="2241952" cy="1548950"/>
            <a:chOff x="1045520" y="1147685"/>
            <a:chExt cx="2241952" cy="154895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CB57C16-66EB-B8D2-A36A-F581EF64903D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7BFA06C-EBF6-A2EA-87D7-FB1D22DE2D5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THREATS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05A14150-28EE-F062-62AB-FCB92F08A619}"/>
              </a:ext>
            </a:extLst>
          </p:cNvPr>
          <p:cNvSpPr/>
          <p:nvPr/>
        </p:nvSpPr>
        <p:spPr>
          <a:xfrm>
            <a:off x="6885823" y="4508541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416039D-7F96-939E-6100-55175CB5E72F}"/>
              </a:ext>
            </a:extLst>
          </p:cNvPr>
          <p:cNvSpPr/>
          <p:nvPr/>
        </p:nvSpPr>
        <p:spPr>
          <a:xfrm flipH="1">
            <a:off x="4147345" y="1770062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4A908DC-E66B-32B3-783D-F8CE4E6507E8}"/>
              </a:ext>
            </a:extLst>
          </p:cNvPr>
          <p:cNvSpPr/>
          <p:nvPr/>
        </p:nvSpPr>
        <p:spPr>
          <a:xfrm rot="5400000" flipH="1">
            <a:off x="6886828" y="1769057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24834E-607D-4B13-E80B-0EC589277A84}"/>
              </a:ext>
            </a:extLst>
          </p:cNvPr>
          <p:cNvGrpSpPr/>
          <p:nvPr/>
        </p:nvGrpSpPr>
        <p:grpSpPr>
          <a:xfrm>
            <a:off x="7210974" y="4783948"/>
            <a:ext cx="518194" cy="617680"/>
            <a:chOff x="7627938" y="6559551"/>
            <a:chExt cx="1347788" cy="1606549"/>
          </a:xfrm>
        </p:grpSpPr>
        <p:sp>
          <p:nvSpPr>
            <p:cNvPr id="81" name="Line 34">
              <a:extLst>
                <a:ext uri="{FF2B5EF4-FFF2-40B4-BE49-F238E27FC236}">
                  <a16:creationId xmlns:a16="http://schemas.microsoft.com/office/drawing/2014/main" id="{21C2F35E-9528-DEEC-2123-79F9D05E1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Line 35">
              <a:extLst>
                <a:ext uri="{FF2B5EF4-FFF2-40B4-BE49-F238E27FC236}">
                  <a16:creationId xmlns:a16="http://schemas.microsoft.com/office/drawing/2014/main" id="{C7FBA272-FF09-ED2B-1DD7-572E98B57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8EC3ECE8-65D1-25E9-3E43-0DD8607D7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Line 37">
              <a:extLst>
                <a:ext uri="{FF2B5EF4-FFF2-40B4-BE49-F238E27FC236}">
                  <a16:creationId xmlns:a16="http://schemas.microsoft.com/office/drawing/2014/main" id="{A1165749-AE78-D491-DC42-110962BDA9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E835B0C6-3C67-4ABB-BA1C-9D0F06814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E791EC55-0729-AE7A-4BCC-07DCABAE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88C7BE4-19AE-9479-0D2D-BD6CE32C3E12}"/>
              </a:ext>
            </a:extLst>
          </p:cNvPr>
          <p:cNvGrpSpPr/>
          <p:nvPr/>
        </p:nvGrpSpPr>
        <p:grpSpPr>
          <a:xfrm>
            <a:off x="7184014" y="2070981"/>
            <a:ext cx="574124" cy="564644"/>
            <a:chOff x="3790951" y="6524625"/>
            <a:chExt cx="1538287" cy="1512888"/>
          </a:xfrm>
        </p:grpSpPr>
        <p:sp>
          <p:nvSpPr>
            <p:cNvPr id="88" name="Freeform 43">
              <a:extLst>
                <a:ext uri="{FF2B5EF4-FFF2-40B4-BE49-F238E27FC236}">
                  <a16:creationId xmlns:a16="http://schemas.microsoft.com/office/drawing/2014/main" id="{D7CDC416-4BFF-CDBB-2612-43687E694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4">
              <a:extLst>
                <a:ext uri="{FF2B5EF4-FFF2-40B4-BE49-F238E27FC236}">
                  <a16:creationId xmlns:a16="http://schemas.microsoft.com/office/drawing/2014/main" id="{D707E7A0-8D11-4BDB-81DB-5D7163D67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A9A4EBCD-4BD3-1FD2-B0A2-D7F374BF7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7C61E22F-6E69-1CB7-811D-DC7AAECB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89F51DF2-FFD6-4D62-B1A3-452F7D419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A8D778C8-E3D3-027B-E26D-341BAD904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609B10F9-A906-472F-9FAA-FFD70614C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0">
              <a:extLst>
                <a:ext uri="{FF2B5EF4-FFF2-40B4-BE49-F238E27FC236}">
                  <a16:creationId xmlns:a16="http://schemas.microsoft.com/office/drawing/2014/main" id="{983915A0-A63F-B83B-086D-528AD632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81AF501-3AA4-E436-7A8C-940CD86D690C}"/>
              </a:ext>
            </a:extLst>
          </p:cNvPr>
          <p:cNvGrpSpPr/>
          <p:nvPr/>
        </p:nvGrpSpPr>
        <p:grpSpPr>
          <a:xfrm>
            <a:off x="4415907" y="2037616"/>
            <a:ext cx="631370" cy="633386"/>
            <a:chOff x="1585913" y="6542087"/>
            <a:chExt cx="1490662" cy="1495426"/>
          </a:xfrm>
        </p:grpSpPr>
        <p:sp>
          <p:nvSpPr>
            <p:cNvPr id="97" name="Freeform 54">
              <a:extLst>
                <a:ext uri="{FF2B5EF4-FFF2-40B4-BE49-F238E27FC236}">
                  <a16:creationId xmlns:a16="http://schemas.microsoft.com/office/drawing/2014/main" id="{8D7D1FFE-3859-BC1D-465D-E2B8549D1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5">
              <a:extLst>
                <a:ext uri="{FF2B5EF4-FFF2-40B4-BE49-F238E27FC236}">
                  <a16:creationId xmlns:a16="http://schemas.microsoft.com/office/drawing/2014/main" id="{0313508E-7304-C2C0-2E34-33BE70CC2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6">
              <a:extLst>
                <a:ext uri="{FF2B5EF4-FFF2-40B4-BE49-F238E27FC236}">
                  <a16:creationId xmlns:a16="http://schemas.microsoft.com/office/drawing/2014/main" id="{7E6DB6B2-F773-0BAB-A63F-4E4B91E4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CBB5074-76E8-62E5-CE7F-7FF750A98C2E}"/>
              </a:ext>
            </a:extLst>
          </p:cNvPr>
          <p:cNvSpPr/>
          <p:nvPr/>
        </p:nvSpPr>
        <p:spPr>
          <a:xfrm rot="18900000">
            <a:off x="4931892" y="4294427"/>
            <a:ext cx="729282" cy="48618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D47E021-5125-1351-50B9-7D3400CEBBE6}"/>
              </a:ext>
            </a:extLst>
          </p:cNvPr>
          <p:cNvSpPr/>
          <p:nvPr/>
        </p:nvSpPr>
        <p:spPr>
          <a:xfrm rot="5400000">
            <a:off x="4020120" y="4379306"/>
            <a:ext cx="1424953" cy="14249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7DFB1BE-7D4A-A891-287B-8662B855E71A}"/>
              </a:ext>
            </a:extLst>
          </p:cNvPr>
          <p:cNvSpPr/>
          <p:nvPr/>
        </p:nvSpPr>
        <p:spPr>
          <a:xfrm rot="5400000">
            <a:off x="4148350" y="4507536"/>
            <a:ext cx="1168492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8AFBB6-34DC-6E32-1AC0-8CCED43CB5DA}"/>
              </a:ext>
            </a:extLst>
          </p:cNvPr>
          <p:cNvGrpSpPr/>
          <p:nvPr/>
        </p:nvGrpSpPr>
        <p:grpSpPr>
          <a:xfrm>
            <a:off x="4428791" y="4787669"/>
            <a:ext cx="607612" cy="608226"/>
            <a:chOff x="5768975" y="6546850"/>
            <a:chExt cx="1571625" cy="1573213"/>
          </a:xfrm>
          <a:solidFill>
            <a:schemeClr val="bg1"/>
          </a:solidFill>
        </p:grpSpPr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953395C1-A130-1FC8-A5D2-D1377842E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D3778D2-6334-5E12-6320-30B453014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6FB5E994-B9F7-B977-4E0F-0F185F7237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Oval 30">
              <a:extLst>
                <a:ext uri="{FF2B5EF4-FFF2-40B4-BE49-F238E27FC236}">
                  <a16:creationId xmlns:a16="http://schemas.microsoft.com/office/drawing/2014/main" id="{99C9F5F3-4FAC-C359-091A-CFFAB04B4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E1302C4-BD8C-0341-FA9F-619590C697D3}"/>
              </a:ext>
            </a:extLst>
          </p:cNvPr>
          <p:cNvSpPr txBox="1"/>
          <p:nvPr/>
        </p:nvSpPr>
        <p:spPr>
          <a:xfrm>
            <a:off x="5311834" y="3329654"/>
            <a:ext cx="1563294" cy="7748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60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atin typeface="Segoe UI Black" panose="020B0A02040204020203" pitchFamily="34" charset="0"/>
                <a:ea typeface="Segoe UI Black" panose="020B0A02040204020203" pitchFamily="34" charset="0"/>
              </a:rPr>
              <a:t>SWOT</a:t>
            </a:r>
            <a:endParaRPr lang="en-US" sz="3600" dirty="0">
              <a:gradFill>
                <a:gsLst>
                  <a:gs pos="0">
                    <a:schemeClr val="accent1">
                      <a:lumMod val="50000"/>
                    </a:schemeClr>
                  </a:gs>
                  <a:gs pos="6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626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B03C09-C73B-3114-21D6-5F2AAD7C4704}"/>
              </a:ext>
            </a:extLst>
          </p:cNvPr>
          <p:cNvSpPr/>
          <p:nvPr/>
        </p:nvSpPr>
        <p:spPr>
          <a:xfrm>
            <a:off x="636279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7A1B596-694C-356B-4274-F547218DB555}"/>
              </a:ext>
            </a:extLst>
          </p:cNvPr>
          <p:cNvSpPr/>
          <p:nvPr/>
        </p:nvSpPr>
        <p:spPr>
          <a:xfrm>
            <a:off x="6093483" y="3721071"/>
            <a:ext cx="1959974" cy="1956183"/>
          </a:xfrm>
          <a:custGeom>
            <a:avLst/>
            <a:gdLst>
              <a:gd name="connsiteX0" fmla="*/ 1050464 w 1741719"/>
              <a:gd name="connsiteY0" fmla="*/ 0 h 1738350"/>
              <a:gd name="connsiteX1" fmla="*/ 1741719 w 1741719"/>
              <a:gd name="connsiteY1" fmla="*/ 0 h 1738350"/>
              <a:gd name="connsiteX2" fmla="*/ 1732905 w 1741719"/>
              <a:gd name="connsiteY2" fmla="*/ 174551 h 1738350"/>
              <a:gd name="connsiteX3" fmla="*/ 0 w 1741719"/>
              <a:gd name="connsiteY3" fmla="*/ 1738350 h 1738350"/>
              <a:gd name="connsiteX4" fmla="*/ 0 w 1741719"/>
              <a:gd name="connsiteY4" fmla="*/ 1047095 h 1738350"/>
              <a:gd name="connsiteX5" fmla="*/ 1045219 w 1741719"/>
              <a:gd name="connsiteY5" fmla="*/ 103874 h 1738350"/>
              <a:gd name="connsiteX6" fmla="*/ 1050464 w 1741719"/>
              <a:gd name="connsiteY6" fmla="*/ 0 h 17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719" h="1738350">
                <a:moveTo>
                  <a:pt x="1050464" y="0"/>
                </a:moveTo>
                <a:lnTo>
                  <a:pt x="1741719" y="0"/>
                </a:lnTo>
                <a:lnTo>
                  <a:pt x="1732905" y="174551"/>
                </a:lnTo>
                <a:cubicBezTo>
                  <a:pt x="1643702" y="1052914"/>
                  <a:pt x="901898" y="1738350"/>
                  <a:pt x="0" y="1738350"/>
                </a:cubicBezTo>
                <a:lnTo>
                  <a:pt x="0" y="1047095"/>
                </a:lnTo>
                <a:cubicBezTo>
                  <a:pt x="543988" y="1047095"/>
                  <a:pt x="991415" y="633667"/>
                  <a:pt x="1045219" y="103874"/>
                </a:cubicBezTo>
                <a:lnTo>
                  <a:pt x="105046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B35E11-1723-E596-093C-0102C2C2E4E3}"/>
              </a:ext>
            </a:extLst>
          </p:cNvPr>
          <p:cNvSpPr/>
          <p:nvPr/>
        </p:nvSpPr>
        <p:spPr>
          <a:xfrm>
            <a:off x="609441" y="39399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C13902-9487-E409-C862-4E83FADA058D}"/>
              </a:ext>
            </a:extLst>
          </p:cNvPr>
          <p:cNvSpPr/>
          <p:nvPr/>
        </p:nvSpPr>
        <p:spPr>
          <a:xfrm>
            <a:off x="636279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2C5BB3-798E-49AB-9E5C-246F6020FEC0}"/>
              </a:ext>
            </a:extLst>
          </p:cNvPr>
          <p:cNvSpPr/>
          <p:nvPr/>
        </p:nvSpPr>
        <p:spPr>
          <a:xfrm>
            <a:off x="609441" y="1196752"/>
            <a:ext cx="5216593" cy="2251842"/>
          </a:xfrm>
          <a:prstGeom prst="roundRect">
            <a:avLst>
              <a:gd name="adj" fmla="val 102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6875C9A-EF80-ED63-C27F-E610163E8797}"/>
              </a:ext>
            </a:extLst>
          </p:cNvPr>
          <p:cNvSpPr/>
          <p:nvPr/>
        </p:nvSpPr>
        <p:spPr>
          <a:xfrm>
            <a:off x="6093482" y="1756903"/>
            <a:ext cx="1960176" cy="1964168"/>
          </a:xfrm>
          <a:custGeom>
            <a:avLst/>
            <a:gdLst>
              <a:gd name="connsiteX0" fmla="*/ 0 w 1741898"/>
              <a:gd name="connsiteY0" fmla="*/ 0 h 1745446"/>
              <a:gd name="connsiteX1" fmla="*/ 1741898 w 1741898"/>
              <a:gd name="connsiteY1" fmla="*/ 1741898 h 1745446"/>
              <a:gd name="connsiteX2" fmla="*/ 1741719 w 1741898"/>
              <a:gd name="connsiteY2" fmla="*/ 1745446 h 1745446"/>
              <a:gd name="connsiteX3" fmla="*/ 1050464 w 1741898"/>
              <a:gd name="connsiteY3" fmla="*/ 1745446 h 1745446"/>
              <a:gd name="connsiteX4" fmla="*/ 1050643 w 1741898"/>
              <a:gd name="connsiteY4" fmla="*/ 1741898 h 1745446"/>
              <a:gd name="connsiteX5" fmla="*/ 0 w 1741898"/>
              <a:gd name="connsiteY5" fmla="*/ 691255 h 1745446"/>
              <a:gd name="connsiteX6" fmla="*/ 0 w 1741898"/>
              <a:gd name="connsiteY6" fmla="*/ 0 h 174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5446">
                <a:moveTo>
                  <a:pt x="0" y="0"/>
                </a:moveTo>
                <a:cubicBezTo>
                  <a:pt x="962024" y="0"/>
                  <a:pt x="1741898" y="779874"/>
                  <a:pt x="1741898" y="1741898"/>
                </a:cubicBezTo>
                <a:lnTo>
                  <a:pt x="1741719" y="1745446"/>
                </a:lnTo>
                <a:lnTo>
                  <a:pt x="1050464" y="1745446"/>
                </a:lnTo>
                <a:lnTo>
                  <a:pt x="1050643" y="1741898"/>
                </a:lnTo>
                <a:cubicBezTo>
                  <a:pt x="1050643" y="1161644"/>
                  <a:pt x="580254" y="691255"/>
                  <a:pt x="0" y="69125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A4B236D-8F86-8B31-480B-C8C68F4488F5}"/>
              </a:ext>
            </a:extLst>
          </p:cNvPr>
          <p:cNvSpPr/>
          <p:nvPr/>
        </p:nvSpPr>
        <p:spPr>
          <a:xfrm>
            <a:off x="4133306" y="3715987"/>
            <a:ext cx="1960176" cy="1961267"/>
          </a:xfrm>
          <a:custGeom>
            <a:avLst/>
            <a:gdLst>
              <a:gd name="connsiteX0" fmla="*/ 49 w 1741898"/>
              <a:gd name="connsiteY0" fmla="*/ 0 h 1742868"/>
              <a:gd name="connsiteX1" fmla="*/ 691304 w 1741898"/>
              <a:gd name="connsiteY1" fmla="*/ 0 h 1742868"/>
              <a:gd name="connsiteX2" fmla="*/ 691255 w 1741898"/>
              <a:gd name="connsiteY2" fmla="*/ 970 h 1742868"/>
              <a:gd name="connsiteX3" fmla="*/ 1741898 w 1741898"/>
              <a:gd name="connsiteY3" fmla="*/ 1051613 h 1742868"/>
              <a:gd name="connsiteX4" fmla="*/ 1741898 w 1741898"/>
              <a:gd name="connsiteY4" fmla="*/ 1742868 h 1742868"/>
              <a:gd name="connsiteX5" fmla="*/ 0 w 1741898"/>
              <a:gd name="connsiteY5" fmla="*/ 970 h 1742868"/>
              <a:gd name="connsiteX6" fmla="*/ 49 w 1741898"/>
              <a:gd name="connsiteY6" fmla="*/ 0 h 174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98" h="1742868">
                <a:moveTo>
                  <a:pt x="49" y="0"/>
                </a:moveTo>
                <a:lnTo>
                  <a:pt x="691304" y="0"/>
                </a:lnTo>
                <a:lnTo>
                  <a:pt x="691255" y="970"/>
                </a:lnTo>
                <a:cubicBezTo>
                  <a:pt x="691255" y="581224"/>
                  <a:pt x="1161644" y="1051613"/>
                  <a:pt x="1741898" y="1051613"/>
                </a:cubicBezTo>
                <a:lnTo>
                  <a:pt x="1741898" y="1742868"/>
                </a:lnTo>
                <a:cubicBezTo>
                  <a:pt x="779874" y="1742868"/>
                  <a:pt x="0" y="962994"/>
                  <a:pt x="0" y="970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FB0A0CA-64ED-58C6-1626-AE38AC8F97EF}"/>
              </a:ext>
            </a:extLst>
          </p:cNvPr>
          <p:cNvSpPr/>
          <p:nvPr/>
        </p:nvSpPr>
        <p:spPr>
          <a:xfrm>
            <a:off x="4133362" y="1756903"/>
            <a:ext cx="1960120" cy="1959084"/>
          </a:xfrm>
          <a:custGeom>
            <a:avLst/>
            <a:gdLst>
              <a:gd name="connsiteX0" fmla="*/ 1741849 w 1741849"/>
              <a:gd name="connsiteY0" fmla="*/ 0 h 1740928"/>
              <a:gd name="connsiteX1" fmla="*/ 1741849 w 1741849"/>
              <a:gd name="connsiteY1" fmla="*/ 691255 h 1740928"/>
              <a:gd name="connsiteX2" fmla="*/ 696630 w 1741849"/>
              <a:gd name="connsiteY2" fmla="*/ 1634476 h 1740928"/>
              <a:gd name="connsiteX3" fmla="*/ 691255 w 1741849"/>
              <a:gd name="connsiteY3" fmla="*/ 1740928 h 1740928"/>
              <a:gd name="connsiteX4" fmla="*/ 0 w 1741849"/>
              <a:gd name="connsiteY4" fmla="*/ 1740928 h 1740928"/>
              <a:gd name="connsiteX5" fmla="*/ 8944 w 1741849"/>
              <a:gd name="connsiteY5" fmla="*/ 1563799 h 1740928"/>
              <a:gd name="connsiteX6" fmla="*/ 1741849 w 1741849"/>
              <a:gd name="connsiteY6" fmla="*/ 0 h 174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849" h="1740928">
                <a:moveTo>
                  <a:pt x="1741849" y="0"/>
                </a:moveTo>
                <a:lnTo>
                  <a:pt x="1741849" y="691255"/>
                </a:lnTo>
                <a:cubicBezTo>
                  <a:pt x="1197861" y="691255"/>
                  <a:pt x="750434" y="1104683"/>
                  <a:pt x="696630" y="1634476"/>
                </a:cubicBezTo>
                <a:lnTo>
                  <a:pt x="691255" y="1740928"/>
                </a:lnTo>
                <a:lnTo>
                  <a:pt x="0" y="1740928"/>
                </a:lnTo>
                <a:lnTo>
                  <a:pt x="8944" y="1563799"/>
                </a:lnTo>
                <a:cubicBezTo>
                  <a:pt x="98147" y="685436"/>
                  <a:pt x="839952" y="0"/>
                  <a:pt x="174184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5E3432E-72EE-AFA6-311B-4E1D0B8D3F69}"/>
              </a:ext>
            </a:extLst>
          </p:cNvPr>
          <p:cNvSpPr/>
          <p:nvPr/>
        </p:nvSpPr>
        <p:spPr>
          <a:xfrm>
            <a:off x="4527825" y="2151422"/>
            <a:ext cx="3131312" cy="31313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59A997-049E-1728-627A-E9679C2996D6}"/>
              </a:ext>
            </a:extLst>
          </p:cNvPr>
          <p:cNvSpPr/>
          <p:nvPr/>
        </p:nvSpPr>
        <p:spPr>
          <a:xfrm>
            <a:off x="5173180" y="2796777"/>
            <a:ext cx="1840602" cy="1840602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FB6-FF93-5EEA-DA7F-F1F60554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Circular SWOT Analysis Concept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9BFF88A-D9A6-8357-7753-0B7789834038}"/>
              </a:ext>
            </a:extLst>
          </p:cNvPr>
          <p:cNvSpPr/>
          <p:nvPr/>
        </p:nvSpPr>
        <p:spPr>
          <a:xfrm rot="13500000" flipH="1">
            <a:off x="4930887" y="266547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1B6A92-F72A-554E-46BD-3C8703F4A0CF}"/>
              </a:ext>
            </a:extLst>
          </p:cNvPr>
          <p:cNvSpPr/>
          <p:nvPr/>
        </p:nvSpPr>
        <p:spPr>
          <a:xfrm flipH="1">
            <a:off x="4019115" y="1641832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389EB487-645B-F722-0C0D-808F351350A2}"/>
              </a:ext>
            </a:extLst>
          </p:cNvPr>
          <p:cNvSpPr/>
          <p:nvPr/>
        </p:nvSpPr>
        <p:spPr>
          <a:xfrm rot="18900000">
            <a:off x="4931892" y="4294427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B93D200-E311-21A3-F885-AE39D11F7E04}"/>
              </a:ext>
            </a:extLst>
          </p:cNvPr>
          <p:cNvSpPr/>
          <p:nvPr/>
        </p:nvSpPr>
        <p:spPr>
          <a:xfrm rot="5400000">
            <a:off x="4020120" y="4379306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079642-9B0F-8224-5DDD-CBA85D9EC624}"/>
              </a:ext>
            </a:extLst>
          </p:cNvPr>
          <p:cNvSpPr/>
          <p:nvPr/>
        </p:nvSpPr>
        <p:spPr>
          <a:xfrm rot="18900000" flipH="1">
            <a:off x="6552173" y="2674146"/>
            <a:ext cx="729282" cy="4861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8D23A01-36F1-96E9-E7BB-C83CDE863077}"/>
              </a:ext>
            </a:extLst>
          </p:cNvPr>
          <p:cNvSpPr/>
          <p:nvPr/>
        </p:nvSpPr>
        <p:spPr>
          <a:xfrm rot="5400000" flipH="1">
            <a:off x="6758599" y="1640827"/>
            <a:ext cx="1424953" cy="14249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3A8212-ABDE-A6FB-863F-E83E692A4CE8}"/>
              </a:ext>
            </a:extLst>
          </p:cNvPr>
          <p:cNvGrpSpPr/>
          <p:nvPr/>
        </p:nvGrpSpPr>
        <p:grpSpPr>
          <a:xfrm>
            <a:off x="1163436" y="1581645"/>
            <a:ext cx="2241952" cy="1548950"/>
            <a:chOff x="1045520" y="1147685"/>
            <a:chExt cx="2241952" cy="154895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B37CBC2-57F5-1D65-9550-30B2C5729729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063EBC-3747-7AF6-CA48-EEBA39CB26E1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STRENGTHS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B1234C7-F61B-AEF3-6022-D4EE39F35869}"/>
              </a:ext>
            </a:extLst>
          </p:cNvPr>
          <p:cNvGrpSpPr/>
          <p:nvPr/>
        </p:nvGrpSpPr>
        <p:grpSpPr>
          <a:xfrm>
            <a:off x="1163436" y="4342399"/>
            <a:ext cx="2241952" cy="1548950"/>
            <a:chOff x="1045520" y="1147685"/>
            <a:chExt cx="2241952" cy="154895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03AF05-8A66-21A3-A0EC-C472B31350FE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9DDAA7-796A-99E5-491B-57D017A2CC7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OPPORTUNITIES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2053AD-2375-BB42-CA6E-8CAC0BCF7EFE}"/>
              </a:ext>
            </a:extLst>
          </p:cNvPr>
          <p:cNvGrpSpPr/>
          <p:nvPr/>
        </p:nvGrpSpPr>
        <p:grpSpPr>
          <a:xfrm>
            <a:off x="8783436" y="1581645"/>
            <a:ext cx="2241952" cy="1548950"/>
            <a:chOff x="1045520" y="1147685"/>
            <a:chExt cx="2241952" cy="15489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BD84F5E-1320-A338-6370-FCC479AD1F35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654E93-9758-79BE-9ECB-A2F0CEDA8777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WEAKNESSES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817501B-9DB4-CFD4-88B7-5B102C1816B1}"/>
              </a:ext>
            </a:extLst>
          </p:cNvPr>
          <p:cNvGrpSpPr/>
          <p:nvPr/>
        </p:nvGrpSpPr>
        <p:grpSpPr>
          <a:xfrm>
            <a:off x="8783436" y="4342399"/>
            <a:ext cx="2241952" cy="1548950"/>
            <a:chOff x="1045520" y="1147685"/>
            <a:chExt cx="2241952" cy="154895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CB57C16-66EB-B8D2-A36A-F581EF64903D}"/>
                </a:ext>
              </a:extLst>
            </p:cNvPr>
            <p:cNvSpPr txBox="1"/>
            <p:nvPr/>
          </p:nvSpPr>
          <p:spPr>
            <a:xfrm>
              <a:off x="1045520" y="1544069"/>
              <a:ext cx="2241952" cy="11525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7BFA06C-EBF6-A2EA-87D7-FB1D22DE2D5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dirty="0">
                  <a:solidFill>
                    <a:schemeClr val="accent3">
                      <a:lumMod val="5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THREATS</a:t>
              </a: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3416039D-7F96-939E-6100-55175CB5E72F}"/>
              </a:ext>
            </a:extLst>
          </p:cNvPr>
          <p:cNvSpPr/>
          <p:nvPr/>
        </p:nvSpPr>
        <p:spPr>
          <a:xfrm flipH="1">
            <a:off x="4147345" y="1770062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BE86819-09F9-3FBF-149D-AF00F509E81F}"/>
              </a:ext>
            </a:extLst>
          </p:cNvPr>
          <p:cNvSpPr/>
          <p:nvPr/>
        </p:nvSpPr>
        <p:spPr>
          <a:xfrm rot="5400000">
            <a:off x="4148350" y="4507536"/>
            <a:ext cx="1168492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4A908DC-E66B-32B3-783D-F8CE4E6507E8}"/>
              </a:ext>
            </a:extLst>
          </p:cNvPr>
          <p:cNvSpPr/>
          <p:nvPr/>
        </p:nvSpPr>
        <p:spPr>
          <a:xfrm rot="5400000" flipH="1">
            <a:off x="6886828" y="1769057"/>
            <a:ext cx="1168494" cy="116849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876E520-4064-4159-60E7-F9A02353402C}"/>
              </a:ext>
            </a:extLst>
          </p:cNvPr>
          <p:cNvGrpSpPr/>
          <p:nvPr/>
        </p:nvGrpSpPr>
        <p:grpSpPr>
          <a:xfrm>
            <a:off x="4428791" y="4787669"/>
            <a:ext cx="607612" cy="608226"/>
            <a:chOff x="5768975" y="6546850"/>
            <a:chExt cx="1571625" cy="1573213"/>
          </a:xfrm>
        </p:grpSpPr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E0027DB3-D35F-1D49-368E-681DBA6EC5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213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9 w 560"/>
                <a:gd name="T3" fmla="*/ 208 h 560"/>
                <a:gd name="T4" fmla="*/ 0 w 560"/>
                <a:gd name="T5" fmla="*/ 280 h 560"/>
                <a:gd name="T6" fmla="*/ 280 w 560"/>
                <a:gd name="T7" fmla="*/ 560 h 560"/>
                <a:gd name="T8" fmla="*/ 560 w 560"/>
                <a:gd name="T9" fmla="*/ 280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87 w 560"/>
                <a:gd name="T17" fmla="*/ 228 h 560"/>
                <a:gd name="T18" fmla="*/ 280 w 560"/>
                <a:gd name="T19" fmla="*/ 80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53" y="0"/>
                    <a:pt x="42" y="85"/>
                    <a:pt x="9" y="208"/>
                  </a:cubicBezTo>
                  <a:cubicBezTo>
                    <a:pt x="3" y="231"/>
                    <a:pt x="0" y="25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126"/>
                    <a:pt x="434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262"/>
                    <a:pt x="82" y="245"/>
                    <a:pt x="87" y="228"/>
                  </a:cubicBezTo>
                  <a:cubicBezTo>
                    <a:pt x="110" y="141"/>
                    <a:pt x="189" y="80"/>
                    <a:pt x="280" y="80"/>
                  </a:cubicBezTo>
                  <a:cubicBezTo>
                    <a:pt x="390" y="80"/>
                    <a:pt x="480" y="170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2A2AFEDA-8A81-D44C-8EFA-BA05B76F9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6546850"/>
              <a:ext cx="1571625" cy="1573213"/>
            </a:xfrm>
            <a:custGeom>
              <a:avLst/>
              <a:gdLst>
                <a:gd name="T0" fmla="*/ 1907 w 2048"/>
                <a:gd name="T1" fmla="*/ 950 h 2048"/>
                <a:gd name="T2" fmla="*/ 1829 w 2048"/>
                <a:gd name="T3" fmla="*/ 968 h 2048"/>
                <a:gd name="T4" fmla="*/ 1608 w 2048"/>
                <a:gd name="T5" fmla="*/ 1168 h 2048"/>
                <a:gd name="T6" fmla="*/ 1248 w 2048"/>
                <a:gd name="T7" fmla="*/ 560 h 2048"/>
                <a:gd name="T8" fmla="*/ 1488 w 2048"/>
                <a:gd name="T9" fmla="*/ 320 h 2048"/>
                <a:gd name="T10" fmla="*/ 1720 w 2048"/>
                <a:gd name="T11" fmla="*/ 498 h 2048"/>
                <a:gd name="T12" fmla="*/ 1796 w 2048"/>
                <a:gd name="T13" fmla="*/ 647 h 2048"/>
                <a:gd name="T14" fmla="*/ 1797 w 2048"/>
                <a:gd name="T15" fmla="*/ 478 h 2048"/>
                <a:gd name="T16" fmla="*/ 1645 w 2048"/>
                <a:gd name="T17" fmla="*/ 168 h 2048"/>
                <a:gd name="T18" fmla="*/ 1248 w 2048"/>
                <a:gd name="T19" fmla="*/ 200 h 2048"/>
                <a:gd name="T20" fmla="*/ 1168 w 2048"/>
                <a:gd name="T21" fmla="*/ 560 h 2048"/>
                <a:gd name="T22" fmla="*/ 800 w 2048"/>
                <a:gd name="T23" fmla="*/ 348 h 2048"/>
                <a:gd name="T24" fmla="*/ 600 w 2048"/>
                <a:gd name="T25" fmla="*/ 0 h 2048"/>
                <a:gd name="T26" fmla="*/ 382 w 2048"/>
                <a:gd name="T27" fmla="*/ 294 h 2048"/>
                <a:gd name="T28" fmla="*/ 250 w 2048"/>
                <a:gd name="T29" fmla="*/ 479 h 2048"/>
                <a:gd name="T30" fmla="*/ 14 w 2048"/>
                <a:gd name="T31" fmla="*/ 1496 h 2048"/>
                <a:gd name="T32" fmla="*/ 440 w 2048"/>
                <a:gd name="T33" fmla="*/ 2048 h 2048"/>
                <a:gd name="T34" fmla="*/ 880 w 2048"/>
                <a:gd name="T35" fmla="*/ 1328 h 2048"/>
                <a:gd name="T36" fmla="*/ 1168 w 2048"/>
                <a:gd name="T37" fmla="*/ 1608 h 2048"/>
                <a:gd name="T38" fmla="*/ 2048 w 2048"/>
                <a:gd name="T39" fmla="*/ 1608 h 2048"/>
                <a:gd name="T40" fmla="*/ 1448 w 2048"/>
                <a:gd name="T41" fmla="*/ 80 h 2048"/>
                <a:gd name="T42" fmla="*/ 1578 w 2048"/>
                <a:gd name="T43" fmla="*/ 253 h 2048"/>
                <a:gd name="T44" fmla="*/ 1328 w 2048"/>
                <a:gd name="T45" fmla="*/ 283 h 2048"/>
                <a:gd name="T46" fmla="*/ 1448 w 2048"/>
                <a:gd name="T47" fmla="*/ 80 h 2048"/>
                <a:gd name="T48" fmla="*/ 1064 w 2048"/>
                <a:gd name="T49" fmla="*/ 984 h 2048"/>
                <a:gd name="T50" fmla="*/ 1168 w 2048"/>
                <a:gd name="T51" fmla="*/ 640 h 2048"/>
                <a:gd name="T52" fmla="*/ 984 w 2048"/>
                <a:gd name="T53" fmla="*/ 640 h 2048"/>
                <a:gd name="T54" fmla="*/ 880 w 2048"/>
                <a:gd name="T55" fmla="*/ 984 h 2048"/>
                <a:gd name="T56" fmla="*/ 984 w 2048"/>
                <a:gd name="T57" fmla="*/ 640 h 2048"/>
                <a:gd name="T58" fmla="*/ 720 w 2048"/>
                <a:gd name="T59" fmla="*/ 200 h 2048"/>
                <a:gd name="T60" fmla="*/ 560 w 2048"/>
                <a:gd name="T61" fmla="*/ 240 h 2048"/>
                <a:gd name="T62" fmla="*/ 482 w 2048"/>
                <a:gd name="T63" fmla="*/ 181 h 2048"/>
                <a:gd name="T64" fmla="*/ 440 w 2048"/>
                <a:gd name="T65" fmla="*/ 1968 h 2048"/>
                <a:gd name="T66" fmla="*/ 92 w 2048"/>
                <a:gd name="T67" fmla="*/ 1515 h 2048"/>
                <a:gd name="T68" fmla="*/ 800 w 2048"/>
                <a:gd name="T69" fmla="*/ 1608 h 2048"/>
                <a:gd name="T70" fmla="*/ 440 w 2048"/>
                <a:gd name="T71" fmla="*/ 1168 h 2048"/>
                <a:gd name="T72" fmla="*/ 328 w 2048"/>
                <a:gd name="T73" fmla="*/ 498 h 2048"/>
                <a:gd name="T74" fmla="*/ 439 w 2048"/>
                <a:gd name="T75" fmla="*/ 353 h 2048"/>
                <a:gd name="T76" fmla="*/ 731 w 2048"/>
                <a:gd name="T77" fmla="*/ 392 h 2048"/>
                <a:gd name="T78" fmla="*/ 800 w 2048"/>
                <a:gd name="T79" fmla="*/ 1355 h 2048"/>
                <a:gd name="T80" fmla="*/ 880 w 2048"/>
                <a:gd name="T81" fmla="*/ 1248 h 2048"/>
                <a:gd name="T82" fmla="*/ 1168 w 2048"/>
                <a:gd name="T83" fmla="*/ 1064 h 2048"/>
                <a:gd name="T84" fmla="*/ 880 w 2048"/>
                <a:gd name="T85" fmla="*/ 1248 h 2048"/>
                <a:gd name="T86" fmla="*/ 1248 w 2048"/>
                <a:gd name="T87" fmla="*/ 1608 h 2048"/>
                <a:gd name="T88" fmla="*/ 1956 w 2048"/>
                <a:gd name="T89" fmla="*/ 1515 h 2048"/>
                <a:gd name="T90" fmla="*/ 1608 w 2048"/>
                <a:gd name="T91" fmla="*/ 19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8" h="2048">
                  <a:moveTo>
                    <a:pt x="2034" y="1496"/>
                  </a:moveTo>
                  <a:cubicBezTo>
                    <a:pt x="1907" y="950"/>
                    <a:pt x="1907" y="950"/>
                    <a:pt x="1907" y="950"/>
                  </a:cubicBezTo>
                  <a:cubicBezTo>
                    <a:pt x="1902" y="928"/>
                    <a:pt x="1880" y="915"/>
                    <a:pt x="1859" y="920"/>
                  </a:cubicBezTo>
                  <a:cubicBezTo>
                    <a:pt x="1837" y="925"/>
                    <a:pt x="1824" y="946"/>
                    <a:pt x="1829" y="968"/>
                  </a:cubicBezTo>
                  <a:cubicBezTo>
                    <a:pt x="1901" y="1280"/>
                    <a:pt x="1901" y="1280"/>
                    <a:pt x="1901" y="1280"/>
                  </a:cubicBezTo>
                  <a:cubicBezTo>
                    <a:pt x="1823" y="1210"/>
                    <a:pt x="1719" y="1168"/>
                    <a:pt x="1608" y="1168"/>
                  </a:cubicBezTo>
                  <a:cubicBezTo>
                    <a:pt x="1459" y="1168"/>
                    <a:pt x="1328" y="1242"/>
                    <a:pt x="1248" y="1355"/>
                  </a:cubicBezTo>
                  <a:cubicBezTo>
                    <a:pt x="1248" y="560"/>
                    <a:pt x="1248" y="560"/>
                    <a:pt x="1248" y="560"/>
                  </a:cubicBezTo>
                  <a:cubicBezTo>
                    <a:pt x="1248" y="497"/>
                    <a:pt x="1272" y="437"/>
                    <a:pt x="1317" y="392"/>
                  </a:cubicBezTo>
                  <a:cubicBezTo>
                    <a:pt x="1362" y="346"/>
                    <a:pt x="1423" y="320"/>
                    <a:pt x="1488" y="320"/>
                  </a:cubicBezTo>
                  <a:cubicBezTo>
                    <a:pt x="1531" y="320"/>
                    <a:pt x="1572" y="331"/>
                    <a:pt x="1609" y="353"/>
                  </a:cubicBezTo>
                  <a:cubicBezTo>
                    <a:pt x="1663" y="384"/>
                    <a:pt x="1704" y="437"/>
                    <a:pt x="1720" y="498"/>
                  </a:cubicBezTo>
                  <a:cubicBezTo>
                    <a:pt x="1748" y="617"/>
                    <a:pt x="1748" y="617"/>
                    <a:pt x="1748" y="617"/>
                  </a:cubicBezTo>
                  <a:cubicBezTo>
                    <a:pt x="1753" y="638"/>
                    <a:pt x="1774" y="652"/>
                    <a:pt x="1796" y="647"/>
                  </a:cubicBezTo>
                  <a:cubicBezTo>
                    <a:pt x="1817" y="642"/>
                    <a:pt x="1830" y="620"/>
                    <a:pt x="1825" y="599"/>
                  </a:cubicBezTo>
                  <a:cubicBezTo>
                    <a:pt x="1825" y="599"/>
                    <a:pt x="1797" y="478"/>
                    <a:pt x="1797" y="478"/>
                  </a:cubicBezTo>
                  <a:cubicBezTo>
                    <a:pt x="1777" y="403"/>
                    <a:pt x="1730" y="337"/>
                    <a:pt x="1666" y="294"/>
                  </a:cubicBezTo>
                  <a:cubicBezTo>
                    <a:pt x="1645" y="168"/>
                    <a:pt x="1645" y="168"/>
                    <a:pt x="1645" y="168"/>
                  </a:cubicBezTo>
                  <a:cubicBezTo>
                    <a:pt x="1630" y="71"/>
                    <a:pt x="1547" y="0"/>
                    <a:pt x="1448" y="0"/>
                  </a:cubicBezTo>
                  <a:cubicBezTo>
                    <a:pt x="1338" y="0"/>
                    <a:pt x="1248" y="90"/>
                    <a:pt x="1248" y="200"/>
                  </a:cubicBezTo>
                  <a:cubicBezTo>
                    <a:pt x="1248" y="348"/>
                    <a:pt x="1248" y="348"/>
                    <a:pt x="1248" y="348"/>
                  </a:cubicBezTo>
                  <a:cubicBezTo>
                    <a:pt x="1196" y="407"/>
                    <a:pt x="1168" y="481"/>
                    <a:pt x="1168" y="560"/>
                  </a:cubicBezTo>
                  <a:cubicBezTo>
                    <a:pt x="880" y="560"/>
                    <a:pt x="880" y="560"/>
                    <a:pt x="880" y="560"/>
                  </a:cubicBezTo>
                  <a:cubicBezTo>
                    <a:pt x="880" y="481"/>
                    <a:pt x="852" y="407"/>
                    <a:pt x="800" y="348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00" y="90"/>
                    <a:pt x="710" y="0"/>
                    <a:pt x="600" y="0"/>
                  </a:cubicBezTo>
                  <a:cubicBezTo>
                    <a:pt x="501" y="0"/>
                    <a:pt x="418" y="71"/>
                    <a:pt x="403" y="168"/>
                  </a:cubicBezTo>
                  <a:cubicBezTo>
                    <a:pt x="382" y="294"/>
                    <a:pt x="382" y="294"/>
                    <a:pt x="382" y="294"/>
                  </a:cubicBezTo>
                  <a:cubicBezTo>
                    <a:pt x="318" y="337"/>
                    <a:pt x="271" y="403"/>
                    <a:pt x="251" y="478"/>
                  </a:cubicBezTo>
                  <a:cubicBezTo>
                    <a:pt x="251" y="478"/>
                    <a:pt x="250" y="479"/>
                    <a:pt x="250" y="479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14" y="1496"/>
                    <a:pt x="14" y="1496"/>
                    <a:pt x="14" y="1496"/>
                  </a:cubicBezTo>
                  <a:cubicBezTo>
                    <a:pt x="5" y="1532"/>
                    <a:pt x="0" y="1570"/>
                    <a:pt x="0" y="1608"/>
                  </a:cubicBezTo>
                  <a:cubicBezTo>
                    <a:pt x="0" y="1851"/>
                    <a:pt x="197" y="2048"/>
                    <a:pt x="440" y="2048"/>
                  </a:cubicBezTo>
                  <a:cubicBezTo>
                    <a:pt x="683" y="2048"/>
                    <a:pt x="880" y="1851"/>
                    <a:pt x="880" y="1608"/>
                  </a:cubicBezTo>
                  <a:cubicBezTo>
                    <a:pt x="880" y="1328"/>
                    <a:pt x="880" y="1328"/>
                    <a:pt x="880" y="1328"/>
                  </a:cubicBezTo>
                  <a:cubicBezTo>
                    <a:pt x="1168" y="1328"/>
                    <a:pt x="1168" y="1328"/>
                    <a:pt x="1168" y="1328"/>
                  </a:cubicBezTo>
                  <a:cubicBezTo>
                    <a:pt x="1168" y="1608"/>
                    <a:pt x="1168" y="1608"/>
                    <a:pt x="1168" y="1608"/>
                  </a:cubicBezTo>
                  <a:cubicBezTo>
                    <a:pt x="1168" y="1851"/>
                    <a:pt x="1365" y="2048"/>
                    <a:pt x="1608" y="2048"/>
                  </a:cubicBezTo>
                  <a:cubicBezTo>
                    <a:pt x="1851" y="2048"/>
                    <a:pt x="2048" y="1851"/>
                    <a:pt x="2048" y="1608"/>
                  </a:cubicBezTo>
                  <a:cubicBezTo>
                    <a:pt x="2048" y="1570"/>
                    <a:pt x="2043" y="1532"/>
                    <a:pt x="2034" y="1496"/>
                  </a:cubicBezTo>
                  <a:close/>
                  <a:moveTo>
                    <a:pt x="1448" y="80"/>
                  </a:moveTo>
                  <a:cubicBezTo>
                    <a:pt x="1507" y="80"/>
                    <a:pt x="1557" y="122"/>
                    <a:pt x="1566" y="181"/>
                  </a:cubicBezTo>
                  <a:cubicBezTo>
                    <a:pt x="1578" y="253"/>
                    <a:pt x="1578" y="253"/>
                    <a:pt x="1578" y="253"/>
                  </a:cubicBezTo>
                  <a:cubicBezTo>
                    <a:pt x="1549" y="244"/>
                    <a:pt x="1519" y="240"/>
                    <a:pt x="1488" y="240"/>
                  </a:cubicBezTo>
                  <a:cubicBezTo>
                    <a:pt x="1431" y="240"/>
                    <a:pt x="1376" y="255"/>
                    <a:pt x="1328" y="283"/>
                  </a:cubicBezTo>
                  <a:cubicBezTo>
                    <a:pt x="1328" y="200"/>
                    <a:pt x="1328" y="200"/>
                    <a:pt x="1328" y="200"/>
                  </a:cubicBezTo>
                  <a:cubicBezTo>
                    <a:pt x="1328" y="134"/>
                    <a:pt x="1382" y="80"/>
                    <a:pt x="1448" y="80"/>
                  </a:cubicBezTo>
                  <a:close/>
                  <a:moveTo>
                    <a:pt x="1168" y="984"/>
                  </a:moveTo>
                  <a:cubicBezTo>
                    <a:pt x="1064" y="984"/>
                    <a:pt x="1064" y="984"/>
                    <a:pt x="1064" y="984"/>
                  </a:cubicBezTo>
                  <a:cubicBezTo>
                    <a:pt x="1064" y="640"/>
                    <a:pt x="1064" y="640"/>
                    <a:pt x="1064" y="640"/>
                  </a:cubicBezTo>
                  <a:cubicBezTo>
                    <a:pt x="1168" y="640"/>
                    <a:pt x="1168" y="640"/>
                    <a:pt x="1168" y="640"/>
                  </a:cubicBezTo>
                  <a:lnTo>
                    <a:pt x="1168" y="984"/>
                  </a:lnTo>
                  <a:close/>
                  <a:moveTo>
                    <a:pt x="984" y="640"/>
                  </a:moveTo>
                  <a:cubicBezTo>
                    <a:pt x="984" y="984"/>
                    <a:pt x="984" y="984"/>
                    <a:pt x="984" y="984"/>
                  </a:cubicBezTo>
                  <a:cubicBezTo>
                    <a:pt x="880" y="984"/>
                    <a:pt x="880" y="984"/>
                    <a:pt x="880" y="984"/>
                  </a:cubicBezTo>
                  <a:cubicBezTo>
                    <a:pt x="880" y="640"/>
                    <a:pt x="880" y="640"/>
                    <a:pt x="880" y="640"/>
                  </a:cubicBezTo>
                  <a:lnTo>
                    <a:pt x="984" y="640"/>
                  </a:lnTo>
                  <a:close/>
                  <a:moveTo>
                    <a:pt x="600" y="80"/>
                  </a:moveTo>
                  <a:cubicBezTo>
                    <a:pt x="666" y="80"/>
                    <a:pt x="720" y="134"/>
                    <a:pt x="720" y="200"/>
                  </a:cubicBezTo>
                  <a:cubicBezTo>
                    <a:pt x="720" y="283"/>
                    <a:pt x="720" y="283"/>
                    <a:pt x="720" y="283"/>
                  </a:cubicBezTo>
                  <a:cubicBezTo>
                    <a:pt x="672" y="255"/>
                    <a:pt x="617" y="240"/>
                    <a:pt x="560" y="240"/>
                  </a:cubicBezTo>
                  <a:cubicBezTo>
                    <a:pt x="529" y="240"/>
                    <a:pt x="499" y="244"/>
                    <a:pt x="470" y="253"/>
                  </a:cubicBezTo>
                  <a:cubicBezTo>
                    <a:pt x="482" y="181"/>
                    <a:pt x="482" y="181"/>
                    <a:pt x="482" y="181"/>
                  </a:cubicBezTo>
                  <a:cubicBezTo>
                    <a:pt x="491" y="122"/>
                    <a:pt x="541" y="80"/>
                    <a:pt x="600" y="80"/>
                  </a:cubicBezTo>
                  <a:close/>
                  <a:moveTo>
                    <a:pt x="440" y="1968"/>
                  </a:moveTo>
                  <a:cubicBezTo>
                    <a:pt x="241" y="1968"/>
                    <a:pt x="80" y="1807"/>
                    <a:pt x="80" y="1608"/>
                  </a:cubicBezTo>
                  <a:cubicBezTo>
                    <a:pt x="80" y="1577"/>
                    <a:pt x="84" y="1545"/>
                    <a:pt x="92" y="1515"/>
                  </a:cubicBezTo>
                  <a:cubicBezTo>
                    <a:pt x="134" y="1358"/>
                    <a:pt x="277" y="1248"/>
                    <a:pt x="440" y="1248"/>
                  </a:cubicBezTo>
                  <a:cubicBezTo>
                    <a:pt x="639" y="1248"/>
                    <a:pt x="800" y="1409"/>
                    <a:pt x="800" y="1608"/>
                  </a:cubicBezTo>
                  <a:cubicBezTo>
                    <a:pt x="800" y="1807"/>
                    <a:pt x="639" y="1968"/>
                    <a:pt x="440" y="1968"/>
                  </a:cubicBezTo>
                  <a:close/>
                  <a:moveTo>
                    <a:pt x="440" y="1168"/>
                  </a:moveTo>
                  <a:cubicBezTo>
                    <a:pt x="329" y="1168"/>
                    <a:pt x="225" y="1210"/>
                    <a:pt x="147" y="1280"/>
                  </a:cubicBezTo>
                  <a:cubicBezTo>
                    <a:pt x="328" y="498"/>
                    <a:pt x="328" y="498"/>
                    <a:pt x="328" y="498"/>
                  </a:cubicBezTo>
                  <a:cubicBezTo>
                    <a:pt x="344" y="437"/>
                    <a:pt x="385" y="384"/>
                    <a:pt x="439" y="353"/>
                  </a:cubicBezTo>
                  <a:cubicBezTo>
                    <a:pt x="439" y="353"/>
                    <a:pt x="439" y="353"/>
                    <a:pt x="439" y="353"/>
                  </a:cubicBezTo>
                  <a:cubicBezTo>
                    <a:pt x="476" y="331"/>
                    <a:pt x="518" y="320"/>
                    <a:pt x="560" y="320"/>
                  </a:cubicBezTo>
                  <a:cubicBezTo>
                    <a:pt x="625" y="320"/>
                    <a:pt x="686" y="346"/>
                    <a:pt x="731" y="392"/>
                  </a:cubicBezTo>
                  <a:cubicBezTo>
                    <a:pt x="776" y="437"/>
                    <a:pt x="800" y="497"/>
                    <a:pt x="800" y="560"/>
                  </a:cubicBezTo>
                  <a:cubicBezTo>
                    <a:pt x="800" y="1355"/>
                    <a:pt x="800" y="1355"/>
                    <a:pt x="800" y="1355"/>
                  </a:cubicBezTo>
                  <a:cubicBezTo>
                    <a:pt x="720" y="1242"/>
                    <a:pt x="589" y="1168"/>
                    <a:pt x="440" y="1168"/>
                  </a:cubicBezTo>
                  <a:close/>
                  <a:moveTo>
                    <a:pt x="880" y="1248"/>
                  </a:moveTo>
                  <a:cubicBezTo>
                    <a:pt x="880" y="1064"/>
                    <a:pt x="880" y="1064"/>
                    <a:pt x="880" y="1064"/>
                  </a:cubicBezTo>
                  <a:cubicBezTo>
                    <a:pt x="1168" y="1064"/>
                    <a:pt x="1168" y="1064"/>
                    <a:pt x="1168" y="1064"/>
                  </a:cubicBezTo>
                  <a:cubicBezTo>
                    <a:pt x="1168" y="1248"/>
                    <a:pt x="1168" y="1248"/>
                    <a:pt x="1168" y="1248"/>
                  </a:cubicBezTo>
                  <a:lnTo>
                    <a:pt x="880" y="1248"/>
                  </a:lnTo>
                  <a:close/>
                  <a:moveTo>
                    <a:pt x="1608" y="1968"/>
                  </a:moveTo>
                  <a:cubicBezTo>
                    <a:pt x="1409" y="1968"/>
                    <a:pt x="1248" y="1807"/>
                    <a:pt x="1248" y="1608"/>
                  </a:cubicBezTo>
                  <a:cubicBezTo>
                    <a:pt x="1248" y="1409"/>
                    <a:pt x="1409" y="1248"/>
                    <a:pt x="1608" y="1248"/>
                  </a:cubicBezTo>
                  <a:cubicBezTo>
                    <a:pt x="1771" y="1248"/>
                    <a:pt x="1914" y="1358"/>
                    <a:pt x="1956" y="1515"/>
                  </a:cubicBezTo>
                  <a:cubicBezTo>
                    <a:pt x="1964" y="1545"/>
                    <a:pt x="1968" y="1577"/>
                    <a:pt x="1968" y="1608"/>
                  </a:cubicBezTo>
                  <a:cubicBezTo>
                    <a:pt x="1968" y="1807"/>
                    <a:pt x="1807" y="1968"/>
                    <a:pt x="1608" y="196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DB1FDB01-25ED-6343-D4E4-555696A40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8150" y="7566025"/>
              <a:ext cx="430212" cy="430213"/>
            </a:xfrm>
            <a:custGeom>
              <a:avLst/>
              <a:gdLst>
                <a:gd name="T0" fmla="*/ 280 w 560"/>
                <a:gd name="T1" fmla="*/ 0 h 560"/>
                <a:gd name="T2" fmla="*/ 0 w 560"/>
                <a:gd name="T3" fmla="*/ 280 h 560"/>
                <a:gd name="T4" fmla="*/ 280 w 560"/>
                <a:gd name="T5" fmla="*/ 560 h 560"/>
                <a:gd name="T6" fmla="*/ 560 w 560"/>
                <a:gd name="T7" fmla="*/ 280 h 560"/>
                <a:gd name="T8" fmla="*/ 551 w 560"/>
                <a:gd name="T9" fmla="*/ 208 h 560"/>
                <a:gd name="T10" fmla="*/ 280 w 560"/>
                <a:gd name="T11" fmla="*/ 0 h 560"/>
                <a:gd name="T12" fmla="*/ 280 w 560"/>
                <a:gd name="T13" fmla="*/ 480 h 560"/>
                <a:gd name="T14" fmla="*/ 80 w 560"/>
                <a:gd name="T15" fmla="*/ 280 h 560"/>
                <a:gd name="T16" fmla="*/ 280 w 560"/>
                <a:gd name="T17" fmla="*/ 80 h 560"/>
                <a:gd name="T18" fmla="*/ 473 w 560"/>
                <a:gd name="T19" fmla="*/ 228 h 560"/>
                <a:gd name="T20" fmla="*/ 480 w 560"/>
                <a:gd name="T21" fmla="*/ 280 h 560"/>
                <a:gd name="T22" fmla="*/ 280 w 560"/>
                <a:gd name="T23" fmla="*/ 48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560">
                  <a:moveTo>
                    <a:pt x="280" y="0"/>
                  </a:moveTo>
                  <a:cubicBezTo>
                    <a:pt x="126" y="0"/>
                    <a:pt x="0" y="126"/>
                    <a:pt x="0" y="280"/>
                  </a:cubicBezTo>
                  <a:cubicBezTo>
                    <a:pt x="0" y="434"/>
                    <a:pt x="126" y="560"/>
                    <a:pt x="280" y="560"/>
                  </a:cubicBezTo>
                  <a:cubicBezTo>
                    <a:pt x="434" y="560"/>
                    <a:pt x="560" y="434"/>
                    <a:pt x="560" y="280"/>
                  </a:cubicBezTo>
                  <a:cubicBezTo>
                    <a:pt x="560" y="256"/>
                    <a:pt x="557" y="231"/>
                    <a:pt x="551" y="208"/>
                  </a:cubicBezTo>
                  <a:cubicBezTo>
                    <a:pt x="518" y="85"/>
                    <a:pt x="407" y="0"/>
                    <a:pt x="280" y="0"/>
                  </a:cubicBezTo>
                  <a:close/>
                  <a:moveTo>
                    <a:pt x="280" y="480"/>
                  </a:moveTo>
                  <a:cubicBezTo>
                    <a:pt x="170" y="480"/>
                    <a:pt x="80" y="390"/>
                    <a:pt x="80" y="280"/>
                  </a:cubicBezTo>
                  <a:cubicBezTo>
                    <a:pt x="80" y="170"/>
                    <a:pt x="170" y="80"/>
                    <a:pt x="280" y="80"/>
                  </a:cubicBezTo>
                  <a:cubicBezTo>
                    <a:pt x="371" y="80"/>
                    <a:pt x="450" y="141"/>
                    <a:pt x="473" y="228"/>
                  </a:cubicBezTo>
                  <a:cubicBezTo>
                    <a:pt x="478" y="245"/>
                    <a:pt x="480" y="262"/>
                    <a:pt x="480" y="280"/>
                  </a:cubicBezTo>
                  <a:cubicBezTo>
                    <a:pt x="480" y="390"/>
                    <a:pt x="390" y="480"/>
                    <a:pt x="280" y="4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Oval 30">
              <a:extLst>
                <a:ext uri="{FF2B5EF4-FFF2-40B4-BE49-F238E27FC236}">
                  <a16:creationId xmlns:a16="http://schemas.microsoft.com/office/drawing/2014/main" id="{03444C1C-5132-DA76-B72C-0E34A51C1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400" y="7118350"/>
              <a:ext cx="61912" cy="6191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88C7BE4-19AE-9479-0D2D-BD6CE32C3E12}"/>
              </a:ext>
            </a:extLst>
          </p:cNvPr>
          <p:cNvGrpSpPr/>
          <p:nvPr/>
        </p:nvGrpSpPr>
        <p:grpSpPr>
          <a:xfrm>
            <a:off x="7184014" y="2070981"/>
            <a:ext cx="574124" cy="564644"/>
            <a:chOff x="3790951" y="6524625"/>
            <a:chExt cx="1538287" cy="1512888"/>
          </a:xfrm>
        </p:grpSpPr>
        <p:sp>
          <p:nvSpPr>
            <p:cNvPr id="88" name="Freeform 43">
              <a:extLst>
                <a:ext uri="{FF2B5EF4-FFF2-40B4-BE49-F238E27FC236}">
                  <a16:creationId xmlns:a16="http://schemas.microsoft.com/office/drawing/2014/main" id="{D7CDC416-4BFF-CDBB-2612-43687E694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6673850"/>
              <a:ext cx="254000" cy="249238"/>
            </a:xfrm>
            <a:custGeom>
              <a:avLst/>
              <a:gdLst>
                <a:gd name="T0" fmla="*/ 388 w 408"/>
                <a:gd name="T1" fmla="*/ 316 h 401"/>
                <a:gd name="T2" fmla="*/ 90 w 408"/>
                <a:gd name="T3" fmla="*/ 19 h 401"/>
                <a:gd name="T4" fmla="*/ 20 w 408"/>
                <a:gd name="T5" fmla="*/ 19 h 401"/>
                <a:gd name="T6" fmla="*/ 20 w 408"/>
                <a:gd name="T7" fmla="*/ 89 h 401"/>
                <a:gd name="T8" fmla="*/ 318 w 408"/>
                <a:gd name="T9" fmla="*/ 387 h 401"/>
                <a:gd name="T10" fmla="*/ 353 w 408"/>
                <a:gd name="T11" fmla="*/ 401 h 401"/>
                <a:gd name="T12" fmla="*/ 388 w 408"/>
                <a:gd name="T13" fmla="*/ 386 h 401"/>
                <a:gd name="T14" fmla="*/ 388 w 408"/>
                <a:gd name="T15" fmla="*/ 31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401">
                  <a:moveTo>
                    <a:pt x="388" y="316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71" y="0"/>
                    <a:pt x="39" y="0"/>
                    <a:pt x="20" y="19"/>
                  </a:cubicBezTo>
                  <a:cubicBezTo>
                    <a:pt x="0" y="38"/>
                    <a:pt x="0" y="70"/>
                    <a:pt x="20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8" y="396"/>
                    <a:pt x="340" y="401"/>
                    <a:pt x="353" y="401"/>
                  </a:cubicBezTo>
                  <a:cubicBezTo>
                    <a:pt x="366" y="401"/>
                    <a:pt x="379" y="396"/>
                    <a:pt x="388" y="386"/>
                  </a:cubicBezTo>
                  <a:cubicBezTo>
                    <a:pt x="408" y="367"/>
                    <a:pt x="408" y="336"/>
                    <a:pt x="388" y="3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44">
              <a:extLst>
                <a:ext uri="{FF2B5EF4-FFF2-40B4-BE49-F238E27FC236}">
                  <a16:creationId xmlns:a16="http://schemas.microsoft.com/office/drawing/2014/main" id="{D707E7A0-8D11-4BDB-81DB-5D7163D67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6985000"/>
              <a:ext cx="309563" cy="61913"/>
            </a:xfrm>
            <a:custGeom>
              <a:avLst/>
              <a:gdLst>
                <a:gd name="T0" fmla="*/ 446 w 496"/>
                <a:gd name="T1" fmla="*/ 0 h 99"/>
                <a:gd name="T2" fmla="*/ 49 w 496"/>
                <a:gd name="T3" fmla="*/ 0 h 99"/>
                <a:gd name="T4" fmla="*/ 0 w 496"/>
                <a:gd name="T5" fmla="*/ 50 h 99"/>
                <a:gd name="T6" fmla="*/ 49 w 496"/>
                <a:gd name="T7" fmla="*/ 99 h 99"/>
                <a:gd name="T8" fmla="*/ 446 w 496"/>
                <a:gd name="T9" fmla="*/ 99 h 99"/>
                <a:gd name="T10" fmla="*/ 496 w 496"/>
                <a:gd name="T11" fmla="*/ 50 h 99"/>
                <a:gd name="T12" fmla="*/ 446 w 49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99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73" y="99"/>
                    <a:pt x="496" y="77"/>
                    <a:pt x="496" y="50"/>
                  </a:cubicBezTo>
                  <a:cubicBezTo>
                    <a:pt x="496" y="22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A9A4EBCD-4BD3-1FD2-B0A2-D7F374BF7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6553200"/>
              <a:ext cx="61913" cy="309563"/>
            </a:xfrm>
            <a:custGeom>
              <a:avLst/>
              <a:gdLst>
                <a:gd name="T0" fmla="*/ 49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49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49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49" y="0"/>
                  </a:moveTo>
                  <a:cubicBezTo>
                    <a:pt x="22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2" y="496"/>
                    <a:pt x="49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4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7C61E22F-6E69-1CB7-811D-DC7AAECB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1" y="7600950"/>
              <a:ext cx="254000" cy="250825"/>
            </a:xfrm>
            <a:custGeom>
              <a:avLst/>
              <a:gdLst>
                <a:gd name="T0" fmla="*/ 388 w 407"/>
                <a:gd name="T1" fmla="*/ 317 h 401"/>
                <a:gd name="T2" fmla="*/ 89 w 407"/>
                <a:gd name="T3" fmla="*/ 19 h 401"/>
                <a:gd name="T4" fmla="*/ 19 w 407"/>
                <a:gd name="T5" fmla="*/ 19 h 401"/>
                <a:gd name="T6" fmla="*/ 19 w 407"/>
                <a:gd name="T7" fmla="*/ 89 h 401"/>
                <a:gd name="T8" fmla="*/ 318 w 407"/>
                <a:gd name="T9" fmla="*/ 387 h 401"/>
                <a:gd name="T10" fmla="*/ 353 w 407"/>
                <a:gd name="T11" fmla="*/ 401 h 401"/>
                <a:gd name="T12" fmla="*/ 388 w 407"/>
                <a:gd name="T13" fmla="*/ 387 h 401"/>
                <a:gd name="T14" fmla="*/ 388 w 407"/>
                <a:gd name="T15" fmla="*/ 31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401">
                  <a:moveTo>
                    <a:pt x="388" y="317"/>
                  </a:moveTo>
                  <a:cubicBezTo>
                    <a:pt x="89" y="19"/>
                    <a:pt x="89" y="19"/>
                    <a:pt x="89" y="19"/>
                  </a:cubicBezTo>
                  <a:cubicBezTo>
                    <a:pt x="70" y="0"/>
                    <a:pt x="38" y="0"/>
                    <a:pt x="19" y="19"/>
                  </a:cubicBezTo>
                  <a:cubicBezTo>
                    <a:pt x="0" y="39"/>
                    <a:pt x="0" y="70"/>
                    <a:pt x="19" y="89"/>
                  </a:cubicBezTo>
                  <a:cubicBezTo>
                    <a:pt x="318" y="387"/>
                    <a:pt x="318" y="387"/>
                    <a:pt x="318" y="387"/>
                  </a:cubicBezTo>
                  <a:cubicBezTo>
                    <a:pt x="327" y="397"/>
                    <a:pt x="340" y="401"/>
                    <a:pt x="353" y="401"/>
                  </a:cubicBezTo>
                  <a:cubicBezTo>
                    <a:pt x="365" y="401"/>
                    <a:pt x="378" y="397"/>
                    <a:pt x="388" y="387"/>
                  </a:cubicBezTo>
                  <a:cubicBezTo>
                    <a:pt x="407" y="367"/>
                    <a:pt x="407" y="336"/>
                    <a:pt x="388" y="31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89F51DF2-FFD6-4D62-B1A3-452F7D419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276" y="7480300"/>
              <a:ext cx="309563" cy="61913"/>
            </a:xfrm>
            <a:custGeom>
              <a:avLst/>
              <a:gdLst>
                <a:gd name="T0" fmla="*/ 446 w 496"/>
                <a:gd name="T1" fmla="*/ 0 h 100"/>
                <a:gd name="T2" fmla="*/ 49 w 496"/>
                <a:gd name="T3" fmla="*/ 0 h 100"/>
                <a:gd name="T4" fmla="*/ 0 w 496"/>
                <a:gd name="T5" fmla="*/ 50 h 100"/>
                <a:gd name="T6" fmla="*/ 49 w 496"/>
                <a:gd name="T7" fmla="*/ 100 h 100"/>
                <a:gd name="T8" fmla="*/ 446 w 496"/>
                <a:gd name="T9" fmla="*/ 100 h 100"/>
                <a:gd name="T10" fmla="*/ 496 w 496"/>
                <a:gd name="T11" fmla="*/ 50 h 100"/>
                <a:gd name="T12" fmla="*/ 446 w 496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00">
                  <a:moveTo>
                    <a:pt x="446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446" y="100"/>
                    <a:pt x="446" y="100"/>
                    <a:pt x="446" y="100"/>
                  </a:cubicBezTo>
                  <a:cubicBezTo>
                    <a:pt x="473" y="100"/>
                    <a:pt x="496" y="77"/>
                    <a:pt x="496" y="50"/>
                  </a:cubicBezTo>
                  <a:cubicBezTo>
                    <a:pt x="496" y="23"/>
                    <a:pt x="473" y="0"/>
                    <a:pt x="44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A8D778C8-E3D3-027B-E26D-341BAD904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1" y="7666038"/>
              <a:ext cx="61913" cy="309563"/>
            </a:xfrm>
            <a:custGeom>
              <a:avLst/>
              <a:gdLst>
                <a:gd name="T0" fmla="*/ 50 w 99"/>
                <a:gd name="T1" fmla="*/ 0 h 496"/>
                <a:gd name="T2" fmla="*/ 0 w 99"/>
                <a:gd name="T3" fmla="*/ 50 h 496"/>
                <a:gd name="T4" fmla="*/ 0 w 99"/>
                <a:gd name="T5" fmla="*/ 446 h 496"/>
                <a:gd name="T6" fmla="*/ 50 w 99"/>
                <a:gd name="T7" fmla="*/ 496 h 496"/>
                <a:gd name="T8" fmla="*/ 99 w 99"/>
                <a:gd name="T9" fmla="*/ 446 h 496"/>
                <a:gd name="T10" fmla="*/ 99 w 99"/>
                <a:gd name="T11" fmla="*/ 50 h 496"/>
                <a:gd name="T12" fmla="*/ 50 w 99"/>
                <a:gd name="T1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96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4"/>
                    <a:pt x="23" y="496"/>
                    <a:pt x="50" y="496"/>
                  </a:cubicBezTo>
                  <a:cubicBezTo>
                    <a:pt x="77" y="496"/>
                    <a:pt x="99" y="474"/>
                    <a:pt x="99" y="446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22"/>
                    <a:pt x="77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609B10F9-A906-472F-9FAA-FFD70614C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6524625"/>
              <a:ext cx="908050" cy="977900"/>
            </a:xfrm>
            <a:custGeom>
              <a:avLst/>
              <a:gdLst>
                <a:gd name="T0" fmla="*/ 1281 w 1455"/>
                <a:gd name="T1" fmla="*/ 174 h 1567"/>
                <a:gd name="T2" fmla="*/ 650 w 1455"/>
                <a:gd name="T3" fmla="*/ 174 h 1567"/>
                <a:gd name="T4" fmla="*/ 218 w 1455"/>
                <a:gd name="T5" fmla="*/ 607 h 1567"/>
                <a:gd name="T6" fmla="*/ 218 w 1455"/>
                <a:gd name="T7" fmla="*/ 677 h 1567"/>
                <a:gd name="T8" fmla="*/ 288 w 1455"/>
                <a:gd name="T9" fmla="*/ 677 h 1567"/>
                <a:gd name="T10" fmla="*/ 720 w 1455"/>
                <a:gd name="T11" fmla="*/ 244 h 1567"/>
                <a:gd name="T12" fmla="*/ 1211 w 1455"/>
                <a:gd name="T13" fmla="*/ 244 h 1567"/>
                <a:gd name="T14" fmla="*/ 1211 w 1455"/>
                <a:gd name="T15" fmla="*/ 735 h 1567"/>
                <a:gd name="T16" fmla="*/ 580 w 1455"/>
                <a:gd name="T17" fmla="*/ 1366 h 1567"/>
                <a:gd name="T18" fmla="*/ 89 w 1455"/>
                <a:gd name="T19" fmla="*/ 1366 h 1567"/>
                <a:gd name="T20" fmla="*/ 19 w 1455"/>
                <a:gd name="T21" fmla="*/ 1366 h 1567"/>
                <a:gd name="T22" fmla="*/ 19 w 1455"/>
                <a:gd name="T23" fmla="*/ 1436 h 1567"/>
                <a:gd name="T24" fmla="*/ 335 w 1455"/>
                <a:gd name="T25" fmla="*/ 1567 h 1567"/>
                <a:gd name="T26" fmla="*/ 650 w 1455"/>
                <a:gd name="T27" fmla="*/ 1436 h 1567"/>
                <a:gd name="T28" fmla="*/ 1281 w 1455"/>
                <a:gd name="T29" fmla="*/ 805 h 1567"/>
                <a:gd name="T30" fmla="*/ 1281 w 1455"/>
                <a:gd name="T31" fmla="*/ 174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7">
                  <a:moveTo>
                    <a:pt x="1281" y="174"/>
                  </a:moveTo>
                  <a:cubicBezTo>
                    <a:pt x="1107" y="0"/>
                    <a:pt x="824" y="0"/>
                    <a:pt x="650" y="174"/>
                  </a:cubicBezTo>
                  <a:cubicBezTo>
                    <a:pt x="218" y="607"/>
                    <a:pt x="218" y="607"/>
                    <a:pt x="218" y="607"/>
                  </a:cubicBezTo>
                  <a:cubicBezTo>
                    <a:pt x="198" y="626"/>
                    <a:pt x="198" y="658"/>
                    <a:pt x="218" y="677"/>
                  </a:cubicBezTo>
                  <a:cubicBezTo>
                    <a:pt x="237" y="696"/>
                    <a:pt x="268" y="696"/>
                    <a:pt x="288" y="677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856" y="109"/>
                    <a:pt x="1076" y="109"/>
                    <a:pt x="1211" y="244"/>
                  </a:cubicBezTo>
                  <a:cubicBezTo>
                    <a:pt x="1346" y="380"/>
                    <a:pt x="1346" y="600"/>
                    <a:pt x="1211" y="735"/>
                  </a:cubicBezTo>
                  <a:cubicBezTo>
                    <a:pt x="580" y="1366"/>
                    <a:pt x="580" y="1366"/>
                    <a:pt x="580" y="1366"/>
                  </a:cubicBezTo>
                  <a:cubicBezTo>
                    <a:pt x="445" y="1502"/>
                    <a:pt x="225" y="1502"/>
                    <a:pt x="89" y="1366"/>
                  </a:cubicBezTo>
                  <a:cubicBezTo>
                    <a:pt x="70" y="1347"/>
                    <a:pt x="39" y="1347"/>
                    <a:pt x="19" y="1366"/>
                  </a:cubicBezTo>
                  <a:cubicBezTo>
                    <a:pt x="0" y="1386"/>
                    <a:pt x="0" y="1417"/>
                    <a:pt x="19" y="1436"/>
                  </a:cubicBezTo>
                  <a:cubicBezTo>
                    <a:pt x="106" y="1523"/>
                    <a:pt x="221" y="1567"/>
                    <a:pt x="335" y="1567"/>
                  </a:cubicBezTo>
                  <a:cubicBezTo>
                    <a:pt x="449" y="1567"/>
                    <a:pt x="563" y="1523"/>
                    <a:pt x="650" y="1436"/>
                  </a:cubicBezTo>
                  <a:cubicBezTo>
                    <a:pt x="1281" y="805"/>
                    <a:pt x="1281" y="805"/>
                    <a:pt x="1281" y="805"/>
                  </a:cubicBezTo>
                  <a:cubicBezTo>
                    <a:pt x="1455" y="631"/>
                    <a:pt x="1455" y="348"/>
                    <a:pt x="1281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50">
              <a:extLst>
                <a:ext uri="{FF2B5EF4-FFF2-40B4-BE49-F238E27FC236}">
                  <a16:creationId xmlns:a16="http://schemas.microsoft.com/office/drawing/2014/main" id="{983915A0-A63F-B83B-086D-528AD632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061200"/>
              <a:ext cx="906463" cy="976313"/>
            </a:xfrm>
            <a:custGeom>
              <a:avLst/>
              <a:gdLst>
                <a:gd name="T0" fmla="*/ 1436 w 1455"/>
                <a:gd name="T1" fmla="*/ 174 h 1566"/>
                <a:gd name="T2" fmla="*/ 805 w 1455"/>
                <a:gd name="T3" fmla="*/ 174 h 1566"/>
                <a:gd name="T4" fmla="*/ 174 w 1455"/>
                <a:gd name="T5" fmla="*/ 805 h 1566"/>
                <a:gd name="T6" fmla="*/ 174 w 1455"/>
                <a:gd name="T7" fmla="*/ 1436 h 1566"/>
                <a:gd name="T8" fmla="*/ 489 w 1455"/>
                <a:gd name="T9" fmla="*/ 1566 h 1566"/>
                <a:gd name="T10" fmla="*/ 805 w 1455"/>
                <a:gd name="T11" fmla="*/ 1436 h 1566"/>
                <a:gd name="T12" fmla="*/ 1238 w 1455"/>
                <a:gd name="T13" fmla="*/ 1003 h 1566"/>
                <a:gd name="T14" fmla="*/ 1238 w 1455"/>
                <a:gd name="T15" fmla="*/ 933 h 1566"/>
                <a:gd name="T16" fmla="*/ 1168 w 1455"/>
                <a:gd name="T17" fmla="*/ 933 h 1566"/>
                <a:gd name="T18" fmla="*/ 735 w 1455"/>
                <a:gd name="T19" fmla="*/ 1366 h 1566"/>
                <a:gd name="T20" fmla="*/ 244 w 1455"/>
                <a:gd name="T21" fmla="*/ 1366 h 1566"/>
                <a:gd name="T22" fmla="*/ 244 w 1455"/>
                <a:gd name="T23" fmla="*/ 875 h 1566"/>
                <a:gd name="T24" fmla="*/ 875 w 1455"/>
                <a:gd name="T25" fmla="*/ 244 h 1566"/>
                <a:gd name="T26" fmla="*/ 1366 w 1455"/>
                <a:gd name="T27" fmla="*/ 244 h 1566"/>
                <a:gd name="T28" fmla="*/ 1436 w 1455"/>
                <a:gd name="T29" fmla="*/ 244 h 1566"/>
                <a:gd name="T30" fmla="*/ 1436 w 1455"/>
                <a:gd name="T31" fmla="*/ 174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5" h="1566">
                  <a:moveTo>
                    <a:pt x="1436" y="174"/>
                  </a:moveTo>
                  <a:cubicBezTo>
                    <a:pt x="1262" y="0"/>
                    <a:pt x="979" y="0"/>
                    <a:pt x="805" y="174"/>
                  </a:cubicBezTo>
                  <a:cubicBezTo>
                    <a:pt x="174" y="805"/>
                    <a:pt x="174" y="805"/>
                    <a:pt x="174" y="805"/>
                  </a:cubicBezTo>
                  <a:cubicBezTo>
                    <a:pt x="0" y="979"/>
                    <a:pt x="0" y="1262"/>
                    <a:pt x="174" y="1436"/>
                  </a:cubicBezTo>
                  <a:cubicBezTo>
                    <a:pt x="261" y="1523"/>
                    <a:pt x="375" y="1566"/>
                    <a:pt x="489" y="1566"/>
                  </a:cubicBezTo>
                  <a:cubicBezTo>
                    <a:pt x="604" y="1566"/>
                    <a:pt x="718" y="1523"/>
                    <a:pt x="805" y="1436"/>
                  </a:cubicBezTo>
                  <a:cubicBezTo>
                    <a:pt x="1238" y="1003"/>
                    <a:pt x="1238" y="1003"/>
                    <a:pt x="1238" y="1003"/>
                  </a:cubicBezTo>
                  <a:cubicBezTo>
                    <a:pt x="1257" y="984"/>
                    <a:pt x="1257" y="952"/>
                    <a:pt x="1238" y="933"/>
                  </a:cubicBezTo>
                  <a:cubicBezTo>
                    <a:pt x="1218" y="914"/>
                    <a:pt x="1187" y="914"/>
                    <a:pt x="1168" y="933"/>
                  </a:cubicBezTo>
                  <a:cubicBezTo>
                    <a:pt x="735" y="1366"/>
                    <a:pt x="735" y="1366"/>
                    <a:pt x="735" y="1366"/>
                  </a:cubicBezTo>
                  <a:cubicBezTo>
                    <a:pt x="600" y="1501"/>
                    <a:pt x="380" y="1501"/>
                    <a:pt x="244" y="1366"/>
                  </a:cubicBezTo>
                  <a:cubicBezTo>
                    <a:pt x="109" y="1230"/>
                    <a:pt x="109" y="1010"/>
                    <a:pt x="244" y="875"/>
                  </a:cubicBezTo>
                  <a:cubicBezTo>
                    <a:pt x="875" y="244"/>
                    <a:pt x="875" y="244"/>
                    <a:pt x="875" y="244"/>
                  </a:cubicBezTo>
                  <a:cubicBezTo>
                    <a:pt x="1010" y="109"/>
                    <a:pt x="1230" y="108"/>
                    <a:pt x="1366" y="244"/>
                  </a:cubicBezTo>
                  <a:cubicBezTo>
                    <a:pt x="1385" y="263"/>
                    <a:pt x="1417" y="263"/>
                    <a:pt x="1436" y="244"/>
                  </a:cubicBezTo>
                  <a:cubicBezTo>
                    <a:pt x="1455" y="224"/>
                    <a:pt x="1455" y="193"/>
                    <a:pt x="1436" y="17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81AF501-3AA4-E436-7A8C-940CD86D690C}"/>
              </a:ext>
            </a:extLst>
          </p:cNvPr>
          <p:cNvGrpSpPr/>
          <p:nvPr/>
        </p:nvGrpSpPr>
        <p:grpSpPr>
          <a:xfrm>
            <a:off x="4415907" y="2037616"/>
            <a:ext cx="631370" cy="633386"/>
            <a:chOff x="1585913" y="6542087"/>
            <a:chExt cx="1490662" cy="1495426"/>
          </a:xfrm>
        </p:grpSpPr>
        <p:sp>
          <p:nvSpPr>
            <p:cNvPr id="97" name="Freeform 54">
              <a:extLst>
                <a:ext uri="{FF2B5EF4-FFF2-40B4-BE49-F238E27FC236}">
                  <a16:creationId xmlns:a16="http://schemas.microsoft.com/office/drawing/2014/main" id="{8D7D1FFE-3859-BC1D-465D-E2B8549D1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884988"/>
              <a:ext cx="203200" cy="203200"/>
            </a:xfrm>
            <a:custGeom>
              <a:avLst/>
              <a:gdLst>
                <a:gd name="T0" fmla="*/ 203 w 325"/>
                <a:gd name="T1" fmla="*/ 0 h 324"/>
                <a:gd name="T2" fmla="*/ 122 w 325"/>
                <a:gd name="T3" fmla="*/ 0 h 324"/>
                <a:gd name="T4" fmla="*/ 0 w 325"/>
                <a:gd name="T5" fmla="*/ 121 h 324"/>
                <a:gd name="T6" fmla="*/ 0 w 325"/>
                <a:gd name="T7" fmla="*/ 202 h 324"/>
                <a:gd name="T8" fmla="*/ 122 w 325"/>
                <a:gd name="T9" fmla="*/ 324 h 324"/>
                <a:gd name="T10" fmla="*/ 203 w 325"/>
                <a:gd name="T11" fmla="*/ 324 h 324"/>
                <a:gd name="T12" fmla="*/ 325 w 325"/>
                <a:gd name="T13" fmla="*/ 202 h 324"/>
                <a:gd name="T14" fmla="*/ 325 w 325"/>
                <a:gd name="T15" fmla="*/ 121 h 324"/>
                <a:gd name="T16" fmla="*/ 203 w 325"/>
                <a:gd name="T17" fmla="*/ 0 h 324"/>
                <a:gd name="T18" fmla="*/ 163 w 325"/>
                <a:gd name="T19" fmla="*/ 204 h 324"/>
                <a:gd name="T20" fmla="*/ 121 w 325"/>
                <a:gd name="T21" fmla="*/ 162 h 324"/>
                <a:gd name="T22" fmla="*/ 163 w 325"/>
                <a:gd name="T23" fmla="*/ 120 h 324"/>
                <a:gd name="T24" fmla="*/ 204 w 325"/>
                <a:gd name="T25" fmla="*/ 162 h 324"/>
                <a:gd name="T26" fmla="*/ 163 w 325"/>
                <a:gd name="T27" fmla="*/ 2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24">
                  <a:moveTo>
                    <a:pt x="203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7"/>
                    <a:pt x="67" y="121"/>
                    <a:pt x="0" y="12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67" y="202"/>
                    <a:pt x="122" y="257"/>
                    <a:pt x="122" y="324"/>
                  </a:cubicBezTo>
                  <a:cubicBezTo>
                    <a:pt x="203" y="324"/>
                    <a:pt x="203" y="324"/>
                    <a:pt x="203" y="324"/>
                  </a:cubicBezTo>
                  <a:cubicBezTo>
                    <a:pt x="203" y="257"/>
                    <a:pt x="258" y="202"/>
                    <a:pt x="325" y="202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258" y="121"/>
                    <a:pt x="203" y="67"/>
                    <a:pt x="203" y="0"/>
                  </a:cubicBezTo>
                  <a:close/>
                  <a:moveTo>
                    <a:pt x="163" y="204"/>
                  </a:moveTo>
                  <a:cubicBezTo>
                    <a:pt x="151" y="188"/>
                    <a:pt x="137" y="174"/>
                    <a:pt x="121" y="162"/>
                  </a:cubicBezTo>
                  <a:cubicBezTo>
                    <a:pt x="137" y="150"/>
                    <a:pt x="151" y="136"/>
                    <a:pt x="163" y="120"/>
                  </a:cubicBezTo>
                  <a:cubicBezTo>
                    <a:pt x="174" y="136"/>
                    <a:pt x="188" y="150"/>
                    <a:pt x="204" y="162"/>
                  </a:cubicBezTo>
                  <a:cubicBezTo>
                    <a:pt x="188" y="174"/>
                    <a:pt x="174" y="188"/>
                    <a:pt x="163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55">
              <a:extLst>
                <a:ext uri="{FF2B5EF4-FFF2-40B4-BE49-F238E27FC236}">
                  <a16:creationId xmlns:a16="http://schemas.microsoft.com/office/drawing/2014/main" id="{0313508E-7304-C2C0-2E34-33BE70CC2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7025" y="6605588"/>
              <a:ext cx="203200" cy="203200"/>
            </a:xfrm>
            <a:custGeom>
              <a:avLst/>
              <a:gdLst>
                <a:gd name="T0" fmla="*/ 203 w 324"/>
                <a:gd name="T1" fmla="*/ 0 h 325"/>
                <a:gd name="T2" fmla="*/ 121 w 324"/>
                <a:gd name="T3" fmla="*/ 0 h 325"/>
                <a:gd name="T4" fmla="*/ 0 w 324"/>
                <a:gd name="T5" fmla="*/ 122 h 325"/>
                <a:gd name="T6" fmla="*/ 0 w 324"/>
                <a:gd name="T7" fmla="*/ 203 h 325"/>
                <a:gd name="T8" fmla="*/ 121 w 324"/>
                <a:gd name="T9" fmla="*/ 325 h 325"/>
                <a:gd name="T10" fmla="*/ 203 w 324"/>
                <a:gd name="T11" fmla="*/ 325 h 325"/>
                <a:gd name="T12" fmla="*/ 324 w 324"/>
                <a:gd name="T13" fmla="*/ 203 h 325"/>
                <a:gd name="T14" fmla="*/ 324 w 324"/>
                <a:gd name="T15" fmla="*/ 122 h 325"/>
                <a:gd name="T16" fmla="*/ 203 w 324"/>
                <a:gd name="T17" fmla="*/ 0 h 325"/>
                <a:gd name="T18" fmla="*/ 162 w 324"/>
                <a:gd name="T19" fmla="*/ 204 h 325"/>
                <a:gd name="T20" fmla="*/ 120 w 324"/>
                <a:gd name="T21" fmla="*/ 163 h 325"/>
                <a:gd name="T22" fmla="*/ 162 w 324"/>
                <a:gd name="T23" fmla="*/ 121 h 325"/>
                <a:gd name="T24" fmla="*/ 204 w 324"/>
                <a:gd name="T25" fmla="*/ 163 h 325"/>
                <a:gd name="T26" fmla="*/ 162 w 324"/>
                <a:gd name="T27" fmla="*/ 20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325">
                  <a:moveTo>
                    <a:pt x="203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67"/>
                    <a:pt x="67" y="122"/>
                    <a:pt x="0" y="122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67" y="203"/>
                    <a:pt x="121" y="258"/>
                    <a:pt x="121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258"/>
                    <a:pt x="257" y="203"/>
                    <a:pt x="324" y="203"/>
                  </a:cubicBezTo>
                  <a:cubicBezTo>
                    <a:pt x="324" y="122"/>
                    <a:pt x="324" y="122"/>
                    <a:pt x="324" y="122"/>
                  </a:cubicBezTo>
                  <a:cubicBezTo>
                    <a:pt x="257" y="122"/>
                    <a:pt x="203" y="67"/>
                    <a:pt x="203" y="0"/>
                  </a:cubicBezTo>
                  <a:close/>
                  <a:moveTo>
                    <a:pt x="162" y="204"/>
                  </a:moveTo>
                  <a:cubicBezTo>
                    <a:pt x="150" y="189"/>
                    <a:pt x="136" y="174"/>
                    <a:pt x="120" y="163"/>
                  </a:cubicBezTo>
                  <a:cubicBezTo>
                    <a:pt x="136" y="151"/>
                    <a:pt x="150" y="137"/>
                    <a:pt x="162" y="121"/>
                  </a:cubicBezTo>
                  <a:cubicBezTo>
                    <a:pt x="174" y="137"/>
                    <a:pt x="188" y="151"/>
                    <a:pt x="204" y="163"/>
                  </a:cubicBezTo>
                  <a:cubicBezTo>
                    <a:pt x="188" y="174"/>
                    <a:pt x="174" y="189"/>
                    <a:pt x="162" y="2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56">
              <a:extLst>
                <a:ext uri="{FF2B5EF4-FFF2-40B4-BE49-F238E27FC236}">
                  <a16:creationId xmlns:a16="http://schemas.microsoft.com/office/drawing/2014/main" id="{7E6DB6B2-F773-0BAB-A63F-4E4B91E4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6542087"/>
              <a:ext cx="1490662" cy="1495426"/>
            </a:xfrm>
            <a:custGeom>
              <a:avLst/>
              <a:gdLst>
                <a:gd name="T0" fmla="*/ 210 w 2381"/>
                <a:gd name="T1" fmla="*/ 1897 h 2392"/>
                <a:gd name="T2" fmla="*/ 134 w 2381"/>
                <a:gd name="T3" fmla="*/ 1714 h 2392"/>
                <a:gd name="T4" fmla="*/ 172 w 2381"/>
                <a:gd name="T5" fmla="*/ 1527 h 2392"/>
                <a:gd name="T6" fmla="*/ 468 w 2381"/>
                <a:gd name="T7" fmla="*/ 654 h 2392"/>
                <a:gd name="T8" fmla="*/ 535 w 2381"/>
                <a:gd name="T9" fmla="*/ 507 h 2392"/>
                <a:gd name="T10" fmla="*/ 592 w 2381"/>
                <a:gd name="T11" fmla="*/ 474 h 2392"/>
                <a:gd name="T12" fmla="*/ 1155 w 2381"/>
                <a:gd name="T13" fmla="*/ 106 h 2392"/>
                <a:gd name="T14" fmla="*/ 1420 w 2381"/>
                <a:gd name="T15" fmla="*/ 349 h 2392"/>
                <a:gd name="T16" fmla="*/ 1244 w 2381"/>
                <a:gd name="T17" fmla="*/ 535 h 2392"/>
                <a:gd name="T18" fmla="*/ 1135 w 2381"/>
                <a:gd name="T19" fmla="*/ 479 h 2392"/>
                <a:gd name="T20" fmla="*/ 1178 w 2381"/>
                <a:gd name="T21" fmla="*/ 421 h 2392"/>
                <a:gd name="T22" fmla="*/ 1119 w 2381"/>
                <a:gd name="T23" fmla="*/ 363 h 2392"/>
                <a:gd name="T24" fmla="*/ 1097 w 2381"/>
                <a:gd name="T25" fmla="*/ 589 h 2392"/>
                <a:gd name="T26" fmla="*/ 1427 w 2381"/>
                <a:gd name="T27" fmla="*/ 483 h 2392"/>
                <a:gd name="T28" fmla="*/ 1224 w 2381"/>
                <a:gd name="T29" fmla="*/ 751 h 2392"/>
                <a:gd name="T30" fmla="*/ 949 w 2381"/>
                <a:gd name="T31" fmla="*/ 652 h 2392"/>
                <a:gd name="T32" fmla="*/ 833 w 2381"/>
                <a:gd name="T33" fmla="*/ 918 h 2392"/>
                <a:gd name="T34" fmla="*/ 857 w 2381"/>
                <a:gd name="T35" fmla="*/ 1245 h 2392"/>
                <a:gd name="T36" fmla="*/ 735 w 2381"/>
                <a:gd name="T37" fmla="*/ 1730 h 2392"/>
                <a:gd name="T38" fmla="*/ 946 w 2381"/>
                <a:gd name="T39" fmla="*/ 1464 h 2392"/>
                <a:gd name="T40" fmla="*/ 1052 w 2381"/>
                <a:gd name="T41" fmla="*/ 1607 h 2392"/>
                <a:gd name="T42" fmla="*/ 1171 w 2381"/>
                <a:gd name="T43" fmla="*/ 1544 h 2392"/>
                <a:gd name="T44" fmla="*/ 1213 w 2381"/>
                <a:gd name="T45" fmla="*/ 1489 h 2392"/>
                <a:gd name="T46" fmla="*/ 2010 w 2381"/>
                <a:gd name="T47" fmla="*/ 1500 h 2392"/>
                <a:gd name="T48" fmla="*/ 1921 w 2381"/>
                <a:gd name="T49" fmla="*/ 1314 h 2392"/>
                <a:gd name="T50" fmla="*/ 2381 w 2381"/>
                <a:gd name="T51" fmla="*/ 1155 h 2392"/>
                <a:gd name="T52" fmla="*/ 1521 w 2381"/>
                <a:gd name="T53" fmla="*/ 1244 h 2392"/>
                <a:gd name="T54" fmla="*/ 953 w 2381"/>
                <a:gd name="T55" fmla="*/ 1383 h 2392"/>
                <a:gd name="T56" fmla="*/ 938 w 2381"/>
                <a:gd name="T57" fmla="*/ 1246 h 2392"/>
                <a:gd name="T58" fmla="*/ 914 w 2381"/>
                <a:gd name="T59" fmla="*/ 916 h 2392"/>
                <a:gd name="T60" fmla="*/ 1231 w 2381"/>
                <a:gd name="T61" fmla="*/ 833 h 2392"/>
                <a:gd name="T62" fmla="*/ 1263 w 2381"/>
                <a:gd name="T63" fmla="*/ 824 h 2392"/>
                <a:gd name="T64" fmla="*/ 1554 w 2381"/>
                <a:gd name="T65" fmla="*/ 527 h 2392"/>
                <a:gd name="T66" fmla="*/ 1502 w 2381"/>
                <a:gd name="T67" fmla="*/ 347 h 2392"/>
                <a:gd name="T68" fmla="*/ 1205 w 2381"/>
                <a:gd name="T69" fmla="*/ 43 h 2392"/>
                <a:gd name="T70" fmla="*/ 564 w 2381"/>
                <a:gd name="T71" fmla="*/ 394 h 2392"/>
                <a:gd name="T72" fmla="*/ 482 w 2381"/>
                <a:gd name="T73" fmla="*/ 446 h 2392"/>
                <a:gd name="T74" fmla="*/ 392 w 2381"/>
                <a:gd name="T75" fmla="*/ 625 h 2392"/>
                <a:gd name="T76" fmla="*/ 92 w 2381"/>
                <a:gd name="T77" fmla="*/ 1513 h 2392"/>
                <a:gd name="T78" fmla="*/ 55 w 2381"/>
                <a:gd name="T79" fmla="*/ 1695 h 2392"/>
                <a:gd name="T80" fmla="*/ 25 w 2381"/>
                <a:gd name="T81" fmla="*/ 1882 h 2392"/>
                <a:gd name="T82" fmla="*/ 1449 w 2381"/>
                <a:gd name="T83" fmla="*/ 2387 h 2392"/>
                <a:gd name="T84" fmla="*/ 2357 w 2381"/>
                <a:gd name="T85" fmla="*/ 2204 h 2392"/>
                <a:gd name="T86" fmla="*/ 1456 w 2381"/>
                <a:gd name="T87" fmla="*/ 2306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81" h="2392">
                  <a:moveTo>
                    <a:pt x="1456" y="2306"/>
                  </a:moveTo>
                  <a:cubicBezTo>
                    <a:pt x="1049" y="2272"/>
                    <a:pt x="583" y="2119"/>
                    <a:pt x="210" y="1897"/>
                  </a:cubicBezTo>
                  <a:cubicBezTo>
                    <a:pt x="99" y="1832"/>
                    <a:pt x="99" y="1832"/>
                    <a:pt x="99" y="1832"/>
                  </a:cubicBezTo>
                  <a:cubicBezTo>
                    <a:pt x="115" y="1793"/>
                    <a:pt x="125" y="1753"/>
                    <a:pt x="134" y="1714"/>
                  </a:cubicBezTo>
                  <a:cubicBezTo>
                    <a:pt x="137" y="1702"/>
                    <a:pt x="140" y="1690"/>
                    <a:pt x="143" y="1679"/>
                  </a:cubicBezTo>
                  <a:cubicBezTo>
                    <a:pt x="151" y="1645"/>
                    <a:pt x="161" y="1590"/>
                    <a:pt x="172" y="1527"/>
                  </a:cubicBezTo>
                  <a:cubicBezTo>
                    <a:pt x="188" y="1436"/>
                    <a:pt x="207" y="1323"/>
                    <a:pt x="225" y="1277"/>
                  </a:cubicBezTo>
                  <a:cubicBezTo>
                    <a:pt x="468" y="654"/>
                    <a:pt x="468" y="654"/>
                    <a:pt x="468" y="654"/>
                  </a:cubicBezTo>
                  <a:cubicBezTo>
                    <a:pt x="473" y="641"/>
                    <a:pt x="478" y="626"/>
                    <a:pt x="483" y="611"/>
                  </a:cubicBezTo>
                  <a:cubicBezTo>
                    <a:pt x="496" y="571"/>
                    <a:pt x="510" y="530"/>
                    <a:pt x="535" y="507"/>
                  </a:cubicBezTo>
                  <a:cubicBezTo>
                    <a:pt x="550" y="495"/>
                    <a:pt x="568" y="485"/>
                    <a:pt x="586" y="477"/>
                  </a:cubicBezTo>
                  <a:cubicBezTo>
                    <a:pt x="589" y="476"/>
                    <a:pt x="591" y="475"/>
                    <a:pt x="592" y="474"/>
                  </a:cubicBezTo>
                  <a:cubicBezTo>
                    <a:pt x="1073" y="105"/>
                    <a:pt x="1073" y="105"/>
                    <a:pt x="1073" y="105"/>
                  </a:cubicBezTo>
                  <a:cubicBezTo>
                    <a:pt x="1097" y="87"/>
                    <a:pt x="1131" y="87"/>
                    <a:pt x="1155" y="106"/>
                  </a:cubicBezTo>
                  <a:cubicBezTo>
                    <a:pt x="1396" y="299"/>
                    <a:pt x="1396" y="299"/>
                    <a:pt x="1396" y="299"/>
                  </a:cubicBezTo>
                  <a:cubicBezTo>
                    <a:pt x="1411" y="311"/>
                    <a:pt x="1420" y="329"/>
                    <a:pt x="1420" y="349"/>
                  </a:cubicBezTo>
                  <a:cubicBezTo>
                    <a:pt x="1421" y="369"/>
                    <a:pt x="1413" y="387"/>
                    <a:pt x="1398" y="400"/>
                  </a:cubicBezTo>
                  <a:cubicBezTo>
                    <a:pt x="1244" y="535"/>
                    <a:pt x="1244" y="535"/>
                    <a:pt x="1244" y="535"/>
                  </a:cubicBezTo>
                  <a:cubicBezTo>
                    <a:pt x="1218" y="557"/>
                    <a:pt x="1178" y="556"/>
                    <a:pt x="1154" y="532"/>
                  </a:cubicBezTo>
                  <a:cubicBezTo>
                    <a:pt x="1140" y="518"/>
                    <a:pt x="1133" y="498"/>
                    <a:pt x="1135" y="479"/>
                  </a:cubicBezTo>
                  <a:cubicBezTo>
                    <a:pt x="1137" y="459"/>
                    <a:pt x="1148" y="441"/>
                    <a:pt x="1164" y="430"/>
                  </a:cubicBezTo>
                  <a:cubicBezTo>
                    <a:pt x="1178" y="421"/>
                    <a:pt x="1178" y="421"/>
                    <a:pt x="1178" y="421"/>
                  </a:cubicBezTo>
                  <a:cubicBezTo>
                    <a:pt x="1133" y="354"/>
                    <a:pt x="1133" y="354"/>
                    <a:pt x="1133" y="354"/>
                  </a:cubicBezTo>
                  <a:cubicBezTo>
                    <a:pt x="1119" y="363"/>
                    <a:pt x="1119" y="363"/>
                    <a:pt x="1119" y="363"/>
                  </a:cubicBezTo>
                  <a:cubicBezTo>
                    <a:pt x="1082" y="387"/>
                    <a:pt x="1059" y="427"/>
                    <a:pt x="1054" y="471"/>
                  </a:cubicBezTo>
                  <a:cubicBezTo>
                    <a:pt x="1050" y="515"/>
                    <a:pt x="1065" y="558"/>
                    <a:pt x="1097" y="589"/>
                  </a:cubicBezTo>
                  <a:cubicBezTo>
                    <a:pt x="1151" y="644"/>
                    <a:pt x="1239" y="647"/>
                    <a:pt x="1297" y="596"/>
                  </a:cubicBezTo>
                  <a:cubicBezTo>
                    <a:pt x="1427" y="483"/>
                    <a:pt x="1427" y="483"/>
                    <a:pt x="1427" y="483"/>
                  </a:cubicBezTo>
                  <a:cubicBezTo>
                    <a:pt x="1467" y="542"/>
                    <a:pt x="1467" y="542"/>
                    <a:pt x="1467" y="542"/>
                  </a:cubicBezTo>
                  <a:cubicBezTo>
                    <a:pt x="1224" y="751"/>
                    <a:pt x="1224" y="751"/>
                    <a:pt x="1224" y="751"/>
                  </a:cubicBezTo>
                  <a:cubicBezTo>
                    <a:pt x="933" y="714"/>
                    <a:pt x="933" y="714"/>
                    <a:pt x="933" y="714"/>
                  </a:cubicBezTo>
                  <a:cubicBezTo>
                    <a:pt x="938" y="694"/>
                    <a:pt x="943" y="673"/>
                    <a:pt x="949" y="652"/>
                  </a:cubicBezTo>
                  <a:cubicBezTo>
                    <a:pt x="871" y="630"/>
                    <a:pt x="871" y="630"/>
                    <a:pt x="871" y="630"/>
                  </a:cubicBezTo>
                  <a:cubicBezTo>
                    <a:pt x="844" y="724"/>
                    <a:pt x="831" y="820"/>
                    <a:pt x="833" y="918"/>
                  </a:cubicBezTo>
                  <a:cubicBezTo>
                    <a:pt x="834" y="970"/>
                    <a:pt x="840" y="1023"/>
                    <a:pt x="845" y="1073"/>
                  </a:cubicBezTo>
                  <a:cubicBezTo>
                    <a:pt x="852" y="1132"/>
                    <a:pt x="858" y="1188"/>
                    <a:pt x="857" y="1245"/>
                  </a:cubicBezTo>
                  <a:cubicBezTo>
                    <a:pt x="856" y="1415"/>
                    <a:pt x="790" y="1574"/>
                    <a:pt x="681" y="1669"/>
                  </a:cubicBezTo>
                  <a:cubicBezTo>
                    <a:pt x="735" y="1730"/>
                    <a:pt x="735" y="1730"/>
                    <a:pt x="735" y="1730"/>
                  </a:cubicBezTo>
                  <a:cubicBezTo>
                    <a:pt x="812" y="1663"/>
                    <a:pt x="869" y="1571"/>
                    <a:pt x="903" y="1467"/>
                  </a:cubicBezTo>
                  <a:cubicBezTo>
                    <a:pt x="915" y="1463"/>
                    <a:pt x="931" y="1463"/>
                    <a:pt x="946" y="1464"/>
                  </a:cubicBezTo>
                  <a:cubicBezTo>
                    <a:pt x="1000" y="1469"/>
                    <a:pt x="1051" y="1484"/>
                    <a:pt x="1100" y="1505"/>
                  </a:cubicBezTo>
                  <a:cubicBezTo>
                    <a:pt x="1080" y="1537"/>
                    <a:pt x="1064" y="1571"/>
                    <a:pt x="1052" y="1607"/>
                  </a:cubicBezTo>
                  <a:cubicBezTo>
                    <a:pt x="1129" y="1633"/>
                    <a:pt x="1129" y="1633"/>
                    <a:pt x="1129" y="1633"/>
                  </a:cubicBezTo>
                  <a:cubicBezTo>
                    <a:pt x="1139" y="1602"/>
                    <a:pt x="1154" y="1572"/>
                    <a:pt x="1171" y="1544"/>
                  </a:cubicBezTo>
                  <a:cubicBezTo>
                    <a:pt x="1172" y="1545"/>
                    <a:pt x="1173" y="1546"/>
                    <a:pt x="1174" y="1546"/>
                  </a:cubicBezTo>
                  <a:cubicBezTo>
                    <a:pt x="1213" y="1489"/>
                    <a:pt x="1213" y="1489"/>
                    <a:pt x="1213" y="1489"/>
                  </a:cubicBezTo>
                  <a:cubicBezTo>
                    <a:pt x="1290" y="1404"/>
                    <a:pt x="1402" y="1344"/>
                    <a:pt x="1533" y="1325"/>
                  </a:cubicBezTo>
                  <a:cubicBezTo>
                    <a:pt x="1729" y="1295"/>
                    <a:pt x="1912" y="1362"/>
                    <a:pt x="2010" y="1500"/>
                  </a:cubicBezTo>
                  <a:cubicBezTo>
                    <a:pt x="2076" y="1453"/>
                    <a:pt x="2076" y="1453"/>
                    <a:pt x="2076" y="1453"/>
                  </a:cubicBezTo>
                  <a:cubicBezTo>
                    <a:pt x="2035" y="1396"/>
                    <a:pt x="1982" y="1349"/>
                    <a:pt x="1921" y="1314"/>
                  </a:cubicBezTo>
                  <a:cubicBezTo>
                    <a:pt x="2039" y="1216"/>
                    <a:pt x="2209" y="1181"/>
                    <a:pt x="2354" y="1231"/>
                  </a:cubicBezTo>
                  <a:cubicBezTo>
                    <a:pt x="2381" y="1155"/>
                    <a:pt x="2381" y="1155"/>
                    <a:pt x="2381" y="1155"/>
                  </a:cubicBezTo>
                  <a:cubicBezTo>
                    <a:pt x="2198" y="1091"/>
                    <a:pt x="1981" y="1142"/>
                    <a:pt x="1842" y="1276"/>
                  </a:cubicBezTo>
                  <a:cubicBezTo>
                    <a:pt x="1746" y="1239"/>
                    <a:pt x="1635" y="1227"/>
                    <a:pt x="1521" y="1244"/>
                  </a:cubicBezTo>
                  <a:cubicBezTo>
                    <a:pt x="1370" y="1267"/>
                    <a:pt x="1239" y="1337"/>
                    <a:pt x="1150" y="1439"/>
                  </a:cubicBezTo>
                  <a:cubicBezTo>
                    <a:pt x="1088" y="1408"/>
                    <a:pt x="1022" y="1390"/>
                    <a:pt x="953" y="1383"/>
                  </a:cubicBezTo>
                  <a:cubicBezTo>
                    <a:pt x="944" y="1383"/>
                    <a:pt x="935" y="1382"/>
                    <a:pt x="925" y="1382"/>
                  </a:cubicBezTo>
                  <a:cubicBezTo>
                    <a:pt x="933" y="1338"/>
                    <a:pt x="938" y="1293"/>
                    <a:pt x="938" y="1246"/>
                  </a:cubicBezTo>
                  <a:cubicBezTo>
                    <a:pt x="939" y="1184"/>
                    <a:pt x="932" y="1123"/>
                    <a:pt x="926" y="1064"/>
                  </a:cubicBezTo>
                  <a:cubicBezTo>
                    <a:pt x="921" y="1016"/>
                    <a:pt x="915" y="965"/>
                    <a:pt x="914" y="916"/>
                  </a:cubicBezTo>
                  <a:cubicBezTo>
                    <a:pt x="913" y="875"/>
                    <a:pt x="916" y="835"/>
                    <a:pt x="920" y="794"/>
                  </a:cubicBezTo>
                  <a:cubicBezTo>
                    <a:pt x="1231" y="833"/>
                    <a:pt x="1231" y="833"/>
                    <a:pt x="1231" y="833"/>
                  </a:cubicBezTo>
                  <a:cubicBezTo>
                    <a:pt x="1233" y="833"/>
                    <a:pt x="1235" y="834"/>
                    <a:pt x="1236" y="834"/>
                  </a:cubicBezTo>
                  <a:cubicBezTo>
                    <a:pt x="1246" y="834"/>
                    <a:pt x="1255" y="830"/>
                    <a:pt x="1263" y="824"/>
                  </a:cubicBezTo>
                  <a:cubicBezTo>
                    <a:pt x="1547" y="580"/>
                    <a:pt x="1547" y="580"/>
                    <a:pt x="1547" y="580"/>
                  </a:cubicBezTo>
                  <a:cubicBezTo>
                    <a:pt x="1562" y="567"/>
                    <a:pt x="1565" y="544"/>
                    <a:pt x="1554" y="527"/>
                  </a:cubicBezTo>
                  <a:cubicBezTo>
                    <a:pt x="1483" y="420"/>
                    <a:pt x="1483" y="420"/>
                    <a:pt x="1483" y="420"/>
                  </a:cubicBezTo>
                  <a:cubicBezTo>
                    <a:pt x="1495" y="398"/>
                    <a:pt x="1502" y="373"/>
                    <a:pt x="1502" y="347"/>
                  </a:cubicBezTo>
                  <a:cubicBezTo>
                    <a:pt x="1501" y="304"/>
                    <a:pt x="1480" y="263"/>
                    <a:pt x="1446" y="236"/>
                  </a:cubicBezTo>
                  <a:cubicBezTo>
                    <a:pt x="1205" y="43"/>
                    <a:pt x="1205" y="43"/>
                    <a:pt x="1205" y="43"/>
                  </a:cubicBezTo>
                  <a:cubicBezTo>
                    <a:pt x="1152" y="0"/>
                    <a:pt x="1078" y="0"/>
                    <a:pt x="1024" y="41"/>
                  </a:cubicBezTo>
                  <a:cubicBezTo>
                    <a:pt x="564" y="394"/>
                    <a:pt x="564" y="394"/>
                    <a:pt x="564" y="394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28" y="415"/>
                    <a:pt x="503" y="428"/>
                    <a:pt x="482" y="446"/>
                  </a:cubicBezTo>
                  <a:cubicBezTo>
                    <a:pt x="440" y="483"/>
                    <a:pt x="422" y="538"/>
                    <a:pt x="406" y="586"/>
                  </a:cubicBezTo>
                  <a:cubicBezTo>
                    <a:pt x="402" y="599"/>
                    <a:pt x="397" y="613"/>
                    <a:pt x="392" y="625"/>
                  </a:cubicBezTo>
                  <a:cubicBezTo>
                    <a:pt x="149" y="1248"/>
                    <a:pt x="149" y="1248"/>
                    <a:pt x="149" y="1248"/>
                  </a:cubicBezTo>
                  <a:cubicBezTo>
                    <a:pt x="129" y="1301"/>
                    <a:pt x="110" y="1409"/>
                    <a:pt x="92" y="1513"/>
                  </a:cubicBezTo>
                  <a:cubicBezTo>
                    <a:pt x="82" y="1572"/>
                    <a:pt x="72" y="1628"/>
                    <a:pt x="64" y="1659"/>
                  </a:cubicBezTo>
                  <a:cubicBezTo>
                    <a:pt x="61" y="1671"/>
                    <a:pt x="58" y="1683"/>
                    <a:pt x="55" y="1695"/>
                  </a:cubicBezTo>
                  <a:cubicBezTo>
                    <a:pt x="44" y="1743"/>
                    <a:pt x="33" y="1788"/>
                    <a:pt x="11" y="1827"/>
                  </a:cubicBezTo>
                  <a:cubicBezTo>
                    <a:pt x="0" y="1846"/>
                    <a:pt x="6" y="1871"/>
                    <a:pt x="25" y="1882"/>
                  </a:cubicBezTo>
                  <a:cubicBezTo>
                    <a:pt x="168" y="1967"/>
                    <a:pt x="168" y="1967"/>
                    <a:pt x="168" y="1967"/>
                  </a:cubicBezTo>
                  <a:cubicBezTo>
                    <a:pt x="551" y="2195"/>
                    <a:pt x="1030" y="2352"/>
                    <a:pt x="1449" y="2387"/>
                  </a:cubicBezTo>
                  <a:cubicBezTo>
                    <a:pt x="1482" y="2390"/>
                    <a:pt x="1523" y="2392"/>
                    <a:pt x="1570" y="2392"/>
                  </a:cubicBezTo>
                  <a:cubicBezTo>
                    <a:pt x="1803" y="2392"/>
                    <a:pt x="2179" y="2351"/>
                    <a:pt x="2357" y="2204"/>
                  </a:cubicBezTo>
                  <a:cubicBezTo>
                    <a:pt x="2306" y="2141"/>
                    <a:pt x="2306" y="2141"/>
                    <a:pt x="2306" y="2141"/>
                  </a:cubicBezTo>
                  <a:cubicBezTo>
                    <a:pt x="2122" y="2293"/>
                    <a:pt x="1662" y="2324"/>
                    <a:pt x="1456" y="23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2983EB66-99C2-E0E1-C29C-00980BD4FF5A}"/>
              </a:ext>
            </a:extLst>
          </p:cNvPr>
          <p:cNvSpPr/>
          <p:nvPr/>
        </p:nvSpPr>
        <p:spPr>
          <a:xfrm rot="13500000">
            <a:off x="6551168" y="4285757"/>
            <a:ext cx="729282" cy="486188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9ED5071-8996-6CD4-C248-F99E0700B311}"/>
              </a:ext>
            </a:extLst>
          </p:cNvPr>
          <p:cNvSpPr/>
          <p:nvPr/>
        </p:nvSpPr>
        <p:spPr>
          <a:xfrm>
            <a:off x="6757594" y="4380311"/>
            <a:ext cx="1424953" cy="1424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8F5E74F-DF24-D2B5-D842-1C8C81DF29F9}"/>
              </a:ext>
            </a:extLst>
          </p:cNvPr>
          <p:cNvSpPr/>
          <p:nvPr/>
        </p:nvSpPr>
        <p:spPr>
          <a:xfrm>
            <a:off x="6885823" y="4508541"/>
            <a:ext cx="1168494" cy="116849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307115-C866-4FC5-A6A7-9A6368DD1A03}"/>
              </a:ext>
            </a:extLst>
          </p:cNvPr>
          <p:cNvGrpSpPr/>
          <p:nvPr/>
        </p:nvGrpSpPr>
        <p:grpSpPr>
          <a:xfrm>
            <a:off x="7210974" y="4783948"/>
            <a:ext cx="518194" cy="617680"/>
            <a:chOff x="7627938" y="6559551"/>
            <a:chExt cx="1347788" cy="1606549"/>
          </a:xfrm>
          <a:solidFill>
            <a:schemeClr val="bg1"/>
          </a:solidFill>
        </p:grpSpPr>
        <p:sp>
          <p:nvSpPr>
            <p:cNvPr id="12" name="Line 34">
              <a:extLst>
                <a:ext uri="{FF2B5EF4-FFF2-40B4-BE49-F238E27FC236}">
                  <a16:creationId xmlns:a16="http://schemas.microsoft.com/office/drawing/2014/main" id="{00FCA228-6D2C-54E4-5310-6AB0C5B19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Line 35">
              <a:extLst>
                <a:ext uri="{FF2B5EF4-FFF2-40B4-BE49-F238E27FC236}">
                  <a16:creationId xmlns:a16="http://schemas.microsoft.com/office/drawing/2014/main" id="{C3404D40-708B-6744-C19C-B99D01863E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5651" y="676275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Line 36">
              <a:extLst>
                <a:ext uri="{FF2B5EF4-FFF2-40B4-BE49-F238E27FC236}">
                  <a16:creationId xmlns:a16="http://schemas.microsoft.com/office/drawing/2014/main" id="{458515B8-FE9B-E4F7-3C49-E85D07D04C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Line 37">
              <a:extLst>
                <a:ext uri="{FF2B5EF4-FFF2-40B4-BE49-F238E27FC236}">
                  <a16:creationId xmlns:a16="http://schemas.microsoft.com/office/drawing/2014/main" id="{67879A2E-4DDC-7CEA-F555-5509D5BEAA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8513" y="6718300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38">
              <a:extLst>
                <a:ext uri="{FF2B5EF4-FFF2-40B4-BE49-F238E27FC236}">
                  <a16:creationId xmlns:a16="http://schemas.microsoft.com/office/drawing/2014/main" id="{8FC35003-6D91-61F9-991A-9E07013D98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7938" y="6559551"/>
              <a:ext cx="1347788" cy="1606549"/>
            </a:xfrm>
            <a:custGeom>
              <a:avLst/>
              <a:gdLst>
                <a:gd name="T0" fmla="*/ 1515 w 1720"/>
                <a:gd name="T1" fmla="*/ 153 h 2051"/>
                <a:gd name="T2" fmla="*/ 1471 w 1720"/>
                <a:gd name="T3" fmla="*/ 5 h 2051"/>
                <a:gd name="T4" fmla="*/ 1351 w 1720"/>
                <a:gd name="T5" fmla="*/ 97 h 2051"/>
                <a:gd name="T6" fmla="*/ 1138 w 1720"/>
                <a:gd name="T7" fmla="*/ 35 h 2051"/>
                <a:gd name="T8" fmla="*/ 1226 w 1720"/>
                <a:gd name="T9" fmla="*/ 225 h 2051"/>
                <a:gd name="T10" fmla="*/ 796 w 1720"/>
                <a:gd name="T11" fmla="*/ 162 h 2051"/>
                <a:gd name="T12" fmla="*/ 664 w 1720"/>
                <a:gd name="T13" fmla="*/ 451 h 2051"/>
                <a:gd name="T14" fmla="*/ 501 w 1720"/>
                <a:gd name="T15" fmla="*/ 592 h 2051"/>
                <a:gd name="T16" fmla="*/ 0 w 1720"/>
                <a:gd name="T17" fmla="*/ 1347 h 2051"/>
                <a:gd name="T18" fmla="*/ 1408 w 1720"/>
                <a:gd name="T19" fmla="*/ 1347 h 2051"/>
                <a:gd name="T20" fmla="*/ 1263 w 1720"/>
                <a:gd name="T21" fmla="*/ 986 h 2051"/>
                <a:gd name="T22" fmla="*/ 1328 w 1720"/>
                <a:gd name="T23" fmla="*/ 1347 h 2051"/>
                <a:gd name="T24" fmla="*/ 80 w 1720"/>
                <a:gd name="T25" fmla="*/ 1347 h 2051"/>
                <a:gd name="T26" fmla="*/ 1011 w 1720"/>
                <a:gd name="T27" fmla="*/ 804 h 2051"/>
                <a:gd name="T28" fmla="*/ 1050 w 1720"/>
                <a:gd name="T29" fmla="*/ 734 h 2051"/>
                <a:gd name="T30" fmla="*/ 910 w 1720"/>
                <a:gd name="T31" fmla="*/ 592 h 2051"/>
                <a:gd name="T32" fmla="*/ 744 w 1720"/>
                <a:gd name="T33" fmla="*/ 451 h 2051"/>
                <a:gd name="T34" fmla="*/ 827 w 1720"/>
                <a:gd name="T35" fmla="*/ 236 h 2051"/>
                <a:gd name="T36" fmla="*/ 1126 w 1720"/>
                <a:gd name="T37" fmla="*/ 334 h 2051"/>
                <a:gd name="T38" fmla="*/ 1129 w 1720"/>
                <a:gd name="T39" fmla="*/ 376 h 2051"/>
                <a:gd name="T40" fmla="*/ 1170 w 1720"/>
                <a:gd name="T41" fmla="*/ 440 h 2051"/>
                <a:gd name="T42" fmla="*/ 1471 w 1720"/>
                <a:gd name="T43" fmla="*/ 586 h 2051"/>
                <a:gd name="T44" fmla="*/ 1517 w 1720"/>
                <a:gd name="T45" fmla="*/ 601 h 2051"/>
                <a:gd name="T46" fmla="*/ 1522 w 1720"/>
                <a:gd name="T47" fmla="*/ 337 h 2051"/>
                <a:gd name="T48" fmla="*/ 1720 w 1720"/>
                <a:gd name="T49" fmla="*/ 246 h 2051"/>
                <a:gd name="T50" fmla="*/ 768 w 1720"/>
                <a:gd name="T51" fmla="*/ 531 h 2051"/>
                <a:gd name="T52" fmla="*/ 830 w 1720"/>
                <a:gd name="T53" fmla="*/ 654 h 2051"/>
                <a:gd name="T54" fmla="*/ 581 w 1720"/>
                <a:gd name="T55" fmla="*/ 654 h 2051"/>
                <a:gd name="T56" fmla="*/ 642 w 1720"/>
                <a:gd name="T57" fmla="*/ 531 h 2051"/>
                <a:gd name="T58" fmla="*/ 1468 w 1720"/>
                <a:gd name="T59" fmla="*/ 271 h 2051"/>
                <a:gd name="T60" fmla="*/ 1449 w 1720"/>
                <a:gd name="T61" fmla="*/ 408 h 2051"/>
                <a:gd name="T62" fmla="*/ 1360 w 1720"/>
                <a:gd name="T63" fmla="*/ 307 h 2051"/>
                <a:gd name="T64" fmla="*/ 1269 w 1720"/>
                <a:gd name="T65" fmla="*/ 330 h 2051"/>
                <a:gd name="T66" fmla="*/ 1320 w 1720"/>
                <a:gd name="T67" fmla="*/ 224 h 2051"/>
                <a:gd name="T68" fmla="*/ 1344 w 1720"/>
                <a:gd name="T69" fmla="*/ 181 h 2051"/>
                <a:gd name="T70" fmla="*/ 1431 w 1720"/>
                <a:gd name="T71" fmla="*/ 129 h 2051"/>
                <a:gd name="T72" fmla="*/ 1468 w 1720"/>
                <a:gd name="T73" fmla="*/ 221 h 2051"/>
                <a:gd name="T74" fmla="*/ 1468 w 1720"/>
                <a:gd name="T75" fmla="*/ 27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0" h="2051">
                  <a:moveTo>
                    <a:pt x="1692" y="208"/>
                  </a:moveTo>
                  <a:cubicBezTo>
                    <a:pt x="1515" y="153"/>
                    <a:pt x="1515" y="153"/>
                    <a:pt x="1515" y="153"/>
                  </a:cubicBezTo>
                  <a:cubicBezTo>
                    <a:pt x="1499" y="37"/>
                    <a:pt x="1499" y="37"/>
                    <a:pt x="1499" y="37"/>
                  </a:cubicBezTo>
                  <a:cubicBezTo>
                    <a:pt x="1497" y="22"/>
                    <a:pt x="1486" y="10"/>
                    <a:pt x="1471" y="5"/>
                  </a:cubicBezTo>
                  <a:cubicBezTo>
                    <a:pt x="1457" y="0"/>
                    <a:pt x="1441" y="4"/>
                    <a:pt x="1430" y="15"/>
                  </a:cubicBezTo>
                  <a:cubicBezTo>
                    <a:pt x="1351" y="97"/>
                    <a:pt x="1351" y="97"/>
                    <a:pt x="1351" y="97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68" y="17"/>
                    <a:pt x="1149" y="22"/>
                    <a:pt x="1138" y="35"/>
                  </a:cubicBezTo>
                  <a:cubicBezTo>
                    <a:pt x="1127" y="48"/>
                    <a:pt x="1125" y="68"/>
                    <a:pt x="1135" y="83"/>
                  </a:cubicBezTo>
                  <a:cubicBezTo>
                    <a:pt x="1226" y="225"/>
                    <a:pt x="1226" y="225"/>
                    <a:pt x="1226" y="225"/>
                  </a:cubicBezTo>
                  <a:cubicBezTo>
                    <a:pt x="1163" y="270"/>
                    <a:pt x="1068" y="261"/>
                    <a:pt x="1009" y="203"/>
                  </a:cubicBezTo>
                  <a:cubicBezTo>
                    <a:pt x="953" y="148"/>
                    <a:pt x="871" y="132"/>
                    <a:pt x="796" y="162"/>
                  </a:cubicBezTo>
                  <a:cubicBezTo>
                    <a:pt x="716" y="196"/>
                    <a:pt x="664" y="272"/>
                    <a:pt x="664" y="358"/>
                  </a:cubicBezTo>
                  <a:cubicBezTo>
                    <a:pt x="664" y="451"/>
                    <a:pt x="664" y="451"/>
                    <a:pt x="664" y="451"/>
                  </a:cubicBezTo>
                  <a:cubicBezTo>
                    <a:pt x="642" y="451"/>
                    <a:pt x="642" y="451"/>
                    <a:pt x="642" y="451"/>
                  </a:cubicBezTo>
                  <a:cubicBezTo>
                    <a:pt x="564" y="451"/>
                    <a:pt x="501" y="514"/>
                    <a:pt x="501" y="592"/>
                  </a:cubicBezTo>
                  <a:cubicBezTo>
                    <a:pt x="501" y="673"/>
                    <a:pt x="501" y="673"/>
                    <a:pt x="501" y="673"/>
                  </a:cubicBezTo>
                  <a:cubicBezTo>
                    <a:pt x="211" y="760"/>
                    <a:pt x="0" y="1029"/>
                    <a:pt x="0" y="1347"/>
                  </a:cubicBezTo>
                  <a:cubicBezTo>
                    <a:pt x="0" y="1735"/>
                    <a:pt x="316" y="2051"/>
                    <a:pt x="704" y="2051"/>
                  </a:cubicBezTo>
                  <a:cubicBezTo>
                    <a:pt x="1092" y="2051"/>
                    <a:pt x="1408" y="1735"/>
                    <a:pt x="1408" y="1347"/>
                  </a:cubicBezTo>
                  <a:cubicBezTo>
                    <a:pt x="1408" y="1226"/>
                    <a:pt x="1377" y="1106"/>
                    <a:pt x="1318" y="1002"/>
                  </a:cubicBezTo>
                  <a:cubicBezTo>
                    <a:pt x="1307" y="982"/>
                    <a:pt x="1282" y="976"/>
                    <a:pt x="1263" y="986"/>
                  </a:cubicBezTo>
                  <a:cubicBezTo>
                    <a:pt x="1244" y="997"/>
                    <a:pt x="1237" y="1022"/>
                    <a:pt x="1248" y="1041"/>
                  </a:cubicBezTo>
                  <a:cubicBezTo>
                    <a:pt x="1300" y="1134"/>
                    <a:pt x="1328" y="1240"/>
                    <a:pt x="1328" y="1347"/>
                  </a:cubicBezTo>
                  <a:cubicBezTo>
                    <a:pt x="1328" y="1691"/>
                    <a:pt x="1048" y="1971"/>
                    <a:pt x="704" y="1971"/>
                  </a:cubicBezTo>
                  <a:cubicBezTo>
                    <a:pt x="360" y="1971"/>
                    <a:pt x="80" y="1691"/>
                    <a:pt x="80" y="1347"/>
                  </a:cubicBezTo>
                  <a:cubicBezTo>
                    <a:pt x="80" y="1003"/>
                    <a:pt x="360" y="723"/>
                    <a:pt x="704" y="723"/>
                  </a:cubicBezTo>
                  <a:cubicBezTo>
                    <a:pt x="812" y="723"/>
                    <a:pt x="918" y="751"/>
                    <a:pt x="1011" y="804"/>
                  </a:cubicBezTo>
                  <a:cubicBezTo>
                    <a:pt x="1030" y="814"/>
                    <a:pt x="1055" y="808"/>
                    <a:pt x="1065" y="788"/>
                  </a:cubicBezTo>
                  <a:cubicBezTo>
                    <a:pt x="1076" y="769"/>
                    <a:pt x="1070" y="745"/>
                    <a:pt x="1050" y="734"/>
                  </a:cubicBezTo>
                  <a:cubicBezTo>
                    <a:pt x="1006" y="709"/>
                    <a:pt x="958" y="689"/>
                    <a:pt x="910" y="674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14"/>
                    <a:pt x="846" y="451"/>
                    <a:pt x="768" y="451"/>
                  </a:cubicBezTo>
                  <a:cubicBezTo>
                    <a:pt x="744" y="451"/>
                    <a:pt x="744" y="451"/>
                    <a:pt x="744" y="451"/>
                  </a:cubicBezTo>
                  <a:cubicBezTo>
                    <a:pt x="744" y="358"/>
                    <a:pt x="744" y="358"/>
                    <a:pt x="744" y="358"/>
                  </a:cubicBezTo>
                  <a:cubicBezTo>
                    <a:pt x="744" y="305"/>
                    <a:pt x="776" y="257"/>
                    <a:pt x="827" y="236"/>
                  </a:cubicBezTo>
                  <a:cubicBezTo>
                    <a:pt x="872" y="218"/>
                    <a:pt x="920" y="227"/>
                    <a:pt x="954" y="261"/>
                  </a:cubicBezTo>
                  <a:cubicBezTo>
                    <a:pt x="999" y="305"/>
                    <a:pt x="1062" y="332"/>
                    <a:pt x="1126" y="334"/>
                  </a:cubicBezTo>
                  <a:cubicBezTo>
                    <a:pt x="1139" y="334"/>
                    <a:pt x="1152" y="334"/>
                    <a:pt x="1165" y="332"/>
                  </a:cubicBezTo>
                  <a:cubicBezTo>
                    <a:pt x="1129" y="376"/>
                    <a:pt x="1129" y="376"/>
                    <a:pt x="1129" y="376"/>
                  </a:cubicBezTo>
                  <a:cubicBezTo>
                    <a:pt x="1118" y="389"/>
                    <a:pt x="1117" y="408"/>
                    <a:pt x="1126" y="423"/>
                  </a:cubicBezTo>
                  <a:cubicBezTo>
                    <a:pt x="1136" y="437"/>
                    <a:pt x="1154" y="444"/>
                    <a:pt x="1170" y="440"/>
                  </a:cubicBezTo>
                  <a:cubicBezTo>
                    <a:pt x="1343" y="393"/>
                    <a:pt x="1343" y="393"/>
                    <a:pt x="1343" y="393"/>
                  </a:cubicBezTo>
                  <a:cubicBezTo>
                    <a:pt x="1471" y="586"/>
                    <a:pt x="1471" y="586"/>
                    <a:pt x="1471" y="586"/>
                  </a:cubicBezTo>
                  <a:cubicBezTo>
                    <a:pt x="1478" y="597"/>
                    <a:pt x="1491" y="603"/>
                    <a:pt x="1504" y="603"/>
                  </a:cubicBezTo>
                  <a:cubicBezTo>
                    <a:pt x="1508" y="603"/>
                    <a:pt x="1513" y="603"/>
                    <a:pt x="1517" y="601"/>
                  </a:cubicBezTo>
                  <a:cubicBezTo>
                    <a:pt x="1535" y="595"/>
                    <a:pt x="1546" y="578"/>
                    <a:pt x="1544" y="560"/>
                  </a:cubicBezTo>
                  <a:cubicBezTo>
                    <a:pt x="1522" y="337"/>
                    <a:pt x="1522" y="337"/>
                    <a:pt x="1522" y="337"/>
                  </a:cubicBezTo>
                  <a:cubicBezTo>
                    <a:pt x="1692" y="284"/>
                    <a:pt x="1692" y="284"/>
                    <a:pt x="1692" y="284"/>
                  </a:cubicBezTo>
                  <a:cubicBezTo>
                    <a:pt x="1709" y="279"/>
                    <a:pt x="1720" y="263"/>
                    <a:pt x="1720" y="246"/>
                  </a:cubicBezTo>
                  <a:cubicBezTo>
                    <a:pt x="1720" y="228"/>
                    <a:pt x="1709" y="213"/>
                    <a:pt x="1692" y="208"/>
                  </a:cubicBezTo>
                  <a:close/>
                  <a:moveTo>
                    <a:pt x="768" y="531"/>
                  </a:moveTo>
                  <a:cubicBezTo>
                    <a:pt x="802" y="531"/>
                    <a:pt x="830" y="559"/>
                    <a:pt x="830" y="592"/>
                  </a:cubicBezTo>
                  <a:cubicBezTo>
                    <a:pt x="830" y="654"/>
                    <a:pt x="830" y="654"/>
                    <a:pt x="830" y="654"/>
                  </a:cubicBezTo>
                  <a:cubicBezTo>
                    <a:pt x="788" y="647"/>
                    <a:pt x="746" y="643"/>
                    <a:pt x="704" y="643"/>
                  </a:cubicBezTo>
                  <a:cubicBezTo>
                    <a:pt x="662" y="643"/>
                    <a:pt x="621" y="647"/>
                    <a:pt x="581" y="654"/>
                  </a:cubicBezTo>
                  <a:cubicBezTo>
                    <a:pt x="581" y="592"/>
                    <a:pt x="581" y="592"/>
                    <a:pt x="581" y="592"/>
                  </a:cubicBezTo>
                  <a:cubicBezTo>
                    <a:pt x="581" y="559"/>
                    <a:pt x="609" y="531"/>
                    <a:pt x="642" y="531"/>
                  </a:cubicBezTo>
                  <a:lnTo>
                    <a:pt x="768" y="531"/>
                  </a:lnTo>
                  <a:close/>
                  <a:moveTo>
                    <a:pt x="1468" y="271"/>
                  </a:moveTo>
                  <a:cubicBezTo>
                    <a:pt x="1449" y="276"/>
                    <a:pt x="1438" y="294"/>
                    <a:pt x="1440" y="313"/>
                  </a:cubicBezTo>
                  <a:cubicBezTo>
                    <a:pt x="1449" y="408"/>
                    <a:pt x="1449" y="408"/>
                    <a:pt x="1449" y="408"/>
                  </a:cubicBezTo>
                  <a:cubicBezTo>
                    <a:pt x="1393" y="325"/>
                    <a:pt x="1393" y="325"/>
                    <a:pt x="1393" y="325"/>
                  </a:cubicBezTo>
                  <a:cubicBezTo>
                    <a:pt x="1386" y="314"/>
                    <a:pt x="1373" y="307"/>
                    <a:pt x="1360" y="307"/>
                  </a:cubicBezTo>
                  <a:cubicBezTo>
                    <a:pt x="1357" y="307"/>
                    <a:pt x="1353" y="308"/>
                    <a:pt x="1350" y="309"/>
                  </a:cubicBezTo>
                  <a:cubicBezTo>
                    <a:pt x="1269" y="330"/>
                    <a:pt x="1269" y="330"/>
                    <a:pt x="1269" y="330"/>
                  </a:cubicBezTo>
                  <a:cubicBezTo>
                    <a:pt x="1317" y="271"/>
                    <a:pt x="1317" y="271"/>
                    <a:pt x="1317" y="271"/>
                  </a:cubicBezTo>
                  <a:cubicBezTo>
                    <a:pt x="1328" y="258"/>
                    <a:pt x="1329" y="239"/>
                    <a:pt x="1320" y="224"/>
                  </a:cubicBezTo>
                  <a:cubicBezTo>
                    <a:pt x="1273" y="150"/>
                    <a:pt x="1273" y="150"/>
                    <a:pt x="1273" y="150"/>
                  </a:cubicBezTo>
                  <a:cubicBezTo>
                    <a:pt x="1344" y="181"/>
                    <a:pt x="1344" y="181"/>
                    <a:pt x="1344" y="181"/>
                  </a:cubicBezTo>
                  <a:cubicBezTo>
                    <a:pt x="1359" y="188"/>
                    <a:pt x="1377" y="184"/>
                    <a:pt x="1389" y="172"/>
                  </a:cubicBezTo>
                  <a:cubicBezTo>
                    <a:pt x="1431" y="129"/>
                    <a:pt x="1431" y="129"/>
                    <a:pt x="1431" y="129"/>
                  </a:cubicBezTo>
                  <a:cubicBezTo>
                    <a:pt x="1440" y="189"/>
                    <a:pt x="1440" y="189"/>
                    <a:pt x="1440" y="189"/>
                  </a:cubicBezTo>
                  <a:cubicBezTo>
                    <a:pt x="1442" y="204"/>
                    <a:pt x="1453" y="217"/>
                    <a:pt x="1468" y="221"/>
                  </a:cubicBezTo>
                  <a:cubicBezTo>
                    <a:pt x="1546" y="246"/>
                    <a:pt x="1546" y="246"/>
                    <a:pt x="1546" y="246"/>
                  </a:cubicBezTo>
                  <a:lnTo>
                    <a:pt x="1468" y="2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39">
              <a:extLst>
                <a:ext uri="{FF2B5EF4-FFF2-40B4-BE49-F238E27FC236}">
                  <a16:creationId xmlns:a16="http://schemas.microsoft.com/office/drawing/2014/main" id="{9AC6F1C8-04ED-4676-8506-FBD22972F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1" y="7215188"/>
              <a:ext cx="63500" cy="63500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0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F6D2ACB-29E8-04C0-8E5E-C57D8493CCCA}"/>
              </a:ext>
            </a:extLst>
          </p:cNvPr>
          <p:cNvSpPr txBox="1"/>
          <p:nvPr/>
        </p:nvSpPr>
        <p:spPr>
          <a:xfrm>
            <a:off x="5311834" y="3329654"/>
            <a:ext cx="1563294" cy="7748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60000">
                      <a:schemeClr val="accent3">
                        <a:lumMod val="50000"/>
                      </a:schemeClr>
                    </a:gs>
                  </a:gsLst>
                  <a:lin ang="5400000" scaled="0"/>
                </a:gradFill>
                <a:latin typeface="Segoe UI Black" panose="020B0A02040204020203" pitchFamily="34" charset="0"/>
                <a:ea typeface="Segoe UI Black" panose="020B0A02040204020203" pitchFamily="34" charset="0"/>
              </a:rPr>
              <a:t>SWOT</a:t>
            </a:r>
            <a:endParaRPr lang="en-US" sz="3600" dirty="0">
              <a:gradFill>
                <a:gsLst>
                  <a:gs pos="0">
                    <a:schemeClr val="accent1">
                      <a:lumMod val="50000"/>
                    </a:schemeClr>
                  </a:gs>
                  <a:gs pos="6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562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1217709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7709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7709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7709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7709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770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121770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70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686" indent="-169686" defTabSz="121770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7709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2FB9A9-AC1C-4E0B-BAA2-0FB0C06E3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273" y="925686"/>
            <a:ext cx="3825246" cy="217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4C73E"/>
      </a:accent1>
      <a:accent2>
        <a:srgbClr val="3FC497"/>
      </a:accent2>
      <a:accent3>
        <a:srgbClr val="3B99CD"/>
      </a:accent3>
      <a:accent4>
        <a:srgbClr val="3CC6D3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5525</TotalTime>
  <Words>386</Words>
  <Application>Microsoft Office PowerPoint</Application>
  <PresentationFormat>Custom</PresentationFormat>
  <Paragraphs>71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Segoe UI Black</vt:lpstr>
      <vt:lpstr>Segoe UI Light</vt:lpstr>
      <vt:lpstr>Office Theme</vt:lpstr>
      <vt:lpstr>2_Office Theme</vt:lpstr>
      <vt:lpstr>Circular SWOT Analysis Concept Slide Template</vt:lpstr>
      <vt:lpstr>Circular SWOT Analysis Concept Slide Template</vt:lpstr>
      <vt:lpstr>Circular SWOT Analysis Concept Slide Template</vt:lpstr>
      <vt:lpstr>Circular SWOT Analysis Concept Slide Template</vt:lpstr>
      <vt:lpstr>Circular SWOT Analysis Concept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Circular SWOT PowerPoint Template</dc:title>
  <dc:creator>Julian</dc:creator>
  <cp:lastModifiedBy>user</cp:lastModifiedBy>
  <cp:revision>120</cp:revision>
  <dcterms:created xsi:type="dcterms:W3CDTF">2013-09-12T13:05:01Z</dcterms:created>
  <dcterms:modified xsi:type="dcterms:W3CDTF">2024-07-07T10:16:04Z</dcterms:modified>
</cp:coreProperties>
</file>