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6" r:id="rId2"/>
    <p:sldId id="278" r:id="rId3"/>
    <p:sldId id="279" r:id="rId4"/>
    <p:sldId id="280" r:id="rId5"/>
    <p:sldId id="281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81A9"/>
    <a:srgbClr val="045372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73" d="100"/>
          <a:sy n="73" d="100"/>
        </p:scale>
        <p:origin x="91" y="27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https://slidemodel.com/</a:t>
            </a:r>
          </a:p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svg"/><Relationship Id="rId7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svg"/><Relationship Id="rId7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svg"/><Relationship Id="rId7" Type="http://schemas.openxmlformats.org/officeDocument/2006/relationships/image" Target="../media/image6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4373A-2ECF-A3E6-29E6-45990B3A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Quadrants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D564F4-C87C-C46B-DEA5-79721DBDD978}"/>
              </a:ext>
            </a:extLst>
          </p:cNvPr>
          <p:cNvSpPr/>
          <p:nvPr/>
        </p:nvSpPr>
        <p:spPr>
          <a:xfrm>
            <a:off x="1816566" y="1403092"/>
            <a:ext cx="4449831" cy="20964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28C131-22CD-21ED-256B-8ADF32D608C3}"/>
              </a:ext>
            </a:extLst>
          </p:cNvPr>
          <p:cNvSpPr/>
          <p:nvPr/>
        </p:nvSpPr>
        <p:spPr>
          <a:xfrm>
            <a:off x="6409591" y="1403092"/>
            <a:ext cx="4449831" cy="20964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28C7E9-E0B1-1163-0DC8-184D39B27AFA}"/>
              </a:ext>
            </a:extLst>
          </p:cNvPr>
          <p:cNvSpPr/>
          <p:nvPr/>
        </p:nvSpPr>
        <p:spPr>
          <a:xfrm>
            <a:off x="1816566" y="3649161"/>
            <a:ext cx="4449831" cy="20964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0E1B4-3968-671B-ED74-18CEF65A2310}"/>
              </a:ext>
            </a:extLst>
          </p:cNvPr>
          <p:cNvSpPr/>
          <p:nvPr/>
        </p:nvSpPr>
        <p:spPr>
          <a:xfrm>
            <a:off x="6409591" y="3649161"/>
            <a:ext cx="4449831" cy="20964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5161A77-BA39-69A2-8DB0-B91EECE858F3}"/>
              </a:ext>
            </a:extLst>
          </p:cNvPr>
          <p:cNvCxnSpPr>
            <a:cxnSpLocks/>
          </p:cNvCxnSpPr>
          <p:nvPr/>
        </p:nvCxnSpPr>
        <p:spPr>
          <a:xfrm flipV="1">
            <a:off x="1498984" y="1793089"/>
            <a:ext cx="0" cy="3952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4B59AB-0C7F-CECE-64C5-3FBD11015196}"/>
              </a:ext>
            </a:extLst>
          </p:cNvPr>
          <p:cNvCxnSpPr>
            <a:cxnSpLocks/>
          </p:cNvCxnSpPr>
          <p:nvPr/>
        </p:nvCxnSpPr>
        <p:spPr>
          <a:xfrm flipH="1">
            <a:off x="1816567" y="6018920"/>
            <a:ext cx="85765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E9A2DDB-6ECE-69E3-927B-A81858068A74}"/>
              </a:ext>
            </a:extLst>
          </p:cNvPr>
          <p:cNvSpPr txBox="1"/>
          <p:nvPr/>
        </p:nvSpPr>
        <p:spPr>
          <a:xfrm rot="16200000">
            <a:off x="920343" y="3415280"/>
            <a:ext cx="1111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1400" dirty="0"/>
              <a:t>Placeholder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3BDEC6-7202-DA30-06E6-E7B13DC59A0B}"/>
              </a:ext>
            </a:extLst>
          </p:cNvPr>
          <p:cNvSpPr txBox="1"/>
          <p:nvPr/>
        </p:nvSpPr>
        <p:spPr>
          <a:xfrm>
            <a:off x="5772472" y="5857527"/>
            <a:ext cx="1111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1400" dirty="0"/>
              <a:t>Placeholder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91998D-0C68-997B-BB0C-42A11DC1560C}"/>
              </a:ext>
            </a:extLst>
          </p:cNvPr>
          <p:cNvSpPr txBox="1"/>
          <p:nvPr/>
        </p:nvSpPr>
        <p:spPr>
          <a:xfrm>
            <a:off x="1287832" y="1403379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High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6829B5-8868-3AB2-860F-2D9F74FF78DA}"/>
              </a:ext>
            </a:extLst>
          </p:cNvPr>
          <p:cNvSpPr txBox="1"/>
          <p:nvPr/>
        </p:nvSpPr>
        <p:spPr>
          <a:xfrm>
            <a:off x="1287832" y="5829605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Low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38D759-62E7-7D72-910A-E461545DD85F}"/>
              </a:ext>
            </a:extLst>
          </p:cNvPr>
          <p:cNvSpPr txBox="1"/>
          <p:nvPr/>
        </p:nvSpPr>
        <p:spPr>
          <a:xfrm>
            <a:off x="10484841" y="5829605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High</a:t>
            </a:r>
            <a:endParaRPr lang="en-US" sz="14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70D4939-7A80-D86D-EFB3-B70A8BCD5897}"/>
              </a:ext>
            </a:extLst>
          </p:cNvPr>
          <p:cNvSpPr/>
          <p:nvPr/>
        </p:nvSpPr>
        <p:spPr>
          <a:xfrm>
            <a:off x="5055998" y="2813459"/>
            <a:ext cx="2142314" cy="2142314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>
            <a:softEdge rad="406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7B10810-6EAA-F3DA-8490-1F7B42EE551E}"/>
              </a:ext>
            </a:extLst>
          </p:cNvPr>
          <p:cNvGrpSpPr/>
          <p:nvPr/>
        </p:nvGrpSpPr>
        <p:grpSpPr>
          <a:xfrm rot="2700000">
            <a:off x="4829476" y="2049014"/>
            <a:ext cx="3024336" cy="3024336"/>
            <a:chOff x="4510236" y="1086933"/>
            <a:chExt cx="3024336" cy="3024336"/>
          </a:xfrm>
          <a:solidFill>
            <a:schemeClr val="bg1"/>
          </a:solidFill>
        </p:grpSpPr>
        <p:sp>
          <p:nvSpPr>
            <p:cNvPr id="26" name="Arrow: Left-Right 25">
              <a:extLst>
                <a:ext uri="{FF2B5EF4-FFF2-40B4-BE49-F238E27FC236}">
                  <a16:creationId xmlns:a16="http://schemas.microsoft.com/office/drawing/2014/main" id="{6CD0D829-4421-EFB1-346F-7BCB550D750C}"/>
                </a:ext>
              </a:extLst>
            </p:cNvPr>
            <p:cNvSpPr/>
            <p:nvPr/>
          </p:nvSpPr>
          <p:spPr>
            <a:xfrm>
              <a:off x="4510236" y="2455085"/>
              <a:ext cx="3024336" cy="288032"/>
            </a:xfrm>
            <a:prstGeom prst="left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Left-Right 26">
              <a:extLst>
                <a:ext uri="{FF2B5EF4-FFF2-40B4-BE49-F238E27FC236}">
                  <a16:creationId xmlns:a16="http://schemas.microsoft.com/office/drawing/2014/main" id="{83803B81-D1F0-61B2-0B52-646B4B1B80B2}"/>
                </a:ext>
              </a:extLst>
            </p:cNvPr>
            <p:cNvSpPr/>
            <p:nvPr/>
          </p:nvSpPr>
          <p:spPr>
            <a:xfrm rot="5400000">
              <a:off x="4510236" y="2455085"/>
              <a:ext cx="3024336" cy="288032"/>
            </a:xfrm>
            <a:prstGeom prst="left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FA277352-AB9E-8747-7C2D-28ACA6847433}"/>
              </a:ext>
            </a:extLst>
          </p:cNvPr>
          <p:cNvSpPr/>
          <p:nvPr/>
        </p:nvSpPr>
        <p:spPr>
          <a:xfrm>
            <a:off x="5336010" y="2574182"/>
            <a:ext cx="2011268" cy="2011268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4BD485-F50C-86EC-2F4D-BAD1C248D225}"/>
              </a:ext>
            </a:extLst>
          </p:cNvPr>
          <p:cNvGrpSpPr/>
          <p:nvPr/>
        </p:nvGrpSpPr>
        <p:grpSpPr>
          <a:xfrm>
            <a:off x="2210818" y="1673411"/>
            <a:ext cx="2240456" cy="1546448"/>
            <a:chOff x="448153" y="3862315"/>
            <a:chExt cx="2240456" cy="154644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44FB8B-ED90-041E-1A04-A5AC71AD52D8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D843557-5DAE-4F92-40A2-7646A7344D9E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E294A8-2C67-49DF-0BB6-FEBF09925957}"/>
              </a:ext>
            </a:extLst>
          </p:cNvPr>
          <p:cNvGrpSpPr/>
          <p:nvPr/>
        </p:nvGrpSpPr>
        <p:grpSpPr>
          <a:xfrm>
            <a:off x="8227796" y="1673411"/>
            <a:ext cx="2240456" cy="1546448"/>
            <a:chOff x="448153" y="3862315"/>
            <a:chExt cx="2240456" cy="154644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B45F796-21EB-FDDE-02AA-6A7B107C4A32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8CEFF75-D97C-D7A9-B5D9-4CF8DF1FC4C2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385C4D-12A4-4EAB-825E-59BFC04529DF}"/>
              </a:ext>
            </a:extLst>
          </p:cNvPr>
          <p:cNvGrpSpPr/>
          <p:nvPr/>
        </p:nvGrpSpPr>
        <p:grpSpPr>
          <a:xfrm>
            <a:off x="2210818" y="3897322"/>
            <a:ext cx="2240456" cy="1546448"/>
            <a:chOff x="448153" y="3862315"/>
            <a:chExt cx="2240456" cy="154644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80545BB-15FB-5BAF-E589-15CA9930A675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C693774-82AE-9816-E823-B135D6741D73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E6EDCC-05FE-5B38-E977-50BE37555301}"/>
              </a:ext>
            </a:extLst>
          </p:cNvPr>
          <p:cNvGrpSpPr/>
          <p:nvPr/>
        </p:nvGrpSpPr>
        <p:grpSpPr>
          <a:xfrm>
            <a:off x="8227796" y="3897322"/>
            <a:ext cx="2240456" cy="1546448"/>
            <a:chOff x="448153" y="3862315"/>
            <a:chExt cx="2240456" cy="154644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A77570F-3ECC-6A0B-4851-19690BB6744C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AC92EDD-71C3-8528-FA27-1525978DD1CC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AD5EAE7D-75F9-B2FD-3202-DB250B65E11A}"/>
              </a:ext>
            </a:extLst>
          </p:cNvPr>
          <p:cNvSpPr txBox="1"/>
          <p:nvPr/>
        </p:nvSpPr>
        <p:spPr>
          <a:xfrm>
            <a:off x="5527805" y="3164318"/>
            <a:ext cx="1627678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</a:t>
            </a:r>
            <a:b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HERE</a:t>
            </a:r>
          </a:p>
        </p:txBody>
      </p:sp>
      <p:pic>
        <p:nvPicPr>
          <p:cNvPr id="11" name="Graphic 10" descr="Lights On with solid fill">
            <a:extLst>
              <a:ext uri="{FF2B5EF4-FFF2-40B4-BE49-F238E27FC236}">
                <a16:creationId xmlns:a16="http://schemas.microsoft.com/office/drawing/2014/main" id="{0583AF26-8C03-A6AF-3E71-762FB7F42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0803" y="1673411"/>
            <a:ext cx="597722" cy="597722"/>
          </a:xfrm>
          <a:prstGeom prst="rect">
            <a:avLst/>
          </a:prstGeom>
        </p:spPr>
      </p:pic>
      <p:pic>
        <p:nvPicPr>
          <p:cNvPr id="14" name="Graphic 13" descr="Bar graph with upward trend with solid fill">
            <a:extLst>
              <a:ext uri="{FF2B5EF4-FFF2-40B4-BE49-F238E27FC236}">
                <a16:creationId xmlns:a16="http://schemas.microsoft.com/office/drawing/2014/main" id="{64E937C2-EBCC-CF7F-4FA4-8C9720F364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52651" y="1673411"/>
            <a:ext cx="597722" cy="597722"/>
          </a:xfrm>
          <a:prstGeom prst="rect">
            <a:avLst/>
          </a:prstGeom>
        </p:spPr>
      </p:pic>
      <p:pic>
        <p:nvPicPr>
          <p:cNvPr id="21" name="Graphic 20" descr="Bullseye with solid fill">
            <a:extLst>
              <a:ext uri="{FF2B5EF4-FFF2-40B4-BE49-F238E27FC236}">
                <a16:creationId xmlns:a16="http://schemas.microsoft.com/office/drawing/2014/main" id="{87D84B27-6A08-4948-216E-3418999653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2651" y="4922811"/>
            <a:ext cx="597722" cy="597722"/>
          </a:xfrm>
          <a:prstGeom prst="rect">
            <a:avLst/>
          </a:prstGeom>
        </p:spPr>
      </p:pic>
      <p:pic>
        <p:nvPicPr>
          <p:cNvPr id="30" name="Graphic 29" descr="Diamond with solid fill">
            <a:extLst>
              <a:ext uri="{FF2B5EF4-FFF2-40B4-BE49-F238E27FC236}">
                <a16:creationId xmlns:a16="http://schemas.microsoft.com/office/drawing/2014/main" id="{8B01775C-CFD9-7C31-4923-5973320390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20803" y="4922811"/>
            <a:ext cx="597722" cy="597722"/>
          </a:xfrm>
          <a:prstGeom prst="rect">
            <a:avLst/>
          </a:prstGeom>
        </p:spPr>
      </p:pic>
      <p:grpSp>
        <p:nvGrpSpPr>
          <p:cNvPr id="70" name="Graphic 6">
            <a:extLst>
              <a:ext uri="{FF2B5EF4-FFF2-40B4-BE49-F238E27FC236}">
                <a16:creationId xmlns:a16="http://schemas.microsoft.com/office/drawing/2014/main" id="{F0CBBF4B-E7BB-FD96-D55D-184C3CC16F53}"/>
              </a:ext>
            </a:extLst>
          </p:cNvPr>
          <p:cNvGrpSpPr/>
          <p:nvPr/>
        </p:nvGrpSpPr>
        <p:grpSpPr>
          <a:xfrm flipH="1">
            <a:off x="71775" y="2520983"/>
            <a:ext cx="1990189" cy="4343381"/>
            <a:chOff x="8667203" y="1361254"/>
            <a:chExt cx="2966795" cy="6474722"/>
          </a:xfrm>
        </p:grpSpPr>
        <p:sp>
          <p:nvSpPr>
            <p:cNvPr id="71" name="Freeform 79">
              <a:extLst>
                <a:ext uri="{FF2B5EF4-FFF2-40B4-BE49-F238E27FC236}">
                  <a16:creationId xmlns:a16="http://schemas.microsoft.com/office/drawing/2014/main" id="{56F3A67C-FC8F-FE3E-06C0-286FF6D46A26}"/>
                </a:ext>
              </a:extLst>
            </p:cNvPr>
            <p:cNvSpPr/>
            <p:nvPr/>
          </p:nvSpPr>
          <p:spPr>
            <a:xfrm>
              <a:off x="10561577" y="1710603"/>
              <a:ext cx="503509" cy="764936"/>
            </a:xfrm>
            <a:custGeom>
              <a:avLst/>
              <a:gdLst>
                <a:gd name="connsiteX0" fmla="*/ 36764 w 503509"/>
                <a:gd name="connsiteY0" fmla="*/ 749572 h 764936"/>
                <a:gd name="connsiteX1" fmla="*/ 722 w 503509"/>
                <a:gd name="connsiteY1" fmla="*/ 704382 h 764936"/>
                <a:gd name="connsiteX2" fmla="*/ 73708 w 503509"/>
                <a:gd name="connsiteY2" fmla="*/ 571523 h 764936"/>
                <a:gd name="connsiteX3" fmla="*/ 143089 w 503509"/>
                <a:gd name="connsiteY3" fmla="*/ 275980 h 764936"/>
                <a:gd name="connsiteX4" fmla="*/ 270137 w 503509"/>
                <a:gd name="connsiteY4" fmla="*/ 16590 h 764936"/>
                <a:gd name="connsiteX5" fmla="*/ 488192 w 503509"/>
                <a:gd name="connsiteY5" fmla="*/ 47319 h 764936"/>
                <a:gd name="connsiteX6" fmla="*/ 503510 w 503509"/>
                <a:gd name="connsiteY6" fmla="*/ 156679 h 764936"/>
                <a:gd name="connsiteX7" fmla="*/ 367451 w 503509"/>
                <a:gd name="connsiteY7" fmla="*/ 561581 h 764936"/>
                <a:gd name="connsiteX8" fmla="*/ 366550 w 503509"/>
                <a:gd name="connsiteY8" fmla="*/ 764936 h 764936"/>
                <a:gd name="connsiteX9" fmla="*/ 36764 w 503509"/>
                <a:gd name="connsiteY9" fmla="*/ 749572 h 76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3509" h="764936">
                  <a:moveTo>
                    <a:pt x="36764" y="749572"/>
                  </a:moveTo>
                  <a:cubicBezTo>
                    <a:pt x="13337" y="748668"/>
                    <a:pt x="-3783" y="726977"/>
                    <a:pt x="722" y="704382"/>
                  </a:cubicBezTo>
                  <a:cubicBezTo>
                    <a:pt x="9733" y="651961"/>
                    <a:pt x="34061" y="603156"/>
                    <a:pt x="73708" y="571523"/>
                  </a:cubicBezTo>
                  <a:cubicBezTo>
                    <a:pt x="176428" y="489277"/>
                    <a:pt x="143089" y="384436"/>
                    <a:pt x="143089" y="275980"/>
                  </a:cubicBezTo>
                  <a:cubicBezTo>
                    <a:pt x="143089" y="147641"/>
                    <a:pt x="208865" y="43704"/>
                    <a:pt x="270137" y="16590"/>
                  </a:cubicBezTo>
                  <a:cubicBezTo>
                    <a:pt x="382769" y="-34023"/>
                    <a:pt x="488192" y="47319"/>
                    <a:pt x="488192" y="47319"/>
                  </a:cubicBezTo>
                  <a:lnTo>
                    <a:pt x="503510" y="156679"/>
                  </a:lnTo>
                  <a:lnTo>
                    <a:pt x="367451" y="561581"/>
                  </a:lnTo>
                  <a:lnTo>
                    <a:pt x="366550" y="764936"/>
                  </a:lnTo>
                  <a:lnTo>
                    <a:pt x="36764" y="749572"/>
                  </a:lnTo>
                  <a:close/>
                </a:path>
              </a:pathLst>
            </a:custGeom>
            <a:solidFill>
              <a:schemeClr val="accent4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80">
              <a:extLst>
                <a:ext uri="{FF2B5EF4-FFF2-40B4-BE49-F238E27FC236}">
                  <a16:creationId xmlns:a16="http://schemas.microsoft.com/office/drawing/2014/main" id="{EFDCECE5-1A69-E332-23E1-D28AA31EB247}"/>
                </a:ext>
              </a:extLst>
            </p:cNvPr>
            <p:cNvSpPr/>
            <p:nvPr/>
          </p:nvSpPr>
          <p:spPr>
            <a:xfrm>
              <a:off x="10870102" y="1689403"/>
              <a:ext cx="513353" cy="800618"/>
            </a:xfrm>
            <a:custGeom>
              <a:avLst/>
              <a:gdLst>
                <a:gd name="connsiteX0" fmla="*/ 66134 w 513353"/>
                <a:gd name="connsiteY0" fmla="*/ 785232 h 800618"/>
                <a:gd name="connsiteX1" fmla="*/ 31894 w 513353"/>
                <a:gd name="connsiteY1" fmla="*/ 452634 h 800618"/>
                <a:gd name="connsiteX2" fmla="*/ 11170 w 513353"/>
                <a:gd name="connsiteY2" fmla="*/ 271874 h 800618"/>
                <a:gd name="connsiteX3" fmla="*/ 357 w 513353"/>
                <a:gd name="connsiteY3" fmla="*/ 163418 h 800618"/>
                <a:gd name="connsiteX4" fmla="*/ 247246 w 513353"/>
                <a:gd name="connsiteY4" fmla="*/ 3445 h 800618"/>
                <a:gd name="connsiteX5" fmla="*/ 473410 w 513353"/>
                <a:gd name="connsiteY5" fmla="*/ 312545 h 800618"/>
                <a:gd name="connsiteX6" fmla="*/ 481520 w 513353"/>
                <a:gd name="connsiteY6" fmla="*/ 655989 h 800618"/>
                <a:gd name="connsiteX7" fmla="*/ 510353 w 513353"/>
                <a:gd name="connsiteY7" fmla="*/ 747273 h 800618"/>
                <a:gd name="connsiteX8" fmla="*/ 473410 w 513353"/>
                <a:gd name="connsiteY8" fmla="*/ 800597 h 800618"/>
                <a:gd name="connsiteX9" fmla="*/ 66134 w 513353"/>
                <a:gd name="connsiteY9" fmla="*/ 785232 h 800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3353" h="800618">
                  <a:moveTo>
                    <a:pt x="66134" y="785232"/>
                  </a:moveTo>
                  <a:lnTo>
                    <a:pt x="31894" y="452634"/>
                  </a:lnTo>
                  <a:lnTo>
                    <a:pt x="11170" y="271874"/>
                  </a:lnTo>
                  <a:cubicBezTo>
                    <a:pt x="11170" y="271874"/>
                    <a:pt x="-2346" y="218550"/>
                    <a:pt x="357" y="163418"/>
                  </a:cubicBezTo>
                  <a:cubicBezTo>
                    <a:pt x="3061" y="107382"/>
                    <a:pt x="110286" y="-22765"/>
                    <a:pt x="247246" y="3445"/>
                  </a:cubicBezTo>
                  <a:cubicBezTo>
                    <a:pt x="339153" y="19714"/>
                    <a:pt x="491431" y="87499"/>
                    <a:pt x="473410" y="312545"/>
                  </a:cubicBezTo>
                  <a:cubicBezTo>
                    <a:pt x="453587" y="564705"/>
                    <a:pt x="449082" y="514996"/>
                    <a:pt x="481520" y="655989"/>
                  </a:cubicBezTo>
                  <a:cubicBezTo>
                    <a:pt x="487827" y="685814"/>
                    <a:pt x="497739" y="715640"/>
                    <a:pt x="510353" y="747273"/>
                  </a:cubicBezTo>
                  <a:cubicBezTo>
                    <a:pt x="521166" y="773483"/>
                    <a:pt x="501343" y="801501"/>
                    <a:pt x="473410" y="800597"/>
                  </a:cubicBezTo>
                  <a:lnTo>
                    <a:pt x="66134" y="785232"/>
                  </a:lnTo>
                  <a:close/>
                </a:path>
              </a:pathLst>
            </a:custGeom>
            <a:solidFill>
              <a:schemeClr val="accent4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81">
              <a:extLst>
                <a:ext uri="{FF2B5EF4-FFF2-40B4-BE49-F238E27FC236}">
                  <a16:creationId xmlns:a16="http://schemas.microsoft.com/office/drawing/2014/main" id="{AC4A5BBB-E8E4-F936-4827-C0A405673BEF}"/>
                </a:ext>
              </a:extLst>
            </p:cNvPr>
            <p:cNvSpPr/>
            <p:nvPr/>
          </p:nvSpPr>
          <p:spPr>
            <a:xfrm>
              <a:off x="10158108" y="4284042"/>
              <a:ext cx="700637" cy="3239218"/>
            </a:xfrm>
            <a:custGeom>
              <a:avLst/>
              <a:gdLst>
                <a:gd name="connsiteX0" fmla="*/ 700638 w 700637"/>
                <a:gd name="connsiteY0" fmla="*/ 688696 h 3239218"/>
                <a:gd name="connsiteX1" fmla="*/ 278044 w 700637"/>
                <a:gd name="connsiteY1" fmla="*/ 1987456 h 3239218"/>
                <a:gd name="connsiteX2" fmla="*/ 269935 w 700637"/>
                <a:gd name="connsiteY2" fmla="*/ 2572215 h 3239218"/>
                <a:gd name="connsiteX3" fmla="*/ 261825 w 700637"/>
                <a:gd name="connsiteY3" fmla="*/ 3239219 h 3239218"/>
                <a:gd name="connsiteX4" fmla="*/ 72604 w 700637"/>
                <a:gd name="connsiteY4" fmla="*/ 3239219 h 3239218"/>
                <a:gd name="connsiteX5" fmla="*/ 4124 w 700637"/>
                <a:gd name="connsiteY5" fmla="*/ 2054337 h 3239218"/>
                <a:gd name="connsiteX6" fmla="*/ 87021 w 700637"/>
                <a:gd name="connsiteY6" fmla="*/ 1002314 h 3239218"/>
                <a:gd name="connsiteX7" fmla="*/ 311383 w 700637"/>
                <a:gd name="connsiteY7" fmla="*/ 0 h 3239218"/>
                <a:gd name="connsiteX8" fmla="*/ 700638 w 700637"/>
                <a:gd name="connsiteY8" fmla="*/ 688696 h 3239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0637" h="3239218">
                  <a:moveTo>
                    <a:pt x="700638" y="688696"/>
                  </a:moveTo>
                  <a:cubicBezTo>
                    <a:pt x="700638" y="688696"/>
                    <a:pt x="336613" y="1737103"/>
                    <a:pt x="278044" y="1987456"/>
                  </a:cubicBezTo>
                  <a:cubicBezTo>
                    <a:pt x="219476" y="2237809"/>
                    <a:pt x="278044" y="2371571"/>
                    <a:pt x="269935" y="2572215"/>
                  </a:cubicBezTo>
                  <a:cubicBezTo>
                    <a:pt x="261825" y="2772858"/>
                    <a:pt x="261825" y="3239219"/>
                    <a:pt x="261825" y="3239219"/>
                  </a:cubicBezTo>
                  <a:lnTo>
                    <a:pt x="72604" y="3239219"/>
                  </a:lnTo>
                  <a:cubicBezTo>
                    <a:pt x="72604" y="3239219"/>
                    <a:pt x="20343" y="2355303"/>
                    <a:pt x="4124" y="2054337"/>
                  </a:cubicBezTo>
                  <a:cubicBezTo>
                    <a:pt x="-12095" y="1753372"/>
                    <a:pt x="20343" y="1352989"/>
                    <a:pt x="87021" y="1002314"/>
                  </a:cubicBezTo>
                  <a:cubicBezTo>
                    <a:pt x="153699" y="651640"/>
                    <a:pt x="311383" y="0"/>
                    <a:pt x="311383" y="0"/>
                  </a:cubicBezTo>
                  <a:lnTo>
                    <a:pt x="700638" y="688696"/>
                  </a:lnTo>
                  <a:close/>
                </a:path>
              </a:pathLst>
            </a:custGeom>
            <a:solidFill>
              <a:schemeClr val="accent4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82">
              <a:extLst>
                <a:ext uri="{FF2B5EF4-FFF2-40B4-BE49-F238E27FC236}">
                  <a16:creationId xmlns:a16="http://schemas.microsoft.com/office/drawing/2014/main" id="{916C7670-25D9-B5A2-C73F-2CEA7D0CE95C}"/>
                </a:ext>
              </a:extLst>
            </p:cNvPr>
            <p:cNvSpPr/>
            <p:nvPr/>
          </p:nvSpPr>
          <p:spPr>
            <a:xfrm>
              <a:off x="10469491" y="3948732"/>
              <a:ext cx="905407" cy="3574528"/>
            </a:xfrm>
            <a:custGeom>
              <a:avLst/>
              <a:gdLst>
                <a:gd name="connsiteX0" fmla="*/ 820859 w 905407"/>
                <a:gd name="connsiteY0" fmla="*/ 75919 h 3574528"/>
                <a:gd name="connsiteX1" fmla="*/ 336994 w 905407"/>
                <a:gd name="connsiteY1" fmla="*/ 67785 h 3574528"/>
                <a:gd name="connsiteX2" fmla="*/ 102720 w 905407"/>
                <a:gd name="connsiteY2" fmla="*/ 0 h 3574528"/>
                <a:gd name="connsiteX3" fmla="*/ 0 w 905407"/>
                <a:gd name="connsiteY3" fmla="*/ 335310 h 3574528"/>
                <a:gd name="connsiteX4" fmla="*/ 449625 w 905407"/>
                <a:gd name="connsiteY4" fmla="*/ 1913344 h 3574528"/>
                <a:gd name="connsiteX5" fmla="*/ 701920 w 905407"/>
                <a:gd name="connsiteY5" fmla="*/ 3574529 h 3574528"/>
                <a:gd name="connsiteX6" fmla="*/ 895647 w 905407"/>
                <a:gd name="connsiteY6" fmla="*/ 3574529 h 3574528"/>
                <a:gd name="connsiteX7" fmla="*/ 883032 w 905407"/>
                <a:gd name="connsiteY7" fmla="*/ 2297459 h 3574528"/>
                <a:gd name="connsiteX8" fmla="*/ 841583 w 905407"/>
                <a:gd name="connsiteY8" fmla="*/ 1127942 h 3574528"/>
                <a:gd name="connsiteX9" fmla="*/ 820859 w 905407"/>
                <a:gd name="connsiteY9" fmla="*/ 75919 h 3574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5407" h="3574528">
                  <a:moveTo>
                    <a:pt x="820859" y="75919"/>
                  </a:moveTo>
                  <a:cubicBezTo>
                    <a:pt x="820859" y="75919"/>
                    <a:pt x="463141" y="90380"/>
                    <a:pt x="336994" y="67785"/>
                  </a:cubicBezTo>
                  <a:cubicBezTo>
                    <a:pt x="158585" y="36152"/>
                    <a:pt x="102720" y="0"/>
                    <a:pt x="102720" y="0"/>
                  </a:cubicBezTo>
                  <a:lnTo>
                    <a:pt x="0" y="335310"/>
                  </a:lnTo>
                  <a:cubicBezTo>
                    <a:pt x="0" y="335310"/>
                    <a:pt x="282030" y="1151441"/>
                    <a:pt x="449625" y="1913344"/>
                  </a:cubicBezTo>
                  <a:cubicBezTo>
                    <a:pt x="610013" y="2643615"/>
                    <a:pt x="701920" y="2897583"/>
                    <a:pt x="701920" y="3574529"/>
                  </a:cubicBezTo>
                  <a:lnTo>
                    <a:pt x="895647" y="3574529"/>
                  </a:lnTo>
                  <a:cubicBezTo>
                    <a:pt x="895647" y="3574529"/>
                    <a:pt x="924480" y="2690612"/>
                    <a:pt x="883032" y="2297459"/>
                  </a:cubicBezTo>
                  <a:cubicBezTo>
                    <a:pt x="841583" y="1905210"/>
                    <a:pt x="808245" y="1462348"/>
                    <a:pt x="841583" y="1127942"/>
                  </a:cubicBezTo>
                  <a:cubicBezTo>
                    <a:pt x="874922" y="793536"/>
                    <a:pt x="892042" y="425690"/>
                    <a:pt x="820859" y="75919"/>
                  </a:cubicBezTo>
                  <a:close/>
                </a:path>
              </a:pathLst>
            </a:custGeom>
            <a:solidFill>
              <a:schemeClr val="accent4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 83">
              <a:extLst>
                <a:ext uri="{FF2B5EF4-FFF2-40B4-BE49-F238E27FC236}">
                  <a16:creationId xmlns:a16="http://schemas.microsoft.com/office/drawing/2014/main" id="{5C9B06FD-BF23-5195-39B1-C6E6E5E8CAAF}"/>
                </a:ext>
              </a:extLst>
            </p:cNvPr>
            <p:cNvSpPr/>
            <p:nvPr/>
          </p:nvSpPr>
          <p:spPr>
            <a:xfrm>
              <a:off x="9648393" y="2983474"/>
              <a:ext cx="639986" cy="817468"/>
            </a:xfrm>
            <a:custGeom>
              <a:avLst/>
              <a:gdLst>
                <a:gd name="connsiteX0" fmla="*/ 639987 w 639986"/>
                <a:gd name="connsiteY0" fmla="*/ 770038 h 817468"/>
                <a:gd name="connsiteX1" fmla="*/ 473292 w 639986"/>
                <a:gd name="connsiteY1" fmla="*/ 807093 h 817468"/>
                <a:gd name="connsiteX2" fmla="*/ 239 w 639986"/>
                <a:gd name="connsiteY2" fmla="*/ 0 h 817468"/>
                <a:gd name="connsiteX3" fmla="*/ 203877 w 639986"/>
                <a:gd name="connsiteY3" fmla="*/ 51517 h 817468"/>
                <a:gd name="connsiteX4" fmla="*/ 639987 w 639986"/>
                <a:gd name="connsiteY4" fmla="*/ 770038 h 817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986" h="817468">
                  <a:moveTo>
                    <a:pt x="639987" y="770038"/>
                  </a:moveTo>
                  <a:cubicBezTo>
                    <a:pt x="639987" y="770038"/>
                    <a:pt x="536366" y="844149"/>
                    <a:pt x="473292" y="807093"/>
                  </a:cubicBezTo>
                  <a:cubicBezTo>
                    <a:pt x="410218" y="770038"/>
                    <a:pt x="-11474" y="411229"/>
                    <a:pt x="239" y="0"/>
                  </a:cubicBezTo>
                  <a:lnTo>
                    <a:pt x="203877" y="51517"/>
                  </a:lnTo>
                  <a:lnTo>
                    <a:pt x="639987" y="77003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84">
              <a:extLst>
                <a:ext uri="{FF2B5EF4-FFF2-40B4-BE49-F238E27FC236}">
                  <a16:creationId xmlns:a16="http://schemas.microsoft.com/office/drawing/2014/main" id="{0BB84492-E592-0D54-B596-2C9DF99AF86A}"/>
                </a:ext>
              </a:extLst>
            </p:cNvPr>
            <p:cNvSpPr/>
            <p:nvPr/>
          </p:nvSpPr>
          <p:spPr>
            <a:xfrm>
              <a:off x="10826308" y="7516031"/>
              <a:ext cx="538829" cy="319945"/>
            </a:xfrm>
            <a:custGeom>
              <a:avLst/>
              <a:gdLst>
                <a:gd name="connsiteX0" fmla="*/ 538830 w 538829"/>
                <a:gd name="connsiteY0" fmla="*/ 0 h 319945"/>
                <a:gd name="connsiteX1" fmla="*/ 346004 w 538829"/>
                <a:gd name="connsiteY1" fmla="*/ 0 h 319945"/>
                <a:gd name="connsiteX2" fmla="*/ 23427 w 538829"/>
                <a:gd name="connsiteY2" fmla="*/ 266621 h 319945"/>
                <a:gd name="connsiteX3" fmla="*/ 0 w 538829"/>
                <a:gd name="connsiteY3" fmla="*/ 291024 h 319945"/>
                <a:gd name="connsiteX4" fmla="*/ 0 w 538829"/>
                <a:gd name="connsiteY4" fmla="*/ 292831 h 319945"/>
                <a:gd name="connsiteX5" fmla="*/ 24328 w 538829"/>
                <a:gd name="connsiteY5" fmla="*/ 317234 h 319945"/>
                <a:gd name="connsiteX6" fmla="*/ 510897 w 538829"/>
                <a:gd name="connsiteY6" fmla="*/ 319945 h 319945"/>
                <a:gd name="connsiteX7" fmla="*/ 538830 w 538829"/>
                <a:gd name="connsiteY7" fmla="*/ 0 h 31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8829" h="319945">
                  <a:moveTo>
                    <a:pt x="538830" y="0"/>
                  </a:moveTo>
                  <a:lnTo>
                    <a:pt x="346004" y="0"/>
                  </a:lnTo>
                  <a:cubicBezTo>
                    <a:pt x="346004" y="0"/>
                    <a:pt x="310863" y="270236"/>
                    <a:pt x="23427" y="266621"/>
                  </a:cubicBezTo>
                  <a:cubicBezTo>
                    <a:pt x="10813" y="266621"/>
                    <a:pt x="0" y="278370"/>
                    <a:pt x="0" y="291024"/>
                  </a:cubicBezTo>
                  <a:lnTo>
                    <a:pt x="0" y="292831"/>
                  </a:lnTo>
                  <a:cubicBezTo>
                    <a:pt x="0" y="306388"/>
                    <a:pt x="10813" y="317234"/>
                    <a:pt x="24328" y="317234"/>
                  </a:cubicBezTo>
                  <a:lnTo>
                    <a:pt x="510897" y="319945"/>
                  </a:lnTo>
                  <a:cubicBezTo>
                    <a:pt x="510897" y="319945"/>
                    <a:pt x="536126" y="80438"/>
                    <a:pt x="538830" y="0"/>
                  </a:cubicBezTo>
                  <a:close/>
                </a:path>
              </a:pathLst>
            </a:custGeom>
            <a:solidFill>
              <a:srgbClr val="1D1D1B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85">
              <a:extLst>
                <a:ext uri="{FF2B5EF4-FFF2-40B4-BE49-F238E27FC236}">
                  <a16:creationId xmlns:a16="http://schemas.microsoft.com/office/drawing/2014/main" id="{089C9CC9-D96D-09CD-D0D1-BA1A3D8E7FA3}"/>
                </a:ext>
              </a:extLst>
            </p:cNvPr>
            <p:cNvSpPr/>
            <p:nvPr/>
          </p:nvSpPr>
          <p:spPr>
            <a:xfrm>
              <a:off x="9882005" y="7516031"/>
              <a:ext cx="538829" cy="319945"/>
            </a:xfrm>
            <a:custGeom>
              <a:avLst/>
              <a:gdLst>
                <a:gd name="connsiteX0" fmla="*/ 538830 w 538829"/>
                <a:gd name="connsiteY0" fmla="*/ 0 h 319945"/>
                <a:gd name="connsiteX1" fmla="*/ 346004 w 538829"/>
                <a:gd name="connsiteY1" fmla="*/ 0 h 319945"/>
                <a:gd name="connsiteX2" fmla="*/ 23427 w 538829"/>
                <a:gd name="connsiteY2" fmla="*/ 266621 h 319945"/>
                <a:gd name="connsiteX3" fmla="*/ 0 w 538829"/>
                <a:gd name="connsiteY3" fmla="*/ 291024 h 319945"/>
                <a:gd name="connsiteX4" fmla="*/ 0 w 538829"/>
                <a:gd name="connsiteY4" fmla="*/ 292831 h 319945"/>
                <a:gd name="connsiteX5" fmla="*/ 24328 w 538829"/>
                <a:gd name="connsiteY5" fmla="*/ 317234 h 319945"/>
                <a:gd name="connsiteX6" fmla="*/ 510897 w 538829"/>
                <a:gd name="connsiteY6" fmla="*/ 319945 h 319945"/>
                <a:gd name="connsiteX7" fmla="*/ 538830 w 538829"/>
                <a:gd name="connsiteY7" fmla="*/ 0 h 31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8829" h="319945">
                  <a:moveTo>
                    <a:pt x="538830" y="0"/>
                  </a:moveTo>
                  <a:lnTo>
                    <a:pt x="346004" y="0"/>
                  </a:lnTo>
                  <a:cubicBezTo>
                    <a:pt x="346004" y="0"/>
                    <a:pt x="310863" y="270236"/>
                    <a:pt x="23427" y="266621"/>
                  </a:cubicBezTo>
                  <a:cubicBezTo>
                    <a:pt x="10813" y="266621"/>
                    <a:pt x="0" y="278370"/>
                    <a:pt x="0" y="291024"/>
                  </a:cubicBezTo>
                  <a:lnTo>
                    <a:pt x="0" y="292831"/>
                  </a:lnTo>
                  <a:cubicBezTo>
                    <a:pt x="0" y="306388"/>
                    <a:pt x="10813" y="317234"/>
                    <a:pt x="24328" y="317234"/>
                  </a:cubicBezTo>
                  <a:lnTo>
                    <a:pt x="510897" y="319945"/>
                  </a:lnTo>
                  <a:cubicBezTo>
                    <a:pt x="510897" y="319945"/>
                    <a:pt x="536126" y="80438"/>
                    <a:pt x="538830" y="0"/>
                  </a:cubicBezTo>
                  <a:close/>
                </a:path>
              </a:pathLst>
            </a:custGeom>
            <a:solidFill>
              <a:srgbClr val="1D1D1B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86">
              <a:extLst>
                <a:ext uri="{FF2B5EF4-FFF2-40B4-BE49-F238E27FC236}">
                  <a16:creationId xmlns:a16="http://schemas.microsoft.com/office/drawing/2014/main" id="{FA48862F-69DB-791D-4F0B-829CAD6B8381}"/>
                </a:ext>
              </a:extLst>
            </p:cNvPr>
            <p:cNvSpPr/>
            <p:nvPr/>
          </p:nvSpPr>
          <p:spPr>
            <a:xfrm>
              <a:off x="10246931" y="2649842"/>
              <a:ext cx="422593" cy="1054864"/>
            </a:xfrm>
            <a:custGeom>
              <a:avLst/>
              <a:gdLst>
                <a:gd name="connsiteX0" fmla="*/ 380244 w 422593"/>
                <a:gd name="connsiteY0" fmla="*/ 1034 h 1054864"/>
                <a:gd name="connsiteX1" fmla="*/ 198232 w 422593"/>
                <a:gd name="connsiteY1" fmla="*/ 130277 h 1054864"/>
                <a:gd name="connsiteX2" fmla="*/ 0 w 422593"/>
                <a:gd name="connsiteY2" fmla="*/ 699671 h 1054864"/>
                <a:gd name="connsiteX3" fmla="*/ 170299 w 422593"/>
                <a:gd name="connsiteY3" fmla="*/ 1054864 h 1054864"/>
                <a:gd name="connsiteX4" fmla="*/ 418089 w 422593"/>
                <a:gd name="connsiteY4" fmla="*/ 573139 h 1054864"/>
                <a:gd name="connsiteX5" fmla="*/ 422594 w 422593"/>
                <a:gd name="connsiteY5" fmla="*/ 151064 h 1054864"/>
                <a:gd name="connsiteX6" fmla="*/ 380244 w 422593"/>
                <a:gd name="connsiteY6" fmla="*/ 1034 h 105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93" h="1054864">
                  <a:moveTo>
                    <a:pt x="380244" y="1034"/>
                  </a:moveTo>
                  <a:cubicBezTo>
                    <a:pt x="374838" y="-1678"/>
                    <a:pt x="282030" y="-8908"/>
                    <a:pt x="198232" y="130277"/>
                  </a:cubicBezTo>
                  <a:cubicBezTo>
                    <a:pt x="115335" y="269462"/>
                    <a:pt x="0" y="699671"/>
                    <a:pt x="0" y="699671"/>
                  </a:cubicBezTo>
                  <a:lnTo>
                    <a:pt x="170299" y="1054864"/>
                  </a:lnTo>
                  <a:lnTo>
                    <a:pt x="418089" y="573139"/>
                  </a:lnTo>
                  <a:lnTo>
                    <a:pt x="422594" y="151064"/>
                  </a:lnTo>
                  <a:lnTo>
                    <a:pt x="380244" y="103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87">
              <a:extLst>
                <a:ext uri="{FF2B5EF4-FFF2-40B4-BE49-F238E27FC236}">
                  <a16:creationId xmlns:a16="http://schemas.microsoft.com/office/drawing/2014/main" id="{DD1A0459-71CC-6ED7-3738-167F957C1BDD}"/>
                </a:ext>
              </a:extLst>
            </p:cNvPr>
            <p:cNvSpPr/>
            <p:nvPr/>
          </p:nvSpPr>
          <p:spPr>
            <a:xfrm>
              <a:off x="10517247" y="2624756"/>
              <a:ext cx="851839" cy="1665189"/>
            </a:xfrm>
            <a:custGeom>
              <a:avLst/>
              <a:gdLst>
                <a:gd name="connsiteX0" fmla="*/ 791124 w 851839"/>
                <a:gd name="connsiteY0" fmla="*/ 77637 h 1665189"/>
                <a:gd name="connsiteX1" fmla="*/ 110830 w 851839"/>
                <a:gd name="connsiteY1" fmla="*/ 26120 h 1665189"/>
                <a:gd name="connsiteX2" fmla="*/ 26130 w 851839"/>
                <a:gd name="connsiteY2" fmla="*/ 478020 h 1665189"/>
                <a:gd name="connsiteX3" fmla="*/ 49558 w 851839"/>
                <a:gd name="connsiteY3" fmla="*/ 710297 h 1665189"/>
                <a:gd name="connsiteX4" fmla="*/ 41448 w 851839"/>
                <a:gd name="connsiteY4" fmla="*/ 998609 h 1665189"/>
                <a:gd name="connsiteX5" fmla="*/ 0 w 851839"/>
                <a:gd name="connsiteY5" fmla="*/ 1455028 h 1665189"/>
                <a:gd name="connsiteX6" fmla="*/ 810947 w 851839"/>
                <a:gd name="connsiteY6" fmla="*/ 1661998 h 1665189"/>
                <a:gd name="connsiteX7" fmla="*/ 795630 w 851839"/>
                <a:gd name="connsiteY7" fmla="*/ 1123333 h 1665189"/>
                <a:gd name="connsiteX8" fmla="*/ 838880 w 851839"/>
                <a:gd name="connsiteY8" fmla="*/ 489770 h 1665189"/>
                <a:gd name="connsiteX9" fmla="*/ 791124 w 851839"/>
                <a:gd name="connsiteY9" fmla="*/ 77637 h 166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1839" h="1665189">
                  <a:moveTo>
                    <a:pt x="791124" y="77637"/>
                  </a:moveTo>
                  <a:cubicBezTo>
                    <a:pt x="488371" y="-16358"/>
                    <a:pt x="380244" y="-13647"/>
                    <a:pt x="110830" y="26120"/>
                  </a:cubicBezTo>
                  <a:cubicBezTo>
                    <a:pt x="-2703" y="43293"/>
                    <a:pt x="46855" y="403005"/>
                    <a:pt x="26130" y="478020"/>
                  </a:cubicBezTo>
                  <a:cubicBezTo>
                    <a:pt x="5406" y="553036"/>
                    <a:pt x="46855" y="703066"/>
                    <a:pt x="49558" y="710297"/>
                  </a:cubicBezTo>
                  <a:cubicBezTo>
                    <a:pt x="52261" y="717527"/>
                    <a:pt x="57667" y="874788"/>
                    <a:pt x="41448" y="998609"/>
                  </a:cubicBezTo>
                  <a:cubicBezTo>
                    <a:pt x="25230" y="1122430"/>
                    <a:pt x="0" y="1455028"/>
                    <a:pt x="0" y="1455028"/>
                  </a:cubicBezTo>
                  <a:cubicBezTo>
                    <a:pt x="0" y="1455028"/>
                    <a:pt x="448724" y="1695439"/>
                    <a:pt x="810947" y="1661998"/>
                  </a:cubicBezTo>
                  <a:lnTo>
                    <a:pt x="795630" y="1123333"/>
                  </a:lnTo>
                  <a:cubicBezTo>
                    <a:pt x="795630" y="1123333"/>
                    <a:pt x="838880" y="493385"/>
                    <a:pt x="838880" y="489770"/>
                  </a:cubicBezTo>
                  <a:cubicBezTo>
                    <a:pt x="838880" y="486155"/>
                    <a:pt x="889339" y="108366"/>
                    <a:pt x="791124" y="7763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88">
              <a:extLst>
                <a:ext uri="{FF2B5EF4-FFF2-40B4-BE49-F238E27FC236}">
                  <a16:creationId xmlns:a16="http://schemas.microsoft.com/office/drawing/2014/main" id="{5818EF19-C4EF-BD04-FA33-7535CDCBFAB9}"/>
                </a:ext>
              </a:extLst>
            </p:cNvPr>
            <p:cNvSpPr/>
            <p:nvPr/>
          </p:nvSpPr>
          <p:spPr>
            <a:xfrm>
              <a:off x="8764699" y="1462379"/>
              <a:ext cx="992960" cy="995987"/>
            </a:xfrm>
            <a:custGeom>
              <a:avLst/>
              <a:gdLst>
                <a:gd name="connsiteX0" fmla="*/ 992960 w 992960"/>
                <a:gd name="connsiteY0" fmla="*/ 497994 h 995987"/>
                <a:gd name="connsiteX1" fmla="*/ 496480 w 992960"/>
                <a:gd name="connsiteY1" fmla="*/ 995987 h 995987"/>
                <a:gd name="connsiteX2" fmla="*/ 0 w 992960"/>
                <a:gd name="connsiteY2" fmla="*/ 497994 h 995987"/>
                <a:gd name="connsiteX3" fmla="*/ 496480 w 992960"/>
                <a:gd name="connsiteY3" fmla="*/ 0 h 995987"/>
                <a:gd name="connsiteX4" fmla="*/ 992960 w 992960"/>
                <a:gd name="connsiteY4" fmla="*/ 497994 h 99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60" h="995987">
                  <a:moveTo>
                    <a:pt x="992960" y="497994"/>
                  </a:moveTo>
                  <a:cubicBezTo>
                    <a:pt x="992960" y="773028"/>
                    <a:pt x="770679" y="995987"/>
                    <a:pt x="496480" y="995987"/>
                  </a:cubicBezTo>
                  <a:cubicBezTo>
                    <a:pt x="222282" y="995987"/>
                    <a:pt x="0" y="773028"/>
                    <a:pt x="0" y="497994"/>
                  </a:cubicBezTo>
                  <a:cubicBezTo>
                    <a:pt x="0" y="222959"/>
                    <a:pt x="222282" y="0"/>
                    <a:pt x="496480" y="0"/>
                  </a:cubicBezTo>
                  <a:cubicBezTo>
                    <a:pt x="770679" y="0"/>
                    <a:pt x="992960" y="222959"/>
                    <a:pt x="992960" y="497994"/>
                  </a:cubicBezTo>
                  <a:close/>
                </a:path>
              </a:pathLst>
            </a:custGeom>
            <a:solidFill>
              <a:srgbClr val="DAE3E5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9">
              <a:extLst>
                <a:ext uri="{FF2B5EF4-FFF2-40B4-BE49-F238E27FC236}">
                  <a16:creationId xmlns:a16="http://schemas.microsoft.com/office/drawing/2014/main" id="{F97BF555-4B3B-6EB7-2F98-E077764C4093}"/>
                </a:ext>
              </a:extLst>
            </p:cNvPr>
            <p:cNvSpPr/>
            <p:nvPr/>
          </p:nvSpPr>
          <p:spPr>
            <a:xfrm>
              <a:off x="9582549" y="2514998"/>
              <a:ext cx="1072866" cy="1441778"/>
            </a:xfrm>
            <a:custGeom>
              <a:avLst/>
              <a:gdLst>
                <a:gd name="connsiteX0" fmla="*/ 1002278 w 1072866"/>
                <a:gd name="connsiteY0" fmla="*/ 1414755 h 1441778"/>
                <a:gd name="connsiteX1" fmla="*/ 1002278 w 1072866"/>
                <a:gd name="connsiteY1" fmla="*/ 1414755 h 1441778"/>
                <a:gd name="connsiteX2" fmla="*/ 1045528 w 1072866"/>
                <a:gd name="connsiteY2" fmla="*/ 1192420 h 1441778"/>
                <a:gd name="connsiteX3" fmla="*/ 292248 w 1072866"/>
                <a:gd name="connsiteY3" fmla="*/ 70804 h 1441778"/>
                <a:gd name="connsiteX4" fmla="*/ 70589 w 1072866"/>
                <a:gd name="connsiteY4" fmla="*/ 27422 h 1441778"/>
                <a:gd name="connsiteX5" fmla="*/ 70589 w 1072866"/>
                <a:gd name="connsiteY5" fmla="*/ 27422 h 1441778"/>
                <a:gd name="connsiteX6" fmla="*/ 27338 w 1072866"/>
                <a:gd name="connsiteY6" fmla="*/ 249756 h 1441778"/>
                <a:gd name="connsiteX7" fmla="*/ 780618 w 1072866"/>
                <a:gd name="connsiteY7" fmla="*/ 1371372 h 1441778"/>
                <a:gd name="connsiteX8" fmla="*/ 1002278 w 1072866"/>
                <a:gd name="connsiteY8" fmla="*/ 1414755 h 1441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2866" h="1441778">
                  <a:moveTo>
                    <a:pt x="1002278" y="1414755"/>
                  </a:moveTo>
                  <a:lnTo>
                    <a:pt x="1002278" y="1414755"/>
                  </a:lnTo>
                  <a:cubicBezTo>
                    <a:pt x="1075263" y="1365046"/>
                    <a:pt x="1095086" y="1265628"/>
                    <a:pt x="1045528" y="1192420"/>
                  </a:cubicBezTo>
                  <a:lnTo>
                    <a:pt x="292248" y="70804"/>
                  </a:lnTo>
                  <a:cubicBezTo>
                    <a:pt x="242690" y="-2404"/>
                    <a:pt x="143574" y="-22287"/>
                    <a:pt x="70589" y="27422"/>
                  </a:cubicBezTo>
                  <a:lnTo>
                    <a:pt x="70589" y="27422"/>
                  </a:lnTo>
                  <a:cubicBezTo>
                    <a:pt x="-2396" y="77131"/>
                    <a:pt x="-22220" y="176549"/>
                    <a:pt x="27338" y="249756"/>
                  </a:cubicBezTo>
                  <a:lnTo>
                    <a:pt x="780618" y="1371372"/>
                  </a:lnTo>
                  <a:cubicBezTo>
                    <a:pt x="830176" y="1444580"/>
                    <a:pt x="929292" y="1463560"/>
                    <a:pt x="1002278" y="1414755"/>
                  </a:cubicBezTo>
                  <a:close/>
                </a:path>
              </a:pathLst>
            </a:custGeom>
            <a:solidFill>
              <a:schemeClr val="accent1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90">
              <a:extLst>
                <a:ext uri="{FF2B5EF4-FFF2-40B4-BE49-F238E27FC236}">
                  <a16:creationId xmlns:a16="http://schemas.microsoft.com/office/drawing/2014/main" id="{EE50A183-7430-7BA0-CA88-EC69025D3D37}"/>
                </a:ext>
              </a:extLst>
            </p:cNvPr>
            <p:cNvSpPr/>
            <p:nvPr/>
          </p:nvSpPr>
          <p:spPr>
            <a:xfrm>
              <a:off x="9503563" y="2352622"/>
              <a:ext cx="204443" cy="241169"/>
            </a:xfrm>
            <a:custGeom>
              <a:avLst/>
              <a:gdLst>
                <a:gd name="connsiteX0" fmla="*/ 166695 w 204443"/>
                <a:gd name="connsiteY0" fmla="*/ 234084 h 241169"/>
                <a:gd name="connsiteX1" fmla="*/ 186518 w 204443"/>
                <a:gd name="connsiteY1" fmla="*/ 220527 h 241169"/>
                <a:gd name="connsiteX2" fmla="*/ 197331 w 204443"/>
                <a:gd name="connsiteY2" fmla="*/ 163588 h 241169"/>
                <a:gd name="connsiteX3" fmla="*/ 87402 w 204443"/>
                <a:gd name="connsiteY3" fmla="*/ 0 h 241169"/>
                <a:gd name="connsiteX4" fmla="*/ 0 w 204443"/>
                <a:gd name="connsiteY4" fmla="*/ 58747 h 241169"/>
                <a:gd name="connsiteX5" fmla="*/ 109928 w 204443"/>
                <a:gd name="connsiteY5" fmla="*/ 222335 h 241169"/>
                <a:gd name="connsiteX6" fmla="*/ 166695 w 204443"/>
                <a:gd name="connsiteY6" fmla="*/ 234084 h 24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443" h="241169">
                  <a:moveTo>
                    <a:pt x="166695" y="234084"/>
                  </a:moveTo>
                  <a:lnTo>
                    <a:pt x="186518" y="220527"/>
                  </a:lnTo>
                  <a:cubicBezTo>
                    <a:pt x="205440" y="207874"/>
                    <a:pt x="209945" y="182568"/>
                    <a:pt x="197331" y="163588"/>
                  </a:cubicBezTo>
                  <a:lnTo>
                    <a:pt x="87402" y="0"/>
                  </a:lnTo>
                  <a:lnTo>
                    <a:pt x="0" y="58747"/>
                  </a:lnTo>
                  <a:lnTo>
                    <a:pt x="109928" y="222335"/>
                  </a:lnTo>
                  <a:cubicBezTo>
                    <a:pt x="122543" y="242218"/>
                    <a:pt x="147773" y="246737"/>
                    <a:pt x="166695" y="234084"/>
                  </a:cubicBezTo>
                  <a:close/>
                </a:path>
              </a:pathLst>
            </a:custGeom>
            <a:solidFill>
              <a:schemeClr val="bg1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 91">
              <a:extLst>
                <a:ext uri="{FF2B5EF4-FFF2-40B4-BE49-F238E27FC236}">
                  <a16:creationId xmlns:a16="http://schemas.microsoft.com/office/drawing/2014/main" id="{068D1888-DC8B-668F-38A4-6D3B540F8342}"/>
                </a:ext>
              </a:extLst>
            </p:cNvPr>
            <p:cNvSpPr/>
            <p:nvPr/>
          </p:nvSpPr>
          <p:spPr>
            <a:xfrm>
              <a:off x="8667203" y="1361254"/>
              <a:ext cx="1189754" cy="1192814"/>
            </a:xfrm>
            <a:custGeom>
              <a:avLst/>
              <a:gdLst>
                <a:gd name="connsiteX0" fmla="*/ 927366 w 1189754"/>
                <a:gd name="connsiteY0" fmla="*/ 1091690 h 1192814"/>
                <a:gd name="connsiteX1" fmla="*/ 1088654 w 1189754"/>
                <a:gd name="connsiteY1" fmla="*/ 263809 h 1192814"/>
                <a:gd name="connsiteX2" fmla="*/ 262389 w 1189754"/>
                <a:gd name="connsiteY2" fmla="*/ 101125 h 1192814"/>
                <a:gd name="connsiteX3" fmla="*/ 101100 w 1189754"/>
                <a:gd name="connsiteY3" fmla="*/ 929006 h 1192814"/>
                <a:gd name="connsiteX4" fmla="*/ 927366 w 1189754"/>
                <a:gd name="connsiteY4" fmla="*/ 1091690 h 1192814"/>
                <a:gd name="connsiteX5" fmla="*/ 505673 w 1189754"/>
                <a:gd name="connsiteY5" fmla="*/ 1052826 h 1192814"/>
                <a:gd name="connsiteX6" fmla="*/ 139846 w 1189754"/>
                <a:gd name="connsiteY6" fmla="*/ 506931 h 1192814"/>
                <a:gd name="connsiteX7" fmla="*/ 684082 w 1189754"/>
                <a:gd name="connsiteY7" fmla="*/ 139988 h 1192814"/>
                <a:gd name="connsiteX8" fmla="*/ 1049909 w 1189754"/>
                <a:gd name="connsiteY8" fmla="*/ 685883 h 1192814"/>
                <a:gd name="connsiteX9" fmla="*/ 505673 w 1189754"/>
                <a:gd name="connsiteY9" fmla="*/ 1052826 h 119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89754" h="1192814">
                  <a:moveTo>
                    <a:pt x="927366" y="1091690"/>
                  </a:moveTo>
                  <a:cubicBezTo>
                    <a:pt x="1199484" y="908218"/>
                    <a:pt x="1271568" y="536756"/>
                    <a:pt x="1088654" y="263809"/>
                  </a:cubicBezTo>
                  <a:cubicBezTo>
                    <a:pt x="905741" y="-9139"/>
                    <a:pt x="534507" y="-82347"/>
                    <a:pt x="262389" y="101125"/>
                  </a:cubicBezTo>
                  <a:cubicBezTo>
                    <a:pt x="-9729" y="284596"/>
                    <a:pt x="-81813" y="656058"/>
                    <a:pt x="101100" y="929006"/>
                  </a:cubicBezTo>
                  <a:cubicBezTo>
                    <a:pt x="284014" y="1201953"/>
                    <a:pt x="654347" y="1275161"/>
                    <a:pt x="927366" y="1091690"/>
                  </a:cubicBezTo>
                  <a:close/>
                  <a:moveTo>
                    <a:pt x="505673" y="1052826"/>
                  </a:moveTo>
                  <a:cubicBezTo>
                    <a:pt x="254279" y="1004021"/>
                    <a:pt x="90288" y="759091"/>
                    <a:pt x="139846" y="506931"/>
                  </a:cubicBezTo>
                  <a:cubicBezTo>
                    <a:pt x="188502" y="254771"/>
                    <a:pt x="432688" y="90279"/>
                    <a:pt x="684082" y="139988"/>
                  </a:cubicBezTo>
                  <a:cubicBezTo>
                    <a:pt x="935475" y="189697"/>
                    <a:pt x="1099467" y="433723"/>
                    <a:pt x="1049909" y="685883"/>
                  </a:cubicBezTo>
                  <a:cubicBezTo>
                    <a:pt x="1001252" y="938044"/>
                    <a:pt x="757067" y="1102535"/>
                    <a:pt x="505673" y="1052826"/>
                  </a:cubicBezTo>
                  <a:close/>
                </a:path>
              </a:pathLst>
            </a:custGeom>
            <a:solidFill>
              <a:schemeClr val="accent1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587F801E-0C63-7FC6-8C13-8CD6355C25F0}"/>
                </a:ext>
              </a:extLst>
            </p:cNvPr>
            <p:cNvSpPr/>
            <p:nvPr/>
          </p:nvSpPr>
          <p:spPr>
            <a:xfrm>
              <a:off x="8835231" y="1785725"/>
              <a:ext cx="83161" cy="128303"/>
            </a:xfrm>
            <a:custGeom>
              <a:avLst/>
              <a:gdLst>
                <a:gd name="connsiteX0" fmla="*/ 82647 w 83161"/>
                <a:gd name="connsiteY0" fmla="*/ 39078 h 128303"/>
                <a:gd name="connsiteX1" fmla="*/ 61923 w 83161"/>
                <a:gd name="connsiteY1" fmla="*/ 2022 h 128303"/>
                <a:gd name="connsiteX2" fmla="*/ 19574 w 83161"/>
                <a:gd name="connsiteY2" fmla="*/ 21906 h 128303"/>
                <a:gd name="connsiteX3" fmla="*/ 652 w 83161"/>
                <a:gd name="connsiteY3" fmla="*/ 88787 h 128303"/>
                <a:gd name="connsiteX4" fmla="*/ 26782 w 83161"/>
                <a:gd name="connsiteY4" fmla="*/ 127650 h 128303"/>
                <a:gd name="connsiteX5" fmla="*/ 65527 w 83161"/>
                <a:gd name="connsiteY5" fmla="*/ 101440 h 128303"/>
                <a:gd name="connsiteX6" fmla="*/ 81746 w 83161"/>
                <a:gd name="connsiteY6" fmla="*/ 44501 h 128303"/>
                <a:gd name="connsiteX7" fmla="*/ 82647 w 83161"/>
                <a:gd name="connsiteY7" fmla="*/ 39078 h 12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61" h="128303">
                  <a:moveTo>
                    <a:pt x="82647" y="39078"/>
                  </a:moveTo>
                  <a:cubicBezTo>
                    <a:pt x="85351" y="23713"/>
                    <a:pt x="77241" y="7445"/>
                    <a:pt x="61923" y="2022"/>
                  </a:cubicBezTo>
                  <a:cubicBezTo>
                    <a:pt x="44803" y="-4305"/>
                    <a:pt x="25881" y="4733"/>
                    <a:pt x="19574" y="21906"/>
                  </a:cubicBezTo>
                  <a:cubicBezTo>
                    <a:pt x="11464" y="43597"/>
                    <a:pt x="5157" y="66192"/>
                    <a:pt x="652" y="88787"/>
                  </a:cubicBezTo>
                  <a:cubicBezTo>
                    <a:pt x="-2953" y="106863"/>
                    <a:pt x="8761" y="124035"/>
                    <a:pt x="26782" y="127650"/>
                  </a:cubicBezTo>
                  <a:cubicBezTo>
                    <a:pt x="44803" y="131265"/>
                    <a:pt x="61923" y="119516"/>
                    <a:pt x="65527" y="101440"/>
                  </a:cubicBezTo>
                  <a:cubicBezTo>
                    <a:pt x="69132" y="81556"/>
                    <a:pt x="74538" y="62577"/>
                    <a:pt x="81746" y="44501"/>
                  </a:cubicBezTo>
                  <a:cubicBezTo>
                    <a:pt x="81746" y="42693"/>
                    <a:pt x="82647" y="40885"/>
                    <a:pt x="82647" y="39078"/>
                  </a:cubicBezTo>
                  <a:close/>
                </a:path>
              </a:pathLst>
            </a:custGeom>
            <a:solidFill>
              <a:srgbClr val="FFFFFF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 93">
              <a:extLst>
                <a:ext uri="{FF2B5EF4-FFF2-40B4-BE49-F238E27FC236}">
                  <a16:creationId xmlns:a16="http://schemas.microsoft.com/office/drawing/2014/main" id="{D959FF68-43F4-2669-73C8-BBA4A5086E08}"/>
                </a:ext>
              </a:extLst>
            </p:cNvPr>
            <p:cNvSpPr/>
            <p:nvPr/>
          </p:nvSpPr>
          <p:spPr>
            <a:xfrm>
              <a:off x="8897918" y="1522031"/>
              <a:ext cx="473841" cy="242354"/>
            </a:xfrm>
            <a:custGeom>
              <a:avLst/>
              <a:gdLst>
                <a:gd name="connsiteX0" fmla="*/ 473190 w 473841"/>
                <a:gd name="connsiteY0" fmla="*/ 46996 h 242354"/>
                <a:gd name="connsiteX1" fmla="*/ 447060 w 473841"/>
                <a:gd name="connsiteY1" fmla="*/ 8133 h 242354"/>
                <a:gd name="connsiteX2" fmla="*/ 5544 w 473841"/>
                <a:gd name="connsiteY2" fmla="*/ 190701 h 242354"/>
                <a:gd name="connsiteX3" fmla="*/ 14554 w 473841"/>
                <a:gd name="connsiteY3" fmla="*/ 236794 h 242354"/>
                <a:gd name="connsiteX4" fmla="*/ 60508 w 473841"/>
                <a:gd name="connsiteY4" fmla="*/ 227756 h 242354"/>
                <a:gd name="connsiteX5" fmla="*/ 435346 w 473841"/>
                <a:gd name="connsiteY5" fmla="*/ 73207 h 242354"/>
                <a:gd name="connsiteX6" fmla="*/ 473190 w 473841"/>
                <a:gd name="connsiteY6" fmla="*/ 46996 h 24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3841" h="242354">
                  <a:moveTo>
                    <a:pt x="473190" y="46996"/>
                  </a:moveTo>
                  <a:cubicBezTo>
                    <a:pt x="476794" y="28920"/>
                    <a:pt x="465081" y="11748"/>
                    <a:pt x="447060" y="8133"/>
                  </a:cubicBezTo>
                  <a:cubicBezTo>
                    <a:pt x="276761" y="-25308"/>
                    <a:pt x="102857" y="46093"/>
                    <a:pt x="5544" y="190701"/>
                  </a:cubicBezTo>
                  <a:cubicBezTo>
                    <a:pt x="-4368" y="206065"/>
                    <a:pt x="-764" y="226853"/>
                    <a:pt x="14554" y="236794"/>
                  </a:cubicBezTo>
                  <a:cubicBezTo>
                    <a:pt x="29872" y="246736"/>
                    <a:pt x="50596" y="243121"/>
                    <a:pt x="60508" y="227756"/>
                  </a:cubicBezTo>
                  <a:cubicBezTo>
                    <a:pt x="143405" y="105743"/>
                    <a:pt x="290276" y="45189"/>
                    <a:pt x="435346" y="73207"/>
                  </a:cubicBezTo>
                  <a:cubicBezTo>
                    <a:pt x="452466" y="76822"/>
                    <a:pt x="469586" y="65072"/>
                    <a:pt x="473190" y="46996"/>
                  </a:cubicBezTo>
                  <a:close/>
                </a:path>
              </a:pathLst>
            </a:custGeom>
            <a:solidFill>
              <a:srgbClr val="FFFFFF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94">
              <a:extLst>
                <a:ext uri="{FF2B5EF4-FFF2-40B4-BE49-F238E27FC236}">
                  <a16:creationId xmlns:a16="http://schemas.microsoft.com/office/drawing/2014/main" id="{DFDCB19F-4199-220F-7914-6BDFDA34C6A5}"/>
                </a:ext>
              </a:extLst>
            </p:cNvPr>
            <p:cNvSpPr/>
            <p:nvPr/>
          </p:nvSpPr>
          <p:spPr>
            <a:xfrm>
              <a:off x="10735956" y="1851013"/>
              <a:ext cx="439059" cy="539568"/>
            </a:xfrm>
            <a:custGeom>
              <a:avLst/>
              <a:gdLst>
                <a:gd name="connsiteX0" fmla="*/ 119185 w 439059"/>
                <a:gd name="connsiteY0" fmla="*/ 0 h 539568"/>
                <a:gd name="connsiteX1" fmla="*/ 2950 w 439059"/>
                <a:gd name="connsiteY1" fmla="*/ 350674 h 539568"/>
                <a:gd name="connsiteX2" fmla="*/ 136305 w 439059"/>
                <a:gd name="connsiteY2" fmla="*/ 539569 h 539568"/>
                <a:gd name="connsiteX3" fmla="*/ 413830 w 439059"/>
                <a:gd name="connsiteY3" fmla="*/ 411229 h 539568"/>
                <a:gd name="connsiteX4" fmla="*/ 439059 w 439059"/>
                <a:gd name="connsiteY4" fmla="*/ 270236 h 539568"/>
                <a:gd name="connsiteX5" fmla="*/ 214697 w 439059"/>
                <a:gd name="connsiteY5" fmla="*/ 4519 h 539568"/>
                <a:gd name="connsiteX6" fmla="*/ 119185 w 439059"/>
                <a:gd name="connsiteY6" fmla="*/ 0 h 539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9059" h="539568">
                  <a:moveTo>
                    <a:pt x="119185" y="0"/>
                  </a:moveTo>
                  <a:cubicBezTo>
                    <a:pt x="119185" y="0"/>
                    <a:pt x="16465" y="188894"/>
                    <a:pt x="2950" y="350674"/>
                  </a:cubicBezTo>
                  <a:cubicBezTo>
                    <a:pt x="-3358" y="428401"/>
                    <a:pt x="-13269" y="539569"/>
                    <a:pt x="136305" y="539569"/>
                  </a:cubicBezTo>
                  <a:cubicBezTo>
                    <a:pt x="285880" y="539569"/>
                    <a:pt x="413830" y="411229"/>
                    <a:pt x="413830" y="411229"/>
                  </a:cubicBezTo>
                  <a:lnTo>
                    <a:pt x="439059" y="270236"/>
                  </a:lnTo>
                  <a:lnTo>
                    <a:pt x="214697" y="4519"/>
                  </a:lnTo>
                  <a:lnTo>
                    <a:pt x="119185" y="0"/>
                  </a:lnTo>
                  <a:close/>
                </a:path>
              </a:pathLst>
            </a:custGeom>
            <a:solidFill>
              <a:schemeClr val="bg1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 95">
              <a:extLst>
                <a:ext uri="{FF2B5EF4-FFF2-40B4-BE49-F238E27FC236}">
                  <a16:creationId xmlns:a16="http://schemas.microsoft.com/office/drawing/2014/main" id="{41F2E86F-A131-9C2A-858E-281109EF7E42}"/>
                </a:ext>
              </a:extLst>
            </p:cNvPr>
            <p:cNvSpPr/>
            <p:nvPr/>
          </p:nvSpPr>
          <p:spPr>
            <a:xfrm>
              <a:off x="10743578" y="2267665"/>
              <a:ext cx="371067" cy="497399"/>
            </a:xfrm>
            <a:custGeom>
              <a:avLst/>
              <a:gdLst>
                <a:gd name="connsiteX0" fmla="*/ 362958 w 371067"/>
                <a:gd name="connsiteY0" fmla="*/ 0 h 497399"/>
                <a:gd name="connsiteX1" fmla="*/ 371068 w 371067"/>
                <a:gd name="connsiteY1" fmla="*/ 408518 h 497399"/>
                <a:gd name="connsiteX2" fmla="*/ 159320 w 371067"/>
                <a:gd name="connsiteY2" fmla="*/ 494379 h 497399"/>
                <a:gd name="connsiteX3" fmla="*/ 3438 w 371067"/>
                <a:gd name="connsiteY3" fmla="*/ 368750 h 497399"/>
                <a:gd name="connsiteX4" fmla="*/ 82731 w 371067"/>
                <a:gd name="connsiteY4" fmla="*/ 36152 h 497399"/>
                <a:gd name="connsiteX5" fmla="*/ 362958 w 371067"/>
                <a:gd name="connsiteY5" fmla="*/ 0 h 49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1067" h="497399">
                  <a:moveTo>
                    <a:pt x="362958" y="0"/>
                  </a:moveTo>
                  <a:cubicBezTo>
                    <a:pt x="362958" y="0"/>
                    <a:pt x="371068" y="226854"/>
                    <a:pt x="371068" y="408518"/>
                  </a:cubicBezTo>
                  <a:cubicBezTo>
                    <a:pt x="371068" y="458227"/>
                    <a:pt x="262040" y="510647"/>
                    <a:pt x="159320" y="494379"/>
                  </a:cubicBezTo>
                  <a:cubicBezTo>
                    <a:pt x="65611" y="479014"/>
                    <a:pt x="-18187" y="431113"/>
                    <a:pt x="3438" y="368750"/>
                  </a:cubicBezTo>
                  <a:lnTo>
                    <a:pt x="82731" y="36152"/>
                  </a:lnTo>
                  <a:lnTo>
                    <a:pt x="362958" y="0"/>
                  </a:lnTo>
                  <a:close/>
                </a:path>
              </a:pathLst>
            </a:custGeom>
            <a:solidFill>
              <a:schemeClr val="bg1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 96">
              <a:extLst>
                <a:ext uri="{FF2B5EF4-FFF2-40B4-BE49-F238E27FC236}">
                  <a16:creationId xmlns:a16="http://schemas.microsoft.com/office/drawing/2014/main" id="{CE99FA8B-9130-B9C0-5E74-03D88CC9D27D}"/>
                </a:ext>
              </a:extLst>
            </p:cNvPr>
            <p:cNvSpPr/>
            <p:nvPr/>
          </p:nvSpPr>
          <p:spPr>
            <a:xfrm>
              <a:off x="10882541" y="1748882"/>
              <a:ext cx="360955" cy="381405"/>
            </a:xfrm>
            <a:custGeom>
              <a:avLst/>
              <a:gdLst>
                <a:gd name="connsiteX0" fmla="*/ 12248 w 360955"/>
                <a:gd name="connsiteY0" fmla="*/ 25308 h 381405"/>
                <a:gd name="connsiteX1" fmla="*/ 304189 w 360955"/>
                <a:gd name="connsiteY1" fmla="*/ 381405 h 381405"/>
                <a:gd name="connsiteX2" fmla="*/ 360955 w 360955"/>
                <a:gd name="connsiteY2" fmla="*/ 370560 h 381405"/>
                <a:gd name="connsiteX3" fmla="*/ 233006 w 360955"/>
                <a:gd name="connsiteY3" fmla="*/ 2 h 381405"/>
                <a:gd name="connsiteX4" fmla="*/ 12248 w 360955"/>
                <a:gd name="connsiteY4" fmla="*/ 25308 h 38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55" h="381405">
                  <a:moveTo>
                    <a:pt x="12248" y="25308"/>
                  </a:moveTo>
                  <a:cubicBezTo>
                    <a:pt x="12248" y="25308"/>
                    <a:pt x="-91373" y="224144"/>
                    <a:pt x="304189" y="381405"/>
                  </a:cubicBezTo>
                  <a:lnTo>
                    <a:pt x="360955" y="370560"/>
                  </a:lnTo>
                  <a:cubicBezTo>
                    <a:pt x="360955" y="370560"/>
                    <a:pt x="230302" y="-902"/>
                    <a:pt x="233006" y="2"/>
                  </a:cubicBezTo>
                  <a:cubicBezTo>
                    <a:pt x="235709" y="1809"/>
                    <a:pt x="12248" y="25308"/>
                    <a:pt x="12248" y="25308"/>
                  </a:cubicBezTo>
                  <a:close/>
                </a:path>
              </a:pathLst>
            </a:custGeom>
            <a:solidFill>
              <a:schemeClr val="accent4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 97">
              <a:extLst>
                <a:ext uri="{FF2B5EF4-FFF2-40B4-BE49-F238E27FC236}">
                  <a16:creationId xmlns:a16="http://schemas.microsoft.com/office/drawing/2014/main" id="{60B79652-CA32-5297-294F-5F71F4DA9EA1}"/>
                </a:ext>
              </a:extLst>
            </p:cNvPr>
            <p:cNvSpPr/>
            <p:nvPr/>
          </p:nvSpPr>
          <p:spPr>
            <a:xfrm>
              <a:off x="11129963" y="2088954"/>
              <a:ext cx="146632" cy="179948"/>
            </a:xfrm>
            <a:custGeom>
              <a:avLst/>
              <a:gdLst>
                <a:gd name="connsiteX0" fmla="*/ 20724 w 146632"/>
                <a:gd name="connsiteY0" fmla="*/ 45852 h 179948"/>
                <a:gd name="connsiteX1" fmla="*/ 138762 w 146632"/>
                <a:gd name="connsiteY1" fmla="*/ 23257 h 179948"/>
                <a:gd name="connsiteX2" fmla="*/ 0 w 146632"/>
                <a:gd name="connsiteY2" fmla="*/ 175095 h 179948"/>
                <a:gd name="connsiteX3" fmla="*/ 20724 w 146632"/>
                <a:gd name="connsiteY3" fmla="*/ 45852 h 17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632" h="179948">
                  <a:moveTo>
                    <a:pt x="20724" y="45852"/>
                  </a:moveTo>
                  <a:cubicBezTo>
                    <a:pt x="20724" y="45852"/>
                    <a:pt x="98215" y="-40009"/>
                    <a:pt x="138762" y="23257"/>
                  </a:cubicBezTo>
                  <a:cubicBezTo>
                    <a:pt x="176606" y="82908"/>
                    <a:pt x="69381" y="205824"/>
                    <a:pt x="0" y="175095"/>
                  </a:cubicBezTo>
                  <a:lnTo>
                    <a:pt x="20724" y="45852"/>
                  </a:lnTo>
                  <a:close/>
                </a:path>
              </a:pathLst>
            </a:custGeom>
            <a:solidFill>
              <a:schemeClr val="bg1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 98">
              <a:extLst>
                <a:ext uri="{FF2B5EF4-FFF2-40B4-BE49-F238E27FC236}">
                  <a16:creationId xmlns:a16="http://schemas.microsoft.com/office/drawing/2014/main" id="{2C474993-DA8D-D39E-E9A9-FC74F65EEDFE}"/>
                </a:ext>
              </a:extLst>
            </p:cNvPr>
            <p:cNvSpPr/>
            <p:nvPr/>
          </p:nvSpPr>
          <p:spPr>
            <a:xfrm>
              <a:off x="10785761" y="1743436"/>
              <a:ext cx="174862" cy="190726"/>
            </a:xfrm>
            <a:custGeom>
              <a:avLst/>
              <a:gdLst>
                <a:gd name="connsiteX0" fmla="*/ 149575 w 174862"/>
                <a:gd name="connsiteY0" fmla="*/ 149152 h 190726"/>
                <a:gd name="connsiteX1" fmla="*/ 0 w 174862"/>
                <a:gd name="connsiteY1" fmla="*/ 190727 h 190726"/>
                <a:gd name="connsiteX2" fmla="*/ 13516 w 174862"/>
                <a:gd name="connsiteY2" fmla="*/ 95828 h 190726"/>
                <a:gd name="connsiteX3" fmla="*/ 174804 w 174862"/>
                <a:gd name="connsiteY3" fmla="*/ 25 h 190726"/>
                <a:gd name="connsiteX4" fmla="*/ 149575 w 174862"/>
                <a:gd name="connsiteY4" fmla="*/ 149152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862" h="190726">
                  <a:moveTo>
                    <a:pt x="149575" y="149152"/>
                  </a:moveTo>
                  <a:cubicBezTo>
                    <a:pt x="149575" y="149152"/>
                    <a:pt x="70282" y="141018"/>
                    <a:pt x="0" y="190727"/>
                  </a:cubicBezTo>
                  <a:lnTo>
                    <a:pt x="13516" y="95828"/>
                  </a:lnTo>
                  <a:cubicBezTo>
                    <a:pt x="13516" y="95828"/>
                    <a:pt x="178408" y="-1783"/>
                    <a:pt x="174804" y="25"/>
                  </a:cubicBezTo>
                  <a:cubicBezTo>
                    <a:pt x="170299" y="1832"/>
                    <a:pt x="149575" y="149152"/>
                    <a:pt x="149575" y="149152"/>
                  </a:cubicBezTo>
                  <a:close/>
                </a:path>
              </a:pathLst>
            </a:custGeom>
            <a:solidFill>
              <a:schemeClr val="accent4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 99">
              <a:extLst>
                <a:ext uri="{FF2B5EF4-FFF2-40B4-BE49-F238E27FC236}">
                  <a16:creationId xmlns:a16="http://schemas.microsoft.com/office/drawing/2014/main" id="{9D0CA052-659C-1D73-F379-8D897B31012B}"/>
                </a:ext>
              </a:extLst>
            </p:cNvPr>
            <p:cNvSpPr/>
            <p:nvPr/>
          </p:nvSpPr>
          <p:spPr>
            <a:xfrm>
              <a:off x="10268668" y="3510036"/>
              <a:ext cx="355804" cy="192259"/>
            </a:xfrm>
            <a:custGeom>
              <a:avLst/>
              <a:gdLst>
                <a:gd name="connsiteX0" fmla="*/ 355804 w 355804"/>
                <a:gd name="connsiteY0" fmla="*/ 22045 h 192259"/>
                <a:gd name="connsiteX1" fmla="*/ 207131 w 355804"/>
                <a:gd name="connsiteY1" fmla="*/ 354 h 192259"/>
                <a:gd name="connsiteX2" fmla="*/ 44941 w 355804"/>
                <a:gd name="connsiteY2" fmla="*/ 45543 h 192259"/>
                <a:gd name="connsiteX3" fmla="*/ 8899 w 355804"/>
                <a:gd name="connsiteY3" fmla="*/ 169364 h 192259"/>
                <a:gd name="connsiteX4" fmla="*/ 82785 w 355804"/>
                <a:gd name="connsiteY4" fmla="*/ 191959 h 192259"/>
                <a:gd name="connsiteX5" fmla="*/ 249480 w 355804"/>
                <a:gd name="connsiteY5" fmla="*/ 144058 h 192259"/>
                <a:gd name="connsiteX6" fmla="*/ 341388 w 355804"/>
                <a:gd name="connsiteY6" fmla="*/ 182017 h 192259"/>
                <a:gd name="connsiteX7" fmla="*/ 355804 w 355804"/>
                <a:gd name="connsiteY7" fmla="*/ 22045 h 192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804" h="192259">
                  <a:moveTo>
                    <a:pt x="355804" y="22045"/>
                  </a:moveTo>
                  <a:cubicBezTo>
                    <a:pt x="355804" y="22045"/>
                    <a:pt x="244074" y="-3262"/>
                    <a:pt x="207131" y="354"/>
                  </a:cubicBezTo>
                  <a:cubicBezTo>
                    <a:pt x="160276" y="5776"/>
                    <a:pt x="63863" y="28371"/>
                    <a:pt x="44941" y="45543"/>
                  </a:cubicBezTo>
                  <a:cubicBezTo>
                    <a:pt x="26019" y="63619"/>
                    <a:pt x="-19034" y="154903"/>
                    <a:pt x="8899" y="169364"/>
                  </a:cubicBezTo>
                  <a:cubicBezTo>
                    <a:pt x="26019" y="178402"/>
                    <a:pt x="62962" y="194670"/>
                    <a:pt x="82785" y="191959"/>
                  </a:cubicBezTo>
                  <a:cubicBezTo>
                    <a:pt x="144958" y="183825"/>
                    <a:pt x="249480" y="144058"/>
                    <a:pt x="249480" y="144058"/>
                  </a:cubicBezTo>
                  <a:lnTo>
                    <a:pt x="341388" y="182017"/>
                  </a:lnTo>
                  <a:lnTo>
                    <a:pt x="355804" y="22045"/>
                  </a:lnTo>
                  <a:close/>
                </a:path>
              </a:pathLst>
            </a:custGeom>
            <a:solidFill>
              <a:schemeClr val="bg1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 100">
              <a:extLst>
                <a:ext uri="{FF2B5EF4-FFF2-40B4-BE49-F238E27FC236}">
                  <a16:creationId xmlns:a16="http://schemas.microsoft.com/office/drawing/2014/main" id="{182EBE42-199E-C741-029E-137AE58AFE07}"/>
                </a:ext>
              </a:extLst>
            </p:cNvPr>
            <p:cNvSpPr/>
            <p:nvPr/>
          </p:nvSpPr>
          <p:spPr>
            <a:xfrm>
              <a:off x="9648632" y="2757055"/>
              <a:ext cx="186487" cy="336147"/>
            </a:xfrm>
            <a:custGeom>
              <a:avLst/>
              <a:gdLst>
                <a:gd name="connsiteX0" fmla="*/ 0 w 186487"/>
                <a:gd name="connsiteY0" fmla="*/ 225515 h 336147"/>
                <a:gd name="connsiteX1" fmla="*/ 22526 w 186487"/>
                <a:gd name="connsiteY1" fmla="*/ 51082 h 336147"/>
                <a:gd name="connsiteX2" fmla="*/ 173903 w 186487"/>
                <a:gd name="connsiteY2" fmla="*/ 3180 h 336147"/>
                <a:gd name="connsiteX3" fmla="*/ 140564 w 186487"/>
                <a:gd name="connsiteY3" fmla="*/ 277936 h 336147"/>
                <a:gd name="connsiteX4" fmla="*/ 117137 w 186487"/>
                <a:gd name="connsiteY4" fmla="*/ 320414 h 336147"/>
                <a:gd name="connsiteX5" fmla="*/ 72084 w 186487"/>
                <a:gd name="connsiteY5" fmla="*/ 332164 h 336147"/>
                <a:gd name="connsiteX6" fmla="*/ 38745 w 186487"/>
                <a:gd name="connsiteY6" fmla="*/ 304146 h 336147"/>
                <a:gd name="connsiteX7" fmla="*/ 0 w 186487"/>
                <a:gd name="connsiteY7" fmla="*/ 225515 h 336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487" h="336147">
                  <a:moveTo>
                    <a:pt x="0" y="225515"/>
                  </a:moveTo>
                  <a:cubicBezTo>
                    <a:pt x="0" y="225515"/>
                    <a:pt x="0" y="70062"/>
                    <a:pt x="22526" y="51082"/>
                  </a:cubicBezTo>
                  <a:cubicBezTo>
                    <a:pt x="45053" y="32102"/>
                    <a:pt x="140564" y="-12184"/>
                    <a:pt x="173903" y="3180"/>
                  </a:cubicBezTo>
                  <a:cubicBezTo>
                    <a:pt x="207242" y="17641"/>
                    <a:pt x="166695" y="225515"/>
                    <a:pt x="140564" y="277936"/>
                  </a:cubicBezTo>
                  <a:cubicBezTo>
                    <a:pt x="131554" y="296915"/>
                    <a:pt x="123444" y="310472"/>
                    <a:pt x="117137" y="320414"/>
                  </a:cubicBezTo>
                  <a:cubicBezTo>
                    <a:pt x="107225" y="335779"/>
                    <a:pt x="88303" y="340298"/>
                    <a:pt x="72084" y="332164"/>
                  </a:cubicBezTo>
                  <a:cubicBezTo>
                    <a:pt x="62173" y="326741"/>
                    <a:pt x="49558" y="317703"/>
                    <a:pt x="38745" y="304146"/>
                  </a:cubicBezTo>
                  <a:cubicBezTo>
                    <a:pt x="11714" y="269801"/>
                    <a:pt x="0" y="225515"/>
                    <a:pt x="0" y="225515"/>
                  </a:cubicBezTo>
                  <a:close/>
                </a:path>
              </a:pathLst>
            </a:custGeom>
            <a:solidFill>
              <a:schemeClr val="bg1"/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 101">
              <a:extLst>
                <a:ext uri="{FF2B5EF4-FFF2-40B4-BE49-F238E27FC236}">
                  <a16:creationId xmlns:a16="http://schemas.microsoft.com/office/drawing/2014/main" id="{66181A78-91A7-4445-97B0-3EF6E3C53422}"/>
                </a:ext>
              </a:extLst>
            </p:cNvPr>
            <p:cNvSpPr/>
            <p:nvPr/>
          </p:nvSpPr>
          <p:spPr>
            <a:xfrm>
              <a:off x="10566805" y="2705891"/>
              <a:ext cx="1067193" cy="1196885"/>
            </a:xfrm>
            <a:custGeom>
              <a:avLst/>
              <a:gdLst>
                <a:gd name="connsiteX0" fmla="*/ 748775 w 1067193"/>
                <a:gd name="connsiteY0" fmla="*/ 1021 h 1196885"/>
                <a:gd name="connsiteX1" fmla="*/ 984851 w 1067193"/>
                <a:gd name="connsiteY1" fmla="*/ 263123 h 1196885"/>
                <a:gd name="connsiteX2" fmla="*/ 1065045 w 1067193"/>
                <a:gd name="connsiteY2" fmla="*/ 840651 h 1196885"/>
                <a:gd name="connsiteX3" fmla="*/ 1014586 w 1067193"/>
                <a:gd name="connsiteY3" fmla="*/ 1156981 h 1196885"/>
                <a:gd name="connsiteX4" fmla="*/ 758687 w 1067193"/>
                <a:gd name="connsiteY4" fmla="*/ 1184095 h 1196885"/>
                <a:gd name="connsiteX5" fmla="*/ 312665 w 1067193"/>
                <a:gd name="connsiteY5" fmla="*/ 1103657 h 1196885"/>
                <a:gd name="connsiteX6" fmla="*/ 0 w 1067193"/>
                <a:gd name="connsiteY6" fmla="*/ 1028641 h 1196885"/>
                <a:gd name="connsiteX7" fmla="*/ 38745 w 1067193"/>
                <a:gd name="connsiteY7" fmla="*/ 790038 h 1196885"/>
                <a:gd name="connsiteX8" fmla="*/ 719941 w 1067193"/>
                <a:gd name="connsiteY8" fmla="*/ 867765 h 1196885"/>
                <a:gd name="connsiteX9" fmla="*/ 715436 w 1067193"/>
                <a:gd name="connsiteY9" fmla="*/ 469189 h 1196885"/>
                <a:gd name="connsiteX10" fmla="*/ 694712 w 1067193"/>
                <a:gd name="connsiteY10" fmla="*/ 189011 h 1196885"/>
                <a:gd name="connsiteX11" fmla="*/ 748775 w 1067193"/>
                <a:gd name="connsiteY11" fmla="*/ 1021 h 119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193" h="1196885">
                  <a:moveTo>
                    <a:pt x="748775" y="1021"/>
                  </a:moveTo>
                  <a:cubicBezTo>
                    <a:pt x="837979" y="35365"/>
                    <a:pt x="924480" y="100439"/>
                    <a:pt x="984851" y="263123"/>
                  </a:cubicBezTo>
                  <a:cubicBezTo>
                    <a:pt x="1046122" y="425807"/>
                    <a:pt x="1056935" y="677967"/>
                    <a:pt x="1065045" y="840651"/>
                  </a:cubicBezTo>
                  <a:cubicBezTo>
                    <a:pt x="1073154" y="1003335"/>
                    <a:pt x="1058737" y="1112695"/>
                    <a:pt x="1014586" y="1156981"/>
                  </a:cubicBezTo>
                  <a:cubicBezTo>
                    <a:pt x="971335" y="1200363"/>
                    <a:pt x="910964" y="1206690"/>
                    <a:pt x="758687" y="1184095"/>
                  </a:cubicBezTo>
                  <a:cubicBezTo>
                    <a:pt x="657769" y="1168730"/>
                    <a:pt x="399166" y="1122637"/>
                    <a:pt x="312665" y="1103657"/>
                  </a:cubicBezTo>
                  <a:cubicBezTo>
                    <a:pt x="200935" y="1079254"/>
                    <a:pt x="0" y="1028641"/>
                    <a:pt x="0" y="1028641"/>
                  </a:cubicBezTo>
                  <a:lnTo>
                    <a:pt x="38745" y="790038"/>
                  </a:lnTo>
                  <a:cubicBezTo>
                    <a:pt x="38745" y="790038"/>
                    <a:pt x="473053" y="819864"/>
                    <a:pt x="719941" y="867765"/>
                  </a:cubicBezTo>
                  <a:cubicBezTo>
                    <a:pt x="719941" y="867765"/>
                    <a:pt x="717238" y="580357"/>
                    <a:pt x="715436" y="469189"/>
                  </a:cubicBezTo>
                  <a:cubicBezTo>
                    <a:pt x="713634" y="358022"/>
                    <a:pt x="694712" y="189011"/>
                    <a:pt x="694712" y="189011"/>
                  </a:cubicBezTo>
                  <a:cubicBezTo>
                    <a:pt x="694712" y="189011"/>
                    <a:pt x="703722" y="-16151"/>
                    <a:pt x="748775" y="102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0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 102">
              <a:extLst>
                <a:ext uri="{FF2B5EF4-FFF2-40B4-BE49-F238E27FC236}">
                  <a16:creationId xmlns:a16="http://schemas.microsoft.com/office/drawing/2014/main" id="{0D11E09A-BD22-C864-AFFF-A104109E5AD5}"/>
                </a:ext>
              </a:extLst>
            </p:cNvPr>
            <p:cNvSpPr/>
            <p:nvPr/>
          </p:nvSpPr>
          <p:spPr>
            <a:xfrm>
              <a:off x="10577618" y="4614833"/>
              <a:ext cx="187419" cy="630852"/>
            </a:xfrm>
            <a:custGeom>
              <a:avLst/>
              <a:gdLst>
                <a:gd name="connsiteX0" fmla="*/ 187419 w 187419"/>
                <a:gd name="connsiteY0" fmla="*/ 630852 h 630852"/>
                <a:gd name="connsiteX1" fmla="*/ 0 w 187419"/>
                <a:gd name="connsiteY1" fmla="*/ 0 h 63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7419" h="630852">
                  <a:moveTo>
                    <a:pt x="187419" y="630852"/>
                  </a:moveTo>
                  <a:cubicBezTo>
                    <a:pt x="187419" y="630852"/>
                    <a:pt x="81996" y="157261"/>
                    <a:pt x="0" y="0"/>
                  </a:cubicBezTo>
                </a:path>
              </a:pathLst>
            </a:custGeom>
            <a:noFill/>
            <a:ln w="9004" cap="flat">
              <a:solidFill>
                <a:schemeClr val="bg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5" name="Graphic 6">
              <a:extLst>
                <a:ext uri="{FF2B5EF4-FFF2-40B4-BE49-F238E27FC236}">
                  <a16:creationId xmlns:a16="http://schemas.microsoft.com/office/drawing/2014/main" id="{94AE6EFE-0599-534E-285A-8ABA08AD6272}"/>
                </a:ext>
              </a:extLst>
            </p:cNvPr>
            <p:cNvGrpSpPr/>
            <p:nvPr/>
          </p:nvGrpSpPr>
          <p:grpSpPr>
            <a:xfrm>
              <a:off x="9549516" y="2328219"/>
              <a:ext cx="1764261" cy="1560862"/>
              <a:chOff x="9549516" y="2328219"/>
              <a:chExt cx="1764261" cy="1560862"/>
            </a:xfrm>
            <a:noFill/>
          </p:grpSpPr>
          <p:sp>
            <p:nvSpPr>
              <p:cNvPr id="96" name="Freeform 105">
                <a:extLst>
                  <a:ext uri="{FF2B5EF4-FFF2-40B4-BE49-F238E27FC236}">
                    <a16:creationId xmlns:a16="http://schemas.microsoft.com/office/drawing/2014/main" id="{3D780991-0999-D12D-56BE-CF9DF5365936}"/>
                  </a:ext>
                </a:extLst>
              </p:cNvPr>
              <p:cNvSpPr/>
              <p:nvPr/>
            </p:nvSpPr>
            <p:spPr>
              <a:xfrm>
                <a:off x="10536695" y="2914785"/>
                <a:ext cx="65250" cy="493474"/>
              </a:xfrm>
              <a:custGeom>
                <a:avLst/>
                <a:gdLst>
                  <a:gd name="connsiteX0" fmla="*/ 65251 w 65250"/>
                  <a:gd name="connsiteY0" fmla="*/ 0 h 493474"/>
                  <a:gd name="connsiteX1" fmla="*/ 5781 w 65250"/>
                  <a:gd name="connsiteY1" fmla="*/ 187990 h 493474"/>
                  <a:gd name="connsiteX2" fmla="*/ 29209 w 65250"/>
                  <a:gd name="connsiteY2" fmla="*/ 420267 h 493474"/>
                  <a:gd name="connsiteX3" fmla="*/ 31912 w 65250"/>
                  <a:gd name="connsiteY3" fmla="*/ 493475 h 493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250" h="493474">
                    <a:moveTo>
                      <a:pt x="65251" y="0"/>
                    </a:moveTo>
                    <a:cubicBezTo>
                      <a:pt x="42724" y="67785"/>
                      <a:pt x="17495" y="149127"/>
                      <a:pt x="5781" y="187990"/>
                    </a:cubicBezTo>
                    <a:cubicBezTo>
                      <a:pt x="-14943" y="263006"/>
                      <a:pt x="26505" y="413037"/>
                      <a:pt x="29209" y="420267"/>
                    </a:cubicBezTo>
                    <a:cubicBezTo>
                      <a:pt x="30110" y="422978"/>
                      <a:pt x="31912" y="451900"/>
                      <a:pt x="31912" y="493475"/>
                    </a:cubicBezTo>
                  </a:path>
                </a:pathLst>
              </a:custGeom>
              <a:noFill/>
              <a:ln w="9004" cap="rnd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97" name="Freeform 106">
                <a:extLst>
                  <a:ext uri="{FF2B5EF4-FFF2-40B4-BE49-F238E27FC236}">
                    <a16:creationId xmlns:a16="http://schemas.microsoft.com/office/drawing/2014/main" id="{9D0BF21E-7680-6E92-AAD2-54F538B7EB64}"/>
                  </a:ext>
                </a:extLst>
              </p:cNvPr>
              <p:cNvSpPr/>
              <p:nvPr/>
            </p:nvSpPr>
            <p:spPr>
              <a:xfrm>
                <a:off x="9549516" y="2420407"/>
                <a:ext cx="158489" cy="173433"/>
              </a:xfrm>
              <a:custGeom>
                <a:avLst/>
                <a:gdLst>
                  <a:gd name="connsiteX0" fmla="*/ 0 w 158489"/>
                  <a:gd name="connsiteY0" fmla="*/ 59651 h 173433"/>
                  <a:gd name="connsiteX1" fmla="*/ 63975 w 158489"/>
                  <a:gd name="connsiteY1" fmla="*/ 155454 h 173433"/>
                  <a:gd name="connsiteX2" fmla="*/ 120741 w 158489"/>
                  <a:gd name="connsiteY2" fmla="*/ 166299 h 173433"/>
                  <a:gd name="connsiteX3" fmla="*/ 140564 w 158489"/>
                  <a:gd name="connsiteY3" fmla="*/ 152742 h 173433"/>
                  <a:gd name="connsiteX4" fmla="*/ 151377 w 158489"/>
                  <a:gd name="connsiteY4" fmla="*/ 95803 h 173433"/>
                  <a:gd name="connsiteX5" fmla="*/ 87402 w 158489"/>
                  <a:gd name="connsiteY5" fmla="*/ 0 h 173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8489" h="173433">
                    <a:moveTo>
                      <a:pt x="0" y="59651"/>
                    </a:moveTo>
                    <a:lnTo>
                      <a:pt x="63975" y="155454"/>
                    </a:lnTo>
                    <a:cubicBezTo>
                      <a:pt x="76589" y="174433"/>
                      <a:pt x="101819" y="178952"/>
                      <a:pt x="120741" y="166299"/>
                    </a:cubicBezTo>
                    <a:lnTo>
                      <a:pt x="140564" y="152742"/>
                    </a:lnTo>
                    <a:cubicBezTo>
                      <a:pt x="159486" y="140089"/>
                      <a:pt x="163992" y="114783"/>
                      <a:pt x="151377" y="95803"/>
                    </a:cubicBezTo>
                    <a:lnTo>
                      <a:pt x="87402" y="0"/>
                    </a:lnTo>
                  </a:path>
                </a:pathLst>
              </a:custGeom>
              <a:noFill/>
              <a:ln w="9004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 108">
                <a:extLst>
                  <a:ext uri="{FF2B5EF4-FFF2-40B4-BE49-F238E27FC236}">
                    <a16:creationId xmlns:a16="http://schemas.microsoft.com/office/drawing/2014/main" id="{0F8861B6-950E-D51E-BB71-359230FFA1A4}"/>
                  </a:ext>
                </a:extLst>
              </p:cNvPr>
              <p:cNvSpPr/>
              <p:nvPr/>
            </p:nvSpPr>
            <p:spPr>
              <a:xfrm>
                <a:off x="10593837" y="3279921"/>
                <a:ext cx="696513" cy="291023"/>
              </a:xfrm>
              <a:custGeom>
                <a:avLst/>
                <a:gdLst>
                  <a:gd name="connsiteX0" fmla="*/ 696514 w 696513"/>
                  <a:gd name="connsiteY0" fmla="*/ 0 h 291023"/>
                  <a:gd name="connsiteX1" fmla="*/ 694712 w 696513"/>
                  <a:gd name="connsiteY1" fmla="*/ 280178 h 291023"/>
                  <a:gd name="connsiteX2" fmla="*/ 11714 w 696513"/>
                  <a:gd name="connsiteY2" fmla="*/ 216912 h 291023"/>
                  <a:gd name="connsiteX3" fmla="*/ 0 w 696513"/>
                  <a:gd name="connsiteY3" fmla="*/ 291024 h 29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6513" h="291023">
                    <a:moveTo>
                      <a:pt x="696514" y="0"/>
                    </a:moveTo>
                    <a:lnTo>
                      <a:pt x="694712" y="280178"/>
                    </a:lnTo>
                    <a:lnTo>
                      <a:pt x="11714" y="216912"/>
                    </a:lnTo>
                    <a:lnTo>
                      <a:pt x="0" y="291024"/>
                    </a:lnTo>
                  </a:path>
                </a:pathLst>
              </a:custGeom>
              <a:noFill/>
              <a:ln w="9004" cap="rnd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 109">
                <a:extLst>
                  <a:ext uri="{FF2B5EF4-FFF2-40B4-BE49-F238E27FC236}">
                    <a16:creationId xmlns:a16="http://schemas.microsoft.com/office/drawing/2014/main" id="{7F73EE42-8160-B11F-8915-CD84C3F1CB1A}"/>
                  </a:ext>
                </a:extLst>
              </p:cNvPr>
              <p:cNvSpPr/>
              <p:nvPr/>
            </p:nvSpPr>
            <p:spPr>
              <a:xfrm>
                <a:off x="10624472" y="3748993"/>
                <a:ext cx="689305" cy="140088"/>
              </a:xfrm>
              <a:custGeom>
                <a:avLst/>
                <a:gdLst>
                  <a:gd name="connsiteX0" fmla="*/ 0 w 689305"/>
                  <a:gd name="connsiteY0" fmla="*/ 0 h 140088"/>
                  <a:gd name="connsiteX1" fmla="*/ 689306 w 689305"/>
                  <a:gd name="connsiteY1" fmla="*/ 140089 h 140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89305" h="140088">
                    <a:moveTo>
                      <a:pt x="0" y="0"/>
                    </a:moveTo>
                    <a:lnTo>
                      <a:pt x="689306" y="140089"/>
                    </a:lnTo>
                  </a:path>
                </a:pathLst>
              </a:custGeom>
              <a:ln w="9004" cap="rnd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 110">
                <a:extLst>
                  <a:ext uri="{FF2B5EF4-FFF2-40B4-BE49-F238E27FC236}">
                    <a16:creationId xmlns:a16="http://schemas.microsoft.com/office/drawing/2014/main" id="{F86972AF-6A17-20E1-BA77-6D11F436B46B}"/>
                  </a:ext>
                </a:extLst>
              </p:cNvPr>
              <p:cNvSpPr/>
              <p:nvPr/>
            </p:nvSpPr>
            <p:spPr>
              <a:xfrm>
                <a:off x="10801980" y="2328219"/>
                <a:ext cx="254097" cy="61753"/>
              </a:xfrm>
              <a:custGeom>
                <a:avLst/>
                <a:gdLst>
                  <a:gd name="connsiteX0" fmla="*/ 254097 w 254097"/>
                  <a:gd name="connsiteY0" fmla="*/ 0 h 61753"/>
                  <a:gd name="connsiteX1" fmla="*/ 0 w 254097"/>
                  <a:gd name="connsiteY1" fmla="*/ 56036 h 61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4097" h="61753">
                    <a:moveTo>
                      <a:pt x="254097" y="0"/>
                    </a:moveTo>
                    <a:cubicBezTo>
                      <a:pt x="254097" y="0"/>
                      <a:pt x="92808" y="84053"/>
                      <a:pt x="0" y="56036"/>
                    </a:cubicBezTo>
                  </a:path>
                </a:pathLst>
              </a:custGeom>
              <a:noFill/>
              <a:ln w="9004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 111">
                <a:extLst>
                  <a:ext uri="{FF2B5EF4-FFF2-40B4-BE49-F238E27FC236}">
                    <a16:creationId xmlns:a16="http://schemas.microsoft.com/office/drawing/2014/main" id="{19966D40-B4C2-EFC4-77B2-A034CE6B8D87}"/>
                  </a:ext>
                </a:extLst>
              </p:cNvPr>
              <p:cNvSpPr/>
              <p:nvPr/>
            </p:nvSpPr>
            <p:spPr>
              <a:xfrm>
                <a:off x="10747016" y="2468308"/>
                <a:ext cx="39646" cy="168106"/>
              </a:xfrm>
              <a:custGeom>
                <a:avLst/>
                <a:gdLst>
                  <a:gd name="connsiteX0" fmla="*/ 39646 w 39646"/>
                  <a:gd name="connsiteY0" fmla="*/ 0 h 168106"/>
                  <a:gd name="connsiteX1" fmla="*/ 0 w 39646"/>
                  <a:gd name="connsiteY1" fmla="*/ 168107 h 16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646" h="168106">
                    <a:moveTo>
                      <a:pt x="39646" y="0"/>
                    </a:moveTo>
                    <a:lnTo>
                      <a:pt x="0" y="168107"/>
                    </a:lnTo>
                  </a:path>
                </a:pathLst>
              </a:custGeom>
              <a:ln w="9004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 112">
                <a:extLst>
                  <a:ext uri="{FF2B5EF4-FFF2-40B4-BE49-F238E27FC236}">
                    <a16:creationId xmlns:a16="http://schemas.microsoft.com/office/drawing/2014/main" id="{7940A474-28A4-9216-87CC-5D7C3EF4DF5E}"/>
                  </a:ext>
                </a:extLst>
              </p:cNvPr>
              <p:cNvSpPr/>
              <p:nvPr/>
            </p:nvSpPr>
            <p:spPr>
              <a:xfrm>
                <a:off x="11113744" y="2474635"/>
                <a:ext cx="9010" cy="175337"/>
              </a:xfrm>
              <a:custGeom>
                <a:avLst/>
                <a:gdLst>
                  <a:gd name="connsiteX0" fmla="*/ 0 w 9010"/>
                  <a:gd name="connsiteY0" fmla="*/ 0 h 175337"/>
                  <a:gd name="connsiteX1" fmla="*/ 0 w 9010"/>
                  <a:gd name="connsiteY1" fmla="*/ 175337 h 175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010" h="175337">
                    <a:moveTo>
                      <a:pt x="0" y="0"/>
                    </a:moveTo>
                    <a:lnTo>
                      <a:pt x="0" y="175337"/>
                    </a:lnTo>
                  </a:path>
                </a:pathLst>
              </a:custGeom>
              <a:ln w="9004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 113">
                <a:extLst>
                  <a:ext uri="{FF2B5EF4-FFF2-40B4-BE49-F238E27FC236}">
                    <a16:creationId xmlns:a16="http://schemas.microsoft.com/office/drawing/2014/main" id="{8D702476-E0E5-946E-A554-9272272D1C6B}"/>
                  </a:ext>
                </a:extLst>
              </p:cNvPr>
              <p:cNvSpPr/>
              <p:nvPr/>
            </p:nvSpPr>
            <p:spPr>
              <a:xfrm>
                <a:off x="9648632" y="2828021"/>
                <a:ext cx="12614" cy="169914"/>
              </a:xfrm>
              <a:custGeom>
                <a:avLst/>
                <a:gdLst>
                  <a:gd name="connsiteX0" fmla="*/ 5406 w 12614"/>
                  <a:gd name="connsiteY0" fmla="*/ 169914 h 169914"/>
                  <a:gd name="connsiteX1" fmla="*/ 0 w 12614"/>
                  <a:gd name="connsiteY1" fmla="*/ 154550 h 169914"/>
                  <a:gd name="connsiteX2" fmla="*/ 12615 w 12614"/>
                  <a:gd name="connsiteY2" fmla="*/ 0 h 169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14" h="169914">
                    <a:moveTo>
                      <a:pt x="5406" y="169914"/>
                    </a:moveTo>
                    <a:cubicBezTo>
                      <a:pt x="1802" y="160876"/>
                      <a:pt x="0" y="154550"/>
                      <a:pt x="0" y="154550"/>
                    </a:cubicBezTo>
                    <a:cubicBezTo>
                      <a:pt x="0" y="154550"/>
                      <a:pt x="0" y="46998"/>
                      <a:pt x="12615" y="0"/>
                    </a:cubicBezTo>
                  </a:path>
                </a:pathLst>
              </a:custGeom>
              <a:noFill/>
              <a:ln w="9004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4373A-2ECF-A3E6-29E6-45990B3A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Quadrants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0C49A3-B2D2-B649-F559-8EF2C6A2A5C2}"/>
              </a:ext>
            </a:extLst>
          </p:cNvPr>
          <p:cNvGrpSpPr/>
          <p:nvPr/>
        </p:nvGrpSpPr>
        <p:grpSpPr>
          <a:xfrm>
            <a:off x="1816566" y="1403092"/>
            <a:ext cx="9042856" cy="4342563"/>
            <a:chOff x="2133972" y="1412776"/>
            <a:chExt cx="8633659" cy="3877989"/>
          </a:xfrm>
          <a:solidFill>
            <a:schemeClr val="bg1">
              <a:lumMod val="95000"/>
            </a:schemeClr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5D564F4-C87C-C46B-DEA5-79721DBDD978}"/>
                </a:ext>
              </a:extLst>
            </p:cNvPr>
            <p:cNvSpPr/>
            <p:nvPr/>
          </p:nvSpPr>
          <p:spPr>
            <a:xfrm>
              <a:off x="2133972" y="1412776"/>
              <a:ext cx="4248472" cy="18722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B28C131-22CD-21ED-256B-8ADF32D608C3}"/>
                </a:ext>
              </a:extLst>
            </p:cNvPr>
            <p:cNvSpPr/>
            <p:nvPr/>
          </p:nvSpPr>
          <p:spPr>
            <a:xfrm>
              <a:off x="6519159" y="1412776"/>
              <a:ext cx="4248472" cy="1872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B28C7E9-E0B1-1163-0DC8-184D39B27AFA}"/>
                </a:ext>
              </a:extLst>
            </p:cNvPr>
            <p:cNvSpPr/>
            <p:nvPr/>
          </p:nvSpPr>
          <p:spPr>
            <a:xfrm>
              <a:off x="2133972" y="3418557"/>
              <a:ext cx="4248472" cy="1872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840E1B4-3968-671B-ED74-18CEF65A2310}"/>
                </a:ext>
              </a:extLst>
            </p:cNvPr>
            <p:cNvSpPr/>
            <p:nvPr/>
          </p:nvSpPr>
          <p:spPr>
            <a:xfrm>
              <a:off x="6519159" y="3418557"/>
              <a:ext cx="4248472" cy="1872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5161A77-BA39-69A2-8DB0-B91EECE858F3}"/>
              </a:ext>
            </a:extLst>
          </p:cNvPr>
          <p:cNvCxnSpPr>
            <a:cxnSpLocks/>
          </p:cNvCxnSpPr>
          <p:nvPr/>
        </p:nvCxnSpPr>
        <p:spPr>
          <a:xfrm flipV="1">
            <a:off x="1498984" y="1793089"/>
            <a:ext cx="0" cy="3952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4B59AB-0C7F-CECE-64C5-3FBD11015196}"/>
              </a:ext>
            </a:extLst>
          </p:cNvPr>
          <p:cNvCxnSpPr>
            <a:cxnSpLocks/>
          </p:cNvCxnSpPr>
          <p:nvPr/>
        </p:nvCxnSpPr>
        <p:spPr>
          <a:xfrm flipH="1">
            <a:off x="1816567" y="6018920"/>
            <a:ext cx="85765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E9A2DDB-6ECE-69E3-927B-A81858068A74}"/>
              </a:ext>
            </a:extLst>
          </p:cNvPr>
          <p:cNvSpPr txBox="1"/>
          <p:nvPr/>
        </p:nvSpPr>
        <p:spPr>
          <a:xfrm rot="16200000">
            <a:off x="920343" y="3415280"/>
            <a:ext cx="1111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1400" dirty="0"/>
              <a:t>Placeholder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3BDEC6-7202-DA30-06E6-E7B13DC59A0B}"/>
              </a:ext>
            </a:extLst>
          </p:cNvPr>
          <p:cNvSpPr txBox="1"/>
          <p:nvPr/>
        </p:nvSpPr>
        <p:spPr>
          <a:xfrm>
            <a:off x="5772472" y="5857527"/>
            <a:ext cx="1111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1400" dirty="0"/>
              <a:t>Placeholder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91998D-0C68-997B-BB0C-42A11DC1560C}"/>
              </a:ext>
            </a:extLst>
          </p:cNvPr>
          <p:cNvSpPr txBox="1"/>
          <p:nvPr/>
        </p:nvSpPr>
        <p:spPr>
          <a:xfrm>
            <a:off x="1287832" y="1403379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High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6829B5-8868-3AB2-860F-2D9F74FF78DA}"/>
              </a:ext>
            </a:extLst>
          </p:cNvPr>
          <p:cNvSpPr txBox="1"/>
          <p:nvPr/>
        </p:nvSpPr>
        <p:spPr>
          <a:xfrm>
            <a:off x="1287832" y="5829605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Low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38D759-62E7-7D72-910A-E461545DD85F}"/>
              </a:ext>
            </a:extLst>
          </p:cNvPr>
          <p:cNvSpPr txBox="1"/>
          <p:nvPr/>
        </p:nvSpPr>
        <p:spPr>
          <a:xfrm>
            <a:off x="10484841" y="5829605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High</a:t>
            </a:r>
            <a:endParaRPr lang="en-US" sz="14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70D4939-7A80-D86D-EFB3-B70A8BCD5897}"/>
              </a:ext>
            </a:extLst>
          </p:cNvPr>
          <p:cNvSpPr/>
          <p:nvPr/>
        </p:nvSpPr>
        <p:spPr>
          <a:xfrm>
            <a:off x="5055998" y="2813459"/>
            <a:ext cx="2142314" cy="2142314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>
            <a:softEdge rad="406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4BD485-F50C-86EC-2F4D-BAD1C248D225}"/>
              </a:ext>
            </a:extLst>
          </p:cNvPr>
          <p:cNvGrpSpPr/>
          <p:nvPr/>
        </p:nvGrpSpPr>
        <p:grpSpPr>
          <a:xfrm>
            <a:off x="2210818" y="1673411"/>
            <a:ext cx="2240456" cy="1546448"/>
            <a:chOff x="448153" y="3862315"/>
            <a:chExt cx="2240456" cy="154644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44FB8B-ED90-041E-1A04-A5AC71AD52D8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D843557-5DAE-4F92-40A2-7646A7344D9E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E294A8-2C67-49DF-0BB6-FEBF09925957}"/>
              </a:ext>
            </a:extLst>
          </p:cNvPr>
          <p:cNvGrpSpPr/>
          <p:nvPr/>
        </p:nvGrpSpPr>
        <p:grpSpPr>
          <a:xfrm>
            <a:off x="8227796" y="1673411"/>
            <a:ext cx="2240456" cy="1546448"/>
            <a:chOff x="448153" y="3862315"/>
            <a:chExt cx="2240456" cy="154644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B45F796-21EB-FDDE-02AA-6A7B107C4A32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8CEFF75-D97C-D7A9-B5D9-4CF8DF1FC4C2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385C4D-12A4-4EAB-825E-59BFC04529DF}"/>
              </a:ext>
            </a:extLst>
          </p:cNvPr>
          <p:cNvGrpSpPr/>
          <p:nvPr/>
        </p:nvGrpSpPr>
        <p:grpSpPr>
          <a:xfrm>
            <a:off x="2210818" y="3897322"/>
            <a:ext cx="2240456" cy="1546448"/>
            <a:chOff x="448153" y="3862315"/>
            <a:chExt cx="2240456" cy="154644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80545BB-15FB-5BAF-E589-15CA9930A675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C693774-82AE-9816-E823-B135D6741D73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E6EDCC-05FE-5B38-E977-50BE37555301}"/>
              </a:ext>
            </a:extLst>
          </p:cNvPr>
          <p:cNvGrpSpPr/>
          <p:nvPr/>
        </p:nvGrpSpPr>
        <p:grpSpPr>
          <a:xfrm>
            <a:off x="8227796" y="3897322"/>
            <a:ext cx="2240456" cy="1546448"/>
            <a:chOff x="448153" y="3862315"/>
            <a:chExt cx="2240456" cy="154644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A77570F-3ECC-6A0B-4851-19690BB6744C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AC92EDD-71C3-8528-FA27-1525978DD1CC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11" name="Graphic 10" descr="Lights On with solid fill">
            <a:extLst>
              <a:ext uri="{FF2B5EF4-FFF2-40B4-BE49-F238E27FC236}">
                <a16:creationId xmlns:a16="http://schemas.microsoft.com/office/drawing/2014/main" id="{0583AF26-8C03-A6AF-3E71-762FB7F42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0803" y="1673411"/>
            <a:ext cx="597722" cy="597722"/>
          </a:xfrm>
          <a:prstGeom prst="rect">
            <a:avLst/>
          </a:prstGeom>
        </p:spPr>
      </p:pic>
      <p:pic>
        <p:nvPicPr>
          <p:cNvPr id="14" name="Graphic 13" descr="Bar graph with upward trend with solid fill">
            <a:extLst>
              <a:ext uri="{FF2B5EF4-FFF2-40B4-BE49-F238E27FC236}">
                <a16:creationId xmlns:a16="http://schemas.microsoft.com/office/drawing/2014/main" id="{64E937C2-EBCC-CF7F-4FA4-8C9720F364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52651" y="1673411"/>
            <a:ext cx="597722" cy="597722"/>
          </a:xfrm>
          <a:prstGeom prst="rect">
            <a:avLst/>
          </a:prstGeom>
        </p:spPr>
      </p:pic>
      <p:pic>
        <p:nvPicPr>
          <p:cNvPr id="21" name="Graphic 20" descr="Bullseye with solid fill">
            <a:extLst>
              <a:ext uri="{FF2B5EF4-FFF2-40B4-BE49-F238E27FC236}">
                <a16:creationId xmlns:a16="http://schemas.microsoft.com/office/drawing/2014/main" id="{87D84B27-6A08-4948-216E-3418999653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2651" y="4922811"/>
            <a:ext cx="597722" cy="597722"/>
          </a:xfrm>
          <a:prstGeom prst="rect">
            <a:avLst/>
          </a:prstGeom>
        </p:spPr>
      </p:pic>
      <p:pic>
        <p:nvPicPr>
          <p:cNvPr id="30" name="Graphic 29" descr="Diamond with solid fill">
            <a:extLst>
              <a:ext uri="{FF2B5EF4-FFF2-40B4-BE49-F238E27FC236}">
                <a16:creationId xmlns:a16="http://schemas.microsoft.com/office/drawing/2014/main" id="{8B01775C-CFD9-7C31-4923-5973320390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20803" y="4922811"/>
            <a:ext cx="597722" cy="597722"/>
          </a:xfrm>
          <a:prstGeom prst="rect">
            <a:avLst/>
          </a:prstGeom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899F1D6-8C69-5DEF-50D1-04133A1C4E92}"/>
              </a:ext>
            </a:extLst>
          </p:cNvPr>
          <p:cNvSpPr/>
          <p:nvPr/>
        </p:nvSpPr>
        <p:spPr>
          <a:xfrm>
            <a:off x="5272381" y="2491919"/>
            <a:ext cx="761173" cy="756199"/>
          </a:xfrm>
          <a:custGeom>
            <a:avLst/>
            <a:gdLst>
              <a:gd name="connsiteX0" fmla="*/ 0 w 761173"/>
              <a:gd name="connsiteY0" fmla="*/ 0 h 756199"/>
              <a:gd name="connsiteX1" fmla="*/ 203669 w 761173"/>
              <a:gd name="connsiteY1" fmla="*/ 0 h 756199"/>
              <a:gd name="connsiteX2" fmla="*/ 152752 w 761173"/>
              <a:gd name="connsiteY2" fmla="*/ 50917 h 756199"/>
              <a:gd name="connsiteX3" fmla="*/ 761173 w 761173"/>
              <a:gd name="connsiteY3" fmla="*/ 659338 h 756199"/>
              <a:gd name="connsiteX4" fmla="*/ 755687 w 761173"/>
              <a:gd name="connsiteY4" fmla="*/ 662316 h 756199"/>
              <a:gd name="connsiteX5" fmla="*/ 680943 w 761173"/>
              <a:gd name="connsiteY5" fmla="*/ 723985 h 756199"/>
              <a:gd name="connsiteX6" fmla="*/ 654364 w 761173"/>
              <a:gd name="connsiteY6" fmla="*/ 756199 h 756199"/>
              <a:gd name="connsiteX7" fmla="*/ 50917 w 761173"/>
              <a:gd name="connsiteY7" fmla="*/ 152752 h 756199"/>
              <a:gd name="connsiteX8" fmla="*/ 0 w 761173"/>
              <a:gd name="connsiteY8" fmla="*/ 203669 h 756199"/>
              <a:gd name="connsiteX9" fmla="*/ 0 w 761173"/>
              <a:gd name="connsiteY9" fmla="*/ 0 h 75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173" h="756199">
                <a:moveTo>
                  <a:pt x="0" y="0"/>
                </a:moveTo>
                <a:lnTo>
                  <a:pt x="203669" y="0"/>
                </a:lnTo>
                <a:lnTo>
                  <a:pt x="152752" y="50917"/>
                </a:lnTo>
                <a:lnTo>
                  <a:pt x="761173" y="659338"/>
                </a:lnTo>
                <a:lnTo>
                  <a:pt x="755687" y="662316"/>
                </a:lnTo>
                <a:cubicBezTo>
                  <a:pt x="728819" y="680468"/>
                  <a:pt x="703791" y="701137"/>
                  <a:pt x="680943" y="723985"/>
                </a:cubicBezTo>
                <a:lnTo>
                  <a:pt x="654364" y="756199"/>
                </a:lnTo>
                <a:lnTo>
                  <a:pt x="50917" y="152752"/>
                </a:lnTo>
                <a:lnTo>
                  <a:pt x="0" y="20366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062A5AA-866B-814D-1B41-608967EA5786}"/>
              </a:ext>
            </a:extLst>
          </p:cNvPr>
          <p:cNvSpPr/>
          <p:nvPr/>
        </p:nvSpPr>
        <p:spPr>
          <a:xfrm>
            <a:off x="6622368" y="2491918"/>
            <a:ext cx="788541" cy="790398"/>
          </a:xfrm>
          <a:custGeom>
            <a:avLst/>
            <a:gdLst>
              <a:gd name="connsiteX0" fmla="*/ 584872 w 788541"/>
              <a:gd name="connsiteY0" fmla="*/ 0 h 790398"/>
              <a:gd name="connsiteX1" fmla="*/ 788541 w 788541"/>
              <a:gd name="connsiteY1" fmla="*/ 0 h 790398"/>
              <a:gd name="connsiteX2" fmla="*/ 788541 w 788541"/>
              <a:gd name="connsiteY2" fmla="*/ 203669 h 790398"/>
              <a:gd name="connsiteX3" fmla="*/ 737624 w 788541"/>
              <a:gd name="connsiteY3" fmla="*/ 152752 h 790398"/>
              <a:gd name="connsiteX4" fmla="*/ 99978 w 788541"/>
              <a:gd name="connsiteY4" fmla="*/ 790398 h 790398"/>
              <a:gd name="connsiteX5" fmla="*/ 45182 w 788541"/>
              <a:gd name="connsiteY5" fmla="*/ 723985 h 790398"/>
              <a:gd name="connsiteX6" fmla="*/ 0 w 788541"/>
              <a:gd name="connsiteY6" fmla="*/ 686707 h 790398"/>
              <a:gd name="connsiteX7" fmla="*/ 635789 w 788541"/>
              <a:gd name="connsiteY7" fmla="*/ 50917 h 790398"/>
              <a:gd name="connsiteX8" fmla="*/ 584872 w 788541"/>
              <a:gd name="connsiteY8" fmla="*/ 0 h 790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541" h="790398">
                <a:moveTo>
                  <a:pt x="584872" y="0"/>
                </a:moveTo>
                <a:lnTo>
                  <a:pt x="788541" y="0"/>
                </a:lnTo>
                <a:lnTo>
                  <a:pt x="788541" y="203669"/>
                </a:lnTo>
                <a:lnTo>
                  <a:pt x="737624" y="152752"/>
                </a:lnTo>
                <a:lnTo>
                  <a:pt x="99978" y="790398"/>
                </a:lnTo>
                <a:lnTo>
                  <a:pt x="45182" y="723985"/>
                </a:lnTo>
                <a:lnTo>
                  <a:pt x="0" y="686707"/>
                </a:lnTo>
                <a:lnTo>
                  <a:pt x="635789" y="50917"/>
                </a:lnTo>
                <a:lnTo>
                  <a:pt x="58487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B2C2704-92C4-9305-6598-A04FD901A6A6}"/>
              </a:ext>
            </a:extLst>
          </p:cNvPr>
          <p:cNvSpPr/>
          <p:nvPr/>
        </p:nvSpPr>
        <p:spPr>
          <a:xfrm>
            <a:off x="6635336" y="3849900"/>
            <a:ext cx="775573" cy="780547"/>
          </a:xfrm>
          <a:custGeom>
            <a:avLst/>
            <a:gdLst>
              <a:gd name="connsiteX0" fmla="*/ 96861 w 775573"/>
              <a:gd name="connsiteY0" fmla="*/ 0 h 780547"/>
              <a:gd name="connsiteX1" fmla="*/ 724656 w 775573"/>
              <a:gd name="connsiteY1" fmla="*/ 627795 h 780547"/>
              <a:gd name="connsiteX2" fmla="*/ 775573 w 775573"/>
              <a:gd name="connsiteY2" fmla="*/ 576878 h 780547"/>
              <a:gd name="connsiteX3" fmla="*/ 775573 w 775573"/>
              <a:gd name="connsiteY3" fmla="*/ 780547 h 780547"/>
              <a:gd name="connsiteX4" fmla="*/ 571904 w 775573"/>
              <a:gd name="connsiteY4" fmla="*/ 780547 h 780547"/>
              <a:gd name="connsiteX5" fmla="*/ 622821 w 775573"/>
              <a:gd name="connsiteY5" fmla="*/ 729630 h 780547"/>
              <a:gd name="connsiteX6" fmla="*/ 0 w 775573"/>
              <a:gd name="connsiteY6" fmla="*/ 106809 h 780547"/>
              <a:gd name="connsiteX7" fmla="*/ 32214 w 775573"/>
              <a:gd name="connsiteY7" fmla="*/ 80230 h 780547"/>
              <a:gd name="connsiteX8" fmla="*/ 93883 w 775573"/>
              <a:gd name="connsiteY8" fmla="*/ 5486 h 780547"/>
              <a:gd name="connsiteX9" fmla="*/ 96861 w 775573"/>
              <a:gd name="connsiteY9" fmla="*/ 0 h 7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5573" h="780547">
                <a:moveTo>
                  <a:pt x="96861" y="0"/>
                </a:moveTo>
                <a:lnTo>
                  <a:pt x="724656" y="627795"/>
                </a:lnTo>
                <a:lnTo>
                  <a:pt x="775573" y="576878"/>
                </a:lnTo>
                <a:lnTo>
                  <a:pt x="775573" y="780547"/>
                </a:lnTo>
                <a:lnTo>
                  <a:pt x="571904" y="780547"/>
                </a:lnTo>
                <a:lnTo>
                  <a:pt x="622821" y="729630"/>
                </a:lnTo>
                <a:lnTo>
                  <a:pt x="0" y="106809"/>
                </a:lnTo>
                <a:lnTo>
                  <a:pt x="32214" y="80230"/>
                </a:lnTo>
                <a:cubicBezTo>
                  <a:pt x="55063" y="57382"/>
                  <a:pt x="75732" y="32355"/>
                  <a:pt x="93883" y="5486"/>
                </a:cubicBezTo>
                <a:lnTo>
                  <a:pt x="9686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E8A3F2-BBD9-2109-BAC5-DC290EF191FA}"/>
              </a:ext>
            </a:extLst>
          </p:cNvPr>
          <p:cNvSpPr/>
          <p:nvPr/>
        </p:nvSpPr>
        <p:spPr>
          <a:xfrm>
            <a:off x="5272381" y="3884948"/>
            <a:ext cx="747357" cy="745499"/>
          </a:xfrm>
          <a:custGeom>
            <a:avLst/>
            <a:gdLst>
              <a:gd name="connsiteX0" fmla="*/ 643665 w 747357"/>
              <a:gd name="connsiteY0" fmla="*/ 0 h 745499"/>
              <a:gd name="connsiteX1" fmla="*/ 680943 w 747357"/>
              <a:gd name="connsiteY1" fmla="*/ 45182 h 745499"/>
              <a:gd name="connsiteX2" fmla="*/ 747357 w 747357"/>
              <a:gd name="connsiteY2" fmla="*/ 99978 h 745499"/>
              <a:gd name="connsiteX3" fmla="*/ 152752 w 747357"/>
              <a:gd name="connsiteY3" fmla="*/ 694582 h 745499"/>
              <a:gd name="connsiteX4" fmla="*/ 203669 w 747357"/>
              <a:gd name="connsiteY4" fmla="*/ 745499 h 745499"/>
              <a:gd name="connsiteX5" fmla="*/ 0 w 747357"/>
              <a:gd name="connsiteY5" fmla="*/ 745499 h 745499"/>
              <a:gd name="connsiteX6" fmla="*/ 0 w 747357"/>
              <a:gd name="connsiteY6" fmla="*/ 541830 h 745499"/>
              <a:gd name="connsiteX7" fmla="*/ 50917 w 747357"/>
              <a:gd name="connsiteY7" fmla="*/ 592747 h 745499"/>
              <a:gd name="connsiteX8" fmla="*/ 643665 w 747357"/>
              <a:gd name="connsiteY8" fmla="*/ 0 h 74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7357" h="745499">
                <a:moveTo>
                  <a:pt x="643665" y="0"/>
                </a:moveTo>
                <a:lnTo>
                  <a:pt x="680943" y="45182"/>
                </a:lnTo>
                <a:lnTo>
                  <a:pt x="747357" y="99978"/>
                </a:lnTo>
                <a:lnTo>
                  <a:pt x="152752" y="694582"/>
                </a:lnTo>
                <a:lnTo>
                  <a:pt x="203669" y="745499"/>
                </a:lnTo>
                <a:lnTo>
                  <a:pt x="0" y="745499"/>
                </a:lnTo>
                <a:lnTo>
                  <a:pt x="0" y="541830"/>
                </a:lnTo>
                <a:lnTo>
                  <a:pt x="50917" y="592747"/>
                </a:lnTo>
                <a:lnTo>
                  <a:pt x="64366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A277352-AB9E-8747-7C2D-28ACA6847433}"/>
              </a:ext>
            </a:extLst>
          </p:cNvPr>
          <p:cNvSpPr/>
          <p:nvPr/>
        </p:nvSpPr>
        <p:spPr>
          <a:xfrm>
            <a:off x="5336010" y="2574182"/>
            <a:ext cx="2011268" cy="2011268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D5EAE7D-75F9-B2FD-3202-DB250B65E11A}"/>
              </a:ext>
            </a:extLst>
          </p:cNvPr>
          <p:cNvSpPr txBox="1"/>
          <p:nvPr/>
        </p:nvSpPr>
        <p:spPr>
          <a:xfrm>
            <a:off x="5527805" y="3164318"/>
            <a:ext cx="1627678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</a:t>
            </a:r>
            <a:b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579162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4373A-2ECF-A3E6-29E6-45990B3A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Quadrants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0C49A3-B2D2-B649-F559-8EF2C6A2A5C2}"/>
              </a:ext>
            </a:extLst>
          </p:cNvPr>
          <p:cNvGrpSpPr/>
          <p:nvPr/>
        </p:nvGrpSpPr>
        <p:grpSpPr>
          <a:xfrm>
            <a:off x="1816566" y="1403092"/>
            <a:ext cx="9042856" cy="4342563"/>
            <a:chOff x="2133972" y="1412776"/>
            <a:chExt cx="8633659" cy="3877989"/>
          </a:xfrm>
          <a:solidFill>
            <a:schemeClr val="bg1">
              <a:lumMod val="95000"/>
            </a:schemeClr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5D564F4-C87C-C46B-DEA5-79721DBDD978}"/>
                </a:ext>
              </a:extLst>
            </p:cNvPr>
            <p:cNvSpPr/>
            <p:nvPr/>
          </p:nvSpPr>
          <p:spPr>
            <a:xfrm>
              <a:off x="2133972" y="1412776"/>
              <a:ext cx="4248472" cy="18722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B28C131-22CD-21ED-256B-8ADF32D608C3}"/>
                </a:ext>
              </a:extLst>
            </p:cNvPr>
            <p:cNvSpPr/>
            <p:nvPr/>
          </p:nvSpPr>
          <p:spPr>
            <a:xfrm>
              <a:off x="6519159" y="1412776"/>
              <a:ext cx="4248472" cy="18722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B28C7E9-E0B1-1163-0DC8-184D39B27AFA}"/>
                </a:ext>
              </a:extLst>
            </p:cNvPr>
            <p:cNvSpPr/>
            <p:nvPr/>
          </p:nvSpPr>
          <p:spPr>
            <a:xfrm>
              <a:off x="2133972" y="3418557"/>
              <a:ext cx="4248472" cy="1872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840E1B4-3968-671B-ED74-18CEF65A2310}"/>
                </a:ext>
              </a:extLst>
            </p:cNvPr>
            <p:cNvSpPr/>
            <p:nvPr/>
          </p:nvSpPr>
          <p:spPr>
            <a:xfrm>
              <a:off x="6519159" y="3418557"/>
              <a:ext cx="4248472" cy="1872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5161A77-BA39-69A2-8DB0-B91EECE858F3}"/>
              </a:ext>
            </a:extLst>
          </p:cNvPr>
          <p:cNvCxnSpPr>
            <a:cxnSpLocks/>
          </p:cNvCxnSpPr>
          <p:nvPr/>
        </p:nvCxnSpPr>
        <p:spPr>
          <a:xfrm flipV="1">
            <a:off x="1498984" y="1793089"/>
            <a:ext cx="0" cy="3952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4B59AB-0C7F-CECE-64C5-3FBD11015196}"/>
              </a:ext>
            </a:extLst>
          </p:cNvPr>
          <p:cNvCxnSpPr>
            <a:cxnSpLocks/>
          </p:cNvCxnSpPr>
          <p:nvPr/>
        </p:nvCxnSpPr>
        <p:spPr>
          <a:xfrm flipH="1">
            <a:off x="1816567" y="6018920"/>
            <a:ext cx="85765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E9A2DDB-6ECE-69E3-927B-A81858068A74}"/>
              </a:ext>
            </a:extLst>
          </p:cNvPr>
          <p:cNvSpPr txBox="1"/>
          <p:nvPr/>
        </p:nvSpPr>
        <p:spPr>
          <a:xfrm rot="16200000">
            <a:off x="920343" y="3415280"/>
            <a:ext cx="1111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1400" dirty="0"/>
              <a:t>Placeholder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3BDEC6-7202-DA30-06E6-E7B13DC59A0B}"/>
              </a:ext>
            </a:extLst>
          </p:cNvPr>
          <p:cNvSpPr txBox="1"/>
          <p:nvPr/>
        </p:nvSpPr>
        <p:spPr>
          <a:xfrm>
            <a:off x="5772472" y="5857527"/>
            <a:ext cx="1111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1400" dirty="0"/>
              <a:t>Placeholder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91998D-0C68-997B-BB0C-42A11DC1560C}"/>
              </a:ext>
            </a:extLst>
          </p:cNvPr>
          <p:cNvSpPr txBox="1"/>
          <p:nvPr/>
        </p:nvSpPr>
        <p:spPr>
          <a:xfrm>
            <a:off x="1287832" y="1403379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High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6829B5-8868-3AB2-860F-2D9F74FF78DA}"/>
              </a:ext>
            </a:extLst>
          </p:cNvPr>
          <p:cNvSpPr txBox="1"/>
          <p:nvPr/>
        </p:nvSpPr>
        <p:spPr>
          <a:xfrm>
            <a:off x="1287832" y="5829605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Low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38D759-62E7-7D72-910A-E461545DD85F}"/>
              </a:ext>
            </a:extLst>
          </p:cNvPr>
          <p:cNvSpPr txBox="1"/>
          <p:nvPr/>
        </p:nvSpPr>
        <p:spPr>
          <a:xfrm>
            <a:off x="10484841" y="5829605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High</a:t>
            </a:r>
            <a:endParaRPr lang="en-US" sz="14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70D4939-7A80-D86D-EFB3-B70A8BCD5897}"/>
              </a:ext>
            </a:extLst>
          </p:cNvPr>
          <p:cNvSpPr/>
          <p:nvPr/>
        </p:nvSpPr>
        <p:spPr>
          <a:xfrm>
            <a:off x="5055998" y="2813459"/>
            <a:ext cx="2142314" cy="2142314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>
            <a:softEdge rad="406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4BD485-F50C-86EC-2F4D-BAD1C248D225}"/>
              </a:ext>
            </a:extLst>
          </p:cNvPr>
          <p:cNvGrpSpPr/>
          <p:nvPr/>
        </p:nvGrpSpPr>
        <p:grpSpPr>
          <a:xfrm>
            <a:off x="2210818" y="1673411"/>
            <a:ext cx="2240456" cy="1546448"/>
            <a:chOff x="448153" y="3862315"/>
            <a:chExt cx="2240456" cy="154644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44FB8B-ED90-041E-1A04-A5AC71AD52D8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D843557-5DAE-4F92-40A2-7646A7344D9E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E294A8-2C67-49DF-0BB6-FEBF09925957}"/>
              </a:ext>
            </a:extLst>
          </p:cNvPr>
          <p:cNvGrpSpPr/>
          <p:nvPr/>
        </p:nvGrpSpPr>
        <p:grpSpPr>
          <a:xfrm>
            <a:off x="8227796" y="1673411"/>
            <a:ext cx="2240456" cy="1546448"/>
            <a:chOff x="448153" y="3862315"/>
            <a:chExt cx="2240456" cy="154644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B45F796-21EB-FDDE-02AA-6A7B107C4A32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8CEFF75-D97C-D7A9-B5D9-4CF8DF1FC4C2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385C4D-12A4-4EAB-825E-59BFC04529DF}"/>
              </a:ext>
            </a:extLst>
          </p:cNvPr>
          <p:cNvGrpSpPr/>
          <p:nvPr/>
        </p:nvGrpSpPr>
        <p:grpSpPr>
          <a:xfrm>
            <a:off x="2210818" y="3897322"/>
            <a:ext cx="2240456" cy="1546448"/>
            <a:chOff x="448153" y="3862315"/>
            <a:chExt cx="2240456" cy="154644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80545BB-15FB-5BAF-E589-15CA9930A675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C693774-82AE-9816-E823-B135D6741D73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E6EDCC-05FE-5B38-E977-50BE37555301}"/>
              </a:ext>
            </a:extLst>
          </p:cNvPr>
          <p:cNvGrpSpPr/>
          <p:nvPr/>
        </p:nvGrpSpPr>
        <p:grpSpPr>
          <a:xfrm>
            <a:off x="8227796" y="3897322"/>
            <a:ext cx="2240456" cy="1546448"/>
            <a:chOff x="448153" y="3862315"/>
            <a:chExt cx="2240456" cy="154644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A77570F-3ECC-6A0B-4851-19690BB6744C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AC92EDD-71C3-8528-FA27-1525978DD1CC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11" name="Graphic 10" descr="Lights On with solid fill">
            <a:extLst>
              <a:ext uri="{FF2B5EF4-FFF2-40B4-BE49-F238E27FC236}">
                <a16:creationId xmlns:a16="http://schemas.microsoft.com/office/drawing/2014/main" id="{0583AF26-8C03-A6AF-3E71-762FB7F42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0803" y="1673411"/>
            <a:ext cx="597722" cy="597722"/>
          </a:xfrm>
          <a:prstGeom prst="rect">
            <a:avLst/>
          </a:prstGeom>
        </p:spPr>
      </p:pic>
      <p:pic>
        <p:nvPicPr>
          <p:cNvPr id="14" name="Graphic 13" descr="Bar graph with upward trend with solid fill">
            <a:extLst>
              <a:ext uri="{FF2B5EF4-FFF2-40B4-BE49-F238E27FC236}">
                <a16:creationId xmlns:a16="http://schemas.microsoft.com/office/drawing/2014/main" id="{64E937C2-EBCC-CF7F-4FA4-8C9720F364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52651" y="1673411"/>
            <a:ext cx="597722" cy="597722"/>
          </a:xfrm>
          <a:prstGeom prst="rect">
            <a:avLst/>
          </a:prstGeom>
        </p:spPr>
      </p:pic>
      <p:pic>
        <p:nvPicPr>
          <p:cNvPr id="21" name="Graphic 20" descr="Bullseye with solid fill">
            <a:extLst>
              <a:ext uri="{FF2B5EF4-FFF2-40B4-BE49-F238E27FC236}">
                <a16:creationId xmlns:a16="http://schemas.microsoft.com/office/drawing/2014/main" id="{87D84B27-6A08-4948-216E-3418999653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2651" y="4922811"/>
            <a:ext cx="597722" cy="597722"/>
          </a:xfrm>
          <a:prstGeom prst="rect">
            <a:avLst/>
          </a:prstGeom>
        </p:spPr>
      </p:pic>
      <p:pic>
        <p:nvPicPr>
          <p:cNvPr id="30" name="Graphic 29" descr="Diamond with solid fill">
            <a:extLst>
              <a:ext uri="{FF2B5EF4-FFF2-40B4-BE49-F238E27FC236}">
                <a16:creationId xmlns:a16="http://schemas.microsoft.com/office/drawing/2014/main" id="{8B01775C-CFD9-7C31-4923-5973320390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20803" y="4922811"/>
            <a:ext cx="597722" cy="597722"/>
          </a:xfrm>
          <a:prstGeom prst="rect">
            <a:avLst/>
          </a:prstGeom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899F1D6-8C69-5DEF-50D1-04133A1C4E92}"/>
              </a:ext>
            </a:extLst>
          </p:cNvPr>
          <p:cNvSpPr/>
          <p:nvPr/>
        </p:nvSpPr>
        <p:spPr>
          <a:xfrm>
            <a:off x="5272381" y="2491919"/>
            <a:ext cx="761173" cy="756199"/>
          </a:xfrm>
          <a:custGeom>
            <a:avLst/>
            <a:gdLst>
              <a:gd name="connsiteX0" fmla="*/ 0 w 761173"/>
              <a:gd name="connsiteY0" fmla="*/ 0 h 756199"/>
              <a:gd name="connsiteX1" fmla="*/ 203669 w 761173"/>
              <a:gd name="connsiteY1" fmla="*/ 0 h 756199"/>
              <a:gd name="connsiteX2" fmla="*/ 152752 w 761173"/>
              <a:gd name="connsiteY2" fmla="*/ 50917 h 756199"/>
              <a:gd name="connsiteX3" fmla="*/ 761173 w 761173"/>
              <a:gd name="connsiteY3" fmla="*/ 659338 h 756199"/>
              <a:gd name="connsiteX4" fmla="*/ 755687 w 761173"/>
              <a:gd name="connsiteY4" fmla="*/ 662316 h 756199"/>
              <a:gd name="connsiteX5" fmla="*/ 680943 w 761173"/>
              <a:gd name="connsiteY5" fmla="*/ 723985 h 756199"/>
              <a:gd name="connsiteX6" fmla="*/ 654364 w 761173"/>
              <a:gd name="connsiteY6" fmla="*/ 756199 h 756199"/>
              <a:gd name="connsiteX7" fmla="*/ 50917 w 761173"/>
              <a:gd name="connsiteY7" fmla="*/ 152752 h 756199"/>
              <a:gd name="connsiteX8" fmla="*/ 0 w 761173"/>
              <a:gd name="connsiteY8" fmla="*/ 203669 h 756199"/>
              <a:gd name="connsiteX9" fmla="*/ 0 w 761173"/>
              <a:gd name="connsiteY9" fmla="*/ 0 h 75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173" h="756199">
                <a:moveTo>
                  <a:pt x="0" y="0"/>
                </a:moveTo>
                <a:lnTo>
                  <a:pt x="203669" y="0"/>
                </a:lnTo>
                <a:lnTo>
                  <a:pt x="152752" y="50917"/>
                </a:lnTo>
                <a:lnTo>
                  <a:pt x="761173" y="659338"/>
                </a:lnTo>
                <a:lnTo>
                  <a:pt x="755687" y="662316"/>
                </a:lnTo>
                <a:cubicBezTo>
                  <a:pt x="728819" y="680468"/>
                  <a:pt x="703791" y="701137"/>
                  <a:pt x="680943" y="723985"/>
                </a:cubicBezTo>
                <a:lnTo>
                  <a:pt x="654364" y="756199"/>
                </a:lnTo>
                <a:lnTo>
                  <a:pt x="50917" y="152752"/>
                </a:lnTo>
                <a:lnTo>
                  <a:pt x="0" y="20366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062A5AA-866B-814D-1B41-608967EA5786}"/>
              </a:ext>
            </a:extLst>
          </p:cNvPr>
          <p:cNvSpPr/>
          <p:nvPr/>
        </p:nvSpPr>
        <p:spPr>
          <a:xfrm>
            <a:off x="6622368" y="2491918"/>
            <a:ext cx="788541" cy="790398"/>
          </a:xfrm>
          <a:custGeom>
            <a:avLst/>
            <a:gdLst>
              <a:gd name="connsiteX0" fmla="*/ 584872 w 788541"/>
              <a:gd name="connsiteY0" fmla="*/ 0 h 790398"/>
              <a:gd name="connsiteX1" fmla="*/ 788541 w 788541"/>
              <a:gd name="connsiteY1" fmla="*/ 0 h 790398"/>
              <a:gd name="connsiteX2" fmla="*/ 788541 w 788541"/>
              <a:gd name="connsiteY2" fmla="*/ 203669 h 790398"/>
              <a:gd name="connsiteX3" fmla="*/ 737624 w 788541"/>
              <a:gd name="connsiteY3" fmla="*/ 152752 h 790398"/>
              <a:gd name="connsiteX4" fmla="*/ 99978 w 788541"/>
              <a:gd name="connsiteY4" fmla="*/ 790398 h 790398"/>
              <a:gd name="connsiteX5" fmla="*/ 45182 w 788541"/>
              <a:gd name="connsiteY5" fmla="*/ 723985 h 790398"/>
              <a:gd name="connsiteX6" fmla="*/ 0 w 788541"/>
              <a:gd name="connsiteY6" fmla="*/ 686707 h 790398"/>
              <a:gd name="connsiteX7" fmla="*/ 635789 w 788541"/>
              <a:gd name="connsiteY7" fmla="*/ 50917 h 790398"/>
              <a:gd name="connsiteX8" fmla="*/ 584872 w 788541"/>
              <a:gd name="connsiteY8" fmla="*/ 0 h 790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541" h="790398">
                <a:moveTo>
                  <a:pt x="584872" y="0"/>
                </a:moveTo>
                <a:lnTo>
                  <a:pt x="788541" y="0"/>
                </a:lnTo>
                <a:lnTo>
                  <a:pt x="788541" y="203669"/>
                </a:lnTo>
                <a:lnTo>
                  <a:pt x="737624" y="152752"/>
                </a:lnTo>
                <a:lnTo>
                  <a:pt x="99978" y="790398"/>
                </a:lnTo>
                <a:lnTo>
                  <a:pt x="45182" y="723985"/>
                </a:lnTo>
                <a:lnTo>
                  <a:pt x="0" y="686707"/>
                </a:lnTo>
                <a:lnTo>
                  <a:pt x="635789" y="50917"/>
                </a:lnTo>
                <a:lnTo>
                  <a:pt x="58487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B2C2704-92C4-9305-6598-A04FD901A6A6}"/>
              </a:ext>
            </a:extLst>
          </p:cNvPr>
          <p:cNvSpPr/>
          <p:nvPr/>
        </p:nvSpPr>
        <p:spPr>
          <a:xfrm>
            <a:off x="6635336" y="3849900"/>
            <a:ext cx="775573" cy="780547"/>
          </a:xfrm>
          <a:custGeom>
            <a:avLst/>
            <a:gdLst>
              <a:gd name="connsiteX0" fmla="*/ 96861 w 775573"/>
              <a:gd name="connsiteY0" fmla="*/ 0 h 780547"/>
              <a:gd name="connsiteX1" fmla="*/ 724656 w 775573"/>
              <a:gd name="connsiteY1" fmla="*/ 627795 h 780547"/>
              <a:gd name="connsiteX2" fmla="*/ 775573 w 775573"/>
              <a:gd name="connsiteY2" fmla="*/ 576878 h 780547"/>
              <a:gd name="connsiteX3" fmla="*/ 775573 w 775573"/>
              <a:gd name="connsiteY3" fmla="*/ 780547 h 780547"/>
              <a:gd name="connsiteX4" fmla="*/ 571904 w 775573"/>
              <a:gd name="connsiteY4" fmla="*/ 780547 h 780547"/>
              <a:gd name="connsiteX5" fmla="*/ 622821 w 775573"/>
              <a:gd name="connsiteY5" fmla="*/ 729630 h 780547"/>
              <a:gd name="connsiteX6" fmla="*/ 0 w 775573"/>
              <a:gd name="connsiteY6" fmla="*/ 106809 h 780547"/>
              <a:gd name="connsiteX7" fmla="*/ 32214 w 775573"/>
              <a:gd name="connsiteY7" fmla="*/ 80230 h 780547"/>
              <a:gd name="connsiteX8" fmla="*/ 93883 w 775573"/>
              <a:gd name="connsiteY8" fmla="*/ 5486 h 780547"/>
              <a:gd name="connsiteX9" fmla="*/ 96861 w 775573"/>
              <a:gd name="connsiteY9" fmla="*/ 0 h 7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5573" h="780547">
                <a:moveTo>
                  <a:pt x="96861" y="0"/>
                </a:moveTo>
                <a:lnTo>
                  <a:pt x="724656" y="627795"/>
                </a:lnTo>
                <a:lnTo>
                  <a:pt x="775573" y="576878"/>
                </a:lnTo>
                <a:lnTo>
                  <a:pt x="775573" y="780547"/>
                </a:lnTo>
                <a:lnTo>
                  <a:pt x="571904" y="780547"/>
                </a:lnTo>
                <a:lnTo>
                  <a:pt x="622821" y="729630"/>
                </a:lnTo>
                <a:lnTo>
                  <a:pt x="0" y="106809"/>
                </a:lnTo>
                <a:lnTo>
                  <a:pt x="32214" y="80230"/>
                </a:lnTo>
                <a:cubicBezTo>
                  <a:pt x="55063" y="57382"/>
                  <a:pt x="75732" y="32355"/>
                  <a:pt x="93883" y="5486"/>
                </a:cubicBezTo>
                <a:lnTo>
                  <a:pt x="9686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E8A3F2-BBD9-2109-BAC5-DC290EF191FA}"/>
              </a:ext>
            </a:extLst>
          </p:cNvPr>
          <p:cNvSpPr/>
          <p:nvPr/>
        </p:nvSpPr>
        <p:spPr>
          <a:xfrm>
            <a:off x="5272381" y="3884948"/>
            <a:ext cx="747357" cy="745499"/>
          </a:xfrm>
          <a:custGeom>
            <a:avLst/>
            <a:gdLst>
              <a:gd name="connsiteX0" fmla="*/ 643665 w 747357"/>
              <a:gd name="connsiteY0" fmla="*/ 0 h 745499"/>
              <a:gd name="connsiteX1" fmla="*/ 680943 w 747357"/>
              <a:gd name="connsiteY1" fmla="*/ 45182 h 745499"/>
              <a:gd name="connsiteX2" fmla="*/ 747357 w 747357"/>
              <a:gd name="connsiteY2" fmla="*/ 99978 h 745499"/>
              <a:gd name="connsiteX3" fmla="*/ 152752 w 747357"/>
              <a:gd name="connsiteY3" fmla="*/ 694582 h 745499"/>
              <a:gd name="connsiteX4" fmla="*/ 203669 w 747357"/>
              <a:gd name="connsiteY4" fmla="*/ 745499 h 745499"/>
              <a:gd name="connsiteX5" fmla="*/ 0 w 747357"/>
              <a:gd name="connsiteY5" fmla="*/ 745499 h 745499"/>
              <a:gd name="connsiteX6" fmla="*/ 0 w 747357"/>
              <a:gd name="connsiteY6" fmla="*/ 541830 h 745499"/>
              <a:gd name="connsiteX7" fmla="*/ 50917 w 747357"/>
              <a:gd name="connsiteY7" fmla="*/ 592747 h 745499"/>
              <a:gd name="connsiteX8" fmla="*/ 643665 w 747357"/>
              <a:gd name="connsiteY8" fmla="*/ 0 h 74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7357" h="745499">
                <a:moveTo>
                  <a:pt x="643665" y="0"/>
                </a:moveTo>
                <a:lnTo>
                  <a:pt x="680943" y="45182"/>
                </a:lnTo>
                <a:lnTo>
                  <a:pt x="747357" y="99978"/>
                </a:lnTo>
                <a:lnTo>
                  <a:pt x="152752" y="694582"/>
                </a:lnTo>
                <a:lnTo>
                  <a:pt x="203669" y="745499"/>
                </a:lnTo>
                <a:lnTo>
                  <a:pt x="0" y="745499"/>
                </a:lnTo>
                <a:lnTo>
                  <a:pt x="0" y="541830"/>
                </a:lnTo>
                <a:lnTo>
                  <a:pt x="50917" y="592747"/>
                </a:lnTo>
                <a:lnTo>
                  <a:pt x="64366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A277352-AB9E-8747-7C2D-28ACA6847433}"/>
              </a:ext>
            </a:extLst>
          </p:cNvPr>
          <p:cNvSpPr/>
          <p:nvPr/>
        </p:nvSpPr>
        <p:spPr>
          <a:xfrm>
            <a:off x="5336010" y="2574182"/>
            <a:ext cx="2011268" cy="2011268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D5EAE7D-75F9-B2FD-3202-DB250B65E11A}"/>
              </a:ext>
            </a:extLst>
          </p:cNvPr>
          <p:cNvSpPr txBox="1"/>
          <p:nvPr/>
        </p:nvSpPr>
        <p:spPr>
          <a:xfrm>
            <a:off x="5527805" y="3164318"/>
            <a:ext cx="1627678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</a:t>
            </a:r>
            <a:b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038344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4373A-2ECF-A3E6-29E6-45990B3A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Quadrants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0C49A3-B2D2-B649-F559-8EF2C6A2A5C2}"/>
              </a:ext>
            </a:extLst>
          </p:cNvPr>
          <p:cNvGrpSpPr/>
          <p:nvPr/>
        </p:nvGrpSpPr>
        <p:grpSpPr>
          <a:xfrm>
            <a:off x="1816566" y="1403092"/>
            <a:ext cx="9042856" cy="4342563"/>
            <a:chOff x="2133972" y="1412776"/>
            <a:chExt cx="8633659" cy="3877989"/>
          </a:xfrm>
          <a:solidFill>
            <a:schemeClr val="bg1">
              <a:lumMod val="95000"/>
            </a:schemeClr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5D564F4-C87C-C46B-DEA5-79721DBDD978}"/>
                </a:ext>
              </a:extLst>
            </p:cNvPr>
            <p:cNvSpPr/>
            <p:nvPr/>
          </p:nvSpPr>
          <p:spPr>
            <a:xfrm>
              <a:off x="2133972" y="1412776"/>
              <a:ext cx="4248472" cy="18722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B28C131-22CD-21ED-256B-8ADF32D608C3}"/>
                </a:ext>
              </a:extLst>
            </p:cNvPr>
            <p:cNvSpPr/>
            <p:nvPr/>
          </p:nvSpPr>
          <p:spPr>
            <a:xfrm>
              <a:off x="6519159" y="1412776"/>
              <a:ext cx="4248472" cy="1872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B28C7E9-E0B1-1163-0DC8-184D39B27AFA}"/>
                </a:ext>
              </a:extLst>
            </p:cNvPr>
            <p:cNvSpPr/>
            <p:nvPr/>
          </p:nvSpPr>
          <p:spPr>
            <a:xfrm>
              <a:off x="2133972" y="3418557"/>
              <a:ext cx="4248472" cy="1872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840E1B4-3968-671B-ED74-18CEF65A2310}"/>
                </a:ext>
              </a:extLst>
            </p:cNvPr>
            <p:cNvSpPr/>
            <p:nvPr/>
          </p:nvSpPr>
          <p:spPr>
            <a:xfrm>
              <a:off x="6519159" y="3418557"/>
              <a:ext cx="4248472" cy="18722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5161A77-BA39-69A2-8DB0-B91EECE858F3}"/>
              </a:ext>
            </a:extLst>
          </p:cNvPr>
          <p:cNvCxnSpPr>
            <a:cxnSpLocks/>
          </p:cNvCxnSpPr>
          <p:nvPr/>
        </p:nvCxnSpPr>
        <p:spPr>
          <a:xfrm flipV="1">
            <a:off x="1498984" y="1793089"/>
            <a:ext cx="0" cy="3952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4B59AB-0C7F-CECE-64C5-3FBD11015196}"/>
              </a:ext>
            </a:extLst>
          </p:cNvPr>
          <p:cNvCxnSpPr>
            <a:cxnSpLocks/>
          </p:cNvCxnSpPr>
          <p:nvPr/>
        </p:nvCxnSpPr>
        <p:spPr>
          <a:xfrm flipH="1">
            <a:off x="1816567" y="6018920"/>
            <a:ext cx="85765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E9A2DDB-6ECE-69E3-927B-A81858068A74}"/>
              </a:ext>
            </a:extLst>
          </p:cNvPr>
          <p:cNvSpPr txBox="1"/>
          <p:nvPr/>
        </p:nvSpPr>
        <p:spPr>
          <a:xfrm rot="16200000">
            <a:off x="920343" y="3415280"/>
            <a:ext cx="1111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1400" dirty="0"/>
              <a:t>Placeholder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3BDEC6-7202-DA30-06E6-E7B13DC59A0B}"/>
              </a:ext>
            </a:extLst>
          </p:cNvPr>
          <p:cNvSpPr txBox="1"/>
          <p:nvPr/>
        </p:nvSpPr>
        <p:spPr>
          <a:xfrm>
            <a:off x="5772472" y="5857527"/>
            <a:ext cx="1111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1400" dirty="0"/>
              <a:t>Placeholder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91998D-0C68-997B-BB0C-42A11DC1560C}"/>
              </a:ext>
            </a:extLst>
          </p:cNvPr>
          <p:cNvSpPr txBox="1"/>
          <p:nvPr/>
        </p:nvSpPr>
        <p:spPr>
          <a:xfrm>
            <a:off x="1287832" y="1403379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High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6829B5-8868-3AB2-860F-2D9F74FF78DA}"/>
              </a:ext>
            </a:extLst>
          </p:cNvPr>
          <p:cNvSpPr txBox="1"/>
          <p:nvPr/>
        </p:nvSpPr>
        <p:spPr>
          <a:xfrm>
            <a:off x="1287832" y="5829605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Low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38D759-62E7-7D72-910A-E461545DD85F}"/>
              </a:ext>
            </a:extLst>
          </p:cNvPr>
          <p:cNvSpPr txBox="1"/>
          <p:nvPr/>
        </p:nvSpPr>
        <p:spPr>
          <a:xfrm>
            <a:off x="10484841" y="5829605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High</a:t>
            </a:r>
            <a:endParaRPr lang="en-US" sz="14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70D4939-7A80-D86D-EFB3-B70A8BCD5897}"/>
              </a:ext>
            </a:extLst>
          </p:cNvPr>
          <p:cNvSpPr/>
          <p:nvPr/>
        </p:nvSpPr>
        <p:spPr>
          <a:xfrm>
            <a:off x="5055998" y="2813459"/>
            <a:ext cx="2142314" cy="2142314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>
            <a:softEdge rad="406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4BD485-F50C-86EC-2F4D-BAD1C248D225}"/>
              </a:ext>
            </a:extLst>
          </p:cNvPr>
          <p:cNvGrpSpPr/>
          <p:nvPr/>
        </p:nvGrpSpPr>
        <p:grpSpPr>
          <a:xfrm>
            <a:off x="2210818" y="1673411"/>
            <a:ext cx="2240456" cy="1546448"/>
            <a:chOff x="448153" y="3862315"/>
            <a:chExt cx="2240456" cy="154644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44FB8B-ED90-041E-1A04-A5AC71AD52D8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D843557-5DAE-4F92-40A2-7646A7344D9E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E294A8-2C67-49DF-0BB6-FEBF09925957}"/>
              </a:ext>
            </a:extLst>
          </p:cNvPr>
          <p:cNvGrpSpPr/>
          <p:nvPr/>
        </p:nvGrpSpPr>
        <p:grpSpPr>
          <a:xfrm>
            <a:off x="8227796" y="1673411"/>
            <a:ext cx="2240456" cy="1546448"/>
            <a:chOff x="448153" y="3862315"/>
            <a:chExt cx="2240456" cy="154644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B45F796-21EB-FDDE-02AA-6A7B107C4A32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8CEFF75-D97C-D7A9-B5D9-4CF8DF1FC4C2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385C4D-12A4-4EAB-825E-59BFC04529DF}"/>
              </a:ext>
            </a:extLst>
          </p:cNvPr>
          <p:cNvGrpSpPr/>
          <p:nvPr/>
        </p:nvGrpSpPr>
        <p:grpSpPr>
          <a:xfrm>
            <a:off x="2210818" y="3897322"/>
            <a:ext cx="2240456" cy="1546448"/>
            <a:chOff x="448153" y="3862315"/>
            <a:chExt cx="2240456" cy="154644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80545BB-15FB-5BAF-E589-15CA9930A675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C693774-82AE-9816-E823-B135D6741D73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E6EDCC-05FE-5B38-E977-50BE37555301}"/>
              </a:ext>
            </a:extLst>
          </p:cNvPr>
          <p:cNvGrpSpPr/>
          <p:nvPr/>
        </p:nvGrpSpPr>
        <p:grpSpPr>
          <a:xfrm>
            <a:off x="8227796" y="3897322"/>
            <a:ext cx="2240456" cy="1546448"/>
            <a:chOff x="448153" y="3862315"/>
            <a:chExt cx="2240456" cy="154644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A77570F-3ECC-6A0B-4851-19690BB6744C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AC92EDD-71C3-8528-FA27-1525978DD1CC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11" name="Graphic 10" descr="Lights On with solid fill">
            <a:extLst>
              <a:ext uri="{FF2B5EF4-FFF2-40B4-BE49-F238E27FC236}">
                <a16:creationId xmlns:a16="http://schemas.microsoft.com/office/drawing/2014/main" id="{0583AF26-8C03-A6AF-3E71-762FB7F42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0803" y="1673411"/>
            <a:ext cx="597722" cy="597722"/>
          </a:xfrm>
          <a:prstGeom prst="rect">
            <a:avLst/>
          </a:prstGeom>
        </p:spPr>
      </p:pic>
      <p:pic>
        <p:nvPicPr>
          <p:cNvPr id="14" name="Graphic 13" descr="Bar graph with upward trend with solid fill">
            <a:extLst>
              <a:ext uri="{FF2B5EF4-FFF2-40B4-BE49-F238E27FC236}">
                <a16:creationId xmlns:a16="http://schemas.microsoft.com/office/drawing/2014/main" id="{64E937C2-EBCC-CF7F-4FA4-8C9720F364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52651" y="1673411"/>
            <a:ext cx="597722" cy="597722"/>
          </a:xfrm>
          <a:prstGeom prst="rect">
            <a:avLst/>
          </a:prstGeom>
        </p:spPr>
      </p:pic>
      <p:pic>
        <p:nvPicPr>
          <p:cNvPr id="21" name="Graphic 20" descr="Bullseye with solid fill">
            <a:extLst>
              <a:ext uri="{FF2B5EF4-FFF2-40B4-BE49-F238E27FC236}">
                <a16:creationId xmlns:a16="http://schemas.microsoft.com/office/drawing/2014/main" id="{87D84B27-6A08-4948-216E-3418999653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2651" y="4922811"/>
            <a:ext cx="597722" cy="597722"/>
          </a:xfrm>
          <a:prstGeom prst="rect">
            <a:avLst/>
          </a:prstGeom>
        </p:spPr>
      </p:pic>
      <p:pic>
        <p:nvPicPr>
          <p:cNvPr id="30" name="Graphic 29" descr="Diamond with solid fill">
            <a:extLst>
              <a:ext uri="{FF2B5EF4-FFF2-40B4-BE49-F238E27FC236}">
                <a16:creationId xmlns:a16="http://schemas.microsoft.com/office/drawing/2014/main" id="{8B01775C-CFD9-7C31-4923-5973320390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20803" y="4922811"/>
            <a:ext cx="597722" cy="597722"/>
          </a:xfrm>
          <a:prstGeom prst="rect">
            <a:avLst/>
          </a:prstGeom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899F1D6-8C69-5DEF-50D1-04133A1C4E92}"/>
              </a:ext>
            </a:extLst>
          </p:cNvPr>
          <p:cNvSpPr/>
          <p:nvPr/>
        </p:nvSpPr>
        <p:spPr>
          <a:xfrm>
            <a:off x="5272381" y="2491919"/>
            <a:ext cx="761173" cy="756199"/>
          </a:xfrm>
          <a:custGeom>
            <a:avLst/>
            <a:gdLst>
              <a:gd name="connsiteX0" fmla="*/ 0 w 761173"/>
              <a:gd name="connsiteY0" fmla="*/ 0 h 756199"/>
              <a:gd name="connsiteX1" fmla="*/ 203669 w 761173"/>
              <a:gd name="connsiteY1" fmla="*/ 0 h 756199"/>
              <a:gd name="connsiteX2" fmla="*/ 152752 w 761173"/>
              <a:gd name="connsiteY2" fmla="*/ 50917 h 756199"/>
              <a:gd name="connsiteX3" fmla="*/ 761173 w 761173"/>
              <a:gd name="connsiteY3" fmla="*/ 659338 h 756199"/>
              <a:gd name="connsiteX4" fmla="*/ 755687 w 761173"/>
              <a:gd name="connsiteY4" fmla="*/ 662316 h 756199"/>
              <a:gd name="connsiteX5" fmla="*/ 680943 w 761173"/>
              <a:gd name="connsiteY5" fmla="*/ 723985 h 756199"/>
              <a:gd name="connsiteX6" fmla="*/ 654364 w 761173"/>
              <a:gd name="connsiteY6" fmla="*/ 756199 h 756199"/>
              <a:gd name="connsiteX7" fmla="*/ 50917 w 761173"/>
              <a:gd name="connsiteY7" fmla="*/ 152752 h 756199"/>
              <a:gd name="connsiteX8" fmla="*/ 0 w 761173"/>
              <a:gd name="connsiteY8" fmla="*/ 203669 h 756199"/>
              <a:gd name="connsiteX9" fmla="*/ 0 w 761173"/>
              <a:gd name="connsiteY9" fmla="*/ 0 h 75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173" h="756199">
                <a:moveTo>
                  <a:pt x="0" y="0"/>
                </a:moveTo>
                <a:lnTo>
                  <a:pt x="203669" y="0"/>
                </a:lnTo>
                <a:lnTo>
                  <a:pt x="152752" y="50917"/>
                </a:lnTo>
                <a:lnTo>
                  <a:pt x="761173" y="659338"/>
                </a:lnTo>
                <a:lnTo>
                  <a:pt x="755687" y="662316"/>
                </a:lnTo>
                <a:cubicBezTo>
                  <a:pt x="728819" y="680468"/>
                  <a:pt x="703791" y="701137"/>
                  <a:pt x="680943" y="723985"/>
                </a:cubicBezTo>
                <a:lnTo>
                  <a:pt x="654364" y="756199"/>
                </a:lnTo>
                <a:lnTo>
                  <a:pt x="50917" y="152752"/>
                </a:lnTo>
                <a:lnTo>
                  <a:pt x="0" y="20366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062A5AA-866B-814D-1B41-608967EA5786}"/>
              </a:ext>
            </a:extLst>
          </p:cNvPr>
          <p:cNvSpPr/>
          <p:nvPr/>
        </p:nvSpPr>
        <p:spPr>
          <a:xfrm>
            <a:off x="6622368" y="2491918"/>
            <a:ext cx="788541" cy="790398"/>
          </a:xfrm>
          <a:custGeom>
            <a:avLst/>
            <a:gdLst>
              <a:gd name="connsiteX0" fmla="*/ 584872 w 788541"/>
              <a:gd name="connsiteY0" fmla="*/ 0 h 790398"/>
              <a:gd name="connsiteX1" fmla="*/ 788541 w 788541"/>
              <a:gd name="connsiteY1" fmla="*/ 0 h 790398"/>
              <a:gd name="connsiteX2" fmla="*/ 788541 w 788541"/>
              <a:gd name="connsiteY2" fmla="*/ 203669 h 790398"/>
              <a:gd name="connsiteX3" fmla="*/ 737624 w 788541"/>
              <a:gd name="connsiteY3" fmla="*/ 152752 h 790398"/>
              <a:gd name="connsiteX4" fmla="*/ 99978 w 788541"/>
              <a:gd name="connsiteY4" fmla="*/ 790398 h 790398"/>
              <a:gd name="connsiteX5" fmla="*/ 45182 w 788541"/>
              <a:gd name="connsiteY5" fmla="*/ 723985 h 790398"/>
              <a:gd name="connsiteX6" fmla="*/ 0 w 788541"/>
              <a:gd name="connsiteY6" fmla="*/ 686707 h 790398"/>
              <a:gd name="connsiteX7" fmla="*/ 635789 w 788541"/>
              <a:gd name="connsiteY7" fmla="*/ 50917 h 790398"/>
              <a:gd name="connsiteX8" fmla="*/ 584872 w 788541"/>
              <a:gd name="connsiteY8" fmla="*/ 0 h 790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541" h="790398">
                <a:moveTo>
                  <a:pt x="584872" y="0"/>
                </a:moveTo>
                <a:lnTo>
                  <a:pt x="788541" y="0"/>
                </a:lnTo>
                <a:lnTo>
                  <a:pt x="788541" y="203669"/>
                </a:lnTo>
                <a:lnTo>
                  <a:pt x="737624" y="152752"/>
                </a:lnTo>
                <a:lnTo>
                  <a:pt x="99978" y="790398"/>
                </a:lnTo>
                <a:lnTo>
                  <a:pt x="45182" y="723985"/>
                </a:lnTo>
                <a:lnTo>
                  <a:pt x="0" y="686707"/>
                </a:lnTo>
                <a:lnTo>
                  <a:pt x="635789" y="50917"/>
                </a:lnTo>
                <a:lnTo>
                  <a:pt x="58487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B2C2704-92C4-9305-6598-A04FD901A6A6}"/>
              </a:ext>
            </a:extLst>
          </p:cNvPr>
          <p:cNvSpPr/>
          <p:nvPr/>
        </p:nvSpPr>
        <p:spPr>
          <a:xfrm>
            <a:off x="6635336" y="3849900"/>
            <a:ext cx="775573" cy="780547"/>
          </a:xfrm>
          <a:custGeom>
            <a:avLst/>
            <a:gdLst>
              <a:gd name="connsiteX0" fmla="*/ 96861 w 775573"/>
              <a:gd name="connsiteY0" fmla="*/ 0 h 780547"/>
              <a:gd name="connsiteX1" fmla="*/ 724656 w 775573"/>
              <a:gd name="connsiteY1" fmla="*/ 627795 h 780547"/>
              <a:gd name="connsiteX2" fmla="*/ 775573 w 775573"/>
              <a:gd name="connsiteY2" fmla="*/ 576878 h 780547"/>
              <a:gd name="connsiteX3" fmla="*/ 775573 w 775573"/>
              <a:gd name="connsiteY3" fmla="*/ 780547 h 780547"/>
              <a:gd name="connsiteX4" fmla="*/ 571904 w 775573"/>
              <a:gd name="connsiteY4" fmla="*/ 780547 h 780547"/>
              <a:gd name="connsiteX5" fmla="*/ 622821 w 775573"/>
              <a:gd name="connsiteY5" fmla="*/ 729630 h 780547"/>
              <a:gd name="connsiteX6" fmla="*/ 0 w 775573"/>
              <a:gd name="connsiteY6" fmla="*/ 106809 h 780547"/>
              <a:gd name="connsiteX7" fmla="*/ 32214 w 775573"/>
              <a:gd name="connsiteY7" fmla="*/ 80230 h 780547"/>
              <a:gd name="connsiteX8" fmla="*/ 93883 w 775573"/>
              <a:gd name="connsiteY8" fmla="*/ 5486 h 780547"/>
              <a:gd name="connsiteX9" fmla="*/ 96861 w 775573"/>
              <a:gd name="connsiteY9" fmla="*/ 0 h 7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5573" h="780547">
                <a:moveTo>
                  <a:pt x="96861" y="0"/>
                </a:moveTo>
                <a:lnTo>
                  <a:pt x="724656" y="627795"/>
                </a:lnTo>
                <a:lnTo>
                  <a:pt x="775573" y="576878"/>
                </a:lnTo>
                <a:lnTo>
                  <a:pt x="775573" y="780547"/>
                </a:lnTo>
                <a:lnTo>
                  <a:pt x="571904" y="780547"/>
                </a:lnTo>
                <a:lnTo>
                  <a:pt x="622821" y="729630"/>
                </a:lnTo>
                <a:lnTo>
                  <a:pt x="0" y="106809"/>
                </a:lnTo>
                <a:lnTo>
                  <a:pt x="32214" y="80230"/>
                </a:lnTo>
                <a:cubicBezTo>
                  <a:pt x="55063" y="57382"/>
                  <a:pt x="75732" y="32355"/>
                  <a:pt x="93883" y="5486"/>
                </a:cubicBezTo>
                <a:lnTo>
                  <a:pt x="9686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E8A3F2-BBD9-2109-BAC5-DC290EF191FA}"/>
              </a:ext>
            </a:extLst>
          </p:cNvPr>
          <p:cNvSpPr/>
          <p:nvPr/>
        </p:nvSpPr>
        <p:spPr>
          <a:xfrm>
            <a:off x="5272381" y="3884948"/>
            <a:ext cx="747357" cy="745499"/>
          </a:xfrm>
          <a:custGeom>
            <a:avLst/>
            <a:gdLst>
              <a:gd name="connsiteX0" fmla="*/ 643665 w 747357"/>
              <a:gd name="connsiteY0" fmla="*/ 0 h 745499"/>
              <a:gd name="connsiteX1" fmla="*/ 680943 w 747357"/>
              <a:gd name="connsiteY1" fmla="*/ 45182 h 745499"/>
              <a:gd name="connsiteX2" fmla="*/ 747357 w 747357"/>
              <a:gd name="connsiteY2" fmla="*/ 99978 h 745499"/>
              <a:gd name="connsiteX3" fmla="*/ 152752 w 747357"/>
              <a:gd name="connsiteY3" fmla="*/ 694582 h 745499"/>
              <a:gd name="connsiteX4" fmla="*/ 203669 w 747357"/>
              <a:gd name="connsiteY4" fmla="*/ 745499 h 745499"/>
              <a:gd name="connsiteX5" fmla="*/ 0 w 747357"/>
              <a:gd name="connsiteY5" fmla="*/ 745499 h 745499"/>
              <a:gd name="connsiteX6" fmla="*/ 0 w 747357"/>
              <a:gd name="connsiteY6" fmla="*/ 541830 h 745499"/>
              <a:gd name="connsiteX7" fmla="*/ 50917 w 747357"/>
              <a:gd name="connsiteY7" fmla="*/ 592747 h 745499"/>
              <a:gd name="connsiteX8" fmla="*/ 643665 w 747357"/>
              <a:gd name="connsiteY8" fmla="*/ 0 h 74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7357" h="745499">
                <a:moveTo>
                  <a:pt x="643665" y="0"/>
                </a:moveTo>
                <a:lnTo>
                  <a:pt x="680943" y="45182"/>
                </a:lnTo>
                <a:lnTo>
                  <a:pt x="747357" y="99978"/>
                </a:lnTo>
                <a:lnTo>
                  <a:pt x="152752" y="694582"/>
                </a:lnTo>
                <a:lnTo>
                  <a:pt x="203669" y="745499"/>
                </a:lnTo>
                <a:lnTo>
                  <a:pt x="0" y="745499"/>
                </a:lnTo>
                <a:lnTo>
                  <a:pt x="0" y="541830"/>
                </a:lnTo>
                <a:lnTo>
                  <a:pt x="50917" y="592747"/>
                </a:lnTo>
                <a:lnTo>
                  <a:pt x="64366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A277352-AB9E-8747-7C2D-28ACA6847433}"/>
              </a:ext>
            </a:extLst>
          </p:cNvPr>
          <p:cNvSpPr/>
          <p:nvPr/>
        </p:nvSpPr>
        <p:spPr>
          <a:xfrm>
            <a:off x="5336010" y="2574182"/>
            <a:ext cx="2011268" cy="2011268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D5EAE7D-75F9-B2FD-3202-DB250B65E11A}"/>
              </a:ext>
            </a:extLst>
          </p:cNvPr>
          <p:cNvSpPr txBox="1"/>
          <p:nvPr/>
        </p:nvSpPr>
        <p:spPr>
          <a:xfrm>
            <a:off x="5527805" y="3164318"/>
            <a:ext cx="1627678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</a:t>
            </a:r>
            <a:b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782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4373A-2ECF-A3E6-29E6-45990B3A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Quadrants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0C49A3-B2D2-B649-F559-8EF2C6A2A5C2}"/>
              </a:ext>
            </a:extLst>
          </p:cNvPr>
          <p:cNvGrpSpPr/>
          <p:nvPr/>
        </p:nvGrpSpPr>
        <p:grpSpPr>
          <a:xfrm>
            <a:off x="1816566" y="1403092"/>
            <a:ext cx="9042856" cy="4342563"/>
            <a:chOff x="2133972" y="1412776"/>
            <a:chExt cx="8633659" cy="3877989"/>
          </a:xfrm>
          <a:solidFill>
            <a:schemeClr val="bg1">
              <a:lumMod val="95000"/>
            </a:schemeClr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5D564F4-C87C-C46B-DEA5-79721DBDD978}"/>
                </a:ext>
              </a:extLst>
            </p:cNvPr>
            <p:cNvSpPr/>
            <p:nvPr/>
          </p:nvSpPr>
          <p:spPr>
            <a:xfrm>
              <a:off x="2133972" y="1412776"/>
              <a:ext cx="4248472" cy="18722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B28C131-22CD-21ED-256B-8ADF32D608C3}"/>
                </a:ext>
              </a:extLst>
            </p:cNvPr>
            <p:cNvSpPr/>
            <p:nvPr/>
          </p:nvSpPr>
          <p:spPr>
            <a:xfrm>
              <a:off x="6519159" y="1412776"/>
              <a:ext cx="4248472" cy="1872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B28C7E9-E0B1-1163-0DC8-184D39B27AFA}"/>
                </a:ext>
              </a:extLst>
            </p:cNvPr>
            <p:cNvSpPr/>
            <p:nvPr/>
          </p:nvSpPr>
          <p:spPr>
            <a:xfrm>
              <a:off x="2133972" y="3418557"/>
              <a:ext cx="4248472" cy="18722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840E1B4-3968-671B-ED74-18CEF65A2310}"/>
                </a:ext>
              </a:extLst>
            </p:cNvPr>
            <p:cNvSpPr/>
            <p:nvPr/>
          </p:nvSpPr>
          <p:spPr>
            <a:xfrm>
              <a:off x="6519159" y="3418557"/>
              <a:ext cx="4248472" cy="1872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5161A77-BA39-69A2-8DB0-B91EECE858F3}"/>
              </a:ext>
            </a:extLst>
          </p:cNvPr>
          <p:cNvCxnSpPr>
            <a:cxnSpLocks/>
          </p:cNvCxnSpPr>
          <p:nvPr/>
        </p:nvCxnSpPr>
        <p:spPr>
          <a:xfrm flipV="1">
            <a:off x="1498984" y="1793089"/>
            <a:ext cx="0" cy="3952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4B59AB-0C7F-CECE-64C5-3FBD11015196}"/>
              </a:ext>
            </a:extLst>
          </p:cNvPr>
          <p:cNvCxnSpPr>
            <a:cxnSpLocks/>
          </p:cNvCxnSpPr>
          <p:nvPr/>
        </p:nvCxnSpPr>
        <p:spPr>
          <a:xfrm flipH="1">
            <a:off x="1816567" y="6018920"/>
            <a:ext cx="85765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E9A2DDB-6ECE-69E3-927B-A81858068A74}"/>
              </a:ext>
            </a:extLst>
          </p:cNvPr>
          <p:cNvSpPr txBox="1"/>
          <p:nvPr/>
        </p:nvSpPr>
        <p:spPr>
          <a:xfrm rot="16200000">
            <a:off x="920343" y="3415280"/>
            <a:ext cx="1111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1400" dirty="0"/>
              <a:t>Placeholder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3BDEC6-7202-DA30-06E6-E7B13DC59A0B}"/>
              </a:ext>
            </a:extLst>
          </p:cNvPr>
          <p:cNvSpPr txBox="1"/>
          <p:nvPr/>
        </p:nvSpPr>
        <p:spPr>
          <a:xfrm>
            <a:off x="5772472" y="5857527"/>
            <a:ext cx="1111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1400" dirty="0"/>
              <a:t>Placeholder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91998D-0C68-997B-BB0C-42A11DC1560C}"/>
              </a:ext>
            </a:extLst>
          </p:cNvPr>
          <p:cNvSpPr txBox="1"/>
          <p:nvPr/>
        </p:nvSpPr>
        <p:spPr>
          <a:xfrm>
            <a:off x="1287832" y="1403379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High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6829B5-8868-3AB2-860F-2D9F74FF78DA}"/>
              </a:ext>
            </a:extLst>
          </p:cNvPr>
          <p:cNvSpPr txBox="1"/>
          <p:nvPr/>
        </p:nvSpPr>
        <p:spPr>
          <a:xfrm>
            <a:off x="1287832" y="5829605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Low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38D759-62E7-7D72-910A-E461545DD85F}"/>
              </a:ext>
            </a:extLst>
          </p:cNvPr>
          <p:cNvSpPr txBox="1"/>
          <p:nvPr/>
        </p:nvSpPr>
        <p:spPr>
          <a:xfrm>
            <a:off x="10484841" y="5829605"/>
            <a:ext cx="41615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dirty="0"/>
              <a:t>High</a:t>
            </a:r>
            <a:endParaRPr lang="en-US" sz="14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70D4939-7A80-D86D-EFB3-B70A8BCD5897}"/>
              </a:ext>
            </a:extLst>
          </p:cNvPr>
          <p:cNvSpPr/>
          <p:nvPr/>
        </p:nvSpPr>
        <p:spPr>
          <a:xfrm>
            <a:off x="5055998" y="2813459"/>
            <a:ext cx="2142314" cy="2142314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>
            <a:softEdge rad="406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4BD485-F50C-86EC-2F4D-BAD1C248D225}"/>
              </a:ext>
            </a:extLst>
          </p:cNvPr>
          <p:cNvGrpSpPr/>
          <p:nvPr/>
        </p:nvGrpSpPr>
        <p:grpSpPr>
          <a:xfrm>
            <a:off x="2210818" y="1673411"/>
            <a:ext cx="2240456" cy="1546448"/>
            <a:chOff x="448153" y="3862315"/>
            <a:chExt cx="2240456" cy="154644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44FB8B-ED90-041E-1A04-A5AC71AD52D8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D843557-5DAE-4F92-40A2-7646A7344D9E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E294A8-2C67-49DF-0BB6-FEBF09925957}"/>
              </a:ext>
            </a:extLst>
          </p:cNvPr>
          <p:cNvGrpSpPr/>
          <p:nvPr/>
        </p:nvGrpSpPr>
        <p:grpSpPr>
          <a:xfrm>
            <a:off x="8227796" y="1673411"/>
            <a:ext cx="2240456" cy="1546448"/>
            <a:chOff x="448153" y="3862315"/>
            <a:chExt cx="2240456" cy="154644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B45F796-21EB-FDDE-02AA-6A7B107C4A32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8CEFF75-D97C-D7A9-B5D9-4CF8DF1FC4C2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385C4D-12A4-4EAB-825E-59BFC04529DF}"/>
              </a:ext>
            </a:extLst>
          </p:cNvPr>
          <p:cNvGrpSpPr/>
          <p:nvPr/>
        </p:nvGrpSpPr>
        <p:grpSpPr>
          <a:xfrm>
            <a:off x="2210818" y="3897322"/>
            <a:ext cx="2240456" cy="1546448"/>
            <a:chOff x="448153" y="3862315"/>
            <a:chExt cx="2240456" cy="154644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80545BB-15FB-5BAF-E589-15CA9930A675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C693774-82AE-9816-E823-B135D6741D73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E6EDCC-05FE-5B38-E977-50BE37555301}"/>
              </a:ext>
            </a:extLst>
          </p:cNvPr>
          <p:cNvGrpSpPr/>
          <p:nvPr/>
        </p:nvGrpSpPr>
        <p:grpSpPr>
          <a:xfrm>
            <a:off x="8227796" y="3897322"/>
            <a:ext cx="2240456" cy="1546448"/>
            <a:chOff x="448153" y="3862315"/>
            <a:chExt cx="2240456" cy="154644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A77570F-3ECC-6A0B-4851-19690BB6744C}"/>
                </a:ext>
              </a:extLst>
            </p:cNvPr>
            <p:cNvSpPr txBox="1"/>
            <p:nvPr/>
          </p:nvSpPr>
          <p:spPr>
            <a:xfrm>
              <a:off x="448153" y="4244453"/>
              <a:ext cx="2240456" cy="11643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4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</a:t>
              </a:r>
              <a:endParaRPr lang="en-US" sz="1400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AC92EDD-71C3-8528-FA27-1525978DD1CC}"/>
                </a:ext>
              </a:extLst>
            </p:cNvPr>
            <p:cNvSpPr txBox="1"/>
            <p:nvPr/>
          </p:nvSpPr>
          <p:spPr>
            <a:xfrm>
              <a:off x="448153" y="3862315"/>
              <a:ext cx="2240456" cy="27172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lnSpc>
                  <a:spcPct val="110000"/>
                </a:lnSpc>
                <a:defRPr/>
              </a:pPr>
              <a:r>
                <a:rPr lang="en-US" sz="18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Placeholder</a:t>
              </a:r>
              <a:endParaRPr 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11" name="Graphic 10" descr="Lights On with solid fill">
            <a:extLst>
              <a:ext uri="{FF2B5EF4-FFF2-40B4-BE49-F238E27FC236}">
                <a16:creationId xmlns:a16="http://schemas.microsoft.com/office/drawing/2014/main" id="{0583AF26-8C03-A6AF-3E71-762FB7F42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0803" y="1673411"/>
            <a:ext cx="597722" cy="597722"/>
          </a:xfrm>
          <a:prstGeom prst="rect">
            <a:avLst/>
          </a:prstGeom>
        </p:spPr>
      </p:pic>
      <p:pic>
        <p:nvPicPr>
          <p:cNvPr id="14" name="Graphic 13" descr="Bar graph with upward trend with solid fill">
            <a:extLst>
              <a:ext uri="{FF2B5EF4-FFF2-40B4-BE49-F238E27FC236}">
                <a16:creationId xmlns:a16="http://schemas.microsoft.com/office/drawing/2014/main" id="{64E937C2-EBCC-CF7F-4FA4-8C9720F364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52651" y="1673411"/>
            <a:ext cx="597722" cy="597722"/>
          </a:xfrm>
          <a:prstGeom prst="rect">
            <a:avLst/>
          </a:prstGeom>
        </p:spPr>
      </p:pic>
      <p:pic>
        <p:nvPicPr>
          <p:cNvPr id="21" name="Graphic 20" descr="Bullseye with solid fill">
            <a:extLst>
              <a:ext uri="{FF2B5EF4-FFF2-40B4-BE49-F238E27FC236}">
                <a16:creationId xmlns:a16="http://schemas.microsoft.com/office/drawing/2014/main" id="{87D84B27-6A08-4948-216E-3418999653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2651" y="4922811"/>
            <a:ext cx="597722" cy="597722"/>
          </a:xfrm>
          <a:prstGeom prst="rect">
            <a:avLst/>
          </a:prstGeom>
        </p:spPr>
      </p:pic>
      <p:pic>
        <p:nvPicPr>
          <p:cNvPr id="30" name="Graphic 29" descr="Diamond with solid fill">
            <a:extLst>
              <a:ext uri="{FF2B5EF4-FFF2-40B4-BE49-F238E27FC236}">
                <a16:creationId xmlns:a16="http://schemas.microsoft.com/office/drawing/2014/main" id="{8B01775C-CFD9-7C31-4923-5973320390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20803" y="4922811"/>
            <a:ext cx="597722" cy="597722"/>
          </a:xfrm>
          <a:prstGeom prst="rect">
            <a:avLst/>
          </a:prstGeom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899F1D6-8C69-5DEF-50D1-04133A1C4E92}"/>
              </a:ext>
            </a:extLst>
          </p:cNvPr>
          <p:cNvSpPr/>
          <p:nvPr/>
        </p:nvSpPr>
        <p:spPr>
          <a:xfrm>
            <a:off x="5272381" y="2491919"/>
            <a:ext cx="761173" cy="756199"/>
          </a:xfrm>
          <a:custGeom>
            <a:avLst/>
            <a:gdLst>
              <a:gd name="connsiteX0" fmla="*/ 0 w 761173"/>
              <a:gd name="connsiteY0" fmla="*/ 0 h 756199"/>
              <a:gd name="connsiteX1" fmla="*/ 203669 w 761173"/>
              <a:gd name="connsiteY1" fmla="*/ 0 h 756199"/>
              <a:gd name="connsiteX2" fmla="*/ 152752 w 761173"/>
              <a:gd name="connsiteY2" fmla="*/ 50917 h 756199"/>
              <a:gd name="connsiteX3" fmla="*/ 761173 w 761173"/>
              <a:gd name="connsiteY3" fmla="*/ 659338 h 756199"/>
              <a:gd name="connsiteX4" fmla="*/ 755687 w 761173"/>
              <a:gd name="connsiteY4" fmla="*/ 662316 h 756199"/>
              <a:gd name="connsiteX5" fmla="*/ 680943 w 761173"/>
              <a:gd name="connsiteY5" fmla="*/ 723985 h 756199"/>
              <a:gd name="connsiteX6" fmla="*/ 654364 w 761173"/>
              <a:gd name="connsiteY6" fmla="*/ 756199 h 756199"/>
              <a:gd name="connsiteX7" fmla="*/ 50917 w 761173"/>
              <a:gd name="connsiteY7" fmla="*/ 152752 h 756199"/>
              <a:gd name="connsiteX8" fmla="*/ 0 w 761173"/>
              <a:gd name="connsiteY8" fmla="*/ 203669 h 756199"/>
              <a:gd name="connsiteX9" fmla="*/ 0 w 761173"/>
              <a:gd name="connsiteY9" fmla="*/ 0 h 75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173" h="756199">
                <a:moveTo>
                  <a:pt x="0" y="0"/>
                </a:moveTo>
                <a:lnTo>
                  <a:pt x="203669" y="0"/>
                </a:lnTo>
                <a:lnTo>
                  <a:pt x="152752" y="50917"/>
                </a:lnTo>
                <a:lnTo>
                  <a:pt x="761173" y="659338"/>
                </a:lnTo>
                <a:lnTo>
                  <a:pt x="755687" y="662316"/>
                </a:lnTo>
                <a:cubicBezTo>
                  <a:pt x="728819" y="680468"/>
                  <a:pt x="703791" y="701137"/>
                  <a:pt x="680943" y="723985"/>
                </a:cubicBezTo>
                <a:lnTo>
                  <a:pt x="654364" y="756199"/>
                </a:lnTo>
                <a:lnTo>
                  <a:pt x="50917" y="152752"/>
                </a:lnTo>
                <a:lnTo>
                  <a:pt x="0" y="20366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062A5AA-866B-814D-1B41-608967EA5786}"/>
              </a:ext>
            </a:extLst>
          </p:cNvPr>
          <p:cNvSpPr/>
          <p:nvPr/>
        </p:nvSpPr>
        <p:spPr>
          <a:xfrm>
            <a:off x="6622368" y="2491918"/>
            <a:ext cx="788541" cy="790398"/>
          </a:xfrm>
          <a:custGeom>
            <a:avLst/>
            <a:gdLst>
              <a:gd name="connsiteX0" fmla="*/ 584872 w 788541"/>
              <a:gd name="connsiteY0" fmla="*/ 0 h 790398"/>
              <a:gd name="connsiteX1" fmla="*/ 788541 w 788541"/>
              <a:gd name="connsiteY1" fmla="*/ 0 h 790398"/>
              <a:gd name="connsiteX2" fmla="*/ 788541 w 788541"/>
              <a:gd name="connsiteY2" fmla="*/ 203669 h 790398"/>
              <a:gd name="connsiteX3" fmla="*/ 737624 w 788541"/>
              <a:gd name="connsiteY3" fmla="*/ 152752 h 790398"/>
              <a:gd name="connsiteX4" fmla="*/ 99978 w 788541"/>
              <a:gd name="connsiteY4" fmla="*/ 790398 h 790398"/>
              <a:gd name="connsiteX5" fmla="*/ 45182 w 788541"/>
              <a:gd name="connsiteY5" fmla="*/ 723985 h 790398"/>
              <a:gd name="connsiteX6" fmla="*/ 0 w 788541"/>
              <a:gd name="connsiteY6" fmla="*/ 686707 h 790398"/>
              <a:gd name="connsiteX7" fmla="*/ 635789 w 788541"/>
              <a:gd name="connsiteY7" fmla="*/ 50917 h 790398"/>
              <a:gd name="connsiteX8" fmla="*/ 584872 w 788541"/>
              <a:gd name="connsiteY8" fmla="*/ 0 h 790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541" h="790398">
                <a:moveTo>
                  <a:pt x="584872" y="0"/>
                </a:moveTo>
                <a:lnTo>
                  <a:pt x="788541" y="0"/>
                </a:lnTo>
                <a:lnTo>
                  <a:pt x="788541" y="203669"/>
                </a:lnTo>
                <a:lnTo>
                  <a:pt x="737624" y="152752"/>
                </a:lnTo>
                <a:lnTo>
                  <a:pt x="99978" y="790398"/>
                </a:lnTo>
                <a:lnTo>
                  <a:pt x="45182" y="723985"/>
                </a:lnTo>
                <a:lnTo>
                  <a:pt x="0" y="686707"/>
                </a:lnTo>
                <a:lnTo>
                  <a:pt x="635789" y="50917"/>
                </a:lnTo>
                <a:lnTo>
                  <a:pt x="58487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B2C2704-92C4-9305-6598-A04FD901A6A6}"/>
              </a:ext>
            </a:extLst>
          </p:cNvPr>
          <p:cNvSpPr/>
          <p:nvPr/>
        </p:nvSpPr>
        <p:spPr>
          <a:xfrm>
            <a:off x="6635336" y="3849900"/>
            <a:ext cx="775573" cy="780547"/>
          </a:xfrm>
          <a:custGeom>
            <a:avLst/>
            <a:gdLst>
              <a:gd name="connsiteX0" fmla="*/ 96861 w 775573"/>
              <a:gd name="connsiteY0" fmla="*/ 0 h 780547"/>
              <a:gd name="connsiteX1" fmla="*/ 724656 w 775573"/>
              <a:gd name="connsiteY1" fmla="*/ 627795 h 780547"/>
              <a:gd name="connsiteX2" fmla="*/ 775573 w 775573"/>
              <a:gd name="connsiteY2" fmla="*/ 576878 h 780547"/>
              <a:gd name="connsiteX3" fmla="*/ 775573 w 775573"/>
              <a:gd name="connsiteY3" fmla="*/ 780547 h 780547"/>
              <a:gd name="connsiteX4" fmla="*/ 571904 w 775573"/>
              <a:gd name="connsiteY4" fmla="*/ 780547 h 780547"/>
              <a:gd name="connsiteX5" fmla="*/ 622821 w 775573"/>
              <a:gd name="connsiteY5" fmla="*/ 729630 h 780547"/>
              <a:gd name="connsiteX6" fmla="*/ 0 w 775573"/>
              <a:gd name="connsiteY6" fmla="*/ 106809 h 780547"/>
              <a:gd name="connsiteX7" fmla="*/ 32214 w 775573"/>
              <a:gd name="connsiteY7" fmla="*/ 80230 h 780547"/>
              <a:gd name="connsiteX8" fmla="*/ 93883 w 775573"/>
              <a:gd name="connsiteY8" fmla="*/ 5486 h 780547"/>
              <a:gd name="connsiteX9" fmla="*/ 96861 w 775573"/>
              <a:gd name="connsiteY9" fmla="*/ 0 h 7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5573" h="780547">
                <a:moveTo>
                  <a:pt x="96861" y="0"/>
                </a:moveTo>
                <a:lnTo>
                  <a:pt x="724656" y="627795"/>
                </a:lnTo>
                <a:lnTo>
                  <a:pt x="775573" y="576878"/>
                </a:lnTo>
                <a:lnTo>
                  <a:pt x="775573" y="780547"/>
                </a:lnTo>
                <a:lnTo>
                  <a:pt x="571904" y="780547"/>
                </a:lnTo>
                <a:lnTo>
                  <a:pt x="622821" y="729630"/>
                </a:lnTo>
                <a:lnTo>
                  <a:pt x="0" y="106809"/>
                </a:lnTo>
                <a:lnTo>
                  <a:pt x="32214" y="80230"/>
                </a:lnTo>
                <a:cubicBezTo>
                  <a:pt x="55063" y="57382"/>
                  <a:pt x="75732" y="32355"/>
                  <a:pt x="93883" y="5486"/>
                </a:cubicBezTo>
                <a:lnTo>
                  <a:pt x="9686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E8A3F2-BBD9-2109-BAC5-DC290EF191FA}"/>
              </a:ext>
            </a:extLst>
          </p:cNvPr>
          <p:cNvSpPr/>
          <p:nvPr/>
        </p:nvSpPr>
        <p:spPr>
          <a:xfrm>
            <a:off x="5272381" y="3884948"/>
            <a:ext cx="747357" cy="745499"/>
          </a:xfrm>
          <a:custGeom>
            <a:avLst/>
            <a:gdLst>
              <a:gd name="connsiteX0" fmla="*/ 643665 w 747357"/>
              <a:gd name="connsiteY0" fmla="*/ 0 h 745499"/>
              <a:gd name="connsiteX1" fmla="*/ 680943 w 747357"/>
              <a:gd name="connsiteY1" fmla="*/ 45182 h 745499"/>
              <a:gd name="connsiteX2" fmla="*/ 747357 w 747357"/>
              <a:gd name="connsiteY2" fmla="*/ 99978 h 745499"/>
              <a:gd name="connsiteX3" fmla="*/ 152752 w 747357"/>
              <a:gd name="connsiteY3" fmla="*/ 694582 h 745499"/>
              <a:gd name="connsiteX4" fmla="*/ 203669 w 747357"/>
              <a:gd name="connsiteY4" fmla="*/ 745499 h 745499"/>
              <a:gd name="connsiteX5" fmla="*/ 0 w 747357"/>
              <a:gd name="connsiteY5" fmla="*/ 745499 h 745499"/>
              <a:gd name="connsiteX6" fmla="*/ 0 w 747357"/>
              <a:gd name="connsiteY6" fmla="*/ 541830 h 745499"/>
              <a:gd name="connsiteX7" fmla="*/ 50917 w 747357"/>
              <a:gd name="connsiteY7" fmla="*/ 592747 h 745499"/>
              <a:gd name="connsiteX8" fmla="*/ 643665 w 747357"/>
              <a:gd name="connsiteY8" fmla="*/ 0 h 74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7357" h="745499">
                <a:moveTo>
                  <a:pt x="643665" y="0"/>
                </a:moveTo>
                <a:lnTo>
                  <a:pt x="680943" y="45182"/>
                </a:lnTo>
                <a:lnTo>
                  <a:pt x="747357" y="99978"/>
                </a:lnTo>
                <a:lnTo>
                  <a:pt x="152752" y="694582"/>
                </a:lnTo>
                <a:lnTo>
                  <a:pt x="203669" y="745499"/>
                </a:lnTo>
                <a:lnTo>
                  <a:pt x="0" y="745499"/>
                </a:lnTo>
                <a:lnTo>
                  <a:pt x="0" y="541830"/>
                </a:lnTo>
                <a:lnTo>
                  <a:pt x="50917" y="592747"/>
                </a:lnTo>
                <a:lnTo>
                  <a:pt x="64366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A277352-AB9E-8747-7C2D-28ACA6847433}"/>
              </a:ext>
            </a:extLst>
          </p:cNvPr>
          <p:cNvSpPr/>
          <p:nvPr/>
        </p:nvSpPr>
        <p:spPr>
          <a:xfrm>
            <a:off x="5336010" y="2574182"/>
            <a:ext cx="2011268" cy="2011268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D5EAE7D-75F9-B2FD-3202-DB250B65E11A}"/>
              </a:ext>
            </a:extLst>
          </p:cNvPr>
          <p:cNvSpPr txBox="1"/>
          <p:nvPr/>
        </p:nvSpPr>
        <p:spPr>
          <a:xfrm>
            <a:off x="5527805" y="3164318"/>
            <a:ext cx="1627678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EDIT TEXT</a:t>
            </a:r>
            <a:b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4254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2EDADBC-36CD-028C-97A0-6498161A93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1330" y="1165222"/>
            <a:ext cx="3280914" cy="175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deM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72C6"/>
      </a:accent1>
      <a:accent2>
        <a:srgbClr val="8BC53F"/>
      </a:accent2>
      <a:accent3>
        <a:srgbClr val="FFA900"/>
      </a:accent3>
      <a:accent4>
        <a:srgbClr val="AAAAAA"/>
      </a:accent4>
      <a:accent5>
        <a:srgbClr val="6C3483"/>
      </a:accent5>
      <a:accent6>
        <a:srgbClr val="0989B1"/>
      </a:accent6>
      <a:hlink>
        <a:srgbClr val="6B9F25"/>
      </a:hlink>
      <a:folHlink>
        <a:srgbClr val="BA6906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5520</TotalTime>
  <Words>432</Words>
  <Application>Microsoft Office PowerPoint</Application>
  <PresentationFormat>Custom</PresentationFormat>
  <Paragraphs>89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Segoe UI</vt:lpstr>
      <vt:lpstr>Segoe UI Black</vt:lpstr>
      <vt:lpstr>Office Theme</vt:lpstr>
      <vt:lpstr>Quadrants Slide Template</vt:lpstr>
      <vt:lpstr>Quadrants Slide Template</vt:lpstr>
      <vt:lpstr>Quadrants Slide Template</vt:lpstr>
      <vt:lpstr>Quadrants Slide Template</vt:lpstr>
      <vt:lpstr>Quadrants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Quadrants PowerPoint Template</dc:title>
  <dc:creator/>
  <cp:lastModifiedBy>Julian M</cp:lastModifiedBy>
  <cp:revision>116</cp:revision>
  <dcterms:created xsi:type="dcterms:W3CDTF">2013-09-12T13:05:01Z</dcterms:created>
  <dcterms:modified xsi:type="dcterms:W3CDTF">2023-10-16T22:39:50Z</dcterms:modified>
</cp:coreProperties>
</file>