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6" r:id="rId2"/>
    <p:sldId id="278" r:id="rId3"/>
    <p:sldId id="277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3DBF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78" d="100"/>
          <a:sy n="78" d="100"/>
        </p:scale>
        <p:origin x="586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D6AEC88-240A-434D-AEA2-1129F0942603}"/>
              </a:ext>
            </a:extLst>
          </p:cNvPr>
          <p:cNvSpPr/>
          <p:nvPr userDrawn="1"/>
        </p:nvSpPr>
        <p:spPr>
          <a:xfrm>
            <a:off x="1069671" y="1693864"/>
            <a:ext cx="7076740" cy="5164136"/>
          </a:xfrm>
          <a:custGeom>
            <a:avLst/>
            <a:gdLst>
              <a:gd name="connsiteX0" fmla="*/ 2952565 w 7076740"/>
              <a:gd name="connsiteY0" fmla="*/ 88 h 5164136"/>
              <a:gd name="connsiteX1" fmla="*/ 6337735 w 7076740"/>
              <a:gd name="connsiteY1" fmla="*/ 1905000 h 5164136"/>
              <a:gd name="connsiteX2" fmla="*/ 6080132 w 7076740"/>
              <a:gd name="connsiteY2" fmla="*/ 5004379 h 5164136"/>
              <a:gd name="connsiteX3" fmla="*/ 5846423 w 7076740"/>
              <a:gd name="connsiteY3" fmla="*/ 5164136 h 5164136"/>
              <a:gd name="connsiteX4" fmla="*/ 115254 w 7076740"/>
              <a:gd name="connsiteY4" fmla="*/ 5164136 h 5164136"/>
              <a:gd name="connsiteX5" fmla="*/ 108868 w 7076740"/>
              <a:gd name="connsiteY5" fmla="*/ 5138781 h 5164136"/>
              <a:gd name="connsiteX6" fmla="*/ 1536604 w 7076740"/>
              <a:gd name="connsiteY6" fmla="*/ 401905 h 5164136"/>
              <a:gd name="connsiteX7" fmla="*/ 2952565 w 7076740"/>
              <a:gd name="connsiteY7" fmla="*/ 88 h 516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76740" h="5164136">
                <a:moveTo>
                  <a:pt x="2952565" y="88"/>
                </a:moveTo>
                <a:cubicBezTo>
                  <a:pt x="3880114" y="-7336"/>
                  <a:pt x="5029752" y="450939"/>
                  <a:pt x="6337735" y="1905000"/>
                </a:cubicBezTo>
                <a:cubicBezTo>
                  <a:pt x="7645718" y="3359060"/>
                  <a:pt x="6998635" y="4332285"/>
                  <a:pt x="6080132" y="5004379"/>
                </a:cubicBezTo>
                <a:lnTo>
                  <a:pt x="5846423" y="5164136"/>
                </a:lnTo>
                <a:lnTo>
                  <a:pt x="115254" y="5164136"/>
                </a:lnTo>
                <a:lnTo>
                  <a:pt x="108868" y="5138781"/>
                </a:lnTo>
                <a:cubicBezTo>
                  <a:pt x="-317035" y="3256565"/>
                  <a:pt x="579466" y="965050"/>
                  <a:pt x="1536604" y="401905"/>
                </a:cubicBezTo>
                <a:cubicBezTo>
                  <a:pt x="1919459" y="176647"/>
                  <a:pt x="2396036" y="4542"/>
                  <a:pt x="2952565" y="88"/>
                </a:cubicBezTo>
                <a:close/>
              </a:path>
            </a:pathLst>
          </a:cu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33BA2AE-9F93-4E7A-9DFD-97B5382F6724}"/>
              </a:ext>
            </a:extLst>
          </p:cNvPr>
          <p:cNvSpPr/>
          <p:nvPr userDrawn="1"/>
        </p:nvSpPr>
        <p:spPr>
          <a:xfrm>
            <a:off x="3717030" y="0"/>
            <a:ext cx="8471795" cy="5825405"/>
          </a:xfrm>
          <a:custGeom>
            <a:avLst/>
            <a:gdLst>
              <a:gd name="connsiteX0" fmla="*/ 1457046 w 8471795"/>
              <a:gd name="connsiteY0" fmla="*/ 0 h 5825405"/>
              <a:gd name="connsiteX1" fmla="*/ 8471795 w 8471795"/>
              <a:gd name="connsiteY1" fmla="*/ 0 h 5825405"/>
              <a:gd name="connsiteX2" fmla="*/ 8471795 w 8471795"/>
              <a:gd name="connsiteY2" fmla="*/ 1859738 h 5825405"/>
              <a:gd name="connsiteX3" fmla="*/ 8314116 w 8471795"/>
              <a:gd name="connsiteY3" fmla="*/ 2020116 h 5825405"/>
              <a:gd name="connsiteX4" fmla="*/ 6479861 w 8471795"/>
              <a:gd name="connsiteY4" fmla="*/ 3230875 h 5825405"/>
              <a:gd name="connsiteX5" fmla="*/ 2545806 w 8471795"/>
              <a:gd name="connsiteY5" fmla="*/ 5813245 h 5825405"/>
              <a:gd name="connsiteX6" fmla="*/ 10360 w 8471795"/>
              <a:gd name="connsiteY6" fmla="*/ 2895018 h 5825405"/>
              <a:gd name="connsiteX7" fmla="*/ 1365117 w 8471795"/>
              <a:gd name="connsiteY7" fmla="*/ 92342 h 5825405"/>
              <a:gd name="connsiteX8" fmla="*/ 1457046 w 8471795"/>
              <a:gd name="connsiteY8" fmla="*/ 0 h 582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471795" h="5825405">
                <a:moveTo>
                  <a:pt x="1457046" y="0"/>
                </a:moveTo>
                <a:lnTo>
                  <a:pt x="8471795" y="0"/>
                </a:lnTo>
                <a:lnTo>
                  <a:pt x="8471795" y="1859738"/>
                </a:lnTo>
                <a:lnTo>
                  <a:pt x="8314116" y="2020116"/>
                </a:lnTo>
                <a:cubicBezTo>
                  <a:pt x="7779312" y="2521114"/>
                  <a:pt x="7018363" y="2886621"/>
                  <a:pt x="6479861" y="3230875"/>
                </a:cubicBezTo>
                <a:cubicBezTo>
                  <a:pt x="5253274" y="4014542"/>
                  <a:pt x="4071561" y="5656511"/>
                  <a:pt x="2545806" y="5813245"/>
                </a:cubicBezTo>
                <a:cubicBezTo>
                  <a:pt x="937780" y="5984905"/>
                  <a:pt x="-116786" y="4305618"/>
                  <a:pt x="10360" y="2895018"/>
                </a:cubicBezTo>
                <a:cubicBezTo>
                  <a:pt x="101513" y="1845930"/>
                  <a:pt x="617286" y="875676"/>
                  <a:pt x="1365117" y="92342"/>
                </a:cubicBezTo>
                <a:lnTo>
                  <a:pt x="1457046" y="0"/>
                </a:lnTo>
                <a:close/>
              </a:path>
            </a:pathLst>
          </a:cu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44171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4E53C57-A5AB-4756-B13F-360489AB9734}"/>
              </a:ext>
            </a:extLst>
          </p:cNvPr>
          <p:cNvSpPr/>
          <p:nvPr userDrawn="1"/>
        </p:nvSpPr>
        <p:spPr>
          <a:xfrm>
            <a:off x="1069671" y="1693864"/>
            <a:ext cx="7076740" cy="5164136"/>
          </a:xfrm>
          <a:custGeom>
            <a:avLst/>
            <a:gdLst>
              <a:gd name="connsiteX0" fmla="*/ 2952565 w 7076740"/>
              <a:gd name="connsiteY0" fmla="*/ 88 h 5164136"/>
              <a:gd name="connsiteX1" fmla="*/ 6337735 w 7076740"/>
              <a:gd name="connsiteY1" fmla="*/ 1905000 h 5164136"/>
              <a:gd name="connsiteX2" fmla="*/ 6080132 w 7076740"/>
              <a:gd name="connsiteY2" fmla="*/ 5004379 h 5164136"/>
              <a:gd name="connsiteX3" fmla="*/ 5846423 w 7076740"/>
              <a:gd name="connsiteY3" fmla="*/ 5164136 h 5164136"/>
              <a:gd name="connsiteX4" fmla="*/ 115254 w 7076740"/>
              <a:gd name="connsiteY4" fmla="*/ 5164136 h 5164136"/>
              <a:gd name="connsiteX5" fmla="*/ 108868 w 7076740"/>
              <a:gd name="connsiteY5" fmla="*/ 5138781 h 5164136"/>
              <a:gd name="connsiteX6" fmla="*/ 1536604 w 7076740"/>
              <a:gd name="connsiteY6" fmla="*/ 401905 h 5164136"/>
              <a:gd name="connsiteX7" fmla="*/ 2952565 w 7076740"/>
              <a:gd name="connsiteY7" fmla="*/ 88 h 516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76740" h="5164136">
                <a:moveTo>
                  <a:pt x="2952565" y="88"/>
                </a:moveTo>
                <a:cubicBezTo>
                  <a:pt x="3880114" y="-7336"/>
                  <a:pt x="5029752" y="450939"/>
                  <a:pt x="6337735" y="1905000"/>
                </a:cubicBezTo>
                <a:cubicBezTo>
                  <a:pt x="7645718" y="3359060"/>
                  <a:pt x="6998635" y="4332285"/>
                  <a:pt x="6080132" y="5004379"/>
                </a:cubicBezTo>
                <a:lnTo>
                  <a:pt x="5846423" y="5164136"/>
                </a:lnTo>
                <a:lnTo>
                  <a:pt x="115254" y="5164136"/>
                </a:lnTo>
                <a:lnTo>
                  <a:pt x="108868" y="5138781"/>
                </a:lnTo>
                <a:cubicBezTo>
                  <a:pt x="-317035" y="3256565"/>
                  <a:pt x="579466" y="965050"/>
                  <a:pt x="1536604" y="401905"/>
                </a:cubicBezTo>
                <a:cubicBezTo>
                  <a:pt x="1919459" y="176647"/>
                  <a:pt x="2396036" y="4542"/>
                  <a:pt x="2952565" y="88"/>
                </a:cubicBezTo>
                <a:close/>
              </a:path>
            </a:pathLst>
          </a:cu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6-Year Ink Timeline Concept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F817227-26CA-474F-BBE1-44F30D704910}"/>
              </a:ext>
            </a:extLst>
          </p:cNvPr>
          <p:cNvCxnSpPr>
            <a:cxnSpLocks/>
          </p:cNvCxnSpPr>
          <p:nvPr/>
        </p:nvCxnSpPr>
        <p:spPr>
          <a:xfrm>
            <a:off x="2998068" y="3865970"/>
            <a:ext cx="9190757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2458160-1B40-4A52-98A0-C1D4B6604532}"/>
              </a:ext>
            </a:extLst>
          </p:cNvPr>
          <p:cNvSpPr txBox="1"/>
          <p:nvPr/>
        </p:nvSpPr>
        <p:spPr>
          <a:xfrm rot="16200000">
            <a:off x="535867" y="3542806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360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</a:t>
            </a:r>
            <a:endParaRPr lang="en-IN" sz="3600" b="1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EB5F880-98F2-42F5-9740-6659C79F8B7C}"/>
              </a:ext>
            </a:extLst>
          </p:cNvPr>
          <p:cNvSpPr txBox="1"/>
          <p:nvPr/>
        </p:nvSpPr>
        <p:spPr>
          <a:xfrm>
            <a:off x="1825351" y="5514843"/>
            <a:ext cx="2345434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B4CB87-2881-4C34-857A-D629212A52B4}"/>
              </a:ext>
            </a:extLst>
          </p:cNvPr>
          <p:cNvSpPr txBox="1"/>
          <p:nvPr/>
        </p:nvSpPr>
        <p:spPr>
          <a:xfrm>
            <a:off x="7554127" y="1334195"/>
            <a:ext cx="2345434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3BAD81F-26A9-4F00-AB3B-FD25840BFA4D}"/>
              </a:ext>
            </a:extLst>
          </p:cNvPr>
          <p:cNvCxnSpPr>
            <a:cxnSpLocks/>
          </p:cNvCxnSpPr>
          <p:nvPr/>
        </p:nvCxnSpPr>
        <p:spPr>
          <a:xfrm>
            <a:off x="2998068" y="5013176"/>
            <a:ext cx="0" cy="38473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6B7C80A-6145-41C8-B3EF-3E7261F093EB}"/>
              </a:ext>
            </a:extLst>
          </p:cNvPr>
          <p:cNvCxnSpPr>
            <a:cxnSpLocks/>
          </p:cNvCxnSpPr>
          <p:nvPr/>
        </p:nvCxnSpPr>
        <p:spPr>
          <a:xfrm>
            <a:off x="8736395" y="2316628"/>
            <a:ext cx="0" cy="39191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reeform 9">
            <a:extLst>
              <a:ext uri="{FF2B5EF4-FFF2-40B4-BE49-F238E27FC236}">
                <a16:creationId xmlns:a16="http://schemas.microsoft.com/office/drawing/2014/main" id="{EE5F3617-E207-4BD1-B3EB-A8A91CE7B7A4}"/>
              </a:ext>
            </a:extLst>
          </p:cNvPr>
          <p:cNvSpPr>
            <a:spLocks/>
          </p:cNvSpPr>
          <p:nvPr/>
        </p:nvSpPr>
        <p:spPr bwMode="auto">
          <a:xfrm>
            <a:off x="1672428" y="2840038"/>
            <a:ext cx="2649538" cy="2068513"/>
          </a:xfrm>
          <a:custGeom>
            <a:avLst/>
            <a:gdLst>
              <a:gd name="T0" fmla="*/ 970 w 1416"/>
              <a:gd name="T1" fmla="*/ 57 h 1108"/>
              <a:gd name="T2" fmla="*/ 1032 w 1416"/>
              <a:gd name="T3" fmla="*/ 95 h 1108"/>
              <a:gd name="T4" fmla="*/ 1144 w 1416"/>
              <a:gd name="T5" fmla="*/ 443 h 1108"/>
              <a:gd name="T6" fmla="*/ 1277 w 1416"/>
              <a:gd name="T7" fmla="*/ 654 h 1108"/>
              <a:gd name="T8" fmla="*/ 1379 w 1416"/>
              <a:gd name="T9" fmla="*/ 943 h 1108"/>
              <a:gd name="T10" fmla="*/ 1152 w 1416"/>
              <a:gd name="T11" fmla="*/ 1104 h 1108"/>
              <a:gd name="T12" fmla="*/ 651 w 1416"/>
              <a:gd name="T13" fmla="*/ 959 h 1108"/>
              <a:gd name="T14" fmla="*/ 15 w 1416"/>
              <a:gd name="T15" fmla="*/ 654 h 1108"/>
              <a:gd name="T16" fmla="*/ 75 w 1416"/>
              <a:gd name="T17" fmla="*/ 423 h 1108"/>
              <a:gd name="T18" fmla="*/ 360 w 1416"/>
              <a:gd name="T19" fmla="*/ 322 h 1108"/>
              <a:gd name="T20" fmla="*/ 587 w 1416"/>
              <a:gd name="T21" fmla="*/ 168 h 1108"/>
              <a:gd name="T22" fmla="*/ 970 w 1416"/>
              <a:gd name="T23" fmla="*/ 57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6" h="1108">
                <a:moveTo>
                  <a:pt x="970" y="57"/>
                </a:moveTo>
                <a:cubicBezTo>
                  <a:pt x="992" y="66"/>
                  <a:pt x="1012" y="78"/>
                  <a:pt x="1032" y="95"/>
                </a:cubicBezTo>
                <a:cubicBezTo>
                  <a:pt x="1128" y="175"/>
                  <a:pt x="1137" y="327"/>
                  <a:pt x="1144" y="443"/>
                </a:cubicBezTo>
                <a:cubicBezTo>
                  <a:pt x="1149" y="532"/>
                  <a:pt x="1214" y="597"/>
                  <a:pt x="1277" y="654"/>
                </a:cubicBezTo>
                <a:cubicBezTo>
                  <a:pt x="1358" y="728"/>
                  <a:pt x="1416" y="830"/>
                  <a:pt x="1379" y="943"/>
                </a:cubicBezTo>
                <a:cubicBezTo>
                  <a:pt x="1347" y="1043"/>
                  <a:pt x="1254" y="1102"/>
                  <a:pt x="1152" y="1104"/>
                </a:cubicBezTo>
                <a:cubicBezTo>
                  <a:pt x="968" y="1108"/>
                  <a:pt x="827" y="987"/>
                  <a:pt x="651" y="959"/>
                </a:cubicBezTo>
                <a:cubicBezTo>
                  <a:pt x="426" y="923"/>
                  <a:pt x="71" y="953"/>
                  <a:pt x="15" y="654"/>
                </a:cubicBezTo>
                <a:cubicBezTo>
                  <a:pt x="0" y="575"/>
                  <a:pt x="14" y="478"/>
                  <a:pt x="75" y="423"/>
                </a:cubicBezTo>
                <a:cubicBezTo>
                  <a:pt x="155" y="351"/>
                  <a:pt x="264" y="355"/>
                  <a:pt x="360" y="322"/>
                </a:cubicBezTo>
                <a:cubicBezTo>
                  <a:pt x="448" y="292"/>
                  <a:pt x="520" y="231"/>
                  <a:pt x="587" y="168"/>
                </a:cubicBezTo>
                <a:cubicBezTo>
                  <a:pt x="686" y="75"/>
                  <a:pt x="839" y="0"/>
                  <a:pt x="970" y="5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>
                  <a:lumMod val="75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65FBC1-1584-4A60-B812-8666C77866D8}"/>
              </a:ext>
            </a:extLst>
          </p:cNvPr>
          <p:cNvSpPr txBox="1"/>
          <p:nvPr/>
        </p:nvSpPr>
        <p:spPr>
          <a:xfrm>
            <a:off x="2553075" y="3643461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2021</a:t>
            </a:r>
            <a:endParaRPr lang="en-IN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6C5CC7D-8FC5-4227-8CF7-BEDC2495856B}"/>
              </a:ext>
            </a:extLst>
          </p:cNvPr>
          <p:cNvGrpSpPr/>
          <p:nvPr/>
        </p:nvGrpSpPr>
        <p:grpSpPr>
          <a:xfrm>
            <a:off x="7850188" y="2743202"/>
            <a:ext cx="1898496" cy="2221149"/>
            <a:chOff x="7850188" y="2743202"/>
            <a:chExt cx="1898496" cy="2221149"/>
          </a:xfrm>
        </p:grpSpPr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id="{D365B80D-9101-4A86-B53E-A51371004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2743202"/>
              <a:ext cx="1898496" cy="2221149"/>
            </a:xfrm>
            <a:custGeom>
              <a:avLst/>
              <a:gdLst>
                <a:gd name="T0" fmla="*/ 383 w 1188"/>
                <a:gd name="T1" fmla="*/ 2 h 1465"/>
                <a:gd name="T2" fmla="*/ 665 w 1188"/>
                <a:gd name="T3" fmla="*/ 209 h 1465"/>
                <a:gd name="T4" fmla="*/ 1114 w 1188"/>
                <a:gd name="T5" fmla="*/ 1006 h 1465"/>
                <a:gd name="T6" fmla="*/ 90 w 1188"/>
                <a:gd name="T7" fmla="*/ 1045 h 1465"/>
                <a:gd name="T8" fmla="*/ 13 w 1188"/>
                <a:gd name="T9" fmla="*/ 558 h 1465"/>
                <a:gd name="T10" fmla="*/ 151 w 1188"/>
                <a:gd name="T11" fmla="*/ 116 h 1465"/>
                <a:gd name="T12" fmla="*/ 383 w 1188"/>
                <a:gd name="T13" fmla="*/ 2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8" h="1465">
                  <a:moveTo>
                    <a:pt x="383" y="2"/>
                  </a:moveTo>
                  <a:cubicBezTo>
                    <a:pt x="517" y="0"/>
                    <a:pt x="594" y="113"/>
                    <a:pt x="665" y="209"/>
                  </a:cubicBezTo>
                  <a:cubicBezTo>
                    <a:pt x="844" y="450"/>
                    <a:pt x="1188" y="660"/>
                    <a:pt x="1114" y="1006"/>
                  </a:cubicBezTo>
                  <a:cubicBezTo>
                    <a:pt x="1015" y="1465"/>
                    <a:pt x="277" y="1385"/>
                    <a:pt x="90" y="1045"/>
                  </a:cubicBezTo>
                  <a:cubicBezTo>
                    <a:pt x="14" y="908"/>
                    <a:pt x="0" y="712"/>
                    <a:pt x="13" y="558"/>
                  </a:cubicBezTo>
                  <a:cubicBezTo>
                    <a:pt x="26" y="411"/>
                    <a:pt x="51" y="232"/>
                    <a:pt x="151" y="116"/>
                  </a:cubicBezTo>
                  <a:cubicBezTo>
                    <a:pt x="208" y="50"/>
                    <a:pt x="297" y="3"/>
                    <a:pt x="383" y="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DE141B2-0E8F-45D3-9234-B9BB44C170EA}"/>
                </a:ext>
              </a:extLst>
            </p:cNvPr>
            <p:cNvSpPr txBox="1"/>
            <p:nvPr/>
          </p:nvSpPr>
          <p:spPr>
            <a:xfrm>
              <a:off x="8207426" y="3632281"/>
              <a:ext cx="8899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2022</a:t>
              </a:r>
              <a:endPara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F817227-26CA-474F-BBE1-44F30D704910}"/>
              </a:ext>
            </a:extLst>
          </p:cNvPr>
          <p:cNvCxnSpPr>
            <a:cxnSpLocks/>
          </p:cNvCxnSpPr>
          <p:nvPr/>
        </p:nvCxnSpPr>
        <p:spPr>
          <a:xfrm>
            <a:off x="0" y="3865970"/>
            <a:ext cx="12188825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7EA99248-D154-4DA7-B964-951E2431BB9F}"/>
              </a:ext>
            </a:extLst>
          </p:cNvPr>
          <p:cNvSpPr/>
          <p:nvPr/>
        </p:nvSpPr>
        <p:spPr>
          <a:xfrm flipH="1">
            <a:off x="1914017" y="2903087"/>
            <a:ext cx="2168102" cy="1925766"/>
          </a:xfrm>
          <a:custGeom>
            <a:avLst/>
            <a:gdLst>
              <a:gd name="connsiteX0" fmla="*/ 0 w 1543202"/>
              <a:gd name="connsiteY0" fmla="*/ 771601 h 1543202"/>
              <a:gd name="connsiteX1" fmla="*/ 771601 w 1543202"/>
              <a:gd name="connsiteY1" fmla="*/ 0 h 1543202"/>
              <a:gd name="connsiteX2" fmla="*/ 1543202 w 1543202"/>
              <a:gd name="connsiteY2" fmla="*/ 771601 h 1543202"/>
              <a:gd name="connsiteX3" fmla="*/ 771601 w 1543202"/>
              <a:gd name="connsiteY3" fmla="*/ 1543202 h 1543202"/>
              <a:gd name="connsiteX4" fmla="*/ 0 w 1543202"/>
              <a:gd name="connsiteY4" fmla="*/ 771601 h 1543202"/>
              <a:gd name="connsiteX0" fmla="*/ 10828 w 1554030"/>
              <a:gd name="connsiteY0" fmla="*/ 836915 h 1608516"/>
              <a:gd name="connsiteX1" fmla="*/ 493180 w 1554030"/>
              <a:gd name="connsiteY1" fmla="*/ 0 h 1608516"/>
              <a:gd name="connsiteX2" fmla="*/ 1554030 w 1554030"/>
              <a:gd name="connsiteY2" fmla="*/ 836915 h 1608516"/>
              <a:gd name="connsiteX3" fmla="*/ 782429 w 1554030"/>
              <a:gd name="connsiteY3" fmla="*/ 1608516 h 1608516"/>
              <a:gd name="connsiteX4" fmla="*/ 10828 w 1554030"/>
              <a:gd name="connsiteY4" fmla="*/ 836915 h 1608516"/>
              <a:gd name="connsiteX0" fmla="*/ 6086 w 1717239"/>
              <a:gd name="connsiteY0" fmla="*/ 840932 h 1614369"/>
              <a:gd name="connsiteX1" fmla="*/ 488438 w 1717239"/>
              <a:gd name="connsiteY1" fmla="*/ 4017 h 1614369"/>
              <a:gd name="connsiteX2" fmla="*/ 1717239 w 1717239"/>
              <a:gd name="connsiteY2" fmla="*/ 616998 h 1614369"/>
              <a:gd name="connsiteX3" fmla="*/ 777687 w 1717239"/>
              <a:gd name="connsiteY3" fmla="*/ 1612533 h 1614369"/>
              <a:gd name="connsiteX4" fmla="*/ 6086 w 1717239"/>
              <a:gd name="connsiteY4" fmla="*/ 840932 h 1614369"/>
              <a:gd name="connsiteX0" fmla="*/ 14617 w 1725770"/>
              <a:gd name="connsiteY0" fmla="*/ 857676 h 1631113"/>
              <a:gd name="connsiteX1" fmla="*/ 496969 w 1725770"/>
              <a:gd name="connsiteY1" fmla="*/ 20761 h 1631113"/>
              <a:gd name="connsiteX2" fmla="*/ 1725770 w 1725770"/>
              <a:gd name="connsiteY2" fmla="*/ 633742 h 1631113"/>
              <a:gd name="connsiteX3" fmla="*/ 786218 w 1725770"/>
              <a:gd name="connsiteY3" fmla="*/ 1629277 h 1631113"/>
              <a:gd name="connsiteX4" fmla="*/ 14617 w 1725770"/>
              <a:gd name="connsiteY4" fmla="*/ 857676 h 1631113"/>
              <a:gd name="connsiteX0" fmla="*/ 23533 w 1734686"/>
              <a:gd name="connsiteY0" fmla="*/ 857676 h 1854595"/>
              <a:gd name="connsiteX1" fmla="*/ 505885 w 1734686"/>
              <a:gd name="connsiteY1" fmla="*/ 20761 h 1854595"/>
              <a:gd name="connsiteX2" fmla="*/ 1734686 w 1734686"/>
              <a:gd name="connsiteY2" fmla="*/ 633742 h 1854595"/>
              <a:gd name="connsiteX3" fmla="*/ 935093 w 1734686"/>
              <a:gd name="connsiteY3" fmla="*/ 1853212 h 1854595"/>
              <a:gd name="connsiteX4" fmla="*/ 23533 w 1734686"/>
              <a:gd name="connsiteY4" fmla="*/ 857676 h 1854595"/>
              <a:gd name="connsiteX0" fmla="*/ 23533 w 1734686"/>
              <a:gd name="connsiteY0" fmla="*/ 857676 h 1867180"/>
              <a:gd name="connsiteX1" fmla="*/ 505885 w 1734686"/>
              <a:gd name="connsiteY1" fmla="*/ 20761 h 1867180"/>
              <a:gd name="connsiteX2" fmla="*/ 1734686 w 1734686"/>
              <a:gd name="connsiteY2" fmla="*/ 633742 h 1867180"/>
              <a:gd name="connsiteX3" fmla="*/ 935093 w 1734686"/>
              <a:gd name="connsiteY3" fmla="*/ 1853212 h 1867180"/>
              <a:gd name="connsiteX4" fmla="*/ 23533 w 1734686"/>
              <a:gd name="connsiteY4" fmla="*/ 857676 h 1867180"/>
              <a:gd name="connsiteX0" fmla="*/ 23533 w 1739368"/>
              <a:gd name="connsiteY0" fmla="*/ 871592 h 1881096"/>
              <a:gd name="connsiteX1" fmla="*/ 505885 w 1739368"/>
              <a:gd name="connsiteY1" fmla="*/ 34677 h 1881096"/>
              <a:gd name="connsiteX2" fmla="*/ 1734686 w 1739368"/>
              <a:gd name="connsiteY2" fmla="*/ 647658 h 1881096"/>
              <a:gd name="connsiteX3" fmla="*/ 935093 w 1739368"/>
              <a:gd name="connsiteY3" fmla="*/ 1867128 h 1881096"/>
              <a:gd name="connsiteX4" fmla="*/ 23533 w 1739368"/>
              <a:gd name="connsiteY4" fmla="*/ 871592 h 1881096"/>
              <a:gd name="connsiteX0" fmla="*/ 11587 w 1705930"/>
              <a:gd name="connsiteY0" fmla="*/ 934318 h 1936182"/>
              <a:gd name="connsiteX1" fmla="*/ 493939 w 1705930"/>
              <a:gd name="connsiteY1" fmla="*/ 97403 h 1936182"/>
              <a:gd name="connsiteX2" fmla="*/ 1704079 w 1705930"/>
              <a:gd name="connsiteY2" fmla="*/ 430466 h 1936182"/>
              <a:gd name="connsiteX3" fmla="*/ 923147 w 1705930"/>
              <a:gd name="connsiteY3" fmla="*/ 1929854 h 1936182"/>
              <a:gd name="connsiteX4" fmla="*/ 11587 w 1705930"/>
              <a:gd name="connsiteY4" fmla="*/ 934318 h 1936182"/>
              <a:gd name="connsiteX0" fmla="*/ 66372 w 1760715"/>
              <a:gd name="connsiteY0" fmla="*/ 942000 h 1943864"/>
              <a:gd name="connsiteX1" fmla="*/ 548724 w 1760715"/>
              <a:gd name="connsiteY1" fmla="*/ 105085 h 1943864"/>
              <a:gd name="connsiteX2" fmla="*/ 1758864 w 1760715"/>
              <a:gd name="connsiteY2" fmla="*/ 438148 h 1943864"/>
              <a:gd name="connsiteX3" fmla="*/ 977932 w 1760715"/>
              <a:gd name="connsiteY3" fmla="*/ 1937536 h 1943864"/>
              <a:gd name="connsiteX4" fmla="*/ 66372 w 1760715"/>
              <a:gd name="connsiteY4" fmla="*/ 942000 h 1943864"/>
              <a:gd name="connsiteX0" fmla="*/ 66372 w 1762528"/>
              <a:gd name="connsiteY0" fmla="*/ 942000 h 1937819"/>
              <a:gd name="connsiteX1" fmla="*/ 548724 w 1762528"/>
              <a:gd name="connsiteY1" fmla="*/ 105085 h 1937819"/>
              <a:gd name="connsiteX2" fmla="*/ 1758864 w 1762528"/>
              <a:gd name="connsiteY2" fmla="*/ 438148 h 1937819"/>
              <a:gd name="connsiteX3" fmla="*/ 977932 w 1762528"/>
              <a:gd name="connsiteY3" fmla="*/ 1937536 h 1937819"/>
              <a:gd name="connsiteX4" fmla="*/ 66372 w 1762528"/>
              <a:gd name="connsiteY4" fmla="*/ 942000 h 1937819"/>
              <a:gd name="connsiteX0" fmla="*/ 11587 w 1705930"/>
              <a:gd name="connsiteY0" fmla="*/ 883642 h 1882985"/>
              <a:gd name="connsiteX1" fmla="*/ 493939 w 1705930"/>
              <a:gd name="connsiteY1" fmla="*/ 46727 h 1882985"/>
              <a:gd name="connsiteX2" fmla="*/ 1704079 w 1705930"/>
              <a:gd name="connsiteY2" fmla="*/ 501088 h 1882985"/>
              <a:gd name="connsiteX3" fmla="*/ 923147 w 1705930"/>
              <a:gd name="connsiteY3" fmla="*/ 1879178 h 1882985"/>
              <a:gd name="connsiteX4" fmla="*/ 11587 w 1705930"/>
              <a:gd name="connsiteY4" fmla="*/ 883642 h 1882985"/>
              <a:gd name="connsiteX0" fmla="*/ 26294 w 1720637"/>
              <a:gd name="connsiteY0" fmla="*/ 954131 h 1953474"/>
              <a:gd name="connsiteX1" fmla="*/ 508646 w 1720637"/>
              <a:gd name="connsiteY1" fmla="*/ 117216 h 1953474"/>
              <a:gd name="connsiteX2" fmla="*/ 1718786 w 1720637"/>
              <a:gd name="connsiteY2" fmla="*/ 571577 h 1953474"/>
              <a:gd name="connsiteX3" fmla="*/ 937854 w 1720637"/>
              <a:gd name="connsiteY3" fmla="*/ 1949667 h 1953474"/>
              <a:gd name="connsiteX4" fmla="*/ 26294 w 1720637"/>
              <a:gd name="connsiteY4" fmla="*/ 954131 h 1953474"/>
              <a:gd name="connsiteX0" fmla="*/ 102440 w 1796783"/>
              <a:gd name="connsiteY0" fmla="*/ 1070241 h 2069584"/>
              <a:gd name="connsiteX1" fmla="*/ 584792 w 1796783"/>
              <a:gd name="connsiteY1" fmla="*/ 233326 h 2069584"/>
              <a:gd name="connsiteX2" fmla="*/ 1794932 w 1796783"/>
              <a:gd name="connsiteY2" fmla="*/ 687687 h 2069584"/>
              <a:gd name="connsiteX3" fmla="*/ 1014000 w 1796783"/>
              <a:gd name="connsiteY3" fmla="*/ 2065777 h 2069584"/>
              <a:gd name="connsiteX4" fmla="*/ 102440 w 1796783"/>
              <a:gd name="connsiteY4" fmla="*/ 1070241 h 2069584"/>
              <a:gd name="connsiteX0" fmla="*/ 6576 w 2009010"/>
              <a:gd name="connsiteY0" fmla="*/ 1424812 h 1952583"/>
              <a:gd name="connsiteX1" fmla="*/ 796838 w 2009010"/>
              <a:gd name="connsiteY1" fmla="*/ 84044 h 1952583"/>
              <a:gd name="connsiteX2" fmla="*/ 2006978 w 2009010"/>
              <a:gd name="connsiteY2" fmla="*/ 538405 h 1952583"/>
              <a:gd name="connsiteX3" fmla="*/ 1226046 w 2009010"/>
              <a:gd name="connsiteY3" fmla="*/ 1916495 h 1952583"/>
              <a:gd name="connsiteX4" fmla="*/ 6576 w 2009010"/>
              <a:gd name="connsiteY4" fmla="*/ 1424812 h 1952583"/>
              <a:gd name="connsiteX0" fmla="*/ 6093 w 2064548"/>
              <a:gd name="connsiteY0" fmla="*/ 1084076 h 1903075"/>
              <a:gd name="connsiteX1" fmla="*/ 852339 w 2064548"/>
              <a:gd name="connsiteY1" fmla="*/ 60548 h 1903075"/>
              <a:gd name="connsiteX2" fmla="*/ 2062479 w 2064548"/>
              <a:gd name="connsiteY2" fmla="*/ 514909 h 1903075"/>
              <a:gd name="connsiteX3" fmla="*/ 1281547 w 2064548"/>
              <a:gd name="connsiteY3" fmla="*/ 1892999 h 1903075"/>
              <a:gd name="connsiteX4" fmla="*/ 6093 w 2064548"/>
              <a:gd name="connsiteY4" fmla="*/ 1084076 h 1903075"/>
              <a:gd name="connsiteX0" fmla="*/ 109647 w 2168102"/>
              <a:gd name="connsiteY0" fmla="*/ 1084076 h 1925766"/>
              <a:gd name="connsiteX1" fmla="*/ 955893 w 2168102"/>
              <a:gd name="connsiteY1" fmla="*/ 60548 h 1925766"/>
              <a:gd name="connsiteX2" fmla="*/ 2166033 w 2168102"/>
              <a:gd name="connsiteY2" fmla="*/ 514909 h 1925766"/>
              <a:gd name="connsiteX3" fmla="*/ 1385101 w 2168102"/>
              <a:gd name="connsiteY3" fmla="*/ 1892999 h 1925766"/>
              <a:gd name="connsiteX4" fmla="*/ 109647 w 2168102"/>
              <a:gd name="connsiteY4" fmla="*/ 1084076 h 1925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8102" h="1925766">
                <a:moveTo>
                  <a:pt x="109647" y="1084076"/>
                </a:moveTo>
                <a:cubicBezTo>
                  <a:pt x="-316451" y="246822"/>
                  <a:pt x="613162" y="155409"/>
                  <a:pt x="955893" y="60548"/>
                </a:cubicBezTo>
                <a:cubicBezTo>
                  <a:pt x="1298624" y="-34313"/>
                  <a:pt x="2128711" y="-97847"/>
                  <a:pt x="2166033" y="514909"/>
                </a:cubicBezTo>
                <a:cubicBezTo>
                  <a:pt x="2203355" y="1127665"/>
                  <a:pt x="1727832" y="1798138"/>
                  <a:pt x="1385101" y="1892999"/>
                </a:cubicBezTo>
                <a:cubicBezTo>
                  <a:pt x="1042370" y="1987860"/>
                  <a:pt x="535745" y="1921330"/>
                  <a:pt x="109647" y="108407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65FBC1-1584-4A60-B812-8666C77866D8}"/>
              </a:ext>
            </a:extLst>
          </p:cNvPr>
          <p:cNvSpPr txBox="1"/>
          <p:nvPr/>
        </p:nvSpPr>
        <p:spPr>
          <a:xfrm>
            <a:off x="2553075" y="3635137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2023</a:t>
            </a:r>
            <a:endParaRPr lang="en-IN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08E0A02-99EA-439B-8E81-7F16843251AA}"/>
              </a:ext>
            </a:extLst>
          </p:cNvPr>
          <p:cNvGrpSpPr/>
          <p:nvPr/>
        </p:nvGrpSpPr>
        <p:grpSpPr>
          <a:xfrm flipH="1">
            <a:off x="7554476" y="2826157"/>
            <a:ext cx="2344737" cy="2079626"/>
            <a:chOff x="7554476" y="2826157"/>
            <a:chExt cx="2344737" cy="2079626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49953A28-8286-46A1-A785-78B1C40E5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4476" y="2826157"/>
              <a:ext cx="2344737" cy="2079626"/>
            </a:xfrm>
            <a:custGeom>
              <a:avLst/>
              <a:gdLst>
                <a:gd name="T0" fmla="*/ 272 w 1232"/>
                <a:gd name="T1" fmla="*/ 237 h 1095"/>
                <a:gd name="T2" fmla="*/ 986 w 1232"/>
                <a:gd name="T3" fmla="*/ 106 h 1095"/>
                <a:gd name="T4" fmla="*/ 1211 w 1232"/>
                <a:gd name="T5" fmla="*/ 367 h 1095"/>
                <a:gd name="T6" fmla="*/ 882 w 1232"/>
                <a:gd name="T7" fmla="*/ 726 h 1095"/>
                <a:gd name="T8" fmla="*/ 356 w 1232"/>
                <a:gd name="T9" fmla="*/ 1072 h 1095"/>
                <a:gd name="T10" fmla="*/ 17 w 1232"/>
                <a:gd name="T11" fmla="*/ 681 h 1095"/>
                <a:gd name="T12" fmla="*/ 272 w 1232"/>
                <a:gd name="T13" fmla="*/ 237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2" h="1095">
                  <a:moveTo>
                    <a:pt x="272" y="237"/>
                  </a:moveTo>
                  <a:cubicBezTo>
                    <a:pt x="467" y="79"/>
                    <a:pt x="750" y="0"/>
                    <a:pt x="986" y="106"/>
                  </a:cubicBezTo>
                  <a:cubicBezTo>
                    <a:pt x="1087" y="152"/>
                    <a:pt x="1199" y="251"/>
                    <a:pt x="1211" y="367"/>
                  </a:cubicBezTo>
                  <a:cubicBezTo>
                    <a:pt x="1232" y="553"/>
                    <a:pt x="1010" y="644"/>
                    <a:pt x="882" y="726"/>
                  </a:cubicBezTo>
                  <a:cubicBezTo>
                    <a:pt x="718" y="831"/>
                    <a:pt x="560" y="1051"/>
                    <a:pt x="356" y="1072"/>
                  </a:cubicBezTo>
                  <a:cubicBezTo>
                    <a:pt x="141" y="1095"/>
                    <a:pt x="0" y="870"/>
                    <a:pt x="17" y="681"/>
                  </a:cubicBezTo>
                  <a:cubicBezTo>
                    <a:pt x="32" y="508"/>
                    <a:pt x="133" y="351"/>
                    <a:pt x="272" y="23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>
                    <a:lumMod val="75000"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A49A639-3F0C-43F1-BA2F-67B14F06D70E}"/>
                </a:ext>
              </a:extLst>
            </p:cNvPr>
            <p:cNvSpPr txBox="1"/>
            <p:nvPr/>
          </p:nvSpPr>
          <p:spPr>
            <a:xfrm>
              <a:off x="8207426" y="3635136"/>
              <a:ext cx="8899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2024</a:t>
              </a:r>
              <a:endPara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44B4A5A7-2602-44EA-85FC-D04763DE64D0}"/>
              </a:ext>
            </a:extLst>
          </p:cNvPr>
          <p:cNvSpPr txBox="1"/>
          <p:nvPr/>
        </p:nvSpPr>
        <p:spPr>
          <a:xfrm>
            <a:off x="1825351" y="1334195"/>
            <a:ext cx="2345434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7371CC-C45E-45A3-BDD9-C94991CEE35C}"/>
              </a:ext>
            </a:extLst>
          </p:cNvPr>
          <p:cNvSpPr txBox="1"/>
          <p:nvPr/>
        </p:nvSpPr>
        <p:spPr>
          <a:xfrm>
            <a:off x="7554127" y="5566749"/>
            <a:ext cx="2345434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AB5AFA3-A47B-4747-AA5E-6606EFC84DA6}"/>
              </a:ext>
            </a:extLst>
          </p:cNvPr>
          <p:cNvCxnSpPr>
            <a:cxnSpLocks/>
          </p:cNvCxnSpPr>
          <p:nvPr/>
        </p:nvCxnSpPr>
        <p:spPr>
          <a:xfrm>
            <a:off x="8706409" y="5013176"/>
            <a:ext cx="0" cy="38473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D9A2D86-9207-420E-8BD0-660372E70C6A}"/>
              </a:ext>
            </a:extLst>
          </p:cNvPr>
          <p:cNvCxnSpPr>
            <a:cxnSpLocks/>
          </p:cNvCxnSpPr>
          <p:nvPr/>
        </p:nvCxnSpPr>
        <p:spPr>
          <a:xfrm>
            <a:off x="2998068" y="2316628"/>
            <a:ext cx="0" cy="39191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910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F817227-26CA-474F-BBE1-44F30D704910}"/>
              </a:ext>
            </a:extLst>
          </p:cNvPr>
          <p:cNvCxnSpPr>
            <a:cxnSpLocks/>
          </p:cNvCxnSpPr>
          <p:nvPr/>
        </p:nvCxnSpPr>
        <p:spPr>
          <a:xfrm>
            <a:off x="0" y="3865970"/>
            <a:ext cx="8974732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7EA99248-D154-4DA7-B964-951E2431BB9F}"/>
              </a:ext>
            </a:extLst>
          </p:cNvPr>
          <p:cNvSpPr/>
          <p:nvPr/>
        </p:nvSpPr>
        <p:spPr>
          <a:xfrm>
            <a:off x="1914017" y="2903087"/>
            <a:ext cx="2168102" cy="1925766"/>
          </a:xfrm>
          <a:custGeom>
            <a:avLst/>
            <a:gdLst>
              <a:gd name="connsiteX0" fmla="*/ 0 w 1543202"/>
              <a:gd name="connsiteY0" fmla="*/ 771601 h 1543202"/>
              <a:gd name="connsiteX1" fmla="*/ 771601 w 1543202"/>
              <a:gd name="connsiteY1" fmla="*/ 0 h 1543202"/>
              <a:gd name="connsiteX2" fmla="*/ 1543202 w 1543202"/>
              <a:gd name="connsiteY2" fmla="*/ 771601 h 1543202"/>
              <a:gd name="connsiteX3" fmla="*/ 771601 w 1543202"/>
              <a:gd name="connsiteY3" fmla="*/ 1543202 h 1543202"/>
              <a:gd name="connsiteX4" fmla="*/ 0 w 1543202"/>
              <a:gd name="connsiteY4" fmla="*/ 771601 h 1543202"/>
              <a:gd name="connsiteX0" fmla="*/ 10828 w 1554030"/>
              <a:gd name="connsiteY0" fmla="*/ 836915 h 1608516"/>
              <a:gd name="connsiteX1" fmla="*/ 493180 w 1554030"/>
              <a:gd name="connsiteY1" fmla="*/ 0 h 1608516"/>
              <a:gd name="connsiteX2" fmla="*/ 1554030 w 1554030"/>
              <a:gd name="connsiteY2" fmla="*/ 836915 h 1608516"/>
              <a:gd name="connsiteX3" fmla="*/ 782429 w 1554030"/>
              <a:gd name="connsiteY3" fmla="*/ 1608516 h 1608516"/>
              <a:gd name="connsiteX4" fmla="*/ 10828 w 1554030"/>
              <a:gd name="connsiteY4" fmla="*/ 836915 h 1608516"/>
              <a:gd name="connsiteX0" fmla="*/ 6086 w 1717239"/>
              <a:gd name="connsiteY0" fmla="*/ 840932 h 1614369"/>
              <a:gd name="connsiteX1" fmla="*/ 488438 w 1717239"/>
              <a:gd name="connsiteY1" fmla="*/ 4017 h 1614369"/>
              <a:gd name="connsiteX2" fmla="*/ 1717239 w 1717239"/>
              <a:gd name="connsiteY2" fmla="*/ 616998 h 1614369"/>
              <a:gd name="connsiteX3" fmla="*/ 777687 w 1717239"/>
              <a:gd name="connsiteY3" fmla="*/ 1612533 h 1614369"/>
              <a:gd name="connsiteX4" fmla="*/ 6086 w 1717239"/>
              <a:gd name="connsiteY4" fmla="*/ 840932 h 1614369"/>
              <a:gd name="connsiteX0" fmla="*/ 14617 w 1725770"/>
              <a:gd name="connsiteY0" fmla="*/ 857676 h 1631113"/>
              <a:gd name="connsiteX1" fmla="*/ 496969 w 1725770"/>
              <a:gd name="connsiteY1" fmla="*/ 20761 h 1631113"/>
              <a:gd name="connsiteX2" fmla="*/ 1725770 w 1725770"/>
              <a:gd name="connsiteY2" fmla="*/ 633742 h 1631113"/>
              <a:gd name="connsiteX3" fmla="*/ 786218 w 1725770"/>
              <a:gd name="connsiteY3" fmla="*/ 1629277 h 1631113"/>
              <a:gd name="connsiteX4" fmla="*/ 14617 w 1725770"/>
              <a:gd name="connsiteY4" fmla="*/ 857676 h 1631113"/>
              <a:gd name="connsiteX0" fmla="*/ 23533 w 1734686"/>
              <a:gd name="connsiteY0" fmla="*/ 857676 h 1854595"/>
              <a:gd name="connsiteX1" fmla="*/ 505885 w 1734686"/>
              <a:gd name="connsiteY1" fmla="*/ 20761 h 1854595"/>
              <a:gd name="connsiteX2" fmla="*/ 1734686 w 1734686"/>
              <a:gd name="connsiteY2" fmla="*/ 633742 h 1854595"/>
              <a:gd name="connsiteX3" fmla="*/ 935093 w 1734686"/>
              <a:gd name="connsiteY3" fmla="*/ 1853212 h 1854595"/>
              <a:gd name="connsiteX4" fmla="*/ 23533 w 1734686"/>
              <a:gd name="connsiteY4" fmla="*/ 857676 h 1854595"/>
              <a:gd name="connsiteX0" fmla="*/ 23533 w 1734686"/>
              <a:gd name="connsiteY0" fmla="*/ 857676 h 1867180"/>
              <a:gd name="connsiteX1" fmla="*/ 505885 w 1734686"/>
              <a:gd name="connsiteY1" fmla="*/ 20761 h 1867180"/>
              <a:gd name="connsiteX2" fmla="*/ 1734686 w 1734686"/>
              <a:gd name="connsiteY2" fmla="*/ 633742 h 1867180"/>
              <a:gd name="connsiteX3" fmla="*/ 935093 w 1734686"/>
              <a:gd name="connsiteY3" fmla="*/ 1853212 h 1867180"/>
              <a:gd name="connsiteX4" fmla="*/ 23533 w 1734686"/>
              <a:gd name="connsiteY4" fmla="*/ 857676 h 1867180"/>
              <a:gd name="connsiteX0" fmla="*/ 23533 w 1739368"/>
              <a:gd name="connsiteY0" fmla="*/ 871592 h 1881096"/>
              <a:gd name="connsiteX1" fmla="*/ 505885 w 1739368"/>
              <a:gd name="connsiteY1" fmla="*/ 34677 h 1881096"/>
              <a:gd name="connsiteX2" fmla="*/ 1734686 w 1739368"/>
              <a:gd name="connsiteY2" fmla="*/ 647658 h 1881096"/>
              <a:gd name="connsiteX3" fmla="*/ 935093 w 1739368"/>
              <a:gd name="connsiteY3" fmla="*/ 1867128 h 1881096"/>
              <a:gd name="connsiteX4" fmla="*/ 23533 w 1739368"/>
              <a:gd name="connsiteY4" fmla="*/ 871592 h 1881096"/>
              <a:gd name="connsiteX0" fmla="*/ 11587 w 1705930"/>
              <a:gd name="connsiteY0" fmla="*/ 934318 h 1936182"/>
              <a:gd name="connsiteX1" fmla="*/ 493939 w 1705930"/>
              <a:gd name="connsiteY1" fmla="*/ 97403 h 1936182"/>
              <a:gd name="connsiteX2" fmla="*/ 1704079 w 1705930"/>
              <a:gd name="connsiteY2" fmla="*/ 430466 h 1936182"/>
              <a:gd name="connsiteX3" fmla="*/ 923147 w 1705930"/>
              <a:gd name="connsiteY3" fmla="*/ 1929854 h 1936182"/>
              <a:gd name="connsiteX4" fmla="*/ 11587 w 1705930"/>
              <a:gd name="connsiteY4" fmla="*/ 934318 h 1936182"/>
              <a:gd name="connsiteX0" fmla="*/ 66372 w 1760715"/>
              <a:gd name="connsiteY0" fmla="*/ 942000 h 1943864"/>
              <a:gd name="connsiteX1" fmla="*/ 548724 w 1760715"/>
              <a:gd name="connsiteY1" fmla="*/ 105085 h 1943864"/>
              <a:gd name="connsiteX2" fmla="*/ 1758864 w 1760715"/>
              <a:gd name="connsiteY2" fmla="*/ 438148 h 1943864"/>
              <a:gd name="connsiteX3" fmla="*/ 977932 w 1760715"/>
              <a:gd name="connsiteY3" fmla="*/ 1937536 h 1943864"/>
              <a:gd name="connsiteX4" fmla="*/ 66372 w 1760715"/>
              <a:gd name="connsiteY4" fmla="*/ 942000 h 1943864"/>
              <a:gd name="connsiteX0" fmla="*/ 66372 w 1762528"/>
              <a:gd name="connsiteY0" fmla="*/ 942000 h 1937819"/>
              <a:gd name="connsiteX1" fmla="*/ 548724 w 1762528"/>
              <a:gd name="connsiteY1" fmla="*/ 105085 h 1937819"/>
              <a:gd name="connsiteX2" fmla="*/ 1758864 w 1762528"/>
              <a:gd name="connsiteY2" fmla="*/ 438148 h 1937819"/>
              <a:gd name="connsiteX3" fmla="*/ 977932 w 1762528"/>
              <a:gd name="connsiteY3" fmla="*/ 1937536 h 1937819"/>
              <a:gd name="connsiteX4" fmla="*/ 66372 w 1762528"/>
              <a:gd name="connsiteY4" fmla="*/ 942000 h 1937819"/>
              <a:gd name="connsiteX0" fmla="*/ 11587 w 1705930"/>
              <a:gd name="connsiteY0" fmla="*/ 883642 h 1882985"/>
              <a:gd name="connsiteX1" fmla="*/ 493939 w 1705930"/>
              <a:gd name="connsiteY1" fmla="*/ 46727 h 1882985"/>
              <a:gd name="connsiteX2" fmla="*/ 1704079 w 1705930"/>
              <a:gd name="connsiteY2" fmla="*/ 501088 h 1882985"/>
              <a:gd name="connsiteX3" fmla="*/ 923147 w 1705930"/>
              <a:gd name="connsiteY3" fmla="*/ 1879178 h 1882985"/>
              <a:gd name="connsiteX4" fmla="*/ 11587 w 1705930"/>
              <a:gd name="connsiteY4" fmla="*/ 883642 h 1882985"/>
              <a:gd name="connsiteX0" fmla="*/ 26294 w 1720637"/>
              <a:gd name="connsiteY0" fmla="*/ 954131 h 1953474"/>
              <a:gd name="connsiteX1" fmla="*/ 508646 w 1720637"/>
              <a:gd name="connsiteY1" fmla="*/ 117216 h 1953474"/>
              <a:gd name="connsiteX2" fmla="*/ 1718786 w 1720637"/>
              <a:gd name="connsiteY2" fmla="*/ 571577 h 1953474"/>
              <a:gd name="connsiteX3" fmla="*/ 937854 w 1720637"/>
              <a:gd name="connsiteY3" fmla="*/ 1949667 h 1953474"/>
              <a:gd name="connsiteX4" fmla="*/ 26294 w 1720637"/>
              <a:gd name="connsiteY4" fmla="*/ 954131 h 1953474"/>
              <a:gd name="connsiteX0" fmla="*/ 102440 w 1796783"/>
              <a:gd name="connsiteY0" fmla="*/ 1070241 h 2069584"/>
              <a:gd name="connsiteX1" fmla="*/ 584792 w 1796783"/>
              <a:gd name="connsiteY1" fmla="*/ 233326 h 2069584"/>
              <a:gd name="connsiteX2" fmla="*/ 1794932 w 1796783"/>
              <a:gd name="connsiteY2" fmla="*/ 687687 h 2069584"/>
              <a:gd name="connsiteX3" fmla="*/ 1014000 w 1796783"/>
              <a:gd name="connsiteY3" fmla="*/ 2065777 h 2069584"/>
              <a:gd name="connsiteX4" fmla="*/ 102440 w 1796783"/>
              <a:gd name="connsiteY4" fmla="*/ 1070241 h 2069584"/>
              <a:gd name="connsiteX0" fmla="*/ 6576 w 2009010"/>
              <a:gd name="connsiteY0" fmla="*/ 1424812 h 1952583"/>
              <a:gd name="connsiteX1" fmla="*/ 796838 w 2009010"/>
              <a:gd name="connsiteY1" fmla="*/ 84044 h 1952583"/>
              <a:gd name="connsiteX2" fmla="*/ 2006978 w 2009010"/>
              <a:gd name="connsiteY2" fmla="*/ 538405 h 1952583"/>
              <a:gd name="connsiteX3" fmla="*/ 1226046 w 2009010"/>
              <a:gd name="connsiteY3" fmla="*/ 1916495 h 1952583"/>
              <a:gd name="connsiteX4" fmla="*/ 6576 w 2009010"/>
              <a:gd name="connsiteY4" fmla="*/ 1424812 h 1952583"/>
              <a:gd name="connsiteX0" fmla="*/ 6093 w 2064548"/>
              <a:gd name="connsiteY0" fmla="*/ 1084076 h 1903075"/>
              <a:gd name="connsiteX1" fmla="*/ 852339 w 2064548"/>
              <a:gd name="connsiteY1" fmla="*/ 60548 h 1903075"/>
              <a:gd name="connsiteX2" fmla="*/ 2062479 w 2064548"/>
              <a:gd name="connsiteY2" fmla="*/ 514909 h 1903075"/>
              <a:gd name="connsiteX3" fmla="*/ 1281547 w 2064548"/>
              <a:gd name="connsiteY3" fmla="*/ 1892999 h 1903075"/>
              <a:gd name="connsiteX4" fmla="*/ 6093 w 2064548"/>
              <a:gd name="connsiteY4" fmla="*/ 1084076 h 1903075"/>
              <a:gd name="connsiteX0" fmla="*/ 109647 w 2168102"/>
              <a:gd name="connsiteY0" fmla="*/ 1084076 h 1925766"/>
              <a:gd name="connsiteX1" fmla="*/ 955893 w 2168102"/>
              <a:gd name="connsiteY1" fmla="*/ 60548 h 1925766"/>
              <a:gd name="connsiteX2" fmla="*/ 2166033 w 2168102"/>
              <a:gd name="connsiteY2" fmla="*/ 514909 h 1925766"/>
              <a:gd name="connsiteX3" fmla="*/ 1385101 w 2168102"/>
              <a:gd name="connsiteY3" fmla="*/ 1892999 h 1925766"/>
              <a:gd name="connsiteX4" fmla="*/ 109647 w 2168102"/>
              <a:gd name="connsiteY4" fmla="*/ 1084076 h 1925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8102" h="1925766">
                <a:moveTo>
                  <a:pt x="109647" y="1084076"/>
                </a:moveTo>
                <a:cubicBezTo>
                  <a:pt x="-316451" y="246822"/>
                  <a:pt x="613162" y="155409"/>
                  <a:pt x="955893" y="60548"/>
                </a:cubicBezTo>
                <a:cubicBezTo>
                  <a:pt x="1298624" y="-34313"/>
                  <a:pt x="2128711" y="-97847"/>
                  <a:pt x="2166033" y="514909"/>
                </a:cubicBezTo>
                <a:cubicBezTo>
                  <a:pt x="2203355" y="1127665"/>
                  <a:pt x="1727832" y="1798138"/>
                  <a:pt x="1385101" y="1892999"/>
                </a:cubicBezTo>
                <a:cubicBezTo>
                  <a:pt x="1042370" y="1987860"/>
                  <a:pt x="535745" y="1921330"/>
                  <a:pt x="109647" y="108407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65FBC1-1584-4A60-B812-8666C77866D8}"/>
              </a:ext>
            </a:extLst>
          </p:cNvPr>
          <p:cNvSpPr txBox="1"/>
          <p:nvPr/>
        </p:nvSpPr>
        <p:spPr>
          <a:xfrm>
            <a:off x="2553075" y="3635137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2025</a:t>
            </a:r>
            <a:endParaRPr lang="en-IN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08E0A02-99EA-439B-8E81-7F16843251AA}"/>
              </a:ext>
            </a:extLst>
          </p:cNvPr>
          <p:cNvGrpSpPr/>
          <p:nvPr/>
        </p:nvGrpSpPr>
        <p:grpSpPr>
          <a:xfrm>
            <a:off x="7554476" y="2826157"/>
            <a:ext cx="2344737" cy="2079626"/>
            <a:chOff x="7554476" y="2826157"/>
            <a:chExt cx="2344737" cy="2079626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49953A28-8286-46A1-A785-78B1C40E5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4476" y="2826157"/>
              <a:ext cx="2344737" cy="2079626"/>
            </a:xfrm>
            <a:custGeom>
              <a:avLst/>
              <a:gdLst>
                <a:gd name="T0" fmla="*/ 272 w 1232"/>
                <a:gd name="T1" fmla="*/ 237 h 1095"/>
                <a:gd name="T2" fmla="*/ 986 w 1232"/>
                <a:gd name="T3" fmla="*/ 106 h 1095"/>
                <a:gd name="T4" fmla="*/ 1211 w 1232"/>
                <a:gd name="T5" fmla="*/ 367 h 1095"/>
                <a:gd name="T6" fmla="*/ 882 w 1232"/>
                <a:gd name="T7" fmla="*/ 726 h 1095"/>
                <a:gd name="T8" fmla="*/ 356 w 1232"/>
                <a:gd name="T9" fmla="*/ 1072 h 1095"/>
                <a:gd name="T10" fmla="*/ 17 w 1232"/>
                <a:gd name="T11" fmla="*/ 681 h 1095"/>
                <a:gd name="T12" fmla="*/ 272 w 1232"/>
                <a:gd name="T13" fmla="*/ 237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2" h="1095">
                  <a:moveTo>
                    <a:pt x="272" y="237"/>
                  </a:moveTo>
                  <a:cubicBezTo>
                    <a:pt x="467" y="79"/>
                    <a:pt x="750" y="0"/>
                    <a:pt x="986" y="106"/>
                  </a:cubicBezTo>
                  <a:cubicBezTo>
                    <a:pt x="1087" y="152"/>
                    <a:pt x="1199" y="251"/>
                    <a:pt x="1211" y="367"/>
                  </a:cubicBezTo>
                  <a:cubicBezTo>
                    <a:pt x="1232" y="553"/>
                    <a:pt x="1010" y="644"/>
                    <a:pt x="882" y="726"/>
                  </a:cubicBezTo>
                  <a:cubicBezTo>
                    <a:pt x="718" y="831"/>
                    <a:pt x="560" y="1051"/>
                    <a:pt x="356" y="1072"/>
                  </a:cubicBezTo>
                  <a:cubicBezTo>
                    <a:pt x="141" y="1095"/>
                    <a:pt x="0" y="870"/>
                    <a:pt x="17" y="681"/>
                  </a:cubicBezTo>
                  <a:cubicBezTo>
                    <a:pt x="32" y="508"/>
                    <a:pt x="133" y="351"/>
                    <a:pt x="272" y="23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>
                    <a:lumMod val="75000"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A49A639-3F0C-43F1-BA2F-67B14F06D70E}"/>
                </a:ext>
              </a:extLst>
            </p:cNvPr>
            <p:cNvSpPr txBox="1"/>
            <p:nvPr/>
          </p:nvSpPr>
          <p:spPr>
            <a:xfrm>
              <a:off x="8207426" y="3635136"/>
              <a:ext cx="8899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2026</a:t>
              </a:r>
              <a:endPara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C60DC3BF-2C78-48D0-A377-A0F413346740}"/>
              </a:ext>
            </a:extLst>
          </p:cNvPr>
          <p:cNvSpPr txBox="1"/>
          <p:nvPr/>
        </p:nvSpPr>
        <p:spPr>
          <a:xfrm rot="16200000">
            <a:off x="10328832" y="3542807"/>
            <a:ext cx="1225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36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Goal</a:t>
            </a:r>
            <a:endParaRPr lang="en-IN" sz="3600" b="1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4B4A5A7-2602-44EA-85FC-D04763DE64D0}"/>
              </a:ext>
            </a:extLst>
          </p:cNvPr>
          <p:cNvSpPr txBox="1"/>
          <p:nvPr/>
        </p:nvSpPr>
        <p:spPr>
          <a:xfrm>
            <a:off x="1825351" y="5514843"/>
            <a:ext cx="2345434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7371CC-C45E-45A3-BDD9-C94991CEE35C}"/>
              </a:ext>
            </a:extLst>
          </p:cNvPr>
          <p:cNvSpPr txBox="1"/>
          <p:nvPr/>
        </p:nvSpPr>
        <p:spPr>
          <a:xfrm>
            <a:off x="7554127" y="1334195"/>
            <a:ext cx="2345434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AB5AFA3-A47B-4747-AA5E-6606EFC84DA6}"/>
              </a:ext>
            </a:extLst>
          </p:cNvPr>
          <p:cNvCxnSpPr>
            <a:cxnSpLocks/>
          </p:cNvCxnSpPr>
          <p:nvPr/>
        </p:nvCxnSpPr>
        <p:spPr>
          <a:xfrm>
            <a:off x="2998068" y="5013176"/>
            <a:ext cx="0" cy="38473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D9A2D86-9207-420E-8BD0-660372E70C6A}"/>
              </a:ext>
            </a:extLst>
          </p:cNvPr>
          <p:cNvCxnSpPr>
            <a:cxnSpLocks/>
          </p:cNvCxnSpPr>
          <p:nvPr/>
        </p:nvCxnSpPr>
        <p:spPr>
          <a:xfrm>
            <a:off x="8736395" y="2316628"/>
            <a:ext cx="0" cy="39191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875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60D1"/>
      </a:accent1>
      <a:accent2>
        <a:srgbClr val="083DBF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5488</TotalTime>
  <Words>119</Words>
  <Application>Microsoft Office PowerPoint</Application>
  <PresentationFormat>Custom</PresentationFormat>
  <Paragraphs>17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Open Sans</vt:lpstr>
      <vt:lpstr>Office Theme</vt:lpstr>
      <vt:lpstr>6-Year Ink Timeline Concept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Ink Timeline Concept PowerPoint Template</dc:title>
  <dc:creator>Julian</dc:creator>
  <cp:lastModifiedBy>J</cp:lastModifiedBy>
  <cp:revision>109</cp:revision>
  <dcterms:created xsi:type="dcterms:W3CDTF">2013-09-12T13:05:01Z</dcterms:created>
  <dcterms:modified xsi:type="dcterms:W3CDTF">2019-04-05T15:51:56Z</dcterms:modified>
</cp:coreProperties>
</file>