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0" r:id="rId2"/>
    <p:sldId id="271" r:id="rId3"/>
    <p:sldId id="272" r:id="rId4"/>
    <p:sldId id="273" r:id="rId5"/>
    <p:sldId id="274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52" autoAdjust="0"/>
    <p:restoredTop sz="94674"/>
  </p:normalViewPr>
  <p:slideViewPr>
    <p:cSldViewPr>
      <p:cViewPr varScale="1">
        <p:scale>
          <a:sx n="124" d="100"/>
          <a:sy n="124" d="100"/>
        </p:scale>
        <p:origin x="576" y="16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6/13/16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2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6.jpg"/><Relationship Id="rId5" Type="http://schemas.openxmlformats.org/officeDocument/2006/relationships/image" Target="../media/image7.png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8" Type="http://schemas.openxmlformats.org/officeDocument/2006/relationships/image" Target="../media/image3.png"/><Relationship Id="rId9" Type="http://schemas.openxmlformats.org/officeDocument/2006/relationships/image" Target="../media/image4.png"/><Relationship Id="rId10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Daily Routine Management Concept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19248" y="551122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48" y="517752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5" name="TextBox 354"/>
          <p:cNvSpPr txBox="1"/>
          <p:nvPr/>
        </p:nvSpPr>
        <p:spPr>
          <a:xfrm>
            <a:off x="4665175" y="551122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6" name="TextBox 355"/>
          <p:cNvSpPr txBox="1"/>
          <p:nvPr/>
        </p:nvSpPr>
        <p:spPr>
          <a:xfrm>
            <a:off x="4665175" y="517752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9" name="Rectangle 368"/>
          <p:cNvSpPr/>
          <p:nvPr/>
        </p:nvSpPr>
        <p:spPr>
          <a:xfrm rot="1366086">
            <a:off x="9464802" y="2353985"/>
            <a:ext cx="1946275" cy="2845551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1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" name="Rectangle 367"/>
          <p:cNvSpPr/>
          <p:nvPr/>
        </p:nvSpPr>
        <p:spPr>
          <a:xfrm rot="1366086">
            <a:off x="5982561" y="2353985"/>
            <a:ext cx="1946275" cy="2845551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1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Rectangle 107"/>
          <p:cNvSpPr/>
          <p:nvPr/>
        </p:nvSpPr>
        <p:spPr>
          <a:xfrm rot="1366086">
            <a:off x="2544415" y="2353986"/>
            <a:ext cx="1946275" cy="2845551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1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15" name="Group 1114"/>
          <p:cNvGrpSpPr/>
          <p:nvPr/>
        </p:nvGrpSpPr>
        <p:grpSpPr>
          <a:xfrm>
            <a:off x="1175836" y="1971874"/>
            <a:ext cx="2945299" cy="2945300"/>
            <a:chOff x="4037012" y="2438400"/>
            <a:chExt cx="2347912" cy="2347913"/>
          </a:xfrm>
        </p:grpSpPr>
        <p:sp>
          <p:nvSpPr>
            <p:cNvPr id="9" name="Oval 5"/>
            <p:cNvSpPr>
              <a:spLocks noChangeArrowheads="1"/>
            </p:cNvSpPr>
            <p:nvPr/>
          </p:nvSpPr>
          <p:spPr bwMode="auto">
            <a:xfrm>
              <a:off x="4037012" y="2438400"/>
              <a:ext cx="2347912" cy="2347913"/>
            </a:xfrm>
            <a:prstGeom prst="ellipse">
              <a:avLst/>
            </a:prstGeom>
            <a:gradFill flip="none" rotWithShape="1">
              <a:gsLst>
                <a:gs pos="29000">
                  <a:schemeClr val="bg1">
                    <a:lumMod val="75000"/>
                  </a:schemeClr>
                </a:gs>
                <a:gs pos="81000">
                  <a:srgbClr val="EEEEEE"/>
                </a:gs>
                <a:gs pos="52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4637087" y="2913063"/>
              <a:ext cx="1001712" cy="806450"/>
            </a:xfrm>
            <a:custGeom>
              <a:avLst/>
              <a:gdLst>
                <a:gd name="T0" fmla="*/ 264 w 266"/>
                <a:gd name="T1" fmla="*/ 121 h 214"/>
                <a:gd name="T2" fmla="*/ 258 w 266"/>
                <a:gd name="T3" fmla="*/ 120 h 214"/>
                <a:gd name="T4" fmla="*/ 162 w 266"/>
                <a:gd name="T5" fmla="*/ 181 h 214"/>
                <a:gd name="T6" fmla="*/ 158 w 266"/>
                <a:gd name="T7" fmla="*/ 180 h 214"/>
                <a:gd name="T8" fmla="*/ 158 w 266"/>
                <a:gd name="T9" fmla="*/ 1 h 214"/>
                <a:gd name="T10" fmla="*/ 157 w 266"/>
                <a:gd name="T11" fmla="*/ 0 h 214"/>
                <a:gd name="T12" fmla="*/ 155 w 266"/>
                <a:gd name="T13" fmla="*/ 1 h 214"/>
                <a:gd name="T14" fmla="*/ 155 w 266"/>
                <a:gd name="T15" fmla="*/ 180 h 214"/>
                <a:gd name="T16" fmla="*/ 149 w 266"/>
                <a:gd name="T17" fmla="*/ 183 h 214"/>
                <a:gd name="T18" fmla="*/ 5 w 266"/>
                <a:gd name="T19" fmla="*/ 98 h 214"/>
                <a:gd name="T20" fmla="*/ 1 w 266"/>
                <a:gd name="T21" fmla="*/ 99 h 214"/>
                <a:gd name="T22" fmla="*/ 2 w 266"/>
                <a:gd name="T23" fmla="*/ 102 h 214"/>
                <a:gd name="T24" fmla="*/ 147 w 266"/>
                <a:gd name="T25" fmla="*/ 187 h 214"/>
                <a:gd name="T26" fmla="*/ 147 w 266"/>
                <a:gd name="T27" fmla="*/ 190 h 214"/>
                <a:gd name="T28" fmla="*/ 147 w 266"/>
                <a:gd name="T29" fmla="*/ 191 h 214"/>
                <a:gd name="T30" fmla="*/ 142 w 266"/>
                <a:gd name="T31" fmla="*/ 194 h 214"/>
                <a:gd name="T32" fmla="*/ 140 w 266"/>
                <a:gd name="T33" fmla="*/ 200 h 214"/>
                <a:gd name="T34" fmla="*/ 147 w 266"/>
                <a:gd name="T35" fmla="*/ 202 h 214"/>
                <a:gd name="T36" fmla="*/ 152 w 266"/>
                <a:gd name="T37" fmla="*/ 198 h 214"/>
                <a:gd name="T38" fmla="*/ 155 w 266"/>
                <a:gd name="T39" fmla="*/ 200 h 214"/>
                <a:gd name="T40" fmla="*/ 155 w 266"/>
                <a:gd name="T41" fmla="*/ 212 h 214"/>
                <a:gd name="T42" fmla="*/ 157 w 266"/>
                <a:gd name="T43" fmla="*/ 214 h 214"/>
                <a:gd name="T44" fmla="*/ 158 w 266"/>
                <a:gd name="T45" fmla="*/ 212 h 214"/>
                <a:gd name="T46" fmla="*/ 158 w 266"/>
                <a:gd name="T47" fmla="*/ 200 h 214"/>
                <a:gd name="T48" fmla="*/ 164 w 266"/>
                <a:gd name="T49" fmla="*/ 197 h 214"/>
                <a:gd name="T50" fmla="*/ 180 w 266"/>
                <a:gd name="T51" fmla="*/ 206 h 214"/>
                <a:gd name="T52" fmla="*/ 183 w 266"/>
                <a:gd name="T53" fmla="*/ 205 h 214"/>
                <a:gd name="T54" fmla="*/ 182 w 266"/>
                <a:gd name="T55" fmla="*/ 202 h 214"/>
                <a:gd name="T56" fmla="*/ 166 w 266"/>
                <a:gd name="T57" fmla="*/ 192 h 214"/>
                <a:gd name="T58" fmla="*/ 167 w 266"/>
                <a:gd name="T59" fmla="*/ 190 h 214"/>
                <a:gd name="T60" fmla="*/ 167 w 266"/>
                <a:gd name="T61" fmla="*/ 189 h 214"/>
                <a:gd name="T62" fmla="*/ 263 w 266"/>
                <a:gd name="T63" fmla="*/ 128 h 214"/>
                <a:gd name="T64" fmla="*/ 264 w 266"/>
                <a:gd name="T65" fmla="*/ 12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6" h="214">
                  <a:moveTo>
                    <a:pt x="264" y="121"/>
                  </a:moveTo>
                  <a:cubicBezTo>
                    <a:pt x="263" y="119"/>
                    <a:pt x="260" y="119"/>
                    <a:pt x="258" y="120"/>
                  </a:cubicBezTo>
                  <a:cubicBezTo>
                    <a:pt x="162" y="181"/>
                    <a:pt x="162" y="181"/>
                    <a:pt x="162" y="181"/>
                  </a:cubicBezTo>
                  <a:cubicBezTo>
                    <a:pt x="160" y="180"/>
                    <a:pt x="159" y="180"/>
                    <a:pt x="158" y="180"/>
                  </a:cubicBezTo>
                  <a:cubicBezTo>
                    <a:pt x="158" y="1"/>
                    <a:pt x="158" y="1"/>
                    <a:pt x="158" y="1"/>
                  </a:cubicBezTo>
                  <a:cubicBezTo>
                    <a:pt x="158" y="0"/>
                    <a:pt x="157" y="0"/>
                    <a:pt x="157" y="0"/>
                  </a:cubicBezTo>
                  <a:cubicBezTo>
                    <a:pt x="156" y="0"/>
                    <a:pt x="155" y="0"/>
                    <a:pt x="155" y="1"/>
                  </a:cubicBezTo>
                  <a:cubicBezTo>
                    <a:pt x="155" y="180"/>
                    <a:pt x="155" y="180"/>
                    <a:pt x="155" y="180"/>
                  </a:cubicBezTo>
                  <a:cubicBezTo>
                    <a:pt x="153" y="180"/>
                    <a:pt x="151" y="181"/>
                    <a:pt x="149" y="183"/>
                  </a:cubicBezTo>
                  <a:cubicBezTo>
                    <a:pt x="5" y="98"/>
                    <a:pt x="5" y="98"/>
                    <a:pt x="5" y="98"/>
                  </a:cubicBezTo>
                  <a:cubicBezTo>
                    <a:pt x="3" y="97"/>
                    <a:pt x="2" y="97"/>
                    <a:pt x="1" y="99"/>
                  </a:cubicBezTo>
                  <a:cubicBezTo>
                    <a:pt x="0" y="100"/>
                    <a:pt x="1" y="101"/>
                    <a:pt x="2" y="102"/>
                  </a:cubicBezTo>
                  <a:cubicBezTo>
                    <a:pt x="147" y="187"/>
                    <a:pt x="147" y="187"/>
                    <a:pt x="147" y="187"/>
                  </a:cubicBezTo>
                  <a:cubicBezTo>
                    <a:pt x="147" y="188"/>
                    <a:pt x="147" y="189"/>
                    <a:pt x="147" y="190"/>
                  </a:cubicBezTo>
                  <a:cubicBezTo>
                    <a:pt x="147" y="190"/>
                    <a:pt x="147" y="190"/>
                    <a:pt x="147" y="191"/>
                  </a:cubicBezTo>
                  <a:cubicBezTo>
                    <a:pt x="142" y="194"/>
                    <a:pt x="142" y="194"/>
                    <a:pt x="142" y="194"/>
                  </a:cubicBezTo>
                  <a:cubicBezTo>
                    <a:pt x="140" y="195"/>
                    <a:pt x="139" y="198"/>
                    <a:pt x="140" y="200"/>
                  </a:cubicBezTo>
                  <a:cubicBezTo>
                    <a:pt x="142" y="202"/>
                    <a:pt x="145" y="203"/>
                    <a:pt x="147" y="202"/>
                  </a:cubicBezTo>
                  <a:cubicBezTo>
                    <a:pt x="152" y="198"/>
                    <a:pt x="152" y="198"/>
                    <a:pt x="152" y="198"/>
                  </a:cubicBezTo>
                  <a:cubicBezTo>
                    <a:pt x="153" y="199"/>
                    <a:pt x="154" y="200"/>
                    <a:pt x="155" y="200"/>
                  </a:cubicBezTo>
                  <a:cubicBezTo>
                    <a:pt x="155" y="212"/>
                    <a:pt x="155" y="212"/>
                    <a:pt x="155" y="212"/>
                  </a:cubicBezTo>
                  <a:cubicBezTo>
                    <a:pt x="155" y="213"/>
                    <a:pt x="156" y="214"/>
                    <a:pt x="157" y="214"/>
                  </a:cubicBezTo>
                  <a:cubicBezTo>
                    <a:pt x="157" y="214"/>
                    <a:pt x="158" y="213"/>
                    <a:pt x="158" y="212"/>
                  </a:cubicBezTo>
                  <a:cubicBezTo>
                    <a:pt x="158" y="200"/>
                    <a:pt x="158" y="200"/>
                    <a:pt x="158" y="200"/>
                  </a:cubicBezTo>
                  <a:cubicBezTo>
                    <a:pt x="160" y="199"/>
                    <a:pt x="162" y="198"/>
                    <a:pt x="164" y="197"/>
                  </a:cubicBezTo>
                  <a:cubicBezTo>
                    <a:pt x="180" y="206"/>
                    <a:pt x="180" y="206"/>
                    <a:pt x="180" y="206"/>
                  </a:cubicBezTo>
                  <a:cubicBezTo>
                    <a:pt x="181" y="207"/>
                    <a:pt x="183" y="207"/>
                    <a:pt x="183" y="205"/>
                  </a:cubicBezTo>
                  <a:cubicBezTo>
                    <a:pt x="184" y="204"/>
                    <a:pt x="184" y="203"/>
                    <a:pt x="182" y="202"/>
                  </a:cubicBezTo>
                  <a:cubicBezTo>
                    <a:pt x="166" y="192"/>
                    <a:pt x="166" y="192"/>
                    <a:pt x="166" y="192"/>
                  </a:cubicBezTo>
                  <a:cubicBezTo>
                    <a:pt x="166" y="192"/>
                    <a:pt x="167" y="191"/>
                    <a:pt x="167" y="190"/>
                  </a:cubicBezTo>
                  <a:cubicBezTo>
                    <a:pt x="167" y="189"/>
                    <a:pt x="167" y="189"/>
                    <a:pt x="167" y="189"/>
                  </a:cubicBezTo>
                  <a:cubicBezTo>
                    <a:pt x="263" y="128"/>
                    <a:pt x="263" y="128"/>
                    <a:pt x="263" y="128"/>
                  </a:cubicBezTo>
                  <a:cubicBezTo>
                    <a:pt x="265" y="126"/>
                    <a:pt x="266" y="123"/>
                    <a:pt x="264" y="121"/>
                  </a:cubicBezTo>
                  <a:close/>
                </a:path>
              </a:pathLst>
            </a:custGeom>
            <a:solidFill>
              <a:srgbClr val="1414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5130799" y="3346450"/>
              <a:ext cx="493712" cy="323850"/>
            </a:xfrm>
            <a:custGeom>
              <a:avLst/>
              <a:gdLst>
                <a:gd name="T0" fmla="*/ 129 w 131"/>
                <a:gd name="T1" fmla="*/ 2 h 86"/>
                <a:gd name="T2" fmla="*/ 123 w 131"/>
                <a:gd name="T3" fmla="*/ 1 h 86"/>
                <a:gd name="T4" fmla="*/ 27 w 131"/>
                <a:gd name="T5" fmla="*/ 62 h 86"/>
                <a:gd name="T6" fmla="*/ 22 w 131"/>
                <a:gd name="T7" fmla="*/ 61 h 86"/>
                <a:gd name="T8" fmla="*/ 12 w 131"/>
                <a:gd name="T9" fmla="*/ 71 h 86"/>
                <a:gd name="T10" fmla="*/ 12 w 131"/>
                <a:gd name="T11" fmla="*/ 72 h 86"/>
                <a:gd name="T12" fmla="*/ 3 w 131"/>
                <a:gd name="T13" fmla="*/ 77 h 86"/>
                <a:gd name="T14" fmla="*/ 2 w 131"/>
                <a:gd name="T15" fmla="*/ 83 h 86"/>
                <a:gd name="T16" fmla="*/ 8 w 131"/>
                <a:gd name="T17" fmla="*/ 85 h 86"/>
                <a:gd name="T18" fmla="*/ 17 w 131"/>
                <a:gd name="T19" fmla="*/ 79 h 86"/>
                <a:gd name="T20" fmla="*/ 22 w 131"/>
                <a:gd name="T21" fmla="*/ 81 h 86"/>
                <a:gd name="T22" fmla="*/ 32 w 131"/>
                <a:gd name="T23" fmla="*/ 71 h 86"/>
                <a:gd name="T24" fmla="*/ 32 w 131"/>
                <a:gd name="T25" fmla="*/ 70 h 86"/>
                <a:gd name="T26" fmla="*/ 128 w 131"/>
                <a:gd name="T27" fmla="*/ 9 h 86"/>
                <a:gd name="T28" fmla="*/ 129 w 131"/>
                <a:gd name="T29" fmla="*/ 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1" h="86">
                  <a:moveTo>
                    <a:pt x="129" y="2"/>
                  </a:moveTo>
                  <a:cubicBezTo>
                    <a:pt x="128" y="0"/>
                    <a:pt x="125" y="0"/>
                    <a:pt x="123" y="1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25" y="61"/>
                    <a:pt x="23" y="61"/>
                    <a:pt x="22" y="61"/>
                  </a:cubicBezTo>
                  <a:cubicBezTo>
                    <a:pt x="16" y="61"/>
                    <a:pt x="12" y="65"/>
                    <a:pt x="12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1" y="78"/>
                    <a:pt x="0" y="81"/>
                    <a:pt x="2" y="83"/>
                  </a:cubicBezTo>
                  <a:cubicBezTo>
                    <a:pt x="3" y="86"/>
                    <a:pt x="6" y="86"/>
                    <a:pt x="8" y="85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18" y="80"/>
                    <a:pt x="20" y="81"/>
                    <a:pt x="22" y="81"/>
                  </a:cubicBezTo>
                  <a:cubicBezTo>
                    <a:pt x="27" y="81"/>
                    <a:pt x="32" y="76"/>
                    <a:pt x="32" y="71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128" y="9"/>
                    <a:pt x="128" y="9"/>
                    <a:pt x="128" y="9"/>
                  </a:cubicBezTo>
                  <a:cubicBezTo>
                    <a:pt x="130" y="7"/>
                    <a:pt x="131" y="4"/>
                    <a:pt x="129" y="2"/>
                  </a:cubicBezTo>
                  <a:close/>
                </a:path>
              </a:pathLst>
            </a:custGeom>
            <a:solidFill>
              <a:srgbClr val="DCDCD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4629149" y="3267075"/>
              <a:ext cx="685800" cy="411163"/>
            </a:xfrm>
            <a:custGeom>
              <a:avLst/>
              <a:gdLst>
                <a:gd name="T0" fmla="*/ 180 w 182"/>
                <a:gd name="T1" fmla="*/ 104 h 109"/>
                <a:gd name="T2" fmla="*/ 161 w 182"/>
                <a:gd name="T3" fmla="*/ 93 h 109"/>
                <a:gd name="T4" fmla="*/ 161 w 182"/>
                <a:gd name="T5" fmla="*/ 92 h 109"/>
                <a:gd name="T6" fmla="*/ 155 w 182"/>
                <a:gd name="T7" fmla="*/ 85 h 109"/>
                <a:gd name="T8" fmla="*/ 150 w 182"/>
                <a:gd name="T9" fmla="*/ 86 h 109"/>
                <a:gd name="T10" fmla="*/ 5 w 182"/>
                <a:gd name="T11" fmla="*/ 1 h 109"/>
                <a:gd name="T12" fmla="*/ 1 w 182"/>
                <a:gd name="T13" fmla="*/ 2 h 109"/>
                <a:gd name="T14" fmla="*/ 2 w 182"/>
                <a:gd name="T15" fmla="*/ 5 h 109"/>
                <a:gd name="T16" fmla="*/ 148 w 182"/>
                <a:gd name="T17" fmla="*/ 91 h 109"/>
                <a:gd name="T18" fmla="*/ 148 w 182"/>
                <a:gd name="T19" fmla="*/ 92 h 109"/>
                <a:gd name="T20" fmla="*/ 155 w 182"/>
                <a:gd name="T21" fmla="*/ 98 h 109"/>
                <a:gd name="T22" fmla="*/ 159 w 182"/>
                <a:gd name="T23" fmla="*/ 97 h 109"/>
                <a:gd name="T24" fmla="*/ 178 w 182"/>
                <a:gd name="T25" fmla="*/ 108 h 109"/>
                <a:gd name="T26" fmla="*/ 181 w 182"/>
                <a:gd name="T27" fmla="*/ 107 h 109"/>
                <a:gd name="T28" fmla="*/ 180 w 182"/>
                <a:gd name="T29" fmla="*/ 10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2" h="109">
                  <a:moveTo>
                    <a:pt x="180" y="104"/>
                  </a:moveTo>
                  <a:cubicBezTo>
                    <a:pt x="161" y="93"/>
                    <a:pt x="161" y="93"/>
                    <a:pt x="161" y="93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61" y="88"/>
                    <a:pt x="158" y="85"/>
                    <a:pt x="155" y="85"/>
                  </a:cubicBezTo>
                  <a:cubicBezTo>
                    <a:pt x="153" y="85"/>
                    <a:pt x="152" y="86"/>
                    <a:pt x="150" y="86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148" y="91"/>
                    <a:pt x="148" y="91"/>
                    <a:pt x="148" y="91"/>
                  </a:cubicBezTo>
                  <a:cubicBezTo>
                    <a:pt x="148" y="91"/>
                    <a:pt x="148" y="91"/>
                    <a:pt x="148" y="92"/>
                  </a:cubicBezTo>
                  <a:cubicBezTo>
                    <a:pt x="148" y="95"/>
                    <a:pt x="151" y="98"/>
                    <a:pt x="155" y="98"/>
                  </a:cubicBezTo>
                  <a:cubicBezTo>
                    <a:pt x="156" y="98"/>
                    <a:pt x="158" y="98"/>
                    <a:pt x="159" y="97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9" y="109"/>
                    <a:pt x="181" y="109"/>
                    <a:pt x="181" y="107"/>
                  </a:cubicBezTo>
                  <a:cubicBezTo>
                    <a:pt x="182" y="106"/>
                    <a:pt x="181" y="105"/>
                    <a:pt x="180" y="104"/>
                  </a:cubicBezTo>
                  <a:close/>
                </a:path>
              </a:pathLst>
            </a:custGeom>
            <a:solidFill>
              <a:srgbClr val="F0F0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49" name="Picture 2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2712" y="2882900"/>
              <a:ext cx="33337" cy="835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3" name="Picture 2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9374" y="2722563"/>
              <a:ext cx="101600" cy="10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4" name="Picture 3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9374" y="4402138"/>
              <a:ext cx="101600" cy="10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5" name="Picture 3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9162" y="3560763"/>
              <a:ext cx="101600" cy="10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6" name="Picture 3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7999" y="3560763"/>
              <a:ext cx="103187" cy="10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Oval 34"/>
            <p:cNvSpPr>
              <a:spLocks noChangeArrowheads="1"/>
            </p:cNvSpPr>
            <p:nvPr/>
          </p:nvSpPr>
          <p:spPr bwMode="auto">
            <a:xfrm>
              <a:off x="4256087" y="2657475"/>
              <a:ext cx="1914525" cy="191293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35"/>
            <p:cNvSpPr>
              <a:spLocks noChangeArrowheads="1"/>
            </p:cNvSpPr>
            <p:nvPr/>
          </p:nvSpPr>
          <p:spPr bwMode="auto">
            <a:xfrm>
              <a:off x="4275137" y="2676525"/>
              <a:ext cx="1873250" cy="187166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Oval 36"/>
            <p:cNvSpPr>
              <a:spLocks noChangeArrowheads="1"/>
            </p:cNvSpPr>
            <p:nvPr/>
          </p:nvSpPr>
          <p:spPr bwMode="auto">
            <a:xfrm>
              <a:off x="4324349" y="2724150"/>
              <a:ext cx="1774825" cy="17748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4" name="Oval 37"/>
            <p:cNvSpPr>
              <a:spLocks noChangeArrowheads="1"/>
            </p:cNvSpPr>
            <p:nvPr/>
          </p:nvSpPr>
          <p:spPr bwMode="auto">
            <a:xfrm>
              <a:off x="4422774" y="2822575"/>
              <a:ext cx="1581150" cy="158273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5" name="Freeform 38"/>
            <p:cNvSpPr>
              <a:spLocks/>
            </p:cNvSpPr>
            <p:nvPr/>
          </p:nvSpPr>
          <p:spPr bwMode="auto">
            <a:xfrm>
              <a:off x="4324349" y="2724150"/>
              <a:ext cx="889000" cy="1322388"/>
            </a:xfrm>
            <a:custGeom>
              <a:avLst/>
              <a:gdLst>
                <a:gd name="T0" fmla="*/ 30 w 236"/>
                <a:gd name="T1" fmla="*/ 351 h 351"/>
                <a:gd name="T2" fmla="*/ 236 w 236"/>
                <a:gd name="T3" fmla="*/ 235 h 351"/>
                <a:gd name="T4" fmla="*/ 236 w 236"/>
                <a:gd name="T5" fmla="*/ 0 h 351"/>
                <a:gd name="T6" fmla="*/ 0 w 236"/>
                <a:gd name="T7" fmla="*/ 236 h 351"/>
                <a:gd name="T8" fmla="*/ 30 w 236"/>
                <a:gd name="T9" fmla="*/ 3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351">
                  <a:moveTo>
                    <a:pt x="30" y="351"/>
                  </a:moveTo>
                  <a:cubicBezTo>
                    <a:pt x="236" y="235"/>
                    <a:pt x="236" y="235"/>
                    <a:pt x="236" y="235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105" y="0"/>
                    <a:pt x="0" y="106"/>
                    <a:pt x="0" y="236"/>
                  </a:cubicBezTo>
                  <a:cubicBezTo>
                    <a:pt x="0" y="278"/>
                    <a:pt x="11" y="317"/>
                    <a:pt x="30" y="351"/>
                  </a:cubicBezTo>
                  <a:close/>
                </a:path>
              </a:pathLst>
            </a:custGeom>
            <a:gradFill flip="none" rotWithShape="1">
              <a:gsLst>
                <a:gs pos="81000">
                  <a:schemeClr val="accent4">
                    <a:lumMod val="75000"/>
                  </a:schemeClr>
                </a:gs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50000"/>
                  </a:schemeClr>
                </a:gs>
              </a:gsLst>
              <a:lin ang="27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6" name="Freeform 39"/>
            <p:cNvSpPr>
              <a:spLocks/>
            </p:cNvSpPr>
            <p:nvPr/>
          </p:nvSpPr>
          <p:spPr bwMode="auto">
            <a:xfrm>
              <a:off x="4787899" y="3557588"/>
              <a:ext cx="504825" cy="301625"/>
            </a:xfrm>
            <a:custGeom>
              <a:avLst/>
              <a:gdLst>
                <a:gd name="T0" fmla="*/ 1 w 134"/>
                <a:gd name="T1" fmla="*/ 77 h 80"/>
                <a:gd name="T2" fmla="*/ 7 w 134"/>
                <a:gd name="T3" fmla="*/ 79 h 80"/>
                <a:gd name="T4" fmla="*/ 107 w 134"/>
                <a:gd name="T5" fmla="*/ 23 h 80"/>
                <a:gd name="T6" fmla="*/ 112 w 134"/>
                <a:gd name="T7" fmla="*/ 25 h 80"/>
                <a:gd name="T8" fmla="*/ 122 w 134"/>
                <a:gd name="T9" fmla="*/ 15 h 80"/>
                <a:gd name="T10" fmla="*/ 122 w 134"/>
                <a:gd name="T11" fmla="*/ 14 h 80"/>
                <a:gd name="T12" fmla="*/ 131 w 134"/>
                <a:gd name="T13" fmla="*/ 10 h 80"/>
                <a:gd name="T14" fmla="*/ 133 w 134"/>
                <a:gd name="T15" fmla="*/ 3 h 80"/>
                <a:gd name="T16" fmla="*/ 126 w 134"/>
                <a:gd name="T17" fmla="*/ 1 h 80"/>
                <a:gd name="T18" fmla="*/ 118 w 134"/>
                <a:gd name="T19" fmla="*/ 6 h 80"/>
                <a:gd name="T20" fmla="*/ 113 w 134"/>
                <a:gd name="T21" fmla="*/ 5 h 80"/>
                <a:gd name="T22" fmla="*/ 102 w 134"/>
                <a:gd name="T23" fmla="*/ 14 h 80"/>
                <a:gd name="T24" fmla="*/ 102 w 134"/>
                <a:gd name="T25" fmla="*/ 15 h 80"/>
                <a:gd name="T26" fmla="*/ 3 w 134"/>
                <a:gd name="T27" fmla="*/ 71 h 80"/>
                <a:gd name="T28" fmla="*/ 1 w 134"/>
                <a:gd name="T29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4" h="80">
                  <a:moveTo>
                    <a:pt x="1" y="77"/>
                  </a:moveTo>
                  <a:cubicBezTo>
                    <a:pt x="2" y="80"/>
                    <a:pt x="5" y="80"/>
                    <a:pt x="7" y="79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8" y="24"/>
                    <a:pt x="110" y="25"/>
                    <a:pt x="112" y="25"/>
                  </a:cubicBezTo>
                  <a:cubicBezTo>
                    <a:pt x="117" y="25"/>
                    <a:pt x="122" y="21"/>
                    <a:pt x="122" y="15"/>
                  </a:cubicBezTo>
                  <a:cubicBezTo>
                    <a:pt x="122" y="15"/>
                    <a:pt x="122" y="15"/>
                    <a:pt x="122" y="14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3" y="8"/>
                    <a:pt x="134" y="5"/>
                    <a:pt x="133" y="3"/>
                  </a:cubicBezTo>
                  <a:cubicBezTo>
                    <a:pt x="131" y="1"/>
                    <a:pt x="129" y="0"/>
                    <a:pt x="126" y="1"/>
                  </a:cubicBezTo>
                  <a:cubicBezTo>
                    <a:pt x="118" y="6"/>
                    <a:pt x="118" y="6"/>
                    <a:pt x="118" y="6"/>
                  </a:cubicBezTo>
                  <a:cubicBezTo>
                    <a:pt x="116" y="5"/>
                    <a:pt x="115" y="5"/>
                    <a:pt x="113" y="5"/>
                  </a:cubicBezTo>
                  <a:cubicBezTo>
                    <a:pt x="107" y="5"/>
                    <a:pt x="103" y="9"/>
                    <a:pt x="102" y="14"/>
                  </a:cubicBezTo>
                  <a:cubicBezTo>
                    <a:pt x="102" y="15"/>
                    <a:pt x="102" y="15"/>
                    <a:pt x="102" y="15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1" y="72"/>
                    <a:pt x="0" y="75"/>
                    <a:pt x="1" y="77"/>
                  </a:cubicBezTo>
                  <a:close/>
                </a:path>
              </a:pathLst>
            </a:custGeom>
            <a:solidFill>
              <a:srgbClr val="1E1E1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7" name="Freeform 40"/>
            <p:cNvSpPr>
              <a:spLocks/>
            </p:cNvSpPr>
            <p:nvPr/>
          </p:nvSpPr>
          <p:spPr bwMode="auto">
            <a:xfrm>
              <a:off x="5180012" y="2940050"/>
              <a:ext cx="55562" cy="787400"/>
            </a:xfrm>
            <a:custGeom>
              <a:avLst/>
              <a:gdLst>
                <a:gd name="T0" fmla="*/ 10 w 15"/>
                <a:gd name="T1" fmla="*/ 206 h 209"/>
                <a:gd name="T2" fmla="*/ 10 w 15"/>
                <a:gd name="T3" fmla="*/ 185 h 209"/>
                <a:gd name="T4" fmla="*/ 11 w 15"/>
                <a:gd name="T5" fmla="*/ 184 h 209"/>
                <a:gd name="T6" fmla="*/ 14 w 15"/>
                <a:gd name="T7" fmla="*/ 175 h 209"/>
                <a:gd name="T8" fmla="*/ 10 w 15"/>
                <a:gd name="T9" fmla="*/ 172 h 209"/>
                <a:gd name="T10" fmla="*/ 11 w 15"/>
                <a:gd name="T11" fmla="*/ 3 h 209"/>
                <a:gd name="T12" fmla="*/ 8 w 15"/>
                <a:gd name="T13" fmla="*/ 0 h 209"/>
                <a:gd name="T14" fmla="*/ 6 w 15"/>
                <a:gd name="T15" fmla="*/ 3 h 209"/>
                <a:gd name="T16" fmla="*/ 5 w 15"/>
                <a:gd name="T17" fmla="*/ 172 h 209"/>
                <a:gd name="T18" fmla="*/ 4 w 15"/>
                <a:gd name="T19" fmla="*/ 172 h 209"/>
                <a:gd name="T20" fmla="*/ 2 w 15"/>
                <a:gd name="T21" fmla="*/ 182 h 209"/>
                <a:gd name="T22" fmla="*/ 5 w 15"/>
                <a:gd name="T23" fmla="*/ 185 h 209"/>
                <a:gd name="T24" fmla="*/ 5 w 15"/>
                <a:gd name="T25" fmla="*/ 206 h 209"/>
                <a:gd name="T26" fmla="*/ 8 w 15"/>
                <a:gd name="T27" fmla="*/ 209 h 209"/>
                <a:gd name="T28" fmla="*/ 10 w 15"/>
                <a:gd name="T29" fmla="*/ 206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09">
                  <a:moveTo>
                    <a:pt x="10" y="206"/>
                  </a:moveTo>
                  <a:cubicBezTo>
                    <a:pt x="10" y="185"/>
                    <a:pt x="10" y="185"/>
                    <a:pt x="10" y="185"/>
                  </a:cubicBezTo>
                  <a:cubicBezTo>
                    <a:pt x="11" y="184"/>
                    <a:pt x="11" y="184"/>
                    <a:pt x="11" y="184"/>
                  </a:cubicBezTo>
                  <a:cubicBezTo>
                    <a:pt x="14" y="182"/>
                    <a:pt x="15" y="178"/>
                    <a:pt x="14" y="175"/>
                  </a:cubicBezTo>
                  <a:cubicBezTo>
                    <a:pt x="13" y="174"/>
                    <a:pt x="12" y="173"/>
                    <a:pt x="10" y="17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0" y="0"/>
                    <a:pt x="8" y="0"/>
                  </a:cubicBezTo>
                  <a:cubicBezTo>
                    <a:pt x="7" y="0"/>
                    <a:pt x="6" y="1"/>
                    <a:pt x="6" y="3"/>
                  </a:cubicBezTo>
                  <a:cubicBezTo>
                    <a:pt x="5" y="172"/>
                    <a:pt x="5" y="172"/>
                    <a:pt x="5" y="172"/>
                  </a:cubicBezTo>
                  <a:cubicBezTo>
                    <a:pt x="5" y="172"/>
                    <a:pt x="5" y="172"/>
                    <a:pt x="4" y="172"/>
                  </a:cubicBezTo>
                  <a:cubicBezTo>
                    <a:pt x="1" y="174"/>
                    <a:pt x="0" y="178"/>
                    <a:pt x="2" y="182"/>
                  </a:cubicBezTo>
                  <a:cubicBezTo>
                    <a:pt x="3" y="183"/>
                    <a:pt x="4" y="184"/>
                    <a:pt x="5" y="185"/>
                  </a:cubicBezTo>
                  <a:cubicBezTo>
                    <a:pt x="5" y="206"/>
                    <a:pt x="5" y="206"/>
                    <a:pt x="5" y="206"/>
                  </a:cubicBezTo>
                  <a:cubicBezTo>
                    <a:pt x="5" y="208"/>
                    <a:pt x="6" y="209"/>
                    <a:pt x="8" y="209"/>
                  </a:cubicBezTo>
                  <a:cubicBezTo>
                    <a:pt x="9" y="209"/>
                    <a:pt x="10" y="208"/>
                    <a:pt x="10" y="206"/>
                  </a:cubicBezTo>
                  <a:close/>
                </a:path>
              </a:pathLst>
            </a:custGeom>
            <a:solidFill>
              <a:srgbClr val="1E1E1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13" name="Group 1112"/>
            <p:cNvGrpSpPr/>
            <p:nvPr/>
          </p:nvGrpSpPr>
          <p:grpSpPr>
            <a:xfrm>
              <a:off x="4335462" y="2736850"/>
              <a:ext cx="1755775" cy="1751013"/>
              <a:chOff x="4335462" y="2736850"/>
              <a:chExt cx="1755775" cy="1751013"/>
            </a:xfrm>
          </p:grpSpPr>
          <p:sp>
            <p:nvSpPr>
              <p:cNvPr id="1028" name="Oval 41"/>
              <p:cNvSpPr>
                <a:spLocks noChangeArrowheads="1"/>
              </p:cNvSpPr>
              <p:nvPr/>
            </p:nvSpPr>
            <p:spPr bwMode="auto">
              <a:xfrm>
                <a:off x="5175249" y="2736850"/>
                <a:ext cx="71437" cy="74613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9" name="Oval 42"/>
              <p:cNvSpPr>
                <a:spLocks noChangeArrowheads="1"/>
              </p:cNvSpPr>
              <p:nvPr/>
            </p:nvSpPr>
            <p:spPr bwMode="auto">
              <a:xfrm>
                <a:off x="5175249" y="4413250"/>
                <a:ext cx="71437" cy="74613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1" name="Oval 43"/>
              <p:cNvSpPr>
                <a:spLocks noChangeArrowheads="1"/>
              </p:cNvSpPr>
              <p:nvPr/>
            </p:nvSpPr>
            <p:spPr bwMode="auto">
              <a:xfrm>
                <a:off x="6015037" y="3571875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2" name="Oval 44"/>
              <p:cNvSpPr>
                <a:spLocks noChangeArrowheads="1"/>
              </p:cNvSpPr>
              <p:nvPr/>
            </p:nvSpPr>
            <p:spPr bwMode="auto">
              <a:xfrm>
                <a:off x="4335462" y="3571875"/>
                <a:ext cx="71437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14" name="Group 1113"/>
            <p:cNvGrpSpPr/>
            <p:nvPr/>
          </p:nvGrpSpPr>
          <p:grpSpPr>
            <a:xfrm>
              <a:off x="4327524" y="2728913"/>
              <a:ext cx="1766888" cy="1766888"/>
              <a:chOff x="4327524" y="2728913"/>
              <a:chExt cx="1766888" cy="1766888"/>
            </a:xfrm>
          </p:grpSpPr>
          <p:sp>
            <p:nvSpPr>
              <p:cNvPr id="10" name="Freeform 7"/>
              <p:cNvSpPr>
                <a:spLocks/>
              </p:cNvSpPr>
              <p:nvPr/>
            </p:nvSpPr>
            <p:spPr bwMode="auto">
              <a:xfrm>
                <a:off x="5510212" y="2965450"/>
                <a:ext cx="42862" cy="90488"/>
              </a:xfrm>
              <a:custGeom>
                <a:avLst/>
                <a:gdLst>
                  <a:gd name="T0" fmla="*/ 12 w 27"/>
                  <a:gd name="T1" fmla="*/ 12 h 57"/>
                  <a:gd name="T2" fmla="*/ 12 w 27"/>
                  <a:gd name="T3" fmla="*/ 12 h 57"/>
                  <a:gd name="T4" fmla="*/ 3 w 27"/>
                  <a:gd name="T5" fmla="*/ 17 h 57"/>
                  <a:gd name="T6" fmla="*/ 0 w 27"/>
                  <a:gd name="T7" fmla="*/ 7 h 57"/>
                  <a:gd name="T8" fmla="*/ 15 w 27"/>
                  <a:gd name="T9" fmla="*/ 0 h 57"/>
                  <a:gd name="T10" fmla="*/ 27 w 27"/>
                  <a:gd name="T11" fmla="*/ 0 h 57"/>
                  <a:gd name="T12" fmla="*/ 27 w 27"/>
                  <a:gd name="T13" fmla="*/ 57 h 57"/>
                  <a:gd name="T14" fmla="*/ 12 w 27"/>
                  <a:gd name="T15" fmla="*/ 57 h 57"/>
                  <a:gd name="T16" fmla="*/ 12 w 27"/>
                  <a:gd name="T17" fmla="*/ 12 h 57"/>
                  <a:gd name="T18" fmla="*/ 12 w 27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57">
                    <a:moveTo>
                      <a:pt x="12" y="12"/>
                    </a:moveTo>
                    <a:lnTo>
                      <a:pt x="12" y="12"/>
                    </a:lnTo>
                    <a:lnTo>
                      <a:pt x="3" y="1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7" y="0"/>
                    </a:lnTo>
                    <a:lnTo>
                      <a:pt x="27" y="57"/>
                    </a:lnTo>
                    <a:lnTo>
                      <a:pt x="12" y="57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5770562" y="3203575"/>
                <a:ext cx="65087" cy="90488"/>
              </a:xfrm>
              <a:custGeom>
                <a:avLst/>
                <a:gdLst>
                  <a:gd name="T0" fmla="*/ 0 w 17"/>
                  <a:gd name="T1" fmla="*/ 24 h 24"/>
                  <a:gd name="T2" fmla="*/ 0 w 17"/>
                  <a:gd name="T3" fmla="*/ 21 h 24"/>
                  <a:gd name="T4" fmla="*/ 3 w 17"/>
                  <a:gd name="T5" fmla="*/ 18 h 24"/>
                  <a:gd name="T6" fmla="*/ 11 w 17"/>
                  <a:gd name="T7" fmla="*/ 8 h 24"/>
                  <a:gd name="T8" fmla="*/ 7 w 17"/>
                  <a:gd name="T9" fmla="*/ 4 h 24"/>
                  <a:gd name="T10" fmla="*/ 2 w 17"/>
                  <a:gd name="T11" fmla="*/ 6 h 24"/>
                  <a:gd name="T12" fmla="*/ 0 w 17"/>
                  <a:gd name="T13" fmla="*/ 2 h 24"/>
                  <a:gd name="T14" fmla="*/ 8 w 17"/>
                  <a:gd name="T15" fmla="*/ 0 h 24"/>
                  <a:gd name="T16" fmla="*/ 17 w 17"/>
                  <a:gd name="T17" fmla="*/ 7 h 24"/>
                  <a:gd name="T18" fmla="*/ 10 w 17"/>
                  <a:gd name="T19" fmla="*/ 18 h 24"/>
                  <a:gd name="T20" fmla="*/ 8 w 17"/>
                  <a:gd name="T21" fmla="*/ 20 h 24"/>
                  <a:gd name="T22" fmla="*/ 8 w 17"/>
                  <a:gd name="T23" fmla="*/ 20 h 24"/>
                  <a:gd name="T24" fmla="*/ 17 w 17"/>
                  <a:gd name="T25" fmla="*/ 20 h 24"/>
                  <a:gd name="T26" fmla="*/ 17 w 17"/>
                  <a:gd name="T27" fmla="*/ 24 h 24"/>
                  <a:gd name="T28" fmla="*/ 0 w 17"/>
                  <a:gd name="T2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" h="24">
                    <a:moveTo>
                      <a:pt x="0" y="24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8" y="13"/>
                      <a:pt x="11" y="11"/>
                      <a:pt x="11" y="8"/>
                    </a:cubicBezTo>
                    <a:cubicBezTo>
                      <a:pt x="11" y="6"/>
                      <a:pt x="10" y="4"/>
                      <a:pt x="7" y="4"/>
                    </a:cubicBezTo>
                    <a:cubicBezTo>
                      <a:pt x="5" y="4"/>
                      <a:pt x="3" y="5"/>
                      <a:pt x="2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1"/>
                      <a:pt x="5" y="0"/>
                      <a:pt x="8" y="0"/>
                    </a:cubicBezTo>
                    <a:cubicBezTo>
                      <a:pt x="14" y="0"/>
                      <a:pt x="17" y="3"/>
                      <a:pt x="17" y="7"/>
                    </a:cubicBezTo>
                    <a:cubicBezTo>
                      <a:pt x="17" y="11"/>
                      <a:pt x="14" y="15"/>
                      <a:pt x="10" y="1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0" y="24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Freeform 9"/>
              <p:cNvSpPr>
                <a:spLocks/>
              </p:cNvSpPr>
              <p:nvPr/>
            </p:nvSpPr>
            <p:spPr bwMode="auto">
              <a:xfrm>
                <a:off x="5883274" y="3565525"/>
                <a:ext cx="68262" cy="93663"/>
              </a:xfrm>
              <a:custGeom>
                <a:avLst/>
                <a:gdLst>
                  <a:gd name="T0" fmla="*/ 2 w 18"/>
                  <a:gd name="T1" fmla="*/ 19 h 25"/>
                  <a:gd name="T2" fmla="*/ 7 w 18"/>
                  <a:gd name="T3" fmla="*/ 21 h 25"/>
                  <a:gd name="T4" fmla="*/ 12 w 18"/>
                  <a:gd name="T5" fmla="*/ 18 h 25"/>
                  <a:gd name="T6" fmla="*/ 7 w 18"/>
                  <a:gd name="T7" fmla="*/ 14 h 25"/>
                  <a:gd name="T8" fmla="*/ 4 w 18"/>
                  <a:gd name="T9" fmla="*/ 14 h 25"/>
                  <a:gd name="T10" fmla="*/ 4 w 18"/>
                  <a:gd name="T11" fmla="*/ 10 h 25"/>
                  <a:gd name="T12" fmla="*/ 7 w 18"/>
                  <a:gd name="T13" fmla="*/ 10 h 25"/>
                  <a:gd name="T14" fmla="*/ 11 w 18"/>
                  <a:gd name="T15" fmla="*/ 7 h 25"/>
                  <a:gd name="T16" fmla="*/ 7 w 18"/>
                  <a:gd name="T17" fmla="*/ 5 h 25"/>
                  <a:gd name="T18" fmla="*/ 2 w 18"/>
                  <a:gd name="T19" fmla="*/ 6 h 25"/>
                  <a:gd name="T20" fmla="*/ 1 w 18"/>
                  <a:gd name="T21" fmla="*/ 2 h 25"/>
                  <a:gd name="T22" fmla="*/ 9 w 18"/>
                  <a:gd name="T23" fmla="*/ 0 h 25"/>
                  <a:gd name="T24" fmla="*/ 17 w 18"/>
                  <a:gd name="T25" fmla="*/ 6 h 25"/>
                  <a:gd name="T26" fmla="*/ 12 w 18"/>
                  <a:gd name="T27" fmla="*/ 12 h 25"/>
                  <a:gd name="T28" fmla="*/ 12 w 18"/>
                  <a:gd name="T29" fmla="*/ 12 h 25"/>
                  <a:gd name="T30" fmla="*/ 18 w 18"/>
                  <a:gd name="T31" fmla="*/ 18 h 25"/>
                  <a:gd name="T32" fmla="*/ 8 w 18"/>
                  <a:gd name="T33" fmla="*/ 25 h 25"/>
                  <a:gd name="T34" fmla="*/ 0 w 18"/>
                  <a:gd name="T35" fmla="*/ 24 h 25"/>
                  <a:gd name="T36" fmla="*/ 2 w 18"/>
                  <a:gd name="T37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5">
                    <a:moveTo>
                      <a:pt x="2" y="19"/>
                    </a:moveTo>
                    <a:cubicBezTo>
                      <a:pt x="3" y="20"/>
                      <a:pt x="5" y="21"/>
                      <a:pt x="7" y="21"/>
                    </a:cubicBezTo>
                    <a:cubicBezTo>
                      <a:pt x="10" y="21"/>
                      <a:pt x="12" y="19"/>
                      <a:pt x="12" y="18"/>
                    </a:cubicBezTo>
                    <a:cubicBezTo>
                      <a:pt x="12" y="15"/>
                      <a:pt x="9" y="14"/>
                      <a:pt x="7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9" y="10"/>
                      <a:pt x="11" y="9"/>
                      <a:pt x="11" y="7"/>
                    </a:cubicBezTo>
                    <a:cubicBezTo>
                      <a:pt x="11" y="6"/>
                      <a:pt x="10" y="5"/>
                      <a:pt x="7" y="5"/>
                    </a:cubicBezTo>
                    <a:cubicBezTo>
                      <a:pt x="5" y="5"/>
                      <a:pt x="3" y="6"/>
                      <a:pt x="2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1"/>
                      <a:pt x="6" y="0"/>
                      <a:pt x="9" y="0"/>
                    </a:cubicBezTo>
                    <a:cubicBezTo>
                      <a:pt x="14" y="0"/>
                      <a:pt x="17" y="3"/>
                      <a:pt x="17" y="6"/>
                    </a:cubicBezTo>
                    <a:cubicBezTo>
                      <a:pt x="17" y="9"/>
                      <a:pt x="15" y="11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5" y="12"/>
                      <a:pt x="18" y="15"/>
                      <a:pt x="18" y="18"/>
                    </a:cubicBezTo>
                    <a:cubicBezTo>
                      <a:pt x="18" y="22"/>
                      <a:pt x="14" y="25"/>
                      <a:pt x="8" y="25"/>
                    </a:cubicBezTo>
                    <a:cubicBezTo>
                      <a:pt x="5" y="25"/>
                      <a:pt x="2" y="24"/>
                      <a:pt x="0" y="24"/>
                    </a:cubicBezTo>
                    <a:lnTo>
                      <a:pt x="2" y="1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Freeform 10"/>
              <p:cNvSpPr>
                <a:spLocks noEditPoints="1"/>
              </p:cNvSpPr>
              <p:nvPr/>
            </p:nvSpPr>
            <p:spPr bwMode="auto">
              <a:xfrm>
                <a:off x="5770562" y="3919538"/>
                <a:ext cx="71437" cy="93663"/>
              </a:xfrm>
              <a:custGeom>
                <a:avLst/>
                <a:gdLst>
                  <a:gd name="T0" fmla="*/ 11 w 19"/>
                  <a:gd name="T1" fmla="*/ 25 h 25"/>
                  <a:gd name="T2" fmla="*/ 11 w 19"/>
                  <a:gd name="T3" fmla="*/ 19 h 25"/>
                  <a:gd name="T4" fmla="*/ 0 w 19"/>
                  <a:gd name="T5" fmla="*/ 19 h 25"/>
                  <a:gd name="T6" fmla="*/ 0 w 19"/>
                  <a:gd name="T7" fmla="*/ 15 h 25"/>
                  <a:gd name="T8" fmla="*/ 10 w 19"/>
                  <a:gd name="T9" fmla="*/ 0 h 25"/>
                  <a:gd name="T10" fmla="*/ 17 w 19"/>
                  <a:gd name="T11" fmla="*/ 0 h 25"/>
                  <a:gd name="T12" fmla="*/ 17 w 19"/>
                  <a:gd name="T13" fmla="*/ 15 h 25"/>
                  <a:gd name="T14" fmla="*/ 19 w 19"/>
                  <a:gd name="T15" fmla="*/ 15 h 25"/>
                  <a:gd name="T16" fmla="*/ 19 w 19"/>
                  <a:gd name="T17" fmla="*/ 19 h 25"/>
                  <a:gd name="T18" fmla="*/ 17 w 19"/>
                  <a:gd name="T19" fmla="*/ 19 h 25"/>
                  <a:gd name="T20" fmla="*/ 17 w 19"/>
                  <a:gd name="T21" fmla="*/ 25 h 25"/>
                  <a:gd name="T22" fmla="*/ 11 w 19"/>
                  <a:gd name="T23" fmla="*/ 25 h 25"/>
                  <a:gd name="T24" fmla="*/ 11 w 19"/>
                  <a:gd name="T25" fmla="*/ 15 h 25"/>
                  <a:gd name="T26" fmla="*/ 11 w 19"/>
                  <a:gd name="T27" fmla="*/ 9 h 25"/>
                  <a:gd name="T28" fmla="*/ 11 w 19"/>
                  <a:gd name="T29" fmla="*/ 5 h 25"/>
                  <a:gd name="T30" fmla="*/ 11 w 19"/>
                  <a:gd name="T31" fmla="*/ 5 h 25"/>
                  <a:gd name="T32" fmla="*/ 9 w 19"/>
                  <a:gd name="T33" fmla="*/ 9 h 25"/>
                  <a:gd name="T34" fmla="*/ 6 w 19"/>
                  <a:gd name="T35" fmla="*/ 15 h 25"/>
                  <a:gd name="T36" fmla="*/ 6 w 19"/>
                  <a:gd name="T37" fmla="*/ 15 h 25"/>
                  <a:gd name="T38" fmla="*/ 11 w 19"/>
                  <a:gd name="T39" fmla="*/ 1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" h="25">
                    <a:moveTo>
                      <a:pt x="11" y="25"/>
                    </a:moveTo>
                    <a:cubicBezTo>
                      <a:pt x="11" y="19"/>
                      <a:pt x="11" y="19"/>
                      <a:pt x="1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5"/>
                      <a:pt x="17" y="25"/>
                      <a:pt x="17" y="25"/>
                    </a:cubicBezTo>
                    <a:lnTo>
                      <a:pt x="11" y="25"/>
                    </a:lnTo>
                    <a:close/>
                    <a:moveTo>
                      <a:pt x="11" y="15"/>
                    </a:moveTo>
                    <a:cubicBezTo>
                      <a:pt x="11" y="9"/>
                      <a:pt x="11" y="9"/>
                      <a:pt x="11" y="9"/>
                    </a:cubicBezTo>
                    <a:cubicBezTo>
                      <a:pt x="11" y="8"/>
                      <a:pt x="11" y="6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6"/>
                      <a:pt x="10" y="8"/>
                      <a:pt x="9" y="9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lnTo>
                      <a:pt x="11" y="1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Freeform 11"/>
              <p:cNvSpPr>
                <a:spLocks/>
              </p:cNvSpPr>
              <p:nvPr/>
            </p:nvSpPr>
            <p:spPr bwMode="auto">
              <a:xfrm>
                <a:off x="5529262" y="4160838"/>
                <a:ext cx="68262" cy="93663"/>
              </a:xfrm>
              <a:custGeom>
                <a:avLst/>
                <a:gdLst>
                  <a:gd name="T0" fmla="*/ 17 w 18"/>
                  <a:gd name="T1" fmla="*/ 5 h 25"/>
                  <a:gd name="T2" fmla="*/ 7 w 18"/>
                  <a:gd name="T3" fmla="*/ 5 h 25"/>
                  <a:gd name="T4" fmla="*/ 7 w 18"/>
                  <a:gd name="T5" fmla="*/ 9 h 25"/>
                  <a:gd name="T6" fmla="*/ 8 w 18"/>
                  <a:gd name="T7" fmla="*/ 8 h 25"/>
                  <a:gd name="T8" fmla="*/ 15 w 18"/>
                  <a:gd name="T9" fmla="*/ 10 h 25"/>
                  <a:gd name="T10" fmla="*/ 18 w 18"/>
                  <a:gd name="T11" fmla="*/ 16 h 25"/>
                  <a:gd name="T12" fmla="*/ 7 w 18"/>
                  <a:gd name="T13" fmla="*/ 25 h 25"/>
                  <a:gd name="T14" fmla="*/ 0 w 18"/>
                  <a:gd name="T15" fmla="*/ 23 h 25"/>
                  <a:gd name="T16" fmla="*/ 1 w 18"/>
                  <a:gd name="T17" fmla="*/ 19 h 25"/>
                  <a:gd name="T18" fmla="*/ 7 w 18"/>
                  <a:gd name="T19" fmla="*/ 20 h 25"/>
                  <a:gd name="T20" fmla="*/ 12 w 18"/>
                  <a:gd name="T21" fmla="*/ 17 h 25"/>
                  <a:gd name="T22" fmla="*/ 5 w 18"/>
                  <a:gd name="T23" fmla="*/ 13 h 25"/>
                  <a:gd name="T24" fmla="*/ 2 w 18"/>
                  <a:gd name="T25" fmla="*/ 13 h 25"/>
                  <a:gd name="T26" fmla="*/ 3 w 18"/>
                  <a:gd name="T27" fmla="*/ 0 h 25"/>
                  <a:gd name="T28" fmla="*/ 17 w 18"/>
                  <a:gd name="T29" fmla="*/ 0 h 25"/>
                  <a:gd name="T30" fmla="*/ 17 w 18"/>
                  <a:gd name="T31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" h="25">
                    <a:moveTo>
                      <a:pt x="17" y="5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8"/>
                      <a:pt x="8" y="8"/>
                      <a:pt x="8" y="8"/>
                    </a:cubicBezTo>
                    <a:cubicBezTo>
                      <a:pt x="10" y="8"/>
                      <a:pt x="13" y="9"/>
                      <a:pt x="15" y="10"/>
                    </a:cubicBezTo>
                    <a:cubicBezTo>
                      <a:pt x="16" y="11"/>
                      <a:pt x="18" y="13"/>
                      <a:pt x="18" y="16"/>
                    </a:cubicBezTo>
                    <a:cubicBezTo>
                      <a:pt x="18" y="21"/>
                      <a:pt x="14" y="25"/>
                      <a:pt x="7" y="25"/>
                    </a:cubicBezTo>
                    <a:cubicBezTo>
                      <a:pt x="4" y="25"/>
                      <a:pt x="2" y="24"/>
                      <a:pt x="0" y="23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2" y="20"/>
                      <a:pt x="5" y="20"/>
                      <a:pt x="7" y="20"/>
                    </a:cubicBezTo>
                    <a:cubicBezTo>
                      <a:pt x="9" y="20"/>
                      <a:pt x="12" y="19"/>
                      <a:pt x="12" y="17"/>
                    </a:cubicBezTo>
                    <a:cubicBezTo>
                      <a:pt x="12" y="14"/>
                      <a:pt x="10" y="13"/>
                      <a:pt x="5" y="13"/>
                    </a:cubicBezTo>
                    <a:cubicBezTo>
                      <a:pt x="4" y="13"/>
                      <a:pt x="3" y="13"/>
                      <a:pt x="2" y="1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5"/>
                      <a:pt x="17" y="5"/>
                      <a:pt x="17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Freeform 12"/>
              <p:cNvSpPr>
                <a:spLocks noEditPoints="1"/>
              </p:cNvSpPr>
              <p:nvPr/>
            </p:nvSpPr>
            <p:spPr bwMode="auto">
              <a:xfrm>
                <a:off x="5180012" y="4254500"/>
                <a:ext cx="66675" cy="93663"/>
              </a:xfrm>
              <a:custGeom>
                <a:avLst/>
                <a:gdLst>
                  <a:gd name="T0" fmla="*/ 16 w 18"/>
                  <a:gd name="T1" fmla="*/ 4 h 25"/>
                  <a:gd name="T2" fmla="*/ 13 w 18"/>
                  <a:gd name="T3" fmla="*/ 4 h 25"/>
                  <a:gd name="T4" fmla="*/ 5 w 18"/>
                  <a:gd name="T5" fmla="*/ 10 h 25"/>
                  <a:gd name="T6" fmla="*/ 6 w 18"/>
                  <a:gd name="T7" fmla="*/ 10 h 25"/>
                  <a:gd name="T8" fmla="*/ 11 w 18"/>
                  <a:gd name="T9" fmla="*/ 8 h 25"/>
                  <a:gd name="T10" fmla="*/ 18 w 18"/>
                  <a:gd name="T11" fmla="*/ 16 h 25"/>
                  <a:gd name="T12" fmla="*/ 9 w 18"/>
                  <a:gd name="T13" fmla="*/ 25 h 25"/>
                  <a:gd name="T14" fmla="*/ 0 w 18"/>
                  <a:gd name="T15" fmla="*/ 14 h 25"/>
                  <a:gd name="T16" fmla="*/ 4 w 18"/>
                  <a:gd name="T17" fmla="*/ 3 h 25"/>
                  <a:gd name="T18" fmla="*/ 13 w 18"/>
                  <a:gd name="T19" fmla="*/ 0 h 25"/>
                  <a:gd name="T20" fmla="*/ 16 w 18"/>
                  <a:gd name="T21" fmla="*/ 0 h 25"/>
                  <a:gd name="T22" fmla="*/ 16 w 18"/>
                  <a:gd name="T23" fmla="*/ 4 h 25"/>
                  <a:gd name="T24" fmla="*/ 12 w 18"/>
                  <a:gd name="T25" fmla="*/ 16 h 25"/>
                  <a:gd name="T26" fmla="*/ 9 w 18"/>
                  <a:gd name="T27" fmla="*/ 12 h 25"/>
                  <a:gd name="T28" fmla="*/ 6 w 18"/>
                  <a:gd name="T29" fmla="*/ 14 h 25"/>
                  <a:gd name="T30" fmla="*/ 5 w 18"/>
                  <a:gd name="T31" fmla="*/ 16 h 25"/>
                  <a:gd name="T32" fmla="*/ 9 w 18"/>
                  <a:gd name="T33" fmla="*/ 21 h 25"/>
                  <a:gd name="T34" fmla="*/ 12 w 18"/>
                  <a:gd name="T35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" h="25">
                    <a:moveTo>
                      <a:pt x="16" y="4"/>
                    </a:moveTo>
                    <a:cubicBezTo>
                      <a:pt x="15" y="4"/>
                      <a:pt x="14" y="4"/>
                      <a:pt x="13" y="4"/>
                    </a:cubicBezTo>
                    <a:cubicBezTo>
                      <a:pt x="8" y="5"/>
                      <a:pt x="6" y="7"/>
                      <a:pt x="5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9"/>
                      <a:pt x="8" y="8"/>
                      <a:pt x="11" y="8"/>
                    </a:cubicBezTo>
                    <a:cubicBezTo>
                      <a:pt x="15" y="8"/>
                      <a:pt x="18" y="11"/>
                      <a:pt x="18" y="16"/>
                    </a:cubicBezTo>
                    <a:cubicBezTo>
                      <a:pt x="18" y="21"/>
                      <a:pt x="15" y="25"/>
                      <a:pt x="9" y="25"/>
                    </a:cubicBezTo>
                    <a:cubicBezTo>
                      <a:pt x="3" y="25"/>
                      <a:pt x="0" y="20"/>
                      <a:pt x="0" y="14"/>
                    </a:cubicBezTo>
                    <a:cubicBezTo>
                      <a:pt x="0" y="10"/>
                      <a:pt x="1" y="6"/>
                      <a:pt x="4" y="3"/>
                    </a:cubicBezTo>
                    <a:cubicBezTo>
                      <a:pt x="6" y="1"/>
                      <a:pt x="10" y="0"/>
                      <a:pt x="13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16" y="4"/>
                      <a:pt x="16" y="4"/>
                      <a:pt x="16" y="4"/>
                    </a:cubicBezTo>
                    <a:close/>
                    <a:moveTo>
                      <a:pt x="12" y="16"/>
                    </a:moveTo>
                    <a:cubicBezTo>
                      <a:pt x="12" y="14"/>
                      <a:pt x="11" y="12"/>
                      <a:pt x="9" y="12"/>
                    </a:cubicBezTo>
                    <a:cubicBezTo>
                      <a:pt x="7" y="12"/>
                      <a:pt x="6" y="13"/>
                      <a:pt x="6" y="14"/>
                    </a:cubicBezTo>
                    <a:cubicBezTo>
                      <a:pt x="5" y="15"/>
                      <a:pt x="5" y="15"/>
                      <a:pt x="5" y="16"/>
                    </a:cubicBezTo>
                    <a:cubicBezTo>
                      <a:pt x="5" y="18"/>
                      <a:pt x="7" y="21"/>
                      <a:pt x="9" y="21"/>
                    </a:cubicBezTo>
                    <a:cubicBezTo>
                      <a:pt x="11" y="21"/>
                      <a:pt x="12" y="19"/>
                      <a:pt x="12" y="1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Freeform 13"/>
              <p:cNvSpPr>
                <a:spLocks/>
              </p:cNvSpPr>
              <p:nvPr/>
            </p:nvSpPr>
            <p:spPr bwMode="auto">
              <a:xfrm>
                <a:off x="4848224" y="4160838"/>
                <a:ext cx="63500" cy="93663"/>
              </a:xfrm>
              <a:custGeom>
                <a:avLst/>
                <a:gdLst>
                  <a:gd name="T0" fmla="*/ 40 w 40"/>
                  <a:gd name="T1" fmla="*/ 0 h 59"/>
                  <a:gd name="T2" fmla="*/ 40 w 40"/>
                  <a:gd name="T3" fmla="*/ 9 h 59"/>
                  <a:gd name="T4" fmla="*/ 16 w 40"/>
                  <a:gd name="T5" fmla="*/ 59 h 59"/>
                  <a:gd name="T6" fmla="*/ 2 w 40"/>
                  <a:gd name="T7" fmla="*/ 59 h 59"/>
                  <a:gd name="T8" fmla="*/ 26 w 40"/>
                  <a:gd name="T9" fmla="*/ 12 h 59"/>
                  <a:gd name="T10" fmla="*/ 26 w 40"/>
                  <a:gd name="T11" fmla="*/ 12 h 59"/>
                  <a:gd name="T12" fmla="*/ 0 w 40"/>
                  <a:gd name="T13" fmla="*/ 12 h 59"/>
                  <a:gd name="T14" fmla="*/ 0 w 40"/>
                  <a:gd name="T15" fmla="*/ 0 h 59"/>
                  <a:gd name="T16" fmla="*/ 40 w 40"/>
                  <a:gd name="T17" fmla="*/ 0 h 59"/>
                  <a:gd name="T18" fmla="*/ 40 w 40"/>
                  <a:gd name="T1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59">
                    <a:moveTo>
                      <a:pt x="40" y="0"/>
                    </a:moveTo>
                    <a:lnTo>
                      <a:pt x="40" y="9"/>
                    </a:lnTo>
                    <a:lnTo>
                      <a:pt x="16" y="59"/>
                    </a:lnTo>
                    <a:lnTo>
                      <a:pt x="2" y="59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Freeform 14"/>
              <p:cNvSpPr>
                <a:spLocks noEditPoints="1"/>
              </p:cNvSpPr>
              <p:nvPr/>
            </p:nvSpPr>
            <p:spPr bwMode="auto">
              <a:xfrm>
                <a:off x="4584699" y="3919538"/>
                <a:ext cx="66675" cy="93663"/>
              </a:xfrm>
              <a:custGeom>
                <a:avLst/>
                <a:gdLst>
                  <a:gd name="T0" fmla="*/ 4 w 18"/>
                  <a:gd name="T1" fmla="*/ 12 h 25"/>
                  <a:gd name="T2" fmla="*/ 0 w 18"/>
                  <a:gd name="T3" fmla="*/ 7 h 25"/>
                  <a:gd name="T4" fmla="*/ 9 w 18"/>
                  <a:gd name="T5" fmla="*/ 0 h 25"/>
                  <a:gd name="T6" fmla="*/ 17 w 18"/>
                  <a:gd name="T7" fmla="*/ 6 h 25"/>
                  <a:gd name="T8" fmla="*/ 13 w 18"/>
                  <a:gd name="T9" fmla="*/ 12 h 25"/>
                  <a:gd name="T10" fmla="*/ 13 w 18"/>
                  <a:gd name="T11" fmla="*/ 12 h 25"/>
                  <a:gd name="T12" fmla="*/ 18 w 18"/>
                  <a:gd name="T13" fmla="*/ 18 h 25"/>
                  <a:gd name="T14" fmla="*/ 9 w 18"/>
                  <a:gd name="T15" fmla="*/ 25 h 25"/>
                  <a:gd name="T16" fmla="*/ 0 w 18"/>
                  <a:gd name="T17" fmla="*/ 18 h 25"/>
                  <a:gd name="T18" fmla="*/ 4 w 18"/>
                  <a:gd name="T19" fmla="*/ 12 h 25"/>
                  <a:gd name="T20" fmla="*/ 4 w 18"/>
                  <a:gd name="T21" fmla="*/ 12 h 25"/>
                  <a:gd name="T22" fmla="*/ 12 w 18"/>
                  <a:gd name="T23" fmla="*/ 18 h 25"/>
                  <a:gd name="T24" fmla="*/ 8 w 18"/>
                  <a:gd name="T25" fmla="*/ 14 h 25"/>
                  <a:gd name="T26" fmla="*/ 5 w 18"/>
                  <a:gd name="T27" fmla="*/ 18 h 25"/>
                  <a:gd name="T28" fmla="*/ 9 w 18"/>
                  <a:gd name="T29" fmla="*/ 21 h 25"/>
                  <a:gd name="T30" fmla="*/ 12 w 18"/>
                  <a:gd name="T31" fmla="*/ 18 h 25"/>
                  <a:gd name="T32" fmla="*/ 6 w 18"/>
                  <a:gd name="T33" fmla="*/ 7 h 25"/>
                  <a:gd name="T34" fmla="*/ 9 w 18"/>
                  <a:gd name="T35" fmla="*/ 10 h 25"/>
                  <a:gd name="T36" fmla="*/ 12 w 18"/>
                  <a:gd name="T37" fmla="*/ 7 h 25"/>
                  <a:gd name="T38" fmla="*/ 9 w 18"/>
                  <a:gd name="T39" fmla="*/ 4 h 25"/>
                  <a:gd name="T40" fmla="*/ 6 w 18"/>
                  <a:gd name="T41" fmla="*/ 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25">
                    <a:moveTo>
                      <a:pt x="4" y="12"/>
                    </a:moveTo>
                    <a:cubicBezTo>
                      <a:pt x="2" y="11"/>
                      <a:pt x="0" y="9"/>
                      <a:pt x="0" y="7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5" y="0"/>
                      <a:pt x="17" y="3"/>
                      <a:pt x="17" y="6"/>
                    </a:cubicBezTo>
                    <a:cubicBezTo>
                      <a:pt x="17" y="8"/>
                      <a:pt x="16" y="10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6" y="13"/>
                      <a:pt x="18" y="15"/>
                      <a:pt x="18" y="18"/>
                    </a:cubicBezTo>
                    <a:cubicBezTo>
                      <a:pt x="18" y="22"/>
                      <a:pt x="14" y="25"/>
                      <a:pt x="9" y="25"/>
                    </a:cubicBezTo>
                    <a:cubicBezTo>
                      <a:pt x="2" y="25"/>
                      <a:pt x="0" y="22"/>
                      <a:pt x="0" y="18"/>
                    </a:cubicBezTo>
                    <a:cubicBezTo>
                      <a:pt x="0" y="15"/>
                      <a:pt x="1" y="13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lose/>
                    <a:moveTo>
                      <a:pt x="12" y="18"/>
                    </a:moveTo>
                    <a:cubicBezTo>
                      <a:pt x="12" y="16"/>
                      <a:pt x="11" y="15"/>
                      <a:pt x="8" y="14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11" y="21"/>
                      <a:pt x="12" y="20"/>
                      <a:pt x="12" y="18"/>
                    </a:cubicBezTo>
                    <a:close/>
                    <a:moveTo>
                      <a:pt x="6" y="7"/>
                    </a:moveTo>
                    <a:cubicBezTo>
                      <a:pt x="6" y="8"/>
                      <a:pt x="7" y="9"/>
                      <a:pt x="9" y="10"/>
                    </a:cubicBezTo>
                    <a:cubicBezTo>
                      <a:pt x="10" y="10"/>
                      <a:pt x="12" y="8"/>
                      <a:pt x="12" y="7"/>
                    </a:cubicBezTo>
                    <a:cubicBezTo>
                      <a:pt x="12" y="5"/>
                      <a:pt x="11" y="4"/>
                      <a:pt x="9" y="4"/>
                    </a:cubicBezTo>
                    <a:cubicBezTo>
                      <a:pt x="7" y="4"/>
                      <a:pt x="6" y="5"/>
                      <a:pt x="6" y="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15"/>
              <p:cNvSpPr>
                <a:spLocks noEditPoints="1"/>
              </p:cNvSpPr>
              <p:nvPr/>
            </p:nvSpPr>
            <p:spPr bwMode="auto">
              <a:xfrm>
                <a:off x="4475162" y="3554413"/>
                <a:ext cx="66675" cy="93663"/>
              </a:xfrm>
              <a:custGeom>
                <a:avLst/>
                <a:gdLst>
                  <a:gd name="T0" fmla="*/ 2 w 18"/>
                  <a:gd name="T1" fmla="*/ 21 h 25"/>
                  <a:gd name="T2" fmla="*/ 4 w 18"/>
                  <a:gd name="T3" fmla="*/ 21 h 25"/>
                  <a:gd name="T4" fmla="*/ 9 w 18"/>
                  <a:gd name="T5" fmla="*/ 19 h 25"/>
                  <a:gd name="T6" fmla="*/ 12 w 18"/>
                  <a:gd name="T7" fmla="*/ 15 h 25"/>
                  <a:gd name="T8" fmla="*/ 12 w 18"/>
                  <a:gd name="T9" fmla="*/ 15 h 25"/>
                  <a:gd name="T10" fmla="*/ 7 w 18"/>
                  <a:gd name="T11" fmla="*/ 16 h 25"/>
                  <a:gd name="T12" fmla="*/ 0 w 18"/>
                  <a:gd name="T13" fmla="*/ 9 h 25"/>
                  <a:gd name="T14" fmla="*/ 9 w 18"/>
                  <a:gd name="T15" fmla="*/ 0 h 25"/>
                  <a:gd name="T16" fmla="*/ 18 w 18"/>
                  <a:gd name="T17" fmla="*/ 11 h 25"/>
                  <a:gd name="T18" fmla="*/ 14 w 18"/>
                  <a:gd name="T19" fmla="*/ 22 h 25"/>
                  <a:gd name="T20" fmla="*/ 4 w 18"/>
                  <a:gd name="T21" fmla="*/ 25 h 25"/>
                  <a:gd name="T22" fmla="*/ 2 w 18"/>
                  <a:gd name="T23" fmla="*/ 25 h 25"/>
                  <a:gd name="T24" fmla="*/ 2 w 18"/>
                  <a:gd name="T25" fmla="*/ 21 h 25"/>
                  <a:gd name="T26" fmla="*/ 5 w 18"/>
                  <a:gd name="T27" fmla="*/ 8 h 25"/>
                  <a:gd name="T28" fmla="*/ 9 w 18"/>
                  <a:gd name="T29" fmla="*/ 12 h 25"/>
                  <a:gd name="T30" fmla="*/ 12 w 18"/>
                  <a:gd name="T31" fmla="*/ 11 h 25"/>
                  <a:gd name="T32" fmla="*/ 12 w 18"/>
                  <a:gd name="T33" fmla="*/ 9 h 25"/>
                  <a:gd name="T34" fmla="*/ 8 w 18"/>
                  <a:gd name="T35" fmla="*/ 4 h 25"/>
                  <a:gd name="T36" fmla="*/ 5 w 18"/>
                  <a:gd name="T37" fmla="*/ 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5">
                    <a:moveTo>
                      <a:pt x="2" y="21"/>
                    </a:moveTo>
                    <a:cubicBezTo>
                      <a:pt x="2" y="21"/>
                      <a:pt x="3" y="21"/>
                      <a:pt x="4" y="21"/>
                    </a:cubicBezTo>
                    <a:cubicBezTo>
                      <a:pt x="6" y="21"/>
                      <a:pt x="8" y="20"/>
                      <a:pt x="9" y="19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1" y="16"/>
                      <a:pt x="9" y="16"/>
                      <a:pt x="7" y="16"/>
                    </a:cubicBezTo>
                    <a:cubicBezTo>
                      <a:pt x="3" y="16"/>
                      <a:pt x="0" y="14"/>
                      <a:pt x="0" y="9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15" y="0"/>
                      <a:pt x="18" y="5"/>
                      <a:pt x="18" y="11"/>
                    </a:cubicBezTo>
                    <a:cubicBezTo>
                      <a:pt x="18" y="16"/>
                      <a:pt x="16" y="19"/>
                      <a:pt x="14" y="22"/>
                    </a:cubicBezTo>
                    <a:cubicBezTo>
                      <a:pt x="11" y="24"/>
                      <a:pt x="8" y="25"/>
                      <a:pt x="4" y="25"/>
                    </a:cubicBezTo>
                    <a:cubicBezTo>
                      <a:pt x="3" y="25"/>
                      <a:pt x="2" y="25"/>
                      <a:pt x="2" y="25"/>
                    </a:cubicBezTo>
                    <a:cubicBezTo>
                      <a:pt x="2" y="21"/>
                      <a:pt x="2" y="21"/>
                      <a:pt x="2" y="21"/>
                    </a:cubicBezTo>
                    <a:close/>
                    <a:moveTo>
                      <a:pt x="5" y="8"/>
                    </a:moveTo>
                    <a:cubicBezTo>
                      <a:pt x="5" y="11"/>
                      <a:pt x="6" y="12"/>
                      <a:pt x="9" y="12"/>
                    </a:cubicBezTo>
                    <a:cubicBezTo>
                      <a:pt x="10" y="12"/>
                      <a:pt x="11" y="12"/>
                      <a:pt x="12" y="11"/>
                    </a:cubicBezTo>
                    <a:cubicBezTo>
                      <a:pt x="12" y="10"/>
                      <a:pt x="12" y="10"/>
                      <a:pt x="12" y="9"/>
                    </a:cubicBezTo>
                    <a:cubicBezTo>
                      <a:pt x="12" y="7"/>
                      <a:pt x="11" y="4"/>
                      <a:pt x="8" y="4"/>
                    </a:cubicBezTo>
                    <a:cubicBezTo>
                      <a:pt x="7" y="4"/>
                      <a:pt x="5" y="6"/>
                      <a:pt x="5" y="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16"/>
              <p:cNvSpPr>
                <a:spLocks/>
              </p:cNvSpPr>
              <p:nvPr/>
            </p:nvSpPr>
            <p:spPr bwMode="auto">
              <a:xfrm>
                <a:off x="4591049" y="3214688"/>
                <a:ext cx="41275" cy="90488"/>
              </a:xfrm>
              <a:custGeom>
                <a:avLst/>
                <a:gdLst>
                  <a:gd name="T0" fmla="*/ 15 w 26"/>
                  <a:gd name="T1" fmla="*/ 12 h 57"/>
                  <a:gd name="T2" fmla="*/ 12 w 26"/>
                  <a:gd name="T3" fmla="*/ 12 h 57"/>
                  <a:gd name="T4" fmla="*/ 3 w 26"/>
                  <a:gd name="T5" fmla="*/ 17 h 57"/>
                  <a:gd name="T6" fmla="*/ 0 w 26"/>
                  <a:gd name="T7" fmla="*/ 7 h 57"/>
                  <a:gd name="T8" fmla="*/ 15 w 26"/>
                  <a:gd name="T9" fmla="*/ 0 h 57"/>
                  <a:gd name="T10" fmla="*/ 26 w 26"/>
                  <a:gd name="T11" fmla="*/ 0 h 57"/>
                  <a:gd name="T12" fmla="*/ 26 w 26"/>
                  <a:gd name="T13" fmla="*/ 57 h 57"/>
                  <a:gd name="T14" fmla="*/ 15 w 26"/>
                  <a:gd name="T15" fmla="*/ 57 h 57"/>
                  <a:gd name="T16" fmla="*/ 15 w 26"/>
                  <a:gd name="T17" fmla="*/ 12 h 57"/>
                  <a:gd name="T18" fmla="*/ 15 w 26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7">
                    <a:moveTo>
                      <a:pt x="15" y="12"/>
                    </a:moveTo>
                    <a:lnTo>
                      <a:pt x="12" y="12"/>
                    </a:lnTo>
                    <a:lnTo>
                      <a:pt x="3" y="1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6" y="0"/>
                    </a:lnTo>
                    <a:lnTo>
                      <a:pt x="26" y="57"/>
                    </a:lnTo>
                    <a:lnTo>
                      <a:pt x="15" y="57"/>
                    </a:lnTo>
                    <a:lnTo>
                      <a:pt x="15" y="12"/>
                    </a:lnTo>
                    <a:lnTo>
                      <a:pt x="15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Freeform 17"/>
              <p:cNvSpPr>
                <a:spLocks noEditPoints="1"/>
              </p:cNvSpPr>
              <p:nvPr/>
            </p:nvSpPr>
            <p:spPr bwMode="auto">
              <a:xfrm>
                <a:off x="4645024" y="3214688"/>
                <a:ext cx="66675" cy="93663"/>
              </a:xfrm>
              <a:custGeom>
                <a:avLst/>
                <a:gdLst>
                  <a:gd name="T0" fmla="*/ 18 w 18"/>
                  <a:gd name="T1" fmla="*/ 12 h 25"/>
                  <a:gd name="T2" fmla="*/ 9 w 18"/>
                  <a:gd name="T3" fmla="*/ 25 h 25"/>
                  <a:gd name="T4" fmla="*/ 0 w 18"/>
                  <a:gd name="T5" fmla="*/ 12 h 25"/>
                  <a:gd name="T6" fmla="*/ 9 w 18"/>
                  <a:gd name="T7" fmla="*/ 0 h 25"/>
                  <a:gd name="T8" fmla="*/ 18 w 18"/>
                  <a:gd name="T9" fmla="*/ 12 h 25"/>
                  <a:gd name="T10" fmla="*/ 5 w 18"/>
                  <a:gd name="T11" fmla="*/ 12 h 25"/>
                  <a:gd name="T12" fmla="*/ 9 w 18"/>
                  <a:gd name="T13" fmla="*/ 20 h 25"/>
                  <a:gd name="T14" fmla="*/ 12 w 18"/>
                  <a:gd name="T15" fmla="*/ 12 h 25"/>
                  <a:gd name="T16" fmla="*/ 9 w 18"/>
                  <a:gd name="T17" fmla="*/ 4 h 25"/>
                  <a:gd name="T18" fmla="*/ 5 w 18"/>
                  <a:gd name="T1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25">
                    <a:moveTo>
                      <a:pt x="18" y="12"/>
                    </a:moveTo>
                    <a:cubicBezTo>
                      <a:pt x="18" y="20"/>
                      <a:pt x="15" y="25"/>
                      <a:pt x="9" y="25"/>
                    </a:cubicBezTo>
                    <a:cubicBezTo>
                      <a:pt x="2" y="25"/>
                      <a:pt x="0" y="19"/>
                      <a:pt x="0" y="12"/>
                    </a:cubicBezTo>
                    <a:cubicBezTo>
                      <a:pt x="0" y="5"/>
                      <a:pt x="3" y="0"/>
                      <a:pt x="9" y="0"/>
                    </a:cubicBezTo>
                    <a:cubicBezTo>
                      <a:pt x="15" y="0"/>
                      <a:pt x="18" y="5"/>
                      <a:pt x="18" y="12"/>
                    </a:cubicBezTo>
                    <a:close/>
                    <a:moveTo>
                      <a:pt x="5" y="12"/>
                    </a:moveTo>
                    <a:cubicBezTo>
                      <a:pt x="5" y="18"/>
                      <a:pt x="7" y="20"/>
                      <a:pt x="9" y="20"/>
                    </a:cubicBezTo>
                    <a:cubicBezTo>
                      <a:pt x="11" y="20"/>
                      <a:pt x="12" y="18"/>
                      <a:pt x="12" y="12"/>
                    </a:cubicBezTo>
                    <a:cubicBezTo>
                      <a:pt x="12" y="7"/>
                      <a:pt x="11" y="4"/>
                      <a:pt x="9" y="4"/>
                    </a:cubicBezTo>
                    <a:cubicBezTo>
                      <a:pt x="7" y="4"/>
                      <a:pt x="5" y="7"/>
                      <a:pt x="5" y="1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18"/>
              <p:cNvSpPr>
                <a:spLocks/>
              </p:cNvSpPr>
              <p:nvPr/>
            </p:nvSpPr>
            <p:spPr bwMode="auto">
              <a:xfrm>
                <a:off x="4829174" y="2973388"/>
                <a:ext cx="41275" cy="93663"/>
              </a:xfrm>
              <a:custGeom>
                <a:avLst/>
                <a:gdLst>
                  <a:gd name="T0" fmla="*/ 12 w 26"/>
                  <a:gd name="T1" fmla="*/ 12 h 59"/>
                  <a:gd name="T2" fmla="*/ 12 w 26"/>
                  <a:gd name="T3" fmla="*/ 12 h 59"/>
                  <a:gd name="T4" fmla="*/ 2 w 26"/>
                  <a:gd name="T5" fmla="*/ 19 h 59"/>
                  <a:gd name="T6" fmla="*/ 0 w 26"/>
                  <a:gd name="T7" fmla="*/ 7 h 59"/>
                  <a:gd name="T8" fmla="*/ 14 w 26"/>
                  <a:gd name="T9" fmla="*/ 0 h 59"/>
                  <a:gd name="T10" fmla="*/ 26 w 26"/>
                  <a:gd name="T11" fmla="*/ 0 h 59"/>
                  <a:gd name="T12" fmla="*/ 26 w 26"/>
                  <a:gd name="T13" fmla="*/ 59 h 59"/>
                  <a:gd name="T14" fmla="*/ 12 w 26"/>
                  <a:gd name="T15" fmla="*/ 59 h 59"/>
                  <a:gd name="T16" fmla="*/ 12 w 26"/>
                  <a:gd name="T17" fmla="*/ 12 h 59"/>
                  <a:gd name="T18" fmla="*/ 12 w 26"/>
                  <a:gd name="T19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9">
                    <a:moveTo>
                      <a:pt x="12" y="12"/>
                    </a:moveTo>
                    <a:lnTo>
                      <a:pt x="12" y="12"/>
                    </a:lnTo>
                    <a:lnTo>
                      <a:pt x="2" y="19"/>
                    </a:lnTo>
                    <a:lnTo>
                      <a:pt x="0" y="7"/>
                    </a:lnTo>
                    <a:lnTo>
                      <a:pt x="14" y="0"/>
                    </a:lnTo>
                    <a:lnTo>
                      <a:pt x="26" y="0"/>
                    </a:lnTo>
                    <a:lnTo>
                      <a:pt x="26" y="59"/>
                    </a:lnTo>
                    <a:lnTo>
                      <a:pt x="12" y="59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19"/>
              <p:cNvSpPr>
                <a:spLocks/>
              </p:cNvSpPr>
              <p:nvPr/>
            </p:nvSpPr>
            <p:spPr bwMode="auto">
              <a:xfrm>
                <a:off x="4889499" y="2973388"/>
                <a:ext cx="41275" cy="93663"/>
              </a:xfrm>
              <a:custGeom>
                <a:avLst/>
                <a:gdLst>
                  <a:gd name="T0" fmla="*/ 14 w 26"/>
                  <a:gd name="T1" fmla="*/ 12 h 59"/>
                  <a:gd name="T2" fmla="*/ 14 w 26"/>
                  <a:gd name="T3" fmla="*/ 12 h 59"/>
                  <a:gd name="T4" fmla="*/ 2 w 26"/>
                  <a:gd name="T5" fmla="*/ 19 h 59"/>
                  <a:gd name="T6" fmla="*/ 0 w 26"/>
                  <a:gd name="T7" fmla="*/ 7 h 59"/>
                  <a:gd name="T8" fmla="*/ 16 w 26"/>
                  <a:gd name="T9" fmla="*/ 0 h 59"/>
                  <a:gd name="T10" fmla="*/ 26 w 26"/>
                  <a:gd name="T11" fmla="*/ 0 h 59"/>
                  <a:gd name="T12" fmla="*/ 26 w 26"/>
                  <a:gd name="T13" fmla="*/ 59 h 59"/>
                  <a:gd name="T14" fmla="*/ 14 w 26"/>
                  <a:gd name="T15" fmla="*/ 59 h 59"/>
                  <a:gd name="T16" fmla="*/ 14 w 26"/>
                  <a:gd name="T17" fmla="*/ 12 h 59"/>
                  <a:gd name="T18" fmla="*/ 14 w 26"/>
                  <a:gd name="T19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9">
                    <a:moveTo>
                      <a:pt x="14" y="12"/>
                    </a:moveTo>
                    <a:lnTo>
                      <a:pt x="14" y="12"/>
                    </a:lnTo>
                    <a:lnTo>
                      <a:pt x="2" y="19"/>
                    </a:lnTo>
                    <a:lnTo>
                      <a:pt x="0" y="7"/>
                    </a:lnTo>
                    <a:lnTo>
                      <a:pt x="16" y="0"/>
                    </a:lnTo>
                    <a:lnTo>
                      <a:pt x="26" y="0"/>
                    </a:lnTo>
                    <a:lnTo>
                      <a:pt x="26" y="59"/>
                    </a:lnTo>
                    <a:lnTo>
                      <a:pt x="14" y="59"/>
                    </a:lnTo>
                    <a:lnTo>
                      <a:pt x="14" y="12"/>
                    </a:lnTo>
                    <a:lnTo>
                      <a:pt x="14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20"/>
              <p:cNvSpPr>
                <a:spLocks/>
              </p:cNvSpPr>
              <p:nvPr/>
            </p:nvSpPr>
            <p:spPr bwMode="auto">
              <a:xfrm>
                <a:off x="5141912" y="2874963"/>
                <a:ext cx="41275" cy="90488"/>
              </a:xfrm>
              <a:custGeom>
                <a:avLst/>
                <a:gdLst>
                  <a:gd name="T0" fmla="*/ 12 w 26"/>
                  <a:gd name="T1" fmla="*/ 12 h 57"/>
                  <a:gd name="T2" fmla="*/ 12 w 26"/>
                  <a:gd name="T3" fmla="*/ 12 h 57"/>
                  <a:gd name="T4" fmla="*/ 2 w 26"/>
                  <a:gd name="T5" fmla="*/ 17 h 57"/>
                  <a:gd name="T6" fmla="*/ 0 w 26"/>
                  <a:gd name="T7" fmla="*/ 7 h 57"/>
                  <a:gd name="T8" fmla="*/ 14 w 26"/>
                  <a:gd name="T9" fmla="*/ 0 h 57"/>
                  <a:gd name="T10" fmla="*/ 26 w 26"/>
                  <a:gd name="T11" fmla="*/ 0 h 57"/>
                  <a:gd name="T12" fmla="*/ 26 w 26"/>
                  <a:gd name="T13" fmla="*/ 57 h 57"/>
                  <a:gd name="T14" fmla="*/ 12 w 26"/>
                  <a:gd name="T15" fmla="*/ 57 h 57"/>
                  <a:gd name="T16" fmla="*/ 12 w 26"/>
                  <a:gd name="T17" fmla="*/ 12 h 57"/>
                  <a:gd name="T18" fmla="*/ 12 w 26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7">
                    <a:moveTo>
                      <a:pt x="12" y="12"/>
                    </a:moveTo>
                    <a:lnTo>
                      <a:pt x="12" y="12"/>
                    </a:lnTo>
                    <a:lnTo>
                      <a:pt x="2" y="17"/>
                    </a:lnTo>
                    <a:lnTo>
                      <a:pt x="0" y="7"/>
                    </a:lnTo>
                    <a:lnTo>
                      <a:pt x="14" y="0"/>
                    </a:lnTo>
                    <a:lnTo>
                      <a:pt x="26" y="0"/>
                    </a:lnTo>
                    <a:lnTo>
                      <a:pt x="26" y="57"/>
                    </a:lnTo>
                    <a:lnTo>
                      <a:pt x="12" y="57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21"/>
              <p:cNvSpPr>
                <a:spLocks/>
              </p:cNvSpPr>
              <p:nvPr/>
            </p:nvSpPr>
            <p:spPr bwMode="auto">
              <a:xfrm>
                <a:off x="5202237" y="2874963"/>
                <a:ext cx="68262" cy="90488"/>
              </a:xfrm>
              <a:custGeom>
                <a:avLst/>
                <a:gdLst>
                  <a:gd name="T0" fmla="*/ 0 w 18"/>
                  <a:gd name="T1" fmla="*/ 24 h 24"/>
                  <a:gd name="T2" fmla="*/ 0 w 18"/>
                  <a:gd name="T3" fmla="*/ 21 h 24"/>
                  <a:gd name="T4" fmla="*/ 3 w 18"/>
                  <a:gd name="T5" fmla="*/ 18 h 24"/>
                  <a:gd name="T6" fmla="*/ 11 w 18"/>
                  <a:gd name="T7" fmla="*/ 8 h 24"/>
                  <a:gd name="T8" fmla="*/ 7 w 18"/>
                  <a:gd name="T9" fmla="*/ 4 h 24"/>
                  <a:gd name="T10" fmla="*/ 2 w 18"/>
                  <a:gd name="T11" fmla="*/ 6 h 24"/>
                  <a:gd name="T12" fmla="*/ 1 w 18"/>
                  <a:gd name="T13" fmla="*/ 2 h 24"/>
                  <a:gd name="T14" fmla="*/ 9 w 18"/>
                  <a:gd name="T15" fmla="*/ 0 h 24"/>
                  <a:gd name="T16" fmla="*/ 17 w 18"/>
                  <a:gd name="T17" fmla="*/ 7 h 24"/>
                  <a:gd name="T18" fmla="*/ 11 w 18"/>
                  <a:gd name="T19" fmla="*/ 18 h 24"/>
                  <a:gd name="T20" fmla="*/ 8 w 18"/>
                  <a:gd name="T21" fmla="*/ 20 h 24"/>
                  <a:gd name="T22" fmla="*/ 8 w 18"/>
                  <a:gd name="T23" fmla="*/ 20 h 24"/>
                  <a:gd name="T24" fmla="*/ 18 w 18"/>
                  <a:gd name="T25" fmla="*/ 20 h 24"/>
                  <a:gd name="T26" fmla="*/ 18 w 18"/>
                  <a:gd name="T27" fmla="*/ 24 h 24"/>
                  <a:gd name="T28" fmla="*/ 0 w 18"/>
                  <a:gd name="T2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24">
                    <a:moveTo>
                      <a:pt x="0" y="24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9" y="13"/>
                      <a:pt x="11" y="11"/>
                      <a:pt x="11" y="8"/>
                    </a:cubicBezTo>
                    <a:cubicBezTo>
                      <a:pt x="11" y="6"/>
                      <a:pt x="10" y="4"/>
                      <a:pt x="7" y="4"/>
                    </a:cubicBezTo>
                    <a:cubicBezTo>
                      <a:pt x="5" y="4"/>
                      <a:pt x="3" y="5"/>
                      <a:pt x="2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5" y="0"/>
                      <a:pt x="9" y="0"/>
                    </a:cubicBezTo>
                    <a:cubicBezTo>
                      <a:pt x="14" y="0"/>
                      <a:pt x="17" y="3"/>
                      <a:pt x="17" y="7"/>
                    </a:cubicBezTo>
                    <a:cubicBezTo>
                      <a:pt x="17" y="11"/>
                      <a:pt x="14" y="15"/>
                      <a:pt x="11" y="1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0" y="24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3" name="Freeform 45"/>
              <p:cNvSpPr>
                <a:spLocks/>
              </p:cNvSpPr>
              <p:nvPr/>
            </p:nvSpPr>
            <p:spPr bwMode="auto">
              <a:xfrm>
                <a:off x="5510212" y="2965450"/>
                <a:ext cx="42862" cy="90488"/>
              </a:xfrm>
              <a:custGeom>
                <a:avLst/>
                <a:gdLst>
                  <a:gd name="T0" fmla="*/ 12 w 27"/>
                  <a:gd name="T1" fmla="*/ 12 h 57"/>
                  <a:gd name="T2" fmla="*/ 12 w 27"/>
                  <a:gd name="T3" fmla="*/ 12 h 57"/>
                  <a:gd name="T4" fmla="*/ 3 w 27"/>
                  <a:gd name="T5" fmla="*/ 17 h 57"/>
                  <a:gd name="T6" fmla="*/ 0 w 27"/>
                  <a:gd name="T7" fmla="*/ 7 h 57"/>
                  <a:gd name="T8" fmla="*/ 15 w 27"/>
                  <a:gd name="T9" fmla="*/ 0 h 57"/>
                  <a:gd name="T10" fmla="*/ 27 w 27"/>
                  <a:gd name="T11" fmla="*/ 0 h 57"/>
                  <a:gd name="T12" fmla="*/ 27 w 27"/>
                  <a:gd name="T13" fmla="*/ 57 h 57"/>
                  <a:gd name="T14" fmla="*/ 12 w 27"/>
                  <a:gd name="T15" fmla="*/ 57 h 57"/>
                  <a:gd name="T16" fmla="*/ 12 w 27"/>
                  <a:gd name="T17" fmla="*/ 12 h 57"/>
                  <a:gd name="T18" fmla="*/ 12 w 27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57">
                    <a:moveTo>
                      <a:pt x="12" y="12"/>
                    </a:moveTo>
                    <a:lnTo>
                      <a:pt x="12" y="12"/>
                    </a:lnTo>
                    <a:lnTo>
                      <a:pt x="3" y="1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7" y="0"/>
                    </a:lnTo>
                    <a:lnTo>
                      <a:pt x="27" y="57"/>
                    </a:lnTo>
                    <a:lnTo>
                      <a:pt x="12" y="57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4" name="Freeform 46"/>
              <p:cNvSpPr>
                <a:spLocks/>
              </p:cNvSpPr>
              <p:nvPr/>
            </p:nvSpPr>
            <p:spPr bwMode="auto">
              <a:xfrm>
                <a:off x="5770562" y="3203575"/>
                <a:ext cx="65087" cy="90488"/>
              </a:xfrm>
              <a:custGeom>
                <a:avLst/>
                <a:gdLst>
                  <a:gd name="T0" fmla="*/ 0 w 17"/>
                  <a:gd name="T1" fmla="*/ 24 h 24"/>
                  <a:gd name="T2" fmla="*/ 0 w 17"/>
                  <a:gd name="T3" fmla="*/ 21 h 24"/>
                  <a:gd name="T4" fmla="*/ 3 w 17"/>
                  <a:gd name="T5" fmla="*/ 18 h 24"/>
                  <a:gd name="T6" fmla="*/ 11 w 17"/>
                  <a:gd name="T7" fmla="*/ 8 h 24"/>
                  <a:gd name="T8" fmla="*/ 7 w 17"/>
                  <a:gd name="T9" fmla="*/ 4 h 24"/>
                  <a:gd name="T10" fmla="*/ 2 w 17"/>
                  <a:gd name="T11" fmla="*/ 6 h 24"/>
                  <a:gd name="T12" fmla="*/ 0 w 17"/>
                  <a:gd name="T13" fmla="*/ 2 h 24"/>
                  <a:gd name="T14" fmla="*/ 8 w 17"/>
                  <a:gd name="T15" fmla="*/ 0 h 24"/>
                  <a:gd name="T16" fmla="*/ 17 w 17"/>
                  <a:gd name="T17" fmla="*/ 7 h 24"/>
                  <a:gd name="T18" fmla="*/ 10 w 17"/>
                  <a:gd name="T19" fmla="*/ 18 h 24"/>
                  <a:gd name="T20" fmla="*/ 8 w 17"/>
                  <a:gd name="T21" fmla="*/ 20 h 24"/>
                  <a:gd name="T22" fmla="*/ 8 w 17"/>
                  <a:gd name="T23" fmla="*/ 20 h 24"/>
                  <a:gd name="T24" fmla="*/ 17 w 17"/>
                  <a:gd name="T25" fmla="*/ 20 h 24"/>
                  <a:gd name="T26" fmla="*/ 17 w 17"/>
                  <a:gd name="T27" fmla="*/ 24 h 24"/>
                  <a:gd name="T28" fmla="*/ 0 w 17"/>
                  <a:gd name="T2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" h="24">
                    <a:moveTo>
                      <a:pt x="0" y="24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8" y="13"/>
                      <a:pt x="11" y="11"/>
                      <a:pt x="11" y="8"/>
                    </a:cubicBezTo>
                    <a:cubicBezTo>
                      <a:pt x="11" y="6"/>
                      <a:pt x="10" y="4"/>
                      <a:pt x="7" y="4"/>
                    </a:cubicBezTo>
                    <a:cubicBezTo>
                      <a:pt x="5" y="4"/>
                      <a:pt x="3" y="5"/>
                      <a:pt x="2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1"/>
                      <a:pt x="5" y="0"/>
                      <a:pt x="8" y="0"/>
                    </a:cubicBezTo>
                    <a:cubicBezTo>
                      <a:pt x="14" y="0"/>
                      <a:pt x="17" y="3"/>
                      <a:pt x="17" y="7"/>
                    </a:cubicBezTo>
                    <a:cubicBezTo>
                      <a:pt x="17" y="11"/>
                      <a:pt x="14" y="15"/>
                      <a:pt x="10" y="1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0" y="24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5" name="Freeform 47"/>
              <p:cNvSpPr>
                <a:spLocks/>
              </p:cNvSpPr>
              <p:nvPr/>
            </p:nvSpPr>
            <p:spPr bwMode="auto">
              <a:xfrm>
                <a:off x="5883274" y="3565525"/>
                <a:ext cx="68262" cy="93663"/>
              </a:xfrm>
              <a:custGeom>
                <a:avLst/>
                <a:gdLst>
                  <a:gd name="T0" fmla="*/ 2 w 18"/>
                  <a:gd name="T1" fmla="*/ 19 h 25"/>
                  <a:gd name="T2" fmla="*/ 7 w 18"/>
                  <a:gd name="T3" fmla="*/ 21 h 25"/>
                  <a:gd name="T4" fmla="*/ 12 w 18"/>
                  <a:gd name="T5" fmla="*/ 18 h 25"/>
                  <a:gd name="T6" fmla="*/ 7 w 18"/>
                  <a:gd name="T7" fmla="*/ 14 h 25"/>
                  <a:gd name="T8" fmla="*/ 4 w 18"/>
                  <a:gd name="T9" fmla="*/ 14 h 25"/>
                  <a:gd name="T10" fmla="*/ 4 w 18"/>
                  <a:gd name="T11" fmla="*/ 10 h 25"/>
                  <a:gd name="T12" fmla="*/ 7 w 18"/>
                  <a:gd name="T13" fmla="*/ 10 h 25"/>
                  <a:gd name="T14" fmla="*/ 11 w 18"/>
                  <a:gd name="T15" fmla="*/ 7 h 25"/>
                  <a:gd name="T16" fmla="*/ 7 w 18"/>
                  <a:gd name="T17" fmla="*/ 5 h 25"/>
                  <a:gd name="T18" fmla="*/ 2 w 18"/>
                  <a:gd name="T19" fmla="*/ 6 h 25"/>
                  <a:gd name="T20" fmla="*/ 1 w 18"/>
                  <a:gd name="T21" fmla="*/ 2 h 25"/>
                  <a:gd name="T22" fmla="*/ 9 w 18"/>
                  <a:gd name="T23" fmla="*/ 0 h 25"/>
                  <a:gd name="T24" fmla="*/ 17 w 18"/>
                  <a:gd name="T25" fmla="*/ 6 h 25"/>
                  <a:gd name="T26" fmla="*/ 12 w 18"/>
                  <a:gd name="T27" fmla="*/ 12 h 25"/>
                  <a:gd name="T28" fmla="*/ 12 w 18"/>
                  <a:gd name="T29" fmla="*/ 12 h 25"/>
                  <a:gd name="T30" fmla="*/ 18 w 18"/>
                  <a:gd name="T31" fmla="*/ 18 h 25"/>
                  <a:gd name="T32" fmla="*/ 8 w 18"/>
                  <a:gd name="T33" fmla="*/ 25 h 25"/>
                  <a:gd name="T34" fmla="*/ 0 w 18"/>
                  <a:gd name="T35" fmla="*/ 24 h 25"/>
                  <a:gd name="T36" fmla="*/ 2 w 18"/>
                  <a:gd name="T37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5">
                    <a:moveTo>
                      <a:pt x="2" y="19"/>
                    </a:moveTo>
                    <a:cubicBezTo>
                      <a:pt x="3" y="20"/>
                      <a:pt x="5" y="21"/>
                      <a:pt x="7" y="21"/>
                    </a:cubicBezTo>
                    <a:cubicBezTo>
                      <a:pt x="10" y="21"/>
                      <a:pt x="12" y="19"/>
                      <a:pt x="12" y="18"/>
                    </a:cubicBezTo>
                    <a:cubicBezTo>
                      <a:pt x="12" y="15"/>
                      <a:pt x="9" y="14"/>
                      <a:pt x="7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9" y="10"/>
                      <a:pt x="11" y="9"/>
                      <a:pt x="11" y="7"/>
                    </a:cubicBezTo>
                    <a:cubicBezTo>
                      <a:pt x="11" y="6"/>
                      <a:pt x="10" y="5"/>
                      <a:pt x="7" y="5"/>
                    </a:cubicBezTo>
                    <a:cubicBezTo>
                      <a:pt x="5" y="5"/>
                      <a:pt x="3" y="6"/>
                      <a:pt x="2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1"/>
                      <a:pt x="6" y="0"/>
                      <a:pt x="9" y="0"/>
                    </a:cubicBezTo>
                    <a:cubicBezTo>
                      <a:pt x="14" y="0"/>
                      <a:pt x="17" y="3"/>
                      <a:pt x="17" y="6"/>
                    </a:cubicBezTo>
                    <a:cubicBezTo>
                      <a:pt x="17" y="9"/>
                      <a:pt x="15" y="11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5" y="12"/>
                      <a:pt x="18" y="15"/>
                      <a:pt x="18" y="18"/>
                    </a:cubicBezTo>
                    <a:cubicBezTo>
                      <a:pt x="18" y="22"/>
                      <a:pt x="14" y="25"/>
                      <a:pt x="8" y="25"/>
                    </a:cubicBezTo>
                    <a:cubicBezTo>
                      <a:pt x="5" y="25"/>
                      <a:pt x="2" y="24"/>
                      <a:pt x="0" y="24"/>
                    </a:cubicBezTo>
                    <a:lnTo>
                      <a:pt x="2" y="1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6" name="Freeform 48"/>
              <p:cNvSpPr>
                <a:spLocks noEditPoints="1"/>
              </p:cNvSpPr>
              <p:nvPr/>
            </p:nvSpPr>
            <p:spPr bwMode="auto">
              <a:xfrm>
                <a:off x="5770562" y="3919538"/>
                <a:ext cx="71437" cy="93663"/>
              </a:xfrm>
              <a:custGeom>
                <a:avLst/>
                <a:gdLst>
                  <a:gd name="T0" fmla="*/ 11 w 19"/>
                  <a:gd name="T1" fmla="*/ 25 h 25"/>
                  <a:gd name="T2" fmla="*/ 11 w 19"/>
                  <a:gd name="T3" fmla="*/ 19 h 25"/>
                  <a:gd name="T4" fmla="*/ 0 w 19"/>
                  <a:gd name="T5" fmla="*/ 19 h 25"/>
                  <a:gd name="T6" fmla="*/ 0 w 19"/>
                  <a:gd name="T7" fmla="*/ 15 h 25"/>
                  <a:gd name="T8" fmla="*/ 10 w 19"/>
                  <a:gd name="T9" fmla="*/ 0 h 25"/>
                  <a:gd name="T10" fmla="*/ 17 w 19"/>
                  <a:gd name="T11" fmla="*/ 0 h 25"/>
                  <a:gd name="T12" fmla="*/ 17 w 19"/>
                  <a:gd name="T13" fmla="*/ 15 h 25"/>
                  <a:gd name="T14" fmla="*/ 19 w 19"/>
                  <a:gd name="T15" fmla="*/ 15 h 25"/>
                  <a:gd name="T16" fmla="*/ 19 w 19"/>
                  <a:gd name="T17" fmla="*/ 19 h 25"/>
                  <a:gd name="T18" fmla="*/ 17 w 19"/>
                  <a:gd name="T19" fmla="*/ 19 h 25"/>
                  <a:gd name="T20" fmla="*/ 17 w 19"/>
                  <a:gd name="T21" fmla="*/ 25 h 25"/>
                  <a:gd name="T22" fmla="*/ 11 w 19"/>
                  <a:gd name="T23" fmla="*/ 25 h 25"/>
                  <a:gd name="T24" fmla="*/ 11 w 19"/>
                  <a:gd name="T25" fmla="*/ 15 h 25"/>
                  <a:gd name="T26" fmla="*/ 11 w 19"/>
                  <a:gd name="T27" fmla="*/ 9 h 25"/>
                  <a:gd name="T28" fmla="*/ 11 w 19"/>
                  <a:gd name="T29" fmla="*/ 5 h 25"/>
                  <a:gd name="T30" fmla="*/ 11 w 19"/>
                  <a:gd name="T31" fmla="*/ 5 h 25"/>
                  <a:gd name="T32" fmla="*/ 9 w 19"/>
                  <a:gd name="T33" fmla="*/ 9 h 25"/>
                  <a:gd name="T34" fmla="*/ 6 w 19"/>
                  <a:gd name="T35" fmla="*/ 15 h 25"/>
                  <a:gd name="T36" fmla="*/ 6 w 19"/>
                  <a:gd name="T37" fmla="*/ 15 h 25"/>
                  <a:gd name="T38" fmla="*/ 11 w 19"/>
                  <a:gd name="T39" fmla="*/ 1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" h="25">
                    <a:moveTo>
                      <a:pt x="11" y="25"/>
                    </a:moveTo>
                    <a:cubicBezTo>
                      <a:pt x="11" y="19"/>
                      <a:pt x="11" y="19"/>
                      <a:pt x="1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5"/>
                      <a:pt x="17" y="25"/>
                      <a:pt x="17" y="25"/>
                    </a:cubicBezTo>
                    <a:lnTo>
                      <a:pt x="11" y="25"/>
                    </a:lnTo>
                    <a:close/>
                    <a:moveTo>
                      <a:pt x="11" y="15"/>
                    </a:moveTo>
                    <a:cubicBezTo>
                      <a:pt x="11" y="9"/>
                      <a:pt x="11" y="9"/>
                      <a:pt x="11" y="9"/>
                    </a:cubicBezTo>
                    <a:cubicBezTo>
                      <a:pt x="11" y="8"/>
                      <a:pt x="11" y="6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6"/>
                      <a:pt x="10" y="8"/>
                      <a:pt x="9" y="9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lnTo>
                      <a:pt x="11" y="1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7" name="Freeform 49"/>
              <p:cNvSpPr>
                <a:spLocks/>
              </p:cNvSpPr>
              <p:nvPr/>
            </p:nvSpPr>
            <p:spPr bwMode="auto">
              <a:xfrm>
                <a:off x="5529262" y="4160838"/>
                <a:ext cx="68262" cy="93663"/>
              </a:xfrm>
              <a:custGeom>
                <a:avLst/>
                <a:gdLst>
                  <a:gd name="T0" fmla="*/ 17 w 18"/>
                  <a:gd name="T1" fmla="*/ 5 h 25"/>
                  <a:gd name="T2" fmla="*/ 7 w 18"/>
                  <a:gd name="T3" fmla="*/ 5 h 25"/>
                  <a:gd name="T4" fmla="*/ 7 w 18"/>
                  <a:gd name="T5" fmla="*/ 9 h 25"/>
                  <a:gd name="T6" fmla="*/ 8 w 18"/>
                  <a:gd name="T7" fmla="*/ 8 h 25"/>
                  <a:gd name="T8" fmla="*/ 15 w 18"/>
                  <a:gd name="T9" fmla="*/ 10 h 25"/>
                  <a:gd name="T10" fmla="*/ 18 w 18"/>
                  <a:gd name="T11" fmla="*/ 16 h 25"/>
                  <a:gd name="T12" fmla="*/ 7 w 18"/>
                  <a:gd name="T13" fmla="*/ 25 h 25"/>
                  <a:gd name="T14" fmla="*/ 0 w 18"/>
                  <a:gd name="T15" fmla="*/ 23 h 25"/>
                  <a:gd name="T16" fmla="*/ 1 w 18"/>
                  <a:gd name="T17" fmla="*/ 19 h 25"/>
                  <a:gd name="T18" fmla="*/ 7 w 18"/>
                  <a:gd name="T19" fmla="*/ 20 h 25"/>
                  <a:gd name="T20" fmla="*/ 12 w 18"/>
                  <a:gd name="T21" fmla="*/ 17 h 25"/>
                  <a:gd name="T22" fmla="*/ 5 w 18"/>
                  <a:gd name="T23" fmla="*/ 13 h 25"/>
                  <a:gd name="T24" fmla="*/ 2 w 18"/>
                  <a:gd name="T25" fmla="*/ 13 h 25"/>
                  <a:gd name="T26" fmla="*/ 3 w 18"/>
                  <a:gd name="T27" fmla="*/ 0 h 25"/>
                  <a:gd name="T28" fmla="*/ 17 w 18"/>
                  <a:gd name="T29" fmla="*/ 0 h 25"/>
                  <a:gd name="T30" fmla="*/ 17 w 18"/>
                  <a:gd name="T31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" h="25">
                    <a:moveTo>
                      <a:pt x="17" y="5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8"/>
                      <a:pt x="8" y="8"/>
                      <a:pt x="8" y="8"/>
                    </a:cubicBezTo>
                    <a:cubicBezTo>
                      <a:pt x="10" y="8"/>
                      <a:pt x="13" y="9"/>
                      <a:pt x="15" y="10"/>
                    </a:cubicBezTo>
                    <a:cubicBezTo>
                      <a:pt x="16" y="11"/>
                      <a:pt x="18" y="13"/>
                      <a:pt x="18" y="16"/>
                    </a:cubicBezTo>
                    <a:cubicBezTo>
                      <a:pt x="18" y="21"/>
                      <a:pt x="14" y="25"/>
                      <a:pt x="7" y="25"/>
                    </a:cubicBezTo>
                    <a:cubicBezTo>
                      <a:pt x="4" y="25"/>
                      <a:pt x="2" y="24"/>
                      <a:pt x="0" y="23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2" y="20"/>
                      <a:pt x="5" y="20"/>
                      <a:pt x="7" y="20"/>
                    </a:cubicBezTo>
                    <a:cubicBezTo>
                      <a:pt x="9" y="20"/>
                      <a:pt x="12" y="19"/>
                      <a:pt x="12" y="17"/>
                    </a:cubicBezTo>
                    <a:cubicBezTo>
                      <a:pt x="12" y="14"/>
                      <a:pt x="10" y="13"/>
                      <a:pt x="5" y="13"/>
                    </a:cubicBezTo>
                    <a:cubicBezTo>
                      <a:pt x="4" y="13"/>
                      <a:pt x="3" y="13"/>
                      <a:pt x="2" y="1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5"/>
                      <a:pt x="17" y="5"/>
                      <a:pt x="17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8" name="Freeform 50"/>
              <p:cNvSpPr>
                <a:spLocks noEditPoints="1"/>
              </p:cNvSpPr>
              <p:nvPr/>
            </p:nvSpPr>
            <p:spPr bwMode="auto">
              <a:xfrm>
                <a:off x="5180012" y="4254500"/>
                <a:ext cx="66675" cy="93663"/>
              </a:xfrm>
              <a:custGeom>
                <a:avLst/>
                <a:gdLst>
                  <a:gd name="T0" fmla="*/ 16 w 18"/>
                  <a:gd name="T1" fmla="*/ 4 h 25"/>
                  <a:gd name="T2" fmla="*/ 13 w 18"/>
                  <a:gd name="T3" fmla="*/ 4 h 25"/>
                  <a:gd name="T4" fmla="*/ 5 w 18"/>
                  <a:gd name="T5" fmla="*/ 10 h 25"/>
                  <a:gd name="T6" fmla="*/ 6 w 18"/>
                  <a:gd name="T7" fmla="*/ 10 h 25"/>
                  <a:gd name="T8" fmla="*/ 11 w 18"/>
                  <a:gd name="T9" fmla="*/ 8 h 25"/>
                  <a:gd name="T10" fmla="*/ 18 w 18"/>
                  <a:gd name="T11" fmla="*/ 16 h 25"/>
                  <a:gd name="T12" fmla="*/ 9 w 18"/>
                  <a:gd name="T13" fmla="*/ 25 h 25"/>
                  <a:gd name="T14" fmla="*/ 0 w 18"/>
                  <a:gd name="T15" fmla="*/ 14 h 25"/>
                  <a:gd name="T16" fmla="*/ 4 w 18"/>
                  <a:gd name="T17" fmla="*/ 3 h 25"/>
                  <a:gd name="T18" fmla="*/ 13 w 18"/>
                  <a:gd name="T19" fmla="*/ 0 h 25"/>
                  <a:gd name="T20" fmla="*/ 16 w 18"/>
                  <a:gd name="T21" fmla="*/ 0 h 25"/>
                  <a:gd name="T22" fmla="*/ 16 w 18"/>
                  <a:gd name="T23" fmla="*/ 4 h 25"/>
                  <a:gd name="T24" fmla="*/ 12 w 18"/>
                  <a:gd name="T25" fmla="*/ 16 h 25"/>
                  <a:gd name="T26" fmla="*/ 9 w 18"/>
                  <a:gd name="T27" fmla="*/ 12 h 25"/>
                  <a:gd name="T28" fmla="*/ 6 w 18"/>
                  <a:gd name="T29" fmla="*/ 14 h 25"/>
                  <a:gd name="T30" fmla="*/ 5 w 18"/>
                  <a:gd name="T31" fmla="*/ 16 h 25"/>
                  <a:gd name="T32" fmla="*/ 9 w 18"/>
                  <a:gd name="T33" fmla="*/ 21 h 25"/>
                  <a:gd name="T34" fmla="*/ 12 w 18"/>
                  <a:gd name="T35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" h="25">
                    <a:moveTo>
                      <a:pt x="16" y="4"/>
                    </a:moveTo>
                    <a:cubicBezTo>
                      <a:pt x="15" y="4"/>
                      <a:pt x="14" y="4"/>
                      <a:pt x="13" y="4"/>
                    </a:cubicBezTo>
                    <a:cubicBezTo>
                      <a:pt x="8" y="5"/>
                      <a:pt x="6" y="7"/>
                      <a:pt x="5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9"/>
                      <a:pt x="8" y="8"/>
                      <a:pt x="11" y="8"/>
                    </a:cubicBezTo>
                    <a:cubicBezTo>
                      <a:pt x="15" y="8"/>
                      <a:pt x="18" y="11"/>
                      <a:pt x="18" y="16"/>
                    </a:cubicBezTo>
                    <a:cubicBezTo>
                      <a:pt x="18" y="21"/>
                      <a:pt x="15" y="25"/>
                      <a:pt x="9" y="25"/>
                    </a:cubicBezTo>
                    <a:cubicBezTo>
                      <a:pt x="3" y="25"/>
                      <a:pt x="0" y="20"/>
                      <a:pt x="0" y="14"/>
                    </a:cubicBezTo>
                    <a:cubicBezTo>
                      <a:pt x="0" y="10"/>
                      <a:pt x="1" y="6"/>
                      <a:pt x="4" y="3"/>
                    </a:cubicBezTo>
                    <a:cubicBezTo>
                      <a:pt x="6" y="1"/>
                      <a:pt x="10" y="0"/>
                      <a:pt x="13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16" y="4"/>
                      <a:pt x="16" y="4"/>
                      <a:pt x="16" y="4"/>
                    </a:cubicBezTo>
                    <a:close/>
                    <a:moveTo>
                      <a:pt x="12" y="16"/>
                    </a:moveTo>
                    <a:cubicBezTo>
                      <a:pt x="12" y="14"/>
                      <a:pt x="11" y="12"/>
                      <a:pt x="9" y="12"/>
                    </a:cubicBezTo>
                    <a:cubicBezTo>
                      <a:pt x="7" y="12"/>
                      <a:pt x="6" y="13"/>
                      <a:pt x="6" y="14"/>
                    </a:cubicBezTo>
                    <a:cubicBezTo>
                      <a:pt x="5" y="15"/>
                      <a:pt x="5" y="15"/>
                      <a:pt x="5" y="16"/>
                    </a:cubicBezTo>
                    <a:cubicBezTo>
                      <a:pt x="5" y="18"/>
                      <a:pt x="7" y="21"/>
                      <a:pt x="9" y="21"/>
                    </a:cubicBezTo>
                    <a:cubicBezTo>
                      <a:pt x="11" y="21"/>
                      <a:pt x="12" y="19"/>
                      <a:pt x="12" y="1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9" name="Freeform 51"/>
              <p:cNvSpPr>
                <a:spLocks/>
              </p:cNvSpPr>
              <p:nvPr/>
            </p:nvSpPr>
            <p:spPr bwMode="auto">
              <a:xfrm>
                <a:off x="4848224" y="4160838"/>
                <a:ext cx="63500" cy="93663"/>
              </a:xfrm>
              <a:custGeom>
                <a:avLst/>
                <a:gdLst>
                  <a:gd name="T0" fmla="*/ 40 w 40"/>
                  <a:gd name="T1" fmla="*/ 0 h 59"/>
                  <a:gd name="T2" fmla="*/ 40 w 40"/>
                  <a:gd name="T3" fmla="*/ 9 h 59"/>
                  <a:gd name="T4" fmla="*/ 16 w 40"/>
                  <a:gd name="T5" fmla="*/ 59 h 59"/>
                  <a:gd name="T6" fmla="*/ 2 w 40"/>
                  <a:gd name="T7" fmla="*/ 59 h 59"/>
                  <a:gd name="T8" fmla="*/ 26 w 40"/>
                  <a:gd name="T9" fmla="*/ 12 h 59"/>
                  <a:gd name="T10" fmla="*/ 26 w 40"/>
                  <a:gd name="T11" fmla="*/ 12 h 59"/>
                  <a:gd name="T12" fmla="*/ 0 w 40"/>
                  <a:gd name="T13" fmla="*/ 12 h 59"/>
                  <a:gd name="T14" fmla="*/ 0 w 40"/>
                  <a:gd name="T15" fmla="*/ 0 h 59"/>
                  <a:gd name="T16" fmla="*/ 40 w 40"/>
                  <a:gd name="T17" fmla="*/ 0 h 59"/>
                  <a:gd name="T18" fmla="*/ 40 w 40"/>
                  <a:gd name="T1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59">
                    <a:moveTo>
                      <a:pt x="40" y="0"/>
                    </a:moveTo>
                    <a:lnTo>
                      <a:pt x="40" y="9"/>
                    </a:lnTo>
                    <a:lnTo>
                      <a:pt x="16" y="59"/>
                    </a:lnTo>
                    <a:lnTo>
                      <a:pt x="2" y="59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0" name="Freeform 52"/>
              <p:cNvSpPr>
                <a:spLocks noEditPoints="1"/>
              </p:cNvSpPr>
              <p:nvPr/>
            </p:nvSpPr>
            <p:spPr bwMode="auto">
              <a:xfrm>
                <a:off x="4584699" y="3919538"/>
                <a:ext cx="66675" cy="93663"/>
              </a:xfrm>
              <a:custGeom>
                <a:avLst/>
                <a:gdLst>
                  <a:gd name="T0" fmla="*/ 4 w 18"/>
                  <a:gd name="T1" fmla="*/ 12 h 25"/>
                  <a:gd name="T2" fmla="*/ 0 w 18"/>
                  <a:gd name="T3" fmla="*/ 7 h 25"/>
                  <a:gd name="T4" fmla="*/ 9 w 18"/>
                  <a:gd name="T5" fmla="*/ 0 h 25"/>
                  <a:gd name="T6" fmla="*/ 17 w 18"/>
                  <a:gd name="T7" fmla="*/ 6 h 25"/>
                  <a:gd name="T8" fmla="*/ 13 w 18"/>
                  <a:gd name="T9" fmla="*/ 12 h 25"/>
                  <a:gd name="T10" fmla="*/ 13 w 18"/>
                  <a:gd name="T11" fmla="*/ 12 h 25"/>
                  <a:gd name="T12" fmla="*/ 18 w 18"/>
                  <a:gd name="T13" fmla="*/ 18 h 25"/>
                  <a:gd name="T14" fmla="*/ 9 w 18"/>
                  <a:gd name="T15" fmla="*/ 25 h 25"/>
                  <a:gd name="T16" fmla="*/ 0 w 18"/>
                  <a:gd name="T17" fmla="*/ 18 h 25"/>
                  <a:gd name="T18" fmla="*/ 4 w 18"/>
                  <a:gd name="T19" fmla="*/ 12 h 25"/>
                  <a:gd name="T20" fmla="*/ 4 w 18"/>
                  <a:gd name="T21" fmla="*/ 12 h 25"/>
                  <a:gd name="T22" fmla="*/ 12 w 18"/>
                  <a:gd name="T23" fmla="*/ 18 h 25"/>
                  <a:gd name="T24" fmla="*/ 8 w 18"/>
                  <a:gd name="T25" fmla="*/ 14 h 25"/>
                  <a:gd name="T26" fmla="*/ 5 w 18"/>
                  <a:gd name="T27" fmla="*/ 18 h 25"/>
                  <a:gd name="T28" fmla="*/ 9 w 18"/>
                  <a:gd name="T29" fmla="*/ 21 h 25"/>
                  <a:gd name="T30" fmla="*/ 12 w 18"/>
                  <a:gd name="T31" fmla="*/ 18 h 25"/>
                  <a:gd name="T32" fmla="*/ 6 w 18"/>
                  <a:gd name="T33" fmla="*/ 7 h 25"/>
                  <a:gd name="T34" fmla="*/ 9 w 18"/>
                  <a:gd name="T35" fmla="*/ 10 h 25"/>
                  <a:gd name="T36" fmla="*/ 12 w 18"/>
                  <a:gd name="T37" fmla="*/ 7 h 25"/>
                  <a:gd name="T38" fmla="*/ 9 w 18"/>
                  <a:gd name="T39" fmla="*/ 4 h 25"/>
                  <a:gd name="T40" fmla="*/ 6 w 18"/>
                  <a:gd name="T41" fmla="*/ 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25">
                    <a:moveTo>
                      <a:pt x="4" y="12"/>
                    </a:moveTo>
                    <a:cubicBezTo>
                      <a:pt x="2" y="11"/>
                      <a:pt x="0" y="9"/>
                      <a:pt x="0" y="7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5" y="0"/>
                      <a:pt x="17" y="3"/>
                      <a:pt x="17" y="6"/>
                    </a:cubicBezTo>
                    <a:cubicBezTo>
                      <a:pt x="17" y="8"/>
                      <a:pt x="16" y="10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6" y="13"/>
                      <a:pt x="18" y="15"/>
                      <a:pt x="18" y="18"/>
                    </a:cubicBezTo>
                    <a:cubicBezTo>
                      <a:pt x="18" y="22"/>
                      <a:pt x="14" y="25"/>
                      <a:pt x="9" y="25"/>
                    </a:cubicBezTo>
                    <a:cubicBezTo>
                      <a:pt x="2" y="25"/>
                      <a:pt x="0" y="22"/>
                      <a:pt x="0" y="18"/>
                    </a:cubicBezTo>
                    <a:cubicBezTo>
                      <a:pt x="0" y="15"/>
                      <a:pt x="1" y="13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lose/>
                    <a:moveTo>
                      <a:pt x="12" y="18"/>
                    </a:moveTo>
                    <a:cubicBezTo>
                      <a:pt x="12" y="16"/>
                      <a:pt x="11" y="15"/>
                      <a:pt x="8" y="14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11" y="21"/>
                      <a:pt x="12" y="20"/>
                      <a:pt x="12" y="18"/>
                    </a:cubicBezTo>
                    <a:close/>
                    <a:moveTo>
                      <a:pt x="6" y="7"/>
                    </a:moveTo>
                    <a:cubicBezTo>
                      <a:pt x="6" y="8"/>
                      <a:pt x="7" y="9"/>
                      <a:pt x="9" y="10"/>
                    </a:cubicBezTo>
                    <a:cubicBezTo>
                      <a:pt x="10" y="10"/>
                      <a:pt x="12" y="8"/>
                      <a:pt x="12" y="7"/>
                    </a:cubicBezTo>
                    <a:cubicBezTo>
                      <a:pt x="12" y="5"/>
                      <a:pt x="11" y="4"/>
                      <a:pt x="9" y="4"/>
                    </a:cubicBezTo>
                    <a:cubicBezTo>
                      <a:pt x="7" y="4"/>
                      <a:pt x="6" y="5"/>
                      <a:pt x="6" y="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1" name="Freeform 53"/>
              <p:cNvSpPr>
                <a:spLocks noEditPoints="1"/>
              </p:cNvSpPr>
              <p:nvPr/>
            </p:nvSpPr>
            <p:spPr bwMode="auto">
              <a:xfrm>
                <a:off x="4475162" y="3554413"/>
                <a:ext cx="66675" cy="93663"/>
              </a:xfrm>
              <a:custGeom>
                <a:avLst/>
                <a:gdLst>
                  <a:gd name="T0" fmla="*/ 2 w 18"/>
                  <a:gd name="T1" fmla="*/ 21 h 25"/>
                  <a:gd name="T2" fmla="*/ 4 w 18"/>
                  <a:gd name="T3" fmla="*/ 21 h 25"/>
                  <a:gd name="T4" fmla="*/ 9 w 18"/>
                  <a:gd name="T5" fmla="*/ 19 h 25"/>
                  <a:gd name="T6" fmla="*/ 12 w 18"/>
                  <a:gd name="T7" fmla="*/ 15 h 25"/>
                  <a:gd name="T8" fmla="*/ 12 w 18"/>
                  <a:gd name="T9" fmla="*/ 15 h 25"/>
                  <a:gd name="T10" fmla="*/ 7 w 18"/>
                  <a:gd name="T11" fmla="*/ 16 h 25"/>
                  <a:gd name="T12" fmla="*/ 0 w 18"/>
                  <a:gd name="T13" fmla="*/ 9 h 25"/>
                  <a:gd name="T14" fmla="*/ 9 w 18"/>
                  <a:gd name="T15" fmla="*/ 0 h 25"/>
                  <a:gd name="T16" fmla="*/ 18 w 18"/>
                  <a:gd name="T17" fmla="*/ 11 h 25"/>
                  <a:gd name="T18" fmla="*/ 14 w 18"/>
                  <a:gd name="T19" fmla="*/ 22 h 25"/>
                  <a:gd name="T20" fmla="*/ 4 w 18"/>
                  <a:gd name="T21" fmla="*/ 25 h 25"/>
                  <a:gd name="T22" fmla="*/ 2 w 18"/>
                  <a:gd name="T23" fmla="*/ 25 h 25"/>
                  <a:gd name="T24" fmla="*/ 2 w 18"/>
                  <a:gd name="T25" fmla="*/ 21 h 25"/>
                  <a:gd name="T26" fmla="*/ 5 w 18"/>
                  <a:gd name="T27" fmla="*/ 8 h 25"/>
                  <a:gd name="T28" fmla="*/ 9 w 18"/>
                  <a:gd name="T29" fmla="*/ 12 h 25"/>
                  <a:gd name="T30" fmla="*/ 12 w 18"/>
                  <a:gd name="T31" fmla="*/ 11 h 25"/>
                  <a:gd name="T32" fmla="*/ 12 w 18"/>
                  <a:gd name="T33" fmla="*/ 9 h 25"/>
                  <a:gd name="T34" fmla="*/ 8 w 18"/>
                  <a:gd name="T35" fmla="*/ 4 h 25"/>
                  <a:gd name="T36" fmla="*/ 5 w 18"/>
                  <a:gd name="T37" fmla="*/ 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5">
                    <a:moveTo>
                      <a:pt x="2" y="21"/>
                    </a:moveTo>
                    <a:cubicBezTo>
                      <a:pt x="2" y="21"/>
                      <a:pt x="3" y="21"/>
                      <a:pt x="4" y="21"/>
                    </a:cubicBezTo>
                    <a:cubicBezTo>
                      <a:pt x="6" y="21"/>
                      <a:pt x="8" y="20"/>
                      <a:pt x="9" y="19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1" y="16"/>
                      <a:pt x="9" y="16"/>
                      <a:pt x="7" y="16"/>
                    </a:cubicBezTo>
                    <a:cubicBezTo>
                      <a:pt x="3" y="16"/>
                      <a:pt x="0" y="14"/>
                      <a:pt x="0" y="9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15" y="0"/>
                      <a:pt x="18" y="5"/>
                      <a:pt x="18" y="11"/>
                    </a:cubicBezTo>
                    <a:cubicBezTo>
                      <a:pt x="18" y="16"/>
                      <a:pt x="16" y="19"/>
                      <a:pt x="14" y="22"/>
                    </a:cubicBezTo>
                    <a:cubicBezTo>
                      <a:pt x="11" y="24"/>
                      <a:pt x="8" y="25"/>
                      <a:pt x="4" y="25"/>
                    </a:cubicBezTo>
                    <a:cubicBezTo>
                      <a:pt x="3" y="25"/>
                      <a:pt x="2" y="25"/>
                      <a:pt x="2" y="25"/>
                    </a:cubicBezTo>
                    <a:cubicBezTo>
                      <a:pt x="2" y="21"/>
                      <a:pt x="2" y="21"/>
                      <a:pt x="2" y="21"/>
                    </a:cubicBezTo>
                    <a:close/>
                    <a:moveTo>
                      <a:pt x="5" y="8"/>
                    </a:moveTo>
                    <a:cubicBezTo>
                      <a:pt x="5" y="11"/>
                      <a:pt x="6" y="12"/>
                      <a:pt x="9" y="12"/>
                    </a:cubicBezTo>
                    <a:cubicBezTo>
                      <a:pt x="10" y="12"/>
                      <a:pt x="11" y="12"/>
                      <a:pt x="12" y="11"/>
                    </a:cubicBezTo>
                    <a:cubicBezTo>
                      <a:pt x="12" y="10"/>
                      <a:pt x="12" y="10"/>
                      <a:pt x="12" y="9"/>
                    </a:cubicBezTo>
                    <a:cubicBezTo>
                      <a:pt x="12" y="7"/>
                      <a:pt x="11" y="4"/>
                      <a:pt x="8" y="4"/>
                    </a:cubicBezTo>
                    <a:cubicBezTo>
                      <a:pt x="7" y="4"/>
                      <a:pt x="5" y="6"/>
                      <a:pt x="5" y="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2" name="Freeform 54"/>
              <p:cNvSpPr>
                <a:spLocks/>
              </p:cNvSpPr>
              <p:nvPr/>
            </p:nvSpPr>
            <p:spPr bwMode="auto">
              <a:xfrm>
                <a:off x="4591049" y="3214688"/>
                <a:ext cx="41275" cy="90488"/>
              </a:xfrm>
              <a:custGeom>
                <a:avLst/>
                <a:gdLst>
                  <a:gd name="T0" fmla="*/ 15 w 26"/>
                  <a:gd name="T1" fmla="*/ 12 h 57"/>
                  <a:gd name="T2" fmla="*/ 12 w 26"/>
                  <a:gd name="T3" fmla="*/ 12 h 57"/>
                  <a:gd name="T4" fmla="*/ 3 w 26"/>
                  <a:gd name="T5" fmla="*/ 17 h 57"/>
                  <a:gd name="T6" fmla="*/ 0 w 26"/>
                  <a:gd name="T7" fmla="*/ 7 h 57"/>
                  <a:gd name="T8" fmla="*/ 15 w 26"/>
                  <a:gd name="T9" fmla="*/ 0 h 57"/>
                  <a:gd name="T10" fmla="*/ 26 w 26"/>
                  <a:gd name="T11" fmla="*/ 0 h 57"/>
                  <a:gd name="T12" fmla="*/ 26 w 26"/>
                  <a:gd name="T13" fmla="*/ 57 h 57"/>
                  <a:gd name="T14" fmla="*/ 15 w 26"/>
                  <a:gd name="T15" fmla="*/ 57 h 57"/>
                  <a:gd name="T16" fmla="*/ 15 w 26"/>
                  <a:gd name="T17" fmla="*/ 12 h 57"/>
                  <a:gd name="T18" fmla="*/ 15 w 26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7">
                    <a:moveTo>
                      <a:pt x="15" y="12"/>
                    </a:moveTo>
                    <a:lnTo>
                      <a:pt x="12" y="12"/>
                    </a:lnTo>
                    <a:lnTo>
                      <a:pt x="3" y="1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6" y="0"/>
                    </a:lnTo>
                    <a:lnTo>
                      <a:pt x="26" y="57"/>
                    </a:lnTo>
                    <a:lnTo>
                      <a:pt x="15" y="57"/>
                    </a:lnTo>
                    <a:lnTo>
                      <a:pt x="15" y="12"/>
                    </a:lnTo>
                    <a:lnTo>
                      <a:pt x="15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3" name="Freeform 55"/>
              <p:cNvSpPr>
                <a:spLocks noEditPoints="1"/>
              </p:cNvSpPr>
              <p:nvPr/>
            </p:nvSpPr>
            <p:spPr bwMode="auto">
              <a:xfrm>
                <a:off x="4645024" y="3214688"/>
                <a:ext cx="66675" cy="93663"/>
              </a:xfrm>
              <a:custGeom>
                <a:avLst/>
                <a:gdLst>
                  <a:gd name="T0" fmla="*/ 18 w 18"/>
                  <a:gd name="T1" fmla="*/ 12 h 25"/>
                  <a:gd name="T2" fmla="*/ 9 w 18"/>
                  <a:gd name="T3" fmla="*/ 25 h 25"/>
                  <a:gd name="T4" fmla="*/ 0 w 18"/>
                  <a:gd name="T5" fmla="*/ 12 h 25"/>
                  <a:gd name="T6" fmla="*/ 9 w 18"/>
                  <a:gd name="T7" fmla="*/ 0 h 25"/>
                  <a:gd name="T8" fmla="*/ 18 w 18"/>
                  <a:gd name="T9" fmla="*/ 12 h 25"/>
                  <a:gd name="T10" fmla="*/ 5 w 18"/>
                  <a:gd name="T11" fmla="*/ 12 h 25"/>
                  <a:gd name="T12" fmla="*/ 9 w 18"/>
                  <a:gd name="T13" fmla="*/ 20 h 25"/>
                  <a:gd name="T14" fmla="*/ 12 w 18"/>
                  <a:gd name="T15" fmla="*/ 12 h 25"/>
                  <a:gd name="T16" fmla="*/ 9 w 18"/>
                  <a:gd name="T17" fmla="*/ 4 h 25"/>
                  <a:gd name="T18" fmla="*/ 5 w 18"/>
                  <a:gd name="T1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25">
                    <a:moveTo>
                      <a:pt x="18" y="12"/>
                    </a:moveTo>
                    <a:cubicBezTo>
                      <a:pt x="18" y="20"/>
                      <a:pt x="15" y="25"/>
                      <a:pt x="9" y="25"/>
                    </a:cubicBezTo>
                    <a:cubicBezTo>
                      <a:pt x="2" y="25"/>
                      <a:pt x="0" y="19"/>
                      <a:pt x="0" y="12"/>
                    </a:cubicBezTo>
                    <a:cubicBezTo>
                      <a:pt x="0" y="5"/>
                      <a:pt x="3" y="0"/>
                      <a:pt x="9" y="0"/>
                    </a:cubicBezTo>
                    <a:cubicBezTo>
                      <a:pt x="15" y="0"/>
                      <a:pt x="18" y="5"/>
                      <a:pt x="18" y="12"/>
                    </a:cubicBezTo>
                    <a:close/>
                    <a:moveTo>
                      <a:pt x="5" y="12"/>
                    </a:moveTo>
                    <a:cubicBezTo>
                      <a:pt x="5" y="18"/>
                      <a:pt x="7" y="20"/>
                      <a:pt x="9" y="20"/>
                    </a:cubicBezTo>
                    <a:cubicBezTo>
                      <a:pt x="11" y="20"/>
                      <a:pt x="12" y="18"/>
                      <a:pt x="12" y="12"/>
                    </a:cubicBezTo>
                    <a:cubicBezTo>
                      <a:pt x="12" y="7"/>
                      <a:pt x="11" y="4"/>
                      <a:pt x="9" y="4"/>
                    </a:cubicBezTo>
                    <a:cubicBezTo>
                      <a:pt x="7" y="4"/>
                      <a:pt x="5" y="7"/>
                      <a:pt x="5" y="1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4" name="Freeform 56"/>
              <p:cNvSpPr>
                <a:spLocks/>
              </p:cNvSpPr>
              <p:nvPr/>
            </p:nvSpPr>
            <p:spPr bwMode="auto">
              <a:xfrm>
                <a:off x="4829174" y="2973388"/>
                <a:ext cx="41275" cy="93663"/>
              </a:xfrm>
              <a:custGeom>
                <a:avLst/>
                <a:gdLst>
                  <a:gd name="T0" fmla="*/ 12 w 26"/>
                  <a:gd name="T1" fmla="*/ 12 h 59"/>
                  <a:gd name="T2" fmla="*/ 12 w 26"/>
                  <a:gd name="T3" fmla="*/ 12 h 59"/>
                  <a:gd name="T4" fmla="*/ 2 w 26"/>
                  <a:gd name="T5" fmla="*/ 19 h 59"/>
                  <a:gd name="T6" fmla="*/ 0 w 26"/>
                  <a:gd name="T7" fmla="*/ 7 h 59"/>
                  <a:gd name="T8" fmla="*/ 14 w 26"/>
                  <a:gd name="T9" fmla="*/ 0 h 59"/>
                  <a:gd name="T10" fmla="*/ 26 w 26"/>
                  <a:gd name="T11" fmla="*/ 0 h 59"/>
                  <a:gd name="T12" fmla="*/ 26 w 26"/>
                  <a:gd name="T13" fmla="*/ 59 h 59"/>
                  <a:gd name="T14" fmla="*/ 12 w 26"/>
                  <a:gd name="T15" fmla="*/ 59 h 59"/>
                  <a:gd name="T16" fmla="*/ 12 w 26"/>
                  <a:gd name="T17" fmla="*/ 12 h 59"/>
                  <a:gd name="T18" fmla="*/ 12 w 26"/>
                  <a:gd name="T19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9">
                    <a:moveTo>
                      <a:pt x="12" y="12"/>
                    </a:moveTo>
                    <a:lnTo>
                      <a:pt x="12" y="12"/>
                    </a:lnTo>
                    <a:lnTo>
                      <a:pt x="2" y="19"/>
                    </a:lnTo>
                    <a:lnTo>
                      <a:pt x="0" y="7"/>
                    </a:lnTo>
                    <a:lnTo>
                      <a:pt x="14" y="0"/>
                    </a:lnTo>
                    <a:lnTo>
                      <a:pt x="26" y="0"/>
                    </a:lnTo>
                    <a:lnTo>
                      <a:pt x="26" y="59"/>
                    </a:lnTo>
                    <a:lnTo>
                      <a:pt x="12" y="59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5" name="Freeform 57"/>
              <p:cNvSpPr>
                <a:spLocks/>
              </p:cNvSpPr>
              <p:nvPr/>
            </p:nvSpPr>
            <p:spPr bwMode="auto">
              <a:xfrm>
                <a:off x="4889499" y="2973388"/>
                <a:ext cx="41275" cy="93663"/>
              </a:xfrm>
              <a:custGeom>
                <a:avLst/>
                <a:gdLst>
                  <a:gd name="T0" fmla="*/ 14 w 26"/>
                  <a:gd name="T1" fmla="*/ 12 h 59"/>
                  <a:gd name="T2" fmla="*/ 14 w 26"/>
                  <a:gd name="T3" fmla="*/ 12 h 59"/>
                  <a:gd name="T4" fmla="*/ 2 w 26"/>
                  <a:gd name="T5" fmla="*/ 19 h 59"/>
                  <a:gd name="T6" fmla="*/ 0 w 26"/>
                  <a:gd name="T7" fmla="*/ 7 h 59"/>
                  <a:gd name="T8" fmla="*/ 16 w 26"/>
                  <a:gd name="T9" fmla="*/ 0 h 59"/>
                  <a:gd name="T10" fmla="*/ 26 w 26"/>
                  <a:gd name="T11" fmla="*/ 0 h 59"/>
                  <a:gd name="T12" fmla="*/ 26 w 26"/>
                  <a:gd name="T13" fmla="*/ 59 h 59"/>
                  <a:gd name="T14" fmla="*/ 14 w 26"/>
                  <a:gd name="T15" fmla="*/ 59 h 59"/>
                  <a:gd name="T16" fmla="*/ 14 w 26"/>
                  <a:gd name="T17" fmla="*/ 12 h 59"/>
                  <a:gd name="T18" fmla="*/ 14 w 26"/>
                  <a:gd name="T19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9">
                    <a:moveTo>
                      <a:pt x="14" y="12"/>
                    </a:moveTo>
                    <a:lnTo>
                      <a:pt x="14" y="12"/>
                    </a:lnTo>
                    <a:lnTo>
                      <a:pt x="2" y="19"/>
                    </a:lnTo>
                    <a:lnTo>
                      <a:pt x="0" y="7"/>
                    </a:lnTo>
                    <a:lnTo>
                      <a:pt x="16" y="0"/>
                    </a:lnTo>
                    <a:lnTo>
                      <a:pt x="26" y="0"/>
                    </a:lnTo>
                    <a:lnTo>
                      <a:pt x="26" y="59"/>
                    </a:lnTo>
                    <a:lnTo>
                      <a:pt x="14" y="59"/>
                    </a:lnTo>
                    <a:lnTo>
                      <a:pt x="14" y="12"/>
                    </a:lnTo>
                    <a:lnTo>
                      <a:pt x="14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6" name="Freeform 58"/>
              <p:cNvSpPr>
                <a:spLocks/>
              </p:cNvSpPr>
              <p:nvPr/>
            </p:nvSpPr>
            <p:spPr bwMode="auto">
              <a:xfrm>
                <a:off x="5141912" y="2874963"/>
                <a:ext cx="41275" cy="90488"/>
              </a:xfrm>
              <a:custGeom>
                <a:avLst/>
                <a:gdLst>
                  <a:gd name="T0" fmla="*/ 12 w 26"/>
                  <a:gd name="T1" fmla="*/ 12 h 57"/>
                  <a:gd name="T2" fmla="*/ 12 w 26"/>
                  <a:gd name="T3" fmla="*/ 12 h 57"/>
                  <a:gd name="T4" fmla="*/ 2 w 26"/>
                  <a:gd name="T5" fmla="*/ 17 h 57"/>
                  <a:gd name="T6" fmla="*/ 0 w 26"/>
                  <a:gd name="T7" fmla="*/ 7 h 57"/>
                  <a:gd name="T8" fmla="*/ 14 w 26"/>
                  <a:gd name="T9" fmla="*/ 0 h 57"/>
                  <a:gd name="T10" fmla="*/ 26 w 26"/>
                  <a:gd name="T11" fmla="*/ 0 h 57"/>
                  <a:gd name="T12" fmla="*/ 26 w 26"/>
                  <a:gd name="T13" fmla="*/ 57 h 57"/>
                  <a:gd name="T14" fmla="*/ 12 w 26"/>
                  <a:gd name="T15" fmla="*/ 57 h 57"/>
                  <a:gd name="T16" fmla="*/ 12 w 26"/>
                  <a:gd name="T17" fmla="*/ 12 h 57"/>
                  <a:gd name="T18" fmla="*/ 12 w 26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7">
                    <a:moveTo>
                      <a:pt x="12" y="12"/>
                    </a:moveTo>
                    <a:lnTo>
                      <a:pt x="12" y="12"/>
                    </a:lnTo>
                    <a:lnTo>
                      <a:pt x="2" y="17"/>
                    </a:lnTo>
                    <a:lnTo>
                      <a:pt x="0" y="7"/>
                    </a:lnTo>
                    <a:lnTo>
                      <a:pt x="14" y="0"/>
                    </a:lnTo>
                    <a:lnTo>
                      <a:pt x="26" y="0"/>
                    </a:lnTo>
                    <a:lnTo>
                      <a:pt x="26" y="57"/>
                    </a:lnTo>
                    <a:lnTo>
                      <a:pt x="12" y="57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7" name="Freeform 59"/>
              <p:cNvSpPr>
                <a:spLocks/>
              </p:cNvSpPr>
              <p:nvPr/>
            </p:nvSpPr>
            <p:spPr bwMode="auto">
              <a:xfrm>
                <a:off x="5202237" y="2874963"/>
                <a:ext cx="68262" cy="90488"/>
              </a:xfrm>
              <a:custGeom>
                <a:avLst/>
                <a:gdLst>
                  <a:gd name="T0" fmla="*/ 0 w 18"/>
                  <a:gd name="T1" fmla="*/ 24 h 24"/>
                  <a:gd name="T2" fmla="*/ 0 w 18"/>
                  <a:gd name="T3" fmla="*/ 21 h 24"/>
                  <a:gd name="T4" fmla="*/ 3 w 18"/>
                  <a:gd name="T5" fmla="*/ 18 h 24"/>
                  <a:gd name="T6" fmla="*/ 11 w 18"/>
                  <a:gd name="T7" fmla="*/ 8 h 24"/>
                  <a:gd name="T8" fmla="*/ 7 w 18"/>
                  <a:gd name="T9" fmla="*/ 4 h 24"/>
                  <a:gd name="T10" fmla="*/ 2 w 18"/>
                  <a:gd name="T11" fmla="*/ 6 h 24"/>
                  <a:gd name="T12" fmla="*/ 1 w 18"/>
                  <a:gd name="T13" fmla="*/ 2 h 24"/>
                  <a:gd name="T14" fmla="*/ 9 w 18"/>
                  <a:gd name="T15" fmla="*/ 0 h 24"/>
                  <a:gd name="T16" fmla="*/ 17 w 18"/>
                  <a:gd name="T17" fmla="*/ 7 h 24"/>
                  <a:gd name="T18" fmla="*/ 11 w 18"/>
                  <a:gd name="T19" fmla="*/ 18 h 24"/>
                  <a:gd name="T20" fmla="*/ 8 w 18"/>
                  <a:gd name="T21" fmla="*/ 20 h 24"/>
                  <a:gd name="T22" fmla="*/ 8 w 18"/>
                  <a:gd name="T23" fmla="*/ 20 h 24"/>
                  <a:gd name="T24" fmla="*/ 18 w 18"/>
                  <a:gd name="T25" fmla="*/ 20 h 24"/>
                  <a:gd name="T26" fmla="*/ 18 w 18"/>
                  <a:gd name="T27" fmla="*/ 24 h 24"/>
                  <a:gd name="T28" fmla="*/ 0 w 18"/>
                  <a:gd name="T2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24">
                    <a:moveTo>
                      <a:pt x="0" y="24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9" y="13"/>
                      <a:pt x="11" y="11"/>
                      <a:pt x="11" y="8"/>
                    </a:cubicBezTo>
                    <a:cubicBezTo>
                      <a:pt x="11" y="6"/>
                      <a:pt x="10" y="4"/>
                      <a:pt x="7" y="4"/>
                    </a:cubicBezTo>
                    <a:cubicBezTo>
                      <a:pt x="5" y="4"/>
                      <a:pt x="3" y="5"/>
                      <a:pt x="2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5" y="0"/>
                      <a:pt x="9" y="0"/>
                    </a:cubicBezTo>
                    <a:cubicBezTo>
                      <a:pt x="14" y="0"/>
                      <a:pt x="17" y="3"/>
                      <a:pt x="17" y="7"/>
                    </a:cubicBezTo>
                    <a:cubicBezTo>
                      <a:pt x="17" y="11"/>
                      <a:pt x="14" y="15"/>
                      <a:pt x="11" y="1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0" y="24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8" name="Freeform 60"/>
              <p:cNvSpPr>
                <a:spLocks/>
              </p:cNvSpPr>
              <p:nvPr/>
            </p:nvSpPr>
            <p:spPr bwMode="auto">
              <a:xfrm>
                <a:off x="5114924" y="2728913"/>
                <a:ext cx="11112" cy="44450"/>
              </a:xfrm>
              <a:custGeom>
                <a:avLst/>
                <a:gdLst>
                  <a:gd name="T0" fmla="*/ 0 w 3"/>
                  <a:gd name="T1" fmla="*/ 0 h 12"/>
                  <a:gd name="T2" fmla="*/ 1 w 3"/>
                  <a:gd name="T3" fmla="*/ 12 h 12"/>
                  <a:gd name="T4" fmla="*/ 3 w 3"/>
                  <a:gd name="T5" fmla="*/ 12 h 12"/>
                  <a:gd name="T6" fmla="*/ 2 w 3"/>
                  <a:gd name="T7" fmla="*/ 0 h 12"/>
                  <a:gd name="T8" fmla="*/ 0 w 3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2">
                    <a:moveTo>
                      <a:pt x="0" y="0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3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1" name="Freeform 61"/>
              <p:cNvSpPr>
                <a:spLocks/>
              </p:cNvSpPr>
              <p:nvPr/>
            </p:nvSpPr>
            <p:spPr bwMode="auto">
              <a:xfrm>
                <a:off x="4614862" y="2951163"/>
                <a:ext cx="36512" cy="38100"/>
              </a:xfrm>
              <a:custGeom>
                <a:avLst/>
                <a:gdLst>
                  <a:gd name="T0" fmla="*/ 0 w 10"/>
                  <a:gd name="T1" fmla="*/ 1 h 10"/>
                  <a:gd name="T2" fmla="*/ 8 w 10"/>
                  <a:gd name="T3" fmla="*/ 10 h 10"/>
                  <a:gd name="T4" fmla="*/ 10 w 10"/>
                  <a:gd name="T5" fmla="*/ 9 h 10"/>
                  <a:gd name="T6" fmla="*/ 2 w 10"/>
                  <a:gd name="T7" fmla="*/ 0 h 10"/>
                  <a:gd name="T8" fmla="*/ 0 w 10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1"/>
                    </a:moveTo>
                    <a:cubicBezTo>
                      <a:pt x="8" y="10"/>
                      <a:pt x="8" y="10"/>
                      <a:pt x="8" y="10"/>
                    </a:cubicBezTo>
                    <a:cubicBezTo>
                      <a:pt x="9" y="10"/>
                      <a:pt x="9" y="9"/>
                      <a:pt x="10" y="9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8" name="Freeform 62"/>
              <p:cNvSpPr>
                <a:spLocks/>
              </p:cNvSpPr>
              <p:nvPr/>
            </p:nvSpPr>
            <p:spPr bwMode="auto">
              <a:xfrm>
                <a:off x="4848224" y="2800350"/>
                <a:ext cx="22225" cy="44450"/>
              </a:xfrm>
              <a:custGeom>
                <a:avLst/>
                <a:gdLst>
                  <a:gd name="T0" fmla="*/ 0 w 6"/>
                  <a:gd name="T1" fmla="*/ 1 h 12"/>
                  <a:gd name="T2" fmla="*/ 5 w 6"/>
                  <a:gd name="T3" fmla="*/ 12 h 12"/>
                  <a:gd name="T4" fmla="*/ 6 w 6"/>
                  <a:gd name="T5" fmla="*/ 11 h 12"/>
                  <a:gd name="T6" fmla="*/ 2 w 6"/>
                  <a:gd name="T7" fmla="*/ 0 h 12"/>
                  <a:gd name="T8" fmla="*/ 0 w 6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2">
                    <a:moveTo>
                      <a:pt x="0" y="1"/>
                    </a:moveTo>
                    <a:cubicBezTo>
                      <a:pt x="5" y="12"/>
                      <a:pt x="5" y="12"/>
                      <a:pt x="5" y="12"/>
                    </a:cubicBezTo>
                    <a:cubicBezTo>
                      <a:pt x="5" y="11"/>
                      <a:pt x="6" y="11"/>
                      <a:pt x="6" y="1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9" name="Freeform 63"/>
              <p:cNvSpPr>
                <a:spLocks/>
              </p:cNvSpPr>
              <p:nvPr/>
            </p:nvSpPr>
            <p:spPr bwMode="auto">
              <a:xfrm>
                <a:off x="4686299" y="2890838"/>
                <a:ext cx="33337" cy="41275"/>
              </a:xfrm>
              <a:custGeom>
                <a:avLst/>
                <a:gdLst>
                  <a:gd name="T0" fmla="*/ 0 w 9"/>
                  <a:gd name="T1" fmla="*/ 2 h 11"/>
                  <a:gd name="T2" fmla="*/ 7 w 9"/>
                  <a:gd name="T3" fmla="*/ 11 h 11"/>
                  <a:gd name="T4" fmla="*/ 9 w 9"/>
                  <a:gd name="T5" fmla="*/ 10 h 11"/>
                  <a:gd name="T6" fmla="*/ 2 w 9"/>
                  <a:gd name="T7" fmla="*/ 0 h 11"/>
                  <a:gd name="T8" fmla="*/ 0 w 9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2"/>
                    </a:moveTo>
                    <a:cubicBezTo>
                      <a:pt x="7" y="11"/>
                      <a:pt x="7" y="11"/>
                      <a:pt x="7" y="11"/>
                    </a:cubicBezTo>
                    <a:cubicBezTo>
                      <a:pt x="8" y="11"/>
                      <a:pt x="8" y="11"/>
                      <a:pt x="9" y="1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0" name="Freeform 64"/>
              <p:cNvSpPr>
                <a:spLocks/>
              </p:cNvSpPr>
              <p:nvPr/>
            </p:nvSpPr>
            <p:spPr bwMode="auto">
              <a:xfrm>
                <a:off x="4933949" y="2767013"/>
                <a:ext cx="19050" cy="44450"/>
              </a:xfrm>
              <a:custGeom>
                <a:avLst/>
                <a:gdLst>
                  <a:gd name="T0" fmla="*/ 0 w 5"/>
                  <a:gd name="T1" fmla="*/ 1 h 12"/>
                  <a:gd name="T2" fmla="*/ 4 w 5"/>
                  <a:gd name="T3" fmla="*/ 12 h 12"/>
                  <a:gd name="T4" fmla="*/ 5 w 5"/>
                  <a:gd name="T5" fmla="*/ 12 h 12"/>
                  <a:gd name="T6" fmla="*/ 2 w 5"/>
                  <a:gd name="T7" fmla="*/ 0 h 12"/>
                  <a:gd name="T8" fmla="*/ 0 w 5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0" y="1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5" y="12"/>
                      <a:pt x="5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1" name="Freeform 65"/>
              <p:cNvSpPr>
                <a:spLocks/>
              </p:cNvSpPr>
              <p:nvPr/>
            </p:nvSpPr>
            <p:spPr bwMode="auto">
              <a:xfrm>
                <a:off x="5024437" y="2743200"/>
                <a:ext cx="15875" cy="46038"/>
              </a:xfrm>
              <a:custGeom>
                <a:avLst/>
                <a:gdLst>
                  <a:gd name="T0" fmla="*/ 0 w 4"/>
                  <a:gd name="T1" fmla="*/ 0 h 12"/>
                  <a:gd name="T2" fmla="*/ 2 w 4"/>
                  <a:gd name="T3" fmla="*/ 12 h 12"/>
                  <a:gd name="T4" fmla="*/ 4 w 4"/>
                  <a:gd name="T5" fmla="*/ 12 h 12"/>
                  <a:gd name="T6" fmla="*/ 1 w 4"/>
                  <a:gd name="T7" fmla="*/ 0 h 12"/>
                  <a:gd name="T8" fmla="*/ 0 w 4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2">
                    <a:moveTo>
                      <a:pt x="0" y="0"/>
                    </a:moveTo>
                    <a:cubicBezTo>
                      <a:pt x="2" y="12"/>
                      <a:pt x="2" y="12"/>
                      <a:pt x="2" y="12"/>
                    </a:cubicBezTo>
                    <a:cubicBezTo>
                      <a:pt x="3" y="12"/>
                      <a:pt x="3" y="12"/>
                      <a:pt x="4" y="1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2" name="Freeform 66"/>
              <p:cNvSpPr>
                <a:spLocks/>
              </p:cNvSpPr>
              <p:nvPr/>
            </p:nvSpPr>
            <p:spPr bwMode="auto">
              <a:xfrm>
                <a:off x="4760912" y="2838450"/>
                <a:ext cx="63500" cy="93663"/>
              </a:xfrm>
              <a:custGeom>
                <a:avLst/>
                <a:gdLst>
                  <a:gd name="T0" fmla="*/ 0 w 17"/>
                  <a:gd name="T1" fmla="*/ 3 h 25"/>
                  <a:gd name="T2" fmla="*/ 12 w 17"/>
                  <a:gd name="T3" fmla="*/ 25 h 25"/>
                  <a:gd name="T4" fmla="*/ 17 w 17"/>
                  <a:gd name="T5" fmla="*/ 23 h 25"/>
                  <a:gd name="T6" fmla="*/ 4 w 17"/>
                  <a:gd name="T7" fmla="*/ 0 h 25"/>
                  <a:gd name="T8" fmla="*/ 0 w 17"/>
                  <a:gd name="T9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5">
                    <a:moveTo>
                      <a:pt x="0" y="3"/>
                    </a:moveTo>
                    <a:cubicBezTo>
                      <a:pt x="12" y="25"/>
                      <a:pt x="12" y="25"/>
                      <a:pt x="12" y="25"/>
                    </a:cubicBezTo>
                    <a:cubicBezTo>
                      <a:pt x="14" y="24"/>
                      <a:pt x="15" y="23"/>
                      <a:pt x="17" y="23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3" name="Freeform 67"/>
              <p:cNvSpPr>
                <a:spLocks/>
              </p:cNvSpPr>
              <p:nvPr/>
            </p:nvSpPr>
            <p:spPr bwMode="auto">
              <a:xfrm>
                <a:off x="4365624" y="3335338"/>
                <a:ext cx="44450" cy="19050"/>
              </a:xfrm>
              <a:custGeom>
                <a:avLst/>
                <a:gdLst>
                  <a:gd name="T0" fmla="*/ 12 w 12"/>
                  <a:gd name="T1" fmla="*/ 4 h 5"/>
                  <a:gd name="T2" fmla="*/ 1 w 12"/>
                  <a:gd name="T3" fmla="*/ 0 h 5"/>
                  <a:gd name="T4" fmla="*/ 0 w 12"/>
                  <a:gd name="T5" fmla="*/ 2 h 5"/>
                  <a:gd name="T6" fmla="*/ 11 w 12"/>
                  <a:gd name="T7" fmla="*/ 5 h 5"/>
                  <a:gd name="T8" fmla="*/ 12 w 12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2" y="4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2" y="5"/>
                      <a:pt x="12" y="4"/>
                      <a:pt x="12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4" name="Freeform 68"/>
              <p:cNvSpPr>
                <a:spLocks/>
              </p:cNvSpPr>
              <p:nvPr/>
            </p:nvSpPr>
            <p:spPr bwMode="auto">
              <a:xfrm>
                <a:off x="4343399" y="3425825"/>
                <a:ext cx="44450" cy="14288"/>
              </a:xfrm>
              <a:custGeom>
                <a:avLst/>
                <a:gdLst>
                  <a:gd name="T0" fmla="*/ 12 w 12"/>
                  <a:gd name="T1" fmla="*/ 2 h 4"/>
                  <a:gd name="T2" fmla="*/ 0 w 12"/>
                  <a:gd name="T3" fmla="*/ 0 h 4"/>
                  <a:gd name="T4" fmla="*/ 0 w 12"/>
                  <a:gd name="T5" fmla="*/ 2 h 4"/>
                  <a:gd name="T6" fmla="*/ 11 w 12"/>
                  <a:gd name="T7" fmla="*/ 4 h 4"/>
                  <a:gd name="T8" fmla="*/ 12 w 1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4">
                    <a:moveTo>
                      <a:pt x="12" y="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4"/>
                      <a:pt x="12" y="3"/>
                      <a:pt x="12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5" name="Freeform 69"/>
              <p:cNvSpPr>
                <a:spLocks/>
              </p:cNvSpPr>
              <p:nvPr/>
            </p:nvSpPr>
            <p:spPr bwMode="auto">
              <a:xfrm>
                <a:off x="4327524" y="3516313"/>
                <a:ext cx="46037" cy="11113"/>
              </a:xfrm>
              <a:custGeom>
                <a:avLst/>
                <a:gdLst>
                  <a:gd name="T0" fmla="*/ 12 w 12"/>
                  <a:gd name="T1" fmla="*/ 1 h 3"/>
                  <a:gd name="T2" fmla="*/ 0 w 12"/>
                  <a:gd name="T3" fmla="*/ 0 h 3"/>
                  <a:gd name="T4" fmla="*/ 0 w 12"/>
                  <a:gd name="T5" fmla="*/ 2 h 3"/>
                  <a:gd name="T6" fmla="*/ 12 w 12"/>
                  <a:gd name="T7" fmla="*/ 3 h 3"/>
                  <a:gd name="T8" fmla="*/ 12 w 1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">
                    <a:moveTo>
                      <a:pt x="12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2"/>
                      <a:pt x="12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6" name="Freeform 70"/>
              <p:cNvSpPr>
                <a:spLocks/>
              </p:cNvSpPr>
              <p:nvPr/>
            </p:nvSpPr>
            <p:spPr bwMode="auto">
              <a:xfrm>
                <a:off x="4549774" y="3014663"/>
                <a:ext cx="38100" cy="38100"/>
              </a:xfrm>
              <a:custGeom>
                <a:avLst/>
                <a:gdLst>
                  <a:gd name="T0" fmla="*/ 0 w 10"/>
                  <a:gd name="T1" fmla="*/ 2 h 10"/>
                  <a:gd name="T2" fmla="*/ 9 w 10"/>
                  <a:gd name="T3" fmla="*/ 10 h 10"/>
                  <a:gd name="T4" fmla="*/ 10 w 10"/>
                  <a:gd name="T5" fmla="*/ 8 h 10"/>
                  <a:gd name="T6" fmla="*/ 1 w 10"/>
                  <a:gd name="T7" fmla="*/ 0 h 10"/>
                  <a:gd name="T8" fmla="*/ 0 w 10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2"/>
                    </a:moveTo>
                    <a:cubicBezTo>
                      <a:pt x="9" y="10"/>
                      <a:pt x="9" y="10"/>
                      <a:pt x="9" y="10"/>
                    </a:cubicBezTo>
                    <a:cubicBezTo>
                      <a:pt x="9" y="9"/>
                      <a:pt x="10" y="9"/>
                      <a:pt x="10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7" name="Freeform 71"/>
              <p:cNvSpPr>
                <a:spLocks/>
              </p:cNvSpPr>
              <p:nvPr/>
            </p:nvSpPr>
            <p:spPr bwMode="auto">
              <a:xfrm>
                <a:off x="4398962" y="3248025"/>
                <a:ext cx="46037" cy="26988"/>
              </a:xfrm>
              <a:custGeom>
                <a:avLst/>
                <a:gdLst>
                  <a:gd name="T0" fmla="*/ 12 w 12"/>
                  <a:gd name="T1" fmla="*/ 5 h 7"/>
                  <a:gd name="T2" fmla="*/ 1 w 12"/>
                  <a:gd name="T3" fmla="*/ 0 h 7"/>
                  <a:gd name="T4" fmla="*/ 0 w 12"/>
                  <a:gd name="T5" fmla="*/ 2 h 7"/>
                  <a:gd name="T6" fmla="*/ 11 w 12"/>
                  <a:gd name="T7" fmla="*/ 7 h 7"/>
                  <a:gd name="T8" fmla="*/ 12 w 12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7">
                    <a:moveTo>
                      <a:pt x="12" y="5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6"/>
                      <a:pt x="11" y="5"/>
                      <a:pt x="12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8" name="Freeform 72"/>
              <p:cNvSpPr>
                <a:spLocks/>
              </p:cNvSpPr>
              <p:nvPr/>
            </p:nvSpPr>
            <p:spPr bwMode="auto">
              <a:xfrm>
                <a:off x="4489449" y="3086100"/>
                <a:ext cx="41275" cy="34925"/>
              </a:xfrm>
              <a:custGeom>
                <a:avLst/>
                <a:gdLst>
                  <a:gd name="T0" fmla="*/ 0 w 11"/>
                  <a:gd name="T1" fmla="*/ 2 h 9"/>
                  <a:gd name="T2" fmla="*/ 10 w 11"/>
                  <a:gd name="T3" fmla="*/ 9 h 9"/>
                  <a:gd name="T4" fmla="*/ 11 w 11"/>
                  <a:gd name="T5" fmla="*/ 7 h 9"/>
                  <a:gd name="T6" fmla="*/ 1 w 11"/>
                  <a:gd name="T7" fmla="*/ 0 h 9"/>
                  <a:gd name="T8" fmla="*/ 0 w 11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0" y="2"/>
                    </a:moveTo>
                    <a:cubicBezTo>
                      <a:pt x="10" y="9"/>
                      <a:pt x="10" y="9"/>
                      <a:pt x="10" y="9"/>
                    </a:cubicBezTo>
                    <a:cubicBezTo>
                      <a:pt x="10" y="8"/>
                      <a:pt x="11" y="8"/>
                      <a:pt x="11" y="7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9" name="Freeform 73"/>
              <p:cNvSpPr>
                <a:spLocks/>
              </p:cNvSpPr>
              <p:nvPr/>
            </p:nvSpPr>
            <p:spPr bwMode="auto">
              <a:xfrm>
                <a:off x="4437062" y="3162300"/>
                <a:ext cx="93662" cy="63500"/>
              </a:xfrm>
              <a:custGeom>
                <a:avLst/>
                <a:gdLst>
                  <a:gd name="T0" fmla="*/ 25 w 25"/>
                  <a:gd name="T1" fmla="*/ 13 h 17"/>
                  <a:gd name="T2" fmla="*/ 3 w 25"/>
                  <a:gd name="T3" fmla="*/ 0 h 17"/>
                  <a:gd name="T4" fmla="*/ 0 w 25"/>
                  <a:gd name="T5" fmla="*/ 4 h 17"/>
                  <a:gd name="T6" fmla="*/ 22 w 25"/>
                  <a:gd name="T7" fmla="*/ 17 h 17"/>
                  <a:gd name="T8" fmla="*/ 25 w 25"/>
                  <a:gd name="T9" fmla="*/ 1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7">
                    <a:moveTo>
                      <a:pt x="25" y="13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3" y="15"/>
                      <a:pt x="24" y="14"/>
                      <a:pt x="25" y="1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0" name="Freeform 74"/>
              <p:cNvSpPr>
                <a:spLocks/>
              </p:cNvSpPr>
              <p:nvPr/>
            </p:nvSpPr>
            <p:spPr bwMode="auto">
              <a:xfrm>
                <a:off x="5468937" y="2767013"/>
                <a:ext cx="19050" cy="44450"/>
              </a:xfrm>
              <a:custGeom>
                <a:avLst/>
                <a:gdLst>
                  <a:gd name="T0" fmla="*/ 0 w 5"/>
                  <a:gd name="T1" fmla="*/ 12 h 12"/>
                  <a:gd name="T2" fmla="*/ 2 w 5"/>
                  <a:gd name="T3" fmla="*/ 12 h 12"/>
                  <a:gd name="T4" fmla="*/ 5 w 5"/>
                  <a:gd name="T5" fmla="*/ 1 h 12"/>
                  <a:gd name="T6" fmla="*/ 4 w 5"/>
                  <a:gd name="T7" fmla="*/ 0 h 12"/>
                  <a:gd name="T8" fmla="*/ 0 w 5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0" y="12"/>
                    </a:moveTo>
                    <a:cubicBezTo>
                      <a:pt x="0" y="12"/>
                      <a:pt x="1" y="12"/>
                      <a:pt x="2" y="1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4" y="0"/>
                      <a:pt x="4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1" name="Freeform 75"/>
              <p:cNvSpPr>
                <a:spLocks/>
              </p:cNvSpPr>
              <p:nvPr/>
            </p:nvSpPr>
            <p:spPr bwMode="auto">
              <a:xfrm>
                <a:off x="5981699" y="3248025"/>
                <a:ext cx="41275" cy="26988"/>
              </a:xfrm>
              <a:custGeom>
                <a:avLst/>
                <a:gdLst>
                  <a:gd name="T0" fmla="*/ 0 w 11"/>
                  <a:gd name="T1" fmla="*/ 7 h 7"/>
                  <a:gd name="T2" fmla="*/ 11 w 11"/>
                  <a:gd name="T3" fmla="*/ 2 h 7"/>
                  <a:gd name="T4" fmla="*/ 11 w 11"/>
                  <a:gd name="T5" fmla="*/ 0 h 7"/>
                  <a:gd name="T6" fmla="*/ 0 w 11"/>
                  <a:gd name="T7" fmla="*/ 5 h 7"/>
                  <a:gd name="T8" fmla="*/ 0 w 11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7">
                    <a:moveTo>
                      <a:pt x="0" y="7"/>
                    </a:moveTo>
                    <a:cubicBezTo>
                      <a:pt x="11" y="2"/>
                      <a:pt x="11" y="2"/>
                      <a:pt x="11" y="2"/>
                    </a:cubicBezTo>
                    <a:cubicBezTo>
                      <a:pt x="11" y="1"/>
                      <a:pt x="11" y="1"/>
                      <a:pt x="11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6"/>
                      <a:pt x="0" y="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2" name="Freeform 76"/>
              <p:cNvSpPr>
                <a:spLocks/>
              </p:cNvSpPr>
              <p:nvPr/>
            </p:nvSpPr>
            <p:spPr bwMode="auto">
              <a:xfrm>
                <a:off x="5891212" y="3162300"/>
                <a:ext cx="93662" cy="63500"/>
              </a:xfrm>
              <a:custGeom>
                <a:avLst/>
                <a:gdLst>
                  <a:gd name="T0" fmla="*/ 3 w 25"/>
                  <a:gd name="T1" fmla="*/ 17 h 17"/>
                  <a:gd name="T2" fmla="*/ 25 w 25"/>
                  <a:gd name="T3" fmla="*/ 4 h 17"/>
                  <a:gd name="T4" fmla="*/ 22 w 25"/>
                  <a:gd name="T5" fmla="*/ 0 h 17"/>
                  <a:gd name="T6" fmla="*/ 0 w 25"/>
                  <a:gd name="T7" fmla="*/ 13 h 17"/>
                  <a:gd name="T8" fmla="*/ 3 w 25"/>
                  <a:gd name="T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7">
                    <a:moveTo>
                      <a:pt x="3" y="17"/>
                    </a:moveTo>
                    <a:cubicBezTo>
                      <a:pt x="25" y="4"/>
                      <a:pt x="25" y="4"/>
                      <a:pt x="25" y="4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" y="14"/>
                      <a:pt x="2" y="15"/>
                      <a:pt x="3" y="1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3" name="Freeform 77"/>
              <p:cNvSpPr>
                <a:spLocks/>
              </p:cNvSpPr>
              <p:nvPr/>
            </p:nvSpPr>
            <p:spPr bwMode="auto">
              <a:xfrm>
                <a:off x="5835649" y="3014663"/>
                <a:ext cx="36512" cy="38100"/>
              </a:xfrm>
              <a:custGeom>
                <a:avLst/>
                <a:gdLst>
                  <a:gd name="T0" fmla="*/ 0 w 10"/>
                  <a:gd name="T1" fmla="*/ 8 h 10"/>
                  <a:gd name="T2" fmla="*/ 1 w 10"/>
                  <a:gd name="T3" fmla="*/ 10 h 10"/>
                  <a:gd name="T4" fmla="*/ 10 w 10"/>
                  <a:gd name="T5" fmla="*/ 2 h 10"/>
                  <a:gd name="T6" fmla="*/ 9 w 10"/>
                  <a:gd name="T7" fmla="*/ 0 h 10"/>
                  <a:gd name="T8" fmla="*/ 0 w 10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8"/>
                    </a:moveTo>
                    <a:cubicBezTo>
                      <a:pt x="1" y="9"/>
                      <a:pt x="1" y="9"/>
                      <a:pt x="1" y="1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1"/>
                      <a:pt x="10" y="1"/>
                      <a:pt x="9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4" name="Freeform 78"/>
              <p:cNvSpPr>
                <a:spLocks/>
              </p:cNvSpPr>
              <p:nvPr/>
            </p:nvSpPr>
            <p:spPr bwMode="auto">
              <a:xfrm>
                <a:off x="5891212" y="3086100"/>
                <a:ext cx="41275" cy="34925"/>
              </a:xfrm>
              <a:custGeom>
                <a:avLst/>
                <a:gdLst>
                  <a:gd name="T0" fmla="*/ 11 w 11"/>
                  <a:gd name="T1" fmla="*/ 2 h 9"/>
                  <a:gd name="T2" fmla="*/ 10 w 11"/>
                  <a:gd name="T3" fmla="*/ 0 h 9"/>
                  <a:gd name="T4" fmla="*/ 0 w 11"/>
                  <a:gd name="T5" fmla="*/ 7 h 9"/>
                  <a:gd name="T6" fmla="*/ 1 w 11"/>
                  <a:gd name="T7" fmla="*/ 9 h 9"/>
                  <a:gd name="T8" fmla="*/ 11 w 11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11" y="2"/>
                    </a:moveTo>
                    <a:cubicBezTo>
                      <a:pt x="10" y="1"/>
                      <a:pt x="10" y="1"/>
                      <a:pt x="10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1" y="8"/>
                      <a:pt x="1" y="9"/>
                    </a:cubicBezTo>
                    <a:lnTo>
                      <a:pt x="11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5" name="Freeform 79"/>
              <p:cNvSpPr>
                <a:spLocks/>
              </p:cNvSpPr>
              <p:nvPr/>
            </p:nvSpPr>
            <p:spPr bwMode="auto">
              <a:xfrm>
                <a:off x="6011862" y="3335338"/>
                <a:ext cx="46037" cy="19050"/>
              </a:xfrm>
              <a:custGeom>
                <a:avLst/>
                <a:gdLst>
                  <a:gd name="T0" fmla="*/ 1 w 12"/>
                  <a:gd name="T1" fmla="*/ 5 h 5"/>
                  <a:gd name="T2" fmla="*/ 12 w 12"/>
                  <a:gd name="T3" fmla="*/ 2 h 5"/>
                  <a:gd name="T4" fmla="*/ 12 w 12"/>
                  <a:gd name="T5" fmla="*/ 0 h 5"/>
                  <a:gd name="T6" fmla="*/ 0 w 12"/>
                  <a:gd name="T7" fmla="*/ 4 h 5"/>
                  <a:gd name="T8" fmla="*/ 1 w 12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" y="5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2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5"/>
                      <a:pt x="1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6" name="Freeform 80"/>
              <p:cNvSpPr>
                <a:spLocks/>
              </p:cNvSpPr>
              <p:nvPr/>
            </p:nvSpPr>
            <p:spPr bwMode="auto">
              <a:xfrm>
                <a:off x="6049962" y="3516313"/>
                <a:ext cx="44450" cy="11113"/>
              </a:xfrm>
              <a:custGeom>
                <a:avLst/>
                <a:gdLst>
                  <a:gd name="T0" fmla="*/ 0 w 12"/>
                  <a:gd name="T1" fmla="*/ 3 h 3"/>
                  <a:gd name="T2" fmla="*/ 12 w 12"/>
                  <a:gd name="T3" fmla="*/ 2 h 3"/>
                  <a:gd name="T4" fmla="*/ 12 w 12"/>
                  <a:gd name="T5" fmla="*/ 0 h 3"/>
                  <a:gd name="T6" fmla="*/ 0 w 12"/>
                  <a:gd name="T7" fmla="*/ 1 h 3"/>
                  <a:gd name="T8" fmla="*/ 0 w 1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">
                    <a:moveTo>
                      <a:pt x="0" y="3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7" name="Freeform 81"/>
              <p:cNvSpPr>
                <a:spLocks/>
              </p:cNvSpPr>
              <p:nvPr/>
            </p:nvSpPr>
            <p:spPr bwMode="auto">
              <a:xfrm>
                <a:off x="6034087" y="3425825"/>
                <a:ext cx="46037" cy="14288"/>
              </a:xfrm>
              <a:custGeom>
                <a:avLst/>
                <a:gdLst>
                  <a:gd name="T0" fmla="*/ 1 w 12"/>
                  <a:gd name="T1" fmla="*/ 4 h 4"/>
                  <a:gd name="T2" fmla="*/ 12 w 12"/>
                  <a:gd name="T3" fmla="*/ 2 h 4"/>
                  <a:gd name="T4" fmla="*/ 12 w 12"/>
                  <a:gd name="T5" fmla="*/ 0 h 4"/>
                  <a:gd name="T6" fmla="*/ 0 w 12"/>
                  <a:gd name="T7" fmla="*/ 2 h 4"/>
                  <a:gd name="T8" fmla="*/ 1 w 1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4">
                    <a:moveTo>
                      <a:pt x="1" y="4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0"/>
                      <a:pt x="12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8" name="Freeform 82"/>
              <p:cNvSpPr>
                <a:spLocks/>
              </p:cNvSpPr>
              <p:nvPr/>
            </p:nvSpPr>
            <p:spPr bwMode="auto">
              <a:xfrm>
                <a:off x="5702299" y="2890838"/>
                <a:ext cx="34925" cy="41275"/>
              </a:xfrm>
              <a:custGeom>
                <a:avLst/>
                <a:gdLst>
                  <a:gd name="T0" fmla="*/ 0 w 9"/>
                  <a:gd name="T1" fmla="*/ 10 h 11"/>
                  <a:gd name="T2" fmla="*/ 2 w 9"/>
                  <a:gd name="T3" fmla="*/ 11 h 11"/>
                  <a:gd name="T4" fmla="*/ 9 w 9"/>
                  <a:gd name="T5" fmla="*/ 2 h 11"/>
                  <a:gd name="T6" fmla="*/ 7 w 9"/>
                  <a:gd name="T7" fmla="*/ 0 h 11"/>
                  <a:gd name="T8" fmla="*/ 0 w 9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10"/>
                    </a:moveTo>
                    <a:cubicBezTo>
                      <a:pt x="1" y="11"/>
                      <a:pt x="1" y="11"/>
                      <a:pt x="2" y="11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1"/>
                      <a:pt x="8" y="1"/>
                      <a:pt x="7" y="0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9" name="Freeform 83"/>
              <p:cNvSpPr>
                <a:spLocks/>
              </p:cNvSpPr>
              <p:nvPr/>
            </p:nvSpPr>
            <p:spPr bwMode="auto">
              <a:xfrm>
                <a:off x="5775324" y="2951163"/>
                <a:ext cx="33337" cy="38100"/>
              </a:xfrm>
              <a:custGeom>
                <a:avLst/>
                <a:gdLst>
                  <a:gd name="T0" fmla="*/ 0 w 9"/>
                  <a:gd name="T1" fmla="*/ 9 h 10"/>
                  <a:gd name="T2" fmla="*/ 1 w 9"/>
                  <a:gd name="T3" fmla="*/ 10 h 10"/>
                  <a:gd name="T4" fmla="*/ 9 w 9"/>
                  <a:gd name="T5" fmla="*/ 1 h 10"/>
                  <a:gd name="T6" fmla="*/ 8 w 9"/>
                  <a:gd name="T7" fmla="*/ 0 h 10"/>
                  <a:gd name="T8" fmla="*/ 0 w 9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0" y="9"/>
                    </a:moveTo>
                    <a:cubicBezTo>
                      <a:pt x="0" y="9"/>
                      <a:pt x="1" y="10"/>
                      <a:pt x="1" y="1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0" name="Freeform 84"/>
              <p:cNvSpPr>
                <a:spLocks/>
              </p:cNvSpPr>
              <p:nvPr/>
            </p:nvSpPr>
            <p:spPr bwMode="auto">
              <a:xfrm>
                <a:off x="5295899" y="2728913"/>
                <a:ext cx="11112" cy="44450"/>
              </a:xfrm>
              <a:custGeom>
                <a:avLst/>
                <a:gdLst>
                  <a:gd name="T0" fmla="*/ 0 w 3"/>
                  <a:gd name="T1" fmla="*/ 12 h 12"/>
                  <a:gd name="T2" fmla="*/ 2 w 3"/>
                  <a:gd name="T3" fmla="*/ 12 h 12"/>
                  <a:gd name="T4" fmla="*/ 3 w 3"/>
                  <a:gd name="T5" fmla="*/ 0 h 12"/>
                  <a:gd name="T6" fmla="*/ 1 w 3"/>
                  <a:gd name="T7" fmla="*/ 0 h 12"/>
                  <a:gd name="T8" fmla="*/ 0 w 3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2">
                    <a:moveTo>
                      <a:pt x="0" y="12"/>
                    </a:moveTo>
                    <a:cubicBezTo>
                      <a:pt x="1" y="12"/>
                      <a:pt x="1" y="12"/>
                      <a:pt x="2" y="1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1" name="Freeform 85"/>
              <p:cNvSpPr>
                <a:spLocks/>
              </p:cNvSpPr>
              <p:nvPr/>
            </p:nvSpPr>
            <p:spPr bwMode="auto">
              <a:xfrm>
                <a:off x="5553074" y="2800350"/>
                <a:ext cx="22225" cy="44450"/>
              </a:xfrm>
              <a:custGeom>
                <a:avLst/>
                <a:gdLst>
                  <a:gd name="T0" fmla="*/ 0 w 6"/>
                  <a:gd name="T1" fmla="*/ 11 h 12"/>
                  <a:gd name="T2" fmla="*/ 1 w 6"/>
                  <a:gd name="T3" fmla="*/ 12 h 12"/>
                  <a:gd name="T4" fmla="*/ 6 w 6"/>
                  <a:gd name="T5" fmla="*/ 1 h 12"/>
                  <a:gd name="T6" fmla="*/ 5 w 6"/>
                  <a:gd name="T7" fmla="*/ 0 h 12"/>
                  <a:gd name="T8" fmla="*/ 0 w 6"/>
                  <a:gd name="T9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2">
                    <a:moveTo>
                      <a:pt x="0" y="11"/>
                    </a:moveTo>
                    <a:cubicBezTo>
                      <a:pt x="0" y="11"/>
                      <a:pt x="1" y="11"/>
                      <a:pt x="1" y="1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5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2" name="Freeform 86"/>
              <p:cNvSpPr>
                <a:spLocks/>
              </p:cNvSpPr>
              <p:nvPr/>
            </p:nvSpPr>
            <p:spPr bwMode="auto">
              <a:xfrm>
                <a:off x="5597524" y="2838450"/>
                <a:ext cx="68262" cy="93663"/>
              </a:xfrm>
              <a:custGeom>
                <a:avLst/>
                <a:gdLst>
                  <a:gd name="T0" fmla="*/ 0 w 18"/>
                  <a:gd name="T1" fmla="*/ 23 h 25"/>
                  <a:gd name="T2" fmla="*/ 5 w 18"/>
                  <a:gd name="T3" fmla="*/ 25 h 25"/>
                  <a:gd name="T4" fmla="*/ 18 w 18"/>
                  <a:gd name="T5" fmla="*/ 3 h 25"/>
                  <a:gd name="T6" fmla="*/ 13 w 18"/>
                  <a:gd name="T7" fmla="*/ 0 h 25"/>
                  <a:gd name="T8" fmla="*/ 0 w 18"/>
                  <a:gd name="T9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25">
                    <a:moveTo>
                      <a:pt x="0" y="23"/>
                    </a:moveTo>
                    <a:cubicBezTo>
                      <a:pt x="2" y="23"/>
                      <a:pt x="3" y="24"/>
                      <a:pt x="5" y="25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3" y="0"/>
                      <a:pt x="13" y="0"/>
                      <a:pt x="13" y="0"/>
                    </a:cubicBez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3" name="Freeform 87"/>
              <p:cNvSpPr>
                <a:spLocks/>
              </p:cNvSpPr>
              <p:nvPr/>
            </p:nvSpPr>
            <p:spPr bwMode="auto">
              <a:xfrm>
                <a:off x="5383212" y="2743200"/>
                <a:ext cx="14287" cy="46038"/>
              </a:xfrm>
              <a:custGeom>
                <a:avLst/>
                <a:gdLst>
                  <a:gd name="T0" fmla="*/ 0 w 4"/>
                  <a:gd name="T1" fmla="*/ 12 h 12"/>
                  <a:gd name="T2" fmla="*/ 2 w 4"/>
                  <a:gd name="T3" fmla="*/ 12 h 12"/>
                  <a:gd name="T4" fmla="*/ 4 w 4"/>
                  <a:gd name="T5" fmla="*/ 0 h 12"/>
                  <a:gd name="T6" fmla="*/ 3 w 4"/>
                  <a:gd name="T7" fmla="*/ 0 h 12"/>
                  <a:gd name="T8" fmla="*/ 0 w 4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2">
                    <a:moveTo>
                      <a:pt x="0" y="12"/>
                    </a:moveTo>
                    <a:cubicBezTo>
                      <a:pt x="1" y="12"/>
                      <a:pt x="1" y="12"/>
                      <a:pt x="2" y="12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4" name="Freeform 88"/>
              <p:cNvSpPr>
                <a:spLocks/>
              </p:cNvSpPr>
              <p:nvPr/>
            </p:nvSpPr>
            <p:spPr bwMode="auto">
              <a:xfrm>
                <a:off x="5702299" y="4292600"/>
                <a:ext cx="34925" cy="41275"/>
              </a:xfrm>
              <a:custGeom>
                <a:avLst/>
                <a:gdLst>
                  <a:gd name="T0" fmla="*/ 0 w 9"/>
                  <a:gd name="T1" fmla="*/ 1 h 11"/>
                  <a:gd name="T2" fmla="*/ 7 w 9"/>
                  <a:gd name="T3" fmla="*/ 11 h 11"/>
                  <a:gd name="T4" fmla="*/ 9 w 9"/>
                  <a:gd name="T5" fmla="*/ 10 h 11"/>
                  <a:gd name="T6" fmla="*/ 2 w 9"/>
                  <a:gd name="T7" fmla="*/ 0 h 11"/>
                  <a:gd name="T8" fmla="*/ 0 w 9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1"/>
                    </a:moveTo>
                    <a:cubicBezTo>
                      <a:pt x="7" y="11"/>
                      <a:pt x="7" y="11"/>
                      <a:pt x="7" y="11"/>
                    </a:cubicBezTo>
                    <a:cubicBezTo>
                      <a:pt x="8" y="11"/>
                      <a:pt x="8" y="10"/>
                      <a:pt x="9" y="1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5" name="Freeform 89"/>
              <p:cNvSpPr>
                <a:spLocks/>
              </p:cNvSpPr>
              <p:nvPr/>
            </p:nvSpPr>
            <p:spPr bwMode="auto">
              <a:xfrm>
                <a:off x="5835649" y="4175125"/>
                <a:ext cx="36512" cy="34925"/>
              </a:xfrm>
              <a:custGeom>
                <a:avLst/>
                <a:gdLst>
                  <a:gd name="T0" fmla="*/ 0 w 10"/>
                  <a:gd name="T1" fmla="*/ 1 h 9"/>
                  <a:gd name="T2" fmla="*/ 9 w 10"/>
                  <a:gd name="T3" fmla="*/ 9 h 9"/>
                  <a:gd name="T4" fmla="*/ 10 w 10"/>
                  <a:gd name="T5" fmla="*/ 8 h 9"/>
                  <a:gd name="T6" fmla="*/ 1 w 10"/>
                  <a:gd name="T7" fmla="*/ 0 h 9"/>
                  <a:gd name="T8" fmla="*/ 0 w 1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0" y="1"/>
                    </a:moveTo>
                    <a:cubicBezTo>
                      <a:pt x="9" y="9"/>
                      <a:pt x="9" y="9"/>
                      <a:pt x="9" y="9"/>
                    </a:cubicBezTo>
                    <a:cubicBezTo>
                      <a:pt x="10" y="9"/>
                      <a:pt x="10" y="8"/>
                      <a:pt x="10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6" name="Freeform 90"/>
              <p:cNvSpPr>
                <a:spLocks/>
              </p:cNvSpPr>
              <p:nvPr/>
            </p:nvSpPr>
            <p:spPr bwMode="auto">
              <a:xfrm>
                <a:off x="5775324" y="4235450"/>
                <a:ext cx="33337" cy="41275"/>
              </a:xfrm>
              <a:custGeom>
                <a:avLst/>
                <a:gdLst>
                  <a:gd name="T0" fmla="*/ 0 w 9"/>
                  <a:gd name="T1" fmla="*/ 2 h 11"/>
                  <a:gd name="T2" fmla="*/ 8 w 9"/>
                  <a:gd name="T3" fmla="*/ 11 h 11"/>
                  <a:gd name="T4" fmla="*/ 9 w 9"/>
                  <a:gd name="T5" fmla="*/ 9 h 11"/>
                  <a:gd name="T6" fmla="*/ 1 w 9"/>
                  <a:gd name="T7" fmla="*/ 0 h 11"/>
                  <a:gd name="T8" fmla="*/ 0 w 9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2"/>
                    </a:moveTo>
                    <a:cubicBezTo>
                      <a:pt x="8" y="11"/>
                      <a:pt x="8" y="11"/>
                      <a:pt x="8" y="11"/>
                    </a:cubicBezTo>
                    <a:cubicBezTo>
                      <a:pt x="8" y="10"/>
                      <a:pt x="9" y="10"/>
                      <a:pt x="9" y="9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7" name="Freeform 91"/>
              <p:cNvSpPr>
                <a:spLocks/>
              </p:cNvSpPr>
              <p:nvPr/>
            </p:nvSpPr>
            <p:spPr bwMode="auto">
              <a:xfrm>
                <a:off x="5597524" y="4292600"/>
                <a:ext cx="68262" cy="93663"/>
              </a:xfrm>
              <a:custGeom>
                <a:avLst/>
                <a:gdLst>
                  <a:gd name="T0" fmla="*/ 0 w 18"/>
                  <a:gd name="T1" fmla="*/ 3 h 25"/>
                  <a:gd name="T2" fmla="*/ 13 w 18"/>
                  <a:gd name="T3" fmla="*/ 25 h 25"/>
                  <a:gd name="T4" fmla="*/ 18 w 18"/>
                  <a:gd name="T5" fmla="*/ 23 h 25"/>
                  <a:gd name="T6" fmla="*/ 5 w 18"/>
                  <a:gd name="T7" fmla="*/ 0 h 25"/>
                  <a:gd name="T8" fmla="*/ 0 w 18"/>
                  <a:gd name="T9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25">
                    <a:moveTo>
                      <a:pt x="0" y="3"/>
                    </a:moveTo>
                    <a:cubicBezTo>
                      <a:pt x="13" y="25"/>
                      <a:pt x="13" y="25"/>
                      <a:pt x="13" y="25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1"/>
                      <a:pt x="2" y="2"/>
                      <a:pt x="0" y="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8" name="Freeform 92"/>
              <p:cNvSpPr>
                <a:spLocks/>
              </p:cNvSpPr>
              <p:nvPr/>
            </p:nvSpPr>
            <p:spPr bwMode="auto">
              <a:xfrm>
                <a:off x="5383212" y="4435475"/>
                <a:ext cx="14287" cy="49213"/>
              </a:xfrm>
              <a:custGeom>
                <a:avLst/>
                <a:gdLst>
                  <a:gd name="T0" fmla="*/ 0 w 4"/>
                  <a:gd name="T1" fmla="*/ 1 h 13"/>
                  <a:gd name="T2" fmla="*/ 3 w 4"/>
                  <a:gd name="T3" fmla="*/ 13 h 13"/>
                  <a:gd name="T4" fmla="*/ 4 w 4"/>
                  <a:gd name="T5" fmla="*/ 12 h 13"/>
                  <a:gd name="T6" fmla="*/ 2 w 4"/>
                  <a:gd name="T7" fmla="*/ 0 h 13"/>
                  <a:gd name="T8" fmla="*/ 0 w 4"/>
                  <a:gd name="T9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3">
                    <a:moveTo>
                      <a:pt x="0" y="1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12"/>
                      <a:pt x="4" y="12"/>
                      <a:pt x="4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9" name="Freeform 93"/>
              <p:cNvSpPr>
                <a:spLocks/>
              </p:cNvSpPr>
              <p:nvPr/>
            </p:nvSpPr>
            <p:spPr bwMode="auto">
              <a:xfrm>
                <a:off x="5553074" y="4383088"/>
                <a:ext cx="22225" cy="41275"/>
              </a:xfrm>
              <a:custGeom>
                <a:avLst/>
                <a:gdLst>
                  <a:gd name="T0" fmla="*/ 0 w 6"/>
                  <a:gd name="T1" fmla="*/ 1 h 11"/>
                  <a:gd name="T2" fmla="*/ 5 w 6"/>
                  <a:gd name="T3" fmla="*/ 11 h 11"/>
                  <a:gd name="T4" fmla="*/ 6 w 6"/>
                  <a:gd name="T5" fmla="*/ 11 h 11"/>
                  <a:gd name="T6" fmla="*/ 1 w 6"/>
                  <a:gd name="T7" fmla="*/ 0 h 11"/>
                  <a:gd name="T8" fmla="*/ 0 w 6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0" y="1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6" y="11"/>
                      <a:pt x="6" y="1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0" name="Freeform 94"/>
              <p:cNvSpPr>
                <a:spLocks/>
              </p:cNvSpPr>
              <p:nvPr/>
            </p:nvSpPr>
            <p:spPr bwMode="auto">
              <a:xfrm>
                <a:off x="5468937" y="4413250"/>
                <a:ext cx="19050" cy="44450"/>
              </a:xfrm>
              <a:custGeom>
                <a:avLst/>
                <a:gdLst>
                  <a:gd name="T0" fmla="*/ 0 w 5"/>
                  <a:gd name="T1" fmla="*/ 1 h 12"/>
                  <a:gd name="T2" fmla="*/ 4 w 5"/>
                  <a:gd name="T3" fmla="*/ 12 h 12"/>
                  <a:gd name="T4" fmla="*/ 5 w 5"/>
                  <a:gd name="T5" fmla="*/ 12 h 12"/>
                  <a:gd name="T6" fmla="*/ 2 w 5"/>
                  <a:gd name="T7" fmla="*/ 0 h 12"/>
                  <a:gd name="T8" fmla="*/ 0 w 5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0" y="1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5" y="12"/>
                      <a:pt x="5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1" name="Freeform 95"/>
              <p:cNvSpPr>
                <a:spLocks/>
              </p:cNvSpPr>
              <p:nvPr/>
            </p:nvSpPr>
            <p:spPr bwMode="auto">
              <a:xfrm>
                <a:off x="5295899" y="4449763"/>
                <a:ext cx="11112" cy="46038"/>
              </a:xfrm>
              <a:custGeom>
                <a:avLst/>
                <a:gdLst>
                  <a:gd name="T0" fmla="*/ 0 w 3"/>
                  <a:gd name="T1" fmla="*/ 0 h 12"/>
                  <a:gd name="T2" fmla="*/ 1 w 3"/>
                  <a:gd name="T3" fmla="*/ 12 h 12"/>
                  <a:gd name="T4" fmla="*/ 3 w 3"/>
                  <a:gd name="T5" fmla="*/ 12 h 12"/>
                  <a:gd name="T6" fmla="*/ 2 w 3"/>
                  <a:gd name="T7" fmla="*/ 0 h 12"/>
                  <a:gd name="T8" fmla="*/ 0 w 3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2">
                    <a:moveTo>
                      <a:pt x="0" y="0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3" y="12"/>
                      <a:pt x="3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2" name="Freeform 96"/>
              <p:cNvSpPr>
                <a:spLocks/>
              </p:cNvSpPr>
              <p:nvPr/>
            </p:nvSpPr>
            <p:spPr bwMode="auto">
              <a:xfrm>
                <a:off x="6049962" y="3697288"/>
                <a:ext cx="44450" cy="11113"/>
              </a:xfrm>
              <a:custGeom>
                <a:avLst/>
                <a:gdLst>
                  <a:gd name="T0" fmla="*/ 0 w 12"/>
                  <a:gd name="T1" fmla="*/ 2 h 3"/>
                  <a:gd name="T2" fmla="*/ 12 w 12"/>
                  <a:gd name="T3" fmla="*/ 3 h 3"/>
                  <a:gd name="T4" fmla="*/ 12 w 12"/>
                  <a:gd name="T5" fmla="*/ 1 h 3"/>
                  <a:gd name="T6" fmla="*/ 0 w 12"/>
                  <a:gd name="T7" fmla="*/ 0 h 3"/>
                  <a:gd name="T8" fmla="*/ 0 w 1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">
                    <a:moveTo>
                      <a:pt x="0" y="2"/>
                    </a:move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2"/>
                      <a:pt x="12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3" name="Freeform 97"/>
              <p:cNvSpPr>
                <a:spLocks/>
              </p:cNvSpPr>
              <p:nvPr/>
            </p:nvSpPr>
            <p:spPr bwMode="auto">
              <a:xfrm>
                <a:off x="6034087" y="3783013"/>
                <a:ext cx="46037" cy="19050"/>
              </a:xfrm>
              <a:custGeom>
                <a:avLst/>
                <a:gdLst>
                  <a:gd name="T0" fmla="*/ 0 w 12"/>
                  <a:gd name="T1" fmla="*/ 2 h 5"/>
                  <a:gd name="T2" fmla="*/ 12 w 12"/>
                  <a:gd name="T3" fmla="*/ 5 h 5"/>
                  <a:gd name="T4" fmla="*/ 12 w 12"/>
                  <a:gd name="T5" fmla="*/ 3 h 5"/>
                  <a:gd name="T6" fmla="*/ 1 w 12"/>
                  <a:gd name="T7" fmla="*/ 0 h 5"/>
                  <a:gd name="T8" fmla="*/ 0 w 12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0" y="2"/>
                    </a:moveTo>
                    <a:cubicBezTo>
                      <a:pt x="12" y="5"/>
                      <a:pt x="12" y="5"/>
                      <a:pt x="12" y="5"/>
                    </a:cubicBezTo>
                    <a:cubicBezTo>
                      <a:pt x="12" y="4"/>
                      <a:pt x="12" y="3"/>
                      <a:pt x="12" y="3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4" name="Freeform 98"/>
              <p:cNvSpPr>
                <a:spLocks/>
              </p:cNvSpPr>
              <p:nvPr/>
            </p:nvSpPr>
            <p:spPr bwMode="auto">
              <a:xfrm>
                <a:off x="5891212" y="4103688"/>
                <a:ext cx="41275" cy="33338"/>
              </a:xfrm>
              <a:custGeom>
                <a:avLst/>
                <a:gdLst>
                  <a:gd name="T0" fmla="*/ 0 w 11"/>
                  <a:gd name="T1" fmla="*/ 2 h 9"/>
                  <a:gd name="T2" fmla="*/ 10 w 11"/>
                  <a:gd name="T3" fmla="*/ 9 h 9"/>
                  <a:gd name="T4" fmla="*/ 11 w 11"/>
                  <a:gd name="T5" fmla="*/ 8 h 9"/>
                  <a:gd name="T6" fmla="*/ 1 w 11"/>
                  <a:gd name="T7" fmla="*/ 0 h 9"/>
                  <a:gd name="T8" fmla="*/ 0 w 11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0" y="2"/>
                    </a:move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8"/>
                      <a:pt x="11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5" name="Freeform 99"/>
              <p:cNvSpPr>
                <a:spLocks/>
              </p:cNvSpPr>
              <p:nvPr/>
            </p:nvSpPr>
            <p:spPr bwMode="auto">
              <a:xfrm>
                <a:off x="5891212" y="4002088"/>
                <a:ext cx="93662" cy="63500"/>
              </a:xfrm>
              <a:custGeom>
                <a:avLst/>
                <a:gdLst>
                  <a:gd name="T0" fmla="*/ 0 w 25"/>
                  <a:gd name="T1" fmla="*/ 4 h 17"/>
                  <a:gd name="T2" fmla="*/ 22 w 25"/>
                  <a:gd name="T3" fmla="*/ 17 h 17"/>
                  <a:gd name="T4" fmla="*/ 25 w 25"/>
                  <a:gd name="T5" fmla="*/ 12 h 17"/>
                  <a:gd name="T6" fmla="*/ 3 w 25"/>
                  <a:gd name="T7" fmla="*/ 0 h 17"/>
                  <a:gd name="T8" fmla="*/ 0 w 25"/>
                  <a:gd name="T9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7">
                    <a:moveTo>
                      <a:pt x="0" y="4"/>
                    </a:moveTo>
                    <a:cubicBezTo>
                      <a:pt x="22" y="17"/>
                      <a:pt x="22" y="17"/>
                      <a:pt x="22" y="17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1" y="2"/>
                      <a:pt x="0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6" name="Freeform 100"/>
              <p:cNvSpPr>
                <a:spLocks/>
              </p:cNvSpPr>
              <p:nvPr/>
            </p:nvSpPr>
            <p:spPr bwMode="auto">
              <a:xfrm>
                <a:off x="6011862" y="3870325"/>
                <a:ext cx="46037" cy="19050"/>
              </a:xfrm>
              <a:custGeom>
                <a:avLst/>
                <a:gdLst>
                  <a:gd name="T0" fmla="*/ 0 w 12"/>
                  <a:gd name="T1" fmla="*/ 2 h 5"/>
                  <a:gd name="T2" fmla="*/ 12 w 12"/>
                  <a:gd name="T3" fmla="*/ 5 h 5"/>
                  <a:gd name="T4" fmla="*/ 12 w 12"/>
                  <a:gd name="T5" fmla="*/ 4 h 5"/>
                  <a:gd name="T6" fmla="*/ 1 w 12"/>
                  <a:gd name="T7" fmla="*/ 0 h 5"/>
                  <a:gd name="T8" fmla="*/ 0 w 12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0" y="2"/>
                    </a:move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4"/>
                      <a:pt x="12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7" name="Freeform 101"/>
              <p:cNvSpPr>
                <a:spLocks/>
              </p:cNvSpPr>
              <p:nvPr/>
            </p:nvSpPr>
            <p:spPr bwMode="auto">
              <a:xfrm>
                <a:off x="5981699" y="3952875"/>
                <a:ext cx="41275" cy="22225"/>
              </a:xfrm>
              <a:custGeom>
                <a:avLst/>
                <a:gdLst>
                  <a:gd name="T0" fmla="*/ 0 w 11"/>
                  <a:gd name="T1" fmla="*/ 2 h 6"/>
                  <a:gd name="T2" fmla="*/ 11 w 11"/>
                  <a:gd name="T3" fmla="*/ 6 h 6"/>
                  <a:gd name="T4" fmla="*/ 11 w 11"/>
                  <a:gd name="T5" fmla="*/ 5 h 6"/>
                  <a:gd name="T6" fmla="*/ 0 w 11"/>
                  <a:gd name="T7" fmla="*/ 0 h 6"/>
                  <a:gd name="T8" fmla="*/ 0 w 11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6">
                    <a:moveTo>
                      <a:pt x="0" y="2"/>
                    </a:move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5"/>
                      <a:pt x="11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8" name="Freeform 102"/>
              <p:cNvSpPr>
                <a:spLocks/>
              </p:cNvSpPr>
              <p:nvPr/>
            </p:nvSpPr>
            <p:spPr bwMode="auto">
              <a:xfrm>
                <a:off x="4398962" y="3952875"/>
                <a:ext cx="46037" cy="22225"/>
              </a:xfrm>
              <a:custGeom>
                <a:avLst/>
                <a:gdLst>
                  <a:gd name="T0" fmla="*/ 11 w 12"/>
                  <a:gd name="T1" fmla="*/ 0 h 6"/>
                  <a:gd name="T2" fmla="*/ 0 w 12"/>
                  <a:gd name="T3" fmla="*/ 5 h 6"/>
                  <a:gd name="T4" fmla="*/ 1 w 12"/>
                  <a:gd name="T5" fmla="*/ 6 h 6"/>
                  <a:gd name="T6" fmla="*/ 12 w 12"/>
                  <a:gd name="T7" fmla="*/ 2 h 6"/>
                  <a:gd name="T8" fmla="*/ 11 w 1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1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6"/>
                      <a:pt x="1" y="6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1" y="1"/>
                      <a:pt x="11" y="0"/>
                      <a:pt x="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9" name="Freeform 103"/>
              <p:cNvSpPr>
                <a:spLocks/>
              </p:cNvSpPr>
              <p:nvPr/>
            </p:nvSpPr>
            <p:spPr bwMode="auto">
              <a:xfrm>
                <a:off x="4489449" y="4103688"/>
                <a:ext cx="41275" cy="33338"/>
              </a:xfrm>
              <a:custGeom>
                <a:avLst/>
                <a:gdLst>
                  <a:gd name="T0" fmla="*/ 0 w 11"/>
                  <a:gd name="T1" fmla="*/ 8 h 9"/>
                  <a:gd name="T2" fmla="*/ 1 w 11"/>
                  <a:gd name="T3" fmla="*/ 9 h 9"/>
                  <a:gd name="T4" fmla="*/ 11 w 11"/>
                  <a:gd name="T5" fmla="*/ 2 h 9"/>
                  <a:gd name="T6" fmla="*/ 10 w 11"/>
                  <a:gd name="T7" fmla="*/ 0 h 9"/>
                  <a:gd name="T8" fmla="*/ 0 w 11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0" y="8"/>
                    </a:moveTo>
                    <a:cubicBezTo>
                      <a:pt x="1" y="8"/>
                      <a:pt x="1" y="9"/>
                      <a:pt x="1" y="9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2"/>
                      <a:pt x="10" y="1"/>
                      <a:pt x="10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0" name="Freeform 104"/>
              <p:cNvSpPr>
                <a:spLocks/>
              </p:cNvSpPr>
              <p:nvPr/>
            </p:nvSpPr>
            <p:spPr bwMode="auto">
              <a:xfrm>
                <a:off x="4614862" y="4235450"/>
                <a:ext cx="36512" cy="41275"/>
              </a:xfrm>
              <a:custGeom>
                <a:avLst/>
                <a:gdLst>
                  <a:gd name="T0" fmla="*/ 0 w 10"/>
                  <a:gd name="T1" fmla="*/ 9 h 11"/>
                  <a:gd name="T2" fmla="*/ 2 w 10"/>
                  <a:gd name="T3" fmla="*/ 11 h 11"/>
                  <a:gd name="T4" fmla="*/ 10 w 10"/>
                  <a:gd name="T5" fmla="*/ 2 h 11"/>
                  <a:gd name="T6" fmla="*/ 8 w 10"/>
                  <a:gd name="T7" fmla="*/ 0 h 11"/>
                  <a:gd name="T8" fmla="*/ 0 w 10"/>
                  <a:gd name="T9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0" y="9"/>
                    </a:moveTo>
                    <a:cubicBezTo>
                      <a:pt x="1" y="10"/>
                      <a:pt x="1" y="10"/>
                      <a:pt x="2" y="11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1"/>
                      <a:pt x="9" y="1"/>
                      <a:pt x="8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1" name="Freeform 105"/>
              <p:cNvSpPr>
                <a:spLocks/>
              </p:cNvSpPr>
              <p:nvPr/>
            </p:nvSpPr>
            <p:spPr bwMode="auto">
              <a:xfrm>
                <a:off x="4437062" y="4002088"/>
                <a:ext cx="93662" cy="63500"/>
              </a:xfrm>
              <a:custGeom>
                <a:avLst/>
                <a:gdLst>
                  <a:gd name="T0" fmla="*/ 22 w 25"/>
                  <a:gd name="T1" fmla="*/ 0 h 17"/>
                  <a:gd name="T2" fmla="*/ 0 w 25"/>
                  <a:gd name="T3" fmla="*/ 12 h 17"/>
                  <a:gd name="T4" fmla="*/ 3 w 25"/>
                  <a:gd name="T5" fmla="*/ 17 h 17"/>
                  <a:gd name="T6" fmla="*/ 25 w 25"/>
                  <a:gd name="T7" fmla="*/ 4 h 17"/>
                  <a:gd name="T8" fmla="*/ 22 w 25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7">
                    <a:moveTo>
                      <a:pt x="22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2"/>
                      <a:pt x="23" y="1"/>
                      <a:pt x="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2" name="Freeform 106"/>
              <p:cNvSpPr>
                <a:spLocks/>
              </p:cNvSpPr>
              <p:nvPr/>
            </p:nvSpPr>
            <p:spPr bwMode="auto">
              <a:xfrm>
                <a:off x="4549774" y="4175125"/>
                <a:ext cx="38100" cy="34925"/>
              </a:xfrm>
              <a:custGeom>
                <a:avLst/>
                <a:gdLst>
                  <a:gd name="T0" fmla="*/ 0 w 10"/>
                  <a:gd name="T1" fmla="*/ 8 h 9"/>
                  <a:gd name="T2" fmla="*/ 1 w 10"/>
                  <a:gd name="T3" fmla="*/ 9 h 9"/>
                  <a:gd name="T4" fmla="*/ 10 w 10"/>
                  <a:gd name="T5" fmla="*/ 1 h 9"/>
                  <a:gd name="T6" fmla="*/ 9 w 10"/>
                  <a:gd name="T7" fmla="*/ 0 h 9"/>
                  <a:gd name="T8" fmla="*/ 0 w 10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0" y="8"/>
                    </a:moveTo>
                    <a:cubicBezTo>
                      <a:pt x="0" y="8"/>
                      <a:pt x="1" y="9"/>
                      <a:pt x="1" y="9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9" y="0"/>
                      <a:pt x="9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3" name="Freeform 107"/>
              <p:cNvSpPr>
                <a:spLocks/>
              </p:cNvSpPr>
              <p:nvPr/>
            </p:nvSpPr>
            <p:spPr bwMode="auto">
              <a:xfrm>
                <a:off x="4327524" y="3697288"/>
                <a:ext cx="46037" cy="11113"/>
              </a:xfrm>
              <a:custGeom>
                <a:avLst/>
                <a:gdLst>
                  <a:gd name="T0" fmla="*/ 12 w 12"/>
                  <a:gd name="T1" fmla="*/ 0 h 3"/>
                  <a:gd name="T2" fmla="*/ 0 w 12"/>
                  <a:gd name="T3" fmla="*/ 1 h 3"/>
                  <a:gd name="T4" fmla="*/ 0 w 12"/>
                  <a:gd name="T5" fmla="*/ 3 h 3"/>
                  <a:gd name="T6" fmla="*/ 12 w 12"/>
                  <a:gd name="T7" fmla="*/ 2 h 3"/>
                  <a:gd name="T8" fmla="*/ 12 w 1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">
                    <a:moveTo>
                      <a:pt x="1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4" name="Freeform 108"/>
              <p:cNvSpPr>
                <a:spLocks/>
              </p:cNvSpPr>
              <p:nvPr/>
            </p:nvSpPr>
            <p:spPr bwMode="auto">
              <a:xfrm>
                <a:off x="4343399" y="3783013"/>
                <a:ext cx="44450" cy="19050"/>
              </a:xfrm>
              <a:custGeom>
                <a:avLst/>
                <a:gdLst>
                  <a:gd name="T0" fmla="*/ 11 w 12"/>
                  <a:gd name="T1" fmla="*/ 0 h 5"/>
                  <a:gd name="T2" fmla="*/ 0 w 12"/>
                  <a:gd name="T3" fmla="*/ 3 h 5"/>
                  <a:gd name="T4" fmla="*/ 0 w 12"/>
                  <a:gd name="T5" fmla="*/ 5 h 5"/>
                  <a:gd name="T6" fmla="*/ 12 w 12"/>
                  <a:gd name="T7" fmla="*/ 2 h 5"/>
                  <a:gd name="T8" fmla="*/ 11 w 1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1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1"/>
                      <a:pt x="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5" name="Freeform 109"/>
              <p:cNvSpPr>
                <a:spLocks/>
              </p:cNvSpPr>
              <p:nvPr/>
            </p:nvSpPr>
            <p:spPr bwMode="auto">
              <a:xfrm>
                <a:off x="4365624" y="3870325"/>
                <a:ext cx="44450" cy="19050"/>
              </a:xfrm>
              <a:custGeom>
                <a:avLst/>
                <a:gdLst>
                  <a:gd name="T0" fmla="*/ 11 w 12"/>
                  <a:gd name="T1" fmla="*/ 0 h 5"/>
                  <a:gd name="T2" fmla="*/ 0 w 12"/>
                  <a:gd name="T3" fmla="*/ 4 h 5"/>
                  <a:gd name="T4" fmla="*/ 1 w 12"/>
                  <a:gd name="T5" fmla="*/ 5 h 5"/>
                  <a:gd name="T6" fmla="*/ 12 w 12"/>
                  <a:gd name="T7" fmla="*/ 2 h 5"/>
                  <a:gd name="T8" fmla="*/ 11 w 1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5"/>
                      <a:pt x="1" y="5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6" name="Freeform 110"/>
              <p:cNvSpPr>
                <a:spLocks/>
              </p:cNvSpPr>
              <p:nvPr/>
            </p:nvSpPr>
            <p:spPr bwMode="auto">
              <a:xfrm>
                <a:off x="4848224" y="4383088"/>
                <a:ext cx="22225" cy="41275"/>
              </a:xfrm>
              <a:custGeom>
                <a:avLst/>
                <a:gdLst>
                  <a:gd name="T0" fmla="*/ 0 w 6"/>
                  <a:gd name="T1" fmla="*/ 11 h 11"/>
                  <a:gd name="T2" fmla="*/ 2 w 6"/>
                  <a:gd name="T3" fmla="*/ 11 h 11"/>
                  <a:gd name="T4" fmla="*/ 6 w 6"/>
                  <a:gd name="T5" fmla="*/ 1 h 11"/>
                  <a:gd name="T6" fmla="*/ 5 w 6"/>
                  <a:gd name="T7" fmla="*/ 0 h 11"/>
                  <a:gd name="T8" fmla="*/ 0 w 6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0" y="11"/>
                    </a:moveTo>
                    <a:cubicBezTo>
                      <a:pt x="0" y="11"/>
                      <a:pt x="1" y="11"/>
                      <a:pt x="2" y="1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5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7" name="Freeform 111"/>
              <p:cNvSpPr>
                <a:spLocks/>
              </p:cNvSpPr>
              <p:nvPr/>
            </p:nvSpPr>
            <p:spPr bwMode="auto">
              <a:xfrm>
                <a:off x="5024437" y="4435475"/>
                <a:ext cx="15875" cy="49213"/>
              </a:xfrm>
              <a:custGeom>
                <a:avLst/>
                <a:gdLst>
                  <a:gd name="T0" fmla="*/ 0 w 4"/>
                  <a:gd name="T1" fmla="*/ 12 h 13"/>
                  <a:gd name="T2" fmla="*/ 1 w 4"/>
                  <a:gd name="T3" fmla="*/ 13 h 13"/>
                  <a:gd name="T4" fmla="*/ 4 w 4"/>
                  <a:gd name="T5" fmla="*/ 1 h 13"/>
                  <a:gd name="T6" fmla="*/ 2 w 4"/>
                  <a:gd name="T7" fmla="*/ 0 h 13"/>
                  <a:gd name="T8" fmla="*/ 0 w 4"/>
                  <a:gd name="T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3">
                    <a:moveTo>
                      <a:pt x="0" y="12"/>
                    </a:moveTo>
                    <a:cubicBezTo>
                      <a:pt x="0" y="12"/>
                      <a:pt x="1" y="12"/>
                      <a:pt x="1" y="13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3" y="1"/>
                      <a:pt x="2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8" name="Freeform 112"/>
              <p:cNvSpPr>
                <a:spLocks/>
              </p:cNvSpPr>
              <p:nvPr/>
            </p:nvSpPr>
            <p:spPr bwMode="auto">
              <a:xfrm>
                <a:off x="4933949" y="4413250"/>
                <a:ext cx="19050" cy="44450"/>
              </a:xfrm>
              <a:custGeom>
                <a:avLst/>
                <a:gdLst>
                  <a:gd name="T0" fmla="*/ 0 w 5"/>
                  <a:gd name="T1" fmla="*/ 12 h 12"/>
                  <a:gd name="T2" fmla="*/ 2 w 5"/>
                  <a:gd name="T3" fmla="*/ 12 h 12"/>
                  <a:gd name="T4" fmla="*/ 5 w 5"/>
                  <a:gd name="T5" fmla="*/ 1 h 12"/>
                  <a:gd name="T6" fmla="*/ 4 w 5"/>
                  <a:gd name="T7" fmla="*/ 0 h 12"/>
                  <a:gd name="T8" fmla="*/ 0 w 5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0" y="12"/>
                    </a:moveTo>
                    <a:cubicBezTo>
                      <a:pt x="0" y="12"/>
                      <a:pt x="1" y="12"/>
                      <a:pt x="2" y="1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4" y="0"/>
                      <a:pt x="4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9" name="Freeform 113"/>
              <p:cNvSpPr>
                <a:spLocks/>
              </p:cNvSpPr>
              <p:nvPr/>
            </p:nvSpPr>
            <p:spPr bwMode="auto">
              <a:xfrm>
                <a:off x="4686299" y="4292600"/>
                <a:ext cx="33337" cy="41275"/>
              </a:xfrm>
              <a:custGeom>
                <a:avLst/>
                <a:gdLst>
                  <a:gd name="T0" fmla="*/ 0 w 9"/>
                  <a:gd name="T1" fmla="*/ 10 h 11"/>
                  <a:gd name="T2" fmla="*/ 2 w 9"/>
                  <a:gd name="T3" fmla="*/ 11 h 11"/>
                  <a:gd name="T4" fmla="*/ 9 w 9"/>
                  <a:gd name="T5" fmla="*/ 1 h 11"/>
                  <a:gd name="T6" fmla="*/ 7 w 9"/>
                  <a:gd name="T7" fmla="*/ 0 h 11"/>
                  <a:gd name="T8" fmla="*/ 0 w 9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10"/>
                    </a:moveTo>
                    <a:cubicBezTo>
                      <a:pt x="1" y="10"/>
                      <a:pt x="1" y="11"/>
                      <a:pt x="2" y="1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7" y="0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0" name="Freeform 114"/>
              <p:cNvSpPr>
                <a:spLocks/>
              </p:cNvSpPr>
              <p:nvPr/>
            </p:nvSpPr>
            <p:spPr bwMode="auto">
              <a:xfrm>
                <a:off x="5114924" y="4449763"/>
                <a:ext cx="11112" cy="46038"/>
              </a:xfrm>
              <a:custGeom>
                <a:avLst/>
                <a:gdLst>
                  <a:gd name="T0" fmla="*/ 0 w 3"/>
                  <a:gd name="T1" fmla="*/ 12 h 12"/>
                  <a:gd name="T2" fmla="*/ 2 w 3"/>
                  <a:gd name="T3" fmla="*/ 12 h 12"/>
                  <a:gd name="T4" fmla="*/ 3 w 3"/>
                  <a:gd name="T5" fmla="*/ 0 h 12"/>
                  <a:gd name="T6" fmla="*/ 1 w 3"/>
                  <a:gd name="T7" fmla="*/ 0 h 12"/>
                  <a:gd name="T8" fmla="*/ 0 w 3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2">
                    <a:moveTo>
                      <a:pt x="0" y="12"/>
                    </a:moveTo>
                    <a:cubicBezTo>
                      <a:pt x="1" y="12"/>
                      <a:pt x="1" y="12"/>
                      <a:pt x="2" y="1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1" name="Freeform 115"/>
              <p:cNvSpPr>
                <a:spLocks/>
              </p:cNvSpPr>
              <p:nvPr/>
            </p:nvSpPr>
            <p:spPr bwMode="auto">
              <a:xfrm>
                <a:off x="4760912" y="4292600"/>
                <a:ext cx="63500" cy="93663"/>
              </a:xfrm>
              <a:custGeom>
                <a:avLst/>
                <a:gdLst>
                  <a:gd name="T0" fmla="*/ 0 w 17"/>
                  <a:gd name="T1" fmla="*/ 23 h 25"/>
                  <a:gd name="T2" fmla="*/ 4 w 17"/>
                  <a:gd name="T3" fmla="*/ 25 h 25"/>
                  <a:gd name="T4" fmla="*/ 17 w 17"/>
                  <a:gd name="T5" fmla="*/ 3 h 25"/>
                  <a:gd name="T6" fmla="*/ 12 w 17"/>
                  <a:gd name="T7" fmla="*/ 0 h 25"/>
                  <a:gd name="T8" fmla="*/ 0 w 17"/>
                  <a:gd name="T9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5">
                    <a:moveTo>
                      <a:pt x="0" y="23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5" y="2"/>
                      <a:pt x="14" y="1"/>
                      <a:pt x="12" y="0"/>
                    </a:cubicBez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Group 102"/>
          <p:cNvGrpSpPr/>
          <p:nvPr/>
        </p:nvGrpSpPr>
        <p:grpSpPr>
          <a:xfrm>
            <a:off x="4621763" y="1971874"/>
            <a:ext cx="2945299" cy="2945300"/>
            <a:chOff x="4799012" y="1383814"/>
            <a:chExt cx="2945299" cy="2945300"/>
          </a:xfrm>
        </p:grpSpPr>
        <p:sp>
          <p:nvSpPr>
            <p:cNvPr id="125" name="Oval 5"/>
            <p:cNvSpPr>
              <a:spLocks noChangeArrowheads="1"/>
            </p:cNvSpPr>
            <p:nvPr/>
          </p:nvSpPr>
          <p:spPr bwMode="auto">
            <a:xfrm>
              <a:off x="4799012" y="1383814"/>
              <a:ext cx="2945299" cy="2945300"/>
            </a:xfrm>
            <a:prstGeom prst="ellipse">
              <a:avLst/>
            </a:prstGeom>
            <a:gradFill flip="none" rotWithShape="1">
              <a:gsLst>
                <a:gs pos="29000">
                  <a:schemeClr val="bg1">
                    <a:lumMod val="75000"/>
                  </a:schemeClr>
                </a:gs>
                <a:gs pos="81000">
                  <a:srgbClr val="EEEEEE"/>
                </a:gs>
                <a:gs pos="52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Freeform 22"/>
            <p:cNvSpPr>
              <a:spLocks/>
            </p:cNvSpPr>
            <p:nvPr/>
          </p:nvSpPr>
          <p:spPr bwMode="auto">
            <a:xfrm>
              <a:off x="5551766" y="1979247"/>
              <a:ext cx="1256581" cy="1011638"/>
            </a:xfrm>
            <a:custGeom>
              <a:avLst/>
              <a:gdLst>
                <a:gd name="T0" fmla="*/ 264 w 266"/>
                <a:gd name="T1" fmla="*/ 121 h 214"/>
                <a:gd name="T2" fmla="*/ 258 w 266"/>
                <a:gd name="T3" fmla="*/ 120 h 214"/>
                <a:gd name="T4" fmla="*/ 162 w 266"/>
                <a:gd name="T5" fmla="*/ 181 h 214"/>
                <a:gd name="T6" fmla="*/ 158 w 266"/>
                <a:gd name="T7" fmla="*/ 180 h 214"/>
                <a:gd name="T8" fmla="*/ 158 w 266"/>
                <a:gd name="T9" fmla="*/ 1 h 214"/>
                <a:gd name="T10" fmla="*/ 157 w 266"/>
                <a:gd name="T11" fmla="*/ 0 h 214"/>
                <a:gd name="T12" fmla="*/ 155 w 266"/>
                <a:gd name="T13" fmla="*/ 1 h 214"/>
                <a:gd name="T14" fmla="*/ 155 w 266"/>
                <a:gd name="T15" fmla="*/ 180 h 214"/>
                <a:gd name="T16" fmla="*/ 149 w 266"/>
                <a:gd name="T17" fmla="*/ 183 h 214"/>
                <a:gd name="T18" fmla="*/ 5 w 266"/>
                <a:gd name="T19" fmla="*/ 98 h 214"/>
                <a:gd name="T20" fmla="*/ 1 w 266"/>
                <a:gd name="T21" fmla="*/ 99 h 214"/>
                <a:gd name="T22" fmla="*/ 2 w 266"/>
                <a:gd name="T23" fmla="*/ 102 h 214"/>
                <a:gd name="T24" fmla="*/ 147 w 266"/>
                <a:gd name="T25" fmla="*/ 187 h 214"/>
                <a:gd name="T26" fmla="*/ 147 w 266"/>
                <a:gd name="T27" fmla="*/ 190 h 214"/>
                <a:gd name="T28" fmla="*/ 147 w 266"/>
                <a:gd name="T29" fmla="*/ 191 h 214"/>
                <a:gd name="T30" fmla="*/ 142 w 266"/>
                <a:gd name="T31" fmla="*/ 194 h 214"/>
                <a:gd name="T32" fmla="*/ 140 w 266"/>
                <a:gd name="T33" fmla="*/ 200 h 214"/>
                <a:gd name="T34" fmla="*/ 147 w 266"/>
                <a:gd name="T35" fmla="*/ 202 h 214"/>
                <a:gd name="T36" fmla="*/ 152 w 266"/>
                <a:gd name="T37" fmla="*/ 198 h 214"/>
                <a:gd name="T38" fmla="*/ 155 w 266"/>
                <a:gd name="T39" fmla="*/ 200 h 214"/>
                <a:gd name="T40" fmla="*/ 155 w 266"/>
                <a:gd name="T41" fmla="*/ 212 h 214"/>
                <a:gd name="T42" fmla="*/ 157 w 266"/>
                <a:gd name="T43" fmla="*/ 214 h 214"/>
                <a:gd name="T44" fmla="*/ 158 w 266"/>
                <a:gd name="T45" fmla="*/ 212 h 214"/>
                <a:gd name="T46" fmla="*/ 158 w 266"/>
                <a:gd name="T47" fmla="*/ 200 h 214"/>
                <a:gd name="T48" fmla="*/ 164 w 266"/>
                <a:gd name="T49" fmla="*/ 197 h 214"/>
                <a:gd name="T50" fmla="*/ 180 w 266"/>
                <a:gd name="T51" fmla="*/ 206 h 214"/>
                <a:gd name="T52" fmla="*/ 183 w 266"/>
                <a:gd name="T53" fmla="*/ 205 h 214"/>
                <a:gd name="T54" fmla="*/ 182 w 266"/>
                <a:gd name="T55" fmla="*/ 202 h 214"/>
                <a:gd name="T56" fmla="*/ 166 w 266"/>
                <a:gd name="T57" fmla="*/ 192 h 214"/>
                <a:gd name="T58" fmla="*/ 167 w 266"/>
                <a:gd name="T59" fmla="*/ 190 h 214"/>
                <a:gd name="T60" fmla="*/ 167 w 266"/>
                <a:gd name="T61" fmla="*/ 189 h 214"/>
                <a:gd name="T62" fmla="*/ 263 w 266"/>
                <a:gd name="T63" fmla="*/ 128 h 214"/>
                <a:gd name="T64" fmla="*/ 264 w 266"/>
                <a:gd name="T65" fmla="*/ 12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6" h="214">
                  <a:moveTo>
                    <a:pt x="264" y="121"/>
                  </a:moveTo>
                  <a:cubicBezTo>
                    <a:pt x="263" y="119"/>
                    <a:pt x="260" y="119"/>
                    <a:pt x="258" y="120"/>
                  </a:cubicBezTo>
                  <a:cubicBezTo>
                    <a:pt x="162" y="181"/>
                    <a:pt x="162" y="181"/>
                    <a:pt x="162" y="181"/>
                  </a:cubicBezTo>
                  <a:cubicBezTo>
                    <a:pt x="160" y="180"/>
                    <a:pt x="159" y="180"/>
                    <a:pt x="158" y="180"/>
                  </a:cubicBezTo>
                  <a:cubicBezTo>
                    <a:pt x="158" y="1"/>
                    <a:pt x="158" y="1"/>
                    <a:pt x="158" y="1"/>
                  </a:cubicBezTo>
                  <a:cubicBezTo>
                    <a:pt x="158" y="0"/>
                    <a:pt x="157" y="0"/>
                    <a:pt x="157" y="0"/>
                  </a:cubicBezTo>
                  <a:cubicBezTo>
                    <a:pt x="156" y="0"/>
                    <a:pt x="155" y="0"/>
                    <a:pt x="155" y="1"/>
                  </a:cubicBezTo>
                  <a:cubicBezTo>
                    <a:pt x="155" y="180"/>
                    <a:pt x="155" y="180"/>
                    <a:pt x="155" y="180"/>
                  </a:cubicBezTo>
                  <a:cubicBezTo>
                    <a:pt x="153" y="180"/>
                    <a:pt x="151" y="181"/>
                    <a:pt x="149" y="183"/>
                  </a:cubicBezTo>
                  <a:cubicBezTo>
                    <a:pt x="5" y="98"/>
                    <a:pt x="5" y="98"/>
                    <a:pt x="5" y="98"/>
                  </a:cubicBezTo>
                  <a:cubicBezTo>
                    <a:pt x="3" y="97"/>
                    <a:pt x="2" y="97"/>
                    <a:pt x="1" y="99"/>
                  </a:cubicBezTo>
                  <a:cubicBezTo>
                    <a:pt x="0" y="100"/>
                    <a:pt x="1" y="101"/>
                    <a:pt x="2" y="102"/>
                  </a:cubicBezTo>
                  <a:cubicBezTo>
                    <a:pt x="147" y="187"/>
                    <a:pt x="147" y="187"/>
                    <a:pt x="147" y="187"/>
                  </a:cubicBezTo>
                  <a:cubicBezTo>
                    <a:pt x="147" y="188"/>
                    <a:pt x="147" y="189"/>
                    <a:pt x="147" y="190"/>
                  </a:cubicBezTo>
                  <a:cubicBezTo>
                    <a:pt x="147" y="190"/>
                    <a:pt x="147" y="190"/>
                    <a:pt x="147" y="191"/>
                  </a:cubicBezTo>
                  <a:cubicBezTo>
                    <a:pt x="142" y="194"/>
                    <a:pt x="142" y="194"/>
                    <a:pt x="142" y="194"/>
                  </a:cubicBezTo>
                  <a:cubicBezTo>
                    <a:pt x="140" y="195"/>
                    <a:pt x="139" y="198"/>
                    <a:pt x="140" y="200"/>
                  </a:cubicBezTo>
                  <a:cubicBezTo>
                    <a:pt x="142" y="202"/>
                    <a:pt x="145" y="203"/>
                    <a:pt x="147" y="202"/>
                  </a:cubicBezTo>
                  <a:cubicBezTo>
                    <a:pt x="152" y="198"/>
                    <a:pt x="152" y="198"/>
                    <a:pt x="152" y="198"/>
                  </a:cubicBezTo>
                  <a:cubicBezTo>
                    <a:pt x="153" y="199"/>
                    <a:pt x="154" y="200"/>
                    <a:pt x="155" y="200"/>
                  </a:cubicBezTo>
                  <a:cubicBezTo>
                    <a:pt x="155" y="212"/>
                    <a:pt x="155" y="212"/>
                    <a:pt x="155" y="212"/>
                  </a:cubicBezTo>
                  <a:cubicBezTo>
                    <a:pt x="155" y="213"/>
                    <a:pt x="156" y="214"/>
                    <a:pt x="157" y="214"/>
                  </a:cubicBezTo>
                  <a:cubicBezTo>
                    <a:pt x="157" y="214"/>
                    <a:pt x="158" y="213"/>
                    <a:pt x="158" y="212"/>
                  </a:cubicBezTo>
                  <a:cubicBezTo>
                    <a:pt x="158" y="200"/>
                    <a:pt x="158" y="200"/>
                    <a:pt x="158" y="200"/>
                  </a:cubicBezTo>
                  <a:cubicBezTo>
                    <a:pt x="160" y="199"/>
                    <a:pt x="162" y="198"/>
                    <a:pt x="164" y="197"/>
                  </a:cubicBezTo>
                  <a:cubicBezTo>
                    <a:pt x="180" y="206"/>
                    <a:pt x="180" y="206"/>
                    <a:pt x="180" y="206"/>
                  </a:cubicBezTo>
                  <a:cubicBezTo>
                    <a:pt x="181" y="207"/>
                    <a:pt x="183" y="207"/>
                    <a:pt x="183" y="205"/>
                  </a:cubicBezTo>
                  <a:cubicBezTo>
                    <a:pt x="184" y="204"/>
                    <a:pt x="184" y="203"/>
                    <a:pt x="182" y="202"/>
                  </a:cubicBezTo>
                  <a:cubicBezTo>
                    <a:pt x="166" y="192"/>
                    <a:pt x="166" y="192"/>
                    <a:pt x="166" y="192"/>
                  </a:cubicBezTo>
                  <a:cubicBezTo>
                    <a:pt x="166" y="192"/>
                    <a:pt x="167" y="191"/>
                    <a:pt x="167" y="190"/>
                  </a:cubicBezTo>
                  <a:cubicBezTo>
                    <a:pt x="167" y="189"/>
                    <a:pt x="167" y="189"/>
                    <a:pt x="167" y="189"/>
                  </a:cubicBezTo>
                  <a:cubicBezTo>
                    <a:pt x="263" y="128"/>
                    <a:pt x="263" y="128"/>
                    <a:pt x="263" y="128"/>
                  </a:cubicBezTo>
                  <a:cubicBezTo>
                    <a:pt x="265" y="126"/>
                    <a:pt x="266" y="123"/>
                    <a:pt x="264" y="121"/>
                  </a:cubicBezTo>
                  <a:close/>
                </a:path>
              </a:pathLst>
            </a:custGeom>
            <a:solidFill>
              <a:srgbClr val="1414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23"/>
            <p:cNvSpPr>
              <a:spLocks/>
            </p:cNvSpPr>
            <p:nvPr/>
          </p:nvSpPr>
          <p:spPr bwMode="auto">
            <a:xfrm>
              <a:off x="6171095" y="2522902"/>
              <a:ext cx="619329" cy="406248"/>
            </a:xfrm>
            <a:custGeom>
              <a:avLst/>
              <a:gdLst>
                <a:gd name="T0" fmla="*/ 129 w 131"/>
                <a:gd name="T1" fmla="*/ 2 h 86"/>
                <a:gd name="T2" fmla="*/ 123 w 131"/>
                <a:gd name="T3" fmla="*/ 1 h 86"/>
                <a:gd name="T4" fmla="*/ 27 w 131"/>
                <a:gd name="T5" fmla="*/ 62 h 86"/>
                <a:gd name="T6" fmla="*/ 22 w 131"/>
                <a:gd name="T7" fmla="*/ 61 h 86"/>
                <a:gd name="T8" fmla="*/ 12 w 131"/>
                <a:gd name="T9" fmla="*/ 71 h 86"/>
                <a:gd name="T10" fmla="*/ 12 w 131"/>
                <a:gd name="T11" fmla="*/ 72 h 86"/>
                <a:gd name="T12" fmla="*/ 3 w 131"/>
                <a:gd name="T13" fmla="*/ 77 h 86"/>
                <a:gd name="T14" fmla="*/ 2 w 131"/>
                <a:gd name="T15" fmla="*/ 83 h 86"/>
                <a:gd name="T16" fmla="*/ 8 w 131"/>
                <a:gd name="T17" fmla="*/ 85 h 86"/>
                <a:gd name="T18" fmla="*/ 17 w 131"/>
                <a:gd name="T19" fmla="*/ 79 h 86"/>
                <a:gd name="T20" fmla="*/ 22 w 131"/>
                <a:gd name="T21" fmla="*/ 81 h 86"/>
                <a:gd name="T22" fmla="*/ 32 w 131"/>
                <a:gd name="T23" fmla="*/ 71 h 86"/>
                <a:gd name="T24" fmla="*/ 32 w 131"/>
                <a:gd name="T25" fmla="*/ 70 h 86"/>
                <a:gd name="T26" fmla="*/ 128 w 131"/>
                <a:gd name="T27" fmla="*/ 9 h 86"/>
                <a:gd name="T28" fmla="*/ 129 w 131"/>
                <a:gd name="T29" fmla="*/ 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1" h="86">
                  <a:moveTo>
                    <a:pt x="129" y="2"/>
                  </a:moveTo>
                  <a:cubicBezTo>
                    <a:pt x="128" y="0"/>
                    <a:pt x="125" y="0"/>
                    <a:pt x="123" y="1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25" y="61"/>
                    <a:pt x="23" y="61"/>
                    <a:pt x="22" y="61"/>
                  </a:cubicBezTo>
                  <a:cubicBezTo>
                    <a:pt x="16" y="61"/>
                    <a:pt x="12" y="65"/>
                    <a:pt x="12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1" y="78"/>
                    <a:pt x="0" y="81"/>
                    <a:pt x="2" y="83"/>
                  </a:cubicBezTo>
                  <a:cubicBezTo>
                    <a:pt x="3" y="86"/>
                    <a:pt x="6" y="86"/>
                    <a:pt x="8" y="85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18" y="80"/>
                    <a:pt x="20" y="81"/>
                    <a:pt x="22" y="81"/>
                  </a:cubicBezTo>
                  <a:cubicBezTo>
                    <a:pt x="27" y="81"/>
                    <a:pt x="32" y="76"/>
                    <a:pt x="32" y="71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128" y="9"/>
                    <a:pt x="128" y="9"/>
                    <a:pt x="128" y="9"/>
                  </a:cubicBezTo>
                  <a:cubicBezTo>
                    <a:pt x="130" y="7"/>
                    <a:pt x="131" y="4"/>
                    <a:pt x="129" y="2"/>
                  </a:cubicBezTo>
                  <a:close/>
                </a:path>
              </a:pathLst>
            </a:custGeom>
            <a:solidFill>
              <a:srgbClr val="DCDCD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Freeform 24"/>
            <p:cNvSpPr>
              <a:spLocks/>
            </p:cNvSpPr>
            <p:nvPr/>
          </p:nvSpPr>
          <p:spPr bwMode="auto">
            <a:xfrm>
              <a:off x="5541808" y="2423331"/>
              <a:ext cx="860290" cy="515777"/>
            </a:xfrm>
            <a:custGeom>
              <a:avLst/>
              <a:gdLst>
                <a:gd name="T0" fmla="*/ 180 w 182"/>
                <a:gd name="T1" fmla="*/ 104 h 109"/>
                <a:gd name="T2" fmla="*/ 161 w 182"/>
                <a:gd name="T3" fmla="*/ 93 h 109"/>
                <a:gd name="T4" fmla="*/ 161 w 182"/>
                <a:gd name="T5" fmla="*/ 92 h 109"/>
                <a:gd name="T6" fmla="*/ 155 w 182"/>
                <a:gd name="T7" fmla="*/ 85 h 109"/>
                <a:gd name="T8" fmla="*/ 150 w 182"/>
                <a:gd name="T9" fmla="*/ 86 h 109"/>
                <a:gd name="T10" fmla="*/ 5 w 182"/>
                <a:gd name="T11" fmla="*/ 1 h 109"/>
                <a:gd name="T12" fmla="*/ 1 w 182"/>
                <a:gd name="T13" fmla="*/ 2 h 109"/>
                <a:gd name="T14" fmla="*/ 2 w 182"/>
                <a:gd name="T15" fmla="*/ 5 h 109"/>
                <a:gd name="T16" fmla="*/ 148 w 182"/>
                <a:gd name="T17" fmla="*/ 91 h 109"/>
                <a:gd name="T18" fmla="*/ 148 w 182"/>
                <a:gd name="T19" fmla="*/ 92 h 109"/>
                <a:gd name="T20" fmla="*/ 155 w 182"/>
                <a:gd name="T21" fmla="*/ 98 h 109"/>
                <a:gd name="T22" fmla="*/ 159 w 182"/>
                <a:gd name="T23" fmla="*/ 97 h 109"/>
                <a:gd name="T24" fmla="*/ 178 w 182"/>
                <a:gd name="T25" fmla="*/ 108 h 109"/>
                <a:gd name="T26" fmla="*/ 181 w 182"/>
                <a:gd name="T27" fmla="*/ 107 h 109"/>
                <a:gd name="T28" fmla="*/ 180 w 182"/>
                <a:gd name="T29" fmla="*/ 10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2" h="109">
                  <a:moveTo>
                    <a:pt x="180" y="104"/>
                  </a:moveTo>
                  <a:cubicBezTo>
                    <a:pt x="161" y="93"/>
                    <a:pt x="161" y="93"/>
                    <a:pt x="161" y="93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61" y="88"/>
                    <a:pt x="158" y="85"/>
                    <a:pt x="155" y="85"/>
                  </a:cubicBezTo>
                  <a:cubicBezTo>
                    <a:pt x="153" y="85"/>
                    <a:pt x="152" y="86"/>
                    <a:pt x="150" y="86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148" y="91"/>
                    <a:pt x="148" y="91"/>
                    <a:pt x="148" y="91"/>
                  </a:cubicBezTo>
                  <a:cubicBezTo>
                    <a:pt x="148" y="91"/>
                    <a:pt x="148" y="91"/>
                    <a:pt x="148" y="92"/>
                  </a:cubicBezTo>
                  <a:cubicBezTo>
                    <a:pt x="148" y="95"/>
                    <a:pt x="151" y="98"/>
                    <a:pt x="155" y="98"/>
                  </a:cubicBezTo>
                  <a:cubicBezTo>
                    <a:pt x="156" y="98"/>
                    <a:pt x="158" y="98"/>
                    <a:pt x="159" y="97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9" y="109"/>
                    <a:pt x="181" y="109"/>
                    <a:pt x="181" y="107"/>
                  </a:cubicBezTo>
                  <a:cubicBezTo>
                    <a:pt x="182" y="106"/>
                    <a:pt x="181" y="105"/>
                    <a:pt x="180" y="104"/>
                  </a:cubicBezTo>
                  <a:close/>
                </a:path>
              </a:pathLst>
            </a:custGeom>
            <a:solidFill>
              <a:srgbClr val="F0F0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29" name="Picture 2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8761" y="1941410"/>
              <a:ext cx="41819" cy="1047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0" name="Picture 2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6940" y="1740277"/>
              <a:ext cx="127450" cy="127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1" name="Picture 3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6940" y="3847192"/>
              <a:ext cx="127450" cy="127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2" name="Picture 3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0398" y="2791743"/>
              <a:ext cx="127450" cy="127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" name="Picture 3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1491" y="2791743"/>
              <a:ext cx="129441" cy="127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4" name="Oval 34"/>
            <p:cNvSpPr>
              <a:spLocks noChangeArrowheads="1"/>
            </p:cNvSpPr>
            <p:nvPr/>
          </p:nvSpPr>
          <p:spPr bwMode="auto">
            <a:xfrm>
              <a:off x="5073827" y="1658629"/>
              <a:ext cx="2401644" cy="239965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Oval 35"/>
            <p:cNvSpPr>
              <a:spLocks noChangeArrowheads="1"/>
            </p:cNvSpPr>
            <p:nvPr/>
          </p:nvSpPr>
          <p:spPr bwMode="auto">
            <a:xfrm>
              <a:off x="5097724" y="1682526"/>
              <a:ext cx="2349867" cy="234787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Oval 36"/>
            <p:cNvSpPr>
              <a:spLocks noChangeArrowheads="1"/>
            </p:cNvSpPr>
            <p:nvPr/>
          </p:nvSpPr>
          <p:spPr bwMode="auto">
            <a:xfrm>
              <a:off x="5159457" y="1742268"/>
              <a:ext cx="2226400" cy="22263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Oval 37"/>
            <p:cNvSpPr>
              <a:spLocks noChangeArrowheads="1"/>
            </p:cNvSpPr>
            <p:nvPr/>
          </p:nvSpPr>
          <p:spPr bwMode="auto">
            <a:xfrm>
              <a:off x="5282925" y="1865736"/>
              <a:ext cx="1983447" cy="198543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16" name="Group 1115"/>
            <p:cNvGrpSpPr/>
            <p:nvPr/>
          </p:nvGrpSpPr>
          <p:grpSpPr>
            <a:xfrm flipH="1">
              <a:off x="6171269" y="1742268"/>
              <a:ext cx="1214762" cy="1658847"/>
              <a:chOff x="5159457" y="1742268"/>
              <a:chExt cx="1214762" cy="1658847"/>
            </a:xfrm>
          </p:grpSpPr>
          <p:sp>
            <p:nvSpPr>
              <p:cNvPr id="138" name="Freeform 38"/>
              <p:cNvSpPr>
                <a:spLocks/>
              </p:cNvSpPr>
              <p:nvPr/>
            </p:nvSpPr>
            <p:spPr bwMode="auto">
              <a:xfrm>
                <a:off x="5159457" y="1742268"/>
                <a:ext cx="1115191" cy="1658847"/>
              </a:xfrm>
              <a:custGeom>
                <a:avLst/>
                <a:gdLst>
                  <a:gd name="T0" fmla="*/ 30 w 236"/>
                  <a:gd name="T1" fmla="*/ 351 h 351"/>
                  <a:gd name="T2" fmla="*/ 236 w 236"/>
                  <a:gd name="T3" fmla="*/ 235 h 351"/>
                  <a:gd name="T4" fmla="*/ 236 w 236"/>
                  <a:gd name="T5" fmla="*/ 0 h 351"/>
                  <a:gd name="T6" fmla="*/ 0 w 236"/>
                  <a:gd name="T7" fmla="*/ 236 h 351"/>
                  <a:gd name="T8" fmla="*/ 30 w 236"/>
                  <a:gd name="T9" fmla="*/ 351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351">
                    <a:moveTo>
                      <a:pt x="30" y="351"/>
                    </a:moveTo>
                    <a:cubicBezTo>
                      <a:pt x="236" y="235"/>
                      <a:pt x="236" y="235"/>
                      <a:pt x="236" y="235"/>
                    </a:cubicBezTo>
                    <a:cubicBezTo>
                      <a:pt x="236" y="0"/>
                      <a:pt x="236" y="0"/>
                      <a:pt x="236" y="0"/>
                    </a:cubicBezTo>
                    <a:cubicBezTo>
                      <a:pt x="105" y="0"/>
                      <a:pt x="0" y="106"/>
                      <a:pt x="0" y="236"/>
                    </a:cubicBezTo>
                    <a:cubicBezTo>
                      <a:pt x="0" y="278"/>
                      <a:pt x="11" y="317"/>
                      <a:pt x="30" y="351"/>
                    </a:cubicBezTo>
                    <a:close/>
                  </a:path>
                </a:pathLst>
              </a:custGeom>
              <a:gradFill flip="none" rotWithShape="1">
                <a:gsLst>
                  <a:gs pos="81000">
                    <a:schemeClr val="accent4">
                      <a:lumMod val="75000"/>
                    </a:schemeClr>
                  </a:gs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50000"/>
                    </a:schemeClr>
                  </a:gs>
                </a:gsLst>
                <a:lin ang="27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39"/>
              <p:cNvSpPr>
                <a:spLocks/>
              </p:cNvSpPr>
              <p:nvPr/>
            </p:nvSpPr>
            <p:spPr bwMode="auto">
              <a:xfrm>
                <a:off x="5740950" y="2787761"/>
                <a:ext cx="633269" cy="378368"/>
              </a:xfrm>
              <a:custGeom>
                <a:avLst/>
                <a:gdLst>
                  <a:gd name="T0" fmla="*/ 1 w 134"/>
                  <a:gd name="T1" fmla="*/ 77 h 80"/>
                  <a:gd name="T2" fmla="*/ 7 w 134"/>
                  <a:gd name="T3" fmla="*/ 79 h 80"/>
                  <a:gd name="T4" fmla="*/ 107 w 134"/>
                  <a:gd name="T5" fmla="*/ 23 h 80"/>
                  <a:gd name="T6" fmla="*/ 112 w 134"/>
                  <a:gd name="T7" fmla="*/ 25 h 80"/>
                  <a:gd name="T8" fmla="*/ 122 w 134"/>
                  <a:gd name="T9" fmla="*/ 15 h 80"/>
                  <a:gd name="T10" fmla="*/ 122 w 134"/>
                  <a:gd name="T11" fmla="*/ 14 h 80"/>
                  <a:gd name="T12" fmla="*/ 131 w 134"/>
                  <a:gd name="T13" fmla="*/ 10 h 80"/>
                  <a:gd name="T14" fmla="*/ 133 w 134"/>
                  <a:gd name="T15" fmla="*/ 3 h 80"/>
                  <a:gd name="T16" fmla="*/ 126 w 134"/>
                  <a:gd name="T17" fmla="*/ 1 h 80"/>
                  <a:gd name="T18" fmla="*/ 118 w 134"/>
                  <a:gd name="T19" fmla="*/ 6 h 80"/>
                  <a:gd name="T20" fmla="*/ 113 w 134"/>
                  <a:gd name="T21" fmla="*/ 5 h 80"/>
                  <a:gd name="T22" fmla="*/ 102 w 134"/>
                  <a:gd name="T23" fmla="*/ 14 h 80"/>
                  <a:gd name="T24" fmla="*/ 102 w 134"/>
                  <a:gd name="T25" fmla="*/ 15 h 80"/>
                  <a:gd name="T26" fmla="*/ 3 w 134"/>
                  <a:gd name="T27" fmla="*/ 71 h 80"/>
                  <a:gd name="T28" fmla="*/ 1 w 134"/>
                  <a:gd name="T29" fmla="*/ 77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4" h="80">
                    <a:moveTo>
                      <a:pt x="1" y="77"/>
                    </a:moveTo>
                    <a:cubicBezTo>
                      <a:pt x="2" y="80"/>
                      <a:pt x="5" y="80"/>
                      <a:pt x="7" y="79"/>
                    </a:cubicBezTo>
                    <a:cubicBezTo>
                      <a:pt x="107" y="23"/>
                      <a:pt x="107" y="23"/>
                      <a:pt x="107" y="23"/>
                    </a:cubicBezTo>
                    <a:cubicBezTo>
                      <a:pt x="108" y="24"/>
                      <a:pt x="110" y="25"/>
                      <a:pt x="112" y="25"/>
                    </a:cubicBezTo>
                    <a:cubicBezTo>
                      <a:pt x="117" y="25"/>
                      <a:pt x="122" y="21"/>
                      <a:pt x="122" y="15"/>
                    </a:cubicBezTo>
                    <a:cubicBezTo>
                      <a:pt x="122" y="15"/>
                      <a:pt x="122" y="15"/>
                      <a:pt x="122" y="14"/>
                    </a:cubicBezTo>
                    <a:cubicBezTo>
                      <a:pt x="131" y="10"/>
                      <a:pt x="131" y="10"/>
                      <a:pt x="131" y="10"/>
                    </a:cubicBezTo>
                    <a:cubicBezTo>
                      <a:pt x="133" y="8"/>
                      <a:pt x="134" y="5"/>
                      <a:pt x="133" y="3"/>
                    </a:cubicBezTo>
                    <a:cubicBezTo>
                      <a:pt x="131" y="1"/>
                      <a:pt x="129" y="0"/>
                      <a:pt x="126" y="1"/>
                    </a:cubicBezTo>
                    <a:cubicBezTo>
                      <a:pt x="118" y="6"/>
                      <a:pt x="118" y="6"/>
                      <a:pt x="118" y="6"/>
                    </a:cubicBezTo>
                    <a:cubicBezTo>
                      <a:pt x="116" y="5"/>
                      <a:pt x="115" y="5"/>
                      <a:pt x="113" y="5"/>
                    </a:cubicBezTo>
                    <a:cubicBezTo>
                      <a:pt x="107" y="5"/>
                      <a:pt x="103" y="9"/>
                      <a:pt x="102" y="14"/>
                    </a:cubicBezTo>
                    <a:cubicBezTo>
                      <a:pt x="102" y="15"/>
                      <a:pt x="102" y="15"/>
                      <a:pt x="102" y="15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1" y="72"/>
                      <a:pt x="0" y="75"/>
                      <a:pt x="1" y="77"/>
                    </a:cubicBezTo>
                    <a:close/>
                  </a:path>
                </a:pathLst>
              </a:custGeom>
              <a:solidFill>
                <a:srgbClr val="1E1E1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40"/>
              <p:cNvSpPr>
                <a:spLocks/>
              </p:cNvSpPr>
              <p:nvPr/>
            </p:nvSpPr>
            <p:spPr bwMode="auto">
              <a:xfrm>
                <a:off x="6232829" y="2013100"/>
                <a:ext cx="69699" cy="987741"/>
              </a:xfrm>
              <a:custGeom>
                <a:avLst/>
                <a:gdLst>
                  <a:gd name="T0" fmla="*/ 10 w 15"/>
                  <a:gd name="T1" fmla="*/ 206 h 209"/>
                  <a:gd name="T2" fmla="*/ 10 w 15"/>
                  <a:gd name="T3" fmla="*/ 185 h 209"/>
                  <a:gd name="T4" fmla="*/ 11 w 15"/>
                  <a:gd name="T5" fmla="*/ 184 h 209"/>
                  <a:gd name="T6" fmla="*/ 14 w 15"/>
                  <a:gd name="T7" fmla="*/ 175 h 209"/>
                  <a:gd name="T8" fmla="*/ 10 w 15"/>
                  <a:gd name="T9" fmla="*/ 172 h 209"/>
                  <a:gd name="T10" fmla="*/ 11 w 15"/>
                  <a:gd name="T11" fmla="*/ 3 h 209"/>
                  <a:gd name="T12" fmla="*/ 8 w 15"/>
                  <a:gd name="T13" fmla="*/ 0 h 209"/>
                  <a:gd name="T14" fmla="*/ 6 w 15"/>
                  <a:gd name="T15" fmla="*/ 3 h 209"/>
                  <a:gd name="T16" fmla="*/ 5 w 15"/>
                  <a:gd name="T17" fmla="*/ 172 h 209"/>
                  <a:gd name="T18" fmla="*/ 4 w 15"/>
                  <a:gd name="T19" fmla="*/ 172 h 209"/>
                  <a:gd name="T20" fmla="*/ 2 w 15"/>
                  <a:gd name="T21" fmla="*/ 182 h 209"/>
                  <a:gd name="T22" fmla="*/ 5 w 15"/>
                  <a:gd name="T23" fmla="*/ 185 h 209"/>
                  <a:gd name="T24" fmla="*/ 5 w 15"/>
                  <a:gd name="T25" fmla="*/ 206 h 209"/>
                  <a:gd name="T26" fmla="*/ 8 w 15"/>
                  <a:gd name="T27" fmla="*/ 209 h 209"/>
                  <a:gd name="T28" fmla="*/ 10 w 15"/>
                  <a:gd name="T29" fmla="*/ 206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09">
                    <a:moveTo>
                      <a:pt x="10" y="206"/>
                    </a:moveTo>
                    <a:cubicBezTo>
                      <a:pt x="10" y="185"/>
                      <a:pt x="10" y="185"/>
                      <a:pt x="10" y="185"/>
                    </a:cubicBezTo>
                    <a:cubicBezTo>
                      <a:pt x="11" y="184"/>
                      <a:pt x="11" y="184"/>
                      <a:pt x="11" y="184"/>
                    </a:cubicBezTo>
                    <a:cubicBezTo>
                      <a:pt x="14" y="182"/>
                      <a:pt x="15" y="178"/>
                      <a:pt x="14" y="175"/>
                    </a:cubicBezTo>
                    <a:cubicBezTo>
                      <a:pt x="13" y="174"/>
                      <a:pt x="12" y="173"/>
                      <a:pt x="10" y="172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2"/>
                      <a:pt x="10" y="0"/>
                      <a:pt x="8" y="0"/>
                    </a:cubicBezTo>
                    <a:cubicBezTo>
                      <a:pt x="7" y="0"/>
                      <a:pt x="6" y="1"/>
                      <a:pt x="6" y="3"/>
                    </a:cubicBezTo>
                    <a:cubicBezTo>
                      <a:pt x="5" y="172"/>
                      <a:pt x="5" y="172"/>
                      <a:pt x="5" y="172"/>
                    </a:cubicBezTo>
                    <a:cubicBezTo>
                      <a:pt x="5" y="172"/>
                      <a:pt x="5" y="172"/>
                      <a:pt x="4" y="172"/>
                    </a:cubicBezTo>
                    <a:cubicBezTo>
                      <a:pt x="1" y="174"/>
                      <a:pt x="0" y="178"/>
                      <a:pt x="2" y="182"/>
                    </a:cubicBezTo>
                    <a:cubicBezTo>
                      <a:pt x="3" y="183"/>
                      <a:pt x="4" y="184"/>
                      <a:pt x="5" y="185"/>
                    </a:cubicBezTo>
                    <a:cubicBezTo>
                      <a:pt x="5" y="206"/>
                      <a:pt x="5" y="206"/>
                      <a:pt x="5" y="206"/>
                    </a:cubicBezTo>
                    <a:cubicBezTo>
                      <a:pt x="5" y="208"/>
                      <a:pt x="6" y="209"/>
                      <a:pt x="8" y="209"/>
                    </a:cubicBezTo>
                    <a:cubicBezTo>
                      <a:pt x="9" y="209"/>
                      <a:pt x="10" y="208"/>
                      <a:pt x="10" y="206"/>
                    </a:cubicBezTo>
                    <a:close/>
                  </a:path>
                </a:pathLst>
              </a:custGeom>
              <a:solidFill>
                <a:srgbClr val="1E1E1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1" name="Group 140"/>
            <p:cNvGrpSpPr/>
            <p:nvPr/>
          </p:nvGrpSpPr>
          <p:grpSpPr>
            <a:xfrm>
              <a:off x="5173398" y="1758200"/>
              <a:ext cx="2202503" cy="2196529"/>
              <a:chOff x="4335462" y="2736850"/>
              <a:chExt cx="1755775" cy="1751013"/>
            </a:xfrm>
          </p:grpSpPr>
          <p:sp>
            <p:nvSpPr>
              <p:cNvPr id="229" name="Oval 41"/>
              <p:cNvSpPr>
                <a:spLocks noChangeArrowheads="1"/>
              </p:cNvSpPr>
              <p:nvPr/>
            </p:nvSpPr>
            <p:spPr bwMode="auto">
              <a:xfrm>
                <a:off x="5175249" y="2736850"/>
                <a:ext cx="71437" cy="74613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Oval 42"/>
              <p:cNvSpPr>
                <a:spLocks noChangeArrowheads="1"/>
              </p:cNvSpPr>
              <p:nvPr/>
            </p:nvSpPr>
            <p:spPr bwMode="auto">
              <a:xfrm>
                <a:off x="5175249" y="4413250"/>
                <a:ext cx="71437" cy="74613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Oval 43"/>
              <p:cNvSpPr>
                <a:spLocks noChangeArrowheads="1"/>
              </p:cNvSpPr>
              <p:nvPr/>
            </p:nvSpPr>
            <p:spPr bwMode="auto">
              <a:xfrm>
                <a:off x="6015037" y="3571875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Oval 44"/>
              <p:cNvSpPr>
                <a:spLocks noChangeArrowheads="1"/>
              </p:cNvSpPr>
              <p:nvPr/>
            </p:nvSpPr>
            <p:spPr bwMode="auto">
              <a:xfrm>
                <a:off x="4335462" y="3571875"/>
                <a:ext cx="71437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2" name="Group 141"/>
            <p:cNvGrpSpPr/>
            <p:nvPr/>
          </p:nvGrpSpPr>
          <p:grpSpPr>
            <a:xfrm>
              <a:off x="5163440" y="1748243"/>
              <a:ext cx="2216443" cy="2216443"/>
              <a:chOff x="4327524" y="2728913"/>
              <a:chExt cx="1766888" cy="1766888"/>
            </a:xfrm>
          </p:grpSpPr>
          <p:sp>
            <p:nvSpPr>
              <p:cNvPr id="143" name="Freeform 7"/>
              <p:cNvSpPr>
                <a:spLocks/>
              </p:cNvSpPr>
              <p:nvPr/>
            </p:nvSpPr>
            <p:spPr bwMode="auto">
              <a:xfrm>
                <a:off x="5510212" y="2965450"/>
                <a:ext cx="42862" cy="90488"/>
              </a:xfrm>
              <a:custGeom>
                <a:avLst/>
                <a:gdLst>
                  <a:gd name="T0" fmla="*/ 12 w 27"/>
                  <a:gd name="T1" fmla="*/ 12 h 57"/>
                  <a:gd name="T2" fmla="*/ 12 w 27"/>
                  <a:gd name="T3" fmla="*/ 12 h 57"/>
                  <a:gd name="T4" fmla="*/ 3 w 27"/>
                  <a:gd name="T5" fmla="*/ 17 h 57"/>
                  <a:gd name="T6" fmla="*/ 0 w 27"/>
                  <a:gd name="T7" fmla="*/ 7 h 57"/>
                  <a:gd name="T8" fmla="*/ 15 w 27"/>
                  <a:gd name="T9" fmla="*/ 0 h 57"/>
                  <a:gd name="T10" fmla="*/ 27 w 27"/>
                  <a:gd name="T11" fmla="*/ 0 h 57"/>
                  <a:gd name="T12" fmla="*/ 27 w 27"/>
                  <a:gd name="T13" fmla="*/ 57 h 57"/>
                  <a:gd name="T14" fmla="*/ 12 w 27"/>
                  <a:gd name="T15" fmla="*/ 57 h 57"/>
                  <a:gd name="T16" fmla="*/ 12 w 27"/>
                  <a:gd name="T17" fmla="*/ 12 h 57"/>
                  <a:gd name="T18" fmla="*/ 12 w 27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57">
                    <a:moveTo>
                      <a:pt x="12" y="12"/>
                    </a:moveTo>
                    <a:lnTo>
                      <a:pt x="12" y="12"/>
                    </a:lnTo>
                    <a:lnTo>
                      <a:pt x="3" y="1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7" y="0"/>
                    </a:lnTo>
                    <a:lnTo>
                      <a:pt x="27" y="57"/>
                    </a:lnTo>
                    <a:lnTo>
                      <a:pt x="12" y="57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8"/>
              <p:cNvSpPr>
                <a:spLocks/>
              </p:cNvSpPr>
              <p:nvPr/>
            </p:nvSpPr>
            <p:spPr bwMode="auto">
              <a:xfrm>
                <a:off x="5770562" y="3203575"/>
                <a:ext cx="65087" cy="90488"/>
              </a:xfrm>
              <a:custGeom>
                <a:avLst/>
                <a:gdLst>
                  <a:gd name="T0" fmla="*/ 0 w 17"/>
                  <a:gd name="T1" fmla="*/ 24 h 24"/>
                  <a:gd name="T2" fmla="*/ 0 w 17"/>
                  <a:gd name="T3" fmla="*/ 21 h 24"/>
                  <a:gd name="T4" fmla="*/ 3 w 17"/>
                  <a:gd name="T5" fmla="*/ 18 h 24"/>
                  <a:gd name="T6" fmla="*/ 11 w 17"/>
                  <a:gd name="T7" fmla="*/ 8 h 24"/>
                  <a:gd name="T8" fmla="*/ 7 w 17"/>
                  <a:gd name="T9" fmla="*/ 4 h 24"/>
                  <a:gd name="T10" fmla="*/ 2 w 17"/>
                  <a:gd name="T11" fmla="*/ 6 h 24"/>
                  <a:gd name="T12" fmla="*/ 0 w 17"/>
                  <a:gd name="T13" fmla="*/ 2 h 24"/>
                  <a:gd name="T14" fmla="*/ 8 w 17"/>
                  <a:gd name="T15" fmla="*/ 0 h 24"/>
                  <a:gd name="T16" fmla="*/ 17 w 17"/>
                  <a:gd name="T17" fmla="*/ 7 h 24"/>
                  <a:gd name="T18" fmla="*/ 10 w 17"/>
                  <a:gd name="T19" fmla="*/ 18 h 24"/>
                  <a:gd name="T20" fmla="*/ 8 w 17"/>
                  <a:gd name="T21" fmla="*/ 20 h 24"/>
                  <a:gd name="T22" fmla="*/ 8 w 17"/>
                  <a:gd name="T23" fmla="*/ 20 h 24"/>
                  <a:gd name="T24" fmla="*/ 17 w 17"/>
                  <a:gd name="T25" fmla="*/ 20 h 24"/>
                  <a:gd name="T26" fmla="*/ 17 w 17"/>
                  <a:gd name="T27" fmla="*/ 24 h 24"/>
                  <a:gd name="T28" fmla="*/ 0 w 17"/>
                  <a:gd name="T2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" h="24">
                    <a:moveTo>
                      <a:pt x="0" y="24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8" y="13"/>
                      <a:pt x="11" y="11"/>
                      <a:pt x="11" y="8"/>
                    </a:cubicBezTo>
                    <a:cubicBezTo>
                      <a:pt x="11" y="6"/>
                      <a:pt x="10" y="4"/>
                      <a:pt x="7" y="4"/>
                    </a:cubicBezTo>
                    <a:cubicBezTo>
                      <a:pt x="5" y="4"/>
                      <a:pt x="3" y="5"/>
                      <a:pt x="2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1"/>
                      <a:pt x="5" y="0"/>
                      <a:pt x="8" y="0"/>
                    </a:cubicBezTo>
                    <a:cubicBezTo>
                      <a:pt x="14" y="0"/>
                      <a:pt x="17" y="3"/>
                      <a:pt x="17" y="7"/>
                    </a:cubicBezTo>
                    <a:cubicBezTo>
                      <a:pt x="17" y="11"/>
                      <a:pt x="14" y="15"/>
                      <a:pt x="10" y="1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0" y="24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9"/>
              <p:cNvSpPr>
                <a:spLocks/>
              </p:cNvSpPr>
              <p:nvPr/>
            </p:nvSpPr>
            <p:spPr bwMode="auto">
              <a:xfrm>
                <a:off x="5883274" y="3565525"/>
                <a:ext cx="68262" cy="93663"/>
              </a:xfrm>
              <a:custGeom>
                <a:avLst/>
                <a:gdLst>
                  <a:gd name="T0" fmla="*/ 2 w 18"/>
                  <a:gd name="T1" fmla="*/ 19 h 25"/>
                  <a:gd name="T2" fmla="*/ 7 w 18"/>
                  <a:gd name="T3" fmla="*/ 21 h 25"/>
                  <a:gd name="T4" fmla="*/ 12 w 18"/>
                  <a:gd name="T5" fmla="*/ 18 h 25"/>
                  <a:gd name="T6" fmla="*/ 7 w 18"/>
                  <a:gd name="T7" fmla="*/ 14 h 25"/>
                  <a:gd name="T8" fmla="*/ 4 w 18"/>
                  <a:gd name="T9" fmla="*/ 14 h 25"/>
                  <a:gd name="T10" fmla="*/ 4 w 18"/>
                  <a:gd name="T11" fmla="*/ 10 h 25"/>
                  <a:gd name="T12" fmla="*/ 7 w 18"/>
                  <a:gd name="T13" fmla="*/ 10 h 25"/>
                  <a:gd name="T14" fmla="*/ 11 w 18"/>
                  <a:gd name="T15" fmla="*/ 7 h 25"/>
                  <a:gd name="T16" fmla="*/ 7 w 18"/>
                  <a:gd name="T17" fmla="*/ 5 h 25"/>
                  <a:gd name="T18" fmla="*/ 2 w 18"/>
                  <a:gd name="T19" fmla="*/ 6 h 25"/>
                  <a:gd name="T20" fmla="*/ 1 w 18"/>
                  <a:gd name="T21" fmla="*/ 2 h 25"/>
                  <a:gd name="T22" fmla="*/ 9 w 18"/>
                  <a:gd name="T23" fmla="*/ 0 h 25"/>
                  <a:gd name="T24" fmla="*/ 17 w 18"/>
                  <a:gd name="T25" fmla="*/ 6 h 25"/>
                  <a:gd name="T26" fmla="*/ 12 w 18"/>
                  <a:gd name="T27" fmla="*/ 12 h 25"/>
                  <a:gd name="T28" fmla="*/ 12 w 18"/>
                  <a:gd name="T29" fmla="*/ 12 h 25"/>
                  <a:gd name="T30" fmla="*/ 18 w 18"/>
                  <a:gd name="T31" fmla="*/ 18 h 25"/>
                  <a:gd name="T32" fmla="*/ 8 w 18"/>
                  <a:gd name="T33" fmla="*/ 25 h 25"/>
                  <a:gd name="T34" fmla="*/ 0 w 18"/>
                  <a:gd name="T35" fmla="*/ 24 h 25"/>
                  <a:gd name="T36" fmla="*/ 2 w 18"/>
                  <a:gd name="T37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5">
                    <a:moveTo>
                      <a:pt x="2" y="19"/>
                    </a:moveTo>
                    <a:cubicBezTo>
                      <a:pt x="3" y="20"/>
                      <a:pt x="5" y="21"/>
                      <a:pt x="7" y="21"/>
                    </a:cubicBezTo>
                    <a:cubicBezTo>
                      <a:pt x="10" y="21"/>
                      <a:pt x="12" y="19"/>
                      <a:pt x="12" y="18"/>
                    </a:cubicBezTo>
                    <a:cubicBezTo>
                      <a:pt x="12" y="15"/>
                      <a:pt x="9" y="14"/>
                      <a:pt x="7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9" y="10"/>
                      <a:pt x="11" y="9"/>
                      <a:pt x="11" y="7"/>
                    </a:cubicBezTo>
                    <a:cubicBezTo>
                      <a:pt x="11" y="6"/>
                      <a:pt x="10" y="5"/>
                      <a:pt x="7" y="5"/>
                    </a:cubicBezTo>
                    <a:cubicBezTo>
                      <a:pt x="5" y="5"/>
                      <a:pt x="3" y="6"/>
                      <a:pt x="2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1"/>
                      <a:pt x="6" y="0"/>
                      <a:pt x="9" y="0"/>
                    </a:cubicBezTo>
                    <a:cubicBezTo>
                      <a:pt x="14" y="0"/>
                      <a:pt x="17" y="3"/>
                      <a:pt x="17" y="6"/>
                    </a:cubicBezTo>
                    <a:cubicBezTo>
                      <a:pt x="17" y="9"/>
                      <a:pt x="15" y="11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5" y="12"/>
                      <a:pt x="18" y="15"/>
                      <a:pt x="18" y="18"/>
                    </a:cubicBezTo>
                    <a:cubicBezTo>
                      <a:pt x="18" y="22"/>
                      <a:pt x="14" y="25"/>
                      <a:pt x="8" y="25"/>
                    </a:cubicBezTo>
                    <a:cubicBezTo>
                      <a:pt x="5" y="25"/>
                      <a:pt x="2" y="24"/>
                      <a:pt x="0" y="24"/>
                    </a:cubicBezTo>
                    <a:lnTo>
                      <a:pt x="2" y="1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0"/>
              <p:cNvSpPr>
                <a:spLocks noEditPoints="1"/>
              </p:cNvSpPr>
              <p:nvPr/>
            </p:nvSpPr>
            <p:spPr bwMode="auto">
              <a:xfrm>
                <a:off x="5770562" y="3919538"/>
                <a:ext cx="71437" cy="93663"/>
              </a:xfrm>
              <a:custGeom>
                <a:avLst/>
                <a:gdLst>
                  <a:gd name="T0" fmla="*/ 11 w 19"/>
                  <a:gd name="T1" fmla="*/ 25 h 25"/>
                  <a:gd name="T2" fmla="*/ 11 w 19"/>
                  <a:gd name="T3" fmla="*/ 19 h 25"/>
                  <a:gd name="T4" fmla="*/ 0 w 19"/>
                  <a:gd name="T5" fmla="*/ 19 h 25"/>
                  <a:gd name="T6" fmla="*/ 0 w 19"/>
                  <a:gd name="T7" fmla="*/ 15 h 25"/>
                  <a:gd name="T8" fmla="*/ 10 w 19"/>
                  <a:gd name="T9" fmla="*/ 0 h 25"/>
                  <a:gd name="T10" fmla="*/ 17 w 19"/>
                  <a:gd name="T11" fmla="*/ 0 h 25"/>
                  <a:gd name="T12" fmla="*/ 17 w 19"/>
                  <a:gd name="T13" fmla="*/ 15 h 25"/>
                  <a:gd name="T14" fmla="*/ 19 w 19"/>
                  <a:gd name="T15" fmla="*/ 15 h 25"/>
                  <a:gd name="T16" fmla="*/ 19 w 19"/>
                  <a:gd name="T17" fmla="*/ 19 h 25"/>
                  <a:gd name="T18" fmla="*/ 17 w 19"/>
                  <a:gd name="T19" fmla="*/ 19 h 25"/>
                  <a:gd name="T20" fmla="*/ 17 w 19"/>
                  <a:gd name="T21" fmla="*/ 25 h 25"/>
                  <a:gd name="T22" fmla="*/ 11 w 19"/>
                  <a:gd name="T23" fmla="*/ 25 h 25"/>
                  <a:gd name="T24" fmla="*/ 11 w 19"/>
                  <a:gd name="T25" fmla="*/ 15 h 25"/>
                  <a:gd name="T26" fmla="*/ 11 w 19"/>
                  <a:gd name="T27" fmla="*/ 9 h 25"/>
                  <a:gd name="T28" fmla="*/ 11 w 19"/>
                  <a:gd name="T29" fmla="*/ 5 h 25"/>
                  <a:gd name="T30" fmla="*/ 11 w 19"/>
                  <a:gd name="T31" fmla="*/ 5 h 25"/>
                  <a:gd name="T32" fmla="*/ 9 w 19"/>
                  <a:gd name="T33" fmla="*/ 9 h 25"/>
                  <a:gd name="T34" fmla="*/ 6 w 19"/>
                  <a:gd name="T35" fmla="*/ 15 h 25"/>
                  <a:gd name="T36" fmla="*/ 6 w 19"/>
                  <a:gd name="T37" fmla="*/ 15 h 25"/>
                  <a:gd name="T38" fmla="*/ 11 w 19"/>
                  <a:gd name="T39" fmla="*/ 1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" h="25">
                    <a:moveTo>
                      <a:pt x="11" y="25"/>
                    </a:moveTo>
                    <a:cubicBezTo>
                      <a:pt x="11" y="19"/>
                      <a:pt x="11" y="19"/>
                      <a:pt x="1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5"/>
                      <a:pt x="17" y="25"/>
                      <a:pt x="17" y="25"/>
                    </a:cubicBezTo>
                    <a:lnTo>
                      <a:pt x="11" y="25"/>
                    </a:lnTo>
                    <a:close/>
                    <a:moveTo>
                      <a:pt x="11" y="15"/>
                    </a:moveTo>
                    <a:cubicBezTo>
                      <a:pt x="11" y="9"/>
                      <a:pt x="11" y="9"/>
                      <a:pt x="11" y="9"/>
                    </a:cubicBezTo>
                    <a:cubicBezTo>
                      <a:pt x="11" y="8"/>
                      <a:pt x="11" y="6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6"/>
                      <a:pt x="10" y="8"/>
                      <a:pt x="9" y="9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lnTo>
                      <a:pt x="11" y="1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1"/>
              <p:cNvSpPr>
                <a:spLocks/>
              </p:cNvSpPr>
              <p:nvPr/>
            </p:nvSpPr>
            <p:spPr bwMode="auto">
              <a:xfrm>
                <a:off x="5529262" y="4160838"/>
                <a:ext cx="68262" cy="93663"/>
              </a:xfrm>
              <a:custGeom>
                <a:avLst/>
                <a:gdLst>
                  <a:gd name="T0" fmla="*/ 17 w 18"/>
                  <a:gd name="T1" fmla="*/ 5 h 25"/>
                  <a:gd name="T2" fmla="*/ 7 w 18"/>
                  <a:gd name="T3" fmla="*/ 5 h 25"/>
                  <a:gd name="T4" fmla="*/ 7 w 18"/>
                  <a:gd name="T5" fmla="*/ 9 h 25"/>
                  <a:gd name="T6" fmla="*/ 8 w 18"/>
                  <a:gd name="T7" fmla="*/ 8 h 25"/>
                  <a:gd name="T8" fmla="*/ 15 w 18"/>
                  <a:gd name="T9" fmla="*/ 10 h 25"/>
                  <a:gd name="T10" fmla="*/ 18 w 18"/>
                  <a:gd name="T11" fmla="*/ 16 h 25"/>
                  <a:gd name="T12" fmla="*/ 7 w 18"/>
                  <a:gd name="T13" fmla="*/ 25 h 25"/>
                  <a:gd name="T14" fmla="*/ 0 w 18"/>
                  <a:gd name="T15" fmla="*/ 23 h 25"/>
                  <a:gd name="T16" fmla="*/ 1 w 18"/>
                  <a:gd name="T17" fmla="*/ 19 h 25"/>
                  <a:gd name="T18" fmla="*/ 7 w 18"/>
                  <a:gd name="T19" fmla="*/ 20 h 25"/>
                  <a:gd name="T20" fmla="*/ 12 w 18"/>
                  <a:gd name="T21" fmla="*/ 17 h 25"/>
                  <a:gd name="T22" fmla="*/ 5 w 18"/>
                  <a:gd name="T23" fmla="*/ 13 h 25"/>
                  <a:gd name="T24" fmla="*/ 2 w 18"/>
                  <a:gd name="T25" fmla="*/ 13 h 25"/>
                  <a:gd name="T26" fmla="*/ 3 w 18"/>
                  <a:gd name="T27" fmla="*/ 0 h 25"/>
                  <a:gd name="T28" fmla="*/ 17 w 18"/>
                  <a:gd name="T29" fmla="*/ 0 h 25"/>
                  <a:gd name="T30" fmla="*/ 17 w 18"/>
                  <a:gd name="T31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" h="25">
                    <a:moveTo>
                      <a:pt x="17" y="5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8"/>
                      <a:pt x="8" y="8"/>
                      <a:pt x="8" y="8"/>
                    </a:cubicBezTo>
                    <a:cubicBezTo>
                      <a:pt x="10" y="8"/>
                      <a:pt x="13" y="9"/>
                      <a:pt x="15" y="10"/>
                    </a:cubicBezTo>
                    <a:cubicBezTo>
                      <a:pt x="16" y="11"/>
                      <a:pt x="18" y="13"/>
                      <a:pt x="18" y="16"/>
                    </a:cubicBezTo>
                    <a:cubicBezTo>
                      <a:pt x="18" y="21"/>
                      <a:pt x="14" y="25"/>
                      <a:pt x="7" y="25"/>
                    </a:cubicBezTo>
                    <a:cubicBezTo>
                      <a:pt x="4" y="25"/>
                      <a:pt x="2" y="24"/>
                      <a:pt x="0" y="23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2" y="20"/>
                      <a:pt x="5" y="20"/>
                      <a:pt x="7" y="20"/>
                    </a:cubicBezTo>
                    <a:cubicBezTo>
                      <a:pt x="9" y="20"/>
                      <a:pt x="12" y="19"/>
                      <a:pt x="12" y="17"/>
                    </a:cubicBezTo>
                    <a:cubicBezTo>
                      <a:pt x="12" y="14"/>
                      <a:pt x="10" y="13"/>
                      <a:pt x="5" y="13"/>
                    </a:cubicBezTo>
                    <a:cubicBezTo>
                      <a:pt x="4" y="13"/>
                      <a:pt x="3" y="13"/>
                      <a:pt x="2" y="1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5"/>
                      <a:pt x="17" y="5"/>
                      <a:pt x="17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2"/>
              <p:cNvSpPr>
                <a:spLocks noEditPoints="1"/>
              </p:cNvSpPr>
              <p:nvPr/>
            </p:nvSpPr>
            <p:spPr bwMode="auto">
              <a:xfrm>
                <a:off x="5180012" y="4254500"/>
                <a:ext cx="66675" cy="93663"/>
              </a:xfrm>
              <a:custGeom>
                <a:avLst/>
                <a:gdLst>
                  <a:gd name="T0" fmla="*/ 16 w 18"/>
                  <a:gd name="T1" fmla="*/ 4 h 25"/>
                  <a:gd name="T2" fmla="*/ 13 w 18"/>
                  <a:gd name="T3" fmla="*/ 4 h 25"/>
                  <a:gd name="T4" fmla="*/ 5 w 18"/>
                  <a:gd name="T5" fmla="*/ 10 h 25"/>
                  <a:gd name="T6" fmla="*/ 6 w 18"/>
                  <a:gd name="T7" fmla="*/ 10 h 25"/>
                  <a:gd name="T8" fmla="*/ 11 w 18"/>
                  <a:gd name="T9" fmla="*/ 8 h 25"/>
                  <a:gd name="T10" fmla="*/ 18 w 18"/>
                  <a:gd name="T11" fmla="*/ 16 h 25"/>
                  <a:gd name="T12" fmla="*/ 9 w 18"/>
                  <a:gd name="T13" fmla="*/ 25 h 25"/>
                  <a:gd name="T14" fmla="*/ 0 w 18"/>
                  <a:gd name="T15" fmla="*/ 14 h 25"/>
                  <a:gd name="T16" fmla="*/ 4 w 18"/>
                  <a:gd name="T17" fmla="*/ 3 h 25"/>
                  <a:gd name="T18" fmla="*/ 13 w 18"/>
                  <a:gd name="T19" fmla="*/ 0 h 25"/>
                  <a:gd name="T20" fmla="*/ 16 w 18"/>
                  <a:gd name="T21" fmla="*/ 0 h 25"/>
                  <a:gd name="T22" fmla="*/ 16 w 18"/>
                  <a:gd name="T23" fmla="*/ 4 h 25"/>
                  <a:gd name="T24" fmla="*/ 12 w 18"/>
                  <a:gd name="T25" fmla="*/ 16 h 25"/>
                  <a:gd name="T26" fmla="*/ 9 w 18"/>
                  <a:gd name="T27" fmla="*/ 12 h 25"/>
                  <a:gd name="T28" fmla="*/ 6 w 18"/>
                  <a:gd name="T29" fmla="*/ 14 h 25"/>
                  <a:gd name="T30" fmla="*/ 5 w 18"/>
                  <a:gd name="T31" fmla="*/ 16 h 25"/>
                  <a:gd name="T32" fmla="*/ 9 w 18"/>
                  <a:gd name="T33" fmla="*/ 21 h 25"/>
                  <a:gd name="T34" fmla="*/ 12 w 18"/>
                  <a:gd name="T35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" h="25">
                    <a:moveTo>
                      <a:pt x="16" y="4"/>
                    </a:moveTo>
                    <a:cubicBezTo>
                      <a:pt x="15" y="4"/>
                      <a:pt x="14" y="4"/>
                      <a:pt x="13" y="4"/>
                    </a:cubicBezTo>
                    <a:cubicBezTo>
                      <a:pt x="8" y="5"/>
                      <a:pt x="6" y="7"/>
                      <a:pt x="5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9"/>
                      <a:pt x="8" y="8"/>
                      <a:pt x="11" y="8"/>
                    </a:cubicBezTo>
                    <a:cubicBezTo>
                      <a:pt x="15" y="8"/>
                      <a:pt x="18" y="11"/>
                      <a:pt x="18" y="16"/>
                    </a:cubicBezTo>
                    <a:cubicBezTo>
                      <a:pt x="18" y="21"/>
                      <a:pt x="15" y="25"/>
                      <a:pt x="9" y="25"/>
                    </a:cubicBezTo>
                    <a:cubicBezTo>
                      <a:pt x="3" y="25"/>
                      <a:pt x="0" y="20"/>
                      <a:pt x="0" y="14"/>
                    </a:cubicBezTo>
                    <a:cubicBezTo>
                      <a:pt x="0" y="10"/>
                      <a:pt x="1" y="6"/>
                      <a:pt x="4" y="3"/>
                    </a:cubicBezTo>
                    <a:cubicBezTo>
                      <a:pt x="6" y="1"/>
                      <a:pt x="10" y="0"/>
                      <a:pt x="13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16" y="4"/>
                      <a:pt x="16" y="4"/>
                      <a:pt x="16" y="4"/>
                    </a:cubicBezTo>
                    <a:close/>
                    <a:moveTo>
                      <a:pt x="12" y="16"/>
                    </a:moveTo>
                    <a:cubicBezTo>
                      <a:pt x="12" y="14"/>
                      <a:pt x="11" y="12"/>
                      <a:pt x="9" y="12"/>
                    </a:cubicBezTo>
                    <a:cubicBezTo>
                      <a:pt x="7" y="12"/>
                      <a:pt x="6" y="13"/>
                      <a:pt x="6" y="14"/>
                    </a:cubicBezTo>
                    <a:cubicBezTo>
                      <a:pt x="5" y="15"/>
                      <a:pt x="5" y="15"/>
                      <a:pt x="5" y="16"/>
                    </a:cubicBezTo>
                    <a:cubicBezTo>
                      <a:pt x="5" y="18"/>
                      <a:pt x="7" y="21"/>
                      <a:pt x="9" y="21"/>
                    </a:cubicBezTo>
                    <a:cubicBezTo>
                      <a:pt x="11" y="21"/>
                      <a:pt x="12" y="19"/>
                      <a:pt x="12" y="1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3"/>
              <p:cNvSpPr>
                <a:spLocks/>
              </p:cNvSpPr>
              <p:nvPr/>
            </p:nvSpPr>
            <p:spPr bwMode="auto">
              <a:xfrm>
                <a:off x="4848224" y="4160838"/>
                <a:ext cx="63500" cy="93663"/>
              </a:xfrm>
              <a:custGeom>
                <a:avLst/>
                <a:gdLst>
                  <a:gd name="T0" fmla="*/ 40 w 40"/>
                  <a:gd name="T1" fmla="*/ 0 h 59"/>
                  <a:gd name="T2" fmla="*/ 40 w 40"/>
                  <a:gd name="T3" fmla="*/ 9 h 59"/>
                  <a:gd name="T4" fmla="*/ 16 w 40"/>
                  <a:gd name="T5" fmla="*/ 59 h 59"/>
                  <a:gd name="T6" fmla="*/ 2 w 40"/>
                  <a:gd name="T7" fmla="*/ 59 h 59"/>
                  <a:gd name="T8" fmla="*/ 26 w 40"/>
                  <a:gd name="T9" fmla="*/ 12 h 59"/>
                  <a:gd name="T10" fmla="*/ 26 w 40"/>
                  <a:gd name="T11" fmla="*/ 12 h 59"/>
                  <a:gd name="T12" fmla="*/ 0 w 40"/>
                  <a:gd name="T13" fmla="*/ 12 h 59"/>
                  <a:gd name="T14" fmla="*/ 0 w 40"/>
                  <a:gd name="T15" fmla="*/ 0 h 59"/>
                  <a:gd name="T16" fmla="*/ 40 w 40"/>
                  <a:gd name="T17" fmla="*/ 0 h 59"/>
                  <a:gd name="T18" fmla="*/ 40 w 40"/>
                  <a:gd name="T1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59">
                    <a:moveTo>
                      <a:pt x="40" y="0"/>
                    </a:moveTo>
                    <a:lnTo>
                      <a:pt x="40" y="9"/>
                    </a:lnTo>
                    <a:lnTo>
                      <a:pt x="16" y="59"/>
                    </a:lnTo>
                    <a:lnTo>
                      <a:pt x="2" y="59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4"/>
              <p:cNvSpPr>
                <a:spLocks noEditPoints="1"/>
              </p:cNvSpPr>
              <p:nvPr/>
            </p:nvSpPr>
            <p:spPr bwMode="auto">
              <a:xfrm>
                <a:off x="4584699" y="3919538"/>
                <a:ext cx="66675" cy="93663"/>
              </a:xfrm>
              <a:custGeom>
                <a:avLst/>
                <a:gdLst>
                  <a:gd name="T0" fmla="*/ 4 w 18"/>
                  <a:gd name="T1" fmla="*/ 12 h 25"/>
                  <a:gd name="T2" fmla="*/ 0 w 18"/>
                  <a:gd name="T3" fmla="*/ 7 h 25"/>
                  <a:gd name="T4" fmla="*/ 9 w 18"/>
                  <a:gd name="T5" fmla="*/ 0 h 25"/>
                  <a:gd name="T6" fmla="*/ 17 w 18"/>
                  <a:gd name="T7" fmla="*/ 6 h 25"/>
                  <a:gd name="T8" fmla="*/ 13 w 18"/>
                  <a:gd name="T9" fmla="*/ 12 h 25"/>
                  <a:gd name="T10" fmla="*/ 13 w 18"/>
                  <a:gd name="T11" fmla="*/ 12 h 25"/>
                  <a:gd name="T12" fmla="*/ 18 w 18"/>
                  <a:gd name="T13" fmla="*/ 18 h 25"/>
                  <a:gd name="T14" fmla="*/ 9 w 18"/>
                  <a:gd name="T15" fmla="*/ 25 h 25"/>
                  <a:gd name="T16" fmla="*/ 0 w 18"/>
                  <a:gd name="T17" fmla="*/ 18 h 25"/>
                  <a:gd name="T18" fmla="*/ 4 w 18"/>
                  <a:gd name="T19" fmla="*/ 12 h 25"/>
                  <a:gd name="T20" fmla="*/ 4 w 18"/>
                  <a:gd name="T21" fmla="*/ 12 h 25"/>
                  <a:gd name="T22" fmla="*/ 12 w 18"/>
                  <a:gd name="T23" fmla="*/ 18 h 25"/>
                  <a:gd name="T24" fmla="*/ 8 w 18"/>
                  <a:gd name="T25" fmla="*/ 14 h 25"/>
                  <a:gd name="T26" fmla="*/ 5 w 18"/>
                  <a:gd name="T27" fmla="*/ 18 h 25"/>
                  <a:gd name="T28" fmla="*/ 9 w 18"/>
                  <a:gd name="T29" fmla="*/ 21 h 25"/>
                  <a:gd name="T30" fmla="*/ 12 w 18"/>
                  <a:gd name="T31" fmla="*/ 18 h 25"/>
                  <a:gd name="T32" fmla="*/ 6 w 18"/>
                  <a:gd name="T33" fmla="*/ 7 h 25"/>
                  <a:gd name="T34" fmla="*/ 9 w 18"/>
                  <a:gd name="T35" fmla="*/ 10 h 25"/>
                  <a:gd name="T36" fmla="*/ 12 w 18"/>
                  <a:gd name="T37" fmla="*/ 7 h 25"/>
                  <a:gd name="T38" fmla="*/ 9 w 18"/>
                  <a:gd name="T39" fmla="*/ 4 h 25"/>
                  <a:gd name="T40" fmla="*/ 6 w 18"/>
                  <a:gd name="T41" fmla="*/ 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25">
                    <a:moveTo>
                      <a:pt x="4" y="12"/>
                    </a:moveTo>
                    <a:cubicBezTo>
                      <a:pt x="2" y="11"/>
                      <a:pt x="0" y="9"/>
                      <a:pt x="0" y="7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5" y="0"/>
                      <a:pt x="17" y="3"/>
                      <a:pt x="17" y="6"/>
                    </a:cubicBezTo>
                    <a:cubicBezTo>
                      <a:pt x="17" y="8"/>
                      <a:pt x="16" y="10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6" y="13"/>
                      <a:pt x="18" y="15"/>
                      <a:pt x="18" y="18"/>
                    </a:cubicBezTo>
                    <a:cubicBezTo>
                      <a:pt x="18" y="22"/>
                      <a:pt x="14" y="25"/>
                      <a:pt x="9" y="25"/>
                    </a:cubicBezTo>
                    <a:cubicBezTo>
                      <a:pt x="2" y="25"/>
                      <a:pt x="0" y="22"/>
                      <a:pt x="0" y="18"/>
                    </a:cubicBezTo>
                    <a:cubicBezTo>
                      <a:pt x="0" y="15"/>
                      <a:pt x="1" y="13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lose/>
                    <a:moveTo>
                      <a:pt x="12" y="18"/>
                    </a:moveTo>
                    <a:cubicBezTo>
                      <a:pt x="12" y="16"/>
                      <a:pt x="11" y="15"/>
                      <a:pt x="8" y="14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11" y="21"/>
                      <a:pt x="12" y="20"/>
                      <a:pt x="12" y="18"/>
                    </a:cubicBezTo>
                    <a:close/>
                    <a:moveTo>
                      <a:pt x="6" y="7"/>
                    </a:moveTo>
                    <a:cubicBezTo>
                      <a:pt x="6" y="8"/>
                      <a:pt x="7" y="9"/>
                      <a:pt x="9" y="10"/>
                    </a:cubicBezTo>
                    <a:cubicBezTo>
                      <a:pt x="10" y="10"/>
                      <a:pt x="12" y="8"/>
                      <a:pt x="12" y="7"/>
                    </a:cubicBezTo>
                    <a:cubicBezTo>
                      <a:pt x="12" y="5"/>
                      <a:pt x="11" y="4"/>
                      <a:pt x="9" y="4"/>
                    </a:cubicBezTo>
                    <a:cubicBezTo>
                      <a:pt x="7" y="4"/>
                      <a:pt x="6" y="5"/>
                      <a:pt x="6" y="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5"/>
              <p:cNvSpPr>
                <a:spLocks noEditPoints="1"/>
              </p:cNvSpPr>
              <p:nvPr/>
            </p:nvSpPr>
            <p:spPr bwMode="auto">
              <a:xfrm>
                <a:off x="4475162" y="3554413"/>
                <a:ext cx="66675" cy="93663"/>
              </a:xfrm>
              <a:custGeom>
                <a:avLst/>
                <a:gdLst>
                  <a:gd name="T0" fmla="*/ 2 w 18"/>
                  <a:gd name="T1" fmla="*/ 21 h 25"/>
                  <a:gd name="T2" fmla="*/ 4 w 18"/>
                  <a:gd name="T3" fmla="*/ 21 h 25"/>
                  <a:gd name="T4" fmla="*/ 9 w 18"/>
                  <a:gd name="T5" fmla="*/ 19 h 25"/>
                  <a:gd name="T6" fmla="*/ 12 w 18"/>
                  <a:gd name="T7" fmla="*/ 15 h 25"/>
                  <a:gd name="T8" fmla="*/ 12 w 18"/>
                  <a:gd name="T9" fmla="*/ 15 h 25"/>
                  <a:gd name="T10" fmla="*/ 7 w 18"/>
                  <a:gd name="T11" fmla="*/ 16 h 25"/>
                  <a:gd name="T12" fmla="*/ 0 w 18"/>
                  <a:gd name="T13" fmla="*/ 9 h 25"/>
                  <a:gd name="T14" fmla="*/ 9 w 18"/>
                  <a:gd name="T15" fmla="*/ 0 h 25"/>
                  <a:gd name="T16" fmla="*/ 18 w 18"/>
                  <a:gd name="T17" fmla="*/ 11 h 25"/>
                  <a:gd name="T18" fmla="*/ 14 w 18"/>
                  <a:gd name="T19" fmla="*/ 22 h 25"/>
                  <a:gd name="T20" fmla="*/ 4 w 18"/>
                  <a:gd name="T21" fmla="*/ 25 h 25"/>
                  <a:gd name="T22" fmla="*/ 2 w 18"/>
                  <a:gd name="T23" fmla="*/ 25 h 25"/>
                  <a:gd name="T24" fmla="*/ 2 w 18"/>
                  <a:gd name="T25" fmla="*/ 21 h 25"/>
                  <a:gd name="T26" fmla="*/ 5 w 18"/>
                  <a:gd name="T27" fmla="*/ 8 h 25"/>
                  <a:gd name="T28" fmla="*/ 9 w 18"/>
                  <a:gd name="T29" fmla="*/ 12 h 25"/>
                  <a:gd name="T30" fmla="*/ 12 w 18"/>
                  <a:gd name="T31" fmla="*/ 11 h 25"/>
                  <a:gd name="T32" fmla="*/ 12 w 18"/>
                  <a:gd name="T33" fmla="*/ 9 h 25"/>
                  <a:gd name="T34" fmla="*/ 8 w 18"/>
                  <a:gd name="T35" fmla="*/ 4 h 25"/>
                  <a:gd name="T36" fmla="*/ 5 w 18"/>
                  <a:gd name="T37" fmla="*/ 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5">
                    <a:moveTo>
                      <a:pt x="2" y="21"/>
                    </a:moveTo>
                    <a:cubicBezTo>
                      <a:pt x="2" y="21"/>
                      <a:pt x="3" y="21"/>
                      <a:pt x="4" y="21"/>
                    </a:cubicBezTo>
                    <a:cubicBezTo>
                      <a:pt x="6" y="21"/>
                      <a:pt x="8" y="20"/>
                      <a:pt x="9" y="19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1" y="16"/>
                      <a:pt x="9" y="16"/>
                      <a:pt x="7" y="16"/>
                    </a:cubicBezTo>
                    <a:cubicBezTo>
                      <a:pt x="3" y="16"/>
                      <a:pt x="0" y="14"/>
                      <a:pt x="0" y="9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15" y="0"/>
                      <a:pt x="18" y="5"/>
                      <a:pt x="18" y="11"/>
                    </a:cubicBezTo>
                    <a:cubicBezTo>
                      <a:pt x="18" y="16"/>
                      <a:pt x="16" y="19"/>
                      <a:pt x="14" y="22"/>
                    </a:cubicBezTo>
                    <a:cubicBezTo>
                      <a:pt x="11" y="24"/>
                      <a:pt x="8" y="25"/>
                      <a:pt x="4" y="25"/>
                    </a:cubicBezTo>
                    <a:cubicBezTo>
                      <a:pt x="3" y="25"/>
                      <a:pt x="2" y="25"/>
                      <a:pt x="2" y="25"/>
                    </a:cubicBezTo>
                    <a:cubicBezTo>
                      <a:pt x="2" y="21"/>
                      <a:pt x="2" y="21"/>
                      <a:pt x="2" y="21"/>
                    </a:cubicBezTo>
                    <a:close/>
                    <a:moveTo>
                      <a:pt x="5" y="8"/>
                    </a:moveTo>
                    <a:cubicBezTo>
                      <a:pt x="5" y="11"/>
                      <a:pt x="6" y="12"/>
                      <a:pt x="9" y="12"/>
                    </a:cubicBezTo>
                    <a:cubicBezTo>
                      <a:pt x="10" y="12"/>
                      <a:pt x="11" y="12"/>
                      <a:pt x="12" y="11"/>
                    </a:cubicBezTo>
                    <a:cubicBezTo>
                      <a:pt x="12" y="10"/>
                      <a:pt x="12" y="10"/>
                      <a:pt x="12" y="9"/>
                    </a:cubicBezTo>
                    <a:cubicBezTo>
                      <a:pt x="12" y="7"/>
                      <a:pt x="11" y="4"/>
                      <a:pt x="8" y="4"/>
                    </a:cubicBezTo>
                    <a:cubicBezTo>
                      <a:pt x="7" y="4"/>
                      <a:pt x="5" y="6"/>
                      <a:pt x="5" y="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6"/>
              <p:cNvSpPr>
                <a:spLocks/>
              </p:cNvSpPr>
              <p:nvPr/>
            </p:nvSpPr>
            <p:spPr bwMode="auto">
              <a:xfrm>
                <a:off x="4591049" y="3214688"/>
                <a:ext cx="41275" cy="90488"/>
              </a:xfrm>
              <a:custGeom>
                <a:avLst/>
                <a:gdLst>
                  <a:gd name="T0" fmla="*/ 15 w 26"/>
                  <a:gd name="T1" fmla="*/ 12 h 57"/>
                  <a:gd name="T2" fmla="*/ 12 w 26"/>
                  <a:gd name="T3" fmla="*/ 12 h 57"/>
                  <a:gd name="T4" fmla="*/ 3 w 26"/>
                  <a:gd name="T5" fmla="*/ 17 h 57"/>
                  <a:gd name="T6" fmla="*/ 0 w 26"/>
                  <a:gd name="T7" fmla="*/ 7 h 57"/>
                  <a:gd name="T8" fmla="*/ 15 w 26"/>
                  <a:gd name="T9" fmla="*/ 0 h 57"/>
                  <a:gd name="T10" fmla="*/ 26 w 26"/>
                  <a:gd name="T11" fmla="*/ 0 h 57"/>
                  <a:gd name="T12" fmla="*/ 26 w 26"/>
                  <a:gd name="T13" fmla="*/ 57 h 57"/>
                  <a:gd name="T14" fmla="*/ 15 w 26"/>
                  <a:gd name="T15" fmla="*/ 57 h 57"/>
                  <a:gd name="T16" fmla="*/ 15 w 26"/>
                  <a:gd name="T17" fmla="*/ 12 h 57"/>
                  <a:gd name="T18" fmla="*/ 15 w 26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7">
                    <a:moveTo>
                      <a:pt x="15" y="12"/>
                    </a:moveTo>
                    <a:lnTo>
                      <a:pt x="12" y="12"/>
                    </a:lnTo>
                    <a:lnTo>
                      <a:pt x="3" y="1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6" y="0"/>
                    </a:lnTo>
                    <a:lnTo>
                      <a:pt x="26" y="57"/>
                    </a:lnTo>
                    <a:lnTo>
                      <a:pt x="15" y="57"/>
                    </a:lnTo>
                    <a:lnTo>
                      <a:pt x="15" y="12"/>
                    </a:lnTo>
                    <a:lnTo>
                      <a:pt x="15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7"/>
              <p:cNvSpPr>
                <a:spLocks noEditPoints="1"/>
              </p:cNvSpPr>
              <p:nvPr/>
            </p:nvSpPr>
            <p:spPr bwMode="auto">
              <a:xfrm>
                <a:off x="4645024" y="3214688"/>
                <a:ext cx="66675" cy="93663"/>
              </a:xfrm>
              <a:custGeom>
                <a:avLst/>
                <a:gdLst>
                  <a:gd name="T0" fmla="*/ 18 w 18"/>
                  <a:gd name="T1" fmla="*/ 12 h 25"/>
                  <a:gd name="T2" fmla="*/ 9 w 18"/>
                  <a:gd name="T3" fmla="*/ 25 h 25"/>
                  <a:gd name="T4" fmla="*/ 0 w 18"/>
                  <a:gd name="T5" fmla="*/ 12 h 25"/>
                  <a:gd name="T6" fmla="*/ 9 w 18"/>
                  <a:gd name="T7" fmla="*/ 0 h 25"/>
                  <a:gd name="T8" fmla="*/ 18 w 18"/>
                  <a:gd name="T9" fmla="*/ 12 h 25"/>
                  <a:gd name="T10" fmla="*/ 5 w 18"/>
                  <a:gd name="T11" fmla="*/ 12 h 25"/>
                  <a:gd name="T12" fmla="*/ 9 w 18"/>
                  <a:gd name="T13" fmla="*/ 20 h 25"/>
                  <a:gd name="T14" fmla="*/ 12 w 18"/>
                  <a:gd name="T15" fmla="*/ 12 h 25"/>
                  <a:gd name="T16" fmla="*/ 9 w 18"/>
                  <a:gd name="T17" fmla="*/ 4 h 25"/>
                  <a:gd name="T18" fmla="*/ 5 w 18"/>
                  <a:gd name="T1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25">
                    <a:moveTo>
                      <a:pt x="18" y="12"/>
                    </a:moveTo>
                    <a:cubicBezTo>
                      <a:pt x="18" y="20"/>
                      <a:pt x="15" y="25"/>
                      <a:pt x="9" y="25"/>
                    </a:cubicBezTo>
                    <a:cubicBezTo>
                      <a:pt x="2" y="25"/>
                      <a:pt x="0" y="19"/>
                      <a:pt x="0" y="12"/>
                    </a:cubicBezTo>
                    <a:cubicBezTo>
                      <a:pt x="0" y="5"/>
                      <a:pt x="3" y="0"/>
                      <a:pt x="9" y="0"/>
                    </a:cubicBezTo>
                    <a:cubicBezTo>
                      <a:pt x="15" y="0"/>
                      <a:pt x="18" y="5"/>
                      <a:pt x="18" y="12"/>
                    </a:cubicBezTo>
                    <a:close/>
                    <a:moveTo>
                      <a:pt x="5" y="12"/>
                    </a:moveTo>
                    <a:cubicBezTo>
                      <a:pt x="5" y="18"/>
                      <a:pt x="7" y="20"/>
                      <a:pt x="9" y="20"/>
                    </a:cubicBezTo>
                    <a:cubicBezTo>
                      <a:pt x="11" y="20"/>
                      <a:pt x="12" y="18"/>
                      <a:pt x="12" y="12"/>
                    </a:cubicBezTo>
                    <a:cubicBezTo>
                      <a:pt x="12" y="7"/>
                      <a:pt x="11" y="4"/>
                      <a:pt x="9" y="4"/>
                    </a:cubicBezTo>
                    <a:cubicBezTo>
                      <a:pt x="7" y="4"/>
                      <a:pt x="5" y="7"/>
                      <a:pt x="5" y="1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"/>
              <p:cNvSpPr>
                <a:spLocks/>
              </p:cNvSpPr>
              <p:nvPr/>
            </p:nvSpPr>
            <p:spPr bwMode="auto">
              <a:xfrm>
                <a:off x="4829174" y="2973388"/>
                <a:ext cx="41275" cy="93663"/>
              </a:xfrm>
              <a:custGeom>
                <a:avLst/>
                <a:gdLst>
                  <a:gd name="T0" fmla="*/ 12 w 26"/>
                  <a:gd name="T1" fmla="*/ 12 h 59"/>
                  <a:gd name="T2" fmla="*/ 12 w 26"/>
                  <a:gd name="T3" fmla="*/ 12 h 59"/>
                  <a:gd name="T4" fmla="*/ 2 w 26"/>
                  <a:gd name="T5" fmla="*/ 19 h 59"/>
                  <a:gd name="T6" fmla="*/ 0 w 26"/>
                  <a:gd name="T7" fmla="*/ 7 h 59"/>
                  <a:gd name="T8" fmla="*/ 14 w 26"/>
                  <a:gd name="T9" fmla="*/ 0 h 59"/>
                  <a:gd name="T10" fmla="*/ 26 w 26"/>
                  <a:gd name="T11" fmla="*/ 0 h 59"/>
                  <a:gd name="T12" fmla="*/ 26 w 26"/>
                  <a:gd name="T13" fmla="*/ 59 h 59"/>
                  <a:gd name="T14" fmla="*/ 12 w 26"/>
                  <a:gd name="T15" fmla="*/ 59 h 59"/>
                  <a:gd name="T16" fmla="*/ 12 w 26"/>
                  <a:gd name="T17" fmla="*/ 12 h 59"/>
                  <a:gd name="T18" fmla="*/ 12 w 26"/>
                  <a:gd name="T19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9">
                    <a:moveTo>
                      <a:pt x="12" y="12"/>
                    </a:moveTo>
                    <a:lnTo>
                      <a:pt x="12" y="12"/>
                    </a:lnTo>
                    <a:lnTo>
                      <a:pt x="2" y="19"/>
                    </a:lnTo>
                    <a:lnTo>
                      <a:pt x="0" y="7"/>
                    </a:lnTo>
                    <a:lnTo>
                      <a:pt x="14" y="0"/>
                    </a:lnTo>
                    <a:lnTo>
                      <a:pt x="26" y="0"/>
                    </a:lnTo>
                    <a:lnTo>
                      <a:pt x="26" y="59"/>
                    </a:lnTo>
                    <a:lnTo>
                      <a:pt x="12" y="59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9"/>
              <p:cNvSpPr>
                <a:spLocks/>
              </p:cNvSpPr>
              <p:nvPr/>
            </p:nvSpPr>
            <p:spPr bwMode="auto">
              <a:xfrm>
                <a:off x="4889499" y="2973388"/>
                <a:ext cx="41275" cy="93663"/>
              </a:xfrm>
              <a:custGeom>
                <a:avLst/>
                <a:gdLst>
                  <a:gd name="T0" fmla="*/ 14 w 26"/>
                  <a:gd name="T1" fmla="*/ 12 h 59"/>
                  <a:gd name="T2" fmla="*/ 14 w 26"/>
                  <a:gd name="T3" fmla="*/ 12 h 59"/>
                  <a:gd name="T4" fmla="*/ 2 w 26"/>
                  <a:gd name="T5" fmla="*/ 19 h 59"/>
                  <a:gd name="T6" fmla="*/ 0 w 26"/>
                  <a:gd name="T7" fmla="*/ 7 h 59"/>
                  <a:gd name="T8" fmla="*/ 16 w 26"/>
                  <a:gd name="T9" fmla="*/ 0 h 59"/>
                  <a:gd name="T10" fmla="*/ 26 w 26"/>
                  <a:gd name="T11" fmla="*/ 0 h 59"/>
                  <a:gd name="T12" fmla="*/ 26 w 26"/>
                  <a:gd name="T13" fmla="*/ 59 h 59"/>
                  <a:gd name="T14" fmla="*/ 14 w 26"/>
                  <a:gd name="T15" fmla="*/ 59 h 59"/>
                  <a:gd name="T16" fmla="*/ 14 w 26"/>
                  <a:gd name="T17" fmla="*/ 12 h 59"/>
                  <a:gd name="T18" fmla="*/ 14 w 26"/>
                  <a:gd name="T19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9">
                    <a:moveTo>
                      <a:pt x="14" y="12"/>
                    </a:moveTo>
                    <a:lnTo>
                      <a:pt x="14" y="12"/>
                    </a:lnTo>
                    <a:lnTo>
                      <a:pt x="2" y="19"/>
                    </a:lnTo>
                    <a:lnTo>
                      <a:pt x="0" y="7"/>
                    </a:lnTo>
                    <a:lnTo>
                      <a:pt x="16" y="0"/>
                    </a:lnTo>
                    <a:lnTo>
                      <a:pt x="26" y="0"/>
                    </a:lnTo>
                    <a:lnTo>
                      <a:pt x="26" y="59"/>
                    </a:lnTo>
                    <a:lnTo>
                      <a:pt x="14" y="59"/>
                    </a:lnTo>
                    <a:lnTo>
                      <a:pt x="14" y="12"/>
                    </a:lnTo>
                    <a:lnTo>
                      <a:pt x="14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20"/>
              <p:cNvSpPr>
                <a:spLocks/>
              </p:cNvSpPr>
              <p:nvPr/>
            </p:nvSpPr>
            <p:spPr bwMode="auto">
              <a:xfrm>
                <a:off x="5141912" y="2874963"/>
                <a:ext cx="41275" cy="90488"/>
              </a:xfrm>
              <a:custGeom>
                <a:avLst/>
                <a:gdLst>
                  <a:gd name="T0" fmla="*/ 12 w 26"/>
                  <a:gd name="T1" fmla="*/ 12 h 57"/>
                  <a:gd name="T2" fmla="*/ 12 w 26"/>
                  <a:gd name="T3" fmla="*/ 12 h 57"/>
                  <a:gd name="T4" fmla="*/ 2 w 26"/>
                  <a:gd name="T5" fmla="*/ 17 h 57"/>
                  <a:gd name="T6" fmla="*/ 0 w 26"/>
                  <a:gd name="T7" fmla="*/ 7 h 57"/>
                  <a:gd name="T8" fmla="*/ 14 w 26"/>
                  <a:gd name="T9" fmla="*/ 0 h 57"/>
                  <a:gd name="T10" fmla="*/ 26 w 26"/>
                  <a:gd name="T11" fmla="*/ 0 h 57"/>
                  <a:gd name="T12" fmla="*/ 26 w 26"/>
                  <a:gd name="T13" fmla="*/ 57 h 57"/>
                  <a:gd name="T14" fmla="*/ 12 w 26"/>
                  <a:gd name="T15" fmla="*/ 57 h 57"/>
                  <a:gd name="T16" fmla="*/ 12 w 26"/>
                  <a:gd name="T17" fmla="*/ 12 h 57"/>
                  <a:gd name="T18" fmla="*/ 12 w 26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7">
                    <a:moveTo>
                      <a:pt x="12" y="12"/>
                    </a:moveTo>
                    <a:lnTo>
                      <a:pt x="12" y="12"/>
                    </a:lnTo>
                    <a:lnTo>
                      <a:pt x="2" y="17"/>
                    </a:lnTo>
                    <a:lnTo>
                      <a:pt x="0" y="7"/>
                    </a:lnTo>
                    <a:lnTo>
                      <a:pt x="14" y="0"/>
                    </a:lnTo>
                    <a:lnTo>
                      <a:pt x="26" y="0"/>
                    </a:lnTo>
                    <a:lnTo>
                      <a:pt x="26" y="57"/>
                    </a:lnTo>
                    <a:lnTo>
                      <a:pt x="12" y="57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21"/>
              <p:cNvSpPr>
                <a:spLocks/>
              </p:cNvSpPr>
              <p:nvPr/>
            </p:nvSpPr>
            <p:spPr bwMode="auto">
              <a:xfrm>
                <a:off x="5202237" y="2874963"/>
                <a:ext cx="68262" cy="90488"/>
              </a:xfrm>
              <a:custGeom>
                <a:avLst/>
                <a:gdLst>
                  <a:gd name="T0" fmla="*/ 0 w 18"/>
                  <a:gd name="T1" fmla="*/ 24 h 24"/>
                  <a:gd name="T2" fmla="*/ 0 w 18"/>
                  <a:gd name="T3" fmla="*/ 21 h 24"/>
                  <a:gd name="T4" fmla="*/ 3 w 18"/>
                  <a:gd name="T5" fmla="*/ 18 h 24"/>
                  <a:gd name="T6" fmla="*/ 11 w 18"/>
                  <a:gd name="T7" fmla="*/ 8 h 24"/>
                  <a:gd name="T8" fmla="*/ 7 w 18"/>
                  <a:gd name="T9" fmla="*/ 4 h 24"/>
                  <a:gd name="T10" fmla="*/ 2 w 18"/>
                  <a:gd name="T11" fmla="*/ 6 h 24"/>
                  <a:gd name="T12" fmla="*/ 1 w 18"/>
                  <a:gd name="T13" fmla="*/ 2 h 24"/>
                  <a:gd name="T14" fmla="*/ 9 w 18"/>
                  <a:gd name="T15" fmla="*/ 0 h 24"/>
                  <a:gd name="T16" fmla="*/ 17 w 18"/>
                  <a:gd name="T17" fmla="*/ 7 h 24"/>
                  <a:gd name="T18" fmla="*/ 11 w 18"/>
                  <a:gd name="T19" fmla="*/ 18 h 24"/>
                  <a:gd name="T20" fmla="*/ 8 w 18"/>
                  <a:gd name="T21" fmla="*/ 20 h 24"/>
                  <a:gd name="T22" fmla="*/ 8 w 18"/>
                  <a:gd name="T23" fmla="*/ 20 h 24"/>
                  <a:gd name="T24" fmla="*/ 18 w 18"/>
                  <a:gd name="T25" fmla="*/ 20 h 24"/>
                  <a:gd name="T26" fmla="*/ 18 w 18"/>
                  <a:gd name="T27" fmla="*/ 24 h 24"/>
                  <a:gd name="T28" fmla="*/ 0 w 18"/>
                  <a:gd name="T2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24">
                    <a:moveTo>
                      <a:pt x="0" y="24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9" y="13"/>
                      <a:pt x="11" y="11"/>
                      <a:pt x="11" y="8"/>
                    </a:cubicBezTo>
                    <a:cubicBezTo>
                      <a:pt x="11" y="6"/>
                      <a:pt x="10" y="4"/>
                      <a:pt x="7" y="4"/>
                    </a:cubicBezTo>
                    <a:cubicBezTo>
                      <a:pt x="5" y="4"/>
                      <a:pt x="3" y="5"/>
                      <a:pt x="2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5" y="0"/>
                      <a:pt x="9" y="0"/>
                    </a:cubicBezTo>
                    <a:cubicBezTo>
                      <a:pt x="14" y="0"/>
                      <a:pt x="17" y="3"/>
                      <a:pt x="17" y="7"/>
                    </a:cubicBezTo>
                    <a:cubicBezTo>
                      <a:pt x="17" y="11"/>
                      <a:pt x="14" y="15"/>
                      <a:pt x="11" y="1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0" y="24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45"/>
              <p:cNvSpPr>
                <a:spLocks/>
              </p:cNvSpPr>
              <p:nvPr/>
            </p:nvSpPr>
            <p:spPr bwMode="auto">
              <a:xfrm>
                <a:off x="5510212" y="2965450"/>
                <a:ext cx="42862" cy="90488"/>
              </a:xfrm>
              <a:custGeom>
                <a:avLst/>
                <a:gdLst>
                  <a:gd name="T0" fmla="*/ 12 w 27"/>
                  <a:gd name="T1" fmla="*/ 12 h 57"/>
                  <a:gd name="T2" fmla="*/ 12 w 27"/>
                  <a:gd name="T3" fmla="*/ 12 h 57"/>
                  <a:gd name="T4" fmla="*/ 3 w 27"/>
                  <a:gd name="T5" fmla="*/ 17 h 57"/>
                  <a:gd name="T6" fmla="*/ 0 w 27"/>
                  <a:gd name="T7" fmla="*/ 7 h 57"/>
                  <a:gd name="T8" fmla="*/ 15 w 27"/>
                  <a:gd name="T9" fmla="*/ 0 h 57"/>
                  <a:gd name="T10" fmla="*/ 27 w 27"/>
                  <a:gd name="T11" fmla="*/ 0 h 57"/>
                  <a:gd name="T12" fmla="*/ 27 w 27"/>
                  <a:gd name="T13" fmla="*/ 57 h 57"/>
                  <a:gd name="T14" fmla="*/ 12 w 27"/>
                  <a:gd name="T15" fmla="*/ 57 h 57"/>
                  <a:gd name="T16" fmla="*/ 12 w 27"/>
                  <a:gd name="T17" fmla="*/ 12 h 57"/>
                  <a:gd name="T18" fmla="*/ 12 w 27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57">
                    <a:moveTo>
                      <a:pt x="12" y="12"/>
                    </a:moveTo>
                    <a:lnTo>
                      <a:pt x="12" y="12"/>
                    </a:lnTo>
                    <a:lnTo>
                      <a:pt x="3" y="1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7" y="0"/>
                    </a:lnTo>
                    <a:lnTo>
                      <a:pt x="27" y="57"/>
                    </a:lnTo>
                    <a:lnTo>
                      <a:pt x="12" y="57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46"/>
              <p:cNvSpPr>
                <a:spLocks/>
              </p:cNvSpPr>
              <p:nvPr/>
            </p:nvSpPr>
            <p:spPr bwMode="auto">
              <a:xfrm>
                <a:off x="5770562" y="3203575"/>
                <a:ext cx="65087" cy="90488"/>
              </a:xfrm>
              <a:custGeom>
                <a:avLst/>
                <a:gdLst>
                  <a:gd name="T0" fmla="*/ 0 w 17"/>
                  <a:gd name="T1" fmla="*/ 24 h 24"/>
                  <a:gd name="T2" fmla="*/ 0 w 17"/>
                  <a:gd name="T3" fmla="*/ 21 h 24"/>
                  <a:gd name="T4" fmla="*/ 3 w 17"/>
                  <a:gd name="T5" fmla="*/ 18 h 24"/>
                  <a:gd name="T6" fmla="*/ 11 w 17"/>
                  <a:gd name="T7" fmla="*/ 8 h 24"/>
                  <a:gd name="T8" fmla="*/ 7 w 17"/>
                  <a:gd name="T9" fmla="*/ 4 h 24"/>
                  <a:gd name="T10" fmla="*/ 2 w 17"/>
                  <a:gd name="T11" fmla="*/ 6 h 24"/>
                  <a:gd name="T12" fmla="*/ 0 w 17"/>
                  <a:gd name="T13" fmla="*/ 2 h 24"/>
                  <a:gd name="T14" fmla="*/ 8 w 17"/>
                  <a:gd name="T15" fmla="*/ 0 h 24"/>
                  <a:gd name="T16" fmla="*/ 17 w 17"/>
                  <a:gd name="T17" fmla="*/ 7 h 24"/>
                  <a:gd name="T18" fmla="*/ 10 w 17"/>
                  <a:gd name="T19" fmla="*/ 18 h 24"/>
                  <a:gd name="T20" fmla="*/ 8 w 17"/>
                  <a:gd name="T21" fmla="*/ 20 h 24"/>
                  <a:gd name="T22" fmla="*/ 8 w 17"/>
                  <a:gd name="T23" fmla="*/ 20 h 24"/>
                  <a:gd name="T24" fmla="*/ 17 w 17"/>
                  <a:gd name="T25" fmla="*/ 20 h 24"/>
                  <a:gd name="T26" fmla="*/ 17 w 17"/>
                  <a:gd name="T27" fmla="*/ 24 h 24"/>
                  <a:gd name="T28" fmla="*/ 0 w 17"/>
                  <a:gd name="T2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" h="24">
                    <a:moveTo>
                      <a:pt x="0" y="24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8" y="13"/>
                      <a:pt x="11" y="11"/>
                      <a:pt x="11" y="8"/>
                    </a:cubicBezTo>
                    <a:cubicBezTo>
                      <a:pt x="11" y="6"/>
                      <a:pt x="10" y="4"/>
                      <a:pt x="7" y="4"/>
                    </a:cubicBezTo>
                    <a:cubicBezTo>
                      <a:pt x="5" y="4"/>
                      <a:pt x="3" y="5"/>
                      <a:pt x="2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1"/>
                      <a:pt x="5" y="0"/>
                      <a:pt x="8" y="0"/>
                    </a:cubicBezTo>
                    <a:cubicBezTo>
                      <a:pt x="14" y="0"/>
                      <a:pt x="17" y="3"/>
                      <a:pt x="17" y="7"/>
                    </a:cubicBezTo>
                    <a:cubicBezTo>
                      <a:pt x="17" y="11"/>
                      <a:pt x="14" y="15"/>
                      <a:pt x="10" y="1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0" y="24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47"/>
              <p:cNvSpPr>
                <a:spLocks/>
              </p:cNvSpPr>
              <p:nvPr/>
            </p:nvSpPr>
            <p:spPr bwMode="auto">
              <a:xfrm>
                <a:off x="5883274" y="3565525"/>
                <a:ext cx="68262" cy="93663"/>
              </a:xfrm>
              <a:custGeom>
                <a:avLst/>
                <a:gdLst>
                  <a:gd name="T0" fmla="*/ 2 w 18"/>
                  <a:gd name="T1" fmla="*/ 19 h 25"/>
                  <a:gd name="T2" fmla="*/ 7 w 18"/>
                  <a:gd name="T3" fmla="*/ 21 h 25"/>
                  <a:gd name="T4" fmla="*/ 12 w 18"/>
                  <a:gd name="T5" fmla="*/ 18 h 25"/>
                  <a:gd name="T6" fmla="*/ 7 w 18"/>
                  <a:gd name="T7" fmla="*/ 14 h 25"/>
                  <a:gd name="T8" fmla="*/ 4 w 18"/>
                  <a:gd name="T9" fmla="*/ 14 h 25"/>
                  <a:gd name="T10" fmla="*/ 4 w 18"/>
                  <a:gd name="T11" fmla="*/ 10 h 25"/>
                  <a:gd name="T12" fmla="*/ 7 w 18"/>
                  <a:gd name="T13" fmla="*/ 10 h 25"/>
                  <a:gd name="T14" fmla="*/ 11 w 18"/>
                  <a:gd name="T15" fmla="*/ 7 h 25"/>
                  <a:gd name="T16" fmla="*/ 7 w 18"/>
                  <a:gd name="T17" fmla="*/ 5 h 25"/>
                  <a:gd name="T18" fmla="*/ 2 w 18"/>
                  <a:gd name="T19" fmla="*/ 6 h 25"/>
                  <a:gd name="T20" fmla="*/ 1 w 18"/>
                  <a:gd name="T21" fmla="*/ 2 h 25"/>
                  <a:gd name="T22" fmla="*/ 9 w 18"/>
                  <a:gd name="T23" fmla="*/ 0 h 25"/>
                  <a:gd name="T24" fmla="*/ 17 w 18"/>
                  <a:gd name="T25" fmla="*/ 6 h 25"/>
                  <a:gd name="T26" fmla="*/ 12 w 18"/>
                  <a:gd name="T27" fmla="*/ 12 h 25"/>
                  <a:gd name="T28" fmla="*/ 12 w 18"/>
                  <a:gd name="T29" fmla="*/ 12 h 25"/>
                  <a:gd name="T30" fmla="*/ 18 w 18"/>
                  <a:gd name="T31" fmla="*/ 18 h 25"/>
                  <a:gd name="T32" fmla="*/ 8 w 18"/>
                  <a:gd name="T33" fmla="*/ 25 h 25"/>
                  <a:gd name="T34" fmla="*/ 0 w 18"/>
                  <a:gd name="T35" fmla="*/ 24 h 25"/>
                  <a:gd name="T36" fmla="*/ 2 w 18"/>
                  <a:gd name="T37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5">
                    <a:moveTo>
                      <a:pt x="2" y="19"/>
                    </a:moveTo>
                    <a:cubicBezTo>
                      <a:pt x="3" y="20"/>
                      <a:pt x="5" y="21"/>
                      <a:pt x="7" y="21"/>
                    </a:cubicBezTo>
                    <a:cubicBezTo>
                      <a:pt x="10" y="21"/>
                      <a:pt x="12" y="19"/>
                      <a:pt x="12" y="18"/>
                    </a:cubicBezTo>
                    <a:cubicBezTo>
                      <a:pt x="12" y="15"/>
                      <a:pt x="9" y="14"/>
                      <a:pt x="7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9" y="10"/>
                      <a:pt x="11" y="9"/>
                      <a:pt x="11" y="7"/>
                    </a:cubicBezTo>
                    <a:cubicBezTo>
                      <a:pt x="11" y="6"/>
                      <a:pt x="10" y="5"/>
                      <a:pt x="7" y="5"/>
                    </a:cubicBezTo>
                    <a:cubicBezTo>
                      <a:pt x="5" y="5"/>
                      <a:pt x="3" y="6"/>
                      <a:pt x="2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1"/>
                      <a:pt x="6" y="0"/>
                      <a:pt x="9" y="0"/>
                    </a:cubicBezTo>
                    <a:cubicBezTo>
                      <a:pt x="14" y="0"/>
                      <a:pt x="17" y="3"/>
                      <a:pt x="17" y="6"/>
                    </a:cubicBezTo>
                    <a:cubicBezTo>
                      <a:pt x="17" y="9"/>
                      <a:pt x="15" y="11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5" y="12"/>
                      <a:pt x="18" y="15"/>
                      <a:pt x="18" y="18"/>
                    </a:cubicBezTo>
                    <a:cubicBezTo>
                      <a:pt x="18" y="22"/>
                      <a:pt x="14" y="25"/>
                      <a:pt x="8" y="25"/>
                    </a:cubicBezTo>
                    <a:cubicBezTo>
                      <a:pt x="5" y="25"/>
                      <a:pt x="2" y="24"/>
                      <a:pt x="0" y="24"/>
                    </a:cubicBezTo>
                    <a:lnTo>
                      <a:pt x="2" y="1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48"/>
              <p:cNvSpPr>
                <a:spLocks noEditPoints="1"/>
              </p:cNvSpPr>
              <p:nvPr/>
            </p:nvSpPr>
            <p:spPr bwMode="auto">
              <a:xfrm>
                <a:off x="5770562" y="3919538"/>
                <a:ext cx="71437" cy="93663"/>
              </a:xfrm>
              <a:custGeom>
                <a:avLst/>
                <a:gdLst>
                  <a:gd name="T0" fmla="*/ 11 w 19"/>
                  <a:gd name="T1" fmla="*/ 25 h 25"/>
                  <a:gd name="T2" fmla="*/ 11 w 19"/>
                  <a:gd name="T3" fmla="*/ 19 h 25"/>
                  <a:gd name="T4" fmla="*/ 0 w 19"/>
                  <a:gd name="T5" fmla="*/ 19 h 25"/>
                  <a:gd name="T6" fmla="*/ 0 w 19"/>
                  <a:gd name="T7" fmla="*/ 15 h 25"/>
                  <a:gd name="T8" fmla="*/ 10 w 19"/>
                  <a:gd name="T9" fmla="*/ 0 h 25"/>
                  <a:gd name="T10" fmla="*/ 17 w 19"/>
                  <a:gd name="T11" fmla="*/ 0 h 25"/>
                  <a:gd name="T12" fmla="*/ 17 w 19"/>
                  <a:gd name="T13" fmla="*/ 15 h 25"/>
                  <a:gd name="T14" fmla="*/ 19 w 19"/>
                  <a:gd name="T15" fmla="*/ 15 h 25"/>
                  <a:gd name="T16" fmla="*/ 19 w 19"/>
                  <a:gd name="T17" fmla="*/ 19 h 25"/>
                  <a:gd name="T18" fmla="*/ 17 w 19"/>
                  <a:gd name="T19" fmla="*/ 19 h 25"/>
                  <a:gd name="T20" fmla="*/ 17 w 19"/>
                  <a:gd name="T21" fmla="*/ 25 h 25"/>
                  <a:gd name="T22" fmla="*/ 11 w 19"/>
                  <a:gd name="T23" fmla="*/ 25 h 25"/>
                  <a:gd name="T24" fmla="*/ 11 w 19"/>
                  <a:gd name="T25" fmla="*/ 15 h 25"/>
                  <a:gd name="T26" fmla="*/ 11 w 19"/>
                  <a:gd name="T27" fmla="*/ 9 h 25"/>
                  <a:gd name="T28" fmla="*/ 11 w 19"/>
                  <a:gd name="T29" fmla="*/ 5 h 25"/>
                  <a:gd name="T30" fmla="*/ 11 w 19"/>
                  <a:gd name="T31" fmla="*/ 5 h 25"/>
                  <a:gd name="T32" fmla="*/ 9 w 19"/>
                  <a:gd name="T33" fmla="*/ 9 h 25"/>
                  <a:gd name="T34" fmla="*/ 6 w 19"/>
                  <a:gd name="T35" fmla="*/ 15 h 25"/>
                  <a:gd name="T36" fmla="*/ 6 w 19"/>
                  <a:gd name="T37" fmla="*/ 15 h 25"/>
                  <a:gd name="T38" fmla="*/ 11 w 19"/>
                  <a:gd name="T39" fmla="*/ 1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" h="25">
                    <a:moveTo>
                      <a:pt x="11" y="25"/>
                    </a:moveTo>
                    <a:cubicBezTo>
                      <a:pt x="11" y="19"/>
                      <a:pt x="11" y="19"/>
                      <a:pt x="1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5"/>
                      <a:pt x="17" y="25"/>
                      <a:pt x="17" y="25"/>
                    </a:cubicBezTo>
                    <a:lnTo>
                      <a:pt x="11" y="25"/>
                    </a:lnTo>
                    <a:close/>
                    <a:moveTo>
                      <a:pt x="11" y="15"/>
                    </a:moveTo>
                    <a:cubicBezTo>
                      <a:pt x="11" y="9"/>
                      <a:pt x="11" y="9"/>
                      <a:pt x="11" y="9"/>
                    </a:cubicBezTo>
                    <a:cubicBezTo>
                      <a:pt x="11" y="8"/>
                      <a:pt x="11" y="6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6"/>
                      <a:pt x="10" y="8"/>
                      <a:pt x="9" y="9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lnTo>
                      <a:pt x="11" y="1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49"/>
              <p:cNvSpPr>
                <a:spLocks/>
              </p:cNvSpPr>
              <p:nvPr/>
            </p:nvSpPr>
            <p:spPr bwMode="auto">
              <a:xfrm>
                <a:off x="5529262" y="4160838"/>
                <a:ext cx="68262" cy="93663"/>
              </a:xfrm>
              <a:custGeom>
                <a:avLst/>
                <a:gdLst>
                  <a:gd name="T0" fmla="*/ 17 w 18"/>
                  <a:gd name="T1" fmla="*/ 5 h 25"/>
                  <a:gd name="T2" fmla="*/ 7 w 18"/>
                  <a:gd name="T3" fmla="*/ 5 h 25"/>
                  <a:gd name="T4" fmla="*/ 7 w 18"/>
                  <a:gd name="T5" fmla="*/ 9 h 25"/>
                  <a:gd name="T6" fmla="*/ 8 w 18"/>
                  <a:gd name="T7" fmla="*/ 8 h 25"/>
                  <a:gd name="T8" fmla="*/ 15 w 18"/>
                  <a:gd name="T9" fmla="*/ 10 h 25"/>
                  <a:gd name="T10" fmla="*/ 18 w 18"/>
                  <a:gd name="T11" fmla="*/ 16 h 25"/>
                  <a:gd name="T12" fmla="*/ 7 w 18"/>
                  <a:gd name="T13" fmla="*/ 25 h 25"/>
                  <a:gd name="T14" fmla="*/ 0 w 18"/>
                  <a:gd name="T15" fmla="*/ 23 h 25"/>
                  <a:gd name="T16" fmla="*/ 1 w 18"/>
                  <a:gd name="T17" fmla="*/ 19 h 25"/>
                  <a:gd name="T18" fmla="*/ 7 w 18"/>
                  <a:gd name="T19" fmla="*/ 20 h 25"/>
                  <a:gd name="T20" fmla="*/ 12 w 18"/>
                  <a:gd name="T21" fmla="*/ 17 h 25"/>
                  <a:gd name="T22" fmla="*/ 5 w 18"/>
                  <a:gd name="T23" fmla="*/ 13 h 25"/>
                  <a:gd name="T24" fmla="*/ 2 w 18"/>
                  <a:gd name="T25" fmla="*/ 13 h 25"/>
                  <a:gd name="T26" fmla="*/ 3 w 18"/>
                  <a:gd name="T27" fmla="*/ 0 h 25"/>
                  <a:gd name="T28" fmla="*/ 17 w 18"/>
                  <a:gd name="T29" fmla="*/ 0 h 25"/>
                  <a:gd name="T30" fmla="*/ 17 w 18"/>
                  <a:gd name="T31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" h="25">
                    <a:moveTo>
                      <a:pt x="17" y="5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8"/>
                      <a:pt x="8" y="8"/>
                      <a:pt x="8" y="8"/>
                    </a:cubicBezTo>
                    <a:cubicBezTo>
                      <a:pt x="10" y="8"/>
                      <a:pt x="13" y="9"/>
                      <a:pt x="15" y="10"/>
                    </a:cubicBezTo>
                    <a:cubicBezTo>
                      <a:pt x="16" y="11"/>
                      <a:pt x="18" y="13"/>
                      <a:pt x="18" y="16"/>
                    </a:cubicBezTo>
                    <a:cubicBezTo>
                      <a:pt x="18" y="21"/>
                      <a:pt x="14" y="25"/>
                      <a:pt x="7" y="25"/>
                    </a:cubicBezTo>
                    <a:cubicBezTo>
                      <a:pt x="4" y="25"/>
                      <a:pt x="2" y="24"/>
                      <a:pt x="0" y="23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2" y="20"/>
                      <a:pt x="5" y="20"/>
                      <a:pt x="7" y="20"/>
                    </a:cubicBezTo>
                    <a:cubicBezTo>
                      <a:pt x="9" y="20"/>
                      <a:pt x="12" y="19"/>
                      <a:pt x="12" y="17"/>
                    </a:cubicBezTo>
                    <a:cubicBezTo>
                      <a:pt x="12" y="14"/>
                      <a:pt x="10" y="13"/>
                      <a:pt x="5" y="13"/>
                    </a:cubicBezTo>
                    <a:cubicBezTo>
                      <a:pt x="4" y="13"/>
                      <a:pt x="3" y="13"/>
                      <a:pt x="2" y="1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5"/>
                      <a:pt x="17" y="5"/>
                      <a:pt x="17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50"/>
              <p:cNvSpPr>
                <a:spLocks noEditPoints="1"/>
              </p:cNvSpPr>
              <p:nvPr/>
            </p:nvSpPr>
            <p:spPr bwMode="auto">
              <a:xfrm>
                <a:off x="5180012" y="4254500"/>
                <a:ext cx="66675" cy="93663"/>
              </a:xfrm>
              <a:custGeom>
                <a:avLst/>
                <a:gdLst>
                  <a:gd name="T0" fmla="*/ 16 w 18"/>
                  <a:gd name="T1" fmla="*/ 4 h 25"/>
                  <a:gd name="T2" fmla="*/ 13 w 18"/>
                  <a:gd name="T3" fmla="*/ 4 h 25"/>
                  <a:gd name="T4" fmla="*/ 5 w 18"/>
                  <a:gd name="T5" fmla="*/ 10 h 25"/>
                  <a:gd name="T6" fmla="*/ 6 w 18"/>
                  <a:gd name="T7" fmla="*/ 10 h 25"/>
                  <a:gd name="T8" fmla="*/ 11 w 18"/>
                  <a:gd name="T9" fmla="*/ 8 h 25"/>
                  <a:gd name="T10" fmla="*/ 18 w 18"/>
                  <a:gd name="T11" fmla="*/ 16 h 25"/>
                  <a:gd name="T12" fmla="*/ 9 w 18"/>
                  <a:gd name="T13" fmla="*/ 25 h 25"/>
                  <a:gd name="T14" fmla="*/ 0 w 18"/>
                  <a:gd name="T15" fmla="*/ 14 h 25"/>
                  <a:gd name="T16" fmla="*/ 4 w 18"/>
                  <a:gd name="T17" fmla="*/ 3 h 25"/>
                  <a:gd name="T18" fmla="*/ 13 w 18"/>
                  <a:gd name="T19" fmla="*/ 0 h 25"/>
                  <a:gd name="T20" fmla="*/ 16 w 18"/>
                  <a:gd name="T21" fmla="*/ 0 h 25"/>
                  <a:gd name="T22" fmla="*/ 16 w 18"/>
                  <a:gd name="T23" fmla="*/ 4 h 25"/>
                  <a:gd name="T24" fmla="*/ 12 w 18"/>
                  <a:gd name="T25" fmla="*/ 16 h 25"/>
                  <a:gd name="T26" fmla="*/ 9 w 18"/>
                  <a:gd name="T27" fmla="*/ 12 h 25"/>
                  <a:gd name="T28" fmla="*/ 6 w 18"/>
                  <a:gd name="T29" fmla="*/ 14 h 25"/>
                  <a:gd name="T30" fmla="*/ 5 w 18"/>
                  <a:gd name="T31" fmla="*/ 16 h 25"/>
                  <a:gd name="T32" fmla="*/ 9 w 18"/>
                  <a:gd name="T33" fmla="*/ 21 h 25"/>
                  <a:gd name="T34" fmla="*/ 12 w 18"/>
                  <a:gd name="T35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" h="25">
                    <a:moveTo>
                      <a:pt x="16" y="4"/>
                    </a:moveTo>
                    <a:cubicBezTo>
                      <a:pt x="15" y="4"/>
                      <a:pt x="14" y="4"/>
                      <a:pt x="13" y="4"/>
                    </a:cubicBezTo>
                    <a:cubicBezTo>
                      <a:pt x="8" y="5"/>
                      <a:pt x="6" y="7"/>
                      <a:pt x="5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9"/>
                      <a:pt x="8" y="8"/>
                      <a:pt x="11" y="8"/>
                    </a:cubicBezTo>
                    <a:cubicBezTo>
                      <a:pt x="15" y="8"/>
                      <a:pt x="18" y="11"/>
                      <a:pt x="18" y="16"/>
                    </a:cubicBezTo>
                    <a:cubicBezTo>
                      <a:pt x="18" y="21"/>
                      <a:pt x="15" y="25"/>
                      <a:pt x="9" y="25"/>
                    </a:cubicBezTo>
                    <a:cubicBezTo>
                      <a:pt x="3" y="25"/>
                      <a:pt x="0" y="20"/>
                      <a:pt x="0" y="14"/>
                    </a:cubicBezTo>
                    <a:cubicBezTo>
                      <a:pt x="0" y="10"/>
                      <a:pt x="1" y="6"/>
                      <a:pt x="4" y="3"/>
                    </a:cubicBezTo>
                    <a:cubicBezTo>
                      <a:pt x="6" y="1"/>
                      <a:pt x="10" y="0"/>
                      <a:pt x="13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16" y="4"/>
                      <a:pt x="16" y="4"/>
                      <a:pt x="16" y="4"/>
                    </a:cubicBezTo>
                    <a:close/>
                    <a:moveTo>
                      <a:pt x="12" y="16"/>
                    </a:moveTo>
                    <a:cubicBezTo>
                      <a:pt x="12" y="14"/>
                      <a:pt x="11" y="12"/>
                      <a:pt x="9" y="12"/>
                    </a:cubicBezTo>
                    <a:cubicBezTo>
                      <a:pt x="7" y="12"/>
                      <a:pt x="6" y="13"/>
                      <a:pt x="6" y="14"/>
                    </a:cubicBezTo>
                    <a:cubicBezTo>
                      <a:pt x="5" y="15"/>
                      <a:pt x="5" y="15"/>
                      <a:pt x="5" y="16"/>
                    </a:cubicBezTo>
                    <a:cubicBezTo>
                      <a:pt x="5" y="18"/>
                      <a:pt x="7" y="21"/>
                      <a:pt x="9" y="21"/>
                    </a:cubicBezTo>
                    <a:cubicBezTo>
                      <a:pt x="11" y="21"/>
                      <a:pt x="12" y="19"/>
                      <a:pt x="12" y="1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51"/>
              <p:cNvSpPr>
                <a:spLocks/>
              </p:cNvSpPr>
              <p:nvPr/>
            </p:nvSpPr>
            <p:spPr bwMode="auto">
              <a:xfrm>
                <a:off x="4848224" y="4160838"/>
                <a:ext cx="63500" cy="93663"/>
              </a:xfrm>
              <a:custGeom>
                <a:avLst/>
                <a:gdLst>
                  <a:gd name="T0" fmla="*/ 40 w 40"/>
                  <a:gd name="T1" fmla="*/ 0 h 59"/>
                  <a:gd name="T2" fmla="*/ 40 w 40"/>
                  <a:gd name="T3" fmla="*/ 9 h 59"/>
                  <a:gd name="T4" fmla="*/ 16 w 40"/>
                  <a:gd name="T5" fmla="*/ 59 h 59"/>
                  <a:gd name="T6" fmla="*/ 2 w 40"/>
                  <a:gd name="T7" fmla="*/ 59 h 59"/>
                  <a:gd name="T8" fmla="*/ 26 w 40"/>
                  <a:gd name="T9" fmla="*/ 12 h 59"/>
                  <a:gd name="T10" fmla="*/ 26 w 40"/>
                  <a:gd name="T11" fmla="*/ 12 h 59"/>
                  <a:gd name="T12" fmla="*/ 0 w 40"/>
                  <a:gd name="T13" fmla="*/ 12 h 59"/>
                  <a:gd name="T14" fmla="*/ 0 w 40"/>
                  <a:gd name="T15" fmla="*/ 0 h 59"/>
                  <a:gd name="T16" fmla="*/ 40 w 40"/>
                  <a:gd name="T17" fmla="*/ 0 h 59"/>
                  <a:gd name="T18" fmla="*/ 40 w 40"/>
                  <a:gd name="T1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59">
                    <a:moveTo>
                      <a:pt x="40" y="0"/>
                    </a:moveTo>
                    <a:lnTo>
                      <a:pt x="40" y="9"/>
                    </a:lnTo>
                    <a:lnTo>
                      <a:pt x="16" y="59"/>
                    </a:lnTo>
                    <a:lnTo>
                      <a:pt x="2" y="59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52"/>
              <p:cNvSpPr>
                <a:spLocks noEditPoints="1"/>
              </p:cNvSpPr>
              <p:nvPr/>
            </p:nvSpPr>
            <p:spPr bwMode="auto">
              <a:xfrm>
                <a:off x="4584699" y="3919538"/>
                <a:ext cx="66675" cy="93663"/>
              </a:xfrm>
              <a:custGeom>
                <a:avLst/>
                <a:gdLst>
                  <a:gd name="T0" fmla="*/ 4 w 18"/>
                  <a:gd name="T1" fmla="*/ 12 h 25"/>
                  <a:gd name="T2" fmla="*/ 0 w 18"/>
                  <a:gd name="T3" fmla="*/ 7 h 25"/>
                  <a:gd name="T4" fmla="*/ 9 w 18"/>
                  <a:gd name="T5" fmla="*/ 0 h 25"/>
                  <a:gd name="T6" fmla="*/ 17 w 18"/>
                  <a:gd name="T7" fmla="*/ 6 h 25"/>
                  <a:gd name="T8" fmla="*/ 13 w 18"/>
                  <a:gd name="T9" fmla="*/ 12 h 25"/>
                  <a:gd name="T10" fmla="*/ 13 w 18"/>
                  <a:gd name="T11" fmla="*/ 12 h 25"/>
                  <a:gd name="T12" fmla="*/ 18 w 18"/>
                  <a:gd name="T13" fmla="*/ 18 h 25"/>
                  <a:gd name="T14" fmla="*/ 9 w 18"/>
                  <a:gd name="T15" fmla="*/ 25 h 25"/>
                  <a:gd name="T16" fmla="*/ 0 w 18"/>
                  <a:gd name="T17" fmla="*/ 18 h 25"/>
                  <a:gd name="T18" fmla="*/ 4 w 18"/>
                  <a:gd name="T19" fmla="*/ 12 h 25"/>
                  <a:gd name="T20" fmla="*/ 4 w 18"/>
                  <a:gd name="T21" fmla="*/ 12 h 25"/>
                  <a:gd name="T22" fmla="*/ 12 w 18"/>
                  <a:gd name="T23" fmla="*/ 18 h 25"/>
                  <a:gd name="T24" fmla="*/ 8 w 18"/>
                  <a:gd name="T25" fmla="*/ 14 h 25"/>
                  <a:gd name="T26" fmla="*/ 5 w 18"/>
                  <a:gd name="T27" fmla="*/ 18 h 25"/>
                  <a:gd name="T28" fmla="*/ 9 w 18"/>
                  <a:gd name="T29" fmla="*/ 21 h 25"/>
                  <a:gd name="T30" fmla="*/ 12 w 18"/>
                  <a:gd name="T31" fmla="*/ 18 h 25"/>
                  <a:gd name="T32" fmla="*/ 6 w 18"/>
                  <a:gd name="T33" fmla="*/ 7 h 25"/>
                  <a:gd name="T34" fmla="*/ 9 w 18"/>
                  <a:gd name="T35" fmla="*/ 10 h 25"/>
                  <a:gd name="T36" fmla="*/ 12 w 18"/>
                  <a:gd name="T37" fmla="*/ 7 h 25"/>
                  <a:gd name="T38" fmla="*/ 9 w 18"/>
                  <a:gd name="T39" fmla="*/ 4 h 25"/>
                  <a:gd name="T40" fmla="*/ 6 w 18"/>
                  <a:gd name="T41" fmla="*/ 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25">
                    <a:moveTo>
                      <a:pt x="4" y="12"/>
                    </a:moveTo>
                    <a:cubicBezTo>
                      <a:pt x="2" y="11"/>
                      <a:pt x="0" y="9"/>
                      <a:pt x="0" y="7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5" y="0"/>
                      <a:pt x="17" y="3"/>
                      <a:pt x="17" y="6"/>
                    </a:cubicBezTo>
                    <a:cubicBezTo>
                      <a:pt x="17" y="8"/>
                      <a:pt x="16" y="10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6" y="13"/>
                      <a:pt x="18" y="15"/>
                      <a:pt x="18" y="18"/>
                    </a:cubicBezTo>
                    <a:cubicBezTo>
                      <a:pt x="18" y="22"/>
                      <a:pt x="14" y="25"/>
                      <a:pt x="9" y="25"/>
                    </a:cubicBezTo>
                    <a:cubicBezTo>
                      <a:pt x="2" y="25"/>
                      <a:pt x="0" y="22"/>
                      <a:pt x="0" y="18"/>
                    </a:cubicBezTo>
                    <a:cubicBezTo>
                      <a:pt x="0" y="15"/>
                      <a:pt x="1" y="13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lose/>
                    <a:moveTo>
                      <a:pt x="12" y="18"/>
                    </a:moveTo>
                    <a:cubicBezTo>
                      <a:pt x="12" y="16"/>
                      <a:pt x="11" y="15"/>
                      <a:pt x="8" y="14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11" y="21"/>
                      <a:pt x="12" y="20"/>
                      <a:pt x="12" y="18"/>
                    </a:cubicBezTo>
                    <a:close/>
                    <a:moveTo>
                      <a:pt x="6" y="7"/>
                    </a:moveTo>
                    <a:cubicBezTo>
                      <a:pt x="6" y="8"/>
                      <a:pt x="7" y="9"/>
                      <a:pt x="9" y="10"/>
                    </a:cubicBezTo>
                    <a:cubicBezTo>
                      <a:pt x="10" y="10"/>
                      <a:pt x="12" y="8"/>
                      <a:pt x="12" y="7"/>
                    </a:cubicBezTo>
                    <a:cubicBezTo>
                      <a:pt x="12" y="5"/>
                      <a:pt x="11" y="4"/>
                      <a:pt x="9" y="4"/>
                    </a:cubicBezTo>
                    <a:cubicBezTo>
                      <a:pt x="7" y="4"/>
                      <a:pt x="6" y="5"/>
                      <a:pt x="6" y="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53"/>
              <p:cNvSpPr>
                <a:spLocks noEditPoints="1"/>
              </p:cNvSpPr>
              <p:nvPr/>
            </p:nvSpPr>
            <p:spPr bwMode="auto">
              <a:xfrm>
                <a:off x="4475162" y="3554413"/>
                <a:ext cx="66675" cy="93663"/>
              </a:xfrm>
              <a:custGeom>
                <a:avLst/>
                <a:gdLst>
                  <a:gd name="T0" fmla="*/ 2 w 18"/>
                  <a:gd name="T1" fmla="*/ 21 h 25"/>
                  <a:gd name="T2" fmla="*/ 4 w 18"/>
                  <a:gd name="T3" fmla="*/ 21 h 25"/>
                  <a:gd name="T4" fmla="*/ 9 w 18"/>
                  <a:gd name="T5" fmla="*/ 19 h 25"/>
                  <a:gd name="T6" fmla="*/ 12 w 18"/>
                  <a:gd name="T7" fmla="*/ 15 h 25"/>
                  <a:gd name="T8" fmla="*/ 12 w 18"/>
                  <a:gd name="T9" fmla="*/ 15 h 25"/>
                  <a:gd name="T10" fmla="*/ 7 w 18"/>
                  <a:gd name="T11" fmla="*/ 16 h 25"/>
                  <a:gd name="T12" fmla="*/ 0 w 18"/>
                  <a:gd name="T13" fmla="*/ 9 h 25"/>
                  <a:gd name="T14" fmla="*/ 9 w 18"/>
                  <a:gd name="T15" fmla="*/ 0 h 25"/>
                  <a:gd name="T16" fmla="*/ 18 w 18"/>
                  <a:gd name="T17" fmla="*/ 11 h 25"/>
                  <a:gd name="T18" fmla="*/ 14 w 18"/>
                  <a:gd name="T19" fmla="*/ 22 h 25"/>
                  <a:gd name="T20" fmla="*/ 4 w 18"/>
                  <a:gd name="T21" fmla="*/ 25 h 25"/>
                  <a:gd name="T22" fmla="*/ 2 w 18"/>
                  <a:gd name="T23" fmla="*/ 25 h 25"/>
                  <a:gd name="T24" fmla="*/ 2 w 18"/>
                  <a:gd name="T25" fmla="*/ 21 h 25"/>
                  <a:gd name="T26" fmla="*/ 5 w 18"/>
                  <a:gd name="T27" fmla="*/ 8 h 25"/>
                  <a:gd name="T28" fmla="*/ 9 w 18"/>
                  <a:gd name="T29" fmla="*/ 12 h 25"/>
                  <a:gd name="T30" fmla="*/ 12 w 18"/>
                  <a:gd name="T31" fmla="*/ 11 h 25"/>
                  <a:gd name="T32" fmla="*/ 12 w 18"/>
                  <a:gd name="T33" fmla="*/ 9 h 25"/>
                  <a:gd name="T34" fmla="*/ 8 w 18"/>
                  <a:gd name="T35" fmla="*/ 4 h 25"/>
                  <a:gd name="T36" fmla="*/ 5 w 18"/>
                  <a:gd name="T37" fmla="*/ 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5">
                    <a:moveTo>
                      <a:pt x="2" y="21"/>
                    </a:moveTo>
                    <a:cubicBezTo>
                      <a:pt x="2" y="21"/>
                      <a:pt x="3" y="21"/>
                      <a:pt x="4" y="21"/>
                    </a:cubicBezTo>
                    <a:cubicBezTo>
                      <a:pt x="6" y="21"/>
                      <a:pt x="8" y="20"/>
                      <a:pt x="9" y="19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1" y="16"/>
                      <a:pt x="9" y="16"/>
                      <a:pt x="7" y="16"/>
                    </a:cubicBezTo>
                    <a:cubicBezTo>
                      <a:pt x="3" y="16"/>
                      <a:pt x="0" y="14"/>
                      <a:pt x="0" y="9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15" y="0"/>
                      <a:pt x="18" y="5"/>
                      <a:pt x="18" y="11"/>
                    </a:cubicBezTo>
                    <a:cubicBezTo>
                      <a:pt x="18" y="16"/>
                      <a:pt x="16" y="19"/>
                      <a:pt x="14" y="22"/>
                    </a:cubicBezTo>
                    <a:cubicBezTo>
                      <a:pt x="11" y="24"/>
                      <a:pt x="8" y="25"/>
                      <a:pt x="4" y="25"/>
                    </a:cubicBezTo>
                    <a:cubicBezTo>
                      <a:pt x="3" y="25"/>
                      <a:pt x="2" y="25"/>
                      <a:pt x="2" y="25"/>
                    </a:cubicBezTo>
                    <a:cubicBezTo>
                      <a:pt x="2" y="21"/>
                      <a:pt x="2" y="21"/>
                      <a:pt x="2" y="21"/>
                    </a:cubicBezTo>
                    <a:close/>
                    <a:moveTo>
                      <a:pt x="5" y="8"/>
                    </a:moveTo>
                    <a:cubicBezTo>
                      <a:pt x="5" y="11"/>
                      <a:pt x="6" y="12"/>
                      <a:pt x="9" y="12"/>
                    </a:cubicBezTo>
                    <a:cubicBezTo>
                      <a:pt x="10" y="12"/>
                      <a:pt x="11" y="12"/>
                      <a:pt x="12" y="11"/>
                    </a:cubicBezTo>
                    <a:cubicBezTo>
                      <a:pt x="12" y="10"/>
                      <a:pt x="12" y="10"/>
                      <a:pt x="12" y="9"/>
                    </a:cubicBezTo>
                    <a:cubicBezTo>
                      <a:pt x="12" y="7"/>
                      <a:pt x="11" y="4"/>
                      <a:pt x="8" y="4"/>
                    </a:cubicBezTo>
                    <a:cubicBezTo>
                      <a:pt x="7" y="4"/>
                      <a:pt x="5" y="6"/>
                      <a:pt x="5" y="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54"/>
              <p:cNvSpPr>
                <a:spLocks/>
              </p:cNvSpPr>
              <p:nvPr/>
            </p:nvSpPr>
            <p:spPr bwMode="auto">
              <a:xfrm>
                <a:off x="4591049" y="3214688"/>
                <a:ext cx="41275" cy="90488"/>
              </a:xfrm>
              <a:custGeom>
                <a:avLst/>
                <a:gdLst>
                  <a:gd name="T0" fmla="*/ 15 w 26"/>
                  <a:gd name="T1" fmla="*/ 12 h 57"/>
                  <a:gd name="T2" fmla="*/ 12 w 26"/>
                  <a:gd name="T3" fmla="*/ 12 h 57"/>
                  <a:gd name="T4" fmla="*/ 3 w 26"/>
                  <a:gd name="T5" fmla="*/ 17 h 57"/>
                  <a:gd name="T6" fmla="*/ 0 w 26"/>
                  <a:gd name="T7" fmla="*/ 7 h 57"/>
                  <a:gd name="T8" fmla="*/ 15 w 26"/>
                  <a:gd name="T9" fmla="*/ 0 h 57"/>
                  <a:gd name="T10" fmla="*/ 26 w 26"/>
                  <a:gd name="T11" fmla="*/ 0 h 57"/>
                  <a:gd name="T12" fmla="*/ 26 w 26"/>
                  <a:gd name="T13" fmla="*/ 57 h 57"/>
                  <a:gd name="T14" fmla="*/ 15 w 26"/>
                  <a:gd name="T15" fmla="*/ 57 h 57"/>
                  <a:gd name="T16" fmla="*/ 15 w 26"/>
                  <a:gd name="T17" fmla="*/ 12 h 57"/>
                  <a:gd name="T18" fmla="*/ 15 w 26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7">
                    <a:moveTo>
                      <a:pt x="15" y="12"/>
                    </a:moveTo>
                    <a:lnTo>
                      <a:pt x="12" y="12"/>
                    </a:lnTo>
                    <a:lnTo>
                      <a:pt x="3" y="1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6" y="0"/>
                    </a:lnTo>
                    <a:lnTo>
                      <a:pt x="26" y="57"/>
                    </a:lnTo>
                    <a:lnTo>
                      <a:pt x="15" y="57"/>
                    </a:lnTo>
                    <a:lnTo>
                      <a:pt x="15" y="12"/>
                    </a:lnTo>
                    <a:lnTo>
                      <a:pt x="15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55"/>
              <p:cNvSpPr>
                <a:spLocks noEditPoints="1"/>
              </p:cNvSpPr>
              <p:nvPr/>
            </p:nvSpPr>
            <p:spPr bwMode="auto">
              <a:xfrm>
                <a:off x="4645024" y="3214688"/>
                <a:ext cx="66675" cy="93663"/>
              </a:xfrm>
              <a:custGeom>
                <a:avLst/>
                <a:gdLst>
                  <a:gd name="T0" fmla="*/ 18 w 18"/>
                  <a:gd name="T1" fmla="*/ 12 h 25"/>
                  <a:gd name="T2" fmla="*/ 9 w 18"/>
                  <a:gd name="T3" fmla="*/ 25 h 25"/>
                  <a:gd name="T4" fmla="*/ 0 w 18"/>
                  <a:gd name="T5" fmla="*/ 12 h 25"/>
                  <a:gd name="T6" fmla="*/ 9 w 18"/>
                  <a:gd name="T7" fmla="*/ 0 h 25"/>
                  <a:gd name="T8" fmla="*/ 18 w 18"/>
                  <a:gd name="T9" fmla="*/ 12 h 25"/>
                  <a:gd name="T10" fmla="*/ 5 w 18"/>
                  <a:gd name="T11" fmla="*/ 12 h 25"/>
                  <a:gd name="T12" fmla="*/ 9 w 18"/>
                  <a:gd name="T13" fmla="*/ 20 h 25"/>
                  <a:gd name="T14" fmla="*/ 12 w 18"/>
                  <a:gd name="T15" fmla="*/ 12 h 25"/>
                  <a:gd name="T16" fmla="*/ 9 w 18"/>
                  <a:gd name="T17" fmla="*/ 4 h 25"/>
                  <a:gd name="T18" fmla="*/ 5 w 18"/>
                  <a:gd name="T1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25">
                    <a:moveTo>
                      <a:pt x="18" y="12"/>
                    </a:moveTo>
                    <a:cubicBezTo>
                      <a:pt x="18" y="20"/>
                      <a:pt x="15" y="25"/>
                      <a:pt x="9" y="25"/>
                    </a:cubicBezTo>
                    <a:cubicBezTo>
                      <a:pt x="2" y="25"/>
                      <a:pt x="0" y="19"/>
                      <a:pt x="0" y="12"/>
                    </a:cubicBezTo>
                    <a:cubicBezTo>
                      <a:pt x="0" y="5"/>
                      <a:pt x="3" y="0"/>
                      <a:pt x="9" y="0"/>
                    </a:cubicBezTo>
                    <a:cubicBezTo>
                      <a:pt x="15" y="0"/>
                      <a:pt x="18" y="5"/>
                      <a:pt x="18" y="12"/>
                    </a:cubicBezTo>
                    <a:close/>
                    <a:moveTo>
                      <a:pt x="5" y="12"/>
                    </a:moveTo>
                    <a:cubicBezTo>
                      <a:pt x="5" y="18"/>
                      <a:pt x="7" y="20"/>
                      <a:pt x="9" y="20"/>
                    </a:cubicBezTo>
                    <a:cubicBezTo>
                      <a:pt x="11" y="20"/>
                      <a:pt x="12" y="18"/>
                      <a:pt x="12" y="12"/>
                    </a:cubicBezTo>
                    <a:cubicBezTo>
                      <a:pt x="12" y="7"/>
                      <a:pt x="11" y="4"/>
                      <a:pt x="9" y="4"/>
                    </a:cubicBezTo>
                    <a:cubicBezTo>
                      <a:pt x="7" y="4"/>
                      <a:pt x="5" y="7"/>
                      <a:pt x="5" y="1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56"/>
              <p:cNvSpPr>
                <a:spLocks/>
              </p:cNvSpPr>
              <p:nvPr/>
            </p:nvSpPr>
            <p:spPr bwMode="auto">
              <a:xfrm>
                <a:off x="4829174" y="2973388"/>
                <a:ext cx="41275" cy="93663"/>
              </a:xfrm>
              <a:custGeom>
                <a:avLst/>
                <a:gdLst>
                  <a:gd name="T0" fmla="*/ 12 w 26"/>
                  <a:gd name="T1" fmla="*/ 12 h 59"/>
                  <a:gd name="T2" fmla="*/ 12 w 26"/>
                  <a:gd name="T3" fmla="*/ 12 h 59"/>
                  <a:gd name="T4" fmla="*/ 2 w 26"/>
                  <a:gd name="T5" fmla="*/ 19 h 59"/>
                  <a:gd name="T6" fmla="*/ 0 w 26"/>
                  <a:gd name="T7" fmla="*/ 7 h 59"/>
                  <a:gd name="T8" fmla="*/ 14 w 26"/>
                  <a:gd name="T9" fmla="*/ 0 h 59"/>
                  <a:gd name="T10" fmla="*/ 26 w 26"/>
                  <a:gd name="T11" fmla="*/ 0 h 59"/>
                  <a:gd name="T12" fmla="*/ 26 w 26"/>
                  <a:gd name="T13" fmla="*/ 59 h 59"/>
                  <a:gd name="T14" fmla="*/ 12 w 26"/>
                  <a:gd name="T15" fmla="*/ 59 h 59"/>
                  <a:gd name="T16" fmla="*/ 12 w 26"/>
                  <a:gd name="T17" fmla="*/ 12 h 59"/>
                  <a:gd name="T18" fmla="*/ 12 w 26"/>
                  <a:gd name="T19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9">
                    <a:moveTo>
                      <a:pt x="12" y="12"/>
                    </a:moveTo>
                    <a:lnTo>
                      <a:pt x="12" y="12"/>
                    </a:lnTo>
                    <a:lnTo>
                      <a:pt x="2" y="19"/>
                    </a:lnTo>
                    <a:lnTo>
                      <a:pt x="0" y="7"/>
                    </a:lnTo>
                    <a:lnTo>
                      <a:pt x="14" y="0"/>
                    </a:lnTo>
                    <a:lnTo>
                      <a:pt x="26" y="0"/>
                    </a:lnTo>
                    <a:lnTo>
                      <a:pt x="26" y="59"/>
                    </a:lnTo>
                    <a:lnTo>
                      <a:pt x="12" y="59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57"/>
              <p:cNvSpPr>
                <a:spLocks/>
              </p:cNvSpPr>
              <p:nvPr/>
            </p:nvSpPr>
            <p:spPr bwMode="auto">
              <a:xfrm>
                <a:off x="4889499" y="2973388"/>
                <a:ext cx="41275" cy="93663"/>
              </a:xfrm>
              <a:custGeom>
                <a:avLst/>
                <a:gdLst>
                  <a:gd name="T0" fmla="*/ 14 w 26"/>
                  <a:gd name="T1" fmla="*/ 12 h 59"/>
                  <a:gd name="T2" fmla="*/ 14 w 26"/>
                  <a:gd name="T3" fmla="*/ 12 h 59"/>
                  <a:gd name="T4" fmla="*/ 2 w 26"/>
                  <a:gd name="T5" fmla="*/ 19 h 59"/>
                  <a:gd name="T6" fmla="*/ 0 w 26"/>
                  <a:gd name="T7" fmla="*/ 7 h 59"/>
                  <a:gd name="T8" fmla="*/ 16 w 26"/>
                  <a:gd name="T9" fmla="*/ 0 h 59"/>
                  <a:gd name="T10" fmla="*/ 26 w 26"/>
                  <a:gd name="T11" fmla="*/ 0 h 59"/>
                  <a:gd name="T12" fmla="*/ 26 w 26"/>
                  <a:gd name="T13" fmla="*/ 59 h 59"/>
                  <a:gd name="T14" fmla="*/ 14 w 26"/>
                  <a:gd name="T15" fmla="*/ 59 h 59"/>
                  <a:gd name="T16" fmla="*/ 14 w 26"/>
                  <a:gd name="T17" fmla="*/ 12 h 59"/>
                  <a:gd name="T18" fmla="*/ 14 w 26"/>
                  <a:gd name="T19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9">
                    <a:moveTo>
                      <a:pt x="14" y="12"/>
                    </a:moveTo>
                    <a:lnTo>
                      <a:pt x="14" y="12"/>
                    </a:lnTo>
                    <a:lnTo>
                      <a:pt x="2" y="19"/>
                    </a:lnTo>
                    <a:lnTo>
                      <a:pt x="0" y="7"/>
                    </a:lnTo>
                    <a:lnTo>
                      <a:pt x="16" y="0"/>
                    </a:lnTo>
                    <a:lnTo>
                      <a:pt x="26" y="0"/>
                    </a:lnTo>
                    <a:lnTo>
                      <a:pt x="26" y="59"/>
                    </a:lnTo>
                    <a:lnTo>
                      <a:pt x="14" y="59"/>
                    </a:lnTo>
                    <a:lnTo>
                      <a:pt x="14" y="12"/>
                    </a:lnTo>
                    <a:lnTo>
                      <a:pt x="14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58"/>
              <p:cNvSpPr>
                <a:spLocks/>
              </p:cNvSpPr>
              <p:nvPr/>
            </p:nvSpPr>
            <p:spPr bwMode="auto">
              <a:xfrm>
                <a:off x="5141912" y="2874963"/>
                <a:ext cx="41275" cy="90488"/>
              </a:xfrm>
              <a:custGeom>
                <a:avLst/>
                <a:gdLst>
                  <a:gd name="T0" fmla="*/ 12 w 26"/>
                  <a:gd name="T1" fmla="*/ 12 h 57"/>
                  <a:gd name="T2" fmla="*/ 12 w 26"/>
                  <a:gd name="T3" fmla="*/ 12 h 57"/>
                  <a:gd name="T4" fmla="*/ 2 w 26"/>
                  <a:gd name="T5" fmla="*/ 17 h 57"/>
                  <a:gd name="T6" fmla="*/ 0 w 26"/>
                  <a:gd name="T7" fmla="*/ 7 h 57"/>
                  <a:gd name="T8" fmla="*/ 14 w 26"/>
                  <a:gd name="T9" fmla="*/ 0 h 57"/>
                  <a:gd name="T10" fmla="*/ 26 w 26"/>
                  <a:gd name="T11" fmla="*/ 0 h 57"/>
                  <a:gd name="T12" fmla="*/ 26 w 26"/>
                  <a:gd name="T13" fmla="*/ 57 h 57"/>
                  <a:gd name="T14" fmla="*/ 12 w 26"/>
                  <a:gd name="T15" fmla="*/ 57 h 57"/>
                  <a:gd name="T16" fmla="*/ 12 w 26"/>
                  <a:gd name="T17" fmla="*/ 12 h 57"/>
                  <a:gd name="T18" fmla="*/ 12 w 26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7">
                    <a:moveTo>
                      <a:pt x="12" y="12"/>
                    </a:moveTo>
                    <a:lnTo>
                      <a:pt x="12" y="12"/>
                    </a:lnTo>
                    <a:lnTo>
                      <a:pt x="2" y="17"/>
                    </a:lnTo>
                    <a:lnTo>
                      <a:pt x="0" y="7"/>
                    </a:lnTo>
                    <a:lnTo>
                      <a:pt x="14" y="0"/>
                    </a:lnTo>
                    <a:lnTo>
                      <a:pt x="26" y="0"/>
                    </a:lnTo>
                    <a:lnTo>
                      <a:pt x="26" y="57"/>
                    </a:lnTo>
                    <a:lnTo>
                      <a:pt x="12" y="57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59"/>
              <p:cNvSpPr>
                <a:spLocks/>
              </p:cNvSpPr>
              <p:nvPr/>
            </p:nvSpPr>
            <p:spPr bwMode="auto">
              <a:xfrm>
                <a:off x="5202237" y="2874963"/>
                <a:ext cx="68262" cy="90488"/>
              </a:xfrm>
              <a:custGeom>
                <a:avLst/>
                <a:gdLst>
                  <a:gd name="T0" fmla="*/ 0 w 18"/>
                  <a:gd name="T1" fmla="*/ 24 h 24"/>
                  <a:gd name="T2" fmla="*/ 0 w 18"/>
                  <a:gd name="T3" fmla="*/ 21 h 24"/>
                  <a:gd name="T4" fmla="*/ 3 w 18"/>
                  <a:gd name="T5" fmla="*/ 18 h 24"/>
                  <a:gd name="T6" fmla="*/ 11 w 18"/>
                  <a:gd name="T7" fmla="*/ 8 h 24"/>
                  <a:gd name="T8" fmla="*/ 7 w 18"/>
                  <a:gd name="T9" fmla="*/ 4 h 24"/>
                  <a:gd name="T10" fmla="*/ 2 w 18"/>
                  <a:gd name="T11" fmla="*/ 6 h 24"/>
                  <a:gd name="T12" fmla="*/ 1 w 18"/>
                  <a:gd name="T13" fmla="*/ 2 h 24"/>
                  <a:gd name="T14" fmla="*/ 9 w 18"/>
                  <a:gd name="T15" fmla="*/ 0 h 24"/>
                  <a:gd name="T16" fmla="*/ 17 w 18"/>
                  <a:gd name="T17" fmla="*/ 7 h 24"/>
                  <a:gd name="T18" fmla="*/ 11 w 18"/>
                  <a:gd name="T19" fmla="*/ 18 h 24"/>
                  <a:gd name="T20" fmla="*/ 8 w 18"/>
                  <a:gd name="T21" fmla="*/ 20 h 24"/>
                  <a:gd name="T22" fmla="*/ 8 w 18"/>
                  <a:gd name="T23" fmla="*/ 20 h 24"/>
                  <a:gd name="T24" fmla="*/ 18 w 18"/>
                  <a:gd name="T25" fmla="*/ 20 h 24"/>
                  <a:gd name="T26" fmla="*/ 18 w 18"/>
                  <a:gd name="T27" fmla="*/ 24 h 24"/>
                  <a:gd name="T28" fmla="*/ 0 w 18"/>
                  <a:gd name="T2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24">
                    <a:moveTo>
                      <a:pt x="0" y="24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9" y="13"/>
                      <a:pt x="11" y="11"/>
                      <a:pt x="11" y="8"/>
                    </a:cubicBezTo>
                    <a:cubicBezTo>
                      <a:pt x="11" y="6"/>
                      <a:pt x="10" y="4"/>
                      <a:pt x="7" y="4"/>
                    </a:cubicBezTo>
                    <a:cubicBezTo>
                      <a:pt x="5" y="4"/>
                      <a:pt x="3" y="5"/>
                      <a:pt x="2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5" y="0"/>
                      <a:pt x="9" y="0"/>
                    </a:cubicBezTo>
                    <a:cubicBezTo>
                      <a:pt x="14" y="0"/>
                      <a:pt x="17" y="3"/>
                      <a:pt x="17" y="7"/>
                    </a:cubicBezTo>
                    <a:cubicBezTo>
                      <a:pt x="17" y="11"/>
                      <a:pt x="14" y="15"/>
                      <a:pt x="11" y="1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0" y="24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60"/>
              <p:cNvSpPr>
                <a:spLocks/>
              </p:cNvSpPr>
              <p:nvPr/>
            </p:nvSpPr>
            <p:spPr bwMode="auto">
              <a:xfrm>
                <a:off x="5114924" y="2728913"/>
                <a:ext cx="11112" cy="44450"/>
              </a:xfrm>
              <a:custGeom>
                <a:avLst/>
                <a:gdLst>
                  <a:gd name="T0" fmla="*/ 0 w 3"/>
                  <a:gd name="T1" fmla="*/ 0 h 12"/>
                  <a:gd name="T2" fmla="*/ 1 w 3"/>
                  <a:gd name="T3" fmla="*/ 12 h 12"/>
                  <a:gd name="T4" fmla="*/ 3 w 3"/>
                  <a:gd name="T5" fmla="*/ 12 h 12"/>
                  <a:gd name="T6" fmla="*/ 2 w 3"/>
                  <a:gd name="T7" fmla="*/ 0 h 12"/>
                  <a:gd name="T8" fmla="*/ 0 w 3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2">
                    <a:moveTo>
                      <a:pt x="0" y="0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3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61"/>
              <p:cNvSpPr>
                <a:spLocks/>
              </p:cNvSpPr>
              <p:nvPr/>
            </p:nvSpPr>
            <p:spPr bwMode="auto">
              <a:xfrm>
                <a:off x="4614862" y="2951163"/>
                <a:ext cx="36512" cy="38100"/>
              </a:xfrm>
              <a:custGeom>
                <a:avLst/>
                <a:gdLst>
                  <a:gd name="T0" fmla="*/ 0 w 10"/>
                  <a:gd name="T1" fmla="*/ 1 h 10"/>
                  <a:gd name="T2" fmla="*/ 8 w 10"/>
                  <a:gd name="T3" fmla="*/ 10 h 10"/>
                  <a:gd name="T4" fmla="*/ 10 w 10"/>
                  <a:gd name="T5" fmla="*/ 9 h 10"/>
                  <a:gd name="T6" fmla="*/ 2 w 10"/>
                  <a:gd name="T7" fmla="*/ 0 h 10"/>
                  <a:gd name="T8" fmla="*/ 0 w 10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1"/>
                    </a:moveTo>
                    <a:cubicBezTo>
                      <a:pt x="8" y="10"/>
                      <a:pt x="8" y="10"/>
                      <a:pt x="8" y="10"/>
                    </a:cubicBezTo>
                    <a:cubicBezTo>
                      <a:pt x="9" y="10"/>
                      <a:pt x="9" y="9"/>
                      <a:pt x="10" y="9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62"/>
              <p:cNvSpPr>
                <a:spLocks/>
              </p:cNvSpPr>
              <p:nvPr/>
            </p:nvSpPr>
            <p:spPr bwMode="auto">
              <a:xfrm>
                <a:off x="4848224" y="2800350"/>
                <a:ext cx="22225" cy="44450"/>
              </a:xfrm>
              <a:custGeom>
                <a:avLst/>
                <a:gdLst>
                  <a:gd name="T0" fmla="*/ 0 w 6"/>
                  <a:gd name="T1" fmla="*/ 1 h 12"/>
                  <a:gd name="T2" fmla="*/ 5 w 6"/>
                  <a:gd name="T3" fmla="*/ 12 h 12"/>
                  <a:gd name="T4" fmla="*/ 6 w 6"/>
                  <a:gd name="T5" fmla="*/ 11 h 12"/>
                  <a:gd name="T6" fmla="*/ 2 w 6"/>
                  <a:gd name="T7" fmla="*/ 0 h 12"/>
                  <a:gd name="T8" fmla="*/ 0 w 6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2">
                    <a:moveTo>
                      <a:pt x="0" y="1"/>
                    </a:moveTo>
                    <a:cubicBezTo>
                      <a:pt x="5" y="12"/>
                      <a:pt x="5" y="12"/>
                      <a:pt x="5" y="12"/>
                    </a:cubicBezTo>
                    <a:cubicBezTo>
                      <a:pt x="5" y="11"/>
                      <a:pt x="6" y="11"/>
                      <a:pt x="6" y="1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63"/>
              <p:cNvSpPr>
                <a:spLocks/>
              </p:cNvSpPr>
              <p:nvPr/>
            </p:nvSpPr>
            <p:spPr bwMode="auto">
              <a:xfrm>
                <a:off x="4686299" y="2890838"/>
                <a:ext cx="33337" cy="41275"/>
              </a:xfrm>
              <a:custGeom>
                <a:avLst/>
                <a:gdLst>
                  <a:gd name="T0" fmla="*/ 0 w 9"/>
                  <a:gd name="T1" fmla="*/ 2 h 11"/>
                  <a:gd name="T2" fmla="*/ 7 w 9"/>
                  <a:gd name="T3" fmla="*/ 11 h 11"/>
                  <a:gd name="T4" fmla="*/ 9 w 9"/>
                  <a:gd name="T5" fmla="*/ 10 h 11"/>
                  <a:gd name="T6" fmla="*/ 2 w 9"/>
                  <a:gd name="T7" fmla="*/ 0 h 11"/>
                  <a:gd name="T8" fmla="*/ 0 w 9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2"/>
                    </a:moveTo>
                    <a:cubicBezTo>
                      <a:pt x="7" y="11"/>
                      <a:pt x="7" y="11"/>
                      <a:pt x="7" y="11"/>
                    </a:cubicBezTo>
                    <a:cubicBezTo>
                      <a:pt x="8" y="11"/>
                      <a:pt x="8" y="11"/>
                      <a:pt x="9" y="1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64"/>
              <p:cNvSpPr>
                <a:spLocks/>
              </p:cNvSpPr>
              <p:nvPr/>
            </p:nvSpPr>
            <p:spPr bwMode="auto">
              <a:xfrm>
                <a:off x="4933949" y="2767013"/>
                <a:ext cx="19050" cy="44450"/>
              </a:xfrm>
              <a:custGeom>
                <a:avLst/>
                <a:gdLst>
                  <a:gd name="T0" fmla="*/ 0 w 5"/>
                  <a:gd name="T1" fmla="*/ 1 h 12"/>
                  <a:gd name="T2" fmla="*/ 4 w 5"/>
                  <a:gd name="T3" fmla="*/ 12 h 12"/>
                  <a:gd name="T4" fmla="*/ 5 w 5"/>
                  <a:gd name="T5" fmla="*/ 12 h 12"/>
                  <a:gd name="T6" fmla="*/ 2 w 5"/>
                  <a:gd name="T7" fmla="*/ 0 h 12"/>
                  <a:gd name="T8" fmla="*/ 0 w 5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0" y="1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5" y="12"/>
                      <a:pt x="5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65"/>
              <p:cNvSpPr>
                <a:spLocks/>
              </p:cNvSpPr>
              <p:nvPr/>
            </p:nvSpPr>
            <p:spPr bwMode="auto">
              <a:xfrm>
                <a:off x="5024437" y="2743200"/>
                <a:ext cx="15875" cy="46038"/>
              </a:xfrm>
              <a:custGeom>
                <a:avLst/>
                <a:gdLst>
                  <a:gd name="T0" fmla="*/ 0 w 4"/>
                  <a:gd name="T1" fmla="*/ 0 h 12"/>
                  <a:gd name="T2" fmla="*/ 2 w 4"/>
                  <a:gd name="T3" fmla="*/ 12 h 12"/>
                  <a:gd name="T4" fmla="*/ 4 w 4"/>
                  <a:gd name="T5" fmla="*/ 12 h 12"/>
                  <a:gd name="T6" fmla="*/ 1 w 4"/>
                  <a:gd name="T7" fmla="*/ 0 h 12"/>
                  <a:gd name="T8" fmla="*/ 0 w 4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2">
                    <a:moveTo>
                      <a:pt x="0" y="0"/>
                    </a:moveTo>
                    <a:cubicBezTo>
                      <a:pt x="2" y="12"/>
                      <a:pt x="2" y="12"/>
                      <a:pt x="2" y="12"/>
                    </a:cubicBezTo>
                    <a:cubicBezTo>
                      <a:pt x="3" y="12"/>
                      <a:pt x="3" y="12"/>
                      <a:pt x="4" y="1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66"/>
              <p:cNvSpPr>
                <a:spLocks/>
              </p:cNvSpPr>
              <p:nvPr/>
            </p:nvSpPr>
            <p:spPr bwMode="auto">
              <a:xfrm>
                <a:off x="4760912" y="2838450"/>
                <a:ext cx="63500" cy="93663"/>
              </a:xfrm>
              <a:custGeom>
                <a:avLst/>
                <a:gdLst>
                  <a:gd name="T0" fmla="*/ 0 w 17"/>
                  <a:gd name="T1" fmla="*/ 3 h 25"/>
                  <a:gd name="T2" fmla="*/ 12 w 17"/>
                  <a:gd name="T3" fmla="*/ 25 h 25"/>
                  <a:gd name="T4" fmla="*/ 17 w 17"/>
                  <a:gd name="T5" fmla="*/ 23 h 25"/>
                  <a:gd name="T6" fmla="*/ 4 w 17"/>
                  <a:gd name="T7" fmla="*/ 0 h 25"/>
                  <a:gd name="T8" fmla="*/ 0 w 17"/>
                  <a:gd name="T9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5">
                    <a:moveTo>
                      <a:pt x="0" y="3"/>
                    </a:moveTo>
                    <a:cubicBezTo>
                      <a:pt x="12" y="25"/>
                      <a:pt x="12" y="25"/>
                      <a:pt x="12" y="25"/>
                    </a:cubicBezTo>
                    <a:cubicBezTo>
                      <a:pt x="14" y="24"/>
                      <a:pt x="15" y="23"/>
                      <a:pt x="17" y="23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67"/>
              <p:cNvSpPr>
                <a:spLocks/>
              </p:cNvSpPr>
              <p:nvPr/>
            </p:nvSpPr>
            <p:spPr bwMode="auto">
              <a:xfrm>
                <a:off x="4365624" y="3335338"/>
                <a:ext cx="44450" cy="19050"/>
              </a:xfrm>
              <a:custGeom>
                <a:avLst/>
                <a:gdLst>
                  <a:gd name="T0" fmla="*/ 12 w 12"/>
                  <a:gd name="T1" fmla="*/ 4 h 5"/>
                  <a:gd name="T2" fmla="*/ 1 w 12"/>
                  <a:gd name="T3" fmla="*/ 0 h 5"/>
                  <a:gd name="T4" fmla="*/ 0 w 12"/>
                  <a:gd name="T5" fmla="*/ 2 h 5"/>
                  <a:gd name="T6" fmla="*/ 11 w 12"/>
                  <a:gd name="T7" fmla="*/ 5 h 5"/>
                  <a:gd name="T8" fmla="*/ 12 w 12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2" y="4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2" y="5"/>
                      <a:pt x="12" y="4"/>
                      <a:pt x="12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68"/>
              <p:cNvSpPr>
                <a:spLocks/>
              </p:cNvSpPr>
              <p:nvPr/>
            </p:nvSpPr>
            <p:spPr bwMode="auto">
              <a:xfrm>
                <a:off x="4343399" y="3425825"/>
                <a:ext cx="44450" cy="14288"/>
              </a:xfrm>
              <a:custGeom>
                <a:avLst/>
                <a:gdLst>
                  <a:gd name="T0" fmla="*/ 12 w 12"/>
                  <a:gd name="T1" fmla="*/ 2 h 4"/>
                  <a:gd name="T2" fmla="*/ 0 w 12"/>
                  <a:gd name="T3" fmla="*/ 0 h 4"/>
                  <a:gd name="T4" fmla="*/ 0 w 12"/>
                  <a:gd name="T5" fmla="*/ 2 h 4"/>
                  <a:gd name="T6" fmla="*/ 11 w 12"/>
                  <a:gd name="T7" fmla="*/ 4 h 4"/>
                  <a:gd name="T8" fmla="*/ 12 w 1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4">
                    <a:moveTo>
                      <a:pt x="12" y="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4"/>
                      <a:pt x="12" y="3"/>
                      <a:pt x="12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69"/>
              <p:cNvSpPr>
                <a:spLocks/>
              </p:cNvSpPr>
              <p:nvPr/>
            </p:nvSpPr>
            <p:spPr bwMode="auto">
              <a:xfrm>
                <a:off x="4327524" y="3516313"/>
                <a:ext cx="46037" cy="11113"/>
              </a:xfrm>
              <a:custGeom>
                <a:avLst/>
                <a:gdLst>
                  <a:gd name="T0" fmla="*/ 12 w 12"/>
                  <a:gd name="T1" fmla="*/ 1 h 3"/>
                  <a:gd name="T2" fmla="*/ 0 w 12"/>
                  <a:gd name="T3" fmla="*/ 0 h 3"/>
                  <a:gd name="T4" fmla="*/ 0 w 12"/>
                  <a:gd name="T5" fmla="*/ 2 h 3"/>
                  <a:gd name="T6" fmla="*/ 12 w 12"/>
                  <a:gd name="T7" fmla="*/ 3 h 3"/>
                  <a:gd name="T8" fmla="*/ 12 w 1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">
                    <a:moveTo>
                      <a:pt x="12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2"/>
                      <a:pt x="12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70"/>
              <p:cNvSpPr>
                <a:spLocks/>
              </p:cNvSpPr>
              <p:nvPr/>
            </p:nvSpPr>
            <p:spPr bwMode="auto">
              <a:xfrm>
                <a:off x="4549774" y="3014663"/>
                <a:ext cx="38100" cy="38100"/>
              </a:xfrm>
              <a:custGeom>
                <a:avLst/>
                <a:gdLst>
                  <a:gd name="T0" fmla="*/ 0 w 10"/>
                  <a:gd name="T1" fmla="*/ 2 h 10"/>
                  <a:gd name="T2" fmla="*/ 9 w 10"/>
                  <a:gd name="T3" fmla="*/ 10 h 10"/>
                  <a:gd name="T4" fmla="*/ 10 w 10"/>
                  <a:gd name="T5" fmla="*/ 8 h 10"/>
                  <a:gd name="T6" fmla="*/ 1 w 10"/>
                  <a:gd name="T7" fmla="*/ 0 h 10"/>
                  <a:gd name="T8" fmla="*/ 0 w 10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2"/>
                    </a:moveTo>
                    <a:cubicBezTo>
                      <a:pt x="9" y="10"/>
                      <a:pt x="9" y="10"/>
                      <a:pt x="9" y="10"/>
                    </a:cubicBezTo>
                    <a:cubicBezTo>
                      <a:pt x="9" y="9"/>
                      <a:pt x="10" y="9"/>
                      <a:pt x="10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71"/>
              <p:cNvSpPr>
                <a:spLocks/>
              </p:cNvSpPr>
              <p:nvPr/>
            </p:nvSpPr>
            <p:spPr bwMode="auto">
              <a:xfrm>
                <a:off x="4398962" y="3248025"/>
                <a:ext cx="46037" cy="26988"/>
              </a:xfrm>
              <a:custGeom>
                <a:avLst/>
                <a:gdLst>
                  <a:gd name="T0" fmla="*/ 12 w 12"/>
                  <a:gd name="T1" fmla="*/ 5 h 7"/>
                  <a:gd name="T2" fmla="*/ 1 w 12"/>
                  <a:gd name="T3" fmla="*/ 0 h 7"/>
                  <a:gd name="T4" fmla="*/ 0 w 12"/>
                  <a:gd name="T5" fmla="*/ 2 h 7"/>
                  <a:gd name="T6" fmla="*/ 11 w 12"/>
                  <a:gd name="T7" fmla="*/ 7 h 7"/>
                  <a:gd name="T8" fmla="*/ 12 w 12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7">
                    <a:moveTo>
                      <a:pt x="12" y="5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6"/>
                      <a:pt x="11" y="5"/>
                      <a:pt x="12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72"/>
              <p:cNvSpPr>
                <a:spLocks/>
              </p:cNvSpPr>
              <p:nvPr/>
            </p:nvSpPr>
            <p:spPr bwMode="auto">
              <a:xfrm>
                <a:off x="4489449" y="3086100"/>
                <a:ext cx="41275" cy="34925"/>
              </a:xfrm>
              <a:custGeom>
                <a:avLst/>
                <a:gdLst>
                  <a:gd name="T0" fmla="*/ 0 w 11"/>
                  <a:gd name="T1" fmla="*/ 2 h 9"/>
                  <a:gd name="T2" fmla="*/ 10 w 11"/>
                  <a:gd name="T3" fmla="*/ 9 h 9"/>
                  <a:gd name="T4" fmla="*/ 11 w 11"/>
                  <a:gd name="T5" fmla="*/ 7 h 9"/>
                  <a:gd name="T6" fmla="*/ 1 w 11"/>
                  <a:gd name="T7" fmla="*/ 0 h 9"/>
                  <a:gd name="T8" fmla="*/ 0 w 11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0" y="2"/>
                    </a:moveTo>
                    <a:cubicBezTo>
                      <a:pt x="10" y="9"/>
                      <a:pt x="10" y="9"/>
                      <a:pt x="10" y="9"/>
                    </a:cubicBezTo>
                    <a:cubicBezTo>
                      <a:pt x="10" y="8"/>
                      <a:pt x="11" y="8"/>
                      <a:pt x="11" y="7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73"/>
              <p:cNvSpPr>
                <a:spLocks/>
              </p:cNvSpPr>
              <p:nvPr/>
            </p:nvSpPr>
            <p:spPr bwMode="auto">
              <a:xfrm>
                <a:off x="4437062" y="3162300"/>
                <a:ext cx="93662" cy="63500"/>
              </a:xfrm>
              <a:custGeom>
                <a:avLst/>
                <a:gdLst>
                  <a:gd name="T0" fmla="*/ 25 w 25"/>
                  <a:gd name="T1" fmla="*/ 13 h 17"/>
                  <a:gd name="T2" fmla="*/ 3 w 25"/>
                  <a:gd name="T3" fmla="*/ 0 h 17"/>
                  <a:gd name="T4" fmla="*/ 0 w 25"/>
                  <a:gd name="T5" fmla="*/ 4 h 17"/>
                  <a:gd name="T6" fmla="*/ 22 w 25"/>
                  <a:gd name="T7" fmla="*/ 17 h 17"/>
                  <a:gd name="T8" fmla="*/ 25 w 25"/>
                  <a:gd name="T9" fmla="*/ 1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7">
                    <a:moveTo>
                      <a:pt x="25" y="13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3" y="15"/>
                      <a:pt x="24" y="14"/>
                      <a:pt x="25" y="1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74"/>
              <p:cNvSpPr>
                <a:spLocks/>
              </p:cNvSpPr>
              <p:nvPr/>
            </p:nvSpPr>
            <p:spPr bwMode="auto">
              <a:xfrm>
                <a:off x="5468937" y="2767013"/>
                <a:ext cx="19050" cy="44450"/>
              </a:xfrm>
              <a:custGeom>
                <a:avLst/>
                <a:gdLst>
                  <a:gd name="T0" fmla="*/ 0 w 5"/>
                  <a:gd name="T1" fmla="*/ 12 h 12"/>
                  <a:gd name="T2" fmla="*/ 2 w 5"/>
                  <a:gd name="T3" fmla="*/ 12 h 12"/>
                  <a:gd name="T4" fmla="*/ 5 w 5"/>
                  <a:gd name="T5" fmla="*/ 1 h 12"/>
                  <a:gd name="T6" fmla="*/ 4 w 5"/>
                  <a:gd name="T7" fmla="*/ 0 h 12"/>
                  <a:gd name="T8" fmla="*/ 0 w 5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0" y="12"/>
                    </a:moveTo>
                    <a:cubicBezTo>
                      <a:pt x="0" y="12"/>
                      <a:pt x="1" y="12"/>
                      <a:pt x="2" y="1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4" y="0"/>
                      <a:pt x="4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75"/>
              <p:cNvSpPr>
                <a:spLocks/>
              </p:cNvSpPr>
              <p:nvPr/>
            </p:nvSpPr>
            <p:spPr bwMode="auto">
              <a:xfrm>
                <a:off x="5981699" y="3248025"/>
                <a:ext cx="41275" cy="26988"/>
              </a:xfrm>
              <a:custGeom>
                <a:avLst/>
                <a:gdLst>
                  <a:gd name="T0" fmla="*/ 0 w 11"/>
                  <a:gd name="T1" fmla="*/ 7 h 7"/>
                  <a:gd name="T2" fmla="*/ 11 w 11"/>
                  <a:gd name="T3" fmla="*/ 2 h 7"/>
                  <a:gd name="T4" fmla="*/ 11 w 11"/>
                  <a:gd name="T5" fmla="*/ 0 h 7"/>
                  <a:gd name="T6" fmla="*/ 0 w 11"/>
                  <a:gd name="T7" fmla="*/ 5 h 7"/>
                  <a:gd name="T8" fmla="*/ 0 w 11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7">
                    <a:moveTo>
                      <a:pt x="0" y="7"/>
                    </a:moveTo>
                    <a:cubicBezTo>
                      <a:pt x="11" y="2"/>
                      <a:pt x="11" y="2"/>
                      <a:pt x="11" y="2"/>
                    </a:cubicBezTo>
                    <a:cubicBezTo>
                      <a:pt x="11" y="1"/>
                      <a:pt x="11" y="1"/>
                      <a:pt x="11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6"/>
                      <a:pt x="0" y="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76"/>
              <p:cNvSpPr>
                <a:spLocks/>
              </p:cNvSpPr>
              <p:nvPr/>
            </p:nvSpPr>
            <p:spPr bwMode="auto">
              <a:xfrm>
                <a:off x="5891212" y="3162300"/>
                <a:ext cx="93662" cy="63500"/>
              </a:xfrm>
              <a:custGeom>
                <a:avLst/>
                <a:gdLst>
                  <a:gd name="T0" fmla="*/ 3 w 25"/>
                  <a:gd name="T1" fmla="*/ 17 h 17"/>
                  <a:gd name="T2" fmla="*/ 25 w 25"/>
                  <a:gd name="T3" fmla="*/ 4 h 17"/>
                  <a:gd name="T4" fmla="*/ 22 w 25"/>
                  <a:gd name="T5" fmla="*/ 0 h 17"/>
                  <a:gd name="T6" fmla="*/ 0 w 25"/>
                  <a:gd name="T7" fmla="*/ 13 h 17"/>
                  <a:gd name="T8" fmla="*/ 3 w 25"/>
                  <a:gd name="T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7">
                    <a:moveTo>
                      <a:pt x="3" y="17"/>
                    </a:moveTo>
                    <a:cubicBezTo>
                      <a:pt x="25" y="4"/>
                      <a:pt x="25" y="4"/>
                      <a:pt x="25" y="4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" y="14"/>
                      <a:pt x="2" y="15"/>
                      <a:pt x="3" y="1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77"/>
              <p:cNvSpPr>
                <a:spLocks/>
              </p:cNvSpPr>
              <p:nvPr/>
            </p:nvSpPr>
            <p:spPr bwMode="auto">
              <a:xfrm>
                <a:off x="5835649" y="3014663"/>
                <a:ext cx="36512" cy="38100"/>
              </a:xfrm>
              <a:custGeom>
                <a:avLst/>
                <a:gdLst>
                  <a:gd name="T0" fmla="*/ 0 w 10"/>
                  <a:gd name="T1" fmla="*/ 8 h 10"/>
                  <a:gd name="T2" fmla="*/ 1 w 10"/>
                  <a:gd name="T3" fmla="*/ 10 h 10"/>
                  <a:gd name="T4" fmla="*/ 10 w 10"/>
                  <a:gd name="T5" fmla="*/ 2 h 10"/>
                  <a:gd name="T6" fmla="*/ 9 w 10"/>
                  <a:gd name="T7" fmla="*/ 0 h 10"/>
                  <a:gd name="T8" fmla="*/ 0 w 10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8"/>
                    </a:moveTo>
                    <a:cubicBezTo>
                      <a:pt x="1" y="9"/>
                      <a:pt x="1" y="9"/>
                      <a:pt x="1" y="1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1"/>
                      <a:pt x="10" y="1"/>
                      <a:pt x="9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78"/>
              <p:cNvSpPr>
                <a:spLocks/>
              </p:cNvSpPr>
              <p:nvPr/>
            </p:nvSpPr>
            <p:spPr bwMode="auto">
              <a:xfrm>
                <a:off x="5891212" y="3086100"/>
                <a:ext cx="41275" cy="34925"/>
              </a:xfrm>
              <a:custGeom>
                <a:avLst/>
                <a:gdLst>
                  <a:gd name="T0" fmla="*/ 11 w 11"/>
                  <a:gd name="T1" fmla="*/ 2 h 9"/>
                  <a:gd name="T2" fmla="*/ 10 w 11"/>
                  <a:gd name="T3" fmla="*/ 0 h 9"/>
                  <a:gd name="T4" fmla="*/ 0 w 11"/>
                  <a:gd name="T5" fmla="*/ 7 h 9"/>
                  <a:gd name="T6" fmla="*/ 1 w 11"/>
                  <a:gd name="T7" fmla="*/ 9 h 9"/>
                  <a:gd name="T8" fmla="*/ 11 w 11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11" y="2"/>
                    </a:moveTo>
                    <a:cubicBezTo>
                      <a:pt x="10" y="1"/>
                      <a:pt x="10" y="1"/>
                      <a:pt x="10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1" y="8"/>
                      <a:pt x="1" y="9"/>
                    </a:cubicBezTo>
                    <a:lnTo>
                      <a:pt x="11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79"/>
              <p:cNvSpPr>
                <a:spLocks/>
              </p:cNvSpPr>
              <p:nvPr/>
            </p:nvSpPr>
            <p:spPr bwMode="auto">
              <a:xfrm>
                <a:off x="6011862" y="3335338"/>
                <a:ext cx="46037" cy="19050"/>
              </a:xfrm>
              <a:custGeom>
                <a:avLst/>
                <a:gdLst>
                  <a:gd name="T0" fmla="*/ 1 w 12"/>
                  <a:gd name="T1" fmla="*/ 5 h 5"/>
                  <a:gd name="T2" fmla="*/ 12 w 12"/>
                  <a:gd name="T3" fmla="*/ 2 h 5"/>
                  <a:gd name="T4" fmla="*/ 12 w 12"/>
                  <a:gd name="T5" fmla="*/ 0 h 5"/>
                  <a:gd name="T6" fmla="*/ 0 w 12"/>
                  <a:gd name="T7" fmla="*/ 4 h 5"/>
                  <a:gd name="T8" fmla="*/ 1 w 12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" y="5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2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5"/>
                      <a:pt x="1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80"/>
              <p:cNvSpPr>
                <a:spLocks/>
              </p:cNvSpPr>
              <p:nvPr/>
            </p:nvSpPr>
            <p:spPr bwMode="auto">
              <a:xfrm>
                <a:off x="6049962" y="3516313"/>
                <a:ext cx="44450" cy="11113"/>
              </a:xfrm>
              <a:custGeom>
                <a:avLst/>
                <a:gdLst>
                  <a:gd name="T0" fmla="*/ 0 w 12"/>
                  <a:gd name="T1" fmla="*/ 3 h 3"/>
                  <a:gd name="T2" fmla="*/ 12 w 12"/>
                  <a:gd name="T3" fmla="*/ 2 h 3"/>
                  <a:gd name="T4" fmla="*/ 12 w 12"/>
                  <a:gd name="T5" fmla="*/ 0 h 3"/>
                  <a:gd name="T6" fmla="*/ 0 w 12"/>
                  <a:gd name="T7" fmla="*/ 1 h 3"/>
                  <a:gd name="T8" fmla="*/ 0 w 1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">
                    <a:moveTo>
                      <a:pt x="0" y="3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81"/>
              <p:cNvSpPr>
                <a:spLocks/>
              </p:cNvSpPr>
              <p:nvPr/>
            </p:nvSpPr>
            <p:spPr bwMode="auto">
              <a:xfrm>
                <a:off x="6034087" y="3425825"/>
                <a:ext cx="46037" cy="14288"/>
              </a:xfrm>
              <a:custGeom>
                <a:avLst/>
                <a:gdLst>
                  <a:gd name="T0" fmla="*/ 1 w 12"/>
                  <a:gd name="T1" fmla="*/ 4 h 4"/>
                  <a:gd name="T2" fmla="*/ 12 w 12"/>
                  <a:gd name="T3" fmla="*/ 2 h 4"/>
                  <a:gd name="T4" fmla="*/ 12 w 12"/>
                  <a:gd name="T5" fmla="*/ 0 h 4"/>
                  <a:gd name="T6" fmla="*/ 0 w 12"/>
                  <a:gd name="T7" fmla="*/ 2 h 4"/>
                  <a:gd name="T8" fmla="*/ 1 w 1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4">
                    <a:moveTo>
                      <a:pt x="1" y="4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0"/>
                      <a:pt x="12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82"/>
              <p:cNvSpPr>
                <a:spLocks/>
              </p:cNvSpPr>
              <p:nvPr/>
            </p:nvSpPr>
            <p:spPr bwMode="auto">
              <a:xfrm>
                <a:off x="5702299" y="2890838"/>
                <a:ext cx="34925" cy="41275"/>
              </a:xfrm>
              <a:custGeom>
                <a:avLst/>
                <a:gdLst>
                  <a:gd name="T0" fmla="*/ 0 w 9"/>
                  <a:gd name="T1" fmla="*/ 10 h 11"/>
                  <a:gd name="T2" fmla="*/ 2 w 9"/>
                  <a:gd name="T3" fmla="*/ 11 h 11"/>
                  <a:gd name="T4" fmla="*/ 9 w 9"/>
                  <a:gd name="T5" fmla="*/ 2 h 11"/>
                  <a:gd name="T6" fmla="*/ 7 w 9"/>
                  <a:gd name="T7" fmla="*/ 0 h 11"/>
                  <a:gd name="T8" fmla="*/ 0 w 9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10"/>
                    </a:moveTo>
                    <a:cubicBezTo>
                      <a:pt x="1" y="11"/>
                      <a:pt x="1" y="11"/>
                      <a:pt x="2" y="11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1"/>
                      <a:pt x="8" y="1"/>
                      <a:pt x="7" y="0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83"/>
              <p:cNvSpPr>
                <a:spLocks/>
              </p:cNvSpPr>
              <p:nvPr/>
            </p:nvSpPr>
            <p:spPr bwMode="auto">
              <a:xfrm>
                <a:off x="5775324" y="2951163"/>
                <a:ext cx="33337" cy="38100"/>
              </a:xfrm>
              <a:custGeom>
                <a:avLst/>
                <a:gdLst>
                  <a:gd name="T0" fmla="*/ 0 w 9"/>
                  <a:gd name="T1" fmla="*/ 9 h 10"/>
                  <a:gd name="T2" fmla="*/ 1 w 9"/>
                  <a:gd name="T3" fmla="*/ 10 h 10"/>
                  <a:gd name="T4" fmla="*/ 9 w 9"/>
                  <a:gd name="T5" fmla="*/ 1 h 10"/>
                  <a:gd name="T6" fmla="*/ 8 w 9"/>
                  <a:gd name="T7" fmla="*/ 0 h 10"/>
                  <a:gd name="T8" fmla="*/ 0 w 9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0" y="9"/>
                    </a:moveTo>
                    <a:cubicBezTo>
                      <a:pt x="0" y="9"/>
                      <a:pt x="1" y="10"/>
                      <a:pt x="1" y="1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84"/>
              <p:cNvSpPr>
                <a:spLocks/>
              </p:cNvSpPr>
              <p:nvPr/>
            </p:nvSpPr>
            <p:spPr bwMode="auto">
              <a:xfrm>
                <a:off x="5295899" y="2728913"/>
                <a:ext cx="11112" cy="44450"/>
              </a:xfrm>
              <a:custGeom>
                <a:avLst/>
                <a:gdLst>
                  <a:gd name="T0" fmla="*/ 0 w 3"/>
                  <a:gd name="T1" fmla="*/ 12 h 12"/>
                  <a:gd name="T2" fmla="*/ 2 w 3"/>
                  <a:gd name="T3" fmla="*/ 12 h 12"/>
                  <a:gd name="T4" fmla="*/ 3 w 3"/>
                  <a:gd name="T5" fmla="*/ 0 h 12"/>
                  <a:gd name="T6" fmla="*/ 1 w 3"/>
                  <a:gd name="T7" fmla="*/ 0 h 12"/>
                  <a:gd name="T8" fmla="*/ 0 w 3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2">
                    <a:moveTo>
                      <a:pt x="0" y="12"/>
                    </a:moveTo>
                    <a:cubicBezTo>
                      <a:pt x="1" y="12"/>
                      <a:pt x="1" y="12"/>
                      <a:pt x="2" y="1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85"/>
              <p:cNvSpPr>
                <a:spLocks/>
              </p:cNvSpPr>
              <p:nvPr/>
            </p:nvSpPr>
            <p:spPr bwMode="auto">
              <a:xfrm>
                <a:off x="5553074" y="2800350"/>
                <a:ext cx="22225" cy="44450"/>
              </a:xfrm>
              <a:custGeom>
                <a:avLst/>
                <a:gdLst>
                  <a:gd name="T0" fmla="*/ 0 w 6"/>
                  <a:gd name="T1" fmla="*/ 11 h 12"/>
                  <a:gd name="T2" fmla="*/ 1 w 6"/>
                  <a:gd name="T3" fmla="*/ 12 h 12"/>
                  <a:gd name="T4" fmla="*/ 6 w 6"/>
                  <a:gd name="T5" fmla="*/ 1 h 12"/>
                  <a:gd name="T6" fmla="*/ 5 w 6"/>
                  <a:gd name="T7" fmla="*/ 0 h 12"/>
                  <a:gd name="T8" fmla="*/ 0 w 6"/>
                  <a:gd name="T9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2">
                    <a:moveTo>
                      <a:pt x="0" y="11"/>
                    </a:moveTo>
                    <a:cubicBezTo>
                      <a:pt x="0" y="11"/>
                      <a:pt x="1" y="11"/>
                      <a:pt x="1" y="1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5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86"/>
              <p:cNvSpPr>
                <a:spLocks/>
              </p:cNvSpPr>
              <p:nvPr/>
            </p:nvSpPr>
            <p:spPr bwMode="auto">
              <a:xfrm>
                <a:off x="5597524" y="2838450"/>
                <a:ext cx="68262" cy="93663"/>
              </a:xfrm>
              <a:custGeom>
                <a:avLst/>
                <a:gdLst>
                  <a:gd name="T0" fmla="*/ 0 w 18"/>
                  <a:gd name="T1" fmla="*/ 23 h 25"/>
                  <a:gd name="T2" fmla="*/ 5 w 18"/>
                  <a:gd name="T3" fmla="*/ 25 h 25"/>
                  <a:gd name="T4" fmla="*/ 18 w 18"/>
                  <a:gd name="T5" fmla="*/ 3 h 25"/>
                  <a:gd name="T6" fmla="*/ 13 w 18"/>
                  <a:gd name="T7" fmla="*/ 0 h 25"/>
                  <a:gd name="T8" fmla="*/ 0 w 18"/>
                  <a:gd name="T9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25">
                    <a:moveTo>
                      <a:pt x="0" y="23"/>
                    </a:moveTo>
                    <a:cubicBezTo>
                      <a:pt x="2" y="23"/>
                      <a:pt x="3" y="24"/>
                      <a:pt x="5" y="25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3" y="0"/>
                      <a:pt x="13" y="0"/>
                      <a:pt x="13" y="0"/>
                    </a:cubicBez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87"/>
              <p:cNvSpPr>
                <a:spLocks/>
              </p:cNvSpPr>
              <p:nvPr/>
            </p:nvSpPr>
            <p:spPr bwMode="auto">
              <a:xfrm>
                <a:off x="5383212" y="2743200"/>
                <a:ext cx="14287" cy="46038"/>
              </a:xfrm>
              <a:custGeom>
                <a:avLst/>
                <a:gdLst>
                  <a:gd name="T0" fmla="*/ 0 w 4"/>
                  <a:gd name="T1" fmla="*/ 12 h 12"/>
                  <a:gd name="T2" fmla="*/ 2 w 4"/>
                  <a:gd name="T3" fmla="*/ 12 h 12"/>
                  <a:gd name="T4" fmla="*/ 4 w 4"/>
                  <a:gd name="T5" fmla="*/ 0 h 12"/>
                  <a:gd name="T6" fmla="*/ 3 w 4"/>
                  <a:gd name="T7" fmla="*/ 0 h 12"/>
                  <a:gd name="T8" fmla="*/ 0 w 4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2">
                    <a:moveTo>
                      <a:pt x="0" y="12"/>
                    </a:moveTo>
                    <a:cubicBezTo>
                      <a:pt x="1" y="12"/>
                      <a:pt x="1" y="12"/>
                      <a:pt x="2" y="12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88"/>
              <p:cNvSpPr>
                <a:spLocks/>
              </p:cNvSpPr>
              <p:nvPr/>
            </p:nvSpPr>
            <p:spPr bwMode="auto">
              <a:xfrm>
                <a:off x="5702299" y="4292600"/>
                <a:ext cx="34925" cy="41275"/>
              </a:xfrm>
              <a:custGeom>
                <a:avLst/>
                <a:gdLst>
                  <a:gd name="T0" fmla="*/ 0 w 9"/>
                  <a:gd name="T1" fmla="*/ 1 h 11"/>
                  <a:gd name="T2" fmla="*/ 7 w 9"/>
                  <a:gd name="T3" fmla="*/ 11 h 11"/>
                  <a:gd name="T4" fmla="*/ 9 w 9"/>
                  <a:gd name="T5" fmla="*/ 10 h 11"/>
                  <a:gd name="T6" fmla="*/ 2 w 9"/>
                  <a:gd name="T7" fmla="*/ 0 h 11"/>
                  <a:gd name="T8" fmla="*/ 0 w 9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1"/>
                    </a:moveTo>
                    <a:cubicBezTo>
                      <a:pt x="7" y="11"/>
                      <a:pt x="7" y="11"/>
                      <a:pt x="7" y="11"/>
                    </a:cubicBezTo>
                    <a:cubicBezTo>
                      <a:pt x="8" y="11"/>
                      <a:pt x="8" y="10"/>
                      <a:pt x="9" y="1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89"/>
              <p:cNvSpPr>
                <a:spLocks/>
              </p:cNvSpPr>
              <p:nvPr/>
            </p:nvSpPr>
            <p:spPr bwMode="auto">
              <a:xfrm>
                <a:off x="5835649" y="4175125"/>
                <a:ext cx="36512" cy="34925"/>
              </a:xfrm>
              <a:custGeom>
                <a:avLst/>
                <a:gdLst>
                  <a:gd name="T0" fmla="*/ 0 w 10"/>
                  <a:gd name="T1" fmla="*/ 1 h 9"/>
                  <a:gd name="T2" fmla="*/ 9 w 10"/>
                  <a:gd name="T3" fmla="*/ 9 h 9"/>
                  <a:gd name="T4" fmla="*/ 10 w 10"/>
                  <a:gd name="T5" fmla="*/ 8 h 9"/>
                  <a:gd name="T6" fmla="*/ 1 w 10"/>
                  <a:gd name="T7" fmla="*/ 0 h 9"/>
                  <a:gd name="T8" fmla="*/ 0 w 1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0" y="1"/>
                    </a:moveTo>
                    <a:cubicBezTo>
                      <a:pt x="9" y="9"/>
                      <a:pt x="9" y="9"/>
                      <a:pt x="9" y="9"/>
                    </a:cubicBezTo>
                    <a:cubicBezTo>
                      <a:pt x="10" y="9"/>
                      <a:pt x="10" y="8"/>
                      <a:pt x="10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90"/>
              <p:cNvSpPr>
                <a:spLocks/>
              </p:cNvSpPr>
              <p:nvPr/>
            </p:nvSpPr>
            <p:spPr bwMode="auto">
              <a:xfrm>
                <a:off x="5775324" y="4235450"/>
                <a:ext cx="33337" cy="41275"/>
              </a:xfrm>
              <a:custGeom>
                <a:avLst/>
                <a:gdLst>
                  <a:gd name="T0" fmla="*/ 0 w 9"/>
                  <a:gd name="T1" fmla="*/ 2 h 11"/>
                  <a:gd name="T2" fmla="*/ 8 w 9"/>
                  <a:gd name="T3" fmla="*/ 11 h 11"/>
                  <a:gd name="T4" fmla="*/ 9 w 9"/>
                  <a:gd name="T5" fmla="*/ 9 h 11"/>
                  <a:gd name="T6" fmla="*/ 1 w 9"/>
                  <a:gd name="T7" fmla="*/ 0 h 11"/>
                  <a:gd name="T8" fmla="*/ 0 w 9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2"/>
                    </a:moveTo>
                    <a:cubicBezTo>
                      <a:pt x="8" y="11"/>
                      <a:pt x="8" y="11"/>
                      <a:pt x="8" y="11"/>
                    </a:cubicBezTo>
                    <a:cubicBezTo>
                      <a:pt x="8" y="10"/>
                      <a:pt x="9" y="10"/>
                      <a:pt x="9" y="9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91"/>
              <p:cNvSpPr>
                <a:spLocks/>
              </p:cNvSpPr>
              <p:nvPr/>
            </p:nvSpPr>
            <p:spPr bwMode="auto">
              <a:xfrm>
                <a:off x="5597524" y="4292600"/>
                <a:ext cx="68262" cy="93663"/>
              </a:xfrm>
              <a:custGeom>
                <a:avLst/>
                <a:gdLst>
                  <a:gd name="T0" fmla="*/ 0 w 18"/>
                  <a:gd name="T1" fmla="*/ 3 h 25"/>
                  <a:gd name="T2" fmla="*/ 13 w 18"/>
                  <a:gd name="T3" fmla="*/ 25 h 25"/>
                  <a:gd name="T4" fmla="*/ 18 w 18"/>
                  <a:gd name="T5" fmla="*/ 23 h 25"/>
                  <a:gd name="T6" fmla="*/ 5 w 18"/>
                  <a:gd name="T7" fmla="*/ 0 h 25"/>
                  <a:gd name="T8" fmla="*/ 0 w 18"/>
                  <a:gd name="T9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25">
                    <a:moveTo>
                      <a:pt x="0" y="3"/>
                    </a:moveTo>
                    <a:cubicBezTo>
                      <a:pt x="13" y="25"/>
                      <a:pt x="13" y="25"/>
                      <a:pt x="13" y="25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1"/>
                      <a:pt x="2" y="2"/>
                      <a:pt x="0" y="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92"/>
              <p:cNvSpPr>
                <a:spLocks/>
              </p:cNvSpPr>
              <p:nvPr/>
            </p:nvSpPr>
            <p:spPr bwMode="auto">
              <a:xfrm>
                <a:off x="5383212" y="4435475"/>
                <a:ext cx="14287" cy="49213"/>
              </a:xfrm>
              <a:custGeom>
                <a:avLst/>
                <a:gdLst>
                  <a:gd name="T0" fmla="*/ 0 w 4"/>
                  <a:gd name="T1" fmla="*/ 1 h 13"/>
                  <a:gd name="T2" fmla="*/ 3 w 4"/>
                  <a:gd name="T3" fmla="*/ 13 h 13"/>
                  <a:gd name="T4" fmla="*/ 4 w 4"/>
                  <a:gd name="T5" fmla="*/ 12 h 13"/>
                  <a:gd name="T6" fmla="*/ 2 w 4"/>
                  <a:gd name="T7" fmla="*/ 0 h 13"/>
                  <a:gd name="T8" fmla="*/ 0 w 4"/>
                  <a:gd name="T9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3">
                    <a:moveTo>
                      <a:pt x="0" y="1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12"/>
                      <a:pt x="4" y="12"/>
                      <a:pt x="4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93"/>
              <p:cNvSpPr>
                <a:spLocks/>
              </p:cNvSpPr>
              <p:nvPr/>
            </p:nvSpPr>
            <p:spPr bwMode="auto">
              <a:xfrm>
                <a:off x="5553074" y="4383088"/>
                <a:ext cx="22225" cy="41275"/>
              </a:xfrm>
              <a:custGeom>
                <a:avLst/>
                <a:gdLst>
                  <a:gd name="T0" fmla="*/ 0 w 6"/>
                  <a:gd name="T1" fmla="*/ 1 h 11"/>
                  <a:gd name="T2" fmla="*/ 5 w 6"/>
                  <a:gd name="T3" fmla="*/ 11 h 11"/>
                  <a:gd name="T4" fmla="*/ 6 w 6"/>
                  <a:gd name="T5" fmla="*/ 11 h 11"/>
                  <a:gd name="T6" fmla="*/ 1 w 6"/>
                  <a:gd name="T7" fmla="*/ 0 h 11"/>
                  <a:gd name="T8" fmla="*/ 0 w 6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0" y="1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6" y="11"/>
                      <a:pt x="6" y="1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94"/>
              <p:cNvSpPr>
                <a:spLocks/>
              </p:cNvSpPr>
              <p:nvPr/>
            </p:nvSpPr>
            <p:spPr bwMode="auto">
              <a:xfrm>
                <a:off x="5468937" y="4413250"/>
                <a:ext cx="19050" cy="44450"/>
              </a:xfrm>
              <a:custGeom>
                <a:avLst/>
                <a:gdLst>
                  <a:gd name="T0" fmla="*/ 0 w 5"/>
                  <a:gd name="T1" fmla="*/ 1 h 12"/>
                  <a:gd name="T2" fmla="*/ 4 w 5"/>
                  <a:gd name="T3" fmla="*/ 12 h 12"/>
                  <a:gd name="T4" fmla="*/ 5 w 5"/>
                  <a:gd name="T5" fmla="*/ 12 h 12"/>
                  <a:gd name="T6" fmla="*/ 2 w 5"/>
                  <a:gd name="T7" fmla="*/ 0 h 12"/>
                  <a:gd name="T8" fmla="*/ 0 w 5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0" y="1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5" y="12"/>
                      <a:pt x="5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95"/>
              <p:cNvSpPr>
                <a:spLocks/>
              </p:cNvSpPr>
              <p:nvPr/>
            </p:nvSpPr>
            <p:spPr bwMode="auto">
              <a:xfrm>
                <a:off x="5295899" y="4449763"/>
                <a:ext cx="11112" cy="46038"/>
              </a:xfrm>
              <a:custGeom>
                <a:avLst/>
                <a:gdLst>
                  <a:gd name="T0" fmla="*/ 0 w 3"/>
                  <a:gd name="T1" fmla="*/ 0 h 12"/>
                  <a:gd name="T2" fmla="*/ 1 w 3"/>
                  <a:gd name="T3" fmla="*/ 12 h 12"/>
                  <a:gd name="T4" fmla="*/ 3 w 3"/>
                  <a:gd name="T5" fmla="*/ 12 h 12"/>
                  <a:gd name="T6" fmla="*/ 2 w 3"/>
                  <a:gd name="T7" fmla="*/ 0 h 12"/>
                  <a:gd name="T8" fmla="*/ 0 w 3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2">
                    <a:moveTo>
                      <a:pt x="0" y="0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3" y="12"/>
                      <a:pt x="3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96"/>
              <p:cNvSpPr>
                <a:spLocks/>
              </p:cNvSpPr>
              <p:nvPr/>
            </p:nvSpPr>
            <p:spPr bwMode="auto">
              <a:xfrm>
                <a:off x="6049962" y="3697288"/>
                <a:ext cx="44450" cy="11113"/>
              </a:xfrm>
              <a:custGeom>
                <a:avLst/>
                <a:gdLst>
                  <a:gd name="T0" fmla="*/ 0 w 12"/>
                  <a:gd name="T1" fmla="*/ 2 h 3"/>
                  <a:gd name="T2" fmla="*/ 12 w 12"/>
                  <a:gd name="T3" fmla="*/ 3 h 3"/>
                  <a:gd name="T4" fmla="*/ 12 w 12"/>
                  <a:gd name="T5" fmla="*/ 1 h 3"/>
                  <a:gd name="T6" fmla="*/ 0 w 12"/>
                  <a:gd name="T7" fmla="*/ 0 h 3"/>
                  <a:gd name="T8" fmla="*/ 0 w 1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">
                    <a:moveTo>
                      <a:pt x="0" y="2"/>
                    </a:move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2"/>
                      <a:pt x="12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97"/>
              <p:cNvSpPr>
                <a:spLocks/>
              </p:cNvSpPr>
              <p:nvPr/>
            </p:nvSpPr>
            <p:spPr bwMode="auto">
              <a:xfrm>
                <a:off x="6034087" y="3783013"/>
                <a:ext cx="46037" cy="19050"/>
              </a:xfrm>
              <a:custGeom>
                <a:avLst/>
                <a:gdLst>
                  <a:gd name="T0" fmla="*/ 0 w 12"/>
                  <a:gd name="T1" fmla="*/ 2 h 5"/>
                  <a:gd name="T2" fmla="*/ 12 w 12"/>
                  <a:gd name="T3" fmla="*/ 5 h 5"/>
                  <a:gd name="T4" fmla="*/ 12 w 12"/>
                  <a:gd name="T5" fmla="*/ 3 h 5"/>
                  <a:gd name="T6" fmla="*/ 1 w 12"/>
                  <a:gd name="T7" fmla="*/ 0 h 5"/>
                  <a:gd name="T8" fmla="*/ 0 w 12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0" y="2"/>
                    </a:moveTo>
                    <a:cubicBezTo>
                      <a:pt x="12" y="5"/>
                      <a:pt x="12" y="5"/>
                      <a:pt x="12" y="5"/>
                    </a:cubicBezTo>
                    <a:cubicBezTo>
                      <a:pt x="12" y="4"/>
                      <a:pt x="12" y="3"/>
                      <a:pt x="12" y="3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98"/>
              <p:cNvSpPr>
                <a:spLocks/>
              </p:cNvSpPr>
              <p:nvPr/>
            </p:nvSpPr>
            <p:spPr bwMode="auto">
              <a:xfrm>
                <a:off x="5891212" y="4103688"/>
                <a:ext cx="41275" cy="33338"/>
              </a:xfrm>
              <a:custGeom>
                <a:avLst/>
                <a:gdLst>
                  <a:gd name="T0" fmla="*/ 0 w 11"/>
                  <a:gd name="T1" fmla="*/ 2 h 9"/>
                  <a:gd name="T2" fmla="*/ 10 w 11"/>
                  <a:gd name="T3" fmla="*/ 9 h 9"/>
                  <a:gd name="T4" fmla="*/ 11 w 11"/>
                  <a:gd name="T5" fmla="*/ 8 h 9"/>
                  <a:gd name="T6" fmla="*/ 1 w 11"/>
                  <a:gd name="T7" fmla="*/ 0 h 9"/>
                  <a:gd name="T8" fmla="*/ 0 w 11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0" y="2"/>
                    </a:move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8"/>
                      <a:pt x="11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99"/>
              <p:cNvSpPr>
                <a:spLocks/>
              </p:cNvSpPr>
              <p:nvPr/>
            </p:nvSpPr>
            <p:spPr bwMode="auto">
              <a:xfrm>
                <a:off x="5891212" y="4002088"/>
                <a:ext cx="93662" cy="63500"/>
              </a:xfrm>
              <a:custGeom>
                <a:avLst/>
                <a:gdLst>
                  <a:gd name="T0" fmla="*/ 0 w 25"/>
                  <a:gd name="T1" fmla="*/ 4 h 17"/>
                  <a:gd name="T2" fmla="*/ 22 w 25"/>
                  <a:gd name="T3" fmla="*/ 17 h 17"/>
                  <a:gd name="T4" fmla="*/ 25 w 25"/>
                  <a:gd name="T5" fmla="*/ 12 h 17"/>
                  <a:gd name="T6" fmla="*/ 3 w 25"/>
                  <a:gd name="T7" fmla="*/ 0 h 17"/>
                  <a:gd name="T8" fmla="*/ 0 w 25"/>
                  <a:gd name="T9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7">
                    <a:moveTo>
                      <a:pt x="0" y="4"/>
                    </a:moveTo>
                    <a:cubicBezTo>
                      <a:pt x="22" y="17"/>
                      <a:pt x="22" y="17"/>
                      <a:pt x="22" y="17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1" y="2"/>
                      <a:pt x="0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100"/>
              <p:cNvSpPr>
                <a:spLocks/>
              </p:cNvSpPr>
              <p:nvPr/>
            </p:nvSpPr>
            <p:spPr bwMode="auto">
              <a:xfrm>
                <a:off x="6011862" y="3870325"/>
                <a:ext cx="46037" cy="19050"/>
              </a:xfrm>
              <a:custGeom>
                <a:avLst/>
                <a:gdLst>
                  <a:gd name="T0" fmla="*/ 0 w 12"/>
                  <a:gd name="T1" fmla="*/ 2 h 5"/>
                  <a:gd name="T2" fmla="*/ 12 w 12"/>
                  <a:gd name="T3" fmla="*/ 5 h 5"/>
                  <a:gd name="T4" fmla="*/ 12 w 12"/>
                  <a:gd name="T5" fmla="*/ 4 h 5"/>
                  <a:gd name="T6" fmla="*/ 1 w 12"/>
                  <a:gd name="T7" fmla="*/ 0 h 5"/>
                  <a:gd name="T8" fmla="*/ 0 w 12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0" y="2"/>
                    </a:move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4"/>
                      <a:pt x="12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101"/>
              <p:cNvSpPr>
                <a:spLocks/>
              </p:cNvSpPr>
              <p:nvPr/>
            </p:nvSpPr>
            <p:spPr bwMode="auto">
              <a:xfrm>
                <a:off x="5981699" y="3952875"/>
                <a:ext cx="41275" cy="22225"/>
              </a:xfrm>
              <a:custGeom>
                <a:avLst/>
                <a:gdLst>
                  <a:gd name="T0" fmla="*/ 0 w 11"/>
                  <a:gd name="T1" fmla="*/ 2 h 6"/>
                  <a:gd name="T2" fmla="*/ 11 w 11"/>
                  <a:gd name="T3" fmla="*/ 6 h 6"/>
                  <a:gd name="T4" fmla="*/ 11 w 11"/>
                  <a:gd name="T5" fmla="*/ 5 h 6"/>
                  <a:gd name="T6" fmla="*/ 0 w 11"/>
                  <a:gd name="T7" fmla="*/ 0 h 6"/>
                  <a:gd name="T8" fmla="*/ 0 w 11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6">
                    <a:moveTo>
                      <a:pt x="0" y="2"/>
                    </a:move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5"/>
                      <a:pt x="11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102"/>
              <p:cNvSpPr>
                <a:spLocks/>
              </p:cNvSpPr>
              <p:nvPr/>
            </p:nvSpPr>
            <p:spPr bwMode="auto">
              <a:xfrm>
                <a:off x="4398962" y="3952875"/>
                <a:ext cx="46037" cy="22225"/>
              </a:xfrm>
              <a:custGeom>
                <a:avLst/>
                <a:gdLst>
                  <a:gd name="T0" fmla="*/ 11 w 12"/>
                  <a:gd name="T1" fmla="*/ 0 h 6"/>
                  <a:gd name="T2" fmla="*/ 0 w 12"/>
                  <a:gd name="T3" fmla="*/ 5 h 6"/>
                  <a:gd name="T4" fmla="*/ 1 w 12"/>
                  <a:gd name="T5" fmla="*/ 6 h 6"/>
                  <a:gd name="T6" fmla="*/ 12 w 12"/>
                  <a:gd name="T7" fmla="*/ 2 h 6"/>
                  <a:gd name="T8" fmla="*/ 11 w 1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1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6"/>
                      <a:pt x="1" y="6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1" y="1"/>
                      <a:pt x="11" y="0"/>
                      <a:pt x="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103"/>
              <p:cNvSpPr>
                <a:spLocks/>
              </p:cNvSpPr>
              <p:nvPr/>
            </p:nvSpPr>
            <p:spPr bwMode="auto">
              <a:xfrm>
                <a:off x="4489449" y="4103688"/>
                <a:ext cx="41275" cy="33338"/>
              </a:xfrm>
              <a:custGeom>
                <a:avLst/>
                <a:gdLst>
                  <a:gd name="T0" fmla="*/ 0 w 11"/>
                  <a:gd name="T1" fmla="*/ 8 h 9"/>
                  <a:gd name="T2" fmla="*/ 1 w 11"/>
                  <a:gd name="T3" fmla="*/ 9 h 9"/>
                  <a:gd name="T4" fmla="*/ 11 w 11"/>
                  <a:gd name="T5" fmla="*/ 2 h 9"/>
                  <a:gd name="T6" fmla="*/ 10 w 11"/>
                  <a:gd name="T7" fmla="*/ 0 h 9"/>
                  <a:gd name="T8" fmla="*/ 0 w 11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0" y="8"/>
                    </a:moveTo>
                    <a:cubicBezTo>
                      <a:pt x="1" y="8"/>
                      <a:pt x="1" y="9"/>
                      <a:pt x="1" y="9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2"/>
                      <a:pt x="10" y="1"/>
                      <a:pt x="10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104"/>
              <p:cNvSpPr>
                <a:spLocks/>
              </p:cNvSpPr>
              <p:nvPr/>
            </p:nvSpPr>
            <p:spPr bwMode="auto">
              <a:xfrm>
                <a:off x="4614862" y="4235450"/>
                <a:ext cx="36512" cy="41275"/>
              </a:xfrm>
              <a:custGeom>
                <a:avLst/>
                <a:gdLst>
                  <a:gd name="T0" fmla="*/ 0 w 10"/>
                  <a:gd name="T1" fmla="*/ 9 h 11"/>
                  <a:gd name="T2" fmla="*/ 2 w 10"/>
                  <a:gd name="T3" fmla="*/ 11 h 11"/>
                  <a:gd name="T4" fmla="*/ 10 w 10"/>
                  <a:gd name="T5" fmla="*/ 2 h 11"/>
                  <a:gd name="T6" fmla="*/ 8 w 10"/>
                  <a:gd name="T7" fmla="*/ 0 h 11"/>
                  <a:gd name="T8" fmla="*/ 0 w 10"/>
                  <a:gd name="T9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0" y="9"/>
                    </a:moveTo>
                    <a:cubicBezTo>
                      <a:pt x="1" y="10"/>
                      <a:pt x="1" y="10"/>
                      <a:pt x="2" y="11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1"/>
                      <a:pt x="9" y="1"/>
                      <a:pt x="8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105"/>
              <p:cNvSpPr>
                <a:spLocks/>
              </p:cNvSpPr>
              <p:nvPr/>
            </p:nvSpPr>
            <p:spPr bwMode="auto">
              <a:xfrm>
                <a:off x="4437062" y="4002088"/>
                <a:ext cx="93662" cy="63500"/>
              </a:xfrm>
              <a:custGeom>
                <a:avLst/>
                <a:gdLst>
                  <a:gd name="T0" fmla="*/ 22 w 25"/>
                  <a:gd name="T1" fmla="*/ 0 h 17"/>
                  <a:gd name="T2" fmla="*/ 0 w 25"/>
                  <a:gd name="T3" fmla="*/ 12 h 17"/>
                  <a:gd name="T4" fmla="*/ 3 w 25"/>
                  <a:gd name="T5" fmla="*/ 17 h 17"/>
                  <a:gd name="T6" fmla="*/ 25 w 25"/>
                  <a:gd name="T7" fmla="*/ 4 h 17"/>
                  <a:gd name="T8" fmla="*/ 22 w 25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7">
                    <a:moveTo>
                      <a:pt x="22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2"/>
                      <a:pt x="23" y="1"/>
                      <a:pt x="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106"/>
              <p:cNvSpPr>
                <a:spLocks/>
              </p:cNvSpPr>
              <p:nvPr/>
            </p:nvSpPr>
            <p:spPr bwMode="auto">
              <a:xfrm>
                <a:off x="4549774" y="4175125"/>
                <a:ext cx="38100" cy="34925"/>
              </a:xfrm>
              <a:custGeom>
                <a:avLst/>
                <a:gdLst>
                  <a:gd name="T0" fmla="*/ 0 w 10"/>
                  <a:gd name="T1" fmla="*/ 8 h 9"/>
                  <a:gd name="T2" fmla="*/ 1 w 10"/>
                  <a:gd name="T3" fmla="*/ 9 h 9"/>
                  <a:gd name="T4" fmla="*/ 10 w 10"/>
                  <a:gd name="T5" fmla="*/ 1 h 9"/>
                  <a:gd name="T6" fmla="*/ 9 w 10"/>
                  <a:gd name="T7" fmla="*/ 0 h 9"/>
                  <a:gd name="T8" fmla="*/ 0 w 10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0" y="8"/>
                    </a:moveTo>
                    <a:cubicBezTo>
                      <a:pt x="0" y="8"/>
                      <a:pt x="1" y="9"/>
                      <a:pt x="1" y="9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9" y="0"/>
                      <a:pt x="9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107"/>
              <p:cNvSpPr>
                <a:spLocks/>
              </p:cNvSpPr>
              <p:nvPr/>
            </p:nvSpPr>
            <p:spPr bwMode="auto">
              <a:xfrm>
                <a:off x="4327524" y="3697288"/>
                <a:ext cx="46037" cy="11113"/>
              </a:xfrm>
              <a:custGeom>
                <a:avLst/>
                <a:gdLst>
                  <a:gd name="T0" fmla="*/ 12 w 12"/>
                  <a:gd name="T1" fmla="*/ 0 h 3"/>
                  <a:gd name="T2" fmla="*/ 0 w 12"/>
                  <a:gd name="T3" fmla="*/ 1 h 3"/>
                  <a:gd name="T4" fmla="*/ 0 w 12"/>
                  <a:gd name="T5" fmla="*/ 3 h 3"/>
                  <a:gd name="T6" fmla="*/ 12 w 12"/>
                  <a:gd name="T7" fmla="*/ 2 h 3"/>
                  <a:gd name="T8" fmla="*/ 12 w 1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">
                    <a:moveTo>
                      <a:pt x="1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108"/>
              <p:cNvSpPr>
                <a:spLocks/>
              </p:cNvSpPr>
              <p:nvPr/>
            </p:nvSpPr>
            <p:spPr bwMode="auto">
              <a:xfrm>
                <a:off x="4343399" y="3783013"/>
                <a:ext cx="44450" cy="19050"/>
              </a:xfrm>
              <a:custGeom>
                <a:avLst/>
                <a:gdLst>
                  <a:gd name="T0" fmla="*/ 11 w 12"/>
                  <a:gd name="T1" fmla="*/ 0 h 5"/>
                  <a:gd name="T2" fmla="*/ 0 w 12"/>
                  <a:gd name="T3" fmla="*/ 3 h 5"/>
                  <a:gd name="T4" fmla="*/ 0 w 12"/>
                  <a:gd name="T5" fmla="*/ 5 h 5"/>
                  <a:gd name="T6" fmla="*/ 12 w 12"/>
                  <a:gd name="T7" fmla="*/ 2 h 5"/>
                  <a:gd name="T8" fmla="*/ 11 w 1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1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1"/>
                      <a:pt x="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109"/>
              <p:cNvSpPr>
                <a:spLocks/>
              </p:cNvSpPr>
              <p:nvPr/>
            </p:nvSpPr>
            <p:spPr bwMode="auto">
              <a:xfrm>
                <a:off x="4365624" y="3870325"/>
                <a:ext cx="44450" cy="19050"/>
              </a:xfrm>
              <a:custGeom>
                <a:avLst/>
                <a:gdLst>
                  <a:gd name="T0" fmla="*/ 11 w 12"/>
                  <a:gd name="T1" fmla="*/ 0 h 5"/>
                  <a:gd name="T2" fmla="*/ 0 w 12"/>
                  <a:gd name="T3" fmla="*/ 4 h 5"/>
                  <a:gd name="T4" fmla="*/ 1 w 12"/>
                  <a:gd name="T5" fmla="*/ 5 h 5"/>
                  <a:gd name="T6" fmla="*/ 12 w 12"/>
                  <a:gd name="T7" fmla="*/ 2 h 5"/>
                  <a:gd name="T8" fmla="*/ 11 w 1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5"/>
                      <a:pt x="1" y="5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110"/>
              <p:cNvSpPr>
                <a:spLocks/>
              </p:cNvSpPr>
              <p:nvPr/>
            </p:nvSpPr>
            <p:spPr bwMode="auto">
              <a:xfrm>
                <a:off x="4848224" y="4383088"/>
                <a:ext cx="22225" cy="41275"/>
              </a:xfrm>
              <a:custGeom>
                <a:avLst/>
                <a:gdLst>
                  <a:gd name="T0" fmla="*/ 0 w 6"/>
                  <a:gd name="T1" fmla="*/ 11 h 11"/>
                  <a:gd name="T2" fmla="*/ 2 w 6"/>
                  <a:gd name="T3" fmla="*/ 11 h 11"/>
                  <a:gd name="T4" fmla="*/ 6 w 6"/>
                  <a:gd name="T5" fmla="*/ 1 h 11"/>
                  <a:gd name="T6" fmla="*/ 5 w 6"/>
                  <a:gd name="T7" fmla="*/ 0 h 11"/>
                  <a:gd name="T8" fmla="*/ 0 w 6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0" y="11"/>
                    </a:moveTo>
                    <a:cubicBezTo>
                      <a:pt x="0" y="11"/>
                      <a:pt x="1" y="11"/>
                      <a:pt x="2" y="1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5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111"/>
              <p:cNvSpPr>
                <a:spLocks/>
              </p:cNvSpPr>
              <p:nvPr/>
            </p:nvSpPr>
            <p:spPr bwMode="auto">
              <a:xfrm>
                <a:off x="5024437" y="4435475"/>
                <a:ext cx="15875" cy="49213"/>
              </a:xfrm>
              <a:custGeom>
                <a:avLst/>
                <a:gdLst>
                  <a:gd name="T0" fmla="*/ 0 w 4"/>
                  <a:gd name="T1" fmla="*/ 12 h 13"/>
                  <a:gd name="T2" fmla="*/ 1 w 4"/>
                  <a:gd name="T3" fmla="*/ 13 h 13"/>
                  <a:gd name="T4" fmla="*/ 4 w 4"/>
                  <a:gd name="T5" fmla="*/ 1 h 13"/>
                  <a:gd name="T6" fmla="*/ 2 w 4"/>
                  <a:gd name="T7" fmla="*/ 0 h 13"/>
                  <a:gd name="T8" fmla="*/ 0 w 4"/>
                  <a:gd name="T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3">
                    <a:moveTo>
                      <a:pt x="0" y="12"/>
                    </a:moveTo>
                    <a:cubicBezTo>
                      <a:pt x="0" y="12"/>
                      <a:pt x="1" y="12"/>
                      <a:pt x="1" y="13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3" y="1"/>
                      <a:pt x="2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112"/>
              <p:cNvSpPr>
                <a:spLocks/>
              </p:cNvSpPr>
              <p:nvPr/>
            </p:nvSpPr>
            <p:spPr bwMode="auto">
              <a:xfrm>
                <a:off x="4933949" y="4413250"/>
                <a:ext cx="19050" cy="44450"/>
              </a:xfrm>
              <a:custGeom>
                <a:avLst/>
                <a:gdLst>
                  <a:gd name="T0" fmla="*/ 0 w 5"/>
                  <a:gd name="T1" fmla="*/ 12 h 12"/>
                  <a:gd name="T2" fmla="*/ 2 w 5"/>
                  <a:gd name="T3" fmla="*/ 12 h 12"/>
                  <a:gd name="T4" fmla="*/ 5 w 5"/>
                  <a:gd name="T5" fmla="*/ 1 h 12"/>
                  <a:gd name="T6" fmla="*/ 4 w 5"/>
                  <a:gd name="T7" fmla="*/ 0 h 12"/>
                  <a:gd name="T8" fmla="*/ 0 w 5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0" y="12"/>
                    </a:moveTo>
                    <a:cubicBezTo>
                      <a:pt x="0" y="12"/>
                      <a:pt x="1" y="12"/>
                      <a:pt x="2" y="1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4" y="0"/>
                      <a:pt x="4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113"/>
              <p:cNvSpPr>
                <a:spLocks/>
              </p:cNvSpPr>
              <p:nvPr/>
            </p:nvSpPr>
            <p:spPr bwMode="auto">
              <a:xfrm>
                <a:off x="4686299" y="4292600"/>
                <a:ext cx="33337" cy="41275"/>
              </a:xfrm>
              <a:custGeom>
                <a:avLst/>
                <a:gdLst>
                  <a:gd name="T0" fmla="*/ 0 w 9"/>
                  <a:gd name="T1" fmla="*/ 10 h 11"/>
                  <a:gd name="T2" fmla="*/ 2 w 9"/>
                  <a:gd name="T3" fmla="*/ 11 h 11"/>
                  <a:gd name="T4" fmla="*/ 9 w 9"/>
                  <a:gd name="T5" fmla="*/ 1 h 11"/>
                  <a:gd name="T6" fmla="*/ 7 w 9"/>
                  <a:gd name="T7" fmla="*/ 0 h 11"/>
                  <a:gd name="T8" fmla="*/ 0 w 9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10"/>
                    </a:moveTo>
                    <a:cubicBezTo>
                      <a:pt x="1" y="10"/>
                      <a:pt x="1" y="11"/>
                      <a:pt x="2" y="1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7" y="0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114"/>
              <p:cNvSpPr>
                <a:spLocks/>
              </p:cNvSpPr>
              <p:nvPr/>
            </p:nvSpPr>
            <p:spPr bwMode="auto">
              <a:xfrm>
                <a:off x="5114924" y="4449763"/>
                <a:ext cx="11112" cy="46038"/>
              </a:xfrm>
              <a:custGeom>
                <a:avLst/>
                <a:gdLst>
                  <a:gd name="T0" fmla="*/ 0 w 3"/>
                  <a:gd name="T1" fmla="*/ 12 h 12"/>
                  <a:gd name="T2" fmla="*/ 2 w 3"/>
                  <a:gd name="T3" fmla="*/ 12 h 12"/>
                  <a:gd name="T4" fmla="*/ 3 w 3"/>
                  <a:gd name="T5" fmla="*/ 0 h 12"/>
                  <a:gd name="T6" fmla="*/ 1 w 3"/>
                  <a:gd name="T7" fmla="*/ 0 h 12"/>
                  <a:gd name="T8" fmla="*/ 0 w 3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2">
                    <a:moveTo>
                      <a:pt x="0" y="12"/>
                    </a:moveTo>
                    <a:cubicBezTo>
                      <a:pt x="1" y="12"/>
                      <a:pt x="1" y="12"/>
                      <a:pt x="2" y="1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115"/>
              <p:cNvSpPr>
                <a:spLocks/>
              </p:cNvSpPr>
              <p:nvPr/>
            </p:nvSpPr>
            <p:spPr bwMode="auto">
              <a:xfrm>
                <a:off x="4760912" y="4292600"/>
                <a:ext cx="63500" cy="93663"/>
              </a:xfrm>
              <a:custGeom>
                <a:avLst/>
                <a:gdLst>
                  <a:gd name="T0" fmla="*/ 0 w 17"/>
                  <a:gd name="T1" fmla="*/ 23 h 25"/>
                  <a:gd name="T2" fmla="*/ 4 w 17"/>
                  <a:gd name="T3" fmla="*/ 25 h 25"/>
                  <a:gd name="T4" fmla="*/ 17 w 17"/>
                  <a:gd name="T5" fmla="*/ 3 h 25"/>
                  <a:gd name="T6" fmla="*/ 12 w 17"/>
                  <a:gd name="T7" fmla="*/ 0 h 25"/>
                  <a:gd name="T8" fmla="*/ 0 w 17"/>
                  <a:gd name="T9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5">
                    <a:moveTo>
                      <a:pt x="0" y="23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5" y="2"/>
                      <a:pt x="14" y="1"/>
                      <a:pt x="12" y="0"/>
                    </a:cubicBez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02" name="Group 101"/>
          <p:cNvGrpSpPr/>
          <p:nvPr/>
        </p:nvGrpSpPr>
        <p:grpSpPr>
          <a:xfrm>
            <a:off x="8067690" y="1971874"/>
            <a:ext cx="2945299" cy="2945300"/>
            <a:chOff x="8228012" y="1383814"/>
            <a:chExt cx="2945299" cy="2945300"/>
          </a:xfrm>
        </p:grpSpPr>
        <p:sp>
          <p:nvSpPr>
            <p:cNvPr id="234" name="Oval 5"/>
            <p:cNvSpPr>
              <a:spLocks noChangeArrowheads="1"/>
            </p:cNvSpPr>
            <p:nvPr/>
          </p:nvSpPr>
          <p:spPr bwMode="auto">
            <a:xfrm>
              <a:off x="8228012" y="1383814"/>
              <a:ext cx="2945299" cy="2945300"/>
            </a:xfrm>
            <a:prstGeom prst="ellipse">
              <a:avLst/>
            </a:prstGeom>
            <a:gradFill flip="none" rotWithShape="1">
              <a:gsLst>
                <a:gs pos="29000">
                  <a:schemeClr val="bg1">
                    <a:lumMod val="75000"/>
                  </a:schemeClr>
                </a:gs>
                <a:gs pos="81000">
                  <a:srgbClr val="EEEEEE"/>
                </a:gs>
                <a:gs pos="52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5" name="Freeform 22"/>
            <p:cNvSpPr>
              <a:spLocks/>
            </p:cNvSpPr>
            <p:nvPr/>
          </p:nvSpPr>
          <p:spPr bwMode="auto">
            <a:xfrm>
              <a:off x="8980766" y="1979247"/>
              <a:ext cx="1256581" cy="1011638"/>
            </a:xfrm>
            <a:custGeom>
              <a:avLst/>
              <a:gdLst>
                <a:gd name="T0" fmla="*/ 264 w 266"/>
                <a:gd name="T1" fmla="*/ 121 h 214"/>
                <a:gd name="T2" fmla="*/ 258 w 266"/>
                <a:gd name="T3" fmla="*/ 120 h 214"/>
                <a:gd name="T4" fmla="*/ 162 w 266"/>
                <a:gd name="T5" fmla="*/ 181 h 214"/>
                <a:gd name="T6" fmla="*/ 158 w 266"/>
                <a:gd name="T7" fmla="*/ 180 h 214"/>
                <a:gd name="T8" fmla="*/ 158 w 266"/>
                <a:gd name="T9" fmla="*/ 1 h 214"/>
                <a:gd name="T10" fmla="*/ 157 w 266"/>
                <a:gd name="T11" fmla="*/ 0 h 214"/>
                <a:gd name="T12" fmla="*/ 155 w 266"/>
                <a:gd name="T13" fmla="*/ 1 h 214"/>
                <a:gd name="T14" fmla="*/ 155 w 266"/>
                <a:gd name="T15" fmla="*/ 180 h 214"/>
                <a:gd name="T16" fmla="*/ 149 w 266"/>
                <a:gd name="T17" fmla="*/ 183 h 214"/>
                <a:gd name="T18" fmla="*/ 5 w 266"/>
                <a:gd name="T19" fmla="*/ 98 h 214"/>
                <a:gd name="T20" fmla="*/ 1 w 266"/>
                <a:gd name="T21" fmla="*/ 99 h 214"/>
                <a:gd name="T22" fmla="*/ 2 w 266"/>
                <a:gd name="T23" fmla="*/ 102 h 214"/>
                <a:gd name="T24" fmla="*/ 147 w 266"/>
                <a:gd name="T25" fmla="*/ 187 h 214"/>
                <a:gd name="T26" fmla="*/ 147 w 266"/>
                <a:gd name="T27" fmla="*/ 190 h 214"/>
                <a:gd name="T28" fmla="*/ 147 w 266"/>
                <a:gd name="T29" fmla="*/ 191 h 214"/>
                <a:gd name="T30" fmla="*/ 142 w 266"/>
                <a:gd name="T31" fmla="*/ 194 h 214"/>
                <a:gd name="T32" fmla="*/ 140 w 266"/>
                <a:gd name="T33" fmla="*/ 200 h 214"/>
                <a:gd name="T34" fmla="*/ 147 w 266"/>
                <a:gd name="T35" fmla="*/ 202 h 214"/>
                <a:gd name="T36" fmla="*/ 152 w 266"/>
                <a:gd name="T37" fmla="*/ 198 h 214"/>
                <a:gd name="T38" fmla="*/ 155 w 266"/>
                <a:gd name="T39" fmla="*/ 200 h 214"/>
                <a:gd name="T40" fmla="*/ 155 w 266"/>
                <a:gd name="T41" fmla="*/ 212 h 214"/>
                <a:gd name="T42" fmla="*/ 157 w 266"/>
                <a:gd name="T43" fmla="*/ 214 h 214"/>
                <a:gd name="T44" fmla="*/ 158 w 266"/>
                <a:gd name="T45" fmla="*/ 212 h 214"/>
                <a:gd name="T46" fmla="*/ 158 w 266"/>
                <a:gd name="T47" fmla="*/ 200 h 214"/>
                <a:gd name="T48" fmla="*/ 164 w 266"/>
                <a:gd name="T49" fmla="*/ 197 h 214"/>
                <a:gd name="T50" fmla="*/ 180 w 266"/>
                <a:gd name="T51" fmla="*/ 206 h 214"/>
                <a:gd name="T52" fmla="*/ 183 w 266"/>
                <a:gd name="T53" fmla="*/ 205 h 214"/>
                <a:gd name="T54" fmla="*/ 182 w 266"/>
                <a:gd name="T55" fmla="*/ 202 h 214"/>
                <a:gd name="T56" fmla="*/ 166 w 266"/>
                <a:gd name="T57" fmla="*/ 192 h 214"/>
                <a:gd name="T58" fmla="*/ 167 w 266"/>
                <a:gd name="T59" fmla="*/ 190 h 214"/>
                <a:gd name="T60" fmla="*/ 167 w 266"/>
                <a:gd name="T61" fmla="*/ 189 h 214"/>
                <a:gd name="T62" fmla="*/ 263 w 266"/>
                <a:gd name="T63" fmla="*/ 128 h 214"/>
                <a:gd name="T64" fmla="*/ 264 w 266"/>
                <a:gd name="T65" fmla="*/ 12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6" h="214">
                  <a:moveTo>
                    <a:pt x="264" y="121"/>
                  </a:moveTo>
                  <a:cubicBezTo>
                    <a:pt x="263" y="119"/>
                    <a:pt x="260" y="119"/>
                    <a:pt x="258" y="120"/>
                  </a:cubicBezTo>
                  <a:cubicBezTo>
                    <a:pt x="162" y="181"/>
                    <a:pt x="162" y="181"/>
                    <a:pt x="162" y="181"/>
                  </a:cubicBezTo>
                  <a:cubicBezTo>
                    <a:pt x="160" y="180"/>
                    <a:pt x="159" y="180"/>
                    <a:pt x="158" y="180"/>
                  </a:cubicBezTo>
                  <a:cubicBezTo>
                    <a:pt x="158" y="1"/>
                    <a:pt x="158" y="1"/>
                    <a:pt x="158" y="1"/>
                  </a:cubicBezTo>
                  <a:cubicBezTo>
                    <a:pt x="158" y="0"/>
                    <a:pt x="157" y="0"/>
                    <a:pt x="157" y="0"/>
                  </a:cubicBezTo>
                  <a:cubicBezTo>
                    <a:pt x="156" y="0"/>
                    <a:pt x="155" y="0"/>
                    <a:pt x="155" y="1"/>
                  </a:cubicBezTo>
                  <a:cubicBezTo>
                    <a:pt x="155" y="180"/>
                    <a:pt x="155" y="180"/>
                    <a:pt x="155" y="180"/>
                  </a:cubicBezTo>
                  <a:cubicBezTo>
                    <a:pt x="153" y="180"/>
                    <a:pt x="151" y="181"/>
                    <a:pt x="149" y="183"/>
                  </a:cubicBezTo>
                  <a:cubicBezTo>
                    <a:pt x="5" y="98"/>
                    <a:pt x="5" y="98"/>
                    <a:pt x="5" y="98"/>
                  </a:cubicBezTo>
                  <a:cubicBezTo>
                    <a:pt x="3" y="97"/>
                    <a:pt x="2" y="97"/>
                    <a:pt x="1" y="99"/>
                  </a:cubicBezTo>
                  <a:cubicBezTo>
                    <a:pt x="0" y="100"/>
                    <a:pt x="1" y="101"/>
                    <a:pt x="2" y="102"/>
                  </a:cubicBezTo>
                  <a:cubicBezTo>
                    <a:pt x="147" y="187"/>
                    <a:pt x="147" y="187"/>
                    <a:pt x="147" y="187"/>
                  </a:cubicBezTo>
                  <a:cubicBezTo>
                    <a:pt x="147" y="188"/>
                    <a:pt x="147" y="189"/>
                    <a:pt x="147" y="190"/>
                  </a:cubicBezTo>
                  <a:cubicBezTo>
                    <a:pt x="147" y="190"/>
                    <a:pt x="147" y="190"/>
                    <a:pt x="147" y="191"/>
                  </a:cubicBezTo>
                  <a:cubicBezTo>
                    <a:pt x="142" y="194"/>
                    <a:pt x="142" y="194"/>
                    <a:pt x="142" y="194"/>
                  </a:cubicBezTo>
                  <a:cubicBezTo>
                    <a:pt x="140" y="195"/>
                    <a:pt x="139" y="198"/>
                    <a:pt x="140" y="200"/>
                  </a:cubicBezTo>
                  <a:cubicBezTo>
                    <a:pt x="142" y="202"/>
                    <a:pt x="145" y="203"/>
                    <a:pt x="147" y="202"/>
                  </a:cubicBezTo>
                  <a:cubicBezTo>
                    <a:pt x="152" y="198"/>
                    <a:pt x="152" y="198"/>
                    <a:pt x="152" y="198"/>
                  </a:cubicBezTo>
                  <a:cubicBezTo>
                    <a:pt x="153" y="199"/>
                    <a:pt x="154" y="200"/>
                    <a:pt x="155" y="200"/>
                  </a:cubicBezTo>
                  <a:cubicBezTo>
                    <a:pt x="155" y="212"/>
                    <a:pt x="155" y="212"/>
                    <a:pt x="155" y="212"/>
                  </a:cubicBezTo>
                  <a:cubicBezTo>
                    <a:pt x="155" y="213"/>
                    <a:pt x="156" y="214"/>
                    <a:pt x="157" y="214"/>
                  </a:cubicBezTo>
                  <a:cubicBezTo>
                    <a:pt x="157" y="214"/>
                    <a:pt x="158" y="213"/>
                    <a:pt x="158" y="212"/>
                  </a:cubicBezTo>
                  <a:cubicBezTo>
                    <a:pt x="158" y="200"/>
                    <a:pt x="158" y="200"/>
                    <a:pt x="158" y="200"/>
                  </a:cubicBezTo>
                  <a:cubicBezTo>
                    <a:pt x="160" y="199"/>
                    <a:pt x="162" y="198"/>
                    <a:pt x="164" y="197"/>
                  </a:cubicBezTo>
                  <a:cubicBezTo>
                    <a:pt x="180" y="206"/>
                    <a:pt x="180" y="206"/>
                    <a:pt x="180" y="206"/>
                  </a:cubicBezTo>
                  <a:cubicBezTo>
                    <a:pt x="181" y="207"/>
                    <a:pt x="183" y="207"/>
                    <a:pt x="183" y="205"/>
                  </a:cubicBezTo>
                  <a:cubicBezTo>
                    <a:pt x="184" y="204"/>
                    <a:pt x="184" y="203"/>
                    <a:pt x="182" y="202"/>
                  </a:cubicBezTo>
                  <a:cubicBezTo>
                    <a:pt x="166" y="192"/>
                    <a:pt x="166" y="192"/>
                    <a:pt x="166" y="192"/>
                  </a:cubicBezTo>
                  <a:cubicBezTo>
                    <a:pt x="166" y="192"/>
                    <a:pt x="167" y="191"/>
                    <a:pt x="167" y="190"/>
                  </a:cubicBezTo>
                  <a:cubicBezTo>
                    <a:pt x="167" y="189"/>
                    <a:pt x="167" y="189"/>
                    <a:pt x="167" y="189"/>
                  </a:cubicBezTo>
                  <a:cubicBezTo>
                    <a:pt x="263" y="128"/>
                    <a:pt x="263" y="128"/>
                    <a:pt x="263" y="128"/>
                  </a:cubicBezTo>
                  <a:cubicBezTo>
                    <a:pt x="265" y="126"/>
                    <a:pt x="266" y="123"/>
                    <a:pt x="264" y="121"/>
                  </a:cubicBezTo>
                  <a:close/>
                </a:path>
              </a:pathLst>
            </a:custGeom>
            <a:solidFill>
              <a:srgbClr val="1414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6" name="Freeform 23"/>
            <p:cNvSpPr>
              <a:spLocks/>
            </p:cNvSpPr>
            <p:nvPr/>
          </p:nvSpPr>
          <p:spPr bwMode="auto">
            <a:xfrm>
              <a:off x="9600095" y="2522902"/>
              <a:ext cx="619329" cy="406248"/>
            </a:xfrm>
            <a:custGeom>
              <a:avLst/>
              <a:gdLst>
                <a:gd name="T0" fmla="*/ 129 w 131"/>
                <a:gd name="T1" fmla="*/ 2 h 86"/>
                <a:gd name="T2" fmla="*/ 123 w 131"/>
                <a:gd name="T3" fmla="*/ 1 h 86"/>
                <a:gd name="T4" fmla="*/ 27 w 131"/>
                <a:gd name="T5" fmla="*/ 62 h 86"/>
                <a:gd name="T6" fmla="*/ 22 w 131"/>
                <a:gd name="T7" fmla="*/ 61 h 86"/>
                <a:gd name="T8" fmla="*/ 12 w 131"/>
                <a:gd name="T9" fmla="*/ 71 h 86"/>
                <a:gd name="T10" fmla="*/ 12 w 131"/>
                <a:gd name="T11" fmla="*/ 72 h 86"/>
                <a:gd name="T12" fmla="*/ 3 w 131"/>
                <a:gd name="T13" fmla="*/ 77 h 86"/>
                <a:gd name="T14" fmla="*/ 2 w 131"/>
                <a:gd name="T15" fmla="*/ 83 h 86"/>
                <a:gd name="T16" fmla="*/ 8 w 131"/>
                <a:gd name="T17" fmla="*/ 85 h 86"/>
                <a:gd name="T18" fmla="*/ 17 w 131"/>
                <a:gd name="T19" fmla="*/ 79 h 86"/>
                <a:gd name="T20" fmla="*/ 22 w 131"/>
                <a:gd name="T21" fmla="*/ 81 h 86"/>
                <a:gd name="T22" fmla="*/ 32 w 131"/>
                <a:gd name="T23" fmla="*/ 71 h 86"/>
                <a:gd name="T24" fmla="*/ 32 w 131"/>
                <a:gd name="T25" fmla="*/ 70 h 86"/>
                <a:gd name="T26" fmla="*/ 128 w 131"/>
                <a:gd name="T27" fmla="*/ 9 h 86"/>
                <a:gd name="T28" fmla="*/ 129 w 131"/>
                <a:gd name="T29" fmla="*/ 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1" h="86">
                  <a:moveTo>
                    <a:pt x="129" y="2"/>
                  </a:moveTo>
                  <a:cubicBezTo>
                    <a:pt x="128" y="0"/>
                    <a:pt x="125" y="0"/>
                    <a:pt x="123" y="1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25" y="61"/>
                    <a:pt x="23" y="61"/>
                    <a:pt x="22" y="61"/>
                  </a:cubicBezTo>
                  <a:cubicBezTo>
                    <a:pt x="16" y="61"/>
                    <a:pt x="12" y="65"/>
                    <a:pt x="12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1" y="78"/>
                    <a:pt x="0" y="81"/>
                    <a:pt x="2" y="83"/>
                  </a:cubicBezTo>
                  <a:cubicBezTo>
                    <a:pt x="3" y="86"/>
                    <a:pt x="6" y="86"/>
                    <a:pt x="8" y="85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18" y="80"/>
                    <a:pt x="20" y="81"/>
                    <a:pt x="22" y="81"/>
                  </a:cubicBezTo>
                  <a:cubicBezTo>
                    <a:pt x="27" y="81"/>
                    <a:pt x="32" y="76"/>
                    <a:pt x="32" y="71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128" y="9"/>
                    <a:pt x="128" y="9"/>
                    <a:pt x="128" y="9"/>
                  </a:cubicBezTo>
                  <a:cubicBezTo>
                    <a:pt x="130" y="7"/>
                    <a:pt x="131" y="4"/>
                    <a:pt x="129" y="2"/>
                  </a:cubicBezTo>
                  <a:close/>
                </a:path>
              </a:pathLst>
            </a:custGeom>
            <a:solidFill>
              <a:srgbClr val="DCDCD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7" name="Freeform 24"/>
            <p:cNvSpPr>
              <a:spLocks/>
            </p:cNvSpPr>
            <p:nvPr/>
          </p:nvSpPr>
          <p:spPr bwMode="auto">
            <a:xfrm>
              <a:off x="8970808" y="2423331"/>
              <a:ext cx="860290" cy="515777"/>
            </a:xfrm>
            <a:custGeom>
              <a:avLst/>
              <a:gdLst>
                <a:gd name="T0" fmla="*/ 180 w 182"/>
                <a:gd name="T1" fmla="*/ 104 h 109"/>
                <a:gd name="T2" fmla="*/ 161 w 182"/>
                <a:gd name="T3" fmla="*/ 93 h 109"/>
                <a:gd name="T4" fmla="*/ 161 w 182"/>
                <a:gd name="T5" fmla="*/ 92 h 109"/>
                <a:gd name="T6" fmla="*/ 155 w 182"/>
                <a:gd name="T7" fmla="*/ 85 h 109"/>
                <a:gd name="T8" fmla="*/ 150 w 182"/>
                <a:gd name="T9" fmla="*/ 86 h 109"/>
                <a:gd name="T10" fmla="*/ 5 w 182"/>
                <a:gd name="T11" fmla="*/ 1 h 109"/>
                <a:gd name="T12" fmla="*/ 1 w 182"/>
                <a:gd name="T13" fmla="*/ 2 h 109"/>
                <a:gd name="T14" fmla="*/ 2 w 182"/>
                <a:gd name="T15" fmla="*/ 5 h 109"/>
                <a:gd name="T16" fmla="*/ 148 w 182"/>
                <a:gd name="T17" fmla="*/ 91 h 109"/>
                <a:gd name="T18" fmla="*/ 148 w 182"/>
                <a:gd name="T19" fmla="*/ 92 h 109"/>
                <a:gd name="T20" fmla="*/ 155 w 182"/>
                <a:gd name="T21" fmla="*/ 98 h 109"/>
                <a:gd name="T22" fmla="*/ 159 w 182"/>
                <a:gd name="T23" fmla="*/ 97 h 109"/>
                <a:gd name="T24" fmla="*/ 178 w 182"/>
                <a:gd name="T25" fmla="*/ 108 h 109"/>
                <a:gd name="T26" fmla="*/ 181 w 182"/>
                <a:gd name="T27" fmla="*/ 107 h 109"/>
                <a:gd name="T28" fmla="*/ 180 w 182"/>
                <a:gd name="T29" fmla="*/ 10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2" h="109">
                  <a:moveTo>
                    <a:pt x="180" y="104"/>
                  </a:moveTo>
                  <a:cubicBezTo>
                    <a:pt x="161" y="93"/>
                    <a:pt x="161" y="93"/>
                    <a:pt x="161" y="93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61" y="88"/>
                    <a:pt x="158" y="85"/>
                    <a:pt x="155" y="85"/>
                  </a:cubicBezTo>
                  <a:cubicBezTo>
                    <a:pt x="153" y="85"/>
                    <a:pt x="152" y="86"/>
                    <a:pt x="150" y="86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148" y="91"/>
                    <a:pt x="148" y="91"/>
                    <a:pt x="148" y="91"/>
                  </a:cubicBezTo>
                  <a:cubicBezTo>
                    <a:pt x="148" y="91"/>
                    <a:pt x="148" y="91"/>
                    <a:pt x="148" y="92"/>
                  </a:cubicBezTo>
                  <a:cubicBezTo>
                    <a:pt x="148" y="95"/>
                    <a:pt x="151" y="98"/>
                    <a:pt x="155" y="98"/>
                  </a:cubicBezTo>
                  <a:cubicBezTo>
                    <a:pt x="156" y="98"/>
                    <a:pt x="158" y="98"/>
                    <a:pt x="159" y="97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9" y="109"/>
                    <a:pt x="181" y="109"/>
                    <a:pt x="181" y="107"/>
                  </a:cubicBezTo>
                  <a:cubicBezTo>
                    <a:pt x="182" y="106"/>
                    <a:pt x="181" y="105"/>
                    <a:pt x="180" y="104"/>
                  </a:cubicBezTo>
                  <a:close/>
                </a:path>
              </a:pathLst>
            </a:custGeom>
            <a:solidFill>
              <a:srgbClr val="F0F0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38" name="Picture 2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77761" y="1941410"/>
              <a:ext cx="41819" cy="1047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9" name="Picture 2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35940" y="1740277"/>
              <a:ext cx="127450" cy="127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0" name="Picture 3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35940" y="3847192"/>
              <a:ext cx="127450" cy="127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1" name="Picture 3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89398" y="2791743"/>
              <a:ext cx="127450" cy="127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2" name="Picture 3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80491" y="2791743"/>
              <a:ext cx="129441" cy="127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3" name="Oval 34"/>
            <p:cNvSpPr>
              <a:spLocks noChangeArrowheads="1"/>
            </p:cNvSpPr>
            <p:nvPr/>
          </p:nvSpPr>
          <p:spPr bwMode="auto">
            <a:xfrm>
              <a:off x="8502827" y="1658629"/>
              <a:ext cx="2401644" cy="239965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4" name="Oval 35"/>
            <p:cNvSpPr>
              <a:spLocks noChangeArrowheads="1"/>
            </p:cNvSpPr>
            <p:nvPr/>
          </p:nvSpPr>
          <p:spPr bwMode="auto">
            <a:xfrm>
              <a:off x="8526724" y="1682526"/>
              <a:ext cx="2349867" cy="234787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5" name="Oval 36"/>
            <p:cNvSpPr>
              <a:spLocks noChangeArrowheads="1"/>
            </p:cNvSpPr>
            <p:nvPr/>
          </p:nvSpPr>
          <p:spPr bwMode="auto">
            <a:xfrm>
              <a:off x="8588457" y="1742268"/>
              <a:ext cx="2226400" cy="22263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6" name="Oval 37"/>
            <p:cNvSpPr>
              <a:spLocks noChangeArrowheads="1"/>
            </p:cNvSpPr>
            <p:nvPr/>
          </p:nvSpPr>
          <p:spPr bwMode="auto">
            <a:xfrm>
              <a:off x="8711925" y="1865736"/>
              <a:ext cx="1983447" cy="198543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1" name="Group 100"/>
            <p:cNvGrpSpPr/>
            <p:nvPr/>
          </p:nvGrpSpPr>
          <p:grpSpPr>
            <a:xfrm>
              <a:off x="8589642" y="2669194"/>
              <a:ext cx="2067348" cy="1307484"/>
              <a:chOff x="8589642" y="2669194"/>
              <a:chExt cx="2067348" cy="1307484"/>
            </a:xfrm>
          </p:grpSpPr>
          <p:sp>
            <p:nvSpPr>
              <p:cNvPr id="99" name="Freeform 119"/>
              <p:cNvSpPr>
                <a:spLocks/>
              </p:cNvSpPr>
              <p:nvPr/>
            </p:nvSpPr>
            <p:spPr bwMode="auto">
              <a:xfrm>
                <a:off x="8589642" y="2869269"/>
                <a:ext cx="2067348" cy="1107409"/>
              </a:xfrm>
              <a:custGeom>
                <a:avLst/>
                <a:gdLst>
                  <a:gd name="T0" fmla="*/ 236 w 439"/>
                  <a:gd name="T1" fmla="*/ 236 h 236"/>
                  <a:gd name="T2" fmla="*/ 439 w 439"/>
                  <a:gd name="T3" fmla="*/ 119 h 236"/>
                  <a:gd name="T4" fmla="*/ 236 w 439"/>
                  <a:gd name="T5" fmla="*/ 0 h 236"/>
                  <a:gd name="T6" fmla="*/ 0 w 439"/>
                  <a:gd name="T7" fmla="*/ 0 h 236"/>
                  <a:gd name="T8" fmla="*/ 236 w 439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9" h="236">
                    <a:moveTo>
                      <a:pt x="236" y="236"/>
                    </a:moveTo>
                    <a:cubicBezTo>
                      <a:pt x="323" y="236"/>
                      <a:pt x="399" y="189"/>
                      <a:pt x="439" y="119"/>
                    </a:cubicBezTo>
                    <a:cubicBezTo>
                      <a:pt x="236" y="0"/>
                      <a:pt x="236" y="0"/>
                      <a:pt x="23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1"/>
                      <a:pt x="105" y="236"/>
                      <a:pt x="236" y="236"/>
                    </a:cubicBezTo>
                    <a:close/>
                  </a:path>
                </a:pathLst>
              </a:custGeom>
              <a:gradFill>
                <a:gsLst>
                  <a:gs pos="81000">
                    <a:schemeClr val="accent4">
                      <a:lumMod val="75000"/>
                    </a:schemeClr>
                  </a:gs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50000"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00" name="Group 99"/>
              <p:cNvGrpSpPr/>
              <p:nvPr/>
            </p:nvGrpSpPr>
            <p:grpSpPr>
              <a:xfrm>
                <a:off x="9137660" y="2669194"/>
                <a:ext cx="1360576" cy="408880"/>
                <a:chOff x="9137660" y="2669194"/>
                <a:chExt cx="1360576" cy="408880"/>
              </a:xfrm>
            </p:grpSpPr>
            <p:sp>
              <p:nvSpPr>
                <p:cNvPr id="248" name="Freeform 39"/>
                <p:cNvSpPr>
                  <a:spLocks/>
                </p:cNvSpPr>
                <p:nvPr/>
              </p:nvSpPr>
              <p:spPr bwMode="auto">
                <a:xfrm rot="19811863" flipV="1">
                  <a:off x="9137660" y="2669194"/>
                  <a:ext cx="633269" cy="378368"/>
                </a:xfrm>
                <a:custGeom>
                  <a:avLst/>
                  <a:gdLst>
                    <a:gd name="T0" fmla="*/ 1 w 134"/>
                    <a:gd name="T1" fmla="*/ 77 h 80"/>
                    <a:gd name="T2" fmla="*/ 7 w 134"/>
                    <a:gd name="T3" fmla="*/ 79 h 80"/>
                    <a:gd name="T4" fmla="*/ 107 w 134"/>
                    <a:gd name="T5" fmla="*/ 23 h 80"/>
                    <a:gd name="T6" fmla="*/ 112 w 134"/>
                    <a:gd name="T7" fmla="*/ 25 h 80"/>
                    <a:gd name="T8" fmla="*/ 122 w 134"/>
                    <a:gd name="T9" fmla="*/ 15 h 80"/>
                    <a:gd name="T10" fmla="*/ 122 w 134"/>
                    <a:gd name="T11" fmla="*/ 14 h 80"/>
                    <a:gd name="T12" fmla="*/ 131 w 134"/>
                    <a:gd name="T13" fmla="*/ 10 h 80"/>
                    <a:gd name="T14" fmla="*/ 133 w 134"/>
                    <a:gd name="T15" fmla="*/ 3 h 80"/>
                    <a:gd name="T16" fmla="*/ 126 w 134"/>
                    <a:gd name="T17" fmla="*/ 1 h 80"/>
                    <a:gd name="T18" fmla="*/ 118 w 134"/>
                    <a:gd name="T19" fmla="*/ 6 h 80"/>
                    <a:gd name="T20" fmla="*/ 113 w 134"/>
                    <a:gd name="T21" fmla="*/ 5 h 80"/>
                    <a:gd name="T22" fmla="*/ 102 w 134"/>
                    <a:gd name="T23" fmla="*/ 14 h 80"/>
                    <a:gd name="T24" fmla="*/ 102 w 134"/>
                    <a:gd name="T25" fmla="*/ 15 h 80"/>
                    <a:gd name="T26" fmla="*/ 3 w 134"/>
                    <a:gd name="T27" fmla="*/ 71 h 80"/>
                    <a:gd name="T28" fmla="*/ 1 w 134"/>
                    <a:gd name="T29" fmla="*/ 77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4" h="80">
                      <a:moveTo>
                        <a:pt x="1" y="77"/>
                      </a:moveTo>
                      <a:cubicBezTo>
                        <a:pt x="2" y="80"/>
                        <a:pt x="5" y="80"/>
                        <a:pt x="7" y="79"/>
                      </a:cubicBezTo>
                      <a:cubicBezTo>
                        <a:pt x="107" y="23"/>
                        <a:pt x="107" y="23"/>
                        <a:pt x="107" y="23"/>
                      </a:cubicBezTo>
                      <a:cubicBezTo>
                        <a:pt x="108" y="24"/>
                        <a:pt x="110" y="25"/>
                        <a:pt x="112" y="25"/>
                      </a:cubicBezTo>
                      <a:cubicBezTo>
                        <a:pt x="117" y="25"/>
                        <a:pt x="122" y="21"/>
                        <a:pt x="122" y="15"/>
                      </a:cubicBezTo>
                      <a:cubicBezTo>
                        <a:pt x="122" y="15"/>
                        <a:pt x="122" y="15"/>
                        <a:pt x="122" y="14"/>
                      </a:cubicBezTo>
                      <a:cubicBezTo>
                        <a:pt x="131" y="10"/>
                        <a:pt x="131" y="10"/>
                        <a:pt x="131" y="10"/>
                      </a:cubicBezTo>
                      <a:cubicBezTo>
                        <a:pt x="133" y="8"/>
                        <a:pt x="134" y="5"/>
                        <a:pt x="133" y="3"/>
                      </a:cubicBezTo>
                      <a:cubicBezTo>
                        <a:pt x="131" y="1"/>
                        <a:pt x="129" y="0"/>
                        <a:pt x="126" y="1"/>
                      </a:cubicBezTo>
                      <a:cubicBezTo>
                        <a:pt x="118" y="6"/>
                        <a:pt x="118" y="6"/>
                        <a:pt x="118" y="6"/>
                      </a:cubicBezTo>
                      <a:cubicBezTo>
                        <a:pt x="116" y="5"/>
                        <a:pt x="115" y="5"/>
                        <a:pt x="113" y="5"/>
                      </a:cubicBezTo>
                      <a:cubicBezTo>
                        <a:pt x="107" y="5"/>
                        <a:pt x="103" y="9"/>
                        <a:pt x="102" y="14"/>
                      </a:cubicBezTo>
                      <a:cubicBezTo>
                        <a:pt x="102" y="15"/>
                        <a:pt x="102" y="15"/>
                        <a:pt x="102" y="15"/>
                      </a:cubicBezTo>
                      <a:cubicBezTo>
                        <a:pt x="3" y="71"/>
                        <a:pt x="3" y="71"/>
                        <a:pt x="3" y="71"/>
                      </a:cubicBezTo>
                      <a:cubicBezTo>
                        <a:pt x="1" y="72"/>
                        <a:pt x="0" y="75"/>
                        <a:pt x="1" y="77"/>
                      </a:cubicBezTo>
                      <a:close/>
                    </a:path>
                  </a:pathLst>
                </a:custGeom>
                <a:solidFill>
                  <a:srgbClr val="1E1E1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9" name="Freeform 40"/>
                <p:cNvSpPr>
                  <a:spLocks/>
                </p:cNvSpPr>
                <p:nvPr/>
              </p:nvSpPr>
              <p:spPr bwMode="auto">
                <a:xfrm rot="18067329" flipV="1">
                  <a:off x="9969516" y="2549354"/>
                  <a:ext cx="69699" cy="987741"/>
                </a:xfrm>
                <a:custGeom>
                  <a:avLst/>
                  <a:gdLst>
                    <a:gd name="T0" fmla="*/ 10 w 15"/>
                    <a:gd name="T1" fmla="*/ 206 h 209"/>
                    <a:gd name="T2" fmla="*/ 10 w 15"/>
                    <a:gd name="T3" fmla="*/ 185 h 209"/>
                    <a:gd name="T4" fmla="*/ 11 w 15"/>
                    <a:gd name="T5" fmla="*/ 184 h 209"/>
                    <a:gd name="T6" fmla="*/ 14 w 15"/>
                    <a:gd name="T7" fmla="*/ 175 h 209"/>
                    <a:gd name="T8" fmla="*/ 10 w 15"/>
                    <a:gd name="T9" fmla="*/ 172 h 209"/>
                    <a:gd name="T10" fmla="*/ 11 w 15"/>
                    <a:gd name="T11" fmla="*/ 3 h 209"/>
                    <a:gd name="T12" fmla="*/ 8 w 15"/>
                    <a:gd name="T13" fmla="*/ 0 h 209"/>
                    <a:gd name="T14" fmla="*/ 6 w 15"/>
                    <a:gd name="T15" fmla="*/ 3 h 209"/>
                    <a:gd name="T16" fmla="*/ 5 w 15"/>
                    <a:gd name="T17" fmla="*/ 172 h 209"/>
                    <a:gd name="T18" fmla="*/ 4 w 15"/>
                    <a:gd name="T19" fmla="*/ 172 h 209"/>
                    <a:gd name="T20" fmla="*/ 2 w 15"/>
                    <a:gd name="T21" fmla="*/ 182 h 209"/>
                    <a:gd name="T22" fmla="*/ 5 w 15"/>
                    <a:gd name="T23" fmla="*/ 185 h 209"/>
                    <a:gd name="T24" fmla="*/ 5 w 15"/>
                    <a:gd name="T25" fmla="*/ 206 h 209"/>
                    <a:gd name="T26" fmla="*/ 8 w 15"/>
                    <a:gd name="T27" fmla="*/ 209 h 209"/>
                    <a:gd name="T28" fmla="*/ 10 w 15"/>
                    <a:gd name="T29" fmla="*/ 206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5" h="209">
                      <a:moveTo>
                        <a:pt x="10" y="206"/>
                      </a:moveTo>
                      <a:cubicBezTo>
                        <a:pt x="10" y="185"/>
                        <a:pt x="10" y="185"/>
                        <a:pt x="10" y="185"/>
                      </a:cubicBezTo>
                      <a:cubicBezTo>
                        <a:pt x="11" y="184"/>
                        <a:pt x="11" y="184"/>
                        <a:pt x="11" y="184"/>
                      </a:cubicBezTo>
                      <a:cubicBezTo>
                        <a:pt x="14" y="182"/>
                        <a:pt x="15" y="178"/>
                        <a:pt x="14" y="175"/>
                      </a:cubicBezTo>
                      <a:cubicBezTo>
                        <a:pt x="13" y="174"/>
                        <a:pt x="12" y="173"/>
                        <a:pt x="10" y="172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2"/>
                        <a:pt x="10" y="0"/>
                        <a:pt x="8" y="0"/>
                      </a:cubicBezTo>
                      <a:cubicBezTo>
                        <a:pt x="7" y="0"/>
                        <a:pt x="6" y="1"/>
                        <a:pt x="6" y="3"/>
                      </a:cubicBezTo>
                      <a:cubicBezTo>
                        <a:pt x="5" y="172"/>
                        <a:pt x="5" y="172"/>
                        <a:pt x="5" y="172"/>
                      </a:cubicBezTo>
                      <a:cubicBezTo>
                        <a:pt x="5" y="172"/>
                        <a:pt x="5" y="172"/>
                        <a:pt x="4" y="172"/>
                      </a:cubicBezTo>
                      <a:cubicBezTo>
                        <a:pt x="1" y="174"/>
                        <a:pt x="0" y="178"/>
                        <a:pt x="2" y="182"/>
                      </a:cubicBezTo>
                      <a:cubicBezTo>
                        <a:pt x="3" y="183"/>
                        <a:pt x="4" y="184"/>
                        <a:pt x="5" y="185"/>
                      </a:cubicBezTo>
                      <a:cubicBezTo>
                        <a:pt x="5" y="206"/>
                        <a:pt x="5" y="206"/>
                        <a:pt x="5" y="206"/>
                      </a:cubicBezTo>
                      <a:cubicBezTo>
                        <a:pt x="5" y="208"/>
                        <a:pt x="6" y="209"/>
                        <a:pt x="8" y="209"/>
                      </a:cubicBezTo>
                      <a:cubicBezTo>
                        <a:pt x="9" y="209"/>
                        <a:pt x="10" y="208"/>
                        <a:pt x="10" y="206"/>
                      </a:cubicBezTo>
                      <a:close/>
                    </a:path>
                  </a:pathLst>
                </a:custGeom>
                <a:solidFill>
                  <a:srgbClr val="1E1E1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51" name="Group 250"/>
            <p:cNvGrpSpPr/>
            <p:nvPr/>
          </p:nvGrpSpPr>
          <p:grpSpPr>
            <a:xfrm>
              <a:off x="8592440" y="1748243"/>
              <a:ext cx="2216443" cy="2216443"/>
              <a:chOff x="4327524" y="2728913"/>
              <a:chExt cx="1766888" cy="1766888"/>
            </a:xfrm>
          </p:grpSpPr>
          <p:sp>
            <p:nvSpPr>
              <p:cNvPr id="252" name="Freeform 7"/>
              <p:cNvSpPr>
                <a:spLocks/>
              </p:cNvSpPr>
              <p:nvPr/>
            </p:nvSpPr>
            <p:spPr bwMode="auto">
              <a:xfrm>
                <a:off x="5510212" y="2965450"/>
                <a:ext cx="42862" cy="90488"/>
              </a:xfrm>
              <a:custGeom>
                <a:avLst/>
                <a:gdLst>
                  <a:gd name="T0" fmla="*/ 12 w 27"/>
                  <a:gd name="T1" fmla="*/ 12 h 57"/>
                  <a:gd name="T2" fmla="*/ 12 w 27"/>
                  <a:gd name="T3" fmla="*/ 12 h 57"/>
                  <a:gd name="T4" fmla="*/ 3 w 27"/>
                  <a:gd name="T5" fmla="*/ 17 h 57"/>
                  <a:gd name="T6" fmla="*/ 0 w 27"/>
                  <a:gd name="T7" fmla="*/ 7 h 57"/>
                  <a:gd name="T8" fmla="*/ 15 w 27"/>
                  <a:gd name="T9" fmla="*/ 0 h 57"/>
                  <a:gd name="T10" fmla="*/ 27 w 27"/>
                  <a:gd name="T11" fmla="*/ 0 h 57"/>
                  <a:gd name="T12" fmla="*/ 27 w 27"/>
                  <a:gd name="T13" fmla="*/ 57 h 57"/>
                  <a:gd name="T14" fmla="*/ 12 w 27"/>
                  <a:gd name="T15" fmla="*/ 57 h 57"/>
                  <a:gd name="T16" fmla="*/ 12 w 27"/>
                  <a:gd name="T17" fmla="*/ 12 h 57"/>
                  <a:gd name="T18" fmla="*/ 12 w 27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57">
                    <a:moveTo>
                      <a:pt x="12" y="12"/>
                    </a:moveTo>
                    <a:lnTo>
                      <a:pt x="12" y="12"/>
                    </a:lnTo>
                    <a:lnTo>
                      <a:pt x="3" y="1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7" y="0"/>
                    </a:lnTo>
                    <a:lnTo>
                      <a:pt x="27" y="57"/>
                    </a:lnTo>
                    <a:lnTo>
                      <a:pt x="12" y="57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8"/>
              <p:cNvSpPr>
                <a:spLocks/>
              </p:cNvSpPr>
              <p:nvPr/>
            </p:nvSpPr>
            <p:spPr bwMode="auto">
              <a:xfrm>
                <a:off x="5770562" y="3203575"/>
                <a:ext cx="65087" cy="90488"/>
              </a:xfrm>
              <a:custGeom>
                <a:avLst/>
                <a:gdLst>
                  <a:gd name="T0" fmla="*/ 0 w 17"/>
                  <a:gd name="T1" fmla="*/ 24 h 24"/>
                  <a:gd name="T2" fmla="*/ 0 w 17"/>
                  <a:gd name="T3" fmla="*/ 21 h 24"/>
                  <a:gd name="T4" fmla="*/ 3 w 17"/>
                  <a:gd name="T5" fmla="*/ 18 h 24"/>
                  <a:gd name="T6" fmla="*/ 11 w 17"/>
                  <a:gd name="T7" fmla="*/ 8 h 24"/>
                  <a:gd name="T8" fmla="*/ 7 w 17"/>
                  <a:gd name="T9" fmla="*/ 4 h 24"/>
                  <a:gd name="T10" fmla="*/ 2 w 17"/>
                  <a:gd name="T11" fmla="*/ 6 h 24"/>
                  <a:gd name="T12" fmla="*/ 0 w 17"/>
                  <a:gd name="T13" fmla="*/ 2 h 24"/>
                  <a:gd name="T14" fmla="*/ 8 w 17"/>
                  <a:gd name="T15" fmla="*/ 0 h 24"/>
                  <a:gd name="T16" fmla="*/ 17 w 17"/>
                  <a:gd name="T17" fmla="*/ 7 h 24"/>
                  <a:gd name="T18" fmla="*/ 10 w 17"/>
                  <a:gd name="T19" fmla="*/ 18 h 24"/>
                  <a:gd name="T20" fmla="*/ 8 w 17"/>
                  <a:gd name="T21" fmla="*/ 20 h 24"/>
                  <a:gd name="T22" fmla="*/ 8 w 17"/>
                  <a:gd name="T23" fmla="*/ 20 h 24"/>
                  <a:gd name="T24" fmla="*/ 17 w 17"/>
                  <a:gd name="T25" fmla="*/ 20 h 24"/>
                  <a:gd name="T26" fmla="*/ 17 w 17"/>
                  <a:gd name="T27" fmla="*/ 24 h 24"/>
                  <a:gd name="T28" fmla="*/ 0 w 17"/>
                  <a:gd name="T2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" h="24">
                    <a:moveTo>
                      <a:pt x="0" y="24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8" y="13"/>
                      <a:pt x="11" y="11"/>
                      <a:pt x="11" y="8"/>
                    </a:cubicBezTo>
                    <a:cubicBezTo>
                      <a:pt x="11" y="6"/>
                      <a:pt x="10" y="4"/>
                      <a:pt x="7" y="4"/>
                    </a:cubicBezTo>
                    <a:cubicBezTo>
                      <a:pt x="5" y="4"/>
                      <a:pt x="3" y="5"/>
                      <a:pt x="2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1"/>
                      <a:pt x="5" y="0"/>
                      <a:pt x="8" y="0"/>
                    </a:cubicBezTo>
                    <a:cubicBezTo>
                      <a:pt x="14" y="0"/>
                      <a:pt x="17" y="3"/>
                      <a:pt x="17" y="7"/>
                    </a:cubicBezTo>
                    <a:cubicBezTo>
                      <a:pt x="17" y="11"/>
                      <a:pt x="14" y="15"/>
                      <a:pt x="10" y="1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0" y="24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9"/>
              <p:cNvSpPr>
                <a:spLocks/>
              </p:cNvSpPr>
              <p:nvPr/>
            </p:nvSpPr>
            <p:spPr bwMode="auto">
              <a:xfrm>
                <a:off x="5883274" y="3565525"/>
                <a:ext cx="68262" cy="93663"/>
              </a:xfrm>
              <a:custGeom>
                <a:avLst/>
                <a:gdLst>
                  <a:gd name="T0" fmla="*/ 2 w 18"/>
                  <a:gd name="T1" fmla="*/ 19 h 25"/>
                  <a:gd name="T2" fmla="*/ 7 w 18"/>
                  <a:gd name="T3" fmla="*/ 21 h 25"/>
                  <a:gd name="T4" fmla="*/ 12 w 18"/>
                  <a:gd name="T5" fmla="*/ 18 h 25"/>
                  <a:gd name="T6" fmla="*/ 7 w 18"/>
                  <a:gd name="T7" fmla="*/ 14 h 25"/>
                  <a:gd name="T8" fmla="*/ 4 w 18"/>
                  <a:gd name="T9" fmla="*/ 14 h 25"/>
                  <a:gd name="T10" fmla="*/ 4 w 18"/>
                  <a:gd name="T11" fmla="*/ 10 h 25"/>
                  <a:gd name="T12" fmla="*/ 7 w 18"/>
                  <a:gd name="T13" fmla="*/ 10 h 25"/>
                  <a:gd name="T14" fmla="*/ 11 w 18"/>
                  <a:gd name="T15" fmla="*/ 7 h 25"/>
                  <a:gd name="T16" fmla="*/ 7 w 18"/>
                  <a:gd name="T17" fmla="*/ 5 h 25"/>
                  <a:gd name="T18" fmla="*/ 2 w 18"/>
                  <a:gd name="T19" fmla="*/ 6 h 25"/>
                  <a:gd name="T20" fmla="*/ 1 w 18"/>
                  <a:gd name="T21" fmla="*/ 2 h 25"/>
                  <a:gd name="T22" fmla="*/ 9 w 18"/>
                  <a:gd name="T23" fmla="*/ 0 h 25"/>
                  <a:gd name="T24" fmla="*/ 17 w 18"/>
                  <a:gd name="T25" fmla="*/ 6 h 25"/>
                  <a:gd name="T26" fmla="*/ 12 w 18"/>
                  <a:gd name="T27" fmla="*/ 12 h 25"/>
                  <a:gd name="T28" fmla="*/ 12 w 18"/>
                  <a:gd name="T29" fmla="*/ 12 h 25"/>
                  <a:gd name="T30" fmla="*/ 18 w 18"/>
                  <a:gd name="T31" fmla="*/ 18 h 25"/>
                  <a:gd name="T32" fmla="*/ 8 w 18"/>
                  <a:gd name="T33" fmla="*/ 25 h 25"/>
                  <a:gd name="T34" fmla="*/ 0 w 18"/>
                  <a:gd name="T35" fmla="*/ 24 h 25"/>
                  <a:gd name="T36" fmla="*/ 2 w 18"/>
                  <a:gd name="T37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5">
                    <a:moveTo>
                      <a:pt x="2" y="19"/>
                    </a:moveTo>
                    <a:cubicBezTo>
                      <a:pt x="3" y="20"/>
                      <a:pt x="5" y="21"/>
                      <a:pt x="7" y="21"/>
                    </a:cubicBezTo>
                    <a:cubicBezTo>
                      <a:pt x="10" y="21"/>
                      <a:pt x="12" y="19"/>
                      <a:pt x="12" y="18"/>
                    </a:cubicBezTo>
                    <a:cubicBezTo>
                      <a:pt x="12" y="15"/>
                      <a:pt x="9" y="14"/>
                      <a:pt x="7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9" y="10"/>
                      <a:pt x="11" y="9"/>
                      <a:pt x="11" y="7"/>
                    </a:cubicBezTo>
                    <a:cubicBezTo>
                      <a:pt x="11" y="6"/>
                      <a:pt x="10" y="5"/>
                      <a:pt x="7" y="5"/>
                    </a:cubicBezTo>
                    <a:cubicBezTo>
                      <a:pt x="5" y="5"/>
                      <a:pt x="3" y="6"/>
                      <a:pt x="2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1"/>
                      <a:pt x="6" y="0"/>
                      <a:pt x="9" y="0"/>
                    </a:cubicBezTo>
                    <a:cubicBezTo>
                      <a:pt x="14" y="0"/>
                      <a:pt x="17" y="3"/>
                      <a:pt x="17" y="6"/>
                    </a:cubicBezTo>
                    <a:cubicBezTo>
                      <a:pt x="17" y="9"/>
                      <a:pt x="15" y="11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5" y="12"/>
                      <a:pt x="18" y="15"/>
                      <a:pt x="18" y="18"/>
                    </a:cubicBezTo>
                    <a:cubicBezTo>
                      <a:pt x="18" y="22"/>
                      <a:pt x="14" y="25"/>
                      <a:pt x="8" y="25"/>
                    </a:cubicBezTo>
                    <a:cubicBezTo>
                      <a:pt x="5" y="25"/>
                      <a:pt x="2" y="24"/>
                      <a:pt x="0" y="24"/>
                    </a:cubicBezTo>
                    <a:lnTo>
                      <a:pt x="2" y="1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10"/>
              <p:cNvSpPr>
                <a:spLocks noEditPoints="1"/>
              </p:cNvSpPr>
              <p:nvPr/>
            </p:nvSpPr>
            <p:spPr bwMode="auto">
              <a:xfrm>
                <a:off x="5770562" y="3919538"/>
                <a:ext cx="71437" cy="93663"/>
              </a:xfrm>
              <a:custGeom>
                <a:avLst/>
                <a:gdLst>
                  <a:gd name="T0" fmla="*/ 11 w 19"/>
                  <a:gd name="T1" fmla="*/ 25 h 25"/>
                  <a:gd name="T2" fmla="*/ 11 w 19"/>
                  <a:gd name="T3" fmla="*/ 19 h 25"/>
                  <a:gd name="T4" fmla="*/ 0 w 19"/>
                  <a:gd name="T5" fmla="*/ 19 h 25"/>
                  <a:gd name="T6" fmla="*/ 0 w 19"/>
                  <a:gd name="T7" fmla="*/ 15 h 25"/>
                  <a:gd name="T8" fmla="*/ 10 w 19"/>
                  <a:gd name="T9" fmla="*/ 0 h 25"/>
                  <a:gd name="T10" fmla="*/ 17 w 19"/>
                  <a:gd name="T11" fmla="*/ 0 h 25"/>
                  <a:gd name="T12" fmla="*/ 17 w 19"/>
                  <a:gd name="T13" fmla="*/ 15 h 25"/>
                  <a:gd name="T14" fmla="*/ 19 w 19"/>
                  <a:gd name="T15" fmla="*/ 15 h 25"/>
                  <a:gd name="T16" fmla="*/ 19 w 19"/>
                  <a:gd name="T17" fmla="*/ 19 h 25"/>
                  <a:gd name="T18" fmla="*/ 17 w 19"/>
                  <a:gd name="T19" fmla="*/ 19 h 25"/>
                  <a:gd name="T20" fmla="*/ 17 w 19"/>
                  <a:gd name="T21" fmla="*/ 25 h 25"/>
                  <a:gd name="T22" fmla="*/ 11 w 19"/>
                  <a:gd name="T23" fmla="*/ 25 h 25"/>
                  <a:gd name="T24" fmla="*/ 11 w 19"/>
                  <a:gd name="T25" fmla="*/ 15 h 25"/>
                  <a:gd name="T26" fmla="*/ 11 w 19"/>
                  <a:gd name="T27" fmla="*/ 9 h 25"/>
                  <a:gd name="T28" fmla="*/ 11 w 19"/>
                  <a:gd name="T29" fmla="*/ 5 h 25"/>
                  <a:gd name="T30" fmla="*/ 11 w 19"/>
                  <a:gd name="T31" fmla="*/ 5 h 25"/>
                  <a:gd name="T32" fmla="*/ 9 w 19"/>
                  <a:gd name="T33" fmla="*/ 9 h 25"/>
                  <a:gd name="T34" fmla="*/ 6 w 19"/>
                  <a:gd name="T35" fmla="*/ 15 h 25"/>
                  <a:gd name="T36" fmla="*/ 6 w 19"/>
                  <a:gd name="T37" fmla="*/ 15 h 25"/>
                  <a:gd name="T38" fmla="*/ 11 w 19"/>
                  <a:gd name="T39" fmla="*/ 1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" h="25">
                    <a:moveTo>
                      <a:pt x="11" y="25"/>
                    </a:moveTo>
                    <a:cubicBezTo>
                      <a:pt x="11" y="19"/>
                      <a:pt x="11" y="19"/>
                      <a:pt x="1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5"/>
                      <a:pt x="17" y="25"/>
                      <a:pt x="17" y="25"/>
                    </a:cubicBezTo>
                    <a:lnTo>
                      <a:pt x="11" y="25"/>
                    </a:lnTo>
                    <a:close/>
                    <a:moveTo>
                      <a:pt x="11" y="15"/>
                    </a:moveTo>
                    <a:cubicBezTo>
                      <a:pt x="11" y="9"/>
                      <a:pt x="11" y="9"/>
                      <a:pt x="11" y="9"/>
                    </a:cubicBezTo>
                    <a:cubicBezTo>
                      <a:pt x="11" y="8"/>
                      <a:pt x="11" y="6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6"/>
                      <a:pt x="10" y="8"/>
                      <a:pt x="9" y="9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lnTo>
                      <a:pt x="11" y="1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11"/>
              <p:cNvSpPr>
                <a:spLocks/>
              </p:cNvSpPr>
              <p:nvPr/>
            </p:nvSpPr>
            <p:spPr bwMode="auto">
              <a:xfrm>
                <a:off x="5529262" y="4160838"/>
                <a:ext cx="68262" cy="93663"/>
              </a:xfrm>
              <a:custGeom>
                <a:avLst/>
                <a:gdLst>
                  <a:gd name="T0" fmla="*/ 17 w 18"/>
                  <a:gd name="T1" fmla="*/ 5 h 25"/>
                  <a:gd name="T2" fmla="*/ 7 w 18"/>
                  <a:gd name="T3" fmla="*/ 5 h 25"/>
                  <a:gd name="T4" fmla="*/ 7 w 18"/>
                  <a:gd name="T5" fmla="*/ 9 h 25"/>
                  <a:gd name="T6" fmla="*/ 8 w 18"/>
                  <a:gd name="T7" fmla="*/ 8 h 25"/>
                  <a:gd name="T8" fmla="*/ 15 w 18"/>
                  <a:gd name="T9" fmla="*/ 10 h 25"/>
                  <a:gd name="T10" fmla="*/ 18 w 18"/>
                  <a:gd name="T11" fmla="*/ 16 h 25"/>
                  <a:gd name="T12" fmla="*/ 7 w 18"/>
                  <a:gd name="T13" fmla="*/ 25 h 25"/>
                  <a:gd name="T14" fmla="*/ 0 w 18"/>
                  <a:gd name="T15" fmla="*/ 23 h 25"/>
                  <a:gd name="T16" fmla="*/ 1 w 18"/>
                  <a:gd name="T17" fmla="*/ 19 h 25"/>
                  <a:gd name="T18" fmla="*/ 7 w 18"/>
                  <a:gd name="T19" fmla="*/ 20 h 25"/>
                  <a:gd name="T20" fmla="*/ 12 w 18"/>
                  <a:gd name="T21" fmla="*/ 17 h 25"/>
                  <a:gd name="T22" fmla="*/ 5 w 18"/>
                  <a:gd name="T23" fmla="*/ 13 h 25"/>
                  <a:gd name="T24" fmla="*/ 2 w 18"/>
                  <a:gd name="T25" fmla="*/ 13 h 25"/>
                  <a:gd name="T26" fmla="*/ 3 w 18"/>
                  <a:gd name="T27" fmla="*/ 0 h 25"/>
                  <a:gd name="T28" fmla="*/ 17 w 18"/>
                  <a:gd name="T29" fmla="*/ 0 h 25"/>
                  <a:gd name="T30" fmla="*/ 17 w 18"/>
                  <a:gd name="T31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" h="25">
                    <a:moveTo>
                      <a:pt x="17" y="5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8"/>
                      <a:pt x="8" y="8"/>
                      <a:pt x="8" y="8"/>
                    </a:cubicBezTo>
                    <a:cubicBezTo>
                      <a:pt x="10" y="8"/>
                      <a:pt x="13" y="9"/>
                      <a:pt x="15" y="10"/>
                    </a:cubicBezTo>
                    <a:cubicBezTo>
                      <a:pt x="16" y="11"/>
                      <a:pt x="18" y="13"/>
                      <a:pt x="18" y="16"/>
                    </a:cubicBezTo>
                    <a:cubicBezTo>
                      <a:pt x="18" y="21"/>
                      <a:pt x="14" y="25"/>
                      <a:pt x="7" y="25"/>
                    </a:cubicBezTo>
                    <a:cubicBezTo>
                      <a:pt x="4" y="25"/>
                      <a:pt x="2" y="24"/>
                      <a:pt x="0" y="23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2" y="20"/>
                      <a:pt x="5" y="20"/>
                      <a:pt x="7" y="20"/>
                    </a:cubicBezTo>
                    <a:cubicBezTo>
                      <a:pt x="9" y="20"/>
                      <a:pt x="12" y="19"/>
                      <a:pt x="12" y="17"/>
                    </a:cubicBezTo>
                    <a:cubicBezTo>
                      <a:pt x="12" y="14"/>
                      <a:pt x="10" y="13"/>
                      <a:pt x="5" y="13"/>
                    </a:cubicBezTo>
                    <a:cubicBezTo>
                      <a:pt x="4" y="13"/>
                      <a:pt x="3" y="13"/>
                      <a:pt x="2" y="1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5"/>
                      <a:pt x="17" y="5"/>
                      <a:pt x="17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12"/>
              <p:cNvSpPr>
                <a:spLocks noEditPoints="1"/>
              </p:cNvSpPr>
              <p:nvPr/>
            </p:nvSpPr>
            <p:spPr bwMode="auto">
              <a:xfrm>
                <a:off x="5180012" y="4254500"/>
                <a:ext cx="66675" cy="93663"/>
              </a:xfrm>
              <a:custGeom>
                <a:avLst/>
                <a:gdLst>
                  <a:gd name="T0" fmla="*/ 16 w 18"/>
                  <a:gd name="T1" fmla="*/ 4 h 25"/>
                  <a:gd name="T2" fmla="*/ 13 w 18"/>
                  <a:gd name="T3" fmla="*/ 4 h 25"/>
                  <a:gd name="T4" fmla="*/ 5 w 18"/>
                  <a:gd name="T5" fmla="*/ 10 h 25"/>
                  <a:gd name="T6" fmla="*/ 6 w 18"/>
                  <a:gd name="T7" fmla="*/ 10 h 25"/>
                  <a:gd name="T8" fmla="*/ 11 w 18"/>
                  <a:gd name="T9" fmla="*/ 8 h 25"/>
                  <a:gd name="T10" fmla="*/ 18 w 18"/>
                  <a:gd name="T11" fmla="*/ 16 h 25"/>
                  <a:gd name="T12" fmla="*/ 9 w 18"/>
                  <a:gd name="T13" fmla="*/ 25 h 25"/>
                  <a:gd name="T14" fmla="*/ 0 w 18"/>
                  <a:gd name="T15" fmla="*/ 14 h 25"/>
                  <a:gd name="T16" fmla="*/ 4 w 18"/>
                  <a:gd name="T17" fmla="*/ 3 h 25"/>
                  <a:gd name="T18" fmla="*/ 13 w 18"/>
                  <a:gd name="T19" fmla="*/ 0 h 25"/>
                  <a:gd name="T20" fmla="*/ 16 w 18"/>
                  <a:gd name="T21" fmla="*/ 0 h 25"/>
                  <a:gd name="T22" fmla="*/ 16 w 18"/>
                  <a:gd name="T23" fmla="*/ 4 h 25"/>
                  <a:gd name="T24" fmla="*/ 12 w 18"/>
                  <a:gd name="T25" fmla="*/ 16 h 25"/>
                  <a:gd name="T26" fmla="*/ 9 w 18"/>
                  <a:gd name="T27" fmla="*/ 12 h 25"/>
                  <a:gd name="T28" fmla="*/ 6 w 18"/>
                  <a:gd name="T29" fmla="*/ 14 h 25"/>
                  <a:gd name="T30" fmla="*/ 5 w 18"/>
                  <a:gd name="T31" fmla="*/ 16 h 25"/>
                  <a:gd name="T32" fmla="*/ 9 w 18"/>
                  <a:gd name="T33" fmla="*/ 21 h 25"/>
                  <a:gd name="T34" fmla="*/ 12 w 18"/>
                  <a:gd name="T35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" h="25">
                    <a:moveTo>
                      <a:pt x="16" y="4"/>
                    </a:moveTo>
                    <a:cubicBezTo>
                      <a:pt x="15" y="4"/>
                      <a:pt x="14" y="4"/>
                      <a:pt x="13" y="4"/>
                    </a:cubicBezTo>
                    <a:cubicBezTo>
                      <a:pt x="8" y="5"/>
                      <a:pt x="6" y="7"/>
                      <a:pt x="5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9"/>
                      <a:pt x="8" y="8"/>
                      <a:pt x="11" y="8"/>
                    </a:cubicBezTo>
                    <a:cubicBezTo>
                      <a:pt x="15" y="8"/>
                      <a:pt x="18" y="11"/>
                      <a:pt x="18" y="16"/>
                    </a:cubicBezTo>
                    <a:cubicBezTo>
                      <a:pt x="18" y="21"/>
                      <a:pt x="15" y="25"/>
                      <a:pt x="9" y="25"/>
                    </a:cubicBezTo>
                    <a:cubicBezTo>
                      <a:pt x="3" y="25"/>
                      <a:pt x="0" y="20"/>
                      <a:pt x="0" y="14"/>
                    </a:cubicBezTo>
                    <a:cubicBezTo>
                      <a:pt x="0" y="10"/>
                      <a:pt x="1" y="6"/>
                      <a:pt x="4" y="3"/>
                    </a:cubicBezTo>
                    <a:cubicBezTo>
                      <a:pt x="6" y="1"/>
                      <a:pt x="10" y="0"/>
                      <a:pt x="13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16" y="4"/>
                      <a:pt x="16" y="4"/>
                      <a:pt x="16" y="4"/>
                    </a:cubicBezTo>
                    <a:close/>
                    <a:moveTo>
                      <a:pt x="12" y="16"/>
                    </a:moveTo>
                    <a:cubicBezTo>
                      <a:pt x="12" y="14"/>
                      <a:pt x="11" y="12"/>
                      <a:pt x="9" y="12"/>
                    </a:cubicBezTo>
                    <a:cubicBezTo>
                      <a:pt x="7" y="12"/>
                      <a:pt x="6" y="13"/>
                      <a:pt x="6" y="14"/>
                    </a:cubicBezTo>
                    <a:cubicBezTo>
                      <a:pt x="5" y="15"/>
                      <a:pt x="5" y="15"/>
                      <a:pt x="5" y="16"/>
                    </a:cubicBezTo>
                    <a:cubicBezTo>
                      <a:pt x="5" y="18"/>
                      <a:pt x="7" y="21"/>
                      <a:pt x="9" y="21"/>
                    </a:cubicBezTo>
                    <a:cubicBezTo>
                      <a:pt x="11" y="21"/>
                      <a:pt x="12" y="19"/>
                      <a:pt x="12" y="1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13"/>
              <p:cNvSpPr>
                <a:spLocks/>
              </p:cNvSpPr>
              <p:nvPr/>
            </p:nvSpPr>
            <p:spPr bwMode="auto">
              <a:xfrm>
                <a:off x="4848224" y="4160838"/>
                <a:ext cx="63500" cy="93663"/>
              </a:xfrm>
              <a:custGeom>
                <a:avLst/>
                <a:gdLst>
                  <a:gd name="T0" fmla="*/ 40 w 40"/>
                  <a:gd name="T1" fmla="*/ 0 h 59"/>
                  <a:gd name="T2" fmla="*/ 40 w 40"/>
                  <a:gd name="T3" fmla="*/ 9 h 59"/>
                  <a:gd name="T4" fmla="*/ 16 w 40"/>
                  <a:gd name="T5" fmla="*/ 59 h 59"/>
                  <a:gd name="T6" fmla="*/ 2 w 40"/>
                  <a:gd name="T7" fmla="*/ 59 h 59"/>
                  <a:gd name="T8" fmla="*/ 26 w 40"/>
                  <a:gd name="T9" fmla="*/ 12 h 59"/>
                  <a:gd name="T10" fmla="*/ 26 w 40"/>
                  <a:gd name="T11" fmla="*/ 12 h 59"/>
                  <a:gd name="T12" fmla="*/ 0 w 40"/>
                  <a:gd name="T13" fmla="*/ 12 h 59"/>
                  <a:gd name="T14" fmla="*/ 0 w 40"/>
                  <a:gd name="T15" fmla="*/ 0 h 59"/>
                  <a:gd name="T16" fmla="*/ 40 w 40"/>
                  <a:gd name="T17" fmla="*/ 0 h 59"/>
                  <a:gd name="T18" fmla="*/ 40 w 40"/>
                  <a:gd name="T1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59">
                    <a:moveTo>
                      <a:pt x="40" y="0"/>
                    </a:moveTo>
                    <a:lnTo>
                      <a:pt x="40" y="9"/>
                    </a:lnTo>
                    <a:lnTo>
                      <a:pt x="16" y="59"/>
                    </a:lnTo>
                    <a:lnTo>
                      <a:pt x="2" y="59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14"/>
              <p:cNvSpPr>
                <a:spLocks noEditPoints="1"/>
              </p:cNvSpPr>
              <p:nvPr/>
            </p:nvSpPr>
            <p:spPr bwMode="auto">
              <a:xfrm>
                <a:off x="4584699" y="3919538"/>
                <a:ext cx="66675" cy="93663"/>
              </a:xfrm>
              <a:custGeom>
                <a:avLst/>
                <a:gdLst>
                  <a:gd name="T0" fmla="*/ 4 w 18"/>
                  <a:gd name="T1" fmla="*/ 12 h 25"/>
                  <a:gd name="T2" fmla="*/ 0 w 18"/>
                  <a:gd name="T3" fmla="*/ 7 h 25"/>
                  <a:gd name="T4" fmla="*/ 9 w 18"/>
                  <a:gd name="T5" fmla="*/ 0 h 25"/>
                  <a:gd name="T6" fmla="*/ 17 w 18"/>
                  <a:gd name="T7" fmla="*/ 6 h 25"/>
                  <a:gd name="T8" fmla="*/ 13 w 18"/>
                  <a:gd name="T9" fmla="*/ 12 h 25"/>
                  <a:gd name="T10" fmla="*/ 13 w 18"/>
                  <a:gd name="T11" fmla="*/ 12 h 25"/>
                  <a:gd name="T12" fmla="*/ 18 w 18"/>
                  <a:gd name="T13" fmla="*/ 18 h 25"/>
                  <a:gd name="T14" fmla="*/ 9 w 18"/>
                  <a:gd name="T15" fmla="*/ 25 h 25"/>
                  <a:gd name="T16" fmla="*/ 0 w 18"/>
                  <a:gd name="T17" fmla="*/ 18 h 25"/>
                  <a:gd name="T18" fmla="*/ 4 w 18"/>
                  <a:gd name="T19" fmla="*/ 12 h 25"/>
                  <a:gd name="T20" fmla="*/ 4 w 18"/>
                  <a:gd name="T21" fmla="*/ 12 h 25"/>
                  <a:gd name="T22" fmla="*/ 12 w 18"/>
                  <a:gd name="T23" fmla="*/ 18 h 25"/>
                  <a:gd name="T24" fmla="*/ 8 w 18"/>
                  <a:gd name="T25" fmla="*/ 14 h 25"/>
                  <a:gd name="T26" fmla="*/ 5 w 18"/>
                  <a:gd name="T27" fmla="*/ 18 h 25"/>
                  <a:gd name="T28" fmla="*/ 9 w 18"/>
                  <a:gd name="T29" fmla="*/ 21 h 25"/>
                  <a:gd name="T30" fmla="*/ 12 w 18"/>
                  <a:gd name="T31" fmla="*/ 18 h 25"/>
                  <a:gd name="T32" fmla="*/ 6 w 18"/>
                  <a:gd name="T33" fmla="*/ 7 h 25"/>
                  <a:gd name="T34" fmla="*/ 9 w 18"/>
                  <a:gd name="T35" fmla="*/ 10 h 25"/>
                  <a:gd name="T36" fmla="*/ 12 w 18"/>
                  <a:gd name="T37" fmla="*/ 7 h 25"/>
                  <a:gd name="T38" fmla="*/ 9 w 18"/>
                  <a:gd name="T39" fmla="*/ 4 h 25"/>
                  <a:gd name="T40" fmla="*/ 6 w 18"/>
                  <a:gd name="T41" fmla="*/ 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25">
                    <a:moveTo>
                      <a:pt x="4" y="12"/>
                    </a:moveTo>
                    <a:cubicBezTo>
                      <a:pt x="2" y="11"/>
                      <a:pt x="0" y="9"/>
                      <a:pt x="0" y="7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5" y="0"/>
                      <a:pt x="17" y="3"/>
                      <a:pt x="17" y="6"/>
                    </a:cubicBezTo>
                    <a:cubicBezTo>
                      <a:pt x="17" y="8"/>
                      <a:pt x="16" y="10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6" y="13"/>
                      <a:pt x="18" y="15"/>
                      <a:pt x="18" y="18"/>
                    </a:cubicBezTo>
                    <a:cubicBezTo>
                      <a:pt x="18" y="22"/>
                      <a:pt x="14" y="25"/>
                      <a:pt x="9" y="25"/>
                    </a:cubicBezTo>
                    <a:cubicBezTo>
                      <a:pt x="2" y="25"/>
                      <a:pt x="0" y="22"/>
                      <a:pt x="0" y="18"/>
                    </a:cubicBezTo>
                    <a:cubicBezTo>
                      <a:pt x="0" y="15"/>
                      <a:pt x="1" y="13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lose/>
                    <a:moveTo>
                      <a:pt x="12" y="18"/>
                    </a:moveTo>
                    <a:cubicBezTo>
                      <a:pt x="12" y="16"/>
                      <a:pt x="11" y="15"/>
                      <a:pt x="8" y="14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11" y="21"/>
                      <a:pt x="12" y="20"/>
                      <a:pt x="12" y="18"/>
                    </a:cubicBezTo>
                    <a:close/>
                    <a:moveTo>
                      <a:pt x="6" y="7"/>
                    </a:moveTo>
                    <a:cubicBezTo>
                      <a:pt x="6" y="8"/>
                      <a:pt x="7" y="9"/>
                      <a:pt x="9" y="10"/>
                    </a:cubicBezTo>
                    <a:cubicBezTo>
                      <a:pt x="10" y="10"/>
                      <a:pt x="12" y="8"/>
                      <a:pt x="12" y="7"/>
                    </a:cubicBezTo>
                    <a:cubicBezTo>
                      <a:pt x="12" y="5"/>
                      <a:pt x="11" y="4"/>
                      <a:pt x="9" y="4"/>
                    </a:cubicBezTo>
                    <a:cubicBezTo>
                      <a:pt x="7" y="4"/>
                      <a:pt x="6" y="5"/>
                      <a:pt x="6" y="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15"/>
              <p:cNvSpPr>
                <a:spLocks noEditPoints="1"/>
              </p:cNvSpPr>
              <p:nvPr/>
            </p:nvSpPr>
            <p:spPr bwMode="auto">
              <a:xfrm>
                <a:off x="4475162" y="3554413"/>
                <a:ext cx="66675" cy="93663"/>
              </a:xfrm>
              <a:custGeom>
                <a:avLst/>
                <a:gdLst>
                  <a:gd name="T0" fmla="*/ 2 w 18"/>
                  <a:gd name="T1" fmla="*/ 21 h 25"/>
                  <a:gd name="T2" fmla="*/ 4 w 18"/>
                  <a:gd name="T3" fmla="*/ 21 h 25"/>
                  <a:gd name="T4" fmla="*/ 9 w 18"/>
                  <a:gd name="T5" fmla="*/ 19 h 25"/>
                  <a:gd name="T6" fmla="*/ 12 w 18"/>
                  <a:gd name="T7" fmla="*/ 15 h 25"/>
                  <a:gd name="T8" fmla="*/ 12 w 18"/>
                  <a:gd name="T9" fmla="*/ 15 h 25"/>
                  <a:gd name="T10" fmla="*/ 7 w 18"/>
                  <a:gd name="T11" fmla="*/ 16 h 25"/>
                  <a:gd name="T12" fmla="*/ 0 w 18"/>
                  <a:gd name="T13" fmla="*/ 9 h 25"/>
                  <a:gd name="T14" fmla="*/ 9 w 18"/>
                  <a:gd name="T15" fmla="*/ 0 h 25"/>
                  <a:gd name="T16" fmla="*/ 18 w 18"/>
                  <a:gd name="T17" fmla="*/ 11 h 25"/>
                  <a:gd name="T18" fmla="*/ 14 w 18"/>
                  <a:gd name="T19" fmla="*/ 22 h 25"/>
                  <a:gd name="T20" fmla="*/ 4 w 18"/>
                  <a:gd name="T21" fmla="*/ 25 h 25"/>
                  <a:gd name="T22" fmla="*/ 2 w 18"/>
                  <a:gd name="T23" fmla="*/ 25 h 25"/>
                  <a:gd name="T24" fmla="*/ 2 w 18"/>
                  <a:gd name="T25" fmla="*/ 21 h 25"/>
                  <a:gd name="T26" fmla="*/ 5 w 18"/>
                  <a:gd name="T27" fmla="*/ 8 h 25"/>
                  <a:gd name="T28" fmla="*/ 9 w 18"/>
                  <a:gd name="T29" fmla="*/ 12 h 25"/>
                  <a:gd name="T30" fmla="*/ 12 w 18"/>
                  <a:gd name="T31" fmla="*/ 11 h 25"/>
                  <a:gd name="T32" fmla="*/ 12 w 18"/>
                  <a:gd name="T33" fmla="*/ 9 h 25"/>
                  <a:gd name="T34" fmla="*/ 8 w 18"/>
                  <a:gd name="T35" fmla="*/ 4 h 25"/>
                  <a:gd name="T36" fmla="*/ 5 w 18"/>
                  <a:gd name="T37" fmla="*/ 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5">
                    <a:moveTo>
                      <a:pt x="2" y="21"/>
                    </a:moveTo>
                    <a:cubicBezTo>
                      <a:pt x="2" y="21"/>
                      <a:pt x="3" y="21"/>
                      <a:pt x="4" y="21"/>
                    </a:cubicBezTo>
                    <a:cubicBezTo>
                      <a:pt x="6" y="21"/>
                      <a:pt x="8" y="20"/>
                      <a:pt x="9" y="19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1" y="16"/>
                      <a:pt x="9" y="16"/>
                      <a:pt x="7" y="16"/>
                    </a:cubicBezTo>
                    <a:cubicBezTo>
                      <a:pt x="3" y="16"/>
                      <a:pt x="0" y="14"/>
                      <a:pt x="0" y="9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15" y="0"/>
                      <a:pt x="18" y="5"/>
                      <a:pt x="18" y="11"/>
                    </a:cubicBezTo>
                    <a:cubicBezTo>
                      <a:pt x="18" y="16"/>
                      <a:pt x="16" y="19"/>
                      <a:pt x="14" y="22"/>
                    </a:cubicBezTo>
                    <a:cubicBezTo>
                      <a:pt x="11" y="24"/>
                      <a:pt x="8" y="25"/>
                      <a:pt x="4" y="25"/>
                    </a:cubicBezTo>
                    <a:cubicBezTo>
                      <a:pt x="3" y="25"/>
                      <a:pt x="2" y="25"/>
                      <a:pt x="2" y="25"/>
                    </a:cubicBezTo>
                    <a:cubicBezTo>
                      <a:pt x="2" y="21"/>
                      <a:pt x="2" y="21"/>
                      <a:pt x="2" y="21"/>
                    </a:cubicBezTo>
                    <a:close/>
                    <a:moveTo>
                      <a:pt x="5" y="8"/>
                    </a:moveTo>
                    <a:cubicBezTo>
                      <a:pt x="5" y="11"/>
                      <a:pt x="6" y="12"/>
                      <a:pt x="9" y="12"/>
                    </a:cubicBezTo>
                    <a:cubicBezTo>
                      <a:pt x="10" y="12"/>
                      <a:pt x="11" y="12"/>
                      <a:pt x="12" y="11"/>
                    </a:cubicBezTo>
                    <a:cubicBezTo>
                      <a:pt x="12" y="10"/>
                      <a:pt x="12" y="10"/>
                      <a:pt x="12" y="9"/>
                    </a:cubicBezTo>
                    <a:cubicBezTo>
                      <a:pt x="12" y="7"/>
                      <a:pt x="11" y="4"/>
                      <a:pt x="8" y="4"/>
                    </a:cubicBezTo>
                    <a:cubicBezTo>
                      <a:pt x="7" y="4"/>
                      <a:pt x="5" y="6"/>
                      <a:pt x="5" y="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16"/>
              <p:cNvSpPr>
                <a:spLocks/>
              </p:cNvSpPr>
              <p:nvPr/>
            </p:nvSpPr>
            <p:spPr bwMode="auto">
              <a:xfrm>
                <a:off x="4591049" y="3214688"/>
                <a:ext cx="41275" cy="90488"/>
              </a:xfrm>
              <a:custGeom>
                <a:avLst/>
                <a:gdLst>
                  <a:gd name="T0" fmla="*/ 15 w 26"/>
                  <a:gd name="T1" fmla="*/ 12 h 57"/>
                  <a:gd name="T2" fmla="*/ 12 w 26"/>
                  <a:gd name="T3" fmla="*/ 12 h 57"/>
                  <a:gd name="T4" fmla="*/ 3 w 26"/>
                  <a:gd name="T5" fmla="*/ 17 h 57"/>
                  <a:gd name="T6" fmla="*/ 0 w 26"/>
                  <a:gd name="T7" fmla="*/ 7 h 57"/>
                  <a:gd name="T8" fmla="*/ 15 w 26"/>
                  <a:gd name="T9" fmla="*/ 0 h 57"/>
                  <a:gd name="T10" fmla="*/ 26 w 26"/>
                  <a:gd name="T11" fmla="*/ 0 h 57"/>
                  <a:gd name="T12" fmla="*/ 26 w 26"/>
                  <a:gd name="T13" fmla="*/ 57 h 57"/>
                  <a:gd name="T14" fmla="*/ 15 w 26"/>
                  <a:gd name="T15" fmla="*/ 57 h 57"/>
                  <a:gd name="T16" fmla="*/ 15 w 26"/>
                  <a:gd name="T17" fmla="*/ 12 h 57"/>
                  <a:gd name="T18" fmla="*/ 15 w 26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7">
                    <a:moveTo>
                      <a:pt x="15" y="12"/>
                    </a:moveTo>
                    <a:lnTo>
                      <a:pt x="12" y="12"/>
                    </a:lnTo>
                    <a:lnTo>
                      <a:pt x="3" y="1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6" y="0"/>
                    </a:lnTo>
                    <a:lnTo>
                      <a:pt x="26" y="57"/>
                    </a:lnTo>
                    <a:lnTo>
                      <a:pt x="15" y="57"/>
                    </a:lnTo>
                    <a:lnTo>
                      <a:pt x="15" y="12"/>
                    </a:lnTo>
                    <a:lnTo>
                      <a:pt x="15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17"/>
              <p:cNvSpPr>
                <a:spLocks noEditPoints="1"/>
              </p:cNvSpPr>
              <p:nvPr/>
            </p:nvSpPr>
            <p:spPr bwMode="auto">
              <a:xfrm>
                <a:off x="4645024" y="3214688"/>
                <a:ext cx="66675" cy="93663"/>
              </a:xfrm>
              <a:custGeom>
                <a:avLst/>
                <a:gdLst>
                  <a:gd name="T0" fmla="*/ 18 w 18"/>
                  <a:gd name="T1" fmla="*/ 12 h 25"/>
                  <a:gd name="T2" fmla="*/ 9 w 18"/>
                  <a:gd name="T3" fmla="*/ 25 h 25"/>
                  <a:gd name="T4" fmla="*/ 0 w 18"/>
                  <a:gd name="T5" fmla="*/ 12 h 25"/>
                  <a:gd name="T6" fmla="*/ 9 w 18"/>
                  <a:gd name="T7" fmla="*/ 0 h 25"/>
                  <a:gd name="T8" fmla="*/ 18 w 18"/>
                  <a:gd name="T9" fmla="*/ 12 h 25"/>
                  <a:gd name="T10" fmla="*/ 5 w 18"/>
                  <a:gd name="T11" fmla="*/ 12 h 25"/>
                  <a:gd name="T12" fmla="*/ 9 w 18"/>
                  <a:gd name="T13" fmla="*/ 20 h 25"/>
                  <a:gd name="T14" fmla="*/ 12 w 18"/>
                  <a:gd name="T15" fmla="*/ 12 h 25"/>
                  <a:gd name="T16" fmla="*/ 9 w 18"/>
                  <a:gd name="T17" fmla="*/ 4 h 25"/>
                  <a:gd name="T18" fmla="*/ 5 w 18"/>
                  <a:gd name="T1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25">
                    <a:moveTo>
                      <a:pt x="18" y="12"/>
                    </a:moveTo>
                    <a:cubicBezTo>
                      <a:pt x="18" y="20"/>
                      <a:pt x="15" y="25"/>
                      <a:pt x="9" y="25"/>
                    </a:cubicBezTo>
                    <a:cubicBezTo>
                      <a:pt x="2" y="25"/>
                      <a:pt x="0" y="19"/>
                      <a:pt x="0" y="12"/>
                    </a:cubicBezTo>
                    <a:cubicBezTo>
                      <a:pt x="0" y="5"/>
                      <a:pt x="3" y="0"/>
                      <a:pt x="9" y="0"/>
                    </a:cubicBezTo>
                    <a:cubicBezTo>
                      <a:pt x="15" y="0"/>
                      <a:pt x="18" y="5"/>
                      <a:pt x="18" y="12"/>
                    </a:cubicBezTo>
                    <a:close/>
                    <a:moveTo>
                      <a:pt x="5" y="12"/>
                    </a:moveTo>
                    <a:cubicBezTo>
                      <a:pt x="5" y="18"/>
                      <a:pt x="7" y="20"/>
                      <a:pt x="9" y="20"/>
                    </a:cubicBezTo>
                    <a:cubicBezTo>
                      <a:pt x="11" y="20"/>
                      <a:pt x="12" y="18"/>
                      <a:pt x="12" y="12"/>
                    </a:cubicBezTo>
                    <a:cubicBezTo>
                      <a:pt x="12" y="7"/>
                      <a:pt x="11" y="4"/>
                      <a:pt x="9" y="4"/>
                    </a:cubicBezTo>
                    <a:cubicBezTo>
                      <a:pt x="7" y="4"/>
                      <a:pt x="5" y="7"/>
                      <a:pt x="5" y="1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18"/>
              <p:cNvSpPr>
                <a:spLocks/>
              </p:cNvSpPr>
              <p:nvPr/>
            </p:nvSpPr>
            <p:spPr bwMode="auto">
              <a:xfrm>
                <a:off x="4829174" y="2973388"/>
                <a:ext cx="41275" cy="93663"/>
              </a:xfrm>
              <a:custGeom>
                <a:avLst/>
                <a:gdLst>
                  <a:gd name="T0" fmla="*/ 12 w 26"/>
                  <a:gd name="T1" fmla="*/ 12 h 59"/>
                  <a:gd name="T2" fmla="*/ 12 w 26"/>
                  <a:gd name="T3" fmla="*/ 12 h 59"/>
                  <a:gd name="T4" fmla="*/ 2 w 26"/>
                  <a:gd name="T5" fmla="*/ 19 h 59"/>
                  <a:gd name="T6" fmla="*/ 0 w 26"/>
                  <a:gd name="T7" fmla="*/ 7 h 59"/>
                  <a:gd name="T8" fmla="*/ 14 w 26"/>
                  <a:gd name="T9" fmla="*/ 0 h 59"/>
                  <a:gd name="T10" fmla="*/ 26 w 26"/>
                  <a:gd name="T11" fmla="*/ 0 h 59"/>
                  <a:gd name="T12" fmla="*/ 26 w 26"/>
                  <a:gd name="T13" fmla="*/ 59 h 59"/>
                  <a:gd name="T14" fmla="*/ 12 w 26"/>
                  <a:gd name="T15" fmla="*/ 59 h 59"/>
                  <a:gd name="T16" fmla="*/ 12 w 26"/>
                  <a:gd name="T17" fmla="*/ 12 h 59"/>
                  <a:gd name="T18" fmla="*/ 12 w 26"/>
                  <a:gd name="T19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9">
                    <a:moveTo>
                      <a:pt x="12" y="12"/>
                    </a:moveTo>
                    <a:lnTo>
                      <a:pt x="12" y="12"/>
                    </a:lnTo>
                    <a:lnTo>
                      <a:pt x="2" y="19"/>
                    </a:lnTo>
                    <a:lnTo>
                      <a:pt x="0" y="7"/>
                    </a:lnTo>
                    <a:lnTo>
                      <a:pt x="14" y="0"/>
                    </a:lnTo>
                    <a:lnTo>
                      <a:pt x="26" y="0"/>
                    </a:lnTo>
                    <a:lnTo>
                      <a:pt x="26" y="59"/>
                    </a:lnTo>
                    <a:lnTo>
                      <a:pt x="12" y="59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19"/>
              <p:cNvSpPr>
                <a:spLocks/>
              </p:cNvSpPr>
              <p:nvPr/>
            </p:nvSpPr>
            <p:spPr bwMode="auto">
              <a:xfrm>
                <a:off x="4889499" y="2973388"/>
                <a:ext cx="41275" cy="93663"/>
              </a:xfrm>
              <a:custGeom>
                <a:avLst/>
                <a:gdLst>
                  <a:gd name="T0" fmla="*/ 14 w 26"/>
                  <a:gd name="T1" fmla="*/ 12 h 59"/>
                  <a:gd name="T2" fmla="*/ 14 w 26"/>
                  <a:gd name="T3" fmla="*/ 12 h 59"/>
                  <a:gd name="T4" fmla="*/ 2 w 26"/>
                  <a:gd name="T5" fmla="*/ 19 h 59"/>
                  <a:gd name="T6" fmla="*/ 0 w 26"/>
                  <a:gd name="T7" fmla="*/ 7 h 59"/>
                  <a:gd name="T8" fmla="*/ 16 w 26"/>
                  <a:gd name="T9" fmla="*/ 0 h 59"/>
                  <a:gd name="T10" fmla="*/ 26 w 26"/>
                  <a:gd name="T11" fmla="*/ 0 h 59"/>
                  <a:gd name="T12" fmla="*/ 26 w 26"/>
                  <a:gd name="T13" fmla="*/ 59 h 59"/>
                  <a:gd name="T14" fmla="*/ 14 w 26"/>
                  <a:gd name="T15" fmla="*/ 59 h 59"/>
                  <a:gd name="T16" fmla="*/ 14 w 26"/>
                  <a:gd name="T17" fmla="*/ 12 h 59"/>
                  <a:gd name="T18" fmla="*/ 14 w 26"/>
                  <a:gd name="T19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9">
                    <a:moveTo>
                      <a:pt x="14" y="12"/>
                    </a:moveTo>
                    <a:lnTo>
                      <a:pt x="14" y="12"/>
                    </a:lnTo>
                    <a:lnTo>
                      <a:pt x="2" y="19"/>
                    </a:lnTo>
                    <a:lnTo>
                      <a:pt x="0" y="7"/>
                    </a:lnTo>
                    <a:lnTo>
                      <a:pt x="16" y="0"/>
                    </a:lnTo>
                    <a:lnTo>
                      <a:pt x="26" y="0"/>
                    </a:lnTo>
                    <a:lnTo>
                      <a:pt x="26" y="59"/>
                    </a:lnTo>
                    <a:lnTo>
                      <a:pt x="14" y="59"/>
                    </a:lnTo>
                    <a:lnTo>
                      <a:pt x="14" y="12"/>
                    </a:lnTo>
                    <a:lnTo>
                      <a:pt x="14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0"/>
              <p:cNvSpPr>
                <a:spLocks/>
              </p:cNvSpPr>
              <p:nvPr/>
            </p:nvSpPr>
            <p:spPr bwMode="auto">
              <a:xfrm>
                <a:off x="5141912" y="2874963"/>
                <a:ext cx="41275" cy="90488"/>
              </a:xfrm>
              <a:custGeom>
                <a:avLst/>
                <a:gdLst>
                  <a:gd name="T0" fmla="*/ 12 w 26"/>
                  <a:gd name="T1" fmla="*/ 12 h 57"/>
                  <a:gd name="T2" fmla="*/ 12 w 26"/>
                  <a:gd name="T3" fmla="*/ 12 h 57"/>
                  <a:gd name="T4" fmla="*/ 2 w 26"/>
                  <a:gd name="T5" fmla="*/ 17 h 57"/>
                  <a:gd name="T6" fmla="*/ 0 w 26"/>
                  <a:gd name="T7" fmla="*/ 7 h 57"/>
                  <a:gd name="T8" fmla="*/ 14 w 26"/>
                  <a:gd name="T9" fmla="*/ 0 h 57"/>
                  <a:gd name="T10" fmla="*/ 26 w 26"/>
                  <a:gd name="T11" fmla="*/ 0 h 57"/>
                  <a:gd name="T12" fmla="*/ 26 w 26"/>
                  <a:gd name="T13" fmla="*/ 57 h 57"/>
                  <a:gd name="T14" fmla="*/ 12 w 26"/>
                  <a:gd name="T15" fmla="*/ 57 h 57"/>
                  <a:gd name="T16" fmla="*/ 12 w 26"/>
                  <a:gd name="T17" fmla="*/ 12 h 57"/>
                  <a:gd name="T18" fmla="*/ 12 w 26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7">
                    <a:moveTo>
                      <a:pt x="12" y="12"/>
                    </a:moveTo>
                    <a:lnTo>
                      <a:pt x="12" y="12"/>
                    </a:lnTo>
                    <a:lnTo>
                      <a:pt x="2" y="17"/>
                    </a:lnTo>
                    <a:lnTo>
                      <a:pt x="0" y="7"/>
                    </a:lnTo>
                    <a:lnTo>
                      <a:pt x="14" y="0"/>
                    </a:lnTo>
                    <a:lnTo>
                      <a:pt x="26" y="0"/>
                    </a:lnTo>
                    <a:lnTo>
                      <a:pt x="26" y="57"/>
                    </a:lnTo>
                    <a:lnTo>
                      <a:pt x="12" y="57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1"/>
              <p:cNvSpPr>
                <a:spLocks/>
              </p:cNvSpPr>
              <p:nvPr/>
            </p:nvSpPr>
            <p:spPr bwMode="auto">
              <a:xfrm>
                <a:off x="5202237" y="2874963"/>
                <a:ext cx="68262" cy="90488"/>
              </a:xfrm>
              <a:custGeom>
                <a:avLst/>
                <a:gdLst>
                  <a:gd name="T0" fmla="*/ 0 w 18"/>
                  <a:gd name="T1" fmla="*/ 24 h 24"/>
                  <a:gd name="T2" fmla="*/ 0 w 18"/>
                  <a:gd name="T3" fmla="*/ 21 h 24"/>
                  <a:gd name="T4" fmla="*/ 3 w 18"/>
                  <a:gd name="T5" fmla="*/ 18 h 24"/>
                  <a:gd name="T6" fmla="*/ 11 w 18"/>
                  <a:gd name="T7" fmla="*/ 8 h 24"/>
                  <a:gd name="T8" fmla="*/ 7 w 18"/>
                  <a:gd name="T9" fmla="*/ 4 h 24"/>
                  <a:gd name="T10" fmla="*/ 2 w 18"/>
                  <a:gd name="T11" fmla="*/ 6 h 24"/>
                  <a:gd name="T12" fmla="*/ 1 w 18"/>
                  <a:gd name="T13" fmla="*/ 2 h 24"/>
                  <a:gd name="T14" fmla="*/ 9 w 18"/>
                  <a:gd name="T15" fmla="*/ 0 h 24"/>
                  <a:gd name="T16" fmla="*/ 17 w 18"/>
                  <a:gd name="T17" fmla="*/ 7 h 24"/>
                  <a:gd name="T18" fmla="*/ 11 w 18"/>
                  <a:gd name="T19" fmla="*/ 18 h 24"/>
                  <a:gd name="T20" fmla="*/ 8 w 18"/>
                  <a:gd name="T21" fmla="*/ 20 h 24"/>
                  <a:gd name="T22" fmla="*/ 8 w 18"/>
                  <a:gd name="T23" fmla="*/ 20 h 24"/>
                  <a:gd name="T24" fmla="*/ 18 w 18"/>
                  <a:gd name="T25" fmla="*/ 20 h 24"/>
                  <a:gd name="T26" fmla="*/ 18 w 18"/>
                  <a:gd name="T27" fmla="*/ 24 h 24"/>
                  <a:gd name="T28" fmla="*/ 0 w 18"/>
                  <a:gd name="T2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24">
                    <a:moveTo>
                      <a:pt x="0" y="24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9" y="13"/>
                      <a:pt x="11" y="11"/>
                      <a:pt x="11" y="8"/>
                    </a:cubicBezTo>
                    <a:cubicBezTo>
                      <a:pt x="11" y="6"/>
                      <a:pt x="10" y="4"/>
                      <a:pt x="7" y="4"/>
                    </a:cubicBezTo>
                    <a:cubicBezTo>
                      <a:pt x="5" y="4"/>
                      <a:pt x="3" y="5"/>
                      <a:pt x="2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5" y="0"/>
                      <a:pt x="9" y="0"/>
                    </a:cubicBezTo>
                    <a:cubicBezTo>
                      <a:pt x="14" y="0"/>
                      <a:pt x="17" y="3"/>
                      <a:pt x="17" y="7"/>
                    </a:cubicBezTo>
                    <a:cubicBezTo>
                      <a:pt x="17" y="11"/>
                      <a:pt x="14" y="15"/>
                      <a:pt x="11" y="1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0" y="24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45"/>
              <p:cNvSpPr>
                <a:spLocks/>
              </p:cNvSpPr>
              <p:nvPr/>
            </p:nvSpPr>
            <p:spPr bwMode="auto">
              <a:xfrm>
                <a:off x="5510212" y="2965450"/>
                <a:ext cx="42862" cy="90488"/>
              </a:xfrm>
              <a:custGeom>
                <a:avLst/>
                <a:gdLst>
                  <a:gd name="T0" fmla="*/ 12 w 27"/>
                  <a:gd name="T1" fmla="*/ 12 h 57"/>
                  <a:gd name="T2" fmla="*/ 12 w 27"/>
                  <a:gd name="T3" fmla="*/ 12 h 57"/>
                  <a:gd name="T4" fmla="*/ 3 w 27"/>
                  <a:gd name="T5" fmla="*/ 17 h 57"/>
                  <a:gd name="T6" fmla="*/ 0 w 27"/>
                  <a:gd name="T7" fmla="*/ 7 h 57"/>
                  <a:gd name="T8" fmla="*/ 15 w 27"/>
                  <a:gd name="T9" fmla="*/ 0 h 57"/>
                  <a:gd name="T10" fmla="*/ 27 w 27"/>
                  <a:gd name="T11" fmla="*/ 0 h 57"/>
                  <a:gd name="T12" fmla="*/ 27 w 27"/>
                  <a:gd name="T13" fmla="*/ 57 h 57"/>
                  <a:gd name="T14" fmla="*/ 12 w 27"/>
                  <a:gd name="T15" fmla="*/ 57 h 57"/>
                  <a:gd name="T16" fmla="*/ 12 w 27"/>
                  <a:gd name="T17" fmla="*/ 12 h 57"/>
                  <a:gd name="T18" fmla="*/ 12 w 27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57">
                    <a:moveTo>
                      <a:pt x="12" y="12"/>
                    </a:moveTo>
                    <a:lnTo>
                      <a:pt x="12" y="12"/>
                    </a:lnTo>
                    <a:lnTo>
                      <a:pt x="3" y="1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7" y="0"/>
                    </a:lnTo>
                    <a:lnTo>
                      <a:pt x="27" y="57"/>
                    </a:lnTo>
                    <a:lnTo>
                      <a:pt x="12" y="57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46"/>
              <p:cNvSpPr>
                <a:spLocks/>
              </p:cNvSpPr>
              <p:nvPr/>
            </p:nvSpPr>
            <p:spPr bwMode="auto">
              <a:xfrm>
                <a:off x="5770562" y="3203575"/>
                <a:ext cx="65087" cy="90488"/>
              </a:xfrm>
              <a:custGeom>
                <a:avLst/>
                <a:gdLst>
                  <a:gd name="T0" fmla="*/ 0 w 17"/>
                  <a:gd name="T1" fmla="*/ 24 h 24"/>
                  <a:gd name="T2" fmla="*/ 0 w 17"/>
                  <a:gd name="T3" fmla="*/ 21 h 24"/>
                  <a:gd name="T4" fmla="*/ 3 w 17"/>
                  <a:gd name="T5" fmla="*/ 18 h 24"/>
                  <a:gd name="T6" fmla="*/ 11 w 17"/>
                  <a:gd name="T7" fmla="*/ 8 h 24"/>
                  <a:gd name="T8" fmla="*/ 7 w 17"/>
                  <a:gd name="T9" fmla="*/ 4 h 24"/>
                  <a:gd name="T10" fmla="*/ 2 w 17"/>
                  <a:gd name="T11" fmla="*/ 6 h 24"/>
                  <a:gd name="T12" fmla="*/ 0 w 17"/>
                  <a:gd name="T13" fmla="*/ 2 h 24"/>
                  <a:gd name="T14" fmla="*/ 8 w 17"/>
                  <a:gd name="T15" fmla="*/ 0 h 24"/>
                  <a:gd name="T16" fmla="*/ 17 w 17"/>
                  <a:gd name="T17" fmla="*/ 7 h 24"/>
                  <a:gd name="T18" fmla="*/ 10 w 17"/>
                  <a:gd name="T19" fmla="*/ 18 h 24"/>
                  <a:gd name="T20" fmla="*/ 8 w 17"/>
                  <a:gd name="T21" fmla="*/ 20 h 24"/>
                  <a:gd name="T22" fmla="*/ 8 w 17"/>
                  <a:gd name="T23" fmla="*/ 20 h 24"/>
                  <a:gd name="T24" fmla="*/ 17 w 17"/>
                  <a:gd name="T25" fmla="*/ 20 h 24"/>
                  <a:gd name="T26" fmla="*/ 17 w 17"/>
                  <a:gd name="T27" fmla="*/ 24 h 24"/>
                  <a:gd name="T28" fmla="*/ 0 w 17"/>
                  <a:gd name="T2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" h="24">
                    <a:moveTo>
                      <a:pt x="0" y="24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8" y="13"/>
                      <a:pt x="11" y="11"/>
                      <a:pt x="11" y="8"/>
                    </a:cubicBezTo>
                    <a:cubicBezTo>
                      <a:pt x="11" y="6"/>
                      <a:pt x="10" y="4"/>
                      <a:pt x="7" y="4"/>
                    </a:cubicBezTo>
                    <a:cubicBezTo>
                      <a:pt x="5" y="4"/>
                      <a:pt x="3" y="5"/>
                      <a:pt x="2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1"/>
                      <a:pt x="5" y="0"/>
                      <a:pt x="8" y="0"/>
                    </a:cubicBezTo>
                    <a:cubicBezTo>
                      <a:pt x="14" y="0"/>
                      <a:pt x="17" y="3"/>
                      <a:pt x="17" y="7"/>
                    </a:cubicBezTo>
                    <a:cubicBezTo>
                      <a:pt x="17" y="11"/>
                      <a:pt x="14" y="15"/>
                      <a:pt x="10" y="1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0" y="24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47"/>
              <p:cNvSpPr>
                <a:spLocks/>
              </p:cNvSpPr>
              <p:nvPr/>
            </p:nvSpPr>
            <p:spPr bwMode="auto">
              <a:xfrm>
                <a:off x="5883274" y="3565525"/>
                <a:ext cx="68262" cy="93663"/>
              </a:xfrm>
              <a:custGeom>
                <a:avLst/>
                <a:gdLst>
                  <a:gd name="T0" fmla="*/ 2 w 18"/>
                  <a:gd name="T1" fmla="*/ 19 h 25"/>
                  <a:gd name="T2" fmla="*/ 7 w 18"/>
                  <a:gd name="T3" fmla="*/ 21 h 25"/>
                  <a:gd name="T4" fmla="*/ 12 w 18"/>
                  <a:gd name="T5" fmla="*/ 18 h 25"/>
                  <a:gd name="T6" fmla="*/ 7 w 18"/>
                  <a:gd name="T7" fmla="*/ 14 h 25"/>
                  <a:gd name="T8" fmla="*/ 4 w 18"/>
                  <a:gd name="T9" fmla="*/ 14 h 25"/>
                  <a:gd name="T10" fmla="*/ 4 w 18"/>
                  <a:gd name="T11" fmla="*/ 10 h 25"/>
                  <a:gd name="T12" fmla="*/ 7 w 18"/>
                  <a:gd name="T13" fmla="*/ 10 h 25"/>
                  <a:gd name="T14" fmla="*/ 11 w 18"/>
                  <a:gd name="T15" fmla="*/ 7 h 25"/>
                  <a:gd name="T16" fmla="*/ 7 w 18"/>
                  <a:gd name="T17" fmla="*/ 5 h 25"/>
                  <a:gd name="T18" fmla="*/ 2 w 18"/>
                  <a:gd name="T19" fmla="*/ 6 h 25"/>
                  <a:gd name="T20" fmla="*/ 1 w 18"/>
                  <a:gd name="T21" fmla="*/ 2 h 25"/>
                  <a:gd name="T22" fmla="*/ 9 w 18"/>
                  <a:gd name="T23" fmla="*/ 0 h 25"/>
                  <a:gd name="T24" fmla="*/ 17 w 18"/>
                  <a:gd name="T25" fmla="*/ 6 h 25"/>
                  <a:gd name="T26" fmla="*/ 12 w 18"/>
                  <a:gd name="T27" fmla="*/ 12 h 25"/>
                  <a:gd name="T28" fmla="*/ 12 w 18"/>
                  <a:gd name="T29" fmla="*/ 12 h 25"/>
                  <a:gd name="T30" fmla="*/ 18 w 18"/>
                  <a:gd name="T31" fmla="*/ 18 h 25"/>
                  <a:gd name="T32" fmla="*/ 8 w 18"/>
                  <a:gd name="T33" fmla="*/ 25 h 25"/>
                  <a:gd name="T34" fmla="*/ 0 w 18"/>
                  <a:gd name="T35" fmla="*/ 24 h 25"/>
                  <a:gd name="T36" fmla="*/ 2 w 18"/>
                  <a:gd name="T37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5">
                    <a:moveTo>
                      <a:pt x="2" y="19"/>
                    </a:moveTo>
                    <a:cubicBezTo>
                      <a:pt x="3" y="20"/>
                      <a:pt x="5" y="21"/>
                      <a:pt x="7" y="21"/>
                    </a:cubicBezTo>
                    <a:cubicBezTo>
                      <a:pt x="10" y="21"/>
                      <a:pt x="12" y="19"/>
                      <a:pt x="12" y="18"/>
                    </a:cubicBezTo>
                    <a:cubicBezTo>
                      <a:pt x="12" y="15"/>
                      <a:pt x="9" y="14"/>
                      <a:pt x="7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9" y="10"/>
                      <a:pt x="11" y="9"/>
                      <a:pt x="11" y="7"/>
                    </a:cubicBezTo>
                    <a:cubicBezTo>
                      <a:pt x="11" y="6"/>
                      <a:pt x="10" y="5"/>
                      <a:pt x="7" y="5"/>
                    </a:cubicBezTo>
                    <a:cubicBezTo>
                      <a:pt x="5" y="5"/>
                      <a:pt x="3" y="6"/>
                      <a:pt x="2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1"/>
                      <a:pt x="6" y="0"/>
                      <a:pt x="9" y="0"/>
                    </a:cubicBezTo>
                    <a:cubicBezTo>
                      <a:pt x="14" y="0"/>
                      <a:pt x="17" y="3"/>
                      <a:pt x="17" y="6"/>
                    </a:cubicBezTo>
                    <a:cubicBezTo>
                      <a:pt x="17" y="9"/>
                      <a:pt x="15" y="11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5" y="12"/>
                      <a:pt x="18" y="15"/>
                      <a:pt x="18" y="18"/>
                    </a:cubicBezTo>
                    <a:cubicBezTo>
                      <a:pt x="18" y="22"/>
                      <a:pt x="14" y="25"/>
                      <a:pt x="8" y="25"/>
                    </a:cubicBezTo>
                    <a:cubicBezTo>
                      <a:pt x="5" y="25"/>
                      <a:pt x="2" y="24"/>
                      <a:pt x="0" y="24"/>
                    </a:cubicBezTo>
                    <a:lnTo>
                      <a:pt x="2" y="1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48"/>
              <p:cNvSpPr>
                <a:spLocks noEditPoints="1"/>
              </p:cNvSpPr>
              <p:nvPr/>
            </p:nvSpPr>
            <p:spPr bwMode="auto">
              <a:xfrm>
                <a:off x="5770562" y="3919538"/>
                <a:ext cx="71437" cy="93663"/>
              </a:xfrm>
              <a:custGeom>
                <a:avLst/>
                <a:gdLst>
                  <a:gd name="T0" fmla="*/ 11 w 19"/>
                  <a:gd name="T1" fmla="*/ 25 h 25"/>
                  <a:gd name="T2" fmla="*/ 11 w 19"/>
                  <a:gd name="T3" fmla="*/ 19 h 25"/>
                  <a:gd name="T4" fmla="*/ 0 w 19"/>
                  <a:gd name="T5" fmla="*/ 19 h 25"/>
                  <a:gd name="T6" fmla="*/ 0 w 19"/>
                  <a:gd name="T7" fmla="*/ 15 h 25"/>
                  <a:gd name="T8" fmla="*/ 10 w 19"/>
                  <a:gd name="T9" fmla="*/ 0 h 25"/>
                  <a:gd name="T10" fmla="*/ 17 w 19"/>
                  <a:gd name="T11" fmla="*/ 0 h 25"/>
                  <a:gd name="T12" fmla="*/ 17 w 19"/>
                  <a:gd name="T13" fmla="*/ 15 h 25"/>
                  <a:gd name="T14" fmla="*/ 19 w 19"/>
                  <a:gd name="T15" fmla="*/ 15 h 25"/>
                  <a:gd name="T16" fmla="*/ 19 w 19"/>
                  <a:gd name="T17" fmla="*/ 19 h 25"/>
                  <a:gd name="T18" fmla="*/ 17 w 19"/>
                  <a:gd name="T19" fmla="*/ 19 h 25"/>
                  <a:gd name="T20" fmla="*/ 17 w 19"/>
                  <a:gd name="T21" fmla="*/ 25 h 25"/>
                  <a:gd name="T22" fmla="*/ 11 w 19"/>
                  <a:gd name="T23" fmla="*/ 25 h 25"/>
                  <a:gd name="T24" fmla="*/ 11 w 19"/>
                  <a:gd name="T25" fmla="*/ 15 h 25"/>
                  <a:gd name="T26" fmla="*/ 11 w 19"/>
                  <a:gd name="T27" fmla="*/ 9 h 25"/>
                  <a:gd name="T28" fmla="*/ 11 w 19"/>
                  <a:gd name="T29" fmla="*/ 5 h 25"/>
                  <a:gd name="T30" fmla="*/ 11 w 19"/>
                  <a:gd name="T31" fmla="*/ 5 h 25"/>
                  <a:gd name="T32" fmla="*/ 9 w 19"/>
                  <a:gd name="T33" fmla="*/ 9 h 25"/>
                  <a:gd name="T34" fmla="*/ 6 w 19"/>
                  <a:gd name="T35" fmla="*/ 15 h 25"/>
                  <a:gd name="T36" fmla="*/ 6 w 19"/>
                  <a:gd name="T37" fmla="*/ 15 h 25"/>
                  <a:gd name="T38" fmla="*/ 11 w 19"/>
                  <a:gd name="T39" fmla="*/ 1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" h="25">
                    <a:moveTo>
                      <a:pt x="11" y="25"/>
                    </a:moveTo>
                    <a:cubicBezTo>
                      <a:pt x="11" y="19"/>
                      <a:pt x="11" y="19"/>
                      <a:pt x="1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5"/>
                      <a:pt x="17" y="25"/>
                      <a:pt x="17" y="25"/>
                    </a:cubicBezTo>
                    <a:lnTo>
                      <a:pt x="11" y="25"/>
                    </a:lnTo>
                    <a:close/>
                    <a:moveTo>
                      <a:pt x="11" y="15"/>
                    </a:moveTo>
                    <a:cubicBezTo>
                      <a:pt x="11" y="9"/>
                      <a:pt x="11" y="9"/>
                      <a:pt x="11" y="9"/>
                    </a:cubicBezTo>
                    <a:cubicBezTo>
                      <a:pt x="11" y="8"/>
                      <a:pt x="11" y="6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6"/>
                      <a:pt x="10" y="8"/>
                      <a:pt x="9" y="9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lnTo>
                      <a:pt x="11" y="1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49"/>
              <p:cNvSpPr>
                <a:spLocks/>
              </p:cNvSpPr>
              <p:nvPr/>
            </p:nvSpPr>
            <p:spPr bwMode="auto">
              <a:xfrm>
                <a:off x="5529262" y="4160838"/>
                <a:ext cx="68262" cy="93663"/>
              </a:xfrm>
              <a:custGeom>
                <a:avLst/>
                <a:gdLst>
                  <a:gd name="T0" fmla="*/ 17 w 18"/>
                  <a:gd name="T1" fmla="*/ 5 h 25"/>
                  <a:gd name="T2" fmla="*/ 7 w 18"/>
                  <a:gd name="T3" fmla="*/ 5 h 25"/>
                  <a:gd name="T4" fmla="*/ 7 w 18"/>
                  <a:gd name="T5" fmla="*/ 9 h 25"/>
                  <a:gd name="T6" fmla="*/ 8 w 18"/>
                  <a:gd name="T7" fmla="*/ 8 h 25"/>
                  <a:gd name="T8" fmla="*/ 15 w 18"/>
                  <a:gd name="T9" fmla="*/ 10 h 25"/>
                  <a:gd name="T10" fmla="*/ 18 w 18"/>
                  <a:gd name="T11" fmla="*/ 16 h 25"/>
                  <a:gd name="T12" fmla="*/ 7 w 18"/>
                  <a:gd name="T13" fmla="*/ 25 h 25"/>
                  <a:gd name="T14" fmla="*/ 0 w 18"/>
                  <a:gd name="T15" fmla="*/ 23 h 25"/>
                  <a:gd name="T16" fmla="*/ 1 w 18"/>
                  <a:gd name="T17" fmla="*/ 19 h 25"/>
                  <a:gd name="T18" fmla="*/ 7 w 18"/>
                  <a:gd name="T19" fmla="*/ 20 h 25"/>
                  <a:gd name="T20" fmla="*/ 12 w 18"/>
                  <a:gd name="T21" fmla="*/ 17 h 25"/>
                  <a:gd name="T22" fmla="*/ 5 w 18"/>
                  <a:gd name="T23" fmla="*/ 13 h 25"/>
                  <a:gd name="T24" fmla="*/ 2 w 18"/>
                  <a:gd name="T25" fmla="*/ 13 h 25"/>
                  <a:gd name="T26" fmla="*/ 3 w 18"/>
                  <a:gd name="T27" fmla="*/ 0 h 25"/>
                  <a:gd name="T28" fmla="*/ 17 w 18"/>
                  <a:gd name="T29" fmla="*/ 0 h 25"/>
                  <a:gd name="T30" fmla="*/ 17 w 18"/>
                  <a:gd name="T31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" h="25">
                    <a:moveTo>
                      <a:pt x="17" y="5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8"/>
                      <a:pt x="8" y="8"/>
                      <a:pt x="8" y="8"/>
                    </a:cubicBezTo>
                    <a:cubicBezTo>
                      <a:pt x="10" y="8"/>
                      <a:pt x="13" y="9"/>
                      <a:pt x="15" y="10"/>
                    </a:cubicBezTo>
                    <a:cubicBezTo>
                      <a:pt x="16" y="11"/>
                      <a:pt x="18" y="13"/>
                      <a:pt x="18" y="16"/>
                    </a:cubicBezTo>
                    <a:cubicBezTo>
                      <a:pt x="18" y="21"/>
                      <a:pt x="14" y="25"/>
                      <a:pt x="7" y="25"/>
                    </a:cubicBezTo>
                    <a:cubicBezTo>
                      <a:pt x="4" y="25"/>
                      <a:pt x="2" y="24"/>
                      <a:pt x="0" y="23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2" y="20"/>
                      <a:pt x="5" y="20"/>
                      <a:pt x="7" y="20"/>
                    </a:cubicBezTo>
                    <a:cubicBezTo>
                      <a:pt x="9" y="20"/>
                      <a:pt x="12" y="19"/>
                      <a:pt x="12" y="17"/>
                    </a:cubicBezTo>
                    <a:cubicBezTo>
                      <a:pt x="12" y="14"/>
                      <a:pt x="10" y="13"/>
                      <a:pt x="5" y="13"/>
                    </a:cubicBezTo>
                    <a:cubicBezTo>
                      <a:pt x="4" y="13"/>
                      <a:pt x="3" y="13"/>
                      <a:pt x="2" y="1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5"/>
                      <a:pt x="17" y="5"/>
                      <a:pt x="17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50"/>
              <p:cNvSpPr>
                <a:spLocks noEditPoints="1"/>
              </p:cNvSpPr>
              <p:nvPr/>
            </p:nvSpPr>
            <p:spPr bwMode="auto">
              <a:xfrm>
                <a:off x="5180012" y="4254500"/>
                <a:ext cx="66675" cy="93663"/>
              </a:xfrm>
              <a:custGeom>
                <a:avLst/>
                <a:gdLst>
                  <a:gd name="T0" fmla="*/ 16 w 18"/>
                  <a:gd name="T1" fmla="*/ 4 h 25"/>
                  <a:gd name="T2" fmla="*/ 13 w 18"/>
                  <a:gd name="T3" fmla="*/ 4 h 25"/>
                  <a:gd name="T4" fmla="*/ 5 w 18"/>
                  <a:gd name="T5" fmla="*/ 10 h 25"/>
                  <a:gd name="T6" fmla="*/ 6 w 18"/>
                  <a:gd name="T7" fmla="*/ 10 h 25"/>
                  <a:gd name="T8" fmla="*/ 11 w 18"/>
                  <a:gd name="T9" fmla="*/ 8 h 25"/>
                  <a:gd name="T10" fmla="*/ 18 w 18"/>
                  <a:gd name="T11" fmla="*/ 16 h 25"/>
                  <a:gd name="T12" fmla="*/ 9 w 18"/>
                  <a:gd name="T13" fmla="*/ 25 h 25"/>
                  <a:gd name="T14" fmla="*/ 0 w 18"/>
                  <a:gd name="T15" fmla="*/ 14 h 25"/>
                  <a:gd name="T16" fmla="*/ 4 w 18"/>
                  <a:gd name="T17" fmla="*/ 3 h 25"/>
                  <a:gd name="T18" fmla="*/ 13 w 18"/>
                  <a:gd name="T19" fmla="*/ 0 h 25"/>
                  <a:gd name="T20" fmla="*/ 16 w 18"/>
                  <a:gd name="T21" fmla="*/ 0 h 25"/>
                  <a:gd name="T22" fmla="*/ 16 w 18"/>
                  <a:gd name="T23" fmla="*/ 4 h 25"/>
                  <a:gd name="T24" fmla="*/ 12 w 18"/>
                  <a:gd name="T25" fmla="*/ 16 h 25"/>
                  <a:gd name="T26" fmla="*/ 9 w 18"/>
                  <a:gd name="T27" fmla="*/ 12 h 25"/>
                  <a:gd name="T28" fmla="*/ 6 w 18"/>
                  <a:gd name="T29" fmla="*/ 14 h 25"/>
                  <a:gd name="T30" fmla="*/ 5 w 18"/>
                  <a:gd name="T31" fmla="*/ 16 h 25"/>
                  <a:gd name="T32" fmla="*/ 9 w 18"/>
                  <a:gd name="T33" fmla="*/ 21 h 25"/>
                  <a:gd name="T34" fmla="*/ 12 w 18"/>
                  <a:gd name="T35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" h="25">
                    <a:moveTo>
                      <a:pt x="16" y="4"/>
                    </a:moveTo>
                    <a:cubicBezTo>
                      <a:pt x="15" y="4"/>
                      <a:pt x="14" y="4"/>
                      <a:pt x="13" y="4"/>
                    </a:cubicBezTo>
                    <a:cubicBezTo>
                      <a:pt x="8" y="5"/>
                      <a:pt x="6" y="7"/>
                      <a:pt x="5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9"/>
                      <a:pt x="8" y="8"/>
                      <a:pt x="11" y="8"/>
                    </a:cubicBezTo>
                    <a:cubicBezTo>
                      <a:pt x="15" y="8"/>
                      <a:pt x="18" y="11"/>
                      <a:pt x="18" y="16"/>
                    </a:cubicBezTo>
                    <a:cubicBezTo>
                      <a:pt x="18" y="21"/>
                      <a:pt x="15" y="25"/>
                      <a:pt x="9" y="25"/>
                    </a:cubicBezTo>
                    <a:cubicBezTo>
                      <a:pt x="3" y="25"/>
                      <a:pt x="0" y="20"/>
                      <a:pt x="0" y="14"/>
                    </a:cubicBezTo>
                    <a:cubicBezTo>
                      <a:pt x="0" y="10"/>
                      <a:pt x="1" y="6"/>
                      <a:pt x="4" y="3"/>
                    </a:cubicBezTo>
                    <a:cubicBezTo>
                      <a:pt x="6" y="1"/>
                      <a:pt x="10" y="0"/>
                      <a:pt x="13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16" y="4"/>
                      <a:pt x="16" y="4"/>
                      <a:pt x="16" y="4"/>
                    </a:cubicBezTo>
                    <a:close/>
                    <a:moveTo>
                      <a:pt x="12" y="16"/>
                    </a:moveTo>
                    <a:cubicBezTo>
                      <a:pt x="12" y="14"/>
                      <a:pt x="11" y="12"/>
                      <a:pt x="9" y="12"/>
                    </a:cubicBezTo>
                    <a:cubicBezTo>
                      <a:pt x="7" y="12"/>
                      <a:pt x="6" y="13"/>
                      <a:pt x="6" y="14"/>
                    </a:cubicBezTo>
                    <a:cubicBezTo>
                      <a:pt x="5" y="15"/>
                      <a:pt x="5" y="15"/>
                      <a:pt x="5" y="16"/>
                    </a:cubicBezTo>
                    <a:cubicBezTo>
                      <a:pt x="5" y="18"/>
                      <a:pt x="7" y="21"/>
                      <a:pt x="9" y="21"/>
                    </a:cubicBezTo>
                    <a:cubicBezTo>
                      <a:pt x="11" y="21"/>
                      <a:pt x="12" y="19"/>
                      <a:pt x="12" y="1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51"/>
              <p:cNvSpPr>
                <a:spLocks/>
              </p:cNvSpPr>
              <p:nvPr/>
            </p:nvSpPr>
            <p:spPr bwMode="auto">
              <a:xfrm>
                <a:off x="4848224" y="4160838"/>
                <a:ext cx="63500" cy="93663"/>
              </a:xfrm>
              <a:custGeom>
                <a:avLst/>
                <a:gdLst>
                  <a:gd name="T0" fmla="*/ 40 w 40"/>
                  <a:gd name="T1" fmla="*/ 0 h 59"/>
                  <a:gd name="T2" fmla="*/ 40 w 40"/>
                  <a:gd name="T3" fmla="*/ 9 h 59"/>
                  <a:gd name="T4" fmla="*/ 16 w 40"/>
                  <a:gd name="T5" fmla="*/ 59 h 59"/>
                  <a:gd name="T6" fmla="*/ 2 w 40"/>
                  <a:gd name="T7" fmla="*/ 59 h 59"/>
                  <a:gd name="T8" fmla="*/ 26 w 40"/>
                  <a:gd name="T9" fmla="*/ 12 h 59"/>
                  <a:gd name="T10" fmla="*/ 26 w 40"/>
                  <a:gd name="T11" fmla="*/ 12 h 59"/>
                  <a:gd name="T12" fmla="*/ 0 w 40"/>
                  <a:gd name="T13" fmla="*/ 12 h 59"/>
                  <a:gd name="T14" fmla="*/ 0 w 40"/>
                  <a:gd name="T15" fmla="*/ 0 h 59"/>
                  <a:gd name="T16" fmla="*/ 40 w 40"/>
                  <a:gd name="T17" fmla="*/ 0 h 59"/>
                  <a:gd name="T18" fmla="*/ 40 w 40"/>
                  <a:gd name="T1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59">
                    <a:moveTo>
                      <a:pt x="40" y="0"/>
                    </a:moveTo>
                    <a:lnTo>
                      <a:pt x="40" y="9"/>
                    </a:lnTo>
                    <a:lnTo>
                      <a:pt x="16" y="59"/>
                    </a:lnTo>
                    <a:lnTo>
                      <a:pt x="2" y="59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52"/>
              <p:cNvSpPr>
                <a:spLocks noEditPoints="1"/>
              </p:cNvSpPr>
              <p:nvPr/>
            </p:nvSpPr>
            <p:spPr bwMode="auto">
              <a:xfrm>
                <a:off x="4584699" y="3919538"/>
                <a:ext cx="66675" cy="93663"/>
              </a:xfrm>
              <a:custGeom>
                <a:avLst/>
                <a:gdLst>
                  <a:gd name="T0" fmla="*/ 4 w 18"/>
                  <a:gd name="T1" fmla="*/ 12 h 25"/>
                  <a:gd name="T2" fmla="*/ 0 w 18"/>
                  <a:gd name="T3" fmla="*/ 7 h 25"/>
                  <a:gd name="T4" fmla="*/ 9 w 18"/>
                  <a:gd name="T5" fmla="*/ 0 h 25"/>
                  <a:gd name="T6" fmla="*/ 17 w 18"/>
                  <a:gd name="T7" fmla="*/ 6 h 25"/>
                  <a:gd name="T8" fmla="*/ 13 w 18"/>
                  <a:gd name="T9" fmla="*/ 12 h 25"/>
                  <a:gd name="T10" fmla="*/ 13 w 18"/>
                  <a:gd name="T11" fmla="*/ 12 h 25"/>
                  <a:gd name="T12" fmla="*/ 18 w 18"/>
                  <a:gd name="T13" fmla="*/ 18 h 25"/>
                  <a:gd name="T14" fmla="*/ 9 w 18"/>
                  <a:gd name="T15" fmla="*/ 25 h 25"/>
                  <a:gd name="T16" fmla="*/ 0 w 18"/>
                  <a:gd name="T17" fmla="*/ 18 h 25"/>
                  <a:gd name="T18" fmla="*/ 4 w 18"/>
                  <a:gd name="T19" fmla="*/ 12 h 25"/>
                  <a:gd name="T20" fmla="*/ 4 w 18"/>
                  <a:gd name="T21" fmla="*/ 12 h 25"/>
                  <a:gd name="T22" fmla="*/ 12 w 18"/>
                  <a:gd name="T23" fmla="*/ 18 h 25"/>
                  <a:gd name="T24" fmla="*/ 8 w 18"/>
                  <a:gd name="T25" fmla="*/ 14 h 25"/>
                  <a:gd name="T26" fmla="*/ 5 w 18"/>
                  <a:gd name="T27" fmla="*/ 18 h 25"/>
                  <a:gd name="T28" fmla="*/ 9 w 18"/>
                  <a:gd name="T29" fmla="*/ 21 h 25"/>
                  <a:gd name="T30" fmla="*/ 12 w 18"/>
                  <a:gd name="T31" fmla="*/ 18 h 25"/>
                  <a:gd name="T32" fmla="*/ 6 w 18"/>
                  <a:gd name="T33" fmla="*/ 7 h 25"/>
                  <a:gd name="T34" fmla="*/ 9 w 18"/>
                  <a:gd name="T35" fmla="*/ 10 h 25"/>
                  <a:gd name="T36" fmla="*/ 12 w 18"/>
                  <a:gd name="T37" fmla="*/ 7 h 25"/>
                  <a:gd name="T38" fmla="*/ 9 w 18"/>
                  <a:gd name="T39" fmla="*/ 4 h 25"/>
                  <a:gd name="T40" fmla="*/ 6 w 18"/>
                  <a:gd name="T41" fmla="*/ 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25">
                    <a:moveTo>
                      <a:pt x="4" y="12"/>
                    </a:moveTo>
                    <a:cubicBezTo>
                      <a:pt x="2" y="11"/>
                      <a:pt x="0" y="9"/>
                      <a:pt x="0" y="7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5" y="0"/>
                      <a:pt x="17" y="3"/>
                      <a:pt x="17" y="6"/>
                    </a:cubicBezTo>
                    <a:cubicBezTo>
                      <a:pt x="17" y="8"/>
                      <a:pt x="16" y="10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6" y="13"/>
                      <a:pt x="18" y="15"/>
                      <a:pt x="18" y="18"/>
                    </a:cubicBezTo>
                    <a:cubicBezTo>
                      <a:pt x="18" y="22"/>
                      <a:pt x="14" y="25"/>
                      <a:pt x="9" y="25"/>
                    </a:cubicBezTo>
                    <a:cubicBezTo>
                      <a:pt x="2" y="25"/>
                      <a:pt x="0" y="22"/>
                      <a:pt x="0" y="18"/>
                    </a:cubicBezTo>
                    <a:cubicBezTo>
                      <a:pt x="0" y="15"/>
                      <a:pt x="1" y="13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lose/>
                    <a:moveTo>
                      <a:pt x="12" y="18"/>
                    </a:moveTo>
                    <a:cubicBezTo>
                      <a:pt x="12" y="16"/>
                      <a:pt x="11" y="15"/>
                      <a:pt x="8" y="14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11" y="21"/>
                      <a:pt x="12" y="20"/>
                      <a:pt x="12" y="18"/>
                    </a:cubicBezTo>
                    <a:close/>
                    <a:moveTo>
                      <a:pt x="6" y="7"/>
                    </a:moveTo>
                    <a:cubicBezTo>
                      <a:pt x="6" y="8"/>
                      <a:pt x="7" y="9"/>
                      <a:pt x="9" y="10"/>
                    </a:cubicBezTo>
                    <a:cubicBezTo>
                      <a:pt x="10" y="10"/>
                      <a:pt x="12" y="8"/>
                      <a:pt x="12" y="7"/>
                    </a:cubicBezTo>
                    <a:cubicBezTo>
                      <a:pt x="12" y="5"/>
                      <a:pt x="11" y="4"/>
                      <a:pt x="9" y="4"/>
                    </a:cubicBezTo>
                    <a:cubicBezTo>
                      <a:pt x="7" y="4"/>
                      <a:pt x="6" y="5"/>
                      <a:pt x="6" y="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53"/>
              <p:cNvSpPr>
                <a:spLocks noEditPoints="1"/>
              </p:cNvSpPr>
              <p:nvPr/>
            </p:nvSpPr>
            <p:spPr bwMode="auto">
              <a:xfrm>
                <a:off x="4475162" y="3554413"/>
                <a:ext cx="66675" cy="93663"/>
              </a:xfrm>
              <a:custGeom>
                <a:avLst/>
                <a:gdLst>
                  <a:gd name="T0" fmla="*/ 2 w 18"/>
                  <a:gd name="T1" fmla="*/ 21 h 25"/>
                  <a:gd name="T2" fmla="*/ 4 w 18"/>
                  <a:gd name="T3" fmla="*/ 21 h 25"/>
                  <a:gd name="T4" fmla="*/ 9 w 18"/>
                  <a:gd name="T5" fmla="*/ 19 h 25"/>
                  <a:gd name="T6" fmla="*/ 12 w 18"/>
                  <a:gd name="T7" fmla="*/ 15 h 25"/>
                  <a:gd name="T8" fmla="*/ 12 w 18"/>
                  <a:gd name="T9" fmla="*/ 15 h 25"/>
                  <a:gd name="T10" fmla="*/ 7 w 18"/>
                  <a:gd name="T11" fmla="*/ 16 h 25"/>
                  <a:gd name="T12" fmla="*/ 0 w 18"/>
                  <a:gd name="T13" fmla="*/ 9 h 25"/>
                  <a:gd name="T14" fmla="*/ 9 w 18"/>
                  <a:gd name="T15" fmla="*/ 0 h 25"/>
                  <a:gd name="T16" fmla="*/ 18 w 18"/>
                  <a:gd name="T17" fmla="*/ 11 h 25"/>
                  <a:gd name="T18" fmla="*/ 14 w 18"/>
                  <a:gd name="T19" fmla="*/ 22 h 25"/>
                  <a:gd name="T20" fmla="*/ 4 w 18"/>
                  <a:gd name="T21" fmla="*/ 25 h 25"/>
                  <a:gd name="T22" fmla="*/ 2 w 18"/>
                  <a:gd name="T23" fmla="*/ 25 h 25"/>
                  <a:gd name="T24" fmla="*/ 2 w 18"/>
                  <a:gd name="T25" fmla="*/ 21 h 25"/>
                  <a:gd name="T26" fmla="*/ 5 w 18"/>
                  <a:gd name="T27" fmla="*/ 8 h 25"/>
                  <a:gd name="T28" fmla="*/ 9 w 18"/>
                  <a:gd name="T29" fmla="*/ 12 h 25"/>
                  <a:gd name="T30" fmla="*/ 12 w 18"/>
                  <a:gd name="T31" fmla="*/ 11 h 25"/>
                  <a:gd name="T32" fmla="*/ 12 w 18"/>
                  <a:gd name="T33" fmla="*/ 9 h 25"/>
                  <a:gd name="T34" fmla="*/ 8 w 18"/>
                  <a:gd name="T35" fmla="*/ 4 h 25"/>
                  <a:gd name="T36" fmla="*/ 5 w 18"/>
                  <a:gd name="T37" fmla="*/ 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5">
                    <a:moveTo>
                      <a:pt x="2" y="21"/>
                    </a:moveTo>
                    <a:cubicBezTo>
                      <a:pt x="2" y="21"/>
                      <a:pt x="3" y="21"/>
                      <a:pt x="4" y="21"/>
                    </a:cubicBezTo>
                    <a:cubicBezTo>
                      <a:pt x="6" y="21"/>
                      <a:pt x="8" y="20"/>
                      <a:pt x="9" y="19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1" y="16"/>
                      <a:pt x="9" y="16"/>
                      <a:pt x="7" y="16"/>
                    </a:cubicBezTo>
                    <a:cubicBezTo>
                      <a:pt x="3" y="16"/>
                      <a:pt x="0" y="14"/>
                      <a:pt x="0" y="9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15" y="0"/>
                      <a:pt x="18" y="5"/>
                      <a:pt x="18" y="11"/>
                    </a:cubicBezTo>
                    <a:cubicBezTo>
                      <a:pt x="18" y="16"/>
                      <a:pt x="16" y="19"/>
                      <a:pt x="14" y="22"/>
                    </a:cubicBezTo>
                    <a:cubicBezTo>
                      <a:pt x="11" y="24"/>
                      <a:pt x="8" y="25"/>
                      <a:pt x="4" y="25"/>
                    </a:cubicBezTo>
                    <a:cubicBezTo>
                      <a:pt x="3" y="25"/>
                      <a:pt x="2" y="25"/>
                      <a:pt x="2" y="25"/>
                    </a:cubicBezTo>
                    <a:cubicBezTo>
                      <a:pt x="2" y="21"/>
                      <a:pt x="2" y="21"/>
                      <a:pt x="2" y="21"/>
                    </a:cubicBezTo>
                    <a:close/>
                    <a:moveTo>
                      <a:pt x="5" y="8"/>
                    </a:moveTo>
                    <a:cubicBezTo>
                      <a:pt x="5" y="11"/>
                      <a:pt x="6" y="12"/>
                      <a:pt x="9" y="12"/>
                    </a:cubicBezTo>
                    <a:cubicBezTo>
                      <a:pt x="10" y="12"/>
                      <a:pt x="11" y="12"/>
                      <a:pt x="12" y="11"/>
                    </a:cubicBezTo>
                    <a:cubicBezTo>
                      <a:pt x="12" y="10"/>
                      <a:pt x="12" y="10"/>
                      <a:pt x="12" y="9"/>
                    </a:cubicBezTo>
                    <a:cubicBezTo>
                      <a:pt x="12" y="7"/>
                      <a:pt x="11" y="4"/>
                      <a:pt x="8" y="4"/>
                    </a:cubicBezTo>
                    <a:cubicBezTo>
                      <a:pt x="7" y="4"/>
                      <a:pt x="5" y="6"/>
                      <a:pt x="5" y="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54"/>
              <p:cNvSpPr>
                <a:spLocks/>
              </p:cNvSpPr>
              <p:nvPr/>
            </p:nvSpPr>
            <p:spPr bwMode="auto">
              <a:xfrm>
                <a:off x="4591049" y="3214688"/>
                <a:ext cx="41275" cy="90488"/>
              </a:xfrm>
              <a:custGeom>
                <a:avLst/>
                <a:gdLst>
                  <a:gd name="T0" fmla="*/ 15 w 26"/>
                  <a:gd name="T1" fmla="*/ 12 h 57"/>
                  <a:gd name="T2" fmla="*/ 12 w 26"/>
                  <a:gd name="T3" fmla="*/ 12 h 57"/>
                  <a:gd name="T4" fmla="*/ 3 w 26"/>
                  <a:gd name="T5" fmla="*/ 17 h 57"/>
                  <a:gd name="T6" fmla="*/ 0 w 26"/>
                  <a:gd name="T7" fmla="*/ 7 h 57"/>
                  <a:gd name="T8" fmla="*/ 15 w 26"/>
                  <a:gd name="T9" fmla="*/ 0 h 57"/>
                  <a:gd name="T10" fmla="*/ 26 w 26"/>
                  <a:gd name="T11" fmla="*/ 0 h 57"/>
                  <a:gd name="T12" fmla="*/ 26 w 26"/>
                  <a:gd name="T13" fmla="*/ 57 h 57"/>
                  <a:gd name="T14" fmla="*/ 15 w 26"/>
                  <a:gd name="T15" fmla="*/ 57 h 57"/>
                  <a:gd name="T16" fmla="*/ 15 w 26"/>
                  <a:gd name="T17" fmla="*/ 12 h 57"/>
                  <a:gd name="T18" fmla="*/ 15 w 26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7">
                    <a:moveTo>
                      <a:pt x="15" y="12"/>
                    </a:moveTo>
                    <a:lnTo>
                      <a:pt x="12" y="12"/>
                    </a:lnTo>
                    <a:lnTo>
                      <a:pt x="3" y="1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6" y="0"/>
                    </a:lnTo>
                    <a:lnTo>
                      <a:pt x="26" y="57"/>
                    </a:lnTo>
                    <a:lnTo>
                      <a:pt x="15" y="57"/>
                    </a:lnTo>
                    <a:lnTo>
                      <a:pt x="15" y="12"/>
                    </a:lnTo>
                    <a:lnTo>
                      <a:pt x="15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55"/>
              <p:cNvSpPr>
                <a:spLocks noEditPoints="1"/>
              </p:cNvSpPr>
              <p:nvPr/>
            </p:nvSpPr>
            <p:spPr bwMode="auto">
              <a:xfrm>
                <a:off x="4645024" y="3214688"/>
                <a:ext cx="66675" cy="93663"/>
              </a:xfrm>
              <a:custGeom>
                <a:avLst/>
                <a:gdLst>
                  <a:gd name="T0" fmla="*/ 18 w 18"/>
                  <a:gd name="T1" fmla="*/ 12 h 25"/>
                  <a:gd name="T2" fmla="*/ 9 w 18"/>
                  <a:gd name="T3" fmla="*/ 25 h 25"/>
                  <a:gd name="T4" fmla="*/ 0 w 18"/>
                  <a:gd name="T5" fmla="*/ 12 h 25"/>
                  <a:gd name="T6" fmla="*/ 9 w 18"/>
                  <a:gd name="T7" fmla="*/ 0 h 25"/>
                  <a:gd name="T8" fmla="*/ 18 w 18"/>
                  <a:gd name="T9" fmla="*/ 12 h 25"/>
                  <a:gd name="T10" fmla="*/ 5 w 18"/>
                  <a:gd name="T11" fmla="*/ 12 h 25"/>
                  <a:gd name="T12" fmla="*/ 9 w 18"/>
                  <a:gd name="T13" fmla="*/ 20 h 25"/>
                  <a:gd name="T14" fmla="*/ 12 w 18"/>
                  <a:gd name="T15" fmla="*/ 12 h 25"/>
                  <a:gd name="T16" fmla="*/ 9 w 18"/>
                  <a:gd name="T17" fmla="*/ 4 h 25"/>
                  <a:gd name="T18" fmla="*/ 5 w 18"/>
                  <a:gd name="T1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25">
                    <a:moveTo>
                      <a:pt x="18" y="12"/>
                    </a:moveTo>
                    <a:cubicBezTo>
                      <a:pt x="18" y="20"/>
                      <a:pt x="15" y="25"/>
                      <a:pt x="9" y="25"/>
                    </a:cubicBezTo>
                    <a:cubicBezTo>
                      <a:pt x="2" y="25"/>
                      <a:pt x="0" y="19"/>
                      <a:pt x="0" y="12"/>
                    </a:cubicBezTo>
                    <a:cubicBezTo>
                      <a:pt x="0" y="5"/>
                      <a:pt x="3" y="0"/>
                      <a:pt x="9" y="0"/>
                    </a:cubicBezTo>
                    <a:cubicBezTo>
                      <a:pt x="15" y="0"/>
                      <a:pt x="18" y="5"/>
                      <a:pt x="18" y="12"/>
                    </a:cubicBezTo>
                    <a:close/>
                    <a:moveTo>
                      <a:pt x="5" y="12"/>
                    </a:moveTo>
                    <a:cubicBezTo>
                      <a:pt x="5" y="18"/>
                      <a:pt x="7" y="20"/>
                      <a:pt x="9" y="20"/>
                    </a:cubicBezTo>
                    <a:cubicBezTo>
                      <a:pt x="11" y="20"/>
                      <a:pt x="12" y="18"/>
                      <a:pt x="12" y="12"/>
                    </a:cubicBezTo>
                    <a:cubicBezTo>
                      <a:pt x="12" y="7"/>
                      <a:pt x="11" y="4"/>
                      <a:pt x="9" y="4"/>
                    </a:cubicBezTo>
                    <a:cubicBezTo>
                      <a:pt x="7" y="4"/>
                      <a:pt x="5" y="7"/>
                      <a:pt x="5" y="1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56"/>
              <p:cNvSpPr>
                <a:spLocks/>
              </p:cNvSpPr>
              <p:nvPr/>
            </p:nvSpPr>
            <p:spPr bwMode="auto">
              <a:xfrm>
                <a:off x="4829174" y="2973388"/>
                <a:ext cx="41275" cy="93663"/>
              </a:xfrm>
              <a:custGeom>
                <a:avLst/>
                <a:gdLst>
                  <a:gd name="T0" fmla="*/ 12 w 26"/>
                  <a:gd name="T1" fmla="*/ 12 h 59"/>
                  <a:gd name="T2" fmla="*/ 12 w 26"/>
                  <a:gd name="T3" fmla="*/ 12 h 59"/>
                  <a:gd name="T4" fmla="*/ 2 w 26"/>
                  <a:gd name="T5" fmla="*/ 19 h 59"/>
                  <a:gd name="T6" fmla="*/ 0 w 26"/>
                  <a:gd name="T7" fmla="*/ 7 h 59"/>
                  <a:gd name="T8" fmla="*/ 14 w 26"/>
                  <a:gd name="T9" fmla="*/ 0 h 59"/>
                  <a:gd name="T10" fmla="*/ 26 w 26"/>
                  <a:gd name="T11" fmla="*/ 0 h 59"/>
                  <a:gd name="T12" fmla="*/ 26 w 26"/>
                  <a:gd name="T13" fmla="*/ 59 h 59"/>
                  <a:gd name="T14" fmla="*/ 12 w 26"/>
                  <a:gd name="T15" fmla="*/ 59 h 59"/>
                  <a:gd name="T16" fmla="*/ 12 w 26"/>
                  <a:gd name="T17" fmla="*/ 12 h 59"/>
                  <a:gd name="T18" fmla="*/ 12 w 26"/>
                  <a:gd name="T19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9">
                    <a:moveTo>
                      <a:pt x="12" y="12"/>
                    </a:moveTo>
                    <a:lnTo>
                      <a:pt x="12" y="12"/>
                    </a:lnTo>
                    <a:lnTo>
                      <a:pt x="2" y="19"/>
                    </a:lnTo>
                    <a:lnTo>
                      <a:pt x="0" y="7"/>
                    </a:lnTo>
                    <a:lnTo>
                      <a:pt x="14" y="0"/>
                    </a:lnTo>
                    <a:lnTo>
                      <a:pt x="26" y="0"/>
                    </a:lnTo>
                    <a:lnTo>
                      <a:pt x="26" y="59"/>
                    </a:lnTo>
                    <a:lnTo>
                      <a:pt x="12" y="59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57"/>
              <p:cNvSpPr>
                <a:spLocks/>
              </p:cNvSpPr>
              <p:nvPr/>
            </p:nvSpPr>
            <p:spPr bwMode="auto">
              <a:xfrm>
                <a:off x="4889499" y="2973388"/>
                <a:ext cx="41275" cy="93663"/>
              </a:xfrm>
              <a:custGeom>
                <a:avLst/>
                <a:gdLst>
                  <a:gd name="T0" fmla="*/ 14 w 26"/>
                  <a:gd name="T1" fmla="*/ 12 h 59"/>
                  <a:gd name="T2" fmla="*/ 14 w 26"/>
                  <a:gd name="T3" fmla="*/ 12 h 59"/>
                  <a:gd name="T4" fmla="*/ 2 w 26"/>
                  <a:gd name="T5" fmla="*/ 19 h 59"/>
                  <a:gd name="T6" fmla="*/ 0 w 26"/>
                  <a:gd name="T7" fmla="*/ 7 h 59"/>
                  <a:gd name="T8" fmla="*/ 16 w 26"/>
                  <a:gd name="T9" fmla="*/ 0 h 59"/>
                  <a:gd name="T10" fmla="*/ 26 w 26"/>
                  <a:gd name="T11" fmla="*/ 0 h 59"/>
                  <a:gd name="T12" fmla="*/ 26 w 26"/>
                  <a:gd name="T13" fmla="*/ 59 h 59"/>
                  <a:gd name="T14" fmla="*/ 14 w 26"/>
                  <a:gd name="T15" fmla="*/ 59 h 59"/>
                  <a:gd name="T16" fmla="*/ 14 w 26"/>
                  <a:gd name="T17" fmla="*/ 12 h 59"/>
                  <a:gd name="T18" fmla="*/ 14 w 26"/>
                  <a:gd name="T19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9">
                    <a:moveTo>
                      <a:pt x="14" y="12"/>
                    </a:moveTo>
                    <a:lnTo>
                      <a:pt x="14" y="12"/>
                    </a:lnTo>
                    <a:lnTo>
                      <a:pt x="2" y="19"/>
                    </a:lnTo>
                    <a:lnTo>
                      <a:pt x="0" y="7"/>
                    </a:lnTo>
                    <a:lnTo>
                      <a:pt x="16" y="0"/>
                    </a:lnTo>
                    <a:lnTo>
                      <a:pt x="26" y="0"/>
                    </a:lnTo>
                    <a:lnTo>
                      <a:pt x="26" y="59"/>
                    </a:lnTo>
                    <a:lnTo>
                      <a:pt x="14" y="59"/>
                    </a:lnTo>
                    <a:lnTo>
                      <a:pt x="14" y="12"/>
                    </a:lnTo>
                    <a:lnTo>
                      <a:pt x="14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58"/>
              <p:cNvSpPr>
                <a:spLocks/>
              </p:cNvSpPr>
              <p:nvPr/>
            </p:nvSpPr>
            <p:spPr bwMode="auto">
              <a:xfrm>
                <a:off x="5141912" y="2874963"/>
                <a:ext cx="41275" cy="90488"/>
              </a:xfrm>
              <a:custGeom>
                <a:avLst/>
                <a:gdLst>
                  <a:gd name="T0" fmla="*/ 12 w 26"/>
                  <a:gd name="T1" fmla="*/ 12 h 57"/>
                  <a:gd name="T2" fmla="*/ 12 w 26"/>
                  <a:gd name="T3" fmla="*/ 12 h 57"/>
                  <a:gd name="T4" fmla="*/ 2 w 26"/>
                  <a:gd name="T5" fmla="*/ 17 h 57"/>
                  <a:gd name="T6" fmla="*/ 0 w 26"/>
                  <a:gd name="T7" fmla="*/ 7 h 57"/>
                  <a:gd name="T8" fmla="*/ 14 w 26"/>
                  <a:gd name="T9" fmla="*/ 0 h 57"/>
                  <a:gd name="T10" fmla="*/ 26 w 26"/>
                  <a:gd name="T11" fmla="*/ 0 h 57"/>
                  <a:gd name="T12" fmla="*/ 26 w 26"/>
                  <a:gd name="T13" fmla="*/ 57 h 57"/>
                  <a:gd name="T14" fmla="*/ 12 w 26"/>
                  <a:gd name="T15" fmla="*/ 57 h 57"/>
                  <a:gd name="T16" fmla="*/ 12 w 26"/>
                  <a:gd name="T17" fmla="*/ 12 h 57"/>
                  <a:gd name="T18" fmla="*/ 12 w 26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7">
                    <a:moveTo>
                      <a:pt x="12" y="12"/>
                    </a:moveTo>
                    <a:lnTo>
                      <a:pt x="12" y="12"/>
                    </a:lnTo>
                    <a:lnTo>
                      <a:pt x="2" y="17"/>
                    </a:lnTo>
                    <a:lnTo>
                      <a:pt x="0" y="7"/>
                    </a:lnTo>
                    <a:lnTo>
                      <a:pt x="14" y="0"/>
                    </a:lnTo>
                    <a:lnTo>
                      <a:pt x="26" y="0"/>
                    </a:lnTo>
                    <a:lnTo>
                      <a:pt x="26" y="57"/>
                    </a:lnTo>
                    <a:lnTo>
                      <a:pt x="12" y="57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59"/>
              <p:cNvSpPr>
                <a:spLocks/>
              </p:cNvSpPr>
              <p:nvPr/>
            </p:nvSpPr>
            <p:spPr bwMode="auto">
              <a:xfrm>
                <a:off x="5202237" y="2874963"/>
                <a:ext cx="68262" cy="90488"/>
              </a:xfrm>
              <a:custGeom>
                <a:avLst/>
                <a:gdLst>
                  <a:gd name="T0" fmla="*/ 0 w 18"/>
                  <a:gd name="T1" fmla="*/ 24 h 24"/>
                  <a:gd name="T2" fmla="*/ 0 w 18"/>
                  <a:gd name="T3" fmla="*/ 21 h 24"/>
                  <a:gd name="T4" fmla="*/ 3 w 18"/>
                  <a:gd name="T5" fmla="*/ 18 h 24"/>
                  <a:gd name="T6" fmla="*/ 11 w 18"/>
                  <a:gd name="T7" fmla="*/ 8 h 24"/>
                  <a:gd name="T8" fmla="*/ 7 w 18"/>
                  <a:gd name="T9" fmla="*/ 4 h 24"/>
                  <a:gd name="T10" fmla="*/ 2 w 18"/>
                  <a:gd name="T11" fmla="*/ 6 h 24"/>
                  <a:gd name="T12" fmla="*/ 1 w 18"/>
                  <a:gd name="T13" fmla="*/ 2 h 24"/>
                  <a:gd name="T14" fmla="*/ 9 w 18"/>
                  <a:gd name="T15" fmla="*/ 0 h 24"/>
                  <a:gd name="T16" fmla="*/ 17 w 18"/>
                  <a:gd name="T17" fmla="*/ 7 h 24"/>
                  <a:gd name="T18" fmla="*/ 11 w 18"/>
                  <a:gd name="T19" fmla="*/ 18 h 24"/>
                  <a:gd name="T20" fmla="*/ 8 w 18"/>
                  <a:gd name="T21" fmla="*/ 20 h 24"/>
                  <a:gd name="T22" fmla="*/ 8 w 18"/>
                  <a:gd name="T23" fmla="*/ 20 h 24"/>
                  <a:gd name="T24" fmla="*/ 18 w 18"/>
                  <a:gd name="T25" fmla="*/ 20 h 24"/>
                  <a:gd name="T26" fmla="*/ 18 w 18"/>
                  <a:gd name="T27" fmla="*/ 24 h 24"/>
                  <a:gd name="T28" fmla="*/ 0 w 18"/>
                  <a:gd name="T2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24">
                    <a:moveTo>
                      <a:pt x="0" y="24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9" y="13"/>
                      <a:pt x="11" y="11"/>
                      <a:pt x="11" y="8"/>
                    </a:cubicBezTo>
                    <a:cubicBezTo>
                      <a:pt x="11" y="6"/>
                      <a:pt x="10" y="4"/>
                      <a:pt x="7" y="4"/>
                    </a:cubicBezTo>
                    <a:cubicBezTo>
                      <a:pt x="5" y="4"/>
                      <a:pt x="3" y="5"/>
                      <a:pt x="2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5" y="0"/>
                      <a:pt x="9" y="0"/>
                    </a:cubicBezTo>
                    <a:cubicBezTo>
                      <a:pt x="14" y="0"/>
                      <a:pt x="17" y="3"/>
                      <a:pt x="17" y="7"/>
                    </a:cubicBezTo>
                    <a:cubicBezTo>
                      <a:pt x="17" y="11"/>
                      <a:pt x="14" y="15"/>
                      <a:pt x="11" y="1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0" y="24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60"/>
              <p:cNvSpPr>
                <a:spLocks/>
              </p:cNvSpPr>
              <p:nvPr/>
            </p:nvSpPr>
            <p:spPr bwMode="auto">
              <a:xfrm>
                <a:off x="5114924" y="2728913"/>
                <a:ext cx="11112" cy="44450"/>
              </a:xfrm>
              <a:custGeom>
                <a:avLst/>
                <a:gdLst>
                  <a:gd name="T0" fmla="*/ 0 w 3"/>
                  <a:gd name="T1" fmla="*/ 0 h 12"/>
                  <a:gd name="T2" fmla="*/ 1 w 3"/>
                  <a:gd name="T3" fmla="*/ 12 h 12"/>
                  <a:gd name="T4" fmla="*/ 3 w 3"/>
                  <a:gd name="T5" fmla="*/ 12 h 12"/>
                  <a:gd name="T6" fmla="*/ 2 w 3"/>
                  <a:gd name="T7" fmla="*/ 0 h 12"/>
                  <a:gd name="T8" fmla="*/ 0 w 3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2">
                    <a:moveTo>
                      <a:pt x="0" y="0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3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61"/>
              <p:cNvSpPr>
                <a:spLocks/>
              </p:cNvSpPr>
              <p:nvPr/>
            </p:nvSpPr>
            <p:spPr bwMode="auto">
              <a:xfrm>
                <a:off x="4614862" y="2951163"/>
                <a:ext cx="36512" cy="38100"/>
              </a:xfrm>
              <a:custGeom>
                <a:avLst/>
                <a:gdLst>
                  <a:gd name="T0" fmla="*/ 0 w 10"/>
                  <a:gd name="T1" fmla="*/ 1 h 10"/>
                  <a:gd name="T2" fmla="*/ 8 w 10"/>
                  <a:gd name="T3" fmla="*/ 10 h 10"/>
                  <a:gd name="T4" fmla="*/ 10 w 10"/>
                  <a:gd name="T5" fmla="*/ 9 h 10"/>
                  <a:gd name="T6" fmla="*/ 2 w 10"/>
                  <a:gd name="T7" fmla="*/ 0 h 10"/>
                  <a:gd name="T8" fmla="*/ 0 w 10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1"/>
                    </a:moveTo>
                    <a:cubicBezTo>
                      <a:pt x="8" y="10"/>
                      <a:pt x="8" y="10"/>
                      <a:pt x="8" y="10"/>
                    </a:cubicBezTo>
                    <a:cubicBezTo>
                      <a:pt x="9" y="10"/>
                      <a:pt x="9" y="9"/>
                      <a:pt x="10" y="9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62"/>
              <p:cNvSpPr>
                <a:spLocks/>
              </p:cNvSpPr>
              <p:nvPr/>
            </p:nvSpPr>
            <p:spPr bwMode="auto">
              <a:xfrm>
                <a:off x="4848224" y="2800350"/>
                <a:ext cx="22225" cy="44450"/>
              </a:xfrm>
              <a:custGeom>
                <a:avLst/>
                <a:gdLst>
                  <a:gd name="T0" fmla="*/ 0 w 6"/>
                  <a:gd name="T1" fmla="*/ 1 h 12"/>
                  <a:gd name="T2" fmla="*/ 5 w 6"/>
                  <a:gd name="T3" fmla="*/ 12 h 12"/>
                  <a:gd name="T4" fmla="*/ 6 w 6"/>
                  <a:gd name="T5" fmla="*/ 11 h 12"/>
                  <a:gd name="T6" fmla="*/ 2 w 6"/>
                  <a:gd name="T7" fmla="*/ 0 h 12"/>
                  <a:gd name="T8" fmla="*/ 0 w 6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2">
                    <a:moveTo>
                      <a:pt x="0" y="1"/>
                    </a:moveTo>
                    <a:cubicBezTo>
                      <a:pt x="5" y="12"/>
                      <a:pt x="5" y="12"/>
                      <a:pt x="5" y="12"/>
                    </a:cubicBezTo>
                    <a:cubicBezTo>
                      <a:pt x="5" y="11"/>
                      <a:pt x="6" y="11"/>
                      <a:pt x="6" y="1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63"/>
              <p:cNvSpPr>
                <a:spLocks/>
              </p:cNvSpPr>
              <p:nvPr/>
            </p:nvSpPr>
            <p:spPr bwMode="auto">
              <a:xfrm>
                <a:off x="4686299" y="2890838"/>
                <a:ext cx="33337" cy="41275"/>
              </a:xfrm>
              <a:custGeom>
                <a:avLst/>
                <a:gdLst>
                  <a:gd name="T0" fmla="*/ 0 w 9"/>
                  <a:gd name="T1" fmla="*/ 2 h 11"/>
                  <a:gd name="T2" fmla="*/ 7 w 9"/>
                  <a:gd name="T3" fmla="*/ 11 h 11"/>
                  <a:gd name="T4" fmla="*/ 9 w 9"/>
                  <a:gd name="T5" fmla="*/ 10 h 11"/>
                  <a:gd name="T6" fmla="*/ 2 w 9"/>
                  <a:gd name="T7" fmla="*/ 0 h 11"/>
                  <a:gd name="T8" fmla="*/ 0 w 9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2"/>
                    </a:moveTo>
                    <a:cubicBezTo>
                      <a:pt x="7" y="11"/>
                      <a:pt x="7" y="11"/>
                      <a:pt x="7" y="11"/>
                    </a:cubicBezTo>
                    <a:cubicBezTo>
                      <a:pt x="8" y="11"/>
                      <a:pt x="8" y="11"/>
                      <a:pt x="9" y="1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64"/>
              <p:cNvSpPr>
                <a:spLocks/>
              </p:cNvSpPr>
              <p:nvPr/>
            </p:nvSpPr>
            <p:spPr bwMode="auto">
              <a:xfrm>
                <a:off x="4933949" y="2767013"/>
                <a:ext cx="19050" cy="44450"/>
              </a:xfrm>
              <a:custGeom>
                <a:avLst/>
                <a:gdLst>
                  <a:gd name="T0" fmla="*/ 0 w 5"/>
                  <a:gd name="T1" fmla="*/ 1 h 12"/>
                  <a:gd name="T2" fmla="*/ 4 w 5"/>
                  <a:gd name="T3" fmla="*/ 12 h 12"/>
                  <a:gd name="T4" fmla="*/ 5 w 5"/>
                  <a:gd name="T5" fmla="*/ 12 h 12"/>
                  <a:gd name="T6" fmla="*/ 2 w 5"/>
                  <a:gd name="T7" fmla="*/ 0 h 12"/>
                  <a:gd name="T8" fmla="*/ 0 w 5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0" y="1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5" y="12"/>
                      <a:pt x="5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65"/>
              <p:cNvSpPr>
                <a:spLocks/>
              </p:cNvSpPr>
              <p:nvPr/>
            </p:nvSpPr>
            <p:spPr bwMode="auto">
              <a:xfrm>
                <a:off x="5024437" y="2743200"/>
                <a:ext cx="15875" cy="46038"/>
              </a:xfrm>
              <a:custGeom>
                <a:avLst/>
                <a:gdLst>
                  <a:gd name="T0" fmla="*/ 0 w 4"/>
                  <a:gd name="T1" fmla="*/ 0 h 12"/>
                  <a:gd name="T2" fmla="*/ 2 w 4"/>
                  <a:gd name="T3" fmla="*/ 12 h 12"/>
                  <a:gd name="T4" fmla="*/ 4 w 4"/>
                  <a:gd name="T5" fmla="*/ 12 h 12"/>
                  <a:gd name="T6" fmla="*/ 1 w 4"/>
                  <a:gd name="T7" fmla="*/ 0 h 12"/>
                  <a:gd name="T8" fmla="*/ 0 w 4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2">
                    <a:moveTo>
                      <a:pt x="0" y="0"/>
                    </a:moveTo>
                    <a:cubicBezTo>
                      <a:pt x="2" y="12"/>
                      <a:pt x="2" y="12"/>
                      <a:pt x="2" y="12"/>
                    </a:cubicBezTo>
                    <a:cubicBezTo>
                      <a:pt x="3" y="12"/>
                      <a:pt x="3" y="12"/>
                      <a:pt x="4" y="1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66"/>
              <p:cNvSpPr>
                <a:spLocks/>
              </p:cNvSpPr>
              <p:nvPr/>
            </p:nvSpPr>
            <p:spPr bwMode="auto">
              <a:xfrm>
                <a:off x="4760912" y="2838450"/>
                <a:ext cx="63500" cy="93663"/>
              </a:xfrm>
              <a:custGeom>
                <a:avLst/>
                <a:gdLst>
                  <a:gd name="T0" fmla="*/ 0 w 17"/>
                  <a:gd name="T1" fmla="*/ 3 h 25"/>
                  <a:gd name="T2" fmla="*/ 12 w 17"/>
                  <a:gd name="T3" fmla="*/ 25 h 25"/>
                  <a:gd name="T4" fmla="*/ 17 w 17"/>
                  <a:gd name="T5" fmla="*/ 23 h 25"/>
                  <a:gd name="T6" fmla="*/ 4 w 17"/>
                  <a:gd name="T7" fmla="*/ 0 h 25"/>
                  <a:gd name="T8" fmla="*/ 0 w 17"/>
                  <a:gd name="T9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5">
                    <a:moveTo>
                      <a:pt x="0" y="3"/>
                    </a:moveTo>
                    <a:cubicBezTo>
                      <a:pt x="12" y="25"/>
                      <a:pt x="12" y="25"/>
                      <a:pt x="12" y="25"/>
                    </a:cubicBezTo>
                    <a:cubicBezTo>
                      <a:pt x="14" y="24"/>
                      <a:pt x="15" y="23"/>
                      <a:pt x="17" y="23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67"/>
              <p:cNvSpPr>
                <a:spLocks/>
              </p:cNvSpPr>
              <p:nvPr/>
            </p:nvSpPr>
            <p:spPr bwMode="auto">
              <a:xfrm>
                <a:off x="4365624" y="3335338"/>
                <a:ext cx="44450" cy="19050"/>
              </a:xfrm>
              <a:custGeom>
                <a:avLst/>
                <a:gdLst>
                  <a:gd name="T0" fmla="*/ 12 w 12"/>
                  <a:gd name="T1" fmla="*/ 4 h 5"/>
                  <a:gd name="T2" fmla="*/ 1 w 12"/>
                  <a:gd name="T3" fmla="*/ 0 h 5"/>
                  <a:gd name="T4" fmla="*/ 0 w 12"/>
                  <a:gd name="T5" fmla="*/ 2 h 5"/>
                  <a:gd name="T6" fmla="*/ 11 w 12"/>
                  <a:gd name="T7" fmla="*/ 5 h 5"/>
                  <a:gd name="T8" fmla="*/ 12 w 12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2" y="4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2" y="5"/>
                      <a:pt x="12" y="4"/>
                      <a:pt x="12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68"/>
              <p:cNvSpPr>
                <a:spLocks/>
              </p:cNvSpPr>
              <p:nvPr/>
            </p:nvSpPr>
            <p:spPr bwMode="auto">
              <a:xfrm>
                <a:off x="4343399" y="3425825"/>
                <a:ext cx="44450" cy="14288"/>
              </a:xfrm>
              <a:custGeom>
                <a:avLst/>
                <a:gdLst>
                  <a:gd name="T0" fmla="*/ 12 w 12"/>
                  <a:gd name="T1" fmla="*/ 2 h 4"/>
                  <a:gd name="T2" fmla="*/ 0 w 12"/>
                  <a:gd name="T3" fmla="*/ 0 h 4"/>
                  <a:gd name="T4" fmla="*/ 0 w 12"/>
                  <a:gd name="T5" fmla="*/ 2 h 4"/>
                  <a:gd name="T6" fmla="*/ 11 w 12"/>
                  <a:gd name="T7" fmla="*/ 4 h 4"/>
                  <a:gd name="T8" fmla="*/ 12 w 1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4">
                    <a:moveTo>
                      <a:pt x="12" y="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4"/>
                      <a:pt x="12" y="3"/>
                      <a:pt x="12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69"/>
              <p:cNvSpPr>
                <a:spLocks/>
              </p:cNvSpPr>
              <p:nvPr/>
            </p:nvSpPr>
            <p:spPr bwMode="auto">
              <a:xfrm>
                <a:off x="4327524" y="3516313"/>
                <a:ext cx="46037" cy="11113"/>
              </a:xfrm>
              <a:custGeom>
                <a:avLst/>
                <a:gdLst>
                  <a:gd name="T0" fmla="*/ 12 w 12"/>
                  <a:gd name="T1" fmla="*/ 1 h 3"/>
                  <a:gd name="T2" fmla="*/ 0 w 12"/>
                  <a:gd name="T3" fmla="*/ 0 h 3"/>
                  <a:gd name="T4" fmla="*/ 0 w 12"/>
                  <a:gd name="T5" fmla="*/ 2 h 3"/>
                  <a:gd name="T6" fmla="*/ 12 w 12"/>
                  <a:gd name="T7" fmla="*/ 3 h 3"/>
                  <a:gd name="T8" fmla="*/ 12 w 1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">
                    <a:moveTo>
                      <a:pt x="12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2"/>
                      <a:pt x="12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70"/>
              <p:cNvSpPr>
                <a:spLocks/>
              </p:cNvSpPr>
              <p:nvPr/>
            </p:nvSpPr>
            <p:spPr bwMode="auto">
              <a:xfrm>
                <a:off x="4549774" y="3014663"/>
                <a:ext cx="38100" cy="38100"/>
              </a:xfrm>
              <a:custGeom>
                <a:avLst/>
                <a:gdLst>
                  <a:gd name="T0" fmla="*/ 0 w 10"/>
                  <a:gd name="T1" fmla="*/ 2 h 10"/>
                  <a:gd name="T2" fmla="*/ 9 w 10"/>
                  <a:gd name="T3" fmla="*/ 10 h 10"/>
                  <a:gd name="T4" fmla="*/ 10 w 10"/>
                  <a:gd name="T5" fmla="*/ 8 h 10"/>
                  <a:gd name="T6" fmla="*/ 1 w 10"/>
                  <a:gd name="T7" fmla="*/ 0 h 10"/>
                  <a:gd name="T8" fmla="*/ 0 w 10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2"/>
                    </a:moveTo>
                    <a:cubicBezTo>
                      <a:pt x="9" y="10"/>
                      <a:pt x="9" y="10"/>
                      <a:pt x="9" y="10"/>
                    </a:cubicBezTo>
                    <a:cubicBezTo>
                      <a:pt x="9" y="9"/>
                      <a:pt x="10" y="9"/>
                      <a:pt x="10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71"/>
              <p:cNvSpPr>
                <a:spLocks/>
              </p:cNvSpPr>
              <p:nvPr/>
            </p:nvSpPr>
            <p:spPr bwMode="auto">
              <a:xfrm>
                <a:off x="4398962" y="3248025"/>
                <a:ext cx="46037" cy="26988"/>
              </a:xfrm>
              <a:custGeom>
                <a:avLst/>
                <a:gdLst>
                  <a:gd name="T0" fmla="*/ 12 w 12"/>
                  <a:gd name="T1" fmla="*/ 5 h 7"/>
                  <a:gd name="T2" fmla="*/ 1 w 12"/>
                  <a:gd name="T3" fmla="*/ 0 h 7"/>
                  <a:gd name="T4" fmla="*/ 0 w 12"/>
                  <a:gd name="T5" fmla="*/ 2 h 7"/>
                  <a:gd name="T6" fmla="*/ 11 w 12"/>
                  <a:gd name="T7" fmla="*/ 7 h 7"/>
                  <a:gd name="T8" fmla="*/ 12 w 12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7">
                    <a:moveTo>
                      <a:pt x="12" y="5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6"/>
                      <a:pt x="11" y="5"/>
                      <a:pt x="12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72"/>
              <p:cNvSpPr>
                <a:spLocks/>
              </p:cNvSpPr>
              <p:nvPr/>
            </p:nvSpPr>
            <p:spPr bwMode="auto">
              <a:xfrm>
                <a:off x="4489449" y="3086100"/>
                <a:ext cx="41275" cy="34925"/>
              </a:xfrm>
              <a:custGeom>
                <a:avLst/>
                <a:gdLst>
                  <a:gd name="T0" fmla="*/ 0 w 11"/>
                  <a:gd name="T1" fmla="*/ 2 h 9"/>
                  <a:gd name="T2" fmla="*/ 10 w 11"/>
                  <a:gd name="T3" fmla="*/ 9 h 9"/>
                  <a:gd name="T4" fmla="*/ 11 w 11"/>
                  <a:gd name="T5" fmla="*/ 7 h 9"/>
                  <a:gd name="T6" fmla="*/ 1 w 11"/>
                  <a:gd name="T7" fmla="*/ 0 h 9"/>
                  <a:gd name="T8" fmla="*/ 0 w 11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0" y="2"/>
                    </a:moveTo>
                    <a:cubicBezTo>
                      <a:pt x="10" y="9"/>
                      <a:pt x="10" y="9"/>
                      <a:pt x="10" y="9"/>
                    </a:cubicBezTo>
                    <a:cubicBezTo>
                      <a:pt x="10" y="8"/>
                      <a:pt x="11" y="8"/>
                      <a:pt x="11" y="7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73"/>
              <p:cNvSpPr>
                <a:spLocks/>
              </p:cNvSpPr>
              <p:nvPr/>
            </p:nvSpPr>
            <p:spPr bwMode="auto">
              <a:xfrm>
                <a:off x="4437062" y="3162300"/>
                <a:ext cx="93662" cy="63500"/>
              </a:xfrm>
              <a:custGeom>
                <a:avLst/>
                <a:gdLst>
                  <a:gd name="T0" fmla="*/ 25 w 25"/>
                  <a:gd name="T1" fmla="*/ 13 h 17"/>
                  <a:gd name="T2" fmla="*/ 3 w 25"/>
                  <a:gd name="T3" fmla="*/ 0 h 17"/>
                  <a:gd name="T4" fmla="*/ 0 w 25"/>
                  <a:gd name="T5" fmla="*/ 4 h 17"/>
                  <a:gd name="T6" fmla="*/ 22 w 25"/>
                  <a:gd name="T7" fmla="*/ 17 h 17"/>
                  <a:gd name="T8" fmla="*/ 25 w 25"/>
                  <a:gd name="T9" fmla="*/ 1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7">
                    <a:moveTo>
                      <a:pt x="25" y="13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3" y="15"/>
                      <a:pt x="24" y="14"/>
                      <a:pt x="25" y="1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74"/>
              <p:cNvSpPr>
                <a:spLocks/>
              </p:cNvSpPr>
              <p:nvPr/>
            </p:nvSpPr>
            <p:spPr bwMode="auto">
              <a:xfrm>
                <a:off x="5468937" y="2767013"/>
                <a:ext cx="19050" cy="44450"/>
              </a:xfrm>
              <a:custGeom>
                <a:avLst/>
                <a:gdLst>
                  <a:gd name="T0" fmla="*/ 0 w 5"/>
                  <a:gd name="T1" fmla="*/ 12 h 12"/>
                  <a:gd name="T2" fmla="*/ 2 w 5"/>
                  <a:gd name="T3" fmla="*/ 12 h 12"/>
                  <a:gd name="T4" fmla="*/ 5 w 5"/>
                  <a:gd name="T5" fmla="*/ 1 h 12"/>
                  <a:gd name="T6" fmla="*/ 4 w 5"/>
                  <a:gd name="T7" fmla="*/ 0 h 12"/>
                  <a:gd name="T8" fmla="*/ 0 w 5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0" y="12"/>
                    </a:moveTo>
                    <a:cubicBezTo>
                      <a:pt x="0" y="12"/>
                      <a:pt x="1" y="12"/>
                      <a:pt x="2" y="1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4" y="0"/>
                      <a:pt x="4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75"/>
              <p:cNvSpPr>
                <a:spLocks/>
              </p:cNvSpPr>
              <p:nvPr/>
            </p:nvSpPr>
            <p:spPr bwMode="auto">
              <a:xfrm>
                <a:off x="5981699" y="3248025"/>
                <a:ext cx="41275" cy="26988"/>
              </a:xfrm>
              <a:custGeom>
                <a:avLst/>
                <a:gdLst>
                  <a:gd name="T0" fmla="*/ 0 w 11"/>
                  <a:gd name="T1" fmla="*/ 7 h 7"/>
                  <a:gd name="T2" fmla="*/ 11 w 11"/>
                  <a:gd name="T3" fmla="*/ 2 h 7"/>
                  <a:gd name="T4" fmla="*/ 11 w 11"/>
                  <a:gd name="T5" fmla="*/ 0 h 7"/>
                  <a:gd name="T6" fmla="*/ 0 w 11"/>
                  <a:gd name="T7" fmla="*/ 5 h 7"/>
                  <a:gd name="T8" fmla="*/ 0 w 11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7">
                    <a:moveTo>
                      <a:pt x="0" y="7"/>
                    </a:moveTo>
                    <a:cubicBezTo>
                      <a:pt x="11" y="2"/>
                      <a:pt x="11" y="2"/>
                      <a:pt x="11" y="2"/>
                    </a:cubicBezTo>
                    <a:cubicBezTo>
                      <a:pt x="11" y="1"/>
                      <a:pt x="11" y="1"/>
                      <a:pt x="11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6"/>
                      <a:pt x="0" y="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76"/>
              <p:cNvSpPr>
                <a:spLocks/>
              </p:cNvSpPr>
              <p:nvPr/>
            </p:nvSpPr>
            <p:spPr bwMode="auto">
              <a:xfrm>
                <a:off x="5891212" y="3162300"/>
                <a:ext cx="93662" cy="63500"/>
              </a:xfrm>
              <a:custGeom>
                <a:avLst/>
                <a:gdLst>
                  <a:gd name="T0" fmla="*/ 3 w 25"/>
                  <a:gd name="T1" fmla="*/ 17 h 17"/>
                  <a:gd name="T2" fmla="*/ 25 w 25"/>
                  <a:gd name="T3" fmla="*/ 4 h 17"/>
                  <a:gd name="T4" fmla="*/ 22 w 25"/>
                  <a:gd name="T5" fmla="*/ 0 h 17"/>
                  <a:gd name="T6" fmla="*/ 0 w 25"/>
                  <a:gd name="T7" fmla="*/ 13 h 17"/>
                  <a:gd name="T8" fmla="*/ 3 w 25"/>
                  <a:gd name="T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7">
                    <a:moveTo>
                      <a:pt x="3" y="17"/>
                    </a:moveTo>
                    <a:cubicBezTo>
                      <a:pt x="25" y="4"/>
                      <a:pt x="25" y="4"/>
                      <a:pt x="25" y="4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" y="14"/>
                      <a:pt x="2" y="15"/>
                      <a:pt x="3" y="1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77"/>
              <p:cNvSpPr>
                <a:spLocks/>
              </p:cNvSpPr>
              <p:nvPr/>
            </p:nvSpPr>
            <p:spPr bwMode="auto">
              <a:xfrm>
                <a:off x="5835649" y="3014663"/>
                <a:ext cx="36512" cy="38100"/>
              </a:xfrm>
              <a:custGeom>
                <a:avLst/>
                <a:gdLst>
                  <a:gd name="T0" fmla="*/ 0 w 10"/>
                  <a:gd name="T1" fmla="*/ 8 h 10"/>
                  <a:gd name="T2" fmla="*/ 1 w 10"/>
                  <a:gd name="T3" fmla="*/ 10 h 10"/>
                  <a:gd name="T4" fmla="*/ 10 w 10"/>
                  <a:gd name="T5" fmla="*/ 2 h 10"/>
                  <a:gd name="T6" fmla="*/ 9 w 10"/>
                  <a:gd name="T7" fmla="*/ 0 h 10"/>
                  <a:gd name="T8" fmla="*/ 0 w 10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8"/>
                    </a:moveTo>
                    <a:cubicBezTo>
                      <a:pt x="1" y="9"/>
                      <a:pt x="1" y="9"/>
                      <a:pt x="1" y="1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1"/>
                      <a:pt x="10" y="1"/>
                      <a:pt x="9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78"/>
              <p:cNvSpPr>
                <a:spLocks/>
              </p:cNvSpPr>
              <p:nvPr/>
            </p:nvSpPr>
            <p:spPr bwMode="auto">
              <a:xfrm>
                <a:off x="5891212" y="3086100"/>
                <a:ext cx="41275" cy="34925"/>
              </a:xfrm>
              <a:custGeom>
                <a:avLst/>
                <a:gdLst>
                  <a:gd name="T0" fmla="*/ 11 w 11"/>
                  <a:gd name="T1" fmla="*/ 2 h 9"/>
                  <a:gd name="T2" fmla="*/ 10 w 11"/>
                  <a:gd name="T3" fmla="*/ 0 h 9"/>
                  <a:gd name="T4" fmla="*/ 0 w 11"/>
                  <a:gd name="T5" fmla="*/ 7 h 9"/>
                  <a:gd name="T6" fmla="*/ 1 w 11"/>
                  <a:gd name="T7" fmla="*/ 9 h 9"/>
                  <a:gd name="T8" fmla="*/ 11 w 11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11" y="2"/>
                    </a:moveTo>
                    <a:cubicBezTo>
                      <a:pt x="10" y="1"/>
                      <a:pt x="10" y="1"/>
                      <a:pt x="10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1" y="8"/>
                      <a:pt x="1" y="9"/>
                    </a:cubicBezTo>
                    <a:lnTo>
                      <a:pt x="11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79"/>
              <p:cNvSpPr>
                <a:spLocks/>
              </p:cNvSpPr>
              <p:nvPr/>
            </p:nvSpPr>
            <p:spPr bwMode="auto">
              <a:xfrm>
                <a:off x="6011862" y="3335338"/>
                <a:ext cx="46037" cy="19050"/>
              </a:xfrm>
              <a:custGeom>
                <a:avLst/>
                <a:gdLst>
                  <a:gd name="T0" fmla="*/ 1 w 12"/>
                  <a:gd name="T1" fmla="*/ 5 h 5"/>
                  <a:gd name="T2" fmla="*/ 12 w 12"/>
                  <a:gd name="T3" fmla="*/ 2 h 5"/>
                  <a:gd name="T4" fmla="*/ 12 w 12"/>
                  <a:gd name="T5" fmla="*/ 0 h 5"/>
                  <a:gd name="T6" fmla="*/ 0 w 12"/>
                  <a:gd name="T7" fmla="*/ 4 h 5"/>
                  <a:gd name="T8" fmla="*/ 1 w 12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" y="5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2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5"/>
                      <a:pt x="1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80"/>
              <p:cNvSpPr>
                <a:spLocks/>
              </p:cNvSpPr>
              <p:nvPr/>
            </p:nvSpPr>
            <p:spPr bwMode="auto">
              <a:xfrm>
                <a:off x="6049962" y="3516313"/>
                <a:ext cx="44450" cy="11113"/>
              </a:xfrm>
              <a:custGeom>
                <a:avLst/>
                <a:gdLst>
                  <a:gd name="T0" fmla="*/ 0 w 12"/>
                  <a:gd name="T1" fmla="*/ 3 h 3"/>
                  <a:gd name="T2" fmla="*/ 12 w 12"/>
                  <a:gd name="T3" fmla="*/ 2 h 3"/>
                  <a:gd name="T4" fmla="*/ 12 w 12"/>
                  <a:gd name="T5" fmla="*/ 0 h 3"/>
                  <a:gd name="T6" fmla="*/ 0 w 12"/>
                  <a:gd name="T7" fmla="*/ 1 h 3"/>
                  <a:gd name="T8" fmla="*/ 0 w 1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">
                    <a:moveTo>
                      <a:pt x="0" y="3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81"/>
              <p:cNvSpPr>
                <a:spLocks/>
              </p:cNvSpPr>
              <p:nvPr/>
            </p:nvSpPr>
            <p:spPr bwMode="auto">
              <a:xfrm>
                <a:off x="6034087" y="3425825"/>
                <a:ext cx="46037" cy="14288"/>
              </a:xfrm>
              <a:custGeom>
                <a:avLst/>
                <a:gdLst>
                  <a:gd name="T0" fmla="*/ 1 w 12"/>
                  <a:gd name="T1" fmla="*/ 4 h 4"/>
                  <a:gd name="T2" fmla="*/ 12 w 12"/>
                  <a:gd name="T3" fmla="*/ 2 h 4"/>
                  <a:gd name="T4" fmla="*/ 12 w 12"/>
                  <a:gd name="T5" fmla="*/ 0 h 4"/>
                  <a:gd name="T6" fmla="*/ 0 w 12"/>
                  <a:gd name="T7" fmla="*/ 2 h 4"/>
                  <a:gd name="T8" fmla="*/ 1 w 1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4">
                    <a:moveTo>
                      <a:pt x="1" y="4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0"/>
                      <a:pt x="12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82"/>
              <p:cNvSpPr>
                <a:spLocks/>
              </p:cNvSpPr>
              <p:nvPr/>
            </p:nvSpPr>
            <p:spPr bwMode="auto">
              <a:xfrm>
                <a:off x="5702299" y="2890838"/>
                <a:ext cx="34925" cy="41275"/>
              </a:xfrm>
              <a:custGeom>
                <a:avLst/>
                <a:gdLst>
                  <a:gd name="T0" fmla="*/ 0 w 9"/>
                  <a:gd name="T1" fmla="*/ 10 h 11"/>
                  <a:gd name="T2" fmla="*/ 2 w 9"/>
                  <a:gd name="T3" fmla="*/ 11 h 11"/>
                  <a:gd name="T4" fmla="*/ 9 w 9"/>
                  <a:gd name="T5" fmla="*/ 2 h 11"/>
                  <a:gd name="T6" fmla="*/ 7 w 9"/>
                  <a:gd name="T7" fmla="*/ 0 h 11"/>
                  <a:gd name="T8" fmla="*/ 0 w 9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10"/>
                    </a:moveTo>
                    <a:cubicBezTo>
                      <a:pt x="1" y="11"/>
                      <a:pt x="1" y="11"/>
                      <a:pt x="2" y="11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1"/>
                      <a:pt x="8" y="1"/>
                      <a:pt x="7" y="0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83"/>
              <p:cNvSpPr>
                <a:spLocks/>
              </p:cNvSpPr>
              <p:nvPr/>
            </p:nvSpPr>
            <p:spPr bwMode="auto">
              <a:xfrm>
                <a:off x="5775324" y="2951163"/>
                <a:ext cx="33337" cy="38100"/>
              </a:xfrm>
              <a:custGeom>
                <a:avLst/>
                <a:gdLst>
                  <a:gd name="T0" fmla="*/ 0 w 9"/>
                  <a:gd name="T1" fmla="*/ 9 h 10"/>
                  <a:gd name="T2" fmla="*/ 1 w 9"/>
                  <a:gd name="T3" fmla="*/ 10 h 10"/>
                  <a:gd name="T4" fmla="*/ 9 w 9"/>
                  <a:gd name="T5" fmla="*/ 1 h 10"/>
                  <a:gd name="T6" fmla="*/ 8 w 9"/>
                  <a:gd name="T7" fmla="*/ 0 h 10"/>
                  <a:gd name="T8" fmla="*/ 0 w 9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0" y="9"/>
                    </a:moveTo>
                    <a:cubicBezTo>
                      <a:pt x="0" y="9"/>
                      <a:pt x="1" y="10"/>
                      <a:pt x="1" y="1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84"/>
              <p:cNvSpPr>
                <a:spLocks/>
              </p:cNvSpPr>
              <p:nvPr/>
            </p:nvSpPr>
            <p:spPr bwMode="auto">
              <a:xfrm>
                <a:off x="5295899" y="2728913"/>
                <a:ext cx="11112" cy="44450"/>
              </a:xfrm>
              <a:custGeom>
                <a:avLst/>
                <a:gdLst>
                  <a:gd name="T0" fmla="*/ 0 w 3"/>
                  <a:gd name="T1" fmla="*/ 12 h 12"/>
                  <a:gd name="T2" fmla="*/ 2 w 3"/>
                  <a:gd name="T3" fmla="*/ 12 h 12"/>
                  <a:gd name="T4" fmla="*/ 3 w 3"/>
                  <a:gd name="T5" fmla="*/ 0 h 12"/>
                  <a:gd name="T6" fmla="*/ 1 w 3"/>
                  <a:gd name="T7" fmla="*/ 0 h 12"/>
                  <a:gd name="T8" fmla="*/ 0 w 3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2">
                    <a:moveTo>
                      <a:pt x="0" y="12"/>
                    </a:moveTo>
                    <a:cubicBezTo>
                      <a:pt x="1" y="12"/>
                      <a:pt x="1" y="12"/>
                      <a:pt x="2" y="1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85"/>
              <p:cNvSpPr>
                <a:spLocks/>
              </p:cNvSpPr>
              <p:nvPr/>
            </p:nvSpPr>
            <p:spPr bwMode="auto">
              <a:xfrm>
                <a:off x="5553074" y="2800350"/>
                <a:ext cx="22225" cy="44450"/>
              </a:xfrm>
              <a:custGeom>
                <a:avLst/>
                <a:gdLst>
                  <a:gd name="T0" fmla="*/ 0 w 6"/>
                  <a:gd name="T1" fmla="*/ 11 h 12"/>
                  <a:gd name="T2" fmla="*/ 1 w 6"/>
                  <a:gd name="T3" fmla="*/ 12 h 12"/>
                  <a:gd name="T4" fmla="*/ 6 w 6"/>
                  <a:gd name="T5" fmla="*/ 1 h 12"/>
                  <a:gd name="T6" fmla="*/ 5 w 6"/>
                  <a:gd name="T7" fmla="*/ 0 h 12"/>
                  <a:gd name="T8" fmla="*/ 0 w 6"/>
                  <a:gd name="T9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2">
                    <a:moveTo>
                      <a:pt x="0" y="11"/>
                    </a:moveTo>
                    <a:cubicBezTo>
                      <a:pt x="0" y="11"/>
                      <a:pt x="1" y="11"/>
                      <a:pt x="1" y="1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5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86"/>
              <p:cNvSpPr>
                <a:spLocks/>
              </p:cNvSpPr>
              <p:nvPr/>
            </p:nvSpPr>
            <p:spPr bwMode="auto">
              <a:xfrm>
                <a:off x="5597524" y="2838450"/>
                <a:ext cx="68262" cy="93663"/>
              </a:xfrm>
              <a:custGeom>
                <a:avLst/>
                <a:gdLst>
                  <a:gd name="T0" fmla="*/ 0 w 18"/>
                  <a:gd name="T1" fmla="*/ 23 h 25"/>
                  <a:gd name="T2" fmla="*/ 5 w 18"/>
                  <a:gd name="T3" fmla="*/ 25 h 25"/>
                  <a:gd name="T4" fmla="*/ 18 w 18"/>
                  <a:gd name="T5" fmla="*/ 3 h 25"/>
                  <a:gd name="T6" fmla="*/ 13 w 18"/>
                  <a:gd name="T7" fmla="*/ 0 h 25"/>
                  <a:gd name="T8" fmla="*/ 0 w 18"/>
                  <a:gd name="T9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25">
                    <a:moveTo>
                      <a:pt x="0" y="23"/>
                    </a:moveTo>
                    <a:cubicBezTo>
                      <a:pt x="2" y="23"/>
                      <a:pt x="3" y="24"/>
                      <a:pt x="5" y="25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3" y="0"/>
                      <a:pt x="13" y="0"/>
                      <a:pt x="13" y="0"/>
                    </a:cubicBez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87"/>
              <p:cNvSpPr>
                <a:spLocks/>
              </p:cNvSpPr>
              <p:nvPr/>
            </p:nvSpPr>
            <p:spPr bwMode="auto">
              <a:xfrm>
                <a:off x="5383212" y="2743200"/>
                <a:ext cx="14287" cy="46038"/>
              </a:xfrm>
              <a:custGeom>
                <a:avLst/>
                <a:gdLst>
                  <a:gd name="T0" fmla="*/ 0 w 4"/>
                  <a:gd name="T1" fmla="*/ 12 h 12"/>
                  <a:gd name="T2" fmla="*/ 2 w 4"/>
                  <a:gd name="T3" fmla="*/ 12 h 12"/>
                  <a:gd name="T4" fmla="*/ 4 w 4"/>
                  <a:gd name="T5" fmla="*/ 0 h 12"/>
                  <a:gd name="T6" fmla="*/ 3 w 4"/>
                  <a:gd name="T7" fmla="*/ 0 h 12"/>
                  <a:gd name="T8" fmla="*/ 0 w 4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2">
                    <a:moveTo>
                      <a:pt x="0" y="12"/>
                    </a:moveTo>
                    <a:cubicBezTo>
                      <a:pt x="1" y="12"/>
                      <a:pt x="1" y="12"/>
                      <a:pt x="2" y="12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88"/>
              <p:cNvSpPr>
                <a:spLocks/>
              </p:cNvSpPr>
              <p:nvPr/>
            </p:nvSpPr>
            <p:spPr bwMode="auto">
              <a:xfrm>
                <a:off x="5702299" y="4292600"/>
                <a:ext cx="34925" cy="41275"/>
              </a:xfrm>
              <a:custGeom>
                <a:avLst/>
                <a:gdLst>
                  <a:gd name="T0" fmla="*/ 0 w 9"/>
                  <a:gd name="T1" fmla="*/ 1 h 11"/>
                  <a:gd name="T2" fmla="*/ 7 w 9"/>
                  <a:gd name="T3" fmla="*/ 11 h 11"/>
                  <a:gd name="T4" fmla="*/ 9 w 9"/>
                  <a:gd name="T5" fmla="*/ 10 h 11"/>
                  <a:gd name="T6" fmla="*/ 2 w 9"/>
                  <a:gd name="T7" fmla="*/ 0 h 11"/>
                  <a:gd name="T8" fmla="*/ 0 w 9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1"/>
                    </a:moveTo>
                    <a:cubicBezTo>
                      <a:pt x="7" y="11"/>
                      <a:pt x="7" y="11"/>
                      <a:pt x="7" y="11"/>
                    </a:cubicBezTo>
                    <a:cubicBezTo>
                      <a:pt x="8" y="11"/>
                      <a:pt x="8" y="10"/>
                      <a:pt x="9" y="1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89"/>
              <p:cNvSpPr>
                <a:spLocks/>
              </p:cNvSpPr>
              <p:nvPr/>
            </p:nvSpPr>
            <p:spPr bwMode="auto">
              <a:xfrm>
                <a:off x="5835649" y="4175125"/>
                <a:ext cx="36512" cy="34925"/>
              </a:xfrm>
              <a:custGeom>
                <a:avLst/>
                <a:gdLst>
                  <a:gd name="T0" fmla="*/ 0 w 10"/>
                  <a:gd name="T1" fmla="*/ 1 h 9"/>
                  <a:gd name="T2" fmla="*/ 9 w 10"/>
                  <a:gd name="T3" fmla="*/ 9 h 9"/>
                  <a:gd name="T4" fmla="*/ 10 w 10"/>
                  <a:gd name="T5" fmla="*/ 8 h 9"/>
                  <a:gd name="T6" fmla="*/ 1 w 10"/>
                  <a:gd name="T7" fmla="*/ 0 h 9"/>
                  <a:gd name="T8" fmla="*/ 0 w 1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0" y="1"/>
                    </a:moveTo>
                    <a:cubicBezTo>
                      <a:pt x="9" y="9"/>
                      <a:pt x="9" y="9"/>
                      <a:pt x="9" y="9"/>
                    </a:cubicBezTo>
                    <a:cubicBezTo>
                      <a:pt x="10" y="9"/>
                      <a:pt x="10" y="8"/>
                      <a:pt x="10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90"/>
              <p:cNvSpPr>
                <a:spLocks/>
              </p:cNvSpPr>
              <p:nvPr/>
            </p:nvSpPr>
            <p:spPr bwMode="auto">
              <a:xfrm>
                <a:off x="5775324" y="4235450"/>
                <a:ext cx="33337" cy="41275"/>
              </a:xfrm>
              <a:custGeom>
                <a:avLst/>
                <a:gdLst>
                  <a:gd name="T0" fmla="*/ 0 w 9"/>
                  <a:gd name="T1" fmla="*/ 2 h 11"/>
                  <a:gd name="T2" fmla="*/ 8 w 9"/>
                  <a:gd name="T3" fmla="*/ 11 h 11"/>
                  <a:gd name="T4" fmla="*/ 9 w 9"/>
                  <a:gd name="T5" fmla="*/ 9 h 11"/>
                  <a:gd name="T6" fmla="*/ 1 w 9"/>
                  <a:gd name="T7" fmla="*/ 0 h 11"/>
                  <a:gd name="T8" fmla="*/ 0 w 9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2"/>
                    </a:moveTo>
                    <a:cubicBezTo>
                      <a:pt x="8" y="11"/>
                      <a:pt x="8" y="11"/>
                      <a:pt x="8" y="11"/>
                    </a:cubicBezTo>
                    <a:cubicBezTo>
                      <a:pt x="8" y="10"/>
                      <a:pt x="9" y="10"/>
                      <a:pt x="9" y="9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91"/>
              <p:cNvSpPr>
                <a:spLocks/>
              </p:cNvSpPr>
              <p:nvPr/>
            </p:nvSpPr>
            <p:spPr bwMode="auto">
              <a:xfrm>
                <a:off x="5597524" y="4292600"/>
                <a:ext cx="68262" cy="93663"/>
              </a:xfrm>
              <a:custGeom>
                <a:avLst/>
                <a:gdLst>
                  <a:gd name="T0" fmla="*/ 0 w 18"/>
                  <a:gd name="T1" fmla="*/ 3 h 25"/>
                  <a:gd name="T2" fmla="*/ 13 w 18"/>
                  <a:gd name="T3" fmla="*/ 25 h 25"/>
                  <a:gd name="T4" fmla="*/ 18 w 18"/>
                  <a:gd name="T5" fmla="*/ 23 h 25"/>
                  <a:gd name="T6" fmla="*/ 5 w 18"/>
                  <a:gd name="T7" fmla="*/ 0 h 25"/>
                  <a:gd name="T8" fmla="*/ 0 w 18"/>
                  <a:gd name="T9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25">
                    <a:moveTo>
                      <a:pt x="0" y="3"/>
                    </a:moveTo>
                    <a:cubicBezTo>
                      <a:pt x="13" y="25"/>
                      <a:pt x="13" y="25"/>
                      <a:pt x="13" y="25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1"/>
                      <a:pt x="2" y="2"/>
                      <a:pt x="0" y="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92"/>
              <p:cNvSpPr>
                <a:spLocks/>
              </p:cNvSpPr>
              <p:nvPr/>
            </p:nvSpPr>
            <p:spPr bwMode="auto">
              <a:xfrm>
                <a:off x="5383212" y="4435475"/>
                <a:ext cx="14287" cy="49213"/>
              </a:xfrm>
              <a:custGeom>
                <a:avLst/>
                <a:gdLst>
                  <a:gd name="T0" fmla="*/ 0 w 4"/>
                  <a:gd name="T1" fmla="*/ 1 h 13"/>
                  <a:gd name="T2" fmla="*/ 3 w 4"/>
                  <a:gd name="T3" fmla="*/ 13 h 13"/>
                  <a:gd name="T4" fmla="*/ 4 w 4"/>
                  <a:gd name="T5" fmla="*/ 12 h 13"/>
                  <a:gd name="T6" fmla="*/ 2 w 4"/>
                  <a:gd name="T7" fmla="*/ 0 h 13"/>
                  <a:gd name="T8" fmla="*/ 0 w 4"/>
                  <a:gd name="T9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3">
                    <a:moveTo>
                      <a:pt x="0" y="1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12"/>
                      <a:pt x="4" y="12"/>
                      <a:pt x="4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93"/>
              <p:cNvSpPr>
                <a:spLocks/>
              </p:cNvSpPr>
              <p:nvPr/>
            </p:nvSpPr>
            <p:spPr bwMode="auto">
              <a:xfrm>
                <a:off x="5553074" y="4383088"/>
                <a:ext cx="22225" cy="41275"/>
              </a:xfrm>
              <a:custGeom>
                <a:avLst/>
                <a:gdLst>
                  <a:gd name="T0" fmla="*/ 0 w 6"/>
                  <a:gd name="T1" fmla="*/ 1 h 11"/>
                  <a:gd name="T2" fmla="*/ 5 w 6"/>
                  <a:gd name="T3" fmla="*/ 11 h 11"/>
                  <a:gd name="T4" fmla="*/ 6 w 6"/>
                  <a:gd name="T5" fmla="*/ 11 h 11"/>
                  <a:gd name="T6" fmla="*/ 1 w 6"/>
                  <a:gd name="T7" fmla="*/ 0 h 11"/>
                  <a:gd name="T8" fmla="*/ 0 w 6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0" y="1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6" y="11"/>
                      <a:pt x="6" y="1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94"/>
              <p:cNvSpPr>
                <a:spLocks/>
              </p:cNvSpPr>
              <p:nvPr/>
            </p:nvSpPr>
            <p:spPr bwMode="auto">
              <a:xfrm>
                <a:off x="5468937" y="4413250"/>
                <a:ext cx="19050" cy="44450"/>
              </a:xfrm>
              <a:custGeom>
                <a:avLst/>
                <a:gdLst>
                  <a:gd name="T0" fmla="*/ 0 w 5"/>
                  <a:gd name="T1" fmla="*/ 1 h 12"/>
                  <a:gd name="T2" fmla="*/ 4 w 5"/>
                  <a:gd name="T3" fmla="*/ 12 h 12"/>
                  <a:gd name="T4" fmla="*/ 5 w 5"/>
                  <a:gd name="T5" fmla="*/ 12 h 12"/>
                  <a:gd name="T6" fmla="*/ 2 w 5"/>
                  <a:gd name="T7" fmla="*/ 0 h 12"/>
                  <a:gd name="T8" fmla="*/ 0 w 5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0" y="1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5" y="12"/>
                      <a:pt x="5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Freeform 95"/>
              <p:cNvSpPr>
                <a:spLocks/>
              </p:cNvSpPr>
              <p:nvPr/>
            </p:nvSpPr>
            <p:spPr bwMode="auto">
              <a:xfrm>
                <a:off x="5295899" y="4449763"/>
                <a:ext cx="11112" cy="46038"/>
              </a:xfrm>
              <a:custGeom>
                <a:avLst/>
                <a:gdLst>
                  <a:gd name="T0" fmla="*/ 0 w 3"/>
                  <a:gd name="T1" fmla="*/ 0 h 12"/>
                  <a:gd name="T2" fmla="*/ 1 w 3"/>
                  <a:gd name="T3" fmla="*/ 12 h 12"/>
                  <a:gd name="T4" fmla="*/ 3 w 3"/>
                  <a:gd name="T5" fmla="*/ 12 h 12"/>
                  <a:gd name="T6" fmla="*/ 2 w 3"/>
                  <a:gd name="T7" fmla="*/ 0 h 12"/>
                  <a:gd name="T8" fmla="*/ 0 w 3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2">
                    <a:moveTo>
                      <a:pt x="0" y="0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3" y="12"/>
                      <a:pt x="3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96"/>
              <p:cNvSpPr>
                <a:spLocks/>
              </p:cNvSpPr>
              <p:nvPr/>
            </p:nvSpPr>
            <p:spPr bwMode="auto">
              <a:xfrm>
                <a:off x="6049962" y="3697288"/>
                <a:ext cx="44450" cy="11113"/>
              </a:xfrm>
              <a:custGeom>
                <a:avLst/>
                <a:gdLst>
                  <a:gd name="T0" fmla="*/ 0 w 12"/>
                  <a:gd name="T1" fmla="*/ 2 h 3"/>
                  <a:gd name="T2" fmla="*/ 12 w 12"/>
                  <a:gd name="T3" fmla="*/ 3 h 3"/>
                  <a:gd name="T4" fmla="*/ 12 w 12"/>
                  <a:gd name="T5" fmla="*/ 1 h 3"/>
                  <a:gd name="T6" fmla="*/ 0 w 12"/>
                  <a:gd name="T7" fmla="*/ 0 h 3"/>
                  <a:gd name="T8" fmla="*/ 0 w 1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">
                    <a:moveTo>
                      <a:pt x="0" y="2"/>
                    </a:move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2"/>
                      <a:pt x="12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97"/>
              <p:cNvSpPr>
                <a:spLocks/>
              </p:cNvSpPr>
              <p:nvPr/>
            </p:nvSpPr>
            <p:spPr bwMode="auto">
              <a:xfrm>
                <a:off x="6034087" y="3783013"/>
                <a:ext cx="46037" cy="19050"/>
              </a:xfrm>
              <a:custGeom>
                <a:avLst/>
                <a:gdLst>
                  <a:gd name="T0" fmla="*/ 0 w 12"/>
                  <a:gd name="T1" fmla="*/ 2 h 5"/>
                  <a:gd name="T2" fmla="*/ 12 w 12"/>
                  <a:gd name="T3" fmla="*/ 5 h 5"/>
                  <a:gd name="T4" fmla="*/ 12 w 12"/>
                  <a:gd name="T5" fmla="*/ 3 h 5"/>
                  <a:gd name="T6" fmla="*/ 1 w 12"/>
                  <a:gd name="T7" fmla="*/ 0 h 5"/>
                  <a:gd name="T8" fmla="*/ 0 w 12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0" y="2"/>
                    </a:moveTo>
                    <a:cubicBezTo>
                      <a:pt x="12" y="5"/>
                      <a:pt x="12" y="5"/>
                      <a:pt x="12" y="5"/>
                    </a:cubicBezTo>
                    <a:cubicBezTo>
                      <a:pt x="12" y="4"/>
                      <a:pt x="12" y="3"/>
                      <a:pt x="12" y="3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98"/>
              <p:cNvSpPr>
                <a:spLocks/>
              </p:cNvSpPr>
              <p:nvPr/>
            </p:nvSpPr>
            <p:spPr bwMode="auto">
              <a:xfrm>
                <a:off x="5891212" y="4103688"/>
                <a:ext cx="41275" cy="33338"/>
              </a:xfrm>
              <a:custGeom>
                <a:avLst/>
                <a:gdLst>
                  <a:gd name="T0" fmla="*/ 0 w 11"/>
                  <a:gd name="T1" fmla="*/ 2 h 9"/>
                  <a:gd name="T2" fmla="*/ 10 w 11"/>
                  <a:gd name="T3" fmla="*/ 9 h 9"/>
                  <a:gd name="T4" fmla="*/ 11 w 11"/>
                  <a:gd name="T5" fmla="*/ 8 h 9"/>
                  <a:gd name="T6" fmla="*/ 1 w 11"/>
                  <a:gd name="T7" fmla="*/ 0 h 9"/>
                  <a:gd name="T8" fmla="*/ 0 w 11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0" y="2"/>
                    </a:move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8"/>
                      <a:pt x="11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99"/>
              <p:cNvSpPr>
                <a:spLocks/>
              </p:cNvSpPr>
              <p:nvPr/>
            </p:nvSpPr>
            <p:spPr bwMode="auto">
              <a:xfrm>
                <a:off x="5891212" y="4002088"/>
                <a:ext cx="93662" cy="63500"/>
              </a:xfrm>
              <a:custGeom>
                <a:avLst/>
                <a:gdLst>
                  <a:gd name="T0" fmla="*/ 0 w 25"/>
                  <a:gd name="T1" fmla="*/ 4 h 17"/>
                  <a:gd name="T2" fmla="*/ 22 w 25"/>
                  <a:gd name="T3" fmla="*/ 17 h 17"/>
                  <a:gd name="T4" fmla="*/ 25 w 25"/>
                  <a:gd name="T5" fmla="*/ 12 h 17"/>
                  <a:gd name="T6" fmla="*/ 3 w 25"/>
                  <a:gd name="T7" fmla="*/ 0 h 17"/>
                  <a:gd name="T8" fmla="*/ 0 w 25"/>
                  <a:gd name="T9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7">
                    <a:moveTo>
                      <a:pt x="0" y="4"/>
                    </a:moveTo>
                    <a:cubicBezTo>
                      <a:pt x="22" y="17"/>
                      <a:pt x="22" y="17"/>
                      <a:pt x="22" y="17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1" y="2"/>
                      <a:pt x="0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100"/>
              <p:cNvSpPr>
                <a:spLocks/>
              </p:cNvSpPr>
              <p:nvPr/>
            </p:nvSpPr>
            <p:spPr bwMode="auto">
              <a:xfrm>
                <a:off x="6011862" y="3870325"/>
                <a:ext cx="46037" cy="19050"/>
              </a:xfrm>
              <a:custGeom>
                <a:avLst/>
                <a:gdLst>
                  <a:gd name="T0" fmla="*/ 0 w 12"/>
                  <a:gd name="T1" fmla="*/ 2 h 5"/>
                  <a:gd name="T2" fmla="*/ 12 w 12"/>
                  <a:gd name="T3" fmla="*/ 5 h 5"/>
                  <a:gd name="T4" fmla="*/ 12 w 12"/>
                  <a:gd name="T5" fmla="*/ 4 h 5"/>
                  <a:gd name="T6" fmla="*/ 1 w 12"/>
                  <a:gd name="T7" fmla="*/ 0 h 5"/>
                  <a:gd name="T8" fmla="*/ 0 w 12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0" y="2"/>
                    </a:move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4"/>
                      <a:pt x="12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101"/>
              <p:cNvSpPr>
                <a:spLocks/>
              </p:cNvSpPr>
              <p:nvPr/>
            </p:nvSpPr>
            <p:spPr bwMode="auto">
              <a:xfrm>
                <a:off x="5981699" y="3952875"/>
                <a:ext cx="41275" cy="22225"/>
              </a:xfrm>
              <a:custGeom>
                <a:avLst/>
                <a:gdLst>
                  <a:gd name="T0" fmla="*/ 0 w 11"/>
                  <a:gd name="T1" fmla="*/ 2 h 6"/>
                  <a:gd name="T2" fmla="*/ 11 w 11"/>
                  <a:gd name="T3" fmla="*/ 6 h 6"/>
                  <a:gd name="T4" fmla="*/ 11 w 11"/>
                  <a:gd name="T5" fmla="*/ 5 h 6"/>
                  <a:gd name="T6" fmla="*/ 0 w 11"/>
                  <a:gd name="T7" fmla="*/ 0 h 6"/>
                  <a:gd name="T8" fmla="*/ 0 w 11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6">
                    <a:moveTo>
                      <a:pt x="0" y="2"/>
                    </a:move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5"/>
                      <a:pt x="11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Freeform 102"/>
              <p:cNvSpPr>
                <a:spLocks/>
              </p:cNvSpPr>
              <p:nvPr/>
            </p:nvSpPr>
            <p:spPr bwMode="auto">
              <a:xfrm>
                <a:off x="4398962" y="3952875"/>
                <a:ext cx="46037" cy="22225"/>
              </a:xfrm>
              <a:custGeom>
                <a:avLst/>
                <a:gdLst>
                  <a:gd name="T0" fmla="*/ 11 w 12"/>
                  <a:gd name="T1" fmla="*/ 0 h 6"/>
                  <a:gd name="T2" fmla="*/ 0 w 12"/>
                  <a:gd name="T3" fmla="*/ 5 h 6"/>
                  <a:gd name="T4" fmla="*/ 1 w 12"/>
                  <a:gd name="T5" fmla="*/ 6 h 6"/>
                  <a:gd name="T6" fmla="*/ 12 w 12"/>
                  <a:gd name="T7" fmla="*/ 2 h 6"/>
                  <a:gd name="T8" fmla="*/ 11 w 1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1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6"/>
                      <a:pt x="1" y="6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1" y="1"/>
                      <a:pt x="11" y="0"/>
                      <a:pt x="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103"/>
              <p:cNvSpPr>
                <a:spLocks/>
              </p:cNvSpPr>
              <p:nvPr/>
            </p:nvSpPr>
            <p:spPr bwMode="auto">
              <a:xfrm>
                <a:off x="4489449" y="4103688"/>
                <a:ext cx="41275" cy="33338"/>
              </a:xfrm>
              <a:custGeom>
                <a:avLst/>
                <a:gdLst>
                  <a:gd name="T0" fmla="*/ 0 w 11"/>
                  <a:gd name="T1" fmla="*/ 8 h 9"/>
                  <a:gd name="T2" fmla="*/ 1 w 11"/>
                  <a:gd name="T3" fmla="*/ 9 h 9"/>
                  <a:gd name="T4" fmla="*/ 11 w 11"/>
                  <a:gd name="T5" fmla="*/ 2 h 9"/>
                  <a:gd name="T6" fmla="*/ 10 w 11"/>
                  <a:gd name="T7" fmla="*/ 0 h 9"/>
                  <a:gd name="T8" fmla="*/ 0 w 11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0" y="8"/>
                    </a:moveTo>
                    <a:cubicBezTo>
                      <a:pt x="1" y="8"/>
                      <a:pt x="1" y="9"/>
                      <a:pt x="1" y="9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2"/>
                      <a:pt x="10" y="1"/>
                      <a:pt x="10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104"/>
              <p:cNvSpPr>
                <a:spLocks/>
              </p:cNvSpPr>
              <p:nvPr/>
            </p:nvSpPr>
            <p:spPr bwMode="auto">
              <a:xfrm>
                <a:off x="4614862" y="4235450"/>
                <a:ext cx="36512" cy="41275"/>
              </a:xfrm>
              <a:custGeom>
                <a:avLst/>
                <a:gdLst>
                  <a:gd name="T0" fmla="*/ 0 w 10"/>
                  <a:gd name="T1" fmla="*/ 9 h 11"/>
                  <a:gd name="T2" fmla="*/ 2 w 10"/>
                  <a:gd name="T3" fmla="*/ 11 h 11"/>
                  <a:gd name="T4" fmla="*/ 10 w 10"/>
                  <a:gd name="T5" fmla="*/ 2 h 11"/>
                  <a:gd name="T6" fmla="*/ 8 w 10"/>
                  <a:gd name="T7" fmla="*/ 0 h 11"/>
                  <a:gd name="T8" fmla="*/ 0 w 10"/>
                  <a:gd name="T9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0" y="9"/>
                    </a:moveTo>
                    <a:cubicBezTo>
                      <a:pt x="1" y="10"/>
                      <a:pt x="1" y="10"/>
                      <a:pt x="2" y="11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1"/>
                      <a:pt x="9" y="1"/>
                      <a:pt x="8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105"/>
              <p:cNvSpPr>
                <a:spLocks/>
              </p:cNvSpPr>
              <p:nvPr/>
            </p:nvSpPr>
            <p:spPr bwMode="auto">
              <a:xfrm>
                <a:off x="4437062" y="4002088"/>
                <a:ext cx="93662" cy="63500"/>
              </a:xfrm>
              <a:custGeom>
                <a:avLst/>
                <a:gdLst>
                  <a:gd name="T0" fmla="*/ 22 w 25"/>
                  <a:gd name="T1" fmla="*/ 0 h 17"/>
                  <a:gd name="T2" fmla="*/ 0 w 25"/>
                  <a:gd name="T3" fmla="*/ 12 h 17"/>
                  <a:gd name="T4" fmla="*/ 3 w 25"/>
                  <a:gd name="T5" fmla="*/ 17 h 17"/>
                  <a:gd name="T6" fmla="*/ 25 w 25"/>
                  <a:gd name="T7" fmla="*/ 4 h 17"/>
                  <a:gd name="T8" fmla="*/ 22 w 25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7">
                    <a:moveTo>
                      <a:pt x="22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2"/>
                      <a:pt x="23" y="1"/>
                      <a:pt x="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Freeform 106"/>
              <p:cNvSpPr>
                <a:spLocks/>
              </p:cNvSpPr>
              <p:nvPr/>
            </p:nvSpPr>
            <p:spPr bwMode="auto">
              <a:xfrm>
                <a:off x="4549774" y="4175125"/>
                <a:ext cx="38100" cy="34925"/>
              </a:xfrm>
              <a:custGeom>
                <a:avLst/>
                <a:gdLst>
                  <a:gd name="T0" fmla="*/ 0 w 10"/>
                  <a:gd name="T1" fmla="*/ 8 h 9"/>
                  <a:gd name="T2" fmla="*/ 1 w 10"/>
                  <a:gd name="T3" fmla="*/ 9 h 9"/>
                  <a:gd name="T4" fmla="*/ 10 w 10"/>
                  <a:gd name="T5" fmla="*/ 1 h 9"/>
                  <a:gd name="T6" fmla="*/ 9 w 10"/>
                  <a:gd name="T7" fmla="*/ 0 h 9"/>
                  <a:gd name="T8" fmla="*/ 0 w 10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0" y="8"/>
                    </a:moveTo>
                    <a:cubicBezTo>
                      <a:pt x="0" y="8"/>
                      <a:pt x="1" y="9"/>
                      <a:pt x="1" y="9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9" y="0"/>
                      <a:pt x="9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107"/>
              <p:cNvSpPr>
                <a:spLocks/>
              </p:cNvSpPr>
              <p:nvPr/>
            </p:nvSpPr>
            <p:spPr bwMode="auto">
              <a:xfrm>
                <a:off x="4327524" y="3697288"/>
                <a:ext cx="46037" cy="11113"/>
              </a:xfrm>
              <a:custGeom>
                <a:avLst/>
                <a:gdLst>
                  <a:gd name="T0" fmla="*/ 12 w 12"/>
                  <a:gd name="T1" fmla="*/ 0 h 3"/>
                  <a:gd name="T2" fmla="*/ 0 w 12"/>
                  <a:gd name="T3" fmla="*/ 1 h 3"/>
                  <a:gd name="T4" fmla="*/ 0 w 12"/>
                  <a:gd name="T5" fmla="*/ 3 h 3"/>
                  <a:gd name="T6" fmla="*/ 12 w 12"/>
                  <a:gd name="T7" fmla="*/ 2 h 3"/>
                  <a:gd name="T8" fmla="*/ 12 w 1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">
                    <a:moveTo>
                      <a:pt x="1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108"/>
              <p:cNvSpPr>
                <a:spLocks/>
              </p:cNvSpPr>
              <p:nvPr/>
            </p:nvSpPr>
            <p:spPr bwMode="auto">
              <a:xfrm>
                <a:off x="4343399" y="3783013"/>
                <a:ext cx="44450" cy="19050"/>
              </a:xfrm>
              <a:custGeom>
                <a:avLst/>
                <a:gdLst>
                  <a:gd name="T0" fmla="*/ 11 w 12"/>
                  <a:gd name="T1" fmla="*/ 0 h 5"/>
                  <a:gd name="T2" fmla="*/ 0 w 12"/>
                  <a:gd name="T3" fmla="*/ 3 h 5"/>
                  <a:gd name="T4" fmla="*/ 0 w 12"/>
                  <a:gd name="T5" fmla="*/ 5 h 5"/>
                  <a:gd name="T6" fmla="*/ 12 w 12"/>
                  <a:gd name="T7" fmla="*/ 2 h 5"/>
                  <a:gd name="T8" fmla="*/ 11 w 1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1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1"/>
                      <a:pt x="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109"/>
              <p:cNvSpPr>
                <a:spLocks/>
              </p:cNvSpPr>
              <p:nvPr/>
            </p:nvSpPr>
            <p:spPr bwMode="auto">
              <a:xfrm>
                <a:off x="4365624" y="3870325"/>
                <a:ext cx="44450" cy="19050"/>
              </a:xfrm>
              <a:custGeom>
                <a:avLst/>
                <a:gdLst>
                  <a:gd name="T0" fmla="*/ 11 w 12"/>
                  <a:gd name="T1" fmla="*/ 0 h 5"/>
                  <a:gd name="T2" fmla="*/ 0 w 12"/>
                  <a:gd name="T3" fmla="*/ 4 h 5"/>
                  <a:gd name="T4" fmla="*/ 1 w 12"/>
                  <a:gd name="T5" fmla="*/ 5 h 5"/>
                  <a:gd name="T6" fmla="*/ 12 w 12"/>
                  <a:gd name="T7" fmla="*/ 2 h 5"/>
                  <a:gd name="T8" fmla="*/ 11 w 1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5"/>
                      <a:pt x="1" y="5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110"/>
              <p:cNvSpPr>
                <a:spLocks/>
              </p:cNvSpPr>
              <p:nvPr/>
            </p:nvSpPr>
            <p:spPr bwMode="auto">
              <a:xfrm>
                <a:off x="4848224" y="4383088"/>
                <a:ext cx="22225" cy="41275"/>
              </a:xfrm>
              <a:custGeom>
                <a:avLst/>
                <a:gdLst>
                  <a:gd name="T0" fmla="*/ 0 w 6"/>
                  <a:gd name="T1" fmla="*/ 11 h 11"/>
                  <a:gd name="T2" fmla="*/ 2 w 6"/>
                  <a:gd name="T3" fmla="*/ 11 h 11"/>
                  <a:gd name="T4" fmla="*/ 6 w 6"/>
                  <a:gd name="T5" fmla="*/ 1 h 11"/>
                  <a:gd name="T6" fmla="*/ 5 w 6"/>
                  <a:gd name="T7" fmla="*/ 0 h 11"/>
                  <a:gd name="T8" fmla="*/ 0 w 6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0" y="11"/>
                    </a:moveTo>
                    <a:cubicBezTo>
                      <a:pt x="0" y="11"/>
                      <a:pt x="1" y="11"/>
                      <a:pt x="2" y="1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5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111"/>
              <p:cNvSpPr>
                <a:spLocks/>
              </p:cNvSpPr>
              <p:nvPr/>
            </p:nvSpPr>
            <p:spPr bwMode="auto">
              <a:xfrm>
                <a:off x="5024437" y="4435475"/>
                <a:ext cx="15875" cy="49213"/>
              </a:xfrm>
              <a:custGeom>
                <a:avLst/>
                <a:gdLst>
                  <a:gd name="T0" fmla="*/ 0 w 4"/>
                  <a:gd name="T1" fmla="*/ 12 h 13"/>
                  <a:gd name="T2" fmla="*/ 1 w 4"/>
                  <a:gd name="T3" fmla="*/ 13 h 13"/>
                  <a:gd name="T4" fmla="*/ 4 w 4"/>
                  <a:gd name="T5" fmla="*/ 1 h 13"/>
                  <a:gd name="T6" fmla="*/ 2 w 4"/>
                  <a:gd name="T7" fmla="*/ 0 h 13"/>
                  <a:gd name="T8" fmla="*/ 0 w 4"/>
                  <a:gd name="T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3">
                    <a:moveTo>
                      <a:pt x="0" y="12"/>
                    </a:moveTo>
                    <a:cubicBezTo>
                      <a:pt x="0" y="12"/>
                      <a:pt x="1" y="12"/>
                      <a:pt x="1" y="13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3" y="1"/>
                      <a:pt x="2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112"/>
              <p:cNvSpPr>
                <a:spLocks/>
              </p:cNvSpPr>
              <p:nvPr/>
            </p:nvSpPr>
            <p:spPr bwMode="auto">
              <a:xfrm>
                <a:off x="4933949" y="4413250"/>
                <a:ext cx="19050" cy="44450"/>
              </a:xfrm>
              <a:custGeom>
                <a:avLst/>
                <a:gdLst>
                  <a:gd name="T0" fmla="*/ 0 w 5"/>
                  <a:gd name="T1" fmla="*/ 12 h 12"/>
                  <a:gd name="T2" fmla="*/ 2 w 5"/>
                  <a:gd name="T3" fmla="*/ 12 h 12"/>
                  <a:gd name="T4" fmla="*/ 5 w 5"/>
                  <a:gd name="T5" fmla="*/ 1 h 12"/>
                  <a:gd name="T6" fmla="*/ 4 w 5"/>
                  <a:gd name="T7" fmla="*/ 0 h 12"/>
                  <a:gd name="T8" fmla="*/ 0 w 5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0" y="12"/>
                    </a:moveTo>
                    <a:cubicBezTo>
                      <a:pt x="0" y="12"/>
                      <a:pt x="1" y="12"/>
                      <a:pt x="2" y="1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4" y="0"/>
                      <a:pt x="4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Freeform 113"/>
              <p:cNvSpPr>
                <a:spLocks/>
              </p:cNvSpPr>
              <p:nvPr/>
            </p:nvSpPr>
            <p:spPr bwMode="auto">
              <a:xfrm>
                <a:off x="4686299" y="4292600"/>
                <a:ext cx="33337" cy="41275"/>
              </a:xfrm>
              <a:custGeom>
                <a:avLst/>
                <a:gdLst>
                  <a:gd name="T0" fmla="*/ 0 w 9"/>
                  <a:gd name="T1" fmla="*/ 10 h 11"/>
                  <a:gd name="T2" fmla="*/ 2 w 9"/>
                  <a:gd name="T3" fmla="*/ 11 h 11"/>
                  <a:gd name="T4" fmla="*/ 9 w 9"/>
                  <a:gd name="T5" fmla="*/ 1 h 11"/>
                  <a:gd name="T6" fmla="*/ 7 w 9"/>
                  <a:gd name="T7" fmla="*/ 0 h 11"/>
                  <a:gd name="T8" fmla="*/ 0 w 9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10"/>
                    </a:moveTo>
                    <a:cubicBezTo>
                      <a:pt x="1" y="10"/>
                      <a:pt x="1" y="11"/>
                      <a:pt x="2" y="1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7" y="0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Freeform 114"/>
              <p:cNvSpPr>
                <a:spLocks/>
              </p:cNvSpPr>
              <p:nvPr/>
            </p:nvSpPr>
            <p:spPr bwMode="auto">
              <a:xfrm>
                <a:off x="5114924" y="4449763"/>
                <a:ext cx="11112" cy="46038"/>
              </a:xfrm>
              <a:custGeom>
                <a:avLst/>
                <a:gdLst>
                  <a:gd name="T0" fmla="*/ 0 w 3"/>
                  <a:gd name="T1" fmla="*/ 12 h 12"/>
                  <a:gd name="T2" fmla="*/ 2 w 3"/>
                  <a:gd name="T3" fmla="*/ 12 h 12"/>
                  <a:gd name="T4" fmla="*/ 3 w 3"/>
                  <a:gd name="T5" fmla="*/ 0 h 12"/>
                  <a:gd name="T6" fmla="*/ 1 w 3"/>
                  <a:gd name="T7" fmla="*/ 0 h 12"/>
                  <a:gd name="T8" fmla="*/ 0 w 3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2">
                    <a:moveTo>
                      <a:pt x="0" y="12"/>
                    </a:moveTo>
                    <a:cubicBezTo>
                      <a:pt x="1" y="12"/>
                      <a:pt x="1" y="12"/>
                      <a:pt x="2" y="1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Freeform 115"/>
              <p:cNvSpPr>
                <a:spLocks/>
              </p:cNvSpPr>
              <p:nvPr/>
            </p:nvSpPr>
            <p:spPr bwMode="auto">
              <a:xfrm>
                <a:off x="4760912" y="4292600"/>
                <a:ext cx="63500" cy="93663"/>
              </a:xfrm>
              <a:custGeom>
                <a:avLst/>
                <a:gdLst>
                  <a:gd name="T0" fmla="*/ 0 w 17"/>
                  <a:gd name="T1" fmla="*/ 23 h 25"/>
                  <a:gd name="T2" fmla="*/ 4 w 17"/>
                  <a:gd name="T3" fmla="*/ 25 h 25"/>
                  <a:gd name="T4" fmla="*/ 17 w 17"/>
                  <a:gd name="T5" fmla="*/ 3 h 25"/>
                  <a:gd name="T6" fmla="*/ 12 w 17"/>
                  <a:gd name="T7" fmla="*/ 0 h 25"/>
                  <a:gd name="T8" fmla="*/ 0 w 17"/>
                  <a:gd name="T9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5">
                    <a:moveTo>
                      <a:pt x="0" y="23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5" y="2"/>
                      <a:pt x="14" y="1"/>
                      <a:pt x="12" y="0"/>
                    </a:cubicBez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50" name="Group 249"/>
            <p:cNvGrpSpPr/>
            <p:nvPr/>
          </p:nvGrpSpPr>
          <p:grpSpPr>
            <a:xfrm>
              <a:off x="8602398" y="1758200"/>
              <a:ext cx="2202503" cy="2196529"/>
              <a:chOff x="4335462" y="2736850"/>
              <a:chExt cx="1755775" cy="1751013"/>
            </a:xfrm>
          </p:grpSpPr>
          <p:sp>
            <p:nvSpPr>
              <p:cNvPr id="338" name="Oval 41"/>
              <p:cNvSpPr>
                <a:spLocks noChangeArrowheads="1"/>
              </p:cNvSpPr>
              <p:nvPr/>
            </p:nvSpPr>
            <p:spPr bwMode="auto">
              <a:xfrm>
                <a:off x="5175249" y="2736850"/>
                <a:ext cx="71437" cy="74613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42"/>
              <p:cNvSpPr>
                <a:spLocks noChangeArrowheads="1"/>
              </p:cNvSpPr>
              <p:nvPr/>
            </p:nvSpPr>
            <p:spPr bwMode="auto">
              <a:xfrm>
                <a:off x="5175249" y="4413250"/>
                <a:ext cx="71437" cy="74613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43"/>
              <p:cNvSpPr>
                <a:spLocks noChangeArrowheads="1"/>
              </p:cNvSpPr>
              <p:nvPr/>
            </p:nvSpPr>
            <p:spPr bwMode="auto">
              <a:xfrm>
                <a:off x="6015037" y="3571875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44"/>
              <p:cNvSpPr>
                <a:spLocks noChangeArrowheads="1"/>
              </p:cNvSpPr>
              <p:nvPr/>
            </p:nvSpPr>
            <p:spPr bwMode="auto">
              <a:xfrm>
                <a:off x="4335462" y="3571875"/>
                <a:ext cx="71437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58" name="TextBox 357"/>
          <p:cNvSpPr txBox="1"/>
          <p:nvPr/>
        </p:nvSpPr>
        <p:spPr>
          <a:xfrm>
            <a:off x="8111102" y="551122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8111102" y="517752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4" name="TextBox 363"/>
          <p:cNvSpPr txBox="1"/>
          <p:nvPr/>
        </p:nvSpPr>
        <p:spPr>
          <a:xfrm>
            <a:off x="1219248" y="135669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Morning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5" name="TextBox 364"/>
          <p:cNvSpPr txBox="1"/>
          <p:nvPr/>
        </p:nvSpPr>
        <p:spPr>
          <a:xfrm>
            <a:off x="4665175" y="135669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Afternoon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6" name="TextBox 365"/>
          <p:cNvSpPr txBox="1"/>
          <p:nvPr/>
        </p:nvSpPr>
        <p:spPr>
          <a:xfrm>
            <a:off x="8111102" y="135669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Evening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Daily Routine Management Concept</a:t>
            </a:r>
            <a:endParaRPr lang="en-US" dirty="0"/>
          </a:p>
        </p:txBody>
      </p:sp>
      <p:sp>
        <p:nvSpPr>
          <p:cNvPr id="108" name="Rectangle 107"/>
          <p:cNvSpPr/>
          <p:nvPr/>
        </p:nvSpPr>
        <p:spPr>
          <a:xfrm rot="1366086">
            <a:off x="3271991" y="2353986"/>
            <a:ext cx="1946275" cy="2845551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1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46824" y="551122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46824" y="517752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15" name="Group 1114"/>
          <p:cNvGrpSpPr/>
          <p:nvPr/>
        </p:nvGrpSpPr>
        <p:grpSpPr>
          <a:xfrm>
            <a:off x="1903412" y="1971874"/>
            <a:ext cx="2945299" cy="2945300"/>
            <a:chOff x="4037012" y="2438400"/>
            <a:chExt cx="2347912" cy="2347913"/>
          </a:xfrm>
        </p:grpSpPr>
        <p:sp>
          <p:nvSpPr>
            <p:cNvPr id="9" name="Oval 5"/>
            <p:cNvSpPr>
              <a:spLocks noChangeArrowheads="1"/>
            </p:cNvSpPr>
            <p:nvPr/>
          </p:nvSpPr>
          <p:spPr bwMode="auto">
            <a:xfrm>
              <a:off x="4037012" y="2438400"/>
              <a:ext cx="2347912" cy="2347913"/>
            </a:xfrm>
            <a:prstGeom prst="ellipse">
              <a:avLst/>
            </a:prstGeom>
            <a:gradFill flip="none" rotWithShape="1">
              <a:gsLst>
                <a:gs pos="29000">
                  <a:schemeClr val="bg1">
                    <a:lumMod val="75000"/>
                  </a:schemeClr>
                </a:gs>
                <a:gs pos="81000">
                  <a:srgbClr val="EEEEEE"/>
                </a:gs>
                <a:gs pos="52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4637087" y="2913063"/>
              <a:ext cx="1001712" cy="806450"/>
            </a:xfrm>
            <a:custGeom>
              <a:avLst/>
              <a:gdLst>
                <a:gd name="T0" fmla="*/ 264 w 266"/>
                <a:gd name="T1" fmla="*/ 121 h 214"/>
                <a:gd name="T2" fmla="*/ 258 w 266"/>
                <a:gd name="T3" fmla="*/ 120 h 214"/>
                <a:gd name="T4" fmla="*/ 162 w 266"/>
                <a:gd name="T5" fmla="*/ 181 h 214"/>
                <a:gd name="T6" fmla="*/ 158 w 266"/>
                <a:gd name="T7" fmla="*/ 180 h 214"/>
                <a:gd name="T8" fmla="*/ 158 w 266"/>
                <a:gd name="T9" fmla="*/ 1 h 214"/>
                <a:gd name="T10" fmla="*/ 157 w 266"/>
                <a:gd name="T11" fmla="*/ 0 h 214"/>
                <a:gd name="T12" fmla="*/ 155 w 266"/>
                <a:gd name="T13" fmla="*/ 1 h 214"/>
                <a:gd name="T14" fmla="*/ 155 w 266"/>
                <a:gd name="T15" fmla="*/ 180 h 214"/>
                <a:gd name="T16" fmla="*/ 149 w 266"/>
                <a:gd name="T17" fmla="*/ 183 h 214"/>
                <a:gd name="T18" fmla="*/ 5 w 266"/>
                <a:gd name="T19" fmla="*/ 98 h 214"/>
                <a:gd name="T20" fmla="*/ 1 w 266"/>
                <a:gd name="T21" fmla="*/ 99 h 214"/>
                <a:gd name="T22" fmla="*/ 2 w 266"/>
                <a:gd name="T23" fmla="*/ 102 h 214"/>
                <a:gd name="T24" fmla="*/ 147 w 266"/>
                <a:gd name="T25" fmla="*/ 187 h 214"/>
                <a:gd name="T26" fmla="*/ 147 w 266"/>
                <a:gd name="T27" fmla="*/ 190 h 214"/>
                <a:gd name="T28" fmla="*/ 147 w 266"/>
                <a:gd name="T29" fmla="*/ 191 h 214"/>
                <a:gd name="T30" fmla="*/ 142 w 266"/>
                <a:gd name="T31" fmla="*/ 194 h 214"/>
                <a:gd name="T32" fmla="*/ 140 w 266"/>
                <a:gd name="T33" fmla="*/ 200 h 214"/>
                <a:gd name="T34" fmla="*/ 147 w 266"/>
                <a:gd name="T35" fmla="*/ 202 h 214"/>
                <a:gd name="T36" fmla="*/ 152 w 266"/>
                <a:gd name="T37" fmla="*/ 198 h 214"/>
                <a:gd name="T38" fmla="*/ 155 w 266"/>
                <a:gd name="T39" fmla="*/ 200 h 214"/>
                <a:gd name="T40" fmla="*/ 155 w 266"/>
                <a:gd name="T41" fmla="*/ 212 h 214"/>
                <a:gd name="T42" fmla="*/ 157 w 266"/>
                <a:gd name="T43" fmla="*/ 214 h 214"/>
                <a:gd name="T44" fmla="*/ 158 w 266"/>
                <a:gd name="T45" fmla="*/ 212 h 214"/>
                <a:gd name="T46" fmla="*/ 158 w 266"/>
                <a:gd name="T47" fmla="*/ 200 h 214"/>
                <a:gd name="T48" fmla="*/ 164 w 266"/>
                <a:gd name="T49" fmla="*/ 197 h 214"/>
                <a:gd name="T50" fmla="*/ 180 w 266"/>
                <a:gd name="T51" fmla="*/ 206 h 214"/>
                <a:gd name="T52" fmla="*/ 183 w 266"/>
                <a:gd name="T53" fmla="*/ 205 h 214"/>
                <a:gd name="T54" fmla="*/ 182 w 266"/>
                <a:gd name="T55" fmla="*/ 202 h 214"/>
                <a:gd name="T56" fmla="*/ 166 w 266"/>
                <a:gd name="T57" fmla="*/ 192 h 214"/>
                <a:gd name="T58" fmla="*/ 167 w 266"/>
                <a:gd name="T59" fmla="*/ 190 h 214"/>
                <a:gd name="T60" fmla="*/ 167 w 266"/>
                <a:gd name="T61" fmla="*/ 189 h 214"/>
                <a:gd name="T62" fmla="*/ 263 w 266"/>
                <a:gd name="T63" fmla="*/ 128 h 214"/>
                <a:gd name="T64" fmla="*/ 264 w 266"/>
                <a:gd name="T65" fmla="*/ 12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6" h="214">
                  <a:moveTo>
                    <a:pt x="264" y="121"/>
                  </a:moveTo>
                  <a:cubicBezTo>
                    <a:pt x="263" y="119"/>
                    <a:pt x="260" y="119"/>
                    <a:pt x="258" y="120"/>
                  </a:cubicBezTo>
                  <a:cubicBezTo>
                    <a:pt x="162" y="181"/>
                    <a:pt x="162" y="181"/>
                    <a:pt x="162" y="181"/>
                  </a:cubicBezTo>
                  <a:cubicBezTo>
                    <a:pt x="160" y="180"/>
                    <a:pt x="159" y="180"/>
                    <a:pt x="158" y="180"/>
                  </a:cubicBezTo>
                  <a:cubicBezTo>
                    <a:pt x="158" y="1"/>
                    <a:pt x="158" y="1"/>
                    <a:pt x="158" y="1"/>
                  </a:cubicBezTo>
                  <a:cubicBezTo>
                    <a:pt x="158" y="0"/>
                    <a:pt x="157" y="0"/>
                    <a:pt x="157" y="0"/>
                  </a:cubicBezTo>
                  <a:cubicBezTo>
                    <a:pt x="156" y="0"/>
                    <a:pt x="155" y="0"/>
                    <a:pt x="155" y="1"/>
                  </a:cubicBezTo>
                  <a:cubicBezTo>
                    <a:pt x="155" y="180"/>
                    <a:pt x="155" y="180"/>
                    <a:pt x="155" y="180"/>
                  </a:cubicBezTo>
                  <a:cubicBezTo>
                    <a:pt x="153" y="180"/>
                    <a:pt x="151" y="181"/>
                    <a:pt x="149" y="183"/>
                  </a:cubicBezTo>
                  <a:cubicBezTo>
                    <a:pt x="5" y="98"/>
                    <a:pt x="5" y="98"/>
                    <a:pt x="5" y="98"/>
                  </a:cubicBezTo>
                  <a:cubicBezTo>
                    <a:pt x="3" y="97"/>
                    <a:pt x="2" y="97"/>
                    <a:pt x="1" y="99"/>
                  </a:cubicBezTo>
                  <a:cubicBezTo>
                    <a:pt x="0" y="100"/>
                    <a:pt x="1" y="101"/>
                    <a:pt x="2" y="102"/>
                  </a:cubicBezTo>
                  <a:cubicBezTo>
                    <a:pt x="147" y="187"/>
                    <a:pt x="147" y="187"/>
                    <a:pt x="147" y="187"/>
                  </a:cubicBezTo>
                  <a:cubicBezTo>
                    <a:pt x="147" y="188"/>
                    <a:pt x="147" y="189"/>
                    <a:pt x="147" y="190"/>
                  </a:cubicBezTo>
                  <a:cubicBezTo>
                    <a:pt x="147" y="190"/>
                    <a:pt x="147" y="190"/>
                    <a:pt x="147" y="191"/>
                  </a:cubicBezTo>
                  <a:cubicBezTo>
                    <a:pt x="142" y="194"/>
                    <a:pt x="142" y="194"/>
                    <a:pt x="142" y="194"/>
                  </a:cubicBezTo>
                  <a:cubicBezTo>
                    <a:pt x="140" y="195"/>
                    <a:pt x="139" y="198"/>
                    <a:pt x="140" y="200"/>
                  </a:cubicBezTo>
                  <a:cubicBezTo>
                    <a:pt x="142" y="202"/>
                    <a:pt x="145" y="203"/>
                    <a:pt x="147" y="202"/>
                  </a:cubicBezTo>
                  <a:cubicBezTo>
                    <a:pt x="152" y="198"/>
                    <a:pt x="152" y="198"/>
                    <a:pt x="152" y="198"/>
                  </a:cubicBezTo>
                  <a:cubicBezTo>
                    <a:pt x="153" y="199"/>
                    <a:pt x="154" y="200"/>
                    <a:pt x="155" y="200"/>
                  </a:cubicBezTo>
                  <a:cubicBezTo>
                    <a:pt x="155" y="212"/>
                    <a:pt x="155" y="212"/>
                    <a:pt x="155" y="212"/>
                  </a:cubicBezTo>
                  <a:cubicBezTo>
                    <a:pt x="155" y="213"/>
                    <a:pt x="156" y="214"/>
                    <a:pt x="157" y="214"/>
                  </a:cubicBezTo>
                  <a:cubicBezTo>
                    <a:pt x="157" y="214"/>
                    <a:pt x="158" y="213"/>
                    <a:pt x="158" y="212"/>
                  </a:cubicBezTo>
                  <a:cubicBezTo>
                    <a:pt x="158" y="200"/>
                    <a:pt x="158" y="200"/>
                    <a:pt x="158" y="200"/>
                  </a:cubicBezTo>
                  <a:cubicBezTo>
                    <a:pt x="160" y="199"/>
                    <a:pt x="162" y="198"/>
                    <a:pt x="164" y="197"/>
                  </a:cubicBezTo>
                  <a:cubicBezTo>
                    <a:pt x="180" y="206"/>
                    <a:pt x="180" y="206"/>
                    <a:pt x="180" y="206"/>
                  </a:cubicBezTo>
                  <a:cubicBezTo>
                    <a:pt x="181" y="207"/>
                    <a:pt x="183" y="207"/>
                    <a:pt x="183" y="205"/>
                  </a:cubicBezTo>
                  <a:cubicBezTo>
                    <a:pt x="184" y="204"/>
                    <a:pt x="184" y="203"/>
                    <a:pt x="182" y="202"/>
                  </a:cubicBezTo>
                  <a:cubicBezTo>
                    <a:pt x="166" y="192"/>
                    <a:pt x="166" y="192"/>
                    <a:pt x="166" y="192"/>
                  </a:cubicBezTo>
                  <a:cubicBezTo>
                    <a:pt x="166" y="192"/>
                    <a:pt x="167" y="191"/>
                    <a:pt x="167" y="190"/>
                  </a:cubicBezTo>
                  <a:cubicBezTo>
                    <a:pt x="167" y="189"/>
                    <a:pt x="167" y="189"/>
                    <a:pt x="167" y="189"/>
                  </a:cubicBezTo>
                  <a:cubicBezTo>
                    <a:pt x="263" y="128"/>
                    <a:pt x="263" y="128"/>
                    <a:pt x="263" y="128"/>
                  </a:cubicBezTo>
                  <a:cubicBezTo>
                    <a:pt x="265" y="126"/>
                    <a:pt x="266" y="123"/>
                    <a:pt x="264" y="121"/>
                  </a:cubicBezTo>
                  <a:close/>
                </a:path>
              </a:pathLst>
            </a:custGeom>
            <a:solidFill>
              <a:srgbClr val="1414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5130799" y="3346450"/>
              <a:ext cx="493712" cy="323850"/>
            </a:xfrm>
            <a:custGeom>
              <a:avLst/>
              <a:gdLst>
                <a:gd name="T0" fmla="*/ 129 w 131"/>
                <a:gd name="T1" fmla="*/ 2 h 86"/>
                <a:gd name="T2" fmla="*/ 123 w 131"/>
                <a:gd name="T3" fmla="*/ 1 h 86"/>
                <a:gd name="T4" fmla="*/ 27 w 131"/>
                <a:gd name="T5" fmla="*/ 62 h 86"/>
                <a:gd name="T6" fmla="*/ 22 w 131"/>
                <a:gd name="T7" fmla="*/ 61 h 86"/>
                <a:gd name="T8" fmla="*/ 12 w 131"/>
                <a:gd name="T9" fmla="*/ 71 h 86"/>
                <a:gd name="T10" fmla="*/ 12 w 131"/>
                <a:gd name="T11" fmla="*/ 72 h 86"/>
                <a:gd name="T12" fmla="*/ 3 w 131"/>
                <a:gd name="T13" fmla="*/ 77 h 86"/>
                <a:gd name="T14" fmla="*/ 2 w 131"/>
                <a:gd name="T15" fmla="*/ 83 h 86"/>
                <a:gd name="T16" fmla="*/ 8 w 131"/>
                <a:gd name="T17" fmla="*/ 85 h 86"/>
                <a:gd name="T18" fmla="*/ 17 w 131"/>
                <a:gd name="T19" fmla="*/ 79 h 86"/>
                <a:gd name="T20" fmla="*/ 22 w 131"/>
                <a:gd name="T21" fmla="*/ 81 h 86"/>
                <a:gd name="T22" fmla="*/ 32 w 131"/>
                <a:gd name="T23" fmla="*/ 71 h 86"/>
                <a:gd name="T24" fmla="*/ 32 w 131"/>
                <a:gd name="T25" fmla="*/ 70 h 86"/>
                <a:gd name="T26" fmla="*/ 128 w 131"/>
                <a:gd name="T27" fmla="*/ 9 h 86"/>
                <a:gd name="T28" fmla="*/ 129 w 131"/>
                <a:gd name="T29" fmla="*/ 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1" h="86">
                  <a:moveTo>
                    <a:pt x="129" y="2"/>
                  </a:moveTo>
                  <a:cubicBezTo>
                    <a:pt x="128" y="0"/>
                    <a:pt x="125" y="0"/>
                    <a:pt x="123" y="1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25" y="61"/>
                    <a:pt x="23" y="61"/>
                    <a:pt x="22" y="61"/>
                  </a:cubicBezTo>
                  <a:cubicBezTo>
                    <a:pt x="16" y="61"/>
                    <a:pt x="12" y="65"/>
                    <a:pt x="12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1" y="78"/>
                    <a:pt x="0" y="81"/>
                    <a:pt x="2" y="83"/>
                  </a:cubicBezTo>
                  <a:cubicBezTo>
                    <a:pt x="3" y="86"/>
                    <a:pt x="6" y="86"/>
                    <a:pt x="8" y="85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18" y="80"/>
                    <a:pt x="20" y="81"/>
                    <a:pt x="22" y="81"/>
                  </a:cubicBezTo>
                  <a:cubicBezTo>
                    <a:pt x="27" y="81"/>
                    <a:pt x="32" y="76"/>
                    <a:pt x="32" y="71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128" y="9"/>
                    <a:pt x="128" y="9"/>
                    <a:pt x="128" y="9"/>
                  </a:cubicBezTo>
                  <a:cubicBezTo>
                    <a:pt x="130" y="7"/>
                    <a:pt x="131" y="4"/>
                    <a:pt x="129" y="2"/>
                  </a:cubicBezTo>
                  <a:close/>
                </a:path>
              </a:pathLst>
            </a:custGeom>
            <a:solidFill>
              <a:srgbClr val="DCDCD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4629149" y="3267075"/>
              <a:ext cx="685800" cy="411163"/>
            </a:xfrm>
            <a:custGeom>
              <a:avLst/>
              <a:gdLst>
                <a:gd name="T0" fmla="*/ 180 w 182"/>
                <a:gd name="T1" fmla="*/ 104 h 109"/>
                <a:gd name="T2" fmla="*/ 161 w 182"/>
                <a:gd name="T3" fmla="*/ 93 h 109"/>
                <a:gd name="T4" fmla="*/ 161 w 182"/>
                <a:gd name="T5" fmla="*/ 92 h 109"/>
                <a:gd name="T6" fmla="*/ 155 w 182"/>
                <a:gd name="T7" fmla="*/ 85 h 109"/>
                <a:gd name="T8" fmla="*/ 150 w 182"/>
                <a:gd name="T9" fmla="*/ 86 h 109"/>
                <a:gd name="T10" fmla="*/ 5 w 182"/>
                <a:gd name="T11" fmla="*/ 1 h 109"/>
                <a:gd name="T12" fmla="*/ 1 w 182"/>
                <a:gd name="T13" fmla="*/ 2 h 109"/>
                <a:gd name="T14" fmla="*/ 2 w 182"/>
                <a:gd name="T15" fmla="*/ 5 h 109"/>
                <a:gd name="T16" fmla="*/ 148 w 182"/>
                <a:gd name="T17" fmla="*/ 91 h 109"/>
                <a:gd name="T18" fmla="*/ 148 w 182"/>
                <a:gd name="T19" fmla="*/ 92 h 109"/>
                <a:gd name="T20" fmla="*/ 155 w 182"/>
                <a:gd name="T21" fmla="*/ 98 h 109"/>
                <a:gd name="T22" fmla="*/ 159 w 182"/>
                <a:gd name="T23" fmla="*/ 97 h 109"/>
                <a:gd name="T24" fmla="*/ 178 w 182"/>
                <a:gd name="T25" fmla="*/ 108 h 109"/>
                <a:gd name="T26" fmla="*/ 181 w 182"/>
                <a:gd name="T27" fmla="*/ 107 h 109"/>
                <a:gd name="T28" fmla="*/ 180 w 182"/>
                <a:gd name="T29" fmla="*/ 10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2" h="109">
                  <a:moveTo>
                    <a:pt x="180" y="104"/>
                  </a:moveTo>
                  <a:cubicBezTo>
                    <a:pt x="161" y="93"/>
                    <a:pt x="161" y="93"/>
                    <a:pt x="161" y="93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61" y="88"/>
                    <a:pt x="158" y="85"/>
                    <a:pt x="155" y="85"/>
                  </a:cubicBezTo>
                  <a:cubicBezTo>
                    <a:pt x="153" y="85"/>
                    <a:pt x="152" y="86"/>
                    <a:pt x="150" y="86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148" y="91"/>
                    <a:pt x="148" y="91"/>
                    <a:pt x="148" y="91"/>
                  </a:cubicBezTo>
                  <a:cubicBezTo>
                    <a:pt x="148" y="91"/>
                    <a:pt x="148" y="91"/>
                    <a:pt x="148" y="92"/>
                  </a:cubicBezTo>
                  <a:cubicBezTo>
                    <a:pt x="148" y="95"/>
                    <a:pt x="151" y="98"/>
                    <a:pt x="155" y="98"/>
                  </a:cubicBezTo>
                  <a:cubicBezTo>
                    <a:pt x="156" y="98"/>
                    <a:pt x="158" y="98"/>
                    <a:pt x="159" y="97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9" y="109"/>
                    <a:pt x="181" y="109"/>
                    <a:pt x="181" y="107"/>
                  </a:cubicBezTo>
                  <a:cubicBezTo>
                    <a:pt x="182" y="106"/>
                    <a:pt x="181" y="105"/>
                    <a:pt x="180" y="104"/>
                  </a:cubicBezTo>
                  <a:close/>
                </a:path>
              </a:pathLst>
            </a:custGeom>
            <a:solidFill>
              <a:srgbClr val="F0F0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49" name="Picture 2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2712" y="2882900"/>
              <a:ext cx="33337" cy="835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3" name="Picture 2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9374" y="2722563"/>
              <a:ext cx="101600" cy="10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4" name="Picture 3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9374" y="4402138"/>
              <a:ext cx="101600" cy="10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5" name="Picture 3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9162" y="3560763"/>
              <a:ext cx="101600" cy="10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6" name="Picture 3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7999" y="3560763"/>
              <a:ext cx="103187" cy="10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Oval 34"/>
            <p:cNvSpPr>
              <a:spLocks noChangeArrowheads="1"/>
            </p:cNvSpPr>
            <p:nvPr/>
          </p:nvSpPr>
          <p:spPr bwMode="auto">
            <a:xfrm>
              <a:off x="4256087" y="2657475"/>
              <a:ext cx="1914525" cy="191293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35"/>
            <p:cNvSpPr>
              <a:spLocks noChangeArrowheads="1"/>
            </p:cNvSpPr>
            <p:nvPr/>
          </p:nvSpPr>
          <p:spPr bwMode="auto">
            <a:xfrm>
              <a:off x="4275137" y="2676525"/>
              <a:ext cx="1873250" cy="187166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Oval 36"/>
            <p:cNvSpPr>
              <a:spLocks noChangeArrowheads="1"/>
            </p:cNvSpPr>
            <p:nvPr/>
          </p:nvSpPr>
          <p:spPr bwMode="auto">
            <a:xfrm>
              <a:off x="4324349" y="2724150"/>
              <a:ext cx="1774825" cy="17748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4" name="Oval 37"/>
            <p:cNvSpPr>
              <a:spLocks noChangeArrowheads="1"/>
            </p:cNvSpPr>
            <p:nvPr/>
          </p:nvSpPr>
          <p:spPr bwMode="auto">
            <a:xfrm>
              <a:off x="4422774" y="2822575"/>
              <a:ext cx="1581150" cy="158273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5" name="Freeform 38"/>
            <p:cNvSpPr>
              <a:spLocks/>
            </p:cNvSpPr>
            <p:nvPr/>
          </p:nvSpPr>
          <p:spPr bwMode="auto">
            <a:xfrm>
              <a:off x="4324349" y="2724150"/>
              <a:ext cx="889000" cy="1322388"/>
            </a:xfrm>
            <a:custGeom>
              <a:avLst/>
              <a:gdLst>
                <a:gd name="T0" fmla="*/ 30 w 236"/>
                <a:gd name="T1" fmla="*/ 351 h 351"/>
                <a:gd name="T2" fmla="*/ 236 w 236"/>
                <a:gd name="T3" fmla="*/ 235 h 351"/>
                <a:gd name="T4" fmla="*/ 236 w 236"/>
                <a:gd name="T5" fmla="*/ 0 h 351"/>
                <a:gd name="T6" fmla="*/ 0 w 236"/>
                <a:gd name="T7" fmla="*/ 236 h 351"/>
                <a:gd name="T8" fmla="*/ 30 w 236"/>
                <a:gd name="T9" fmla="*/ 3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351">
                  <a:moveTo>
                    <a:pt x="30" y="351"/>
                  </a:moveTo>
                  <a:cubicBezTo>
                    <a:pt x="236" y="235"/>
                    <a:pt x="236" y="235"/>
                    <a:pt x="236" y="235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105" y="0"/>
                    <a:pt x="0" y="106"/>
                    <a:pt x="0" y="236"/>
                  </a:cubicBezTo>
                  <a:cubicBezTo>
                    <a:pt x="0" y="278"/>
                    <a:pt x="11" y="317"/>
                    <a:pt x="30" y="351"/>
                  </a:cubicBezTo>
                  <a:close/>
                </a:path>
              </a:pathLst>
            </a:custGeom>
            <a:gradFill flip="none" rotWithShape="1">
              <a:gsLst>
                <a:gs pos="81000">
                  <a:schemeClr val="accent4">
                    <a:lumMod val="75000"/>
                  </a:schemeClr>
                </a:gs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50000"/>
                  </a:schemeClr>
                </a:gs>
              </a:gsLst>
              <a:lin ang="27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6" name="Freeform 39"/>
            <p:cNvSpPr>
              <a:spLocks/>
            </p:cNvSpPr>
            <p:nvPr/>
          </p:nvSpPr>
          <p:spPr bwMode="auto">
            <a:xfrm>
              <a:off x="4787899" y="3557588"/>
              <a:ext cx="504825" cy="301625"/>
            </a:xfrm>
            <a:custGeom>
              <a:avLst/>
              <a:gdLst>
                <a:gd name="T0" fmla="*/ 1 w 134"/>
                <a:gd name="T1" fmla="*/ 77 h 80"/>
                <a:gd name="T2" fmla="*/ 7 w 134"/>
                <a:gd name="T3" fmla="*/ 79 h 80"/>
                <a:gd name="T4" fmla="*/ 107 w 134"/>
                <a:gd name="T5" fmla="*/ 23 h 80"/>
                <a:gd name="T6" fmla="*/ 112 w 134"/>
                <a:gd name="T7" fmla="*/ 25 h 80"/>
                <a:gd name="T8" fmla="*/ 122 w 134"/>
                <a:gd name="T9" fmla="*/ 15 h 80"/>
                <a:gd name="T10" fmla="*/ 122 w 134"/>
                <a:gd name="T11" fmla="*/ 14 h 80"/>
                <a:gd name="T12" fmla="*/ 131 w 134"/>
                <a:gd name="T13" fmla="*/ 10 h 80"/>
                <a:gd name="T14" fmla="*/ 133 w 134"/>
                <a:gd name="T15" fmla="*/ 3 h 80"/>
                <a:gd name="T16" fmla="*/ 126 w 134"/>
                <a:gd name="T17" fmla="*/ 1 h 80"/>
                <a:gd name="T18" fmla="*/ 118 w 134"/>
                <a:gd name="T19" fmla="*/ 6 h 80"/>
                <a:gd name="T20" fmla="*/ 113 w 134"/>
                <a:gd name="T21" fmla="*/ 5 h 80"/>
                <a:gd name="T22" fmla="*/ 102 w 134"/>
                <a:gd name="T23" fmla="*/ 14 h 80"/>
                <a:gd name="T24" fmla="*/ 102 w 134"/>
                <a:gd name="T25" fmla="*/ 15 h 80"/>
                <a:gd name="T26" fmla="*/ 3 w 134"/>
                <a:gd name="T27" fmla="*/ 71 h 80"/>
                <a:gd name="T28" fmla="*/ 1 w 134"/>
                <a:gd name="T29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4" h="80">
                  <a:moveTo>
                    <a:pt x="1" y="77"/>
                  </a:moveTo>
                  <a:cubicBezTo>
                    <a:pt x="2" y="80"/>
                    <a:pt x="5" y="80"/>
                    <a:pt x="7" y="79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8" y="24"/>
                    <a:pt x="110" y="25"/>
                    <a:pt x="112" y="25"/>
                  </a:cubicBezTo>
                  <a:cubicBezTo>
                    <a:pt x="117" y="25"/>
                    <a:pt x="122" y="21"/>
                    <a:pt x="122" y="15"/>
                  </a:cubicBezTo>
                  <a:cubicBezTo>
                    <a:pt x="122" y="15"/>
                    <a:pt x="122" y="15"/>
                    <a:pt x="122" y="14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3" y="8"/>
                    <a:pt x="134" y="5"/>
                    <a:pt x="133" y="3"/>
                  </a:cubicBezTo>
                  <a:cubicBezTo>
                    <a:pt x="131" y="1"/>
                    <a:pt x="129" y="0"/>
                    <a:pt x="126" y="1"/>
                  </a:cubicBezTo>
                  <a:cubicBezTo>
                    <a:pt x="118" y="6"/>
                    <a:pt x="118" y="6"/>
                    <a:pt x="118" y="6"/>
                  </a:cubicBezTo>
                  <a:cubicBezTo>
                    <a:pt x="116" y="5"/>
                    <a:pt x="115" y="5"/>
                    <a:pt x="113" y="5"/>
                  </a:cubicBezTo>
                  <a:cubicBezTo>
                    <a:pt x="107" y="5"/>
                    <a:pt x="103" y="9"/>
                    <a:pt x="102" y="14"/>
                  </a:cubicBezTo>
                  <a:cubicBezTo>
                    <a:pt x="102" y="15"/>
                    <a:pt x="102" y="15"/>
                    <a:pt x="102" y="15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1" y="72"/>
                    <a:pt x="0" y="75"/>
                    <a:pt x="1" y="77"/>
                  </a:cubicBezTo>
                  <a:close/>
                </a:path>
              </a:pathLst>
            </a:custGeom>
            <a:solidFill>
              <a:srgbClr val="1E1E1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7" name="Freeform 40"/>
            <p:cNvSpPr>
              <a:spLocks/>
            </p:cNvSpPr>
            <p:nvPr/>
          </p:nvSpPr>
          <p:spPr bwMode="auto">
            <a:xfrm>
              <a:off x="5180012" y="2940050"/>
              <a:ext cx="55562" cy="787400"/>
            </a:xfrm>
            <a:custGeom>
              <a:avLst/>
              <a:gdLst>
                <a:gd name="T0" fmla="*/ 10 w 15"/>
                <a:gd name="T1" fmla="*/ 206 h 209"/>
                <a:gd name="T2" fmla="*/ 10 w 15"/>
                <a:gd name="T3" fmla="*/ 185 h 209"/>
                <a:gd name="T4" fmla="*/ 11 w 15"/>
                <a:gd name="T5" fmla="*/ 184 h 209"/>
                <a:gd name="T6" fmla="*/ 14 w 15"/>
                <a:gd name="T7" fmla="*/ 175 h 209"/>
                <a:gd name="T8" fmla="*/ 10 w 15"/>
                <a:gd name="T9" fmla="*/ 172 h 209"/>
                <a:gd name="T10" fmla="*/ 11 w 15"/>
                <a:gd name="T11" fmla="*/ 3 h 209"/>
                <a:gd name="T12" fmla="*/ 8 w 15"/>
                <a:gd name="T13" fmla="*/ 0 h 209"/>
                <a:gd name="T14" fmla="*/ 6 w 15"/>
                <a:gd name="T15" fmla="*/ 3 h 209"/>
                <a:gd name="T16" fmla="*/ 5 w 15"/>
                <a:gd name="T17" fmla="*/ 172 h 209"/>
                <a:gd name="T18" fmla="*/ 4 w 15"/>
                <a:gd name="T19" fmla="*/ 172 h 209"/>
                <a:gd name="T20" fmla="*/ 2 w 15"/>
                <a:gd name="T21" fmla="*/ 182 h 209"/>
                <a:gd name="T22" fmla="*/ 5 w 15"/>
                <a:gd name="T23" fmla="*/ 185 h 209"/>
                <a:gd name="T24" fmla="*/ 5 w 15"/>
                <a:gd name="T25" fmla="*/ 206 h 209"/>
                <a:gd name="T26" fmla="*/ 8 w 15"/>
                <a:gd name="T27" fmla="*/ 209 h 209"/>
                <a:gd name="T28" fmla="*/ 10 w 15"/>
                <a:gd name="T29" fmla="*/ 206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09">
                  <a:moveTo>
                    <a:pt x="10" y="206"/>
                  </a:moveTo>
                  <a:cubicBezTo>
                    <a:pt x="10" y="185"/>
                    <a:pt x="10" y="185"/>
                    <a:pt x="10" y="185"/>
                  </a:cubicBezTo>
                  <a:cubicBezTo>
                    <a:pt x="11" y="184"/>
                    <a:pt x="11" y="184"/>
                    <a:pt x="11" y="184"/>
                  </a:cubicBezTo>
                  <a:cubicBezTo>
                    <a:pt x="14" y="182"/>
                    <a:pt x="15" y="178"/>
                    <a:pt x="14" y="175"/>
                  </a:cubicBezTo>
                  <a:cubicBezTo>
                    <a:pt x="13" y="174"/>
                    <a:pt x="12" y="173"/>
                    <a:pt x="10" y="17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0" y="0"/>
                    <a:pt x="8" y="0"/>
                  </a:cubicBezTo>
                  <a:cubicBezTo>
                    <a:pt x="7" y="0"/>
                    <a:pt x="6" y="1"/>
                    <a:pt x="6" y="3"/>
                  </a:cubicBezTo>
                  <a:cubicBezTo>
                    <a:pt x="5" y="172"/>
                    <a:pt x="5" y="172"/>
                    <a:pt x="5" y="172"/>
                  </a:cubicBezTo>
                  <a:cubicBezTo>
                    <a:pt x="5" y="172"/>
                    <a:pt x="5" y="172"/>
                    <a:pt x="4" y="172"/>
                  </a:cubicBezTo>
                  <a:cubicBezTo>
                    <a:pt x="1" y="174"/>
                    <a:pt x="0" y="178"/>
                    <a:pt x="2" y="182"/>
                  </a:cubicBezTo>
                  <a:cubicBezTo>
                    <a:pt x="3" y="183"/>
                    <a:pt x="4" y="184"/>
                    <a:pt x="5" y="185"/>
                  </a:cubicBezTo>
                  <a:cubicBezTo>
                    <a:pt x="5" y="206"/>
                    <a:pt x="5" y="206"/>
                    <a:pt x="5" y="206"/>
                  </a:cubicBezTo>
                  <a:cubicBezTo>
                    <a:pt x="5" y="208"/>
                    <a:pt x="6" y="209"/>
                    <a:pt x="8" y="209"/>
                  </a:cubicBezTo>
                  <a:cubicBezTo>
                    <a:pt x="9" y="209"/>
                    <a:pt x="10" y="208"/>
                    <a:pt x="10" y="206"/>
                  </a:cubicBezTo>
                  <a:close/>
                </a:path>
              </a:pathLst>
            </a:custGeom>
            <a:solidFill>
              <a:srgbClr val="1E1E1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13" name="Group 1112"/>
            <p:cNvGrpSpPr/>
            <p:nvPr/>
          </p:nvGrpSpPr>
          <p:grpSpPr>
            <a:xfrm>
              <a:off x="4335462" y="2736850"/>
              <a:ext cx="1755775" cy="1751013"/>
              <a:chOff x="4335462" y="2736850"/>
              <a:chExt cx="1755775" cy="1751013"/>
            </a:xfrm>
          </p:grpSpPr>
          <p:sp>
            <p:nvSpPr>
              <p:cNvPr id="1028" name="Oval 41"/>
              <p:cNvSpPr>
                <a:spLocks noChangeArrowheads="1"/>
              </p:cNvSpPr>
              <p:nvPr/>
            </p:nvSpPr>
            <p:spPr bwMode="auto">
              <a:xfrm>
                <a:off x="5175249" y="2736850"/>
                <a:ext cx="71437" cy="74613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9" name="Oval 42"/>
              <p:cNvSpPr>
                <a:spLocks noChangeArrowheads="1"/>
              </p:cNvSpPr>
              <p:nvPr/>
            </p:nvSpPr>
            <p:spPr bwMode="auto">
              <a:xfrm>
                <a:off x="5175249" y="4413250"/>
                <a:ext cx="71437" cy="74613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1" name="Oval 43"/>
              <p:cNvSpPr>
                <a:spLocks noChangeArrowheads="1"/>
              </p:cNvSpPr>
              <p:nvPr/>
            </p:nvSpPr>
            <p:spPr bwMode="auto">
              <a:xfrm>
                <a:off x="6015037" y="3571875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2" name="Oval 44"/>
              <p:cNvSpPr>
                <a:spLocks noChangeArrowheads="1"/>
              </p:cNvSpPr>
              <p:nvPr/>
            </p:nvSpPr>
            <p:spPr bwMode="auto">
              <a:xfrm>
                <a:off x="4335462" y="3571875"/>
                <a:ext cx="71437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14" name="Group 1113"/>
            <p:cNvGrpSpPr/>
            <p:nvPr/>
          </p:nvGrpSpPr>
          <p:grpSpPr>
            <a:xfrm>
              <a:off x="4327524" y="2728913"/>
              <a:ext cx="1766888" cy="1766888"/>
              <a:chOff x="4327524" y="2728913"/>
              <a:chExt cx="1766888" cy="1766888"/>
            </a:xfrm>
          </p:grpSpPr>
          <p:sp>
            <p:nvSpPr>
              <p:cNvPr id="10" name="Freeform 7"/>
              <p:cNvSpPr>
                <a:spLocks/>
              </p:cNvSpPr>
              <p:nvPr/>
            </p:nvSpPr>
            <p:spPr bwMode="auto">
              <a:xfrm>
                <a:off x="5510212" y="2965450"/>
                <a:ext cx="42862" cy="90488"/>
              </a:xfrm>
              <a:custGeom>
                <a:avLst/>
                <a:gdLst>
                  <a:gd name="T0" fmla="*/ 12 w 27"/>
                  <a:gd name="T1" fmla="*/ 12 h 57"/>
                  <a:gd name="T2" fmla="*/ 12 w 27"/>
                  <a:gd name="T3" fmla="*/ 12 h 57"/>
                  <a:gd name="T4" fmla="*/ 3 w 27"/>
                  <a:gd name="T5" fmla="*/ 17 h 57"/>
                  <a:gd name="T6" fmla="*/ 0 w 27"/>
                  <a:gd name="T7" fmla="*/ 7 h 57"/>
                  <a:gd name="T8" fmla="*/ 15 w 27"/>
                  <a:gd name="T9" fmla="*/ 0 h 57"/>
                  <a:gd name="T10" fmla="*/ 27 w 27"/>
                  <a:gd name="T11" fmla="*/ 0 h 57"/>
                  <a:gd name="T12" fmla="*/ 27 w 27"/>
                  <a:gd name="T13" fmla="*/ 57 h 57"/>
                  <a:gd name="T14" fmla="*/ 12 w 27"/>
                  <a:gd name="T15" fmla="*/ 57 h 57"/>
                  <a:gd name="T16" fmla="*/ 12 w 27"/>
                  <a:gd name="T17" fmla="*/ 12 h 57"/>
                  <a:gd name="T18" fmla="*/ 12 w 27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57">
                    <a:moveTo>
                      <a:pt x="12" y="12"/>
                    </a:moveTo>
                    <a:lnTo>
                      <a:pt x="12" y="12"/>
                    </a:lnTo>
                    <a:lnTo>
                      <a:pt x="3" y="1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7" y="0"/>
                    </a:lnTo>
                    <a:lnTo>
                      <a:pt x="27" y="57"/>
                    </a:lnTo>
                    <a:lnTo>
                      <a:pt x="12" y="57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5770562" y="3203575"/>
                <a:ext cx="65087" cy="90488"/>
              </a:xfrm>
              <a:custGeom>
                <a:avLst/>
                <a:gdLst>
                  <a:gd name="T0" fmla="*/ 0 w 17"/>
                  <a:gd name="T1" fmla="*/ 24 h 24"/>
                  <a:gd name="T2" fmla="*/ 0 w 17"/>
                  <a:gd name="T3" fmla="*/ 21 h 24"/>
                  <a:gd name="T4" fmla="*/ 3 w 17"/>
                  <a:gd name="T5" fmla="*/ 18 h 24"/>
                  <a:gd name="T6" fmla="*/ 11 w 17"/>
                  <a:gd name="T7" fmla="*/ 8 h 24"/>
                  <a:gd name="T8" fmla="*/ 7 w 17"/>
                  <a:gd name="T9" fmla="*/ 4 h 24"/>
                  <a:gd name="T10" fmla="*/ 2 w 17"/>
                  <a:gd name="T11" fmla="*/ 6 h 24"/>
                  <a:gd name="T12" fmla="*/ 0 w 17"/>
                  <a:gd name="T13" fmla="*/ 2 h 24"/>
                  <a:gd name="T14" fmla="*/ 8 w 17"/>
                  <a:gd name="T15" fmla="*/ 0 h 24"/>
                  <a:gd name="T16" fmla="*/ 17 w 17"/>
                  <a:gd name="T17" fmla="*/ 7 h 24"/>
                  <a:gd name="T18" fmla="*/ 10 w 17"/>
                  <a:gd name="T19" fmla="*/ 18 h 24"/>
                  <a:gd name="T20" fmla="*/ 8 w 17"/>
                  <a:gd name="T21" fmla="*/ 20 h 24"/>
                  <a:gd name="T22" fmla="*/ 8 w 17"/>
                  <a:gd name="T23" fmla="*/ 20 h 24"/>
                  <a:gd name="T24" fmla="*/ 17 w 17"/>
                  <a:gd name="T25" fmla="*/ 20 h 24"/>
                  <a:gd name="T26" fmla="*/ 17 w 17"/>
                  <a:gd name="T27" fmla="*/ 24 h 24"/>
                  <a:gd name="T28" fmla="*/ 0 w 17"/>
                  <a:gd name="T2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" h="24">
                    <a:moveTo>
                      <a:pt x="0" y="24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8" y="13"/>
                      <a:pt x="11" y="11"/>
                      <a:pt x="11" y="8"/>
                    </a:cubicBezTo>
                    <a:cubicBezTo>
                      <a:pt x="11" y="6"/>
                      <a:pt x="10" y="4"/>
                      <a:pt x="7" y="4"/>
                    </a:cubicBezTo>
                    <a:cubicBezTo>
                      <a:pt x="5" y="4"/>
                      <a:pt x="3" y="5"/>
                      <a:pt x="2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1"/>
                      <a:pt x="5" y="0"/>
                      <a:pt x="8" y="0"/>
                    </a:cubicBezTo>
                    <a:cubicBezTo>
                      <a:pt x="14" y="0"/>
                      <a:pt x="17" y="3"/>
                      <a:pt x="17" y="7"/>
                    </a:cubicBezTo>
                    <a:cubicBezTo>
                      <a:pt x="17" y="11"/>
                      <a:pt x="14" y="15"/>
                      <a:pt x="10" y="1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0" y="24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Freeform 9"/>
              <p:cNvSpPr>
                <a:spLocks/>
              </p:cNvSpPr>
              <p:nvPr/>
            </p:nvSpPr>
            <p:spPr bwMode="auto">
              <a:xfrm>
                <a:off x="5883274" y="3565525"/>
                <a:ext cx="68262" cy="93663"/>
              </a:xfrm>
              <a:custGeom>
                <a:avLst/>
                <a:gdLst>
                  <a:gd name="T0" fmla="*/ 2 w 18"/>
                  <a:gd name="T1" fmla="*/ 19 h 25"/>
                  <a:gd name="T2" fmla="*/ 7 w 18"/>
                  <a:gd name="T3" fmla="*/ 21 h 25"/>
                  <a:gd name="T4" fmla="*/ 12 w 18"/>
                  <a:gd name="T5" fmla="*/ 18 h 25"/>
                  <a:gd name="T6" fmla="*/ 7 w 18"/>
                  <a:gd name="T7" fmla="*/ 14 h 25"/>
                  <a:gd name="T8" fmla="*/ 4 w 18"/>
                  <a:gd name="T9" fmla="*/ 14 h 25"/>
                  <a:gd name="T10" fmla="*/ 4 w 18"/>
                  <a:gd name="T11" fmla="*/ 10 h 25"/>
                  <a:gd name="T12" fmla="*/ 7 w 18"/>
                  <a:gd name="T13" fmla="*/ 10 h 25"/>
                  <a:gd name="T14" fmla="*/ 11 w 18"/>
                  <a:gd name="T15" fmla="*/ 7 h 25"/>
                  <a:gd name="T16" fmla="*/ 7 w 18"/>
                  <a:gd name="T17" fmla="*/ 5 h 25"/>
                  <a:gd name="T18" fmla="*/ 2 w 18"/>
                  <a:gd name="T19" fmla="*/ 6 h 25"/>
                  <a:gd name="T20" fmla="*/ 1 w 18"/>
                  <a:gd name="T21" fmla="*/ 2 h 25"/>
                  <a:gd name="T22" fmla="*/ 9 w 18"/>
                  <a:gd name="T23" fmla="*/ 0 h 25"/>
                  <a:gd name="T24" fmla="*/ 17 w 18"/>
                  <a:gd name="T25" fmla="*/ 6 h 25"/>
                  <a:gd name="T26" fmla="*/ 12 w 18"/>
                  <a:gd name="T27" fmla="*/ 12 h 25"/>
                  <a:gd name="T28" fmla="*/ 12 w 18"/>
                  <a:gd name="T29" fmla="*/ 12 h 25"/>
                  <a:gd name="T30" fmla="*/ 18 w 18"/>
                  <a:gd name="T31" fmla="*/ 18 h 25"/>
                  <a:gd name="T32" fmla="*/ 8 w 18"/>
                  <a:gd name="T33" fmla="*/ 25 h 25"/>
                  <a:gd name="T34" fmla="*/ 0 w 18"/>
                  <a:gd name="T35" fmla="*/ 24 h 25"/>
                  <a:gd name="T36" fmla="*/ 2 w 18"/>
                  <a:gd name="T37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5">
                    <a:moveTo>
                      <a:pt x="2" y="19"/>
                    </a:moveTo>
                    <a:cubicBezTo>
                      <a:pt x="3" y="20"/>
                      <a:pt x="5" y="21"/>
                      <a:pt x="7" y="21"/>
                    </a:cubicBezTo>
                    <a:cubicBezTo>
                      <a:pt x="10" y="21"/>
                      <a:pt x="12" y="19"/>
                      <a:pt x="12" y="18"/>
                    </a:cubicBezTo>
                    <a:cubicBezTo>
                      <a:pt x="12" y="15"/>
                      <a:pt x="9" y="14"/>
                      <a:pt x="7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9" y="10"/>
                      <a:pt x="11" y="9"/>
                      <a:pt x="11" y="7"/>
                    </a:cubicBezTo>
                    <a:cubicBezTo>
                      <a:pt x="11" y="6"/>
                      <a:pt x="10" y="5"/>
                      <a:pt x="7" y="5"/>
                    </a:cubicBezTo>
                    <a:cubicBezTo>
                      <a:pt x="5" y="5"/>
                      <a:pt x="3" y="6"/>
                      <a:pt x="2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1"/>
                      <a:pt x="6" y="0"/>
                      <a:pt x="9" y="0"/>
                    </a:cubicBezTo>
                    <a:cubicBezTo>
                      <a:pt x="14" y="0"/>
                      <a:pt x="17" y="3"/>
                      <a:pt x="17" y="6"/>
                    </a:cubicBezTo>
                    <a:cubicBezTo>
                      <a:pt x="17" y="9"/>
                      <a:pt x="15" y="11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5" y="12"/>
                      <a:pt x="18" y="15"/>
                      <a:pt x="18" y="18"/>
                    </a:cubicBezTo>
                    <a:cubicBezTo>
                      <a:pt x="18" y="22"/>
                      <a:pt x="14" y="25"/>
                      <a:pt x="8" y="25"/>
                    </a:cubicBezTo>
                    <a:cubicBezTo>
                      <a:pt x="5" y="25"/>
                      <a:pt x="2" y="24"/>
                      <a:pt x="0" y="24"/>
                    </a:cubicBezTo>
                    <a:lnTo>
                      <a:pt x="2" y="1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Freeform 10"/>
              <p:cNvSpPr>
                <a:spLocks noEditPoints="1"/>
              </p:cNvSpPr>
              <p:nvPr/>
            </p:nvSpPr>
            <p:spPr bwMode="auto">
              <a:xfrm>
                <a:off x="5770562" y="3919538"/>
                <a:ext cx="71437" cy="93663"/>
              </a:xfrm>
              <a:custGeom>
                <a:avLst/>
                <a:gdLst>
                  <a:gd name="T0" fmla="*/ 11 w 19"/>
                  <a:gd name="T1" fmla="*/ 25 h 25"/>
                  <a:gd name="T2" fmla="*/ 11 w 19"/>
                  <a:gd name="T3" fmla="*/ 19 h 25"/>
                  <a:gd name="T4" fmla="*/ 0 w 19"/>
                  <a:gd name="T5" fmla="*/ 19 h 25"/>
                  <a:gd name="T6" fmla="*/ 0 w 19"/>
                  <a:gd name="T7" fmla="*/ 15 h 25"/>
                  <a:gd name="T8" fmla="*/ 10 w 19"/>
                  <a:gd name="T9" fmla="*/ 0 h 25"/>
                  <a:gd name="T10" fmla="*/ 17 w 19"/>
                  <a:gd name="T11" fmla="*/ 0 h 25"/>
                  <a:gd name="T12" fmla="*/ 17 w 19"/>
                  <a:gd name="T13" fmla="*/ 15 h 25"/>
                  <a:gd name="T14" fmla="*/ 19 w 19"/>
                  <a:gd name="T15" fmla="*/ 15 h 25"/>
                  <a:gd name="T16" fmla="*/ 19 w 19"/>
                  <a:gd name="T17" fmla="*/ 19 h 25"/>
                  <a:gd name="T18" fmla="*/ 17 w 19"/>
                  <a:gd name="T19" fmla="*/ 19 h 25"/>
                  <a:gd name="T20" fmla="*/ 17 w 19"/>
                  <a:gd name="T21" fmla="*/ 25 h 25"/>
                  <a:gd name="T22" fmla="*/ 11 w 19"/>
                  <a:gd name="T23" fmla="*/ 25 h 25"/>
                  <a:gd name="T24" fmla="*/ 11 w 19"/>
                  <a:gd name="T25" fmla="*/ 15 h 25"/>
                  <a:gd name="T26" fmla="*/ 11 w 19"/>
                  <a:gd name="T27" fmla="*/ 9 h 25"/>
                  <a:gd name="T28" fmla="*/ 11 w 19"/>
                  <a:gd name="T29" fmla="*/ 5 h 25"/>
                  <a:gd name="T30" fmla="*/ 11 w 19"/>
                  <a:gd name="T31" fmla="*/ 5 h 25"/>
                  <a:gd name="T32" fmla="*/ 9 w 19"/>
                  <a:gd name="T33" fmla="*/ 9 h 25"/>
                  <a:gd name="T34" fmla="*/ 6 w 19"/>
                  <a:gd name="T35" fmla="*/ 15 h 25"/>
                  <a:gd name="T36" fmla="*/ 6 w 19"/>
                  <a:gd name="T37" fmla="*/ 15 h 25"/>
                  <a:gd name="T38" fmla="*/ 11 w 19"/>
                  <a:gd name="T39" fmla="*/ 1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" h="25">
                    <a:moveTo>
                      <a:pt x="11" y="25"/>
                    </a:moveTo>
                    <a:cubicBezTo>
                      <a:pt x="11" y="19"/>
                      <a:pt x="11" y="19"/>
                      <a:pt x="1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5"/>
                      <a:pt x="17" y="25"/>
                      <a:pt x="17" y="25"/>
                    </a:cubicBezTo>
                    <a:lnTo>
                      <a:pt x="11" y="25"/>
                    </a:lnTo>
                    <a:close/>
                    <a:moveTo>
                      <a:pt x="11" y="15"/>
                    </a:moveTo>
                    <a:cubicBezTo>
                      <a:pt x="11" y="9"/>
                      <a:pt x="11" y="9"/>
                      <a:pt x="11" y="9"/>
                    </a:cubicBezTo>
                    <a:cubicBezTo>
                      <a:pt x="11" y="8"/>
                      <a:pt x="11" y="6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6"/>
                      <a:pt x="10" y="8"/>
                      <a:pt x="9" y="9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lnTo>
                      <a:pt x="11" y="1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Freeform 11"/>
              <p:cNvSpPr>
                <a:spLocks/>
              </p:cNvSpPr>
              <p:nvPr/>
            </p:nvSpPr>
            <p:spPr bwMode="auto">
              <a:xfrm>
                <a:off x="5529262" y="4160838"/>
                <a:ext cx="68262" cy="93663"/>
              </a:xfrm>
              <a:custGeom>
                <a:avLst/>
                <a:gdLst>
                  <a:gd name="T0" fmla="*/ 17 w 18"/>
                  <a:gd name="T1" fmla="*/ 5 h 25"/>
                  <a:gd name="T2" fmla="*/ 7 w 18"/>
                  <a:gd name="T3" fmla="*/ 5 h 25"/>
                  <a:gd name="T4" fmla="*/ 7 w 18"/>
                  <a:gd name="T5" fmla="*/ 9 h 25"/>
                  <a:gd name="T6" fmla="*/ 8 w 18"/>
                  <a:gd name="T7" fmla="*/ 8 h 25"/>
                  <a:gd name="T8" fmla="*/ 15 w 18"/>
                  <a:gd name="T9" fmla="*/ 10 h 25"/>
                  <a:gd name="T10" fmla="*/ 18 w 18"/>
                  <a:gd name="T11" fmla="*/ 16 h 25"/>
                  <a:gd name="T12" fmla="*/ 7 w 18"/>
                  <a:gd name="T13" fmla="*/ 25 h 25"/>
                  <a:gd name="T14" fmla="*/ 0 w 18"/>
                  <a:gd name="T15" fmla="*/ 23 h 25"/>
                  <a:gd name="T16" fmla="*/ 1 w 18"/>
                  <a:gd name="T17" fmla="*/ 19 h 25"/>
                  <a:gd name="T18" fmla="*/ 7 w 18"/>
                  <a:gd name="T19" fmla="*/ 20 h 25"/>
                  <a:gd name="T20" fmla="*/ 12 w 18"/>
                  <a:gd name="T21" fmla="*/ 17 h 25"/>
                  <a:gd name="T22" fmla="*/ 5 w 18"/>
                  <a:gd name="T23" fmla="*/ 13 h 25"/>
                  <a:gd name="T24" fmla="*/ 2 w 18"/>
                  <a:gd name="T25" fmla="*/ 13 h 25"/>
                  <a:gd name="T26" fmla="*/ 3 w 18"/>
                  <a:gd name="T27" fmla="*/ 0 h 25"/>
                  <a:gd name="T28" fmla="*/ 17 w 18"/>
                  <a:gd name="T29" fmla="*/ 0 h 25"/>
                  <a:gd name="T30" fmla="*/ 17 w 18"/>
                  <a:gd name="T31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" h="25">
                    <a:moveTo>
                      <a:pt x="17" y="5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8"/>
                      <a:pt x="8" y="8"/>
                      <a:pt x="8" y="8"/>
                    </a:cubicBezTo>
                    <a:cubicBezTo>
                      <a:pt x="10" y="8"/>
                      <a:pt x="13" y="9"/>
                      <a:pt x="15" y="10"/>
                    </a:cubicBezTo>
                    <a:cubicBezTo>
                      <a:pt x="16" y="11"/>
                      <a:pt x="18" y="13"/>
                      <a:pt x="18" y="16"/>
                    </a:cubicBezTo>
                    <a:cubicBezTo>
                      <a:pt x="18" y="21"/>
                      <a:pt x="14" y="25"/>
                      <a:pt x="7" y="25"/>
                    </a:cubicBezTo>
                    <a:cubicBezTo>
                      <a:pt x="4" y="25"/>
                      <a:pt x="2" y="24"/>
                      <a:pt x="0" y="23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2" y="20"/>
                      <a:pt x="5" y="20"/>
                      <a:pt x="7" y="20"/>
                    </a:cubicBezTo>
                    <a:cubicBezTo>
                      <a:pt x="9" y="20"/>
                      <a:pt x="12" y="19"/>
                      <a:pt x="12" y="17"/>
                    </a:cubicBezTo>
                    <a:cubicBezTo>
                      <a:pt x="12" y="14"/>
                      <a:pt x="10" y="13"/>
                      <a:pt x="5" y="13"/>
                    </a:cubicBezTo>
                    <a:cubicBezTo>
                      <a:pt x="4" y="13"/>
                      <a:pt x="3" y="13"/>
                      <a:pt x="2" y="1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5"/>
                      <a:pt x="17" y="5"/>
                      <a:pt x="17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Freeform 12"/>
              <p:cNvSpPr>
                <a:spLocks noEditPoints="1"/>
              </p:cNvSpPr>
              <p:nvPr/>
            </p:nvSpPr>
            <p:spPr bwMode="auto">
              <a:xfrm>
                <a:off x="5180012" y="4254500"/>
                <a:ext cx="66675" cy="93663"/>
              </a:xfrm>
              <a:custGeom>
                <a:avLst/>
                <a:gdLst>
                  <a:gd name="T0" fmla="*/ 16 w 18"/>
                  <a:gd name="T1" fmla="*/ 4 h 25"/>
                  <a:gd name="T2" fmla="*/ 13 w 18"/>
                  <a:gd name="T3" fmla="*/ 4 h 25"/>
                  <a:gd name="T4" fmla="*/ 5 w 18"/>
                  <a:gd name="T5" fmla="*/ 10 h 25"/>
                  <a:gd name="T6" fmla="*/ 6 w 18"/>
                  <a:gd name="T7" fmla="*/ 10 h 25"/>
                  <a:gd name="T8" fmla="*/ 11 w 18"/>
                  <a:gd name="T9" fmla="*/ 8 h 25"/>
                  <a:gd name="T10" fmla="*/ 18 w 18"/>
                  <a:gd name="T11" fmla="*/ 16 h 25"/>
                  <a:gd name="T12" fmla="*/ 9 w 18"/>
                  <a:gd name="T13" fmla="*/ 25 h 25"/>
                  <a:gd name="T14" fmla="*/ 0 w 18"/>
                  <a:gd name="T15" fmla="*/ 14 h 25"/>
                  <a:gd name="T16" fmla="*/ 4 w 18"/>
                  <a:gd name="T17" fmla="*/ 3 h 25"/>
                  <a:gd name="T18" fmla="*/ 13 w 18"/>
                  <a:gd name="T19" fmla="*/ 0 h 25"/>
                  <a:gd name="T20" fmla="*/ 16 w 18"/>
                  <a:gd name="T21" fmla="*/ 0 h 25"/>
                  <a:gd name="T22" fmla="*/ 16 w 18"/>
                  <a:gd name="T23" fmla="*/ 4 h 25"/>
                  <a:gd name="T24" fmla="*/ 12 w 18"/>
                  <a:gd name="T25" fmla="*/ 16 h 25"/>
                  <a:gd name="T26" fmla="*/ 9 w 18"/>
                  <a:gd name="T27" fmla="*/ 12 h 25"/>
                  <a:gd name="T28" fmla="*/ 6 w 18"/>
                  <a:gd name="T29" fmla="*/ 14 h 25"/>
                  <a:gd name="T30" fmla="*/ 5 w 18"/>
                  <a:gd name="T31" fmla="*/ 16 h 25"/>
                  <a:gd name="T32" fmla="*/ 9 w 18"/>
                  <a:gd name="T33" fmla="*/ 21 h 25"/>
                  <a:gd name="T34" fmla="*/ 12 w 18"/>
                  <a:gd name="T35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" h="25">
                    <a:moveTo>
                      <a:pt x="16" y="4"/>
                    </a:moveTo>
                    <a:cubicBezTo>
                      <a:pt x="15" y="4"/>
                      <a:pt x="14" y="4"/>
                      <a:pt x="13" y="4"/>
                    </a:cubicBezTo>
                    <a:cubicBezTo>
                      <a:pt x="8" y="5"/>
                      <a:pt x="6" y="7"/>
                      <a:pt x="5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9"/>
                      <a:pt x="8" y="8"/>
                      <a:pt x="11" y="8"/>
                    </a:cubicBezTo>
                    <a:cubicBezTo>
                      <a:pt x="15" y="8"/>
                      <a:pt x="18" y="11"/>
                      <a:pt x="18" y="16"/>
                    </a:cubicBezTo>
                    <a:cubicBezTo>
                      <a:pt x="18" y="21"/>
                      <a:pt x="15" y="25"/>
                      <a:pt x="9" y="25"/>
                    </a:cubicBezTo>
                    <a:cubicBezTo>
                      <a:pt x="3" y="25"/>
                      <a:pt x="0" y="20"/>
                      <a:pt x="0" y="14"/>
                    </a:cubicBezTo>
                    <a:cubicBezTo>
                      <a:pt x="0" y="10"/>
                      <a:pt x="1" y="6"/>
                      <a:pt x="4" y="3"/>
                    </a:cubicBezTo>
                    <a:cubicBezTo>
                      <a:pt x="6" y="1"/>
                      <a:pt x="10" y="0"/>
                      <a:pt x="13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16" y="4"/>
                      <a:pt x="16" y="4"/>
                      <a:pt x="16" y="4"/>
                    </a:cubicBezTo>
                    <a:close/>
                    <a:moveTo>
                      <a:pt x="12" y="16"/>
                    </a:moveTo>
                    <a:cubicBezTo>
                      <a:pt x="12" y="14"/>
                      <a:pt x="11" y="12"/>
                      <a:pt x="9" y="12"/>
                    </a:cubicBezTo>
                    <a:cubicBezTo>
                      <a:pt x="7" y="12"/>
                      <a:pt x="6" y="13"/>
                      <a:pt x="6" y="14"/>
                    </a:cubicBezTo>
                    <a:cubicBezTo>
                      <a:pt x="5" y="15"/>
                      <a:pt x="5" y="15"/>
                      <a:pt x="5" y="16"/>
                    </a:cubicBezTo>
                    <a:cubicBezTo>
                      <a:pt x="5" y="18"/>
                      <a:pt x="7" y="21"/>
                      <a:pt x="9" y="21"/>
                    </a:cubicBezTo>
                    <a:cubicBezTo>
                      <a:pt x="11" y="21"/>
                      <a:pt x="12" y="19"/>
                      <a:pt x="12" y="1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Freeform 13"/>
              <p:cNvSpPr>
                <a:spLocks/>
              </p:cNvSpPr>
              <p:nvPr/>
            </p:nvSpPr>
            <p:spPr bwMode="auto">
              <a:xfrm>
                <a:off x="4848224" y="4160838"/>
                <a:ext cx="63500" cy="93663"/>
              </a:xfrm>
              <a:custGeom>
                <a:avLst/>
                <a:gdLst>
                  <a:gd name="T0" fmla="*/ 40 w 40"/>
                  <a:gd name="T1" fmla="*/ 0 h 59"/>
                  <a:gd name="T2" fmla="*/ 40 w 40"/>
                  <a:gd name="T3" fmla="*/ 9 h 59"/>
                  <a:gd name="T4" fmla="*/ 16 w 40"/>
                  <a:gd name="T5" fmla="*/ 59 h 59"/>
                  <a:gd name="T6" fmla="*/ 2 w 40"/>
                  <a:gd name="T7" fmla="*/ 59 h 59"/>
                  <a:gd name="T8" fmla="*/ 26 w 40"/>
                  <a:gd name="T9" fmla="*/ 12 h 59"/>
                  <a:gd name="T10" fmla="*/ 26 w 40"/>
                  <a:gd name="T11" fmla="*/ 12 h 59"/>
                  <a:gd name="T12" fmla="*/ 0 w 40"/>
                  <a:gd name="T13" fmla="*/ 12 h 59"/>
                  <a:gd name="T14" fmla="*/ 0 w 40"/>
                  <a:gd name="T15" fmla="*/ 0 h 59"/>
                  <a:gd name="T16" fmla="*/ 40 w 40"/>
                  <a:gd name="T17" fmla="*/ 0 h 59"/>
                  <a:gd name="T18" fmla="*/ 40 w 40"/>
                  <a:gd name="T1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59">
                    <a:moveTo>
                      <a:pt x="40" y="0"/>
                    </a:moveTo>
                    <a:lnTo>
                      <a:pt x="40" y="9"/>
                    </a:lnTo>
                    <a:lnTo>
                      <a:pt x="16" y="59"/>
                    </a:lnTo>
                    <a:lnTo>
                      <a:pt x="2" y="59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Freeform 14"/>
              <p:cNvSpPr>
                <a:spLocks noEditPoints="1"/>
              </p:cNvSpPr>
              <p:nvPr/>
            </p:nvSpPr>
            <p:spPr bwMode="auto">
              <a:xfrm>
                <a:off x="4584699" y="3919538"/>
                <a:ext cx="66675" cy="93663"/>
              </a:xfrm>
              <a:custGeom>
                <a:avLst/>
                <a:gdLst>
                  <a:gd name="T0" fmla="*/ 4 w 18"/>
                  <a:gd name="T1" fmla="*/ 12 h 25"/>
                  <a:gd name="T2" fmla="*/ 0 w 18"/>
                  <a:gd name="T3" fmla="*/ 7 h 25"/>
                  <a:gd name="T4" fmla="*/ 9 w 18"/>
                  <a:gd name="T5" fmla="*/ 0 h 25"/>
                  <a:gd name="T6" fmla="*/ 17 w 18"/>
                  <a:gd name="T7" fmla="*/ 6 h 25"/>
                  <a:gd name="T8" fmla="*/ 13 w 18"/>
                  <a:gd name="T9" fmla="*/ 12 h 25"/>
                  <a:gd name="T10" fmla="*/ 13 w 18"/>
                  <a:gd name="T11" fmla="*/ 12 h 25"/>
                  <a:gd name="T12" fmla="*/ 18 w 18"/>
                  <a:gd name="T13" fmla="*/ 18 h 25"/>
                  <a:gd name="T14" fmla="*/ 9 w 18"/>
                  <a:gd name="T15" fmla="*/ 25 h 25"/>
                  <a:gd name="T16" fmla="*/ 0 w 18"/>
                  <a:gd name="T17" fmla="*/ 18 h 25"/>
                  <a:gd name="T18" fmla="*/ 4 w 18"/>
                  <a:gd name="T19" fmla="*/ 12 h 25"/>
                  <a:gd name="T20" fmla="*/ 4 w 18"/>
                  <a:gd name="T21" fmla="*/ 12 h 25"/>
                  <a:gd name="T22" fmla="*/ 12 w 18"/>
                  <a:gd name="T23" fmla="*/ 18 h 25"/>
                  <a:gd name="T24" fmla="*/ 8 w 18"/>
                  <a:gd name="T25" fmla="*/ 14 h 25"/>
                  <a:gd name="T26" fmla="*/ 5 w 18"/>
                  <a:gd name="T27" fmla="*/ 18 h 25"/>
                  <a:gd name="T28" fmla="*/ 9 w 18"/>
                  <a:gd name="T29" fmla="*/ 21 h 25"/>
                  <a:gd name="T30" fmla="*/ 12 w 18"/>
                  <a:gd name="T31" fmla="*/ 18 h 25"/>
                  <a:gd name="T32" fmla="*/ 6 w 18"/>
                  <a:gd name="T33" fmla="*/ 7 h 25"/>
                  <a:gd name="T34" fmla="*/ 9 w 18"/>
                  <a:gd name="T35" fmla="*/ 10 h 25"/>
                  <a:gd name="T36" fmla="*/ 12 w 18"/>
                  <a:gd name="T37" fmla="*/ 7 h 25"/>
                  <a:gd name="T38" fmla="*/ 9 w 18"/>
                  <a:gd name="T39" fmla="*/ 4 h 25"/>
                  <a:gd name="T40" fmla="*/ 6 w 18"/>
                  <a:gd name="T41" fmla="*/ 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25">
                    <a:moveTo>
                      <a:pt x="4" y="12"/>
                    </a:moveTo>
                    <a:cubicBezTo>
                      <a:pt x="2" y="11"/>
                      <a:pt x="0" y="9"/>
                      <a:pt x="0" y="7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5" y="0"/>
                      <a:pt x="17" y="3"/>
                      <a:pt x="17" y="6"/>
                    </a:cubicBezTo>
                    <a:cubicBezTo>
                      <a:pt x="17" y="8"/>
                      <a:pt x="16" y="10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6" y="13"/>
                      <a:pt x="18" y="15"/>
                      <a:pt x="18" y="18"/>
                    </a:cubicBezTo>
                    <a:cubicBezTo>
                      <a:pt x="18" y="22"/>
                      <a:pt x="14" y="25"/>
                      <a:pt x="9" y="25"/>
                    </a:cubicBezTo>
                    <a:cubicBezTo>
                      <a:pt x="2" y="25"/>
                      <a:pt x="0" y="22"/>
                      <a:pt x="0" y="18"/>
                    </a:cubicBezTo>
                    <a:cubicBezTo>
                      <a:pt x="0" y="15"/>
                      <a:pt x="1" y="13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lose/>
                    <a:moveTo>
                      <a:pt x="12" y="18"/>
                    </a:moveTo>
                    <a:cubicBezTo>
                      <a:pt x="12" y="16"/>
                      <a:pt x="11" y="15"/>
                      <a:pt x="8" y="14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11" y="21"/>
                      <a:pt x="12" y="20"/>
                      <a:pt x="12" y="18"/>
                    </a:cubicBezTo>
                    <a:close/>
                    <a:moveTo>
                      <a:pt x="6" y="7"/>
                    </a:moveTo>
                    <a:cubicBezTo>
                      <a:pt x="6" y="8"/>
                      <a:pt x="7" y="9"/>
                      <a:pt x="9" y="10"/>
                    </a:cubicBezTo>
                    <a:cubicBezTo>
                      <a:pt x="10" y="10"/>
                      <a:pt x="12" y="8"/>
                      <a:pt x="12" y="7"/>
                    </a:cubicBezTo>
                    <a:cubicBezTo>
                      <a:pt x="12" y="5"/>
                      <a:pt x="11" y="4"/>
                      <a:pt x="9" y="4"/>
                    </a:cubicBezTo>
                    <a:cubicBezTo>
                      <a:pt x="7" y="4"/>
                      <a:pt x="6" y="5"/>
                      <a:pt x="6" y="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15"/>
              <p:cNvSpPr>
                <a:spLocks noEditPoints="1"/>
              </p:cNvSpPr>
              <p:nvPr/>
            </p:nvSpPr>
            <p:spPr bwMode="auto">
              <a:xfrm>
                <a:off x="4475162" y="3554413"/>
                <a:ext cx="66675" cy="93663"/>
              </a:xfrm>
              <a:custGeom>
                <a:avLst/>
                <a:gdLst>
                  <a:gd name="T0" fmla="*/ 2 w 18"/>
                  <a:gd name="T1" fmla="*/ 21 h 25"/>
                  <a:gd name="T2" fmla="*/ 4 w 18"/>
                  <a:gd name="T3" fmla="*/ 21 h 25"/>
                  <a:gd name="T4" fmla="*/ 9 w 18"/>
                  <a:gd name="T5" fmla="*/ 19 h 25"/>
                  <a:gd name="T6" fmla="*/ 12 w 18"/>
                  <a:gd name="T7" fmla="*/ 15 h 25"/>
                  <a:gd name="T8" fmla="*/ 12 w 18"/>
                  <a:gd name="T9" fmla="*/ 15 h 25"/>
                  <a:gd name="T10" fmla="*/ 7 w 18"/>
                  <a:gd name="T11" fmla="*/ 16 h 25"/>
                  <a:gd name="T12" fmla="*/ 0 w 18"/>
                  <a:gd name="T13" fmla="*/ 9 h 25"/>
                  <a:gd name="T14" fmla="*/ 9 w 18"/>
                  <a:gd name="T15" fmla="*/ 0 h 25"/>
                  <a:gd name="T16" fmla="*/ 18 w 18"/>
                  <a:gd name="T17" fmla="*/ 11 h 25"/>
                  <a:gd name="T18" fmla="*/ 14 w 18"/>
                  <a:gd name="T19" fmla="*/ 22 h 25"/>
                  <a:gd name="T20" fmla="*/ 4 w 18"/>
                  <a:gd name="T21" fmla="*/ 25 h 25"/>
                  <a:gd name="T22" fmla="*/ 2 w 18"/>
                  <a:gd name="T23" fmla="*/ 25 h 25"/>
                  <a:gd name="T24" fmla="*/ 2 w 18"/>
                  <a:gd name="T25" fmla="*/ 21 h 25"/>
                  <a:gd name="T26" fmla="*/ 5 w 18"/>
                  <a:gd name="T27" fmla="*/ 8 h 25"/>
                  <a:gd name="T28" fmla="*/ 9 w 18"/>
                  <a:gd name="T29" fmla="*/ 12 h 25"/>
                  <a:gd name="T30" fmla="*/ 12 w 18"/>
                  <a:gd name="T31" fmla="*/ 11 h 25"/>
                  <a:gd name="T32" fmla="*/ 12 w 18"/>
                  <a:gd name="T33" fmla="*/ 9 h 25"/>
                  <a:gd name="T34" fmla="*/ 8 w 18"/>
                  <a:gd name="T35" fmla="*/ 4 h 25"/>
                  <a:gd name="T36" fmla="*/ 5 w 18"/>
                  <a:gd name="T37" fmla="*/ 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5">
                    <a:moveTo>
                      <a:pt x="2" y="21"/>
                    </a:moveTo>
                    <a:cubicBezTo>
                      <a:pt x="2" y="21"/>
                      <a:pt x="3" y="21"/>
                      <a:pt x="4" y="21"/>
                    </a:cubicBezTo>
                    <a:cubicBezTo>
                      <a:pt x="6" y="21"/>
                      <a:pt x="8" y="20"/>
                      <a:pt x="9" y="19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1" y="16"/>
                      <a:pt x="9" y="16"/>
                      <a:pt x="7" y="16"/>
                    </a:cubicBezTo>
                    <a:cubicBezTo>
                      <a:pt x="3" y="16"/>
                      <a:pt x="0" y="14"/>
                      <a:pt x="0" y="9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15" y="0"/>
                      <a:pt x="18" y="5"/>
                      <a:pt x="18" y="11"/>
                    </a:cubicBezTo>
                    <a:cubicBezTo>
                      <a:pt x="18" y="16"/>
                      <a:pt x="16" y="19"/>
                      <a:pt x="14" y="22"/>
                    </a:cubicBezTo>
                    <a:cubicBezTo>
                      <a:pt x="11" y="24"/>
                      <a:pt x="8" y="25"/>
                      <a:pt x="4" y="25"/>
                    </a:cubicBezTo>
                    <a:cubicBezTo>
                      <a:pt x="3" y="25"/>
                      <a:pt x="2" y="25"/>
                      <a:pt x="2" y="25"/>
                    </a:cubicBezTo>
                    <a:cubicBezTo>
                      <a:pt x="2" y="21"/>
                      <a:pt x="2" y="21"/>
                      <a:pt x="2" y="21"/>
                    </a:cubicBezTo>
                    <a:close/>
                    <a:moveTo>
                      <a:pt x="5" y="8"/>
                    </a:moveTo>
                    <a:cubicBezTo>
                      <a:pt x="5" y="11"/>
                      <a:pt x="6" y="12"/>
                      <a:pt x="9" y="12"/>
                    </a:cubicBezTo>
                    <a:cubicBezTo>
                      <a:pt x="10" y="12"/>
                      <a:pt x="11" y="12"/>
                      <a:pt x="12" y="11"/>
                    </a:cubicBezTo>
                    <a:cubicBezTo>
                      <a:pt x="12" y="10"/>
                      <a:pt x="12" y="10"/>
                      <a:pt x="12" y="9"/>
                    </a:cubicBezTo>
                    <a:cubicBezTo>
                      <a:pt x="12" y="7"/>
                      <a:pt x="11" y="4"/>
                      <a:pt x="8" y="4"/>
                    </a:cubicBezTo>
                    <a:cubicBezTo>
                      <a:pt x="7" y="4"/>
                      <a:pt x="5" y="6"/>
                      <a:pt x="5" y="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16"/>
              <p:cNvSpPr>
                <a:spLocks/>
              </p:cNvSpPr>
              <p:nvPr/>
            </p:nvSpPr>
            <p:spPr bwMode="auto">
              <a:xfrm>
                <a:off x="4591049" y="3214688"/>
                <a:ext cx="41275" cy="90488"/>
              </a:xfrm>
              <a:custGeom>
                <a:avLst/>
                <a:gdLst>
                  <a:gd name="T0" fmla="*/ 15 w 26"/>
                  <a:gd name="T1" fmla="*/ 12 h 57"/>
                  <a:gd name="T2" fmla="*/ 12 w 26"/>
                  <a:gd name="T3" fmla="*/ 12 h 57"/>
                  <a:gd name="T4" fmla="*/ 3 w 26"/>
                  <a:gd name="T5" fmla="*/ 17 h 57"/>
                  <a:gd name="T6" fmla="*/ 0 w 26"/>
                  <a:gd name="T7" fmla="*/ 7 h 57"/>
                  <a:gd name="T8" fmla="*/ 15 w 26"/>
                  <a:gd name="T9" fmla="*/ 0 h 57"/>
                  <a:gd name="T10" fmla="*/ 26 w 26"/>
                  <a:gd name="T11" fmla="*/ 0 h 57"/>
                  <a:gd name="T12" fmla="*/ 26 w 26"/>
                  <a:gd name="T13" fmla="*/ 57 h 57"/>
                  <a:gd name="T14" fmla="*/ 15 w 26"/>
                  <a:gd name="T15" fmla="*/ 57 h 57"/>
                  <a:gd name="T16" fmla="*/ 15 w 26"/>
                  <a:gd name="T17" fmla="*/ 12 h 57"/>
                  <a:gd name="T18" fmla="*/ 15 w 26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7">
                    <a:moveTo>
                      <a:pt x="15" y="12"/>
                    </a:moveTo>
                    <a:lnTo>
                      <a:pt x="12" y="12"/>
                    </a:lnTo>
                    <a:lnTo>
                      <a:pt x="3" y="1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6" y="0"/>
                    </a:lnTo>
                    <a:lnTo>
                      <a:pt x="26" y="57"/>
                    </a:lnTo>
                    <a:lnTo>
                      <a:pt x="15" y="57"/>
                    </a:lnTo>
                    <a:lnTo>
                      <a:pt x="15" y="12"/>
                    </a:lnTo>
                    <a:lnTo>
                      <a:pt x="15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Freeform 17"/>
              <p:cNvSpPr>
                <a:spLocks noEditPoints="1"/>
              </p:cNvSpPr>
              <p:nvPr/>
            </p:nvSpPr>
            <p:spPr bwMode="auto">
              <a:xfrm>
                <a:off x="4645024" y="3214688"/>
                <a:ext cx="66675" cy="93663"/>
              </a:xfrm>
              <a:custGeom>
                <a:avLst/>
                <a:gdLst>
                  <a:gd name="T0" fmla="*/ 18 w 18"/>
                  <a:gd name="T1" fmla="*/ 12 h 25"/>
                  <a:gd name="T2" fmla="*/ 9 w 18"/>
                  <a:gd name="T3" fmla="*/ 25 h 25"/>
                  <a:gd name="T4" fmla="*/ 0 w 18"/>
                  <a:gd name="T5" fmla="*/ 12 h 25"/>
                  <a:gd name="T6" fmla="*/ 9 w 18"/>
                  <a:gd name="T7" fmla="*/ 0 h 25"/>
                  <a:gd name="T8" fmla="*/ 18 w 18"/>
                  <a:gd name="T9" fmla="*/ 12 h 25"/>
                  <a:gd name="T10" fmla="*/ 5 w 18"/>
                  <a:gd name="T11" fmla="*/ 12 h 25"/>
                  <a:gd name="T12" fmla="*/ 9 w 18"/>
                  <a:gd name="T13" fmla="*/ 20 h 25"/>
                  <a:gd name="T14" fmla="*/ 12 w 18"/>
                  <a:gd name="T15" fmla="*/ 12 h 25"/>
                  <a:gd name="T16" fmla="*/ 9 w 18"/>
                  <a:gd name="T17" fmla="*/ 4 h 25"/>
                  <a:gd name="T18" fmla="*/ 5 w 18"/>
                  <a:gd name="T1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25">
                    <a:moveTo>
                      <a:pt x="18" y="12"/>
                    </a:moveTo>
                    <a:cubicBezTo>
                      <a:pt x="18" y="20"/>
                      <a:pt x="15" y="25"/>
                      <a:pt x="9" y="25"/>
                    </a:cubicBezTo>
                    <a:cubicBezTo>
                      <a:pt x="2" y="25"/>
                      <a:pt x="0" y="19"/>
                      <a:pt x="0" y="12"/>
                    </a:cubicBezTo>
                    <a:cubicBezTo>
                      <a:pt x="0" y="5"/>
                      <a:pt x="3" y="0"/>
                      <a:pt x="9" y="0"/>
                    </a:cubicBezTo>
                    <a:cubicBezTo>
                      <a:pt x="15" y="0"/>
                      <a:pt x="18" y="5"/>
                      <a:pt x="18" y="12"/>
                    </a:cubicBezTo>
                    <a:close/>
                    <a:moveTo>
                      <a:pt x="5" y="12"/>
                    </a:moveTo>
                    <a:cubicBezTo>
                      <a:pt x="5" y="18"/>
                      <a:pt x="7" y="20"/>
                      <a:pt x="9" y="20"/>
                    </a:cubicBezTo>
                    <a:cubicBezTo>
                      <a:pt x="11" y="20"/>
                      <a:pt x="12" y="18"/>
                      <a:pt x="12" y="12"/>
                    </a:cubicBezTo>
                    <a:cubicBezTo>
                      <a:pt x="12" y="7"/>
                      <a:pt x="11" y="4"/>
                      <a:pt x="9" y="4"/>
                    </a:cubicBezTo>
                    <a:cubicBezTo>
                      <a:pt x="7" y="4"/>
                      <a:pt x="5" y="7"/>
                      <a:pt x="5" y="1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18"/>
              <p:cNvSpPr>
                <a:spLocks/>
              </p:cNvSpPr>
              <p:nvPr/>
            </p:nvSpPr>
            <p:spPr bwMode="auto">
              <a:xfrm>
                <a:off x="4829174" y="2973388"/>
                <a:ext cx="41275" cy="93663"/>
              </a:xfrm>
              <a:custGeom>
                <a:avLst/>
                <a:gdLst>
                  <a:gd name="T0" fmla="*/ 12 w 26"/>
                  <a:gd name="T1" fmla="*/ 12 h 59"/>
                  <a:gd name="T2" fmla="*/ 12 w 26"/>
                  <a:gd name="T3" fmla="*/ 12 h 59"/>
                  <a:gd name="T4" fmla="*/ 2 w 26"/>
                  <a:gd name="T5" fmla="*/ 19 h 59"/>
                  <a:gd name="T6" fmla="*/ 0 w 26"/>
                  <a:gd name="T7" fmla="*/ 7 h 59"/>
                  <a:gd name="T8" fmla="*/ 14 w 26"/>
                  <a:gd name="T9" fmla="*/ 0 h 59"/>
                  <a:gd name="T10" fmla="*/ 26 w 26"/>
                  <a:gd name="T11" fmla="*/ 0 h 59"/>
                  <a:gd name="T12" fmla="*/ 26 w 26"/>
                  <a:gd name="T13" fmla="*/ 59 h 59"/>
                  <a:gd name="T14" fmla="*/ 12 w 26"/>
                  <a:gd name="T15" fmla="*/ 59 h 59"/>
                  <a:gd name="T16" fmla="*/ 12 w 26"/>
                  <a:gd name="T17" fmla="*/ 12 h 59"/>
                  <a:gd name="T18" fmla="*/ 12 w 26"/>
                  <a:gd name="T19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9">
                    <a:moveTo>
                      <a:pt x="12" y="12"/>
                    </a:moveTo>
                    <a:lnTo>
                      <a:pt x="12" y="12"/>
                    </a:lnTo>
                    <a:lnTo>
                      <a:pt x="2" y="19"/>
                    </a:lnTo>
                    <a:lnTo>
                      <a:pt x="0" y="7"/>
                    </a:lnTo>
                    <a:lnTo>
                      <a:pt x="14" y="0"/>
                    </a:lnTo>
                    <a:lnTo>
                      <a:pt x="26" y="0"/>
                    </a:lnTo>
                    <a:lnTo>
                      <a:pt x="26" y="59"/>
                    </a:lnTo>
                    <a:lnTo>
                      <a:pt x="12" y="59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19"/>
              <p:cNvSpPr>
                <a:spLocks/>
              </p:cNvSpPr>
              <p:nvPr/>
            </p:nvSpPr>
            <p:spPr bwMode="auto">
              <a:xfrm>
                <a:off x="4889499" y="2973388"/>
                <a:ext cx="41275" cy="93663"/>
              </a:xfrm>
              <a:custGeom>
                <a:avLst/>
                <a:gdLst>
                  <a:gd name="T0" fmla="*/ 14 w 26"/>
                  <a:gd name="T1" fmla="*/ 12 h 59"/>
                  <a:gd name="T2" fmla="*/ 14 w 26"/>
                  <a:gd name="T3" fmla="*/ 12 h 59"/>
                  <a:gd name="T4" fmla="*/ 2 w 26"/>
                  <a:gd name="T5" fmla="*/ 19 h 59"/>
                  <a:gd name="T6" fmla="*/ 0 w 26"/>
                  <a:gd name="T7" fmla="*/ 7 h 59"/>
                  <a:gd name="T8" fmla="*/ 16 w 26"/>
                  <a:gd name="T9" fmla="*/ 0 h 59"/>
                  <a:gd name="T10" fmla="*/ 26 w 26"/>
                  <a:gd name="T11" fmla="*/ 0 h 59"/>
                  <a:gd name="T12" fmla="*/ 26 w 26"/>
                  <a:gd name="T13" fmla="*/ 59 h 59"/>
                  <a:gd name="T14" fmla="*/ 14 w 26"/>
                  <a:gd name="T15" fmla="*/ 59 h 59"/>
                  <a:gd name="T16" fmla="*/ 14 w 26"/>
                  <a:gd name="T17" fmla="*/ 12 h 59"/>
                  <a:gd name="T18" fmla="*/ 14 w 26"/>
                  <a:gd name="T19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9">
                    <a:moveTo>
                      <a:pt x="14" y="12"/>
                    </a:moveTo>
                    <a:lnTo>
                      <a:pt x="14" y="12"/>
                    </a:lnTo>
                    <a:lnTo>
                      <a:pt x="2" y="19"/>
                    </a:lnTo>
                    <a:lnTo>
                      <a:pt x="0" y="7"/>
                    </a:lnTo>
                    <a:lnTo>
                      <a:pt x="16" y="0"/>
                    </a:lnTo>
                    <a:lnTo>
                      <a:pt x="26" y="0"/>
                    </a:lnTo>
                    <a:lnTo>
                      <a:pt x="26" y="59"/>
                    </a:lnTo>
                    <a:lnTo>
                      <a:pt x="14" y="59"/>
                    </a:lnTo>
                    <a:lnTo>
                      <a:pt x="14" y="12"/>
                    </a:lnTo>
                    <a:lnTo>
                      <a:pt x="14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20"/>
              <p:cNvSpPr>
                <a:spLocks/>
              </p:cNvSpPr>
              <p:nvPr/>
            </p:nvSpPr>
            <p:spPr bwMode="auto">
              <a:xfrm>
                <a:off x="5141912" y="2874963"/>
                <a:ext cx="41275" cy="90488"/>
              </a:xfrm>
              <a:custGeom>
                <a:avLst/>
                <a:gdLst>
                  <a:gd name="T0" fmla="*/ 12 w 26"/>
                  <a:gd name="T1" fmla="*/ 12 h 57"/>
                  <a:gd name="T2" fmla="*/ 12 w 26"/>
                  <a:gd name="T3" fmla="*/ 12 h 57"/>
                  <a:gd name="T4" fmla="*/ 2 w 26"/>
                  <a:gd name="T5" fmla="*/ 17 h 57"/>
                  <a:gd name="T6" fmla="*/ 0 w 26"/>
                  <a:gd name="T7" fmla="*/ 7 h 57"/>
                  <a:gd name="T8" fmla="*/ 14 w 26"/>
                  <a:gd name="T9" fmla="*/ 0 h 57"/>
                  <a:gd name="T10" fmla="*/ 26 w 26"/>
                  <a:gd name="T11" fmla="*/ 0 h 57"/>
                  <a:gd name="T12" fmla="*/ 26 w 26"/>
                  <a:gd name="T13" fmla="*/ 57 h 57"/>
                  <a:gd name="T14" fmla="*/ 12 w 26"/>
                  <a:gd name="T15" fmla="*/ 57 h 57"/>
                  <a:gd name="T16" fmla="*/ 12 w 26"/>
                  <a:gd name="T17" fmla="*/ 12 h 57"/>
                  <a:gd name="T18" fmla="*/ 12 w 26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7">
                    <a:moveTo>
                      <a:pt x="12" y="12"/>
                    </a:moveTo>
                    <a:lnTo>
                      <a:pt x="12" y="12"/>
                    </a:lnTo>
                    <a:lnTo>
                      <a:pt x="2" y="17"/>
                    </a:lnTo>
                    <a:lnTo>
                      <a:pt x="0" y="7"/>
                    </a:lnTo>
                    <a:lnTo>
                      <a:pt x="14" y="0"/>
                    </a:lnTo>
                    <a:lnTo>
                      <a:pt x="26" y="0"/>
                    </a:lnTo>
                    <a:lnTo>
                      <a:pt x="26" y="57"/>
                    </a:lnTo>
                    <a:lnTo>
                      <a:pt x="12" y="57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21"/>
              <p:cNvSpPr>
                <a:spLocks/>
              </p:cNvSpPr>
              <p:nvPr/>
            </p:nvSpPr>
            <p:spPr bwMode="auto">
              <a:xfrm>
                <a:off x="5202237" y="2874963"/>
                <a:ext cx="68262" cy="90488"/>
              </a:xfrm>
              <a:custGeom>
                <a:avLst/>
                <a:gdLst>
                  <a:gd name="T0" fmla="*/ 0 w 18"/>
                  <a:gd name="T1" fmla="*/ 24 h 24"/>
                  <a:gd name="T2" fmla="*/ 0 w 18"/>
                  <a:gd name="T3" fmla="*/ 21 h 24"/>
                  <a:gd name="T4" fmla="*/ 3 w 18"/>
                  <a:gd name="T5" fmla="*/ 18 h 24"/>
                  <a:gd name="T6" fmla="*/ 11 w 18"/>
                  <a:gd name="T7" fmla="*/ 8 h 24"/>
                  <a:gd name="T8" fmla="*/ 7 w 18"/>
                  <a:gd name="T9" fmla="*/ 4 h 24"/>
                  <a:gd name="T10" fmla="*/ 2 w 18"/>
                  <a:gd name="T11" fmla="*/ 6 h 24"/>
                  <a:gd name="T12" fmla="*/ 1 w 18"/>
                  <a:gd name="T13" fmla="*/ 2 h 24"/>
                  <a:gd name="T14" fmla="*/ 9 w 18"/>
                  <a:gd name="T15" fmla="*/ 0 h 24"/>
                  <a:gd name="T16" fmla="*/ 17 w 18"/>
                  <a:gd name="T17" fmla="*/ 7 h 24"/>
                  <a:gd name="T18" fmla="*/ 11 w 18"/>
                  <a:gd name="T19" fmla="*/ 18 h 24"/>
                  <a:gd name="T20" fmla="*/ 8 w 18"/>
                  <a:gd name="T21" fmla="*/ 20 h 24"/>
                  <a:gd name="T22" fmla="*/ 8 w 18"/>
                  <a:gd name="T23" fmla="*/ 20 h 24"/>
                  <a:gd name="T24" fmla="*/ 18 w 18"/>
                  <a:gd name="T25" fmla="*/ 20 h 24"/>
                  <a:gd name="T26" fmla="*/ 18 w 18"/>
                  <a:gd name="T27" fmla="*/ 24 h 24"/>
                  <a:gd name="T28" fmla="*/ 0 w 18"/>
                  <a:gd name="T2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24">
                    <a:moveTo>
                      <a:pt x="0" y="24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9" y="13"/>
                      <a:pt x="11" y="11"/>
                      <a:pt x="11" y="8"/>
                    </a:cubicBezTo>
                    <a:cubicBezTo>
                      <a:pt x="11" y="6"/>
                      <a:pt x="10" y="4"/>
                      <a:pt x="7" y="4"/>
                    </a:cubicBezTo>
                    <a:cubicBezTo>
                      <a:pt x="5" y="4"/>
                      <a:pt x="3" y="5"/>
                      <a:pt x="2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5" y="0"/>
                      <a:pt x="9" y="0"/>
                    </a:cubicBezTo>
                    <a:cubicBezTo>
                      <a:pt x="14" y="0"/>
                      <a:pt x="17" y="3"/>
                      <a:pt x="17" y="7"/>
                    </a:cubicBezTo>
                    <a:cubicBezTo>
                      <a:pt x="17" y="11"/>
                      <a:pt x="14" y="15"/>
                      <a:pt x="11" y="1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0" y="24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3" name="Freeform 45"/>
              <p:cNvSpPr>
                <a:spLocks/>
              </p:cNvSpPr>
              <p:nvPr/>
            </p:nvSpPr>
            <p:spPr bwMode="auto">
              <a:xfrm>
                <a:off x="5510212" y="2965450"/>
                <a:ext cx="42862" cy="90488"/>
              </a:xfrm>
              <a:custGeom>
                <a:avLst/>
                <a:gdLst>
                  <a:gd name="T0" fmla="*/ 12 w 27"/>
                  <a:gd name="T1" fmla="*/ 12 h 57"/>
                  <a:gd name="T2" fmla="*/ 12 w 27"/>
                  <a:gd name="T3" fmla="*/ 12 h 57"/>
                  <a:gd name="T4" fmla="*/ 3 w 27"/>
                  <a:gd name="T5" fmla="*/ 17 h 57"/>
                  <a:gd name="T6" fmla="*/ 0 w 27"/>
                  <a:gd name="T7" fmla="*/ 7 h 57"/>
                  <a:gd name="T8" fmla="*/ 15 w 27"/>
                  <a:gd name="T9" fmla="*/ 0 h 57"/>
                  <a:gd name="T10" fmla="*/ 27 w 27"/>
                  <a:gd name="T11" fmla="*/ 0 h 57"/>
                  <a:gd name="T12" fmla="*/ 27 w 27"/>
                  <a:gd name="T13" fmla="*/ 57 h 57"/>
                  <a:gd name="T14" fmla="*/ 12 w 27"/>
                  <a:gd name="T15" fmla="*/ 57 h 57"/>
                  <a:gd name="T16" fmla="*/ 12 w 27"/>
                  <a:gd name="T17" fmla="*/ 12 h 57"/>
                  <a:gd name="T18" fmla="*/ 12 w 27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57">
                    <a:moveTo>
                      <a:pt x="12" y="12"/>
                    </a:moveTo>
                    <a:lnTo>
                      <a:pt x="12" y="12"/>
                    </a:lnTo>
                    <a:lnTo>
                      <a:pt x="3" y="1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7" y="0"/>
                    </a:lnTo>
                    <a:lnTo>
                      <a:pt x="27" y="57"/>
                    </a:lnTo>
                    <a:lnTo>
                      <a:pt x="12" y="57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4" name="Freeform 46"/>
              <p:cNvSpPr>
                <a:spLocks/>
              </p:cNvSpPr>
              <p:nvPr/>
            </p:nvSpPr>
            <p:spPr bwMode="auto">
              <a:xfrm>
                <a:off x="5770562" y="3203575"/>
                <a:ext cx="65087" cy="90488"/>
              </a:xfrm>
              <a:custGeom>
                <a:avLst/>
                <a:gdLst>
                  <a:gd name="T0" fmla="*/ 0 w 17"/>
                  <a:gd name="T1" fmla="*/ 24 h 24"/>
                  <a:gd name="T2" fmla="*/ 0 w 17"/>
                  <a:gd name="T3" fmla="*/ 21 h 24"/>
                  <a:gd name="T4" fmla="*/ 3 w 17"/>
                  <a:gd name="T5" fmla="*/ 18 h 24"/>
                  <a:gd name="T6" fmla="*/ 11 w 17"/>
                  <a:gd name="T7" fmla="*/ 8 h 24"/>
                  <a:gd name="T8" fmla="*/ 7 w 17"/>
                  <a:gd name="T9" fmla="*/ 4 h 24"/>
                  <a:gd name="T10" fmla="*/ 2 w 17"/>
                  <a:gd name="T11" fmla="*/ 6 h 24"/>
                  <a:gd name="T12" fmla="*/ 0 w 17"/>
                  <a:gd name="T13" fmla="*/ 2 h 24"/>
                  <a:gd name="T14" fmla="*/ 8 w 17"/>
                  <a:gd name="T15" fmla="*/ 0 h 24"/>
                  <a:gd name="T16" fmla="*/ 17 w 17"/>
                  <a:gd name="T17" fmla="*/ 7 h 24"/>
                  <a:gd name="T18" fmla="*/ 10 w 17"/>
                  <a:gd name="T19" fmla="*/ 18 h 24"/>
                  <a:gd name="T20" fmla="*/ 8 w 17"/>
                  <a:gd name="T21" fmla="*/ 20 h 24"/>
                  <a:gd name="T22" fmla="*/ 8 w 17"/>
                  <a:gd name="T23" fmla="*/ 20 h 24"/>
                  <a:gd name="T24" fmla="*/ 17 w 17"/>
                  <a:gd name="T25" fmla="*/ 20 h 24"/>
                  <a:gd name="T26" fmla="*/ 17 w 17"/>
                  <a:gd name="T27" fmla="*/ 24 h 24"/>
                  <a:gd name="T28" fmla="*/ 0 w 17"/>
                  <a:gd name="T2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" h="24">
                    <a:moveTo>
                      <a:pt x="0" y="24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8" y="13"/>
                      <a:pt x="11" y="11"/>
                      <a:pt x="11" y="8"/>
                    </a:cubicBezTo>
                    <a:cubicBezTo>
                      <a:pt x="11" y="6"/>
                      <a:pt x="10" y="4"/>
                      <a:pt x="7" y="4"/>
                    </a:cubicBezTo>
                    <a:cubicBezTo>
                      <a:pt x="5" y="4"/>
                      <a:pt x="3" y="5"/>
                      <a:pt x="2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1"/>
                      <a:pt x="5" y="0"/>
                      <a:pt x="8" y="0"/>
                    </a:cubicBezTo>
                    <a:cubicBezTo>
                      <a:pt x="14" y="0"/>
                      <a:pt x="17" y="3"/>
                      <a:pt x="17" y="7"/>
                    </a:cubicBezTo>
                    <a:cubicBezTo>
                      <a:pt x="17" y="11"/>
                      <a:pt x="14" y="15"/>
                      <a:pt x="10" y="1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0" y="24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5" name="Freeform 47"/>
              <p:cNvSpPr>
                <a:spLocks/>
              </p:cNvSpPr>
              <p:nvPr/>
            </p:nvSpPr>
            <p:spPr bwMode="auto">
              <a:xfrm>
                <a:off x="5883274" y="3565525"/>
                <a:ext cx="68262" cy="93663"/>
              </a:xfrm>
              <a:custGeom>
                <a:avLst/>
                <a:gdLst>
                  <a:gd name="T0" fmla="*/ 2 w 18"/>
                  <a:gd name="T1" fmla="*/ 19 h 25"/>
                  <a:gd name="T2" fmla="*/ 7 w 18"/>
                  <a:gd name="T3" fmla="*/ 21 h 25"/>
                  <a:gd name="T4" fmla="*/ 12 w 18"/>
                  <a:gd name="T5" fmla="*/ 18 h 25"/>
                  <a:gd name="T6" fmla="*/ 7 w 18"/>
                  <a:gd name="T7" fmla="*/ 14 h 25"/>
                  <a:gd name="T8" fmla="*/ 4 w 18"/>
                  <a:gd name="T9" fmla="*/ 14 h 25"/>
                  <a:gd name="T10" fmla="*/ 4 w 18"/>
                  <a:gd name="T11" fmla="*/ 10 h 25"/>
                  <a:gd name="T12" fmla="*/ 7 w 18"/>
                  <a:gd name="T13" fmla="*/ 10 h 25"/>
                  <a:gd name="T14" fmla="*/ 11 w 18"/>
                  <a:gd name="T15" fmla="*/ 7 h 25"/>
                  <a:gd name="T16" fmla="*/ 7 w 18"/>
                  <a:gd name="T17" fmla="*/ 5 h 25"/>
                  <a:gd name="T18" fmla="*/ 2 w 18"/>
                  <a:gd name="T19" fmla="*/ 6 h 25"/>
                  <a:gd name="T20" fmla="*/ 1 w 18"/>
                  <a:gd name="T21" fmla="*/ 2 h 25"/>
                  <a:gd name="T22" fmla="*/ 9 w 18"/>
                  <a:gd name="T23" fmla="*/ 0 h 25"/>
                  <a:gd name="T24" fmla="*/ 17 w 18"/>
                  <a:gd name="T25" fmla="*/ 6 h 25"/>
                  <a:gd name="T26" fmla="*/ 12 w 18"/>
                  <a:gd name="T27" fmla="*/ 12 h 25"/>
                  <a:gd name="T28" fmla="*/ 12 w 18"/>
                  <a:gd name="T29" fmla="*/ 12 h 25"/>
                  <a:gd name="T30" fmla="*/ 18 w 18"/>
                  <a:gd name="T31" fmla="*/ 18 h 25"/>
                  <a:gd name="T32" fmla="*/ 8 w 18"/>
                  <a:gd name="T33" fmla="*/ 25 h 25"/>
                  <a:gd name="T34" fmla="*/ 0 w 18"/>
                  <a:gd name="T35" fmla="*/ 24 h 25"/>
                  <a:gd name="T36" fmla="*/ 2 w 18"/>
                  <a:gd name="T37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5">
                    <a:moveTo>
                      <a:pt x="2" y="19"/>
                    </a:moveTo>
                    <a:cubicBezTo>
                      <a:pt x="3" y="20"/>
                      <a:pt x="5" y="21"/>
                      <a:pt x="7" y="21"/>
                    </a:cubicBezTo>
                    <a:cubicBezTo>
                      <a:pt x="10" y="21"/>
                      <a:pt x="12" y="19"/>
                      <a:pt x="12" y="18"/>
                    </a:cubicBezTo>
                    <a:cubicBezTo>
                      <a:pt x="12" y="15"/>
                      <a:pt x="9" y="14"/>
                      <a:pt x="7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9" y="10"/>
                      <a:pt x="11" y="9"/>
                      <a:pt x="11" y="7"/>
                    </a:cubicBezTo>
                    <a:cubicBezTo>
                      <a:pt x="11" y="6"/>
                      <a:pt x="10" y="5"/>
                      <a:pt x="7" y="5"/>
                    </a:cubicBezTo>
                    <a:cubicBezTo>
                      <a:pt x="5" y="5"/>
                      <a:pt x="3" y="6"/>
                      <a:pt x="2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1"/>
                      <a:pt x="6" y="0"/>
                      <a:pt x="9" y="0"/>
                    </a:cubicBezTo>
                    <a:cubicBezTo>
                      <a:pt x="14" y="0"/>
                      <a:pt x="17" y="3"/>
                      <a:pt x="17" y="6"/>
                    </a:cubicBezTo>
                    <a:cubicBezTo>
                      <a:pt x="17" y="9"/>
                      <a:pt x="15" y="11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5" y="12"/>
                      <a:pt x="18" y="15"/>
                      <a:pt x="18" y="18"/>
                    </a:cubicBezTo>
                    <a:cubicBezTo>
                      <a:pt x="18" y="22"/>
                      <a:pt x="14" y="25"/>
                      <a:pt x="8" y="25"/>
                    </a:cubicBezTo>
                    <a:cubicBezTo>
                      <a:pt x="5" y="25"/>
                      <a:pt x="2" y="24"/>
                      <a:pt x="0" y="24"/>
                    </a:cubicBezTo>
                    <a:lnTo>
                      <a:pt x="2" y="1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6" name="Freeform 48"/>
              <p:cNvSpPr>
                <a:spLocks noEditPoints="1"/>
              </p:cNvSpPr>
              <p:nvPr/>
            </p:nvSpPr>
            <p:spPr bwMode="auto">
              <a:xfrm>
                <a:off x="5770562" y="3919538"/>
                <a:ext cx="71437" cy="93663"/>
              </a:xfrm>
              <a:custGeom>
                <a:avLst/>
                <a:gdLst>
                  <a:gd name="T0" fmla="*/ 11 w 19"/>
                  <a:gd name="T1" fmla="*/ 25 h 25"/>
                  <a:gd name="T2" fmla="*/ 11 w 19"/>
                  <a:gd name="T3" fmla="*/ 19 h 25"/>
                  <a:gd name="T4" fmla="*/ 0 w 19"/>
                  <a:gd name="T5" fmla="*/ 19 h 25"/>
                  <a:gd name="T6" fmla="*/ 0 w 19"/>
                  <a:gd name="T7" fmla="*/ 15 h 25"/>
                  <a:gd name="T8" fmla="*/ 10 w 19"/>
                  <a:gd name="T9" fmla="*/ 0 h 25"/>
                  <a:gd name="T10" fmla="*/ 17 w 19"/>
                  <a:gd name="T11" fmla="*/ 0 h 25"/>
                  <a:gd name="T12" fmla="*/ 17 w 19"/>
                  <a:gd name="T13" fmla="*/ 15 h 25"/>
                  <a:gd name="T14" fmla="*/ 19 w 19"/>
                  <a:gd name="T15" fmla="*/ 15 h 25"/>
                  <a:gd name="T16" fmla="*/ 19 w 19"/>
                  <a:gd name="T17" fmla="*/ 19 h 25"/>
                  <a:gd name="T18" fmla="*/ 17 w 19"/>
                  <a:gd name="T19" fmla="*/ 19 h 25"/>
                  <a:gd name="T20" fmla="*/ 17 w 19"/>
                  <a:gd name="T21" fmla="*/ 25 h 25"/>
                  <a:gd name="T22" fmla="*/ 11 w 19"/>
                  <a:gd name="T23" fmla="*/ 25 h 25"/>
                  <a:gd name="T24" fmla="*/ 11 w 19"/>
                  <a:gd name="T25" fmla="*/ 15 h 25"/>
                  <a:gd name="T26" fmla="*/ 11 w 19"/>
                  <a:gd name="T27" fmla="*/ 9 h 25"/>
                  <a:gd name="T28" fmla="*/ 11 w 19"/>
                  <a:gd name="T29" fmla="*/ 5 h 25"/>
                  <a:gd name="T30" fmla="*/ 11 w 19"/>
                  <a:gd name="T31" fmla="*/ 5 h 25"/>
                  <a:gd name="T32" fmla="*/ 9 w 19"/>
                  <a:gd name="T33" fmla="*/ 9 h 25"/>
                  <a:gd name="T34" fmla="*/ 6 w 19"/>
                  <a:gd name="T35" fmla="*/ 15 h 25"/>
                  <a:gd name="T36" fmla="*/ 6 w 19"/>
                  <a:gd name="T37" fmla="*/ 15 h 25"/>
                  <a:gd name="T38" fmla="*/ 11 w 19"/>
                  <a:gd name="T39" fmla="*/ 1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" h="25">
                    <a:moveTo>
                      <a:pt x="11" y="25"/>
                    </a:moveTo>
                    <a:cubicBezTo>
                      <a:pt x="11" y="19"/>
                      <a:pt x="11" y="19"/>
                      <a:pt x="1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5"/>
                      <a:pt x="17" y="25"/>
                      <a:pt x="17" y="25"/>
                    </a:cubicBezTo>
                    <a:lnTo>
                      <a:pt x="11" y="25"/>
                    </a:lnTo>
                    <a:close/>
                    <a:moveTo>
                      <a:pt x="11" y="15"/>
                    </a:moveTo>
                    <a:cubicBezTo>
                      <a:pt x="11" y="9"/>
                      <a:pt x="11" y="9"/>
                      <a:pt x="11" y="9"/>
                    </a:cubicBezTo>
                    <a:cubicBezTo>
                      <a:pt x="11" y="8"/>
                      <a:pt x="11" y="6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6"/>
                      <a:pt x="10" y="8"/>
                      <a:pt x="9" y="9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lnTo>
                      <a:pt x="11" y="1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7" name="Freeform 49"/>
              <p:cNvSpPr>
                <a:spLocks/>
              </p:cNvSpPr>
              <p:nvPr/>
            </p:nvSpPr>
            <p:spPr bwMode="auto">
              <a:xfrm>
                <a:off x="5529262" y="4160838"/>
                <a:ext cx="68262" cy="93663"/>
              </a:xfrm>
              <a:custGeom>
                <a:avLst/>
                <a:gdLst>
                  <a:gd name="T0" fmla="*/ 17 w 18"/>
                  <a:gd name="T1" fmla="*/ 5 h 25"/>
                  <a:gd name="T2" fmla="*/ 7 w 18"/>
                  <a:gd name="T3" fmla="*/ 5 h 25"/>
                  <a:gd name="T4" fmla="*/ 7 w 18"/>
                  <a:gd name="T5" fmla="*/ 9 h 25"/>
                  <a:gd name="T6" fmla="*/ 8 w 18"/>
                  <a:gd name="T7" fmla="*/ 8 h 25"/>
                  <a:gd name="T8" fmla="*/ 15 w 18"/>
                  <a:gd name="T9" fmla="*/ 10 h 25"/>
                  <a:gd name="T10" fmla="*/ 18 w 18"/>
                  <a:gd name="T11" fmla="*/ 16 h 25"/>
                  <a:gd name="T12" fmla="*/ 7 w 18"/>
                  <a:gd name="T13" fmla="*/ 25 h 25"/>
                  <a:gd name="T14" fmla="*/ 0 w 18"/>
                  <a:gd name="T15" fmla="*/ 23 h 25"/>
                  <a:gd name="T16" fmla="*/ 1 w 18"/>
                  <a:gd name="T17" fmla="*/ 19 h 25"/>
                  <a:gd name="T18" fmla="*/ 7 w 18"/>
                  <a:gd name="T19" fmla="*/ 20 h 25"/>
                  <a:gd name="T20" fmla="*/ 12 w 18"/>
                  <a:gd name="T21" fmla="*/ 17 h 25"/>
                  <a:gd name="T22" fmla="*/ 5 w 18"/>
                  <a:gd name="T23" fmla="*/ 13 h 25"/>
                  <a:gd name="T24" fmla="*/ 2 w 18"/>
                  <a:gd name="T25" fmla="*/ 13 h 25"/>
                  <a:gd name="T26" fmla="*/ 3 w 18"/>
                  <a:gd name="T27" fmla="*/ 0 h 25"/>
                  <a:gd name="T28" fmla="*/ 17 w 18"/>
                  <a:gd name="T29" fmla="*/ 0 h 25"/>
                  <a:gd name="T30" fmla="*/ 17 w 18"/>
                  <a:gd name="T31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" h="25">
                    <a:moveTo>
                      <a:pt x="17" y="5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8"/>
                      <a:pt x="8" y="8"/>
                      <a:pt x="8" y="8"/>
                    </a:cubicBezTo>
                    <a:cubicBezTo>
                      <a:pt x="10" y="8"/>
                      <a:pt x="13" y="9"/>
                      <a:pt x="15" y="10"/>
                    </a:cubicBezTo>
                    <a:cubicBezTo>
                      <a:pt x="16" y="11"/>
                      <a:pt x="18" y="13"/>
                      <a:pt x="18" y="16"/>
                    </a:cubicBezTo>
                    <a:cubicBezTo>
                      <a:pt x="18" y="21"/>
                      <a:pt x="14" y="25"/>
                      <a:pt x="7" y="25"/>
                    </a:cubicBezTo>
                    <a:cubicBezTo>
                      <a:pt x="4" y="25"/>
                      <a:pt x="2" y="24"/>
                      <a:pt x="0" y="23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2" y="20"/>
                      <a:pt x="5" y="20"/>
                      <a:pt x="7" y="20"/>
                    </a:cubicBezTo>
                    <a:cubicBezTo>
                      <a:pt x="9" y="20"/>
                      <a:pt x="12" y="19"/>
                      <a:pt x="12" y="17"/>
                    </a:cubicBezTo>
                    <a:cubicBezTo>
                      <a:pt x="12" y="14"/>
                      <a:pt x="10" y="13"/>
                      <a:pt x="5" y="13"/>
                    </a:cubicBezTo>
                    <a:cubicBezTo>
                      <a:pt x="4" y="13"/>
                      <a:pt x="3" y="13"/>
                      <a:pt x="2" y="1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5"/>
                      <a:pt x="17" y="5"/>
                      <a:pt x="17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8" name="Freeform 50"/>
              <p:cNvSpPr>
                <a:spLocks noEditPoints="1"/>
              </p:cNvSpPr>
              <p:nvPr/>
            </p:nvSpPr>
            <p:spPr bwMode="auto">
              <a:xfrm>
                <a:off x="5180012" y="4254500"/>
                <a:ext cx="66675" cy="93663"/>
              </a:xfrm>
              <a:custGeom>
                <a:avLst/>
                <a:gdLst>
                  <a:gd name="T0" fmla="*/ 16 w 18"/>
                  <a:gd name="T1" fmla="*/ 4 h 25"/>
                  <a:gd name="T2" fmla="*/ 13 w 18"/>
                  <a:gd name="T3" fmla="*/ 4 h 25"/>
                  <a:gd name="T4" fmla="*/ 5 w 18"/>
                  <a:gd name="T5" fmla="*/ 10 h 25"/>
                  <a:gd name="T6" fmla="*/ 6 w 18"/>
                  <a:gd name="T7" fmla="*/ 10 h 25"/>
                  <a:gd name="T8" fmla="*/ 11 w 18"/>
                  <a:gd name="T9" fmla="*/ 8 h 25"/>
                  <a:gd name="T10" fmla="*/ 18 w 18"/>
                  <a:gd name="T11" fmla="*/ 16 h 25"/>
                  <a:gd name="T12" fmla="*/ 9 w 18"/>
                  <a:gd name="T13" fmla="*/ 25 h 25"/>
                  <a:gd name="T14" fmla="*/ 0 w 18"/>
                  <a:gd name="T15" fmla="*/ 14 h 25"/>
                  <a:gd name="T16" fmla="*/ 4 w 18"/>
                  <a:gd name="T17" fmla="*/ 3 h 25"/>
                  <a:gd name="T18" fmla="*/ 13 w 18"/>
                  <a:gd name="T19" fmla="*/ 0 h 25"/>
                  <a:gd name="T20" fmla="*/ 16 w 18"/>
                  <a:gd name="T21" fmla="*/ 0 h 25"/>
                  <a:gd name="T22" fmla="*/ 16 w 18"/>
                  <a:gd name="T23" fmla="*/ 4 h 25"/>
                  <a:gd name="T24" fmla="*/ 12 w 18"/>
                  <a:gd name="T25" fmla="*/ 16 h 25"/>
                  <a:gd name="T26" fmla="*/ 9 w 18"/>
                  <a:gd name="T27" fmla="*/ 12 h 25"/>
                  <a:gd name="T28" fmla="*/ 6 w 18"/>
                  <a:gd name="T29" fmla="*/ 14 h 25"/>
                  <a:gd name="T30" fmla="*/ 5 w 18"/>
                  <a:gd name="T31" fmla="*/ 16 h 25"/>
                  <a:gd name="T32" fmla="*/ 9 w 18"/>
                  <a:gd name="T33" fmla="*/ 21 h 25"/>
                  <a:gd name="T34" fmla="*/ 12 w 18"/>
                  <a:gd name="T35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" h="25">
                    <a:moveTo>
                      <a:pt x="16" y="4"/>
                    </a:moveTo>
                    <a:cubicBezTo>
                      <a:pt x="15" y="4"/>
                      <a:pt x="14" y="4"/>
                      <a:pt x="13" y="4"/>
                    </a:cubicBezTo>
                    <a:cubicBezTo>
                      <a:pt x="8" y="5"/>
                      <a:pt x="6" y="7"/>
                      <a:pt x="5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9"/>
                      <a:pt x="8" y="8"/>
                      <a:pt x="11" y="8"/>
                    </a:cubicBezTo>
                    <a:cubicBezTo>
                      <a:pt x="15" y="8"/>
                      <a:pt x="18" y="11"/>
                      <a:pt x="18" y="16"/>
                    </a:cubicBezTo>
                    <a:cubicBezTo>
                      <a:pt x="18" y="21"/>
                      <a:pt x="15" y="25"/>
                      <a:pt x="9" y="25"/>
                    </a:cubicBezTo>
                    <a:cubicBezTo>
                      <a:pt x="3" y="25"/>
                      <a:pt x="0" y="20"/>
                      <a:pt x="0" y="14"/>
                    </a:cubicBezTo>
                    <a:cubicBezTo>
                      <a:pt x="0" y="10"/>
                      <a:pt x="1" y="6"/>
                      <a:pt x="4" y="3"/>
                    </a:cubicBezTo>
                    <a:cubicBezTo>
                      <a:pt x="6" y="1"/>
                      <a:pt x="10" y="0"/>
                      <a:pt x="13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16" y="4"/>
                      <a:pt x="16" y="4"/>
                      <a:pt x="16" y="4"/>
                    </a:cubicBezTo>
                    <a:close/>
                    <a:moveTo>
                      <a:pt x="12" y="16"/>
                    </a:moveTo>
                    <a:cubicBezTo>
                      <a:pt x="12" y="14"/>
                      <a:pt x="11" y="12"/>
                      <a:pt x="9" y="12"/>
                    </a:cubicBezTo>
                    <a:cubicBezTo>
                      <a:pt x="7" y="12"/>
                      <a:pt x="6" y="13"/>
                      <a:pt x="6" y="14"/>
                    </a:cubicBezTo>
                    <a:cubicBezTo>
                      <a:pt x="5" y="15"/>
                      <a:pt x="5" y="15"/>
                      <a:pt x="5" y="16"/>
                    </a:cubicBezTo>
                    <a:cubicBezTo>
                      <a:pt x="5" y="18"/>
                      <a:pt x="7" y="21"/>
                      <a:pt x="9" y="21"/>
                    </a:cubicBezTo>
                    <a:cubicBezTo>
                      <a:pt x="11" y="21"/>
                      <a:pt x="12" y="19"/>
                      <a:pt x="12" y="1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9" name="Freeform 51"/>
              <p:cNvSpPr>
                <a:spLocks/>
              </p:cNvSpPr>
              <p:nvPr/>
            </p:nvSpPr>
            <p:spPr bwMode="auto">
              <a:xfrm>
                <a:off x="4848224" y="4160838"/>
                <a:ext cx="63500" cy="93663"/>
              </a:xfrm>
              <a:custGeom>
                <a:avLst/>
                <a:gdLst>
                  <a:gd name="T0" fmla="*/ 40 w 40"/>
                  <a:gd name="T1" fmla="*/ 0 h 59"/>
                  <a:gd name="T2" fmla="*/ 40 w 40"/>
                  <a:gd name="T3" fmla="*/ 9 h 59"/>
                  <a:gd name="T4" fmla="*/ 16 w 40"/>
                  <a:gd name="T5" fmla="*/ 59 h 59"/>
                  <a:gd name="T6" fmla="*/ 2 w 40"/>
                  <a:gd name="T7" fmla="*/ 59 h 59"/>
                  <a:gd name="T8" fmla="*/ 26 w 40"/>
                  <a:gd name="T9" fmla="*/ 12 h 59"/>
                  <a:gd name="T10" fmla="*/ 26 w 40"/>
                  <a:gd name="T11" fmla="*/ 12 h 59"/>
                  <a:gd name="T12" fmla="*/ 0 w 40"/>
                  <a:gd name="T13" fmla="*/ 12 h 59"/>
                  <a:gd name="T14" fmla="*/ 0 w 40"/>
                  <a:gd name="T15" fmla="*/ 0 h 59"/>
                  <a:gd name="T16" fmla="*/ 40 w 40"/>
                  <a:gd name="T17" fmla="*/ 0 h 59"/>
                  <a:gd name="T18" fmla="*/ 40 w 40"/>
                  <a:gd name="T1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59">
                    <a:moveTo>
                      <a:pt x="40" y="0"/>
                    </a:moveTo>
                    <a:lnTo>
                      <a:pt x="40" y="9"/>
                    </a:lnTo>
                    <a:lnTo>
                      <a:pt x="16" y="59"/>
                    </a:lnTo>
                    <a:lnTo>
                      <a:pt x="2" y="59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0" name="Freeform 52"/>
              <p:cNvSpPr>
                <a:spLocks noEditPoints="1"/>
              </p:cNvSpPr>
              <p:nvPr/>
            </p:nvSpPr>
            <p:spPr bwMode="auto">
              <a:xfrm>
                <a:off x="4584699" y="3919538"/>
                <a:ext cx="66675" cy="93663"/>
              </a:xfrm>
              <a:custGeom>
                <a:avLst/>
                <a:gdLst>
                  <a:gd name="T0" fmla="*/ 4 w 18"/>
                  <a:gd name="T1" fmla="*/ 12 h 25"/>
                  <a:gd name="T2" fmla="*/ 0 w 18"/>
                  <a:gd name="T3" fmla="*/ 7 h 25"/>
                  <a:gd name="T4" fmla="*/ 9 w 18"/>
                  <a:gd name="T5" fmla="*/ 0 h 25"/>
                  <a:gd name="T6" fmla="*/ 17 w 18"/>
                  <a:gd name="T7" fmla="*/ 6 h 25"/>
                  <a:gd name="T8" fmla="*/ 13 w 18"/>
                  <a:gd name="T9" fmla="*/ 12 h 25"/>
                  <a:gd name="T10" fmla="*/ 13 w 18"/>
                  <a:gd name="T11" fmla="*/ 12 h 25"/>
                  <a:gd name="T12" fmla="*/ 18 w 18"/>
                  <a:gd name="T13" fmla="*/ 18 h 25"/>
                  <a:gd name="T14" fmla="*/ 9 w 18"/>
                  <a:gd name="T15" fmla="*/ 25 h 25"/>
                  <a:gd name="T16" fmla="*/ 0 w 18"/>
                  <a:gd name="T17" fmla="*/ 18 h 25"/>
                  <a:gd name="T18" fmla="*/ 4 w 18"/>
                  <a:gd name="T19" fmla="*/ 12 h 25"/>
                  <a:gd name="T20" fmla="*/ 4 w 18"/>
                  <a:gd name="T21" fmla="*/ 12 h 25"/>
                  <a:gd name="T22" fmla="*/ 12 w 18"/>
                  <a:gd name="T23" fmla="*/ 18 h 25"/>
                  <a:gd name="T24" fmla="*/ 8 w 18"/>
                  <a:gd name="T25" fmla="*/ 14 h 25"/>
                  <a:gd name="T26" fmla="*/ 5 w 18"/>
                  <a:gd name="T27" fmla="*/ 18 h 25"/>
                  <a:gd name="T28" fmla="*/ 9 w 18"/>
                  <a:gd name="T29" fmla="*/ 21 h 25"/>
                  <a:gd name="T30" fmla="*/ 12 w 18"/>
                  <a:gd name="T31" fmla="*/ 18 h 25"/>
                  <a:gd name="T32" fmla="*/ 6 w 18"/>
                  <a:gd name="T33" fmla="*/ 7 h 25"/>
                  <a:gd name="T34" fmla="*/ 9 w 18"/>
                  <a:gd name="T35" fmla="*/ 10 h 25"/>
                  <a:gd name="T36" fmla="*/ 12 w 18"/>
                  <a:gd name="T37" fmla="*/ 7 h 25"/>
                  <a:gd name="T38" fmla="*/ 9 w 18"/>
                  <a:gd name="T39" fmla="*/ 4 h 25"/>
                  <a:gd name="T40" fmla="*/ 6 w 18"/>
                  <a:gd name="T41" fmla="*/ 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25">
                    <a:moveTo>
                      <a:pt x="4" y="12"/>
                    </a:moveTo>
                    <a:cubicBezTo>
                      <a:pt x="2" y="11"/>
                      <a:pt x="0" y="9"/>
                      <a:pt x="0" y="7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5" y="0"/>
                      <a:pt x="17" y="3"/>
                      <a:pt x="17" y="6"/>
                    </a:cubicBezTo>
                    <a:cubicBezTo>
                      <a:pt x="17" y="8"/>
                      <a:pt x="16" y="10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6" y="13"/>
                      <a:pt x="18" y="15"/>
                      <a:pt x="18" y="18"/>
                    </a:cubicBezTo>
                    <a:cubicBezTo>
                      <a:pt x="18" y="22"/>
                      <a:pt x="14" y="25"/>
                      <a:pt x="9" y="25"/>
                    </a:cubicBezTo>
                    <a:cubicBezTo>
                      <a:pt x="2" y="25"/>
                      <a:pt x="0" y="22"/>
                      <a:pt x="0" y="18"/>
                    </a:cubicBezTo>
                    <a:cubicBezTo>
                      <a:pt x="0" y="15"/>
                      <a:pt x="1" y="13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lose/>
                    <a:moveTo>
                      <a:pt x="12" y="18"/>
                    </a:moveTo>
                    <a:cubicBezTo>
                      <a:pt x="12" y="16"/>
                      <a:pt x="11" y="15"/>
                      <a:pt x="8" y="14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11" y="21"/>
                      <a:pt x="12" y="20"/>
                      <a:pt x="12" y="18"/>
                    </a:cubicBezTo>
                    <a:close/>
                    <a:moveTo>
                      <a:pt x="6" y="7"/>
                    </a:moveTo>
                    <a:cubicBezTo>
                      <a:pt x="6" y="8"/>
                      <a:pt x="7" y="9"/>
                      <a:pt x="9" y="10"/>
                    </a:cubicBezTo>
                    <a:cubicBezTo>
                      <a:pt x="10" y="10"/>
                      <a:pt x="12" y="8"/>
                      <a:pt x="12" y="7"/>
                    </a:cubicBezTo>
                    <a:cubicBezTo>
                      <a:pt x="12" y="5"/>
                      <a:pt x="11" y="4"/>
                      <a:pt x="9" y="4"/>
                    </a:cubicBezTo>
                    <a:cubicBezTo>
                      <a:pt x="7" y="4"/>
                      <a:pt x="6" y="5"/>
                      <a:pt x="6" y="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1" name="Freeform 53"/>
              <p:cNvSpPr>
                <a:spLocks noEditPoints="1"/>
              </p:cNvSpPr>
              <p:nvPr/>
            </p:nvSpPr>
            <p:spPr bwMode="auto">
              <a:xfrm>
                <a:off x="4475162" y="3554413"/>
                <a:ext cx="66675" cy="93663"/>
              </a:xfrm>
              <a:custGeom>
                <a:avLst/>
                <a:gdLst>
                  <a:gd name="T0" fmla="*/ 2 w 18"/>
                  <a:gd name="T1" fmla="*/ 21 h 25"/>
                  <a:gd name="T2" fmla="*/ 4 w 18"/>
                  <a:gd name="T3" fmla="*/ 21 h 25"/>
                  <a:gd name="T4" fmla="*/ 9 w 18"/>
                  <a:gd name="T5" fmla="*/ 19 h 25"/>
                  <a:gd name="T6" fmla="*/ 12 w 18"/>
                  <a:gd name="T7" fmla="*/ 15 h 25"/>
                  <a:gd name="T8" fmla="*/ 12 w 18"/>
                  <a:gd name="T9" fmla="*/ 15 h 25"/>
                  <a:gd name="T10" fmla="*/ 7 w 18"/>
                  <a:gd name="T11" fmla="*/ 16 h 25"/>
                  <a:gd name="T12" fmla="*/ 0 w 18"/>
                  <a:gd name="T13" fmla="*/ 9 h 25"/>
                  <a:gd name="T14" fmla="*/ 9 w 18"/>
                  <a:gd name="T15" fmla="*/ 0 h 25"/>
                  <a:gd name="T16" fmla="*/ 18 w 18"/>
                  <a:gd name="T17" fmla="*/ 11 h 25"/>
                  <a:gd name="T18" fmla="*/ 14 w 18"/>
                  <a:gd name="T19" fmla="*/ 22 h 25"/>
                  <a:gd name="T20" fmla="*/ 4 w 18"/>
                  <a:gd name="T21" fmla="*/ 25 h 25"/>
                  <a:gd name="T22" fmla="*/ 2 w 18"/>
                  <a:gd name="T23" fmla="*/ 25 h 25"/>
                  <a:gd name="T24" fmla="*/ 2 w 18"/>
                  <a:gd name="T25" fmla="*/ 21 h 25"/>
                  <a:gd name="T26" fmla="*/ 5 w 18"/>
                  <a:gd name="T27" fmla="*/ 8 h 25"/>
                  <a:gd name="T28" fmla="*/ 9 w 18"/>
                  <a:gd name="T29" fmla="*/ 12 h 25"/>
                  <a:gd name="T30" fmla="*/ 12 w 18"/>
                  <a:gd name="T31" fmla="*/ 11 h 25"/>
                  <a:gd name="T32" fmla="*/ 12 w 18"/>
                  <a:gd name="T33" fmla="*/ 9 h 25"/>
                  <a:gd name="T34" fmla="*/ 8 w 18"/>
                  <a:gd name="T35" fmla="*/ 4 h 25"/>
                  <a:gd name="T36" fmla="*/ 5 w 18"/>
                  <a:gd name="T37" fmla="*/ 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5">
                    <a:moveTo>
                      <a:pt x="2" y="21"/>
                    </a:moveTo>
                    <a:cubicBezTo>
                      <a:pt x="2" y="21"/>
                      <a:pt x="3" y="21"/>
                      <a:pt x="4" y="21"/>
                    </a:cubicBezTo>
                    <a:cubicBezTo>
                      <a:pt x="6" y="21"/>
                      <a:pt x="8" y="20"/>
                      <a:pt x="9" y="19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1" y="16"/>
                      <a:pt x="9" y="16"/>
                      <a:pt x="7" y="16"/>
                    </a:cubicBezTo>
                    <a:cubicBezTo>
                      <a:pt x="3" y="16"/>
                      <a:pt x="0" y="14"/>
                      <a:pt x="0" y="9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15" y="0"/>
                      <a:pt x="18" y="5"/>
                      <a:pt x="18" y="11"/>
                    </a:cubicBezTo>
                    <a:cubicBezTo>
                      <a:pt x="18" y="16"/>
                      <a:pt x="16" y="19"/>
                      <a:pt x="14" y="22"/>
                    </a:cubicBezTo>
                    <a:cubicBezTo>
                      <a:pt x="11" y="24"/>
                      <a:pt x="8" y="25"/>
                      <a:pt x="4" y="25"/>
                    </a:cubicBezTo>
                    <a:cubicBezTo>
                      <a:pt x="3" y="25"/>
                      <a:pt x="2" y="25"/>
                      <a:pt x="2" y="25"/>
                    </a:cubicBezTo>
                    <a:cubicBezTo>
                      <a:pt x="2" y="21"/>
                      <a:pt x="2" y="21"/>
                      <a:pt x="2" y="21"/>
                    </a:cubicBezTo>
                    <a:close/>
                    <a:moveTo>
                      <a:pt x="5" y="8"/>
                    </a:moveTo>
                    <a:cubicBezTo>
                      <a:pt x="5" y="11"/>
                      <a:pt x="6" y="12"/>
                      <a:pt x="9" y="12"/>
                    </a:cubicBezTo>
                    <a:cubicBezTo>
                      <a:pt x="10" y="12"/>
                      <a:pt x="11" y="12"/>
                      <a:pt x="12" y="11"/>
                    </a:cubicBezTo>
                    <a:cubicBezTo>
                      <a:pt x="12" y="10"/>
                      <a:pt x="12" y="10"/>
                      <a:pt x="12" y="9"/>
                    </a:cubicBezTo>
                    <a:cubicBezTo>
                      <a:pt x="12" y="7"/>
                      <a:pt x="11" y="4"/>
                      <a:pt x="8" y="4"/>
                    </a:cubicBezTo>
                    <a:cubicBezTo>
                      <a:pt x="7" y="4"/>
                      <a:pt x="5" y="6"/>
                      <a:pt x="5" y="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2" name="Freeform 54"/>
              <p:cNvSpPr>
                <a:spLocks/>
              </p:cNvSpPr>
              <p:nvPr/>
            </p:nvSpPr>
            <p:spPr bwMode="auto">
              <a:xfrm>
                <a:off x="4591049" y="3214688"/>
                <a:ext cx="41275" cy="90488"/>
              </a:xfrm>
              <a:custGeom>
                <a:avLst/>
                <a:gdLst>
                  <a:gd name="T0" fmla="*/ 15 w 26"/>
                  <a:gd name="T1" fmla="*/ 12 h 57"/>
                  <a:gd name="T2" fmla="*/ 12 w 26"/>
                  <a:gd name="T3" fmla="*/ 12 h 57"/>
                  <a:gd name="T4" fmla="*/ 3 w 26"/>
                  <a:gd name="T5" fmla="*/ 17 h 57"/>
                  <a:gd name="T6" fmla="*/ 0 w 26"/>
                  <a:gd name="T7" fmla="*/ 7 h 57"/>
                  <a:gd name="T8" fmla="*/ 15 w 26"/>
                  <a:gd name="T9" fmla="*/ 0 h 57"/>
                  <a:gd name="T10" fmla="*/ 26 w 26"/>
                  <a:gd name="T11" fmla="*/ 0 h 57"/>
                  <a:gd name="T12" fmla="*/ 26 w 26"/>
                  <a:gd name="T13" fmla="*/ 57 h 57"/>
                  <a:gd name="T14" fmla="*/ 15 w 26"/>
                  <a:gd name="T15" fmla="*/ 57 h 57"/>
                  <a:gd name="T16" fmla="*/ 15 w 26"/>
                  <a:gd name="T17" fmla="*/ 12 h 57"/>
                  <a:gd name="T18" fmla="*/ 15 w 26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7">
                    <a:moveTo>
                      <a:pt x="15" y="12"/>
                    </a:moveTo>
                    <a:lnTo>
                      <a:pt x="12" y="12"/>
                    </a:lnTo>
                    <a:lnTo>
                      <a:pt x="3" y="1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6" y="0"/>
                    </a:lnTo>
                    <a:lnTo>
                      <a:pt x="26" y="57"/>
                    </a:lnTo>
                    <a:lnTo>
                      <a:pt x="15" y="57"/>
                    </a:lnTo>
                    <a:lnTo>
                      <a:pt x="15" y="12"/>
                    </a:lnTo>
                    <a:lnTo>
                      <a:pt x="15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3" name="Freeform 55"/>
              <p:cNvSpPr>
                <a:spLocks noEditPoints="1"/>
              </p:cNvSpPr>
              <p:nvPr/>
            </p:nvSpPr>
            <p:spPr bwMode="auto">
              <a:xfrm>
                <a:off x="4645024" y="3214688"/>
                <a:ext cx="66675" cy="93663"/>
              </a:xfrm>
              <a:custGeom>
                <a:avLst/>
                <a:gdLst>
                  <a:gd name="T0" fmla="*/ 18 w 18"/>
                  <a:gd name="T1" fmla="*/ 12 h 25"/>
                  <a:gd name="T2" fmla="*/ 9 w 18"/>
                  <a:gd name="T3" fmla="*/ 25 h 25"/>
                  <a:gd name="T4" fmla="*/ 0 w 18"/>
                  <a:gd name="T5" fmla="*/ 12 h 25"/>
                  <a:gd name="T6" fmla="*/ 9 w 18"/>
                  <a:gd name="T7" fmla="*/ 0 h 25"/>
                  <a:gd name="T8" fmla="*/ 18 w 18"/>
                  <a:gd name="T9" fmla="*/ 12 h 25"/>
                  <a:gd name="T10" fmla="*/ 5 w 18"/>
                  <a:gd name="T11" fmla="*/ 12 h 25"/>
                  <a:gd name="T12" fmla="*/ 9 w 18"/>
                  <a:gd name="T13" fmla="*/ 20 h 25"/>
                  <a:gd name="T14" fmla="*/ 12 w 18"/>
                  <a:gd name="T15" fmla="*/ 12 h 25"/>
                  <a:gd name="T16" fmla="*/ 9 w 18"/>
                  <a:gd name="T17" fmla="*/ 4 h 25"/>
                  <a:gd name="T18" fmla="*/ 5 w 18"/>
                  <a:gd name="T1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25">
                    <a:moveTo>
                      <a:pt x="18" y="12"/>
                    </a:moveTo>
                    <a:cubicBezTo>
                      <a:pt x="18" y="20"/>
                      <a:pt x="15" y="25"/>
                      <a:pt x="9" y="25"/>
                    </a:cubicBezTo>
                    <a:cubicBezTo>
                      <a:pt x="2" y="25"/>
                      <a:pt x="0" y="19"/>
                      <a:pt x="0" y="12"/>
                    </a:cubicBezTo>
                    <a:cubicBezTo>
                      <a:pt x="0" y="5"/>
                      <a:pt x="3" y="0"/>
                      <a:pt x="9" y="0"/>
                    </a:cubicBezTo>
                    <a:cubicBezTo>
                      <a:pt x="15" y="0"/>
                      <a:pt x="18" y="5"/>
                      <a:pt x="18" y="12"/>
                    </a:cubicBezTo>
                    <a:close/>
                    <a:moveTo>
                      <a:pt x="5" y="12"/>
                    </a:moveTo>
                    <a:cubicBezTo>
                      <a:pt x="5" y="18"/>
                      <a:pt x="7" y="20"/>
                      <a:pt x="9" y="20"/>
                    </a:cubicBezTo>
                    <a:cubicBezTo>
                      <a:pt x="11" y="20"/>
                      <a:pt x="12" y="18"/>
                      <a:pt x="12" y="12"/>
                    </a:cubicBezTo>
                    <a:cubicBezTo>
                      <a:pt x="12" y="7"/>
                      <a:pt x="11" y="4"/>
                      <a:pt x="9" y="4"/>
                    </a:cubicBezTo>
                    <a:cubicBezTo>
                      <a:pt x="7" y="4"/>
                      <a:pt x="5" y="7"/>
                      <a:pt x="5" y="1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4" name="Freeform 56"/>
              <p:cNvSpPr>
                <a:spLocks/>
              </p:cNvSpPr>
              <p:nvPr/>
            </p:nvSpPr>
            <p:spPr bwMode="auto">
              <a:xfrm>
                <a:off x="4829174" y="2973388"/>
                <a:ext cx="41275" cy="93663"/>
              </a:xfrm>
              <a:custGeom>
                <a:avLst/>
                <a:gdLst>
                  <a:gd name="T0" fmla="*/ 12 w 26"/>
                  <a:gd name="T1" fmla="*/ 12 h 59"/>
                  <a:gd name="T2" fmla="*/ 12 w 26"/>
                  <a:gd name="T3" fmla="*/ 12 h 59"/>
                  <a:gd name="T4" fmla="*/ 2 w 26"/>
                  <a:gd name="T5" fmla="*/ 19 h 59"/>
                  <a:gd name="T6" fmla="*/ 0 w 26"/>
                  <a:gd name="T7" fmla="*/ 7 h 59"/>
                  <a:gd name="T8" fmla="*/ 14 w 26"/>
                  <a:gd name="T9" fmla="*/ 0 h 59"/>
                  <a:gd name="T10" fmla="*/ 26 w 26"/>
                  <a:gd name="T11" fmla="*/ 0 h 59"/>
                  <a:gd name="T12" fmla="*/ 26 w 26"/>
                  <a:gd name="T13" fmla="*/ 59 h 59"/>
                  <a:gd name="T14" fmla="*/ 12 w 26"/>
                  <a:gd name="T15" fmla="*/ 59 h 59"/>
                  <a:gd name="T16" fmla="*/ 12 w 26"/>
                  <a:gd name="T17" fmla="*/ 12 h 59"/>
                  <a:gd name="T18" fmla="*/ 12 w 26"/>
                  <a:gd name="T19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9">
                    <a:moveTo>
                      <a:pt x="12" y="12"/>
                    </a:moveTo>
                    <a:lnTo>
                      <a:pt x="12" y="12"/>
                    </a:lnTo>
                    <a:lnTo>
                      <a:pt x="2" y="19"/>
                    </a:lnTo>
                    <a:lnTo>
                      <a:pt x="0" y="7"/>
                    </a:lnTo>
                    <a:lnTo>
                      <a:pt x="14" y="0"/>
                    </a:lnTo>
                    <a:lnTo>
                      <a:pt x="26" y="0"/>
                    </a:lnTo>
                    <a:lnTo>
                      <a:pt x="26" y="59"/>
                    </a:lnTo>
                    <a:lnTo>
                      <a:pt x="12" y="59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5" name="Freeform 57"/>
              <p:cNvSpPr>
                <a:spLocks/>
              </p:cNvSpPr>
              <p:nvPr/>
            </p:nvSpPr>
            <p:spPr bwMode="auto">
              <a:xfrm>
                <a:off x="4889499" y="2973388"/>
                <a:ext cx="41275" cy="93663"/>
              </a:xfrm>
              <a:custGeom>
                <a:avLst/>
                <a:gdLst>
                  <a:gd name="T0" fmla="*/ 14 w 26"/>
                  <a:gd name="T1" fmla="*/ 12 h 59"/>
                  <a:gd name="T2" fmla="*/ 14 w 26"/>
                  <a:gd name="T3" fmla="*/ 12 h 59"/>
                  <a:gd name="T4" fmla="*/ 2 w 26"/>
                  <a:gd name="T5" fmla="*/ 19 h 59"/>
                  <a:gd name="T6" fmla="*/ 0 w 26"/>
                  <a:gd name="T7" fmla="*/ 7 h 59"/>
                  <a:gd name="T8" fmla="*/ 16 w 26"/>
                  <a:gd name="T9" fmla="*/ 0 h 59"/>
                  <a:gd name="T10" fmla="*/ 26 w 26"/>
                  <a:gd name="T11" fmla="*/ 0 h 59"/>
                  <a:gd name="T12" fmla="*/ 26 w 26"/>
                  <a:gd name="T13" fmla="*/ 59 h 59"/>
                  <a:gd name="T14" fmla="*/ 14 w 26"/>
                  <a:gd name="T15" fmla="*/ 59 h 59"/>
                  <a:gd name="T16" fmla="*/ 14 w 26"/>
                  <a:gd name="T17" fmla="*/ 12 h 59"/>
                  <a:gd name="T18" fmla="*/ 14 w 26"/>
                  <a:gd name="T19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9">
                    <a:moveTo>
                      <a:pt x="14" y="12"/>
                    </a:moveTo>
                    <a:lnTo>
                      <a:pt x="14" y="12"/>
                    </a:lnTo>
                    <a:lnTo>
                      <a:pt x="2" y="19"/>
                    </a:lnTo>
                    <a:lnTo>
                      <a:pt x="0" y="7"/>
                    </a:lnTo>
                    <a:lnTo>
                      <a:pt x="16" y="0"/>
                    </a:lnTo>
                    <a:lnTo>
                      <a:pt x="26" y="0"/>
                    </a:lnTo>
                    <a:lnTo>
                      <a:pt x="26" y="59"/>
                    </a:lnTo>
                    <a:lnTo>
                      <a:pt x="14" y="59"/>
                    </a:lnTo>
                    <a:lnTo>
                      <a:pt x="14" y="12"/>
                    </a:lnTo>
                    <a:lnTo>
                      <a:pt x="14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6" name="Freeform 58"/>
              <p:cNvSpPr>
                <a:spLocks/>
              </p:cNvSpPr>
              <p:nvPr/>
            </p:nvSpPr>
            <p:spPr bwMode="auto">
              <a:xfrm>
                <a:off x="5141912" y="2874963"/>
                <a:ext cx="41275" cy="90488"/>
              </a:xfrm>
              <a:custGeom>
                <a:avLst/>
                <a:gdLst>
                  <a:gd name="T0" fmla="*/ 12 w 26"/>
                  <a:gd name="T1" fmla="*/ 12 h 57"/>
                  <a:gd name="T2" fmla="*/ 12 w 26"/>
                  <a:gd name="T3" fmla="*/ 12 h 57"/>
                  <a:gd name="T4" fmla="*/ 2 w 26"/>
                  <a:gd name="T5" fmla="*/ 17 h 57"/>
                  <a:gd name="T6" fmla="*/ 0 w 26"/>
                  <a:gd name="T7" fmla="*/ 7 h 57"/>
                  <a:gd name="T8" fmla="*/ 14 w 26"/>
                  <a:gd name="T9" fmla="*/ 0 h 57"/>
                  <a:gd name="T10" fmla="*/ 26 w 26"/>
                  <a:gd name="T11" fmla="*/ 0 h 57"/>
                  <a:gd name="T12" fmla="*/ 26 w 26"/>
                  <a:gd name="T13" fmla="*/ 57 h 57"/>
                  <a:gd name="T14" fmla="*/ 12 w 26"/>
                  <a:gd name="T15" fmla="*/ 57 h 57"/>
                  <a:gd name="T16" fmla="*/ 12 w 26"/>
                  <a:gd name="T17" fmla="*/ 12 h 57"/>
                  <a:gd name="T18" fmla="*/ 12 w 26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7">
                    <a:moveTo>
                      <a:pt x="12" y="12"/>
                    </a:moveTo>
                    <a:lnTo>
                      <a:pt x="12" y="12"/>
                    </a:lnTo>
                    <a:lnTo>
                      <a:pt x="2" y="17"/>
                    </a:lnTo>
                    <a:lnTo>
                      <a:pt x="0" y="7"/>
                    </a:lnTo>
                    <a:lnTo>
                      <a:pt x="14" y="0"/>
                    </a:lnTo>
                    <a:lnTo>
                      <a:pt x="26" y="0"/>
                    </a:lnTo>
                    <a:lnTo>
                      <a:pt x="26" y="57"/>
                    </a:lnTo>
                    <a:lnTo>
                      <a:pt x="12" y="57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7" name="Freeform 59"/>
              <p:cNvSpPr>
                <a:spLocks/>
              </p:cNvSpPr>
              <p:nvPr/>
            </p:nvSpPr>
            <p:spPr bwMode="auto">
              <a:xfrm>
                <a:off x="5202237" y="2874963"/>
                <a:ext cx="68262" cy="90488"/>
              </a:xfrm>
              <a:custGeom>
                <a:avLst/>
                <a:gdLst>
                  <a:gd name="T0" fmla="*/ 0 w 18"/>
                  <a:gd name="T1" fmla="*/ 24 h 24"/>
                  <a:gd name="T2" fmla="*/ 0 w 18"/>
                  <a:gd name="T3" fmla="*/ 21 h 24"/>
                  <a:gd name="T4" fmla="*/ 3 w 18"/>
                  <a:gd name="T5" fmla="*/ 18 h 24"/>
                  <a:gd name="T6" fmla="*/ 11 w 18"/>
                  <a:gd name="T7" fmla="*/ 8 h 24"/>
                  <a:gd name="T8" fmla="*/ 7 w 18"/>
                  <a:gd name="T9" fmla="*/ 4 h 24"/>
                  <a:gd name="T10" fmla="*/ 2 w 18"/>
                  <a:gd name="T11" fmla="*/ 6 h 24"/>
                  <a:gd name="T12" fmla="*/ 1 w 18"/>
                  <a:gd name="T13" fmla="*/ 2 h 24"/>
                  <a:gd name="T14" fmla="*/ 9 w 18"/>
                  <a:gd name="T15" fmla="*/ 0 h 24"/>
                  <a:gd name="T16" fmla="*/ 17 w 18"/>
                  <a:gd name="T17" fmla="*/ 7 h 24"/>
                  <a:gd name="T18" fmla="*/ 11 w 18"/>
                  <a:gd name="T19" fmla="*/ 18 h 24"/>
                  <a:gd name="T20" fmla="*/ 8 w 18"/>
                  <a:gd name="T21" fmla="*/ 20 h 24"/>
                  <a:gd name="T22" fmla="*/ 8 w 18"/>
                  <a:gd name="T23" fmla="*/ 20 h 24"/>
                  <a:gd name="T24" fmla="*/ 18 w 18"/>
                  <a:gd name="T25" fmla="*/ 20 h 24"/>
                  <a:gd name="T26" fmla="*/ 18 w 18"/>
                  <a:gd name="T27" fmla="*/ 24 h 24"/>
                  <a:gd name="T28" fmla="*/ 0 w 18"/>
                  <a:gd name="T2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24">
                    <a:moveTo>
                      <a:pt x="0" y="24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9" y="13"/>
                      <a:pt x="11" y="11"/>
                      <a:pt x="11" y="8"/>
                    </a:cubicBezTo>
                    <a:cubicBezTo>
                      <a:pt x="11" y="6"/>
                      <a:pt x="10" y="4"/>
                      <a:pt x="7" y="4"/>
                    </a:cubicBezTo>
                    <a:cubicBezTo>
                      <a:pt x="5" y="4"/>
                      <a:pt x="3" y="5"/>
                      <a:pt x="2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5" y="0"/>
                      <a:pt x="9" y="0"/>
                    </a:cubicBezTo>
                    <a:cubicBezTo>
                      <a:pt x="14" y="0"/>
                      <a:pt x="17" y="3"/>
                      <a:pt x="17" y="7"/>
                    </a:cubicBezTo>
                    <a:cubicBezTo>
                      <a:pt x="17" y="11"/>
                      <a:pt x="14" y="15"/>
                      <a:pt x="11" y="1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0" y="24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8" name="Freeform 60"/>
              <p:cNvSpPr>
                <a:spLocks/>
              </p:cNvSpPr>
              <p:nvPr/>
            </p:nvSpPr>
            <p:spPr bwMode="auto">
              <a:xfrm>
                <a:off x="5114924" y="2728913"/>
                <a:ext cx="11112" cy="44450"/>
              </a:xfrm>
              <a:custGeom>
                <a:avLst/>
                <a:gdLst>
                  <a:gd name="T0" fmla="*/ 0 w 3"/>
                  <a:gd name="T1" fmla="*/ 0 h 12"/>
                  <a:gd name="T2" fmla="*/ 1 w 3"/>
                  <a:gd name="T3" fmla="*/ 12 h 12"/>
                  <a:gd name="T4" fmla="*/ 3 w 3"/>
                  <a:gd name="T5" fmla="*/ 12 h 12"/>
                  <a:gd name="T6" fmla="*/ 2 w 3"/>
                  <a:gd name="T7" fmla="*/ 0 h 12"/>
                  <a:gd name="T8" fmla="*/ 0 w 3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2">
                    <a:moveTo>
                      <a:pt x="0" y="0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3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1" name="Freeform 61"/>
              <p:cNvSpPr>
                <a:spLocks/>
              </p:cNvSpPr>
              <p:nvPr/>
            </p:nvSpPr>
            <p:spPr bwMode="auto">
              <a:xfrm>
                <a:off x="4614862" y="2951163"/>
                <a:ext cx="36512" cy="38100"/>
              </a:xfrm>
              <a:custGeom>
                <a:avLst/>
                <a:gdLst>
                  <a:gd name="T0" fmla="*/ 0 w 10"/>
                  <a:gd name="T1" fmla="*/ 1 h 10"/>
                  <a:gd name="T2" fmla="*/ 8 w 10"/>
                  <a:gd name="T3" fmla="*/ 10 h 10"/>
                  <a:gd name="T4" fmla="*/ 10 w 10"/>
                  <a:gd name="T5" fmla="*/ 9 h 10"/>
                  <a:gd name="T6" fmla="*/ 2 w 10"/>
                  <a:gd name="T7" fmla="*/ 0 h 10"/>
                  <a:gd name="T8" fmla="*/ 0 w 10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1"/>
                    </a:moveTo>
                    <a:cubicBezTo>
                      <a:pt x="8" y="10"/>
                      <a:pt x="8" y="10"/>
                      <a:pt x="8" y="10"/>
                    </a:cubicBezTo>
                    <a:cubicBezTo>
                      <a:pt x="9" y="10"/>
                      <a:pt x="9" y="9"/>
                      <a:pt x="10" y="9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8" name="Freeform 62"/>
              <p:cNvSpPr>
                <a:spLocks/>
              </p:cNvSpPr>
              <p:nvPr/>
            </p:nvSpPr>
            <p:spPr bwMode="auto">
              <a:xfrm>
                <a:off x="4848224" y="2800350"/>
                <a:ext cx="22225" cy="44450"/>
              </a:xfrm>
              <a:custGeom>
                <a:avLst/>
                <a:gdLst>
                  <a:gd name="T0" fmla="*/ 0 w 6"/>
                  <a:gd name="T1" fmla="*/ 1 h 12"/>
                  <a:gd name="T2" fmla="*/ 5 w 6"/>
                  <a:gd name="T3" fmla="*/ 12 h 12"/>
                  <a:gd name="T4" fmla="*/ 6 w 6"/>
                  <a:gd name="T5" fmla="*/ 11 h 12"/>
                  <a:gd name="T6" fmla="*/ 2 w 6"/>
                  <a:gd name="T7" fmla="*/ 0 h 12"/>
                  <a:gd name="T8" fmla="*/ 0 w 6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2">
                    <a:moveTo>
                      <a:pt x="0" y="1"/>
                    </a:moveTo>
                    <a:cubicBezTo>
                      <a:pt x="5" y="12"/>
                      <a:pt x="5" y="12"/>
                      <a:pt x="5" y="12"/>
                    </a:cubicBezTo>
                    <a:cubicBezTo>
                      <a:pt x="5" y="11"/>
                      <a:pt x="6" y="11"/>
                      <a:pt x="6" y="1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9" name="Freeform 63"/>
              <p:cNvSpPr>
                <a:spLocks/>
              </p:cNvSpPr>
              <p:nvPr/>
            </p:nvSpPr>
            <p:spPr bwMode="auto">
              <a:xfrm>
                <a:off x="4686299" y="2890838"/>
                <a:ext cx="33337" cy="41275"/>
              </a:xfrm>
              <a:custGeom>
                <a:avLst/>
                <a:gdLst>
                  <a:gd name="T0" fmla="*/ 0 w 9"/>
                  <a:gd name="T1" fmla="*/ 2 h 11"/>
                  <a:gd name="T2" fmla="*/ 7 w 9"/>
                  <a:gd name="T3" fmla="*/ 11 h 11"/>
                  <a:gd name="T4" fmla="*/ 9 w 9"/>
                  <a:gd name="T5" fmla="*/ 10 h 11"/>
                  <a:gd name="T6" fmla="*/ 2 w 9"/>
                  <a:gd name="T7" fmla="*/ 0 h 11"/>
                  <a:gd name="T8" fmla="*/ 0 w 9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2"/>
                    </a:moveTo>
                    <a:cubicBezTo>
                      <a:pt x="7" y="11"/>
                      <a:pt x="7" y="11"/>
                      <a:pt x="7" y="11"/>
                    </a:cubicBezTo>
                    <a:cubicBezTo>
                      <a:pt x="8" y="11"/>
                      <a:pt x="8" y="11"/>
                      <a:pt x="9" y="1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0" name="Freeform 64"/>
              <p:cNvSpPr>
                <a:spLocks/>
              </p:cNvSpPr>
              <p:nvPr/>
            </p:nvSpPr>
            <p:spPr bwMode="auto">
              <a:xfrm>
                <a:off x="4933949" y="2767013"/>
                <a:ext cx="19050" cy="44450"/>
              </a:xfrm>
              <a:custGeom>
                <a:avLst/>
                <a:gdLst>
                  <a:gd name="T0" fmla="*/ 0 w 5"/>
                  <a:gd name="T1" fmla="*/ 1 h 12"/>
                  <a:gd name="T2" fmla="*/ 4 w 5"/>
                  <a:gd name="T3" fmla="*/ 12 h 12"/>
                  <a:gd name="T4" fmla="*/ 5 w 5"/>
                  <a:gd name="T5" fmla="*/ 12 h 12"/>
                  <a:gd name="T6" fmla="*/ 2 w 5"/>
                  <a:gd name="T7" fmla="*/ 0 h 12"/>
                  <a:gd name="T8" fmla="*/ 0 w 5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0" y="1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5" y="12"/>
                      <a:pt x="5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1" name="Freeform 65"/>
              <p:cNvSpPr>
                <a:spLocks/>
              </p:cNvSpPr>
              <p:nvPr/>
            </p:nvSpPr>
            <p:spPr bwMode="auto">
              <a:xfrm>
                <a:off x="5024437" y="2743200"/>
                <a:ext cx="15875" cy="46038"/>
              </a:xfrm>
              <a:custGeom>
                <a:avLst/>
                <a:gdLst>
                  <a:gd name="T0" fmla="*/ 0 w 4"/>
                  <a:gd name="T1" fmla="*/ 0 h 12"/>
                  <a:gd name="T2" fmla="*/ 2 w 4"/>
                  <a:gd name="T3" fmla="*/ 12 h 12"/>
                  <a:gd name="T4" fmla="*/ 4 w 4"/>
                  <a:gd name="T5" fmla="*/ 12 h 12"/>
                  <a:gd name="T6" fmla="*/ 1 w 4"/>
                  <a:gd name="T7" fmla="*/ 0 h 12"/>
                  <a:gd name="T8" fmla="*/ 0 w 4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2">
                    <a:moveTo>
                      <a:pt x="0" y="0"/>
                    </a:moveTo>
                    <a:cubicBezTo>
                      <a:pt x="2" y="12"/>
                      <a:pt x="2" y="12"/>
                      <a:pt x="2" y="12"/>
                    </a:cubicBezTo>
                    <a:cubicBezTo>
                      <a:pt x="3" y="12"/>
                      <a:pt x="3" y="12"/>
                      <a:pt x="4" y="1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2" name="Freeform 66"/>
              <p:cNvSpPr>
                <a:spLocks/>
              </p:cNvSpPr>
              <p:nvPr/>
            </p:nvSpPr>
            <p:spPr bwMode="auto">
              <a:xfrm>
                <a:off x="4760912" y="2838450"/>
                <a:ext cx="63500" cy="93663"/>
              </a:xfrm>
              <a:custGeom>
                <a:avLst/>
                <a:gdLst>
                  <a:gd name="T0" fmla="*/ 0 w 17"/>
                  <a:gd name="T1" fmla="*/ 3 h 25"/>
                  <a:gd name="T2" fmla="*/ 12 w 17"/>
                  <a:gd name="T3" fmla="*/ 25 h 25"/>
                  <a:gd name="T4" fmla="*/ 17 w 17"/>
                  <a:gd name="T5" fmla="*/ 23 h 25"/>
                  <a:gd name="T6" fmla="*/ 4 w 17"/>
                  <a:gd name="T7" fmla="*/ 0 h 25"/>
                  <a:gd name="T8" fmla="*/ 0 w 17"/>
                  <a:gd name="T9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5">
                    <a:moveTo>
                      <a:pt x="0" y="3"/>
                    </a:moveTo>
                    <a:cubicBezTo>
                      <a:pt x="12" y="25"/>
                      <a:pt x="12" y="25"/>
                      <a:pt x="12" y="25"/>
                    </a:cubicBezTo>
                    <a:cubicBezTo>
                      <a:pt x="14" y="24"/>
                      <a:pt x="15" y="23"/>
                      <a:pt x="17" y="23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3" name="Freeform 67"/>
              <p:cNvSpPr>
                <a:spLocks/>
              </p:cNvSpPr>
              <p:nvPr/>
            </p:nvSpPr>
            <p:spPr bwMode="auto">
              <a:xfrm>
                <a:off x="4365624" y="3335338"/>
                <a:ext cx="44450" cy="19050"/>
              </a:xfrm>
              <a:custGeom>
                <a:avLst/>
                <a:gdLst>
                  <a:gd name="T0" fmla="*/ 12 w 12"/>
                  <a:gd name="T1" fmla="*/ 4 h 5"/>
                  <a:gd name="T2" fmla="*/ 1 w 12"/>
                  <a:gd name="T3" fmla="*/ 0 h 5"/>
                  <a:gd name="T4" fmla="*/ 0 w 12"/>
                  <a:gd name="T5" fmla="*/ 2 h 5"/>
                  <a:gd name="T6" fmla="*/ 11 w 12"/>
                  <a:gd name="T7" fmla="*/ 5 h 5"/>
                  <a:gd name="T8" fmla="*/ 12 w 12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2" y="4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2" y="5"/>
                      <a:pt x="12" y="4"/>
                      <a:pt x="12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4" name="Freeform 68"/>
              <p:cNvSpPr>
                <a:spLocks/>
              </p:cNvSpPr>
              <p:nvPr/>
            </p:nvSpPr>
            <p:spPr bwMode="auto">
              <a:xfrm>
                <a:off x="4343399" y="3425825"/>
                <a:ext cx="44450" cy="14288"/>
              </a:xfrm>
              <a:custGeom>
                <a:avLst/>
                <a:gdLst>
                  <a:gd name="T0" fmla="*/ 12 w 12"/>
                  <a:gd name="T1" fmla="*/ 2 h 4"/>
                  <a:gd name="T2" fmla="*/ 0 w 12"/>
                  <a:gd name="T3" fmla="*/ 0 h 4"/>
                  <a:gd name="T4" fmla="*/ 0 w 12"/>
                  <a:gd name="T5" fmla="*/ 2 h 4"/>
                  <a:gd name="T6" fmla="*/ 11 w 12"/>
                  <a:gd name="T7" fmla="*/ 4 h 4"/>
                  <a:gd name="T8" fmla="*/ 12 w 1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4">
                    <a:moveTo>
                      <a:pt x="12" y="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4"/>
                      <a:pt x="12" y="3"/>
                      <a:pt x="12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5" name="Freeform 69"/>
              <p:cNvSpPr>
                <a:spLocks/>
              </p:cNvSpPr>
              <p:nvPr/>
            </p:nvSpPr>
            <p:spPr bwMode="auto">
              <a:xfrm>
                <a:off x="4327524" y="3516313"/>
                <a:ext cx="46037" cy="11113"/>
              </a:xfrm>
              <a:custGeom>
                <a:avLst/>
                <a:gdLst>
                  <a:gd name="T0" fmla="*/ 12 w 12"/>
                  <a:gd name="T1" fmla="*/ 1 h 3"/>
                  <a:gd name="T2" fmla="*/ 0 w 12"/>
                  <a:gd name="T3" fmla="*/ 0 h 3"/>
                  <a:gd name="T4" fmla="*/ 0 w 12"/>
                  <a:gd name="T5" fmla="*/ 2 h 3"/>
                  <a:gd name="T6" fmla="*/ 12 w 12"/>
                  <a:gd name="T7" fmla="*/ 3 h 3"/>
                  <a:gd name="T8" fmla="*/ 12 w 1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">
                    <a:moveTo>
                      <a:pt x="12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2"/>
                      <a:pt x="12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6" name="Freeform 70"/>
              <p:cNvSpPr>
                <a:spLocks/>
              </p:cNvSpPr>
              <p:nvPr/>
            </p:nvSpPr>
            <p:spPr bwMode="auto">
              <a:xfrm>
                <a:off x="4549774" y="3014663"/>
                <a:ext cx="38100" cy="38100"/>
              </a:xfrm>
              <a:custGeom>
                <a:avLst/>
                <a:gdLst>
                  <a:gd name="T0" fmla="*/ 0 w 10"/>
                  <a:gd name="T1" fmla="*/ 2 h 10"/>
                  <a:gd name="T2" fmla="*/ 9 w 10"/>
                  <a:gd name="T3" fmla="*/ 10 h 10"/>
                  <a:gd name="T4" fmla="*/ 10 w 10"/>
                  <a:gd name="T5" fmla="*/ 8 h 10"/>
                  <a:gd name="T6" fmla="*/ 1 w 10"/>
                  <a:gd name="T7" fmla="*/ 0 h 10"/>
                  <a:gd name="T8" fmla="*/ 0 w 10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2"/>
                    </a:moveTo>
                    <a:cubicBezTo>
                      <a:pt x="9" y="10"/>
                      <a:pt x="9" y="10"/>
                      <a:pt x="9" y="10"/>
                    </a:cubicBezTo>
                    <a:cubicBezTo>
                      <a:pt x="9" y="9"/>
                      <a:pt x="10" y="9"/>
                      <a:pt x="10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7" name="Freeform 71"/>
              <p:cNvSpPr>
                <a:spLocks/>
              </p:cNvSpPr>
              <p:nvPr/>
            </p:nvSpPr>
            <p:spPr bwMode="auto">
              <a:xfrm>
                <a:off x="4398962" y="3248025"/>
                <a:ext cx="46037" cy="26988"/>
              </a:xfrm>
              <a:custGeom>
                <a:avLst/>
                <a:gdLst>
                  <a:gd name="T0" fmla="*/ 12 w 12"/>
                  <a:gd name="T1" fmla="*/ 5 h 7"/>
                  <a:gd name="T2" fmla="*/ 1 w 12"/>
                  <a:gd name="T3" fmla="*/ 0 h 7"/>
                  <a:gd name="T4" fmla="*/ 0 w 12"/>
                  <a:gd name="T5" fmla="*/ 2 h 7"/>
                  <a:gd name="T6" fmla="*/ 11 w 12"/>
                  <a:gd name="T7" fmla="*/ 7 h 7"/>
                  <a:gd name="T8" fmla="*/ 12 w 12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7">
                    <a:moveTo>
                      <a:pt x="12" y="5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6"/>
                      <a:pt x="11" y="5"/>
                      <a:pt x="12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8" name="Freeform 72"/>
              <p:cNvSpPr>
                <a:spLocks/>
              </p:cNvSpPr>
              <p:nvPr/>
            </p:nvSpPr>
            <p:spPr bwMode="auto">
              <a:xfrm>
                <a:off x="4489449" y="3086100"/>
                <a:ext cx="41275" cy="34925"/>
              </a:xfrm>
              <a:custGeom>
                <a:avLst/>
                <a:gdLst>
                  <a:gd name="T0" fmla="*/ 0 w 11"/>
                  <a:gd name="T1" fmla="*/ 2 h 9"/>
                  <a:gd name="T2" fmla="*/ 10 w 11"/>
                  <a:gd name="T3" fmla="*/ 9 h 9"/>
                  <a:gd name="T4" fmla="*/ 11 w 11"/>
                  <a:gd name="T5" fmla="*/ 7 h 9"/>
                  <a:gd name="T6" fmla="*/ 1 w 11"/>
                  <a:gd name="T7" fmla="*/ 0 h 9"/>
                  <a:gd name="T8" fmla="*/ 0 w 11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0" y="2"/>
                    </a:moveTo>
                    <a:cubicBezTo>
                      <a:pt x="10" y="9"/>
                      <a:pt x="10" y="9"/>
                      <a:pt x="10" y="9"/>
                    </a:cubicBezTo>
                    <a:cubicBezTo>
                      <a:pt x="10" y="8"/>
                      <a:pt x="11" y="8"/>
                      <a:pt x="11" y="7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9" name="Freeform 73"/>
              <p:cNvSpPr>
                <a:spLocks/>
              </p:cNvSpPr>
              <p:nvPr/>
            </p:nvSpPr>
            <p:spPr bwMode="auto">
              <a:xfrm>
                <a:off x="4437062" y="3162300"/>
                <a:ext cx="93662" cy="63500"/>
              </a:xfrm>
              <a:custGeom>
                <a:avLst/>
                <a:gdLst>
                  <a:gd name="T0" fmla="*/ 25 w 25"/>
                  <a:gd name="T1" fmla="*/ 13 h 17"/>
                  <a:gd name="T2" fmla="*/ 3 w 25"/>
                  <a:gd name="T3" fmla="*/ 0 h 17"/>
                  <a:gd name="T4" fmla="*/ 0 w 25"/>
                  <a:gd name="T5" fmla="*/ 4 h 17"/>
                  <a:gd name="T6" fmla="*/ 22 w 25"/>
                  <a:gd name="T7" fmla="*/ 17 h 17"/>
                  <a:gd name="T8" fmla="*/ 25 w 25"/>
                  <a:gd name="T9" fmla="*/ 1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7">
                    <a:moveTo>
                      <a:pt x="25" y="13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3" y="15"/>
                      <a:pt x="24" y="14"/>
                      <a:pt x="25" y="1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0" name="Freeform 74"/>
              <p:cNvSpPr>
                <a:spLocks/>
              </p:cNvSpPr>
              <p:nvPr/>
            </p:nvSpPr>
            <p:spPr bwMode="auto">
              <a:xfrm>
                <a:off x="5468937" y="2767013"/>
                <a:ext cx="19050" cy="44450"/>
              </a:xfrm>
              <a:custGeom>
                <a:avLst/>
                <a:gdLst>
                  <a:gd name="T0" fmla="*/ 0 w 5"/>
                  <a:gd name="T1" fmla="*/ 12 h 12"/>
                  <a:gd name="T2" fmla="*/ 2 w 5"/>
                  <a:gd name="T3" fmla="*/ 12 h 12"/>
                  <a:gd name="T4" fmla="*/ 5 w 5"/>
                  <a:gd name="T5" fmla="*/ 1 h 12"/>
                  <a:gd name="T6" fmla="*/ 4 w 5"/>
                  <a:gd name="T7" fmla="*/ 0 h 12"/>
                  <a:gd name="T8" fmla="*/ 0 w 5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0" y="12"/>
                    </a:moveTo>
                    <a:cubicBezTo>
                      <a:pt x="0" y="12"/>
                      <a:pt x="1" y="12"/>
                      <a:pt x="2" y="1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4" y="0"/>
                      <a:pt x="4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1" name="Freeform 75"/>
              <p:cNvSpPr>
                <a:spLocks/>
              </p:cNvSpPr>
              <p:nvPr/>
            </p:nvSpPr>
            <p:spPr bwMode="auto">
              <a:xfrm>
                <a:off x="5981699" y="3248025"/>
                <a:ext cx="41275" cy="26988"/>
              </a:xfrm>
              <a:custGeom>
                <a:avLst/>
                <a:gdLst>
                  <a:gd name="T0" fmla="*/ 0 w 11"/>
                  <a:gd name="T1" fmla="*/ 7 h 7"/>
                  <a:gd name="T2" fmla="*/ 11 w 11"/>
                  <a:gd name="T3" fmla="*/ 2 h 7"/>
                  <a:gd name="T4" fmla="*/ 11 w 11"/>
                  <a:gd name="T5" fmla="*/ 0 h 7"/>
                  <a:gd name="T6" fmla="*/ 0 w 11"/>
                  <a:gd name="T7" fmla="*/ 5 h 7"/>
                  <a:gd name="T8" fmla="*/ 0 w 11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7">
                    <a:moveTo>
                      <a:pt x="0" y="7"/>
                    </a:moveTo>
                    <a:cubicBezTo>
                      <a:pt x="11" y="2"/>
                      <a:pt x="11" y="2"/>
                      <a:pt x="11" y="2"/>
                    </a:cubicBezTo>
                    <a:cubicBezTo>
                      <a:pt x="11" y="1"/>
                      <a:pt x="11" y="1"/>
                      <a:pt x="11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6"/>
                      <a:pt x="0" y="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2" name="Freeform 76"/>
              <p:cNvSpPr>
                <a:spLocks/>
              </p:cNvSpPr>
              <p:nvPr/>
            </p:nvSpPr>
            <p:spPr bwMode="auto">
              <a:xfrm>
                <a:off x="5891212" y="3162300"/>
                <a:ext cx="93662" cy="63500"/>
              </a:xfrm>
              <a:custGeom>
                <a:avLst/>
                <a:gdLst>
                  <a:gd name="T0" fmla="*/ 3 w 25"/>
                  <a:gd name="T1" fmla="*/ 17 h 17"/>
                  <a:gd name="T2" fmla="*/ 25 w 25"/>
                  <a:gd name="T3" fmla="*/ 4 h 17"/>
                  <a:gd name="T4" fmla="*/ 22 w 25"/>
                  <a:gd name="T5" fmla="*/ 0 h 17"/>
                  <a:gd name="T6" fmla="*/ 0 w 25"/>
                  <a:gd name="T7" fmla="*/ 13 h 17"/>
                  <a:gd name="T8" fmla="*/ 3 w 25"/>
                  <a:gd name="T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7">
                    <a:moveTo>
                      <a:pt x="3" y="17"/>
                    </a:moveTo>
                    <a:cubicBezTo>
                      <a:pt x="25" y="4"/>
                      <a:pt x="25" y="4"/>
                      <a:pt x="25" y="4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" y="14"/>
                      <a:pt x="2" y="15"/>
                      <a:pt x="3" y="1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3" name="Freeform 77"/>
              <p:cNvSpPr>
                <a:spLocks/>
              </p:cNvSpPr>
              <p:nvPr/>
            </p:nvSpPr>
            <p:spPr bwMode="auto">
              <a:xfrm>
                <a:off x="5835649" y="3014663"/>
                <a:ext cx="36512" cy="38100"/>
              </a:xfrm>
              <a:custGeom>
                <a:avLst/>
                <a:gdLst>
                  <a:gd name="T0" fmla="*/ 0 w 10"/>
                  <a:gd name="T1" fmla="*/ 8 h 10"/>
                  <a:gd name="T2" fmla="*/ 1 w 10"/>
                  <a:gd name="T3" fmla="*/ 10 h 10"/>
                  <a:gd name="T4" fmla="*/ 10 w 10"/>
                  <a:gd name="T5" fmla="*/ 2 h 10"/>
                  <a:gd name="T6" fmla="*/ 9 w 10"/>
                  <a:gd name="T7" fmla="*/ 0 h 10"/>
                  <a:gd name="T8" fmla="*/ 0 w 10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8"/>
                    </a:moveTo>
                    <a:cubicBezTo>
                      <a:pt x="1" y="9"/>
                      <a:pt x="1" y="9"/>
                      <a:pt x="1" y="1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1"/>
                      <a:pt x="10" y="1"/>
                      <a:pt x="9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4" name="Freeform 78"/>
              <p:cNvSpPr>
                <a:spLocks/>
              </p:cNvSpPr>
              <p:nvPr/>
            </p:nvSpPr>
            <p:spPr bwMode="auto">
              <a:xfrm>
                <a:off x="5891212" y="3086100"/>
                <a:ext cx="41275" cy="34925"/>
              </a:xfrm>
              <a:custGeom>
                <a:avLst/>
                <a:gdLst>
                  <a:gd name="T0" fmla="*/ 11 w 11"/>
                  <a:gd name="T1" fmla="*/ 2 h 9"/>
                  <a:gd name="T2" fmla="*/ 10 w 11"/>
                  <a:gd name="T3" fmla="*/ 0 h 9"/>
                  <a:gd name="T4" fmla="*/ 0 w 11"/>
                  <a:gd name="T5" fmla="*/ 7 h 9"/>
                  <a:gd name="T6" fmla="*/ 1 w 11"/>
                  <a:gd name="T7" fmla="*/ 9 h 9"/>
                  <a:gd name="T8" fmla="*/ 11 w 11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11" y="2"/>
                    </a:moveTo>
                    <a:cubicBezTo>
                      <a:pt x="10" y="1"/>
                      <a:pt x="10" y="1"/>
                      <a:pt x="10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1" y="8"/>
                      <a:pt x="1" y="9"/>
                    </a:cubicBezTo>
                    <a:lnTo>
                      <a:pt x="11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5" name="Freeform 79"/>
              <p:cNvSpPr>
                <a:spLocks/>
              </p:cNvSpPr>
              <p:nvPr/>
            </p:nvSpPr>
            <p:spPr bwMode="auto">
              <a:xfrm>
                <a:off x="6011862" y="3335338"/>
                <a:ext cx="46037" cy="19050"/>
              </a:xfrm>
              <a:custGeom>
                <a:avLst/>
                <a:gdLst>
                  <a:gd name="T0" fmla="*/ 1 w 12"/>
                  <a:gd name="T1" fmla="*/ 5 h 5"/>
                  <a:gd name="T2" fmla="*/ 12 w 12"/>
                  <a:gd name="T3" fmla="*/ 2 h 5"/>
                  <a:gd name="T4" fmla="*/ 12 w 12"/>
                  <a:gd name="T5" fmla="*/ 0 h 5"/>
                  <a:gd name="T6" fmla="*/ 0 w 12"/>
                  <a:gd name="T7" fmla="*/ 4 h 5"/>
                  <a:gd name="T8" fmla="*/ 1 w 12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" y="5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2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5"/>
                      <a:pt x="1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6" name="Freeform 80"/>
              <p:cNvSpPr>
                <a:spLocks/>
              </p:cNvSpPr>
              <p:nvPr/>
            </p:nvSpPr>
            <p:spPr bwMode="auto">
              <a:xfrm>
                <a:off x="6049962" y="3516313"/>
                <a:ext cx="44450" cy="11113"/>
              </a:xfrm>
              <a:custGeom>
                <a:avLst/>
                <a:gdLst>
                  <a:gd name="T0" fmla="*/ 0 w 12"/>
                  <a:gd name="T1" fmla="*/ 3 h 3"/>
                  <a:gd name="T2" fmla="*/ 12 w 12"/>
                  <a:gd name="T3" fmla="*/ 2 h 3"/>
                  <a:gd name="T4" fmla="*/ 12 w 12"/>
                  <a:gd name="T5" fmla="*/ 0 h 3"/>
                  <a:gd name="T6" fmla="*/ 0 w 12"/>
                  <a:gd name="T7" fmla="*/ 1 h 3"/>
                  <a:gd name="T8" fmla="*/ 0 w 1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">
                    <a:moveTo>
                      <a:pt x="0" y="3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7" name="Freeform 81"/>
              <p:cNvSpPr>
                <a:spLocks/>
              </p:cNvSpPr>
              <p:nvPr/>
            </p:nvSpPr>
            <p:spPr bwMode="auto">
              <a:xfrm>
                <a:off x="6034087" y="3425825"/>
                <a:ext cx="46037" cy="14288"/>
              </a:xfrm>
              <a:custGeom>
                <a:avLst/>
                <a:gdLst>
                  <a:gd name="T0" fmla="*/ 1 w 12"/>
                  <a:gd name="T1" fmla="*/ 4 h 4"/>
                  <a:gd name="T2" fmla="*/ 12 w 12"/>
                  <a:gd name="T3" fmla="*/ 2 h 4"/>
                  <a:gd name="T4" fmla="*/ 12 w 12"/>
                  <a:gd name="T5" fmla="*/ 0 h 4"/>
                  <a:gd name="T6" fmla="*/ 0 w 12"/>
                  <a:gd name="T7" fmla="*/ 2 h 4"/>
                  <a:gd name="T8" fmla="*/ 1 w 1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4">
                    <a:moveTo>
                      <a:pt x="1" y="4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0"/>
                      <a:pt x="12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8" name="Freeform 82"/>
              <p:cNvSpPr>
                <a:spLocks/>
              </p:cNvSpPr>
              <p:nvPr/>
            </p:nvSpPr>
            <p:spPr bwMode="auto">
              <a:xfrm>
                <a:off x="5702299" y="2890838"/>
                <a:ext cx="34925" cy="41275"/>
              </a:xfrm>
              <a:custGeom>
                <a:avLst/>
                <a:gdLst>
                  <a:gd name="T0" fmla="*/ 0 w 9"/>
                  <a:gd name="T1" fmla="*/ 10 h 11"/>
                  <a:gd name="T2" fmla="*/ 2 w 9"/>
                  <a:gd name="T3" fmla="*/ 11 h 11"/>
                  <a:gd name="T4" fmla="*/ 9 w 9"/>
                  <a:gd name="T5" fmla="*/ 2 h 11"/>
                  <a:gd name="T6" fmla="*/ 7 w 9"/>
                  <a:gd name="T7" fmla="*/ 0 h 11"/>
                  <a:gd name="T8" fmla="*/ 0 w 9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10"/>
                    </a:moveTo>
                    <a:cubicBezTo>
                      <a:pt x="1" y="11"/>
                      <a:pt x="1" y="11"/>
                      <a:pt x="2" y="11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1"/>
                      <a:pt x="8" y="1"/>
                      <a:pt x="7" y="0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9" name="Freeform 83"/>
              <p:cNvSpPr>
                <a:spLocks/>
              </p:cNvSpPr>
              <p:nvPr/>
            </p:nvSpPr>
            <p:spPr bwMode="auto">
              <a:xfrm>
                <a:off x="5775324" y="2951163"/>
                <a:ext cx="33337" cy="38100"/>
              </a:xfrm>
              <a:custGeom>
                <a:avLst/>
                <a:gdLst>
                  <a:gd name="T0" fmla="*/ 0 w 9"/>
                  <a:gd name="T1" fmla="*/ 9 h 10"/>
                  <a:gd name="T2" fmla="*/ 1 w 9"/>
                  <a:gd name="T3" fmla="*/ 10 h 10"/>
                  <a:gd name="T4" fmla="*/ 9 w 9"/>
                  <a:gd name="T5" fmla="*/ 1 h 10"/>
                  <a:gd name="T6" fmla="*/ 8 w 9"/>
                  <a:gd name="T7" fmla="*/ 0 h 10"/>
                  <a:gd name="T8" fmla="*/ 0 w 9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0" y="9"/>
                    </a:moveTo>
                    <a:cubicBezTo>
                      <a:pt x="0" y="9"/>
                      <a:pt x="1" y="10"/>
                      <a:pt x="1" y="1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0" name="Freeform 84"/>
              <p:cNvSpPr>
                <a:spLocks/>
              </p:cNvSpPr>
              <p:nvPr/>
            </p:nvSpPr>
            <p:spPr bwMode="auto">
              <a:xfrm>
                <a:off x="5295899" y="2728913"/>
                <a:ext cx="11112" cy="44450"/>
              </a:xfrm>
              <a:custGeom>
                <a:avLst/>
                <a:gdLst>
                  <a:gd name="T0" fmla="*/ 0 w 3"/>
                  <a:gd name="T1" fmla="*/ 12 h 12"/>
                  <a:gd name="T2" fmla="*/ 2 w 3"/>
                  <a:gd name="T3" fmla="*/ 12 h 12"/>
                  <a:gd name="T4" fmla="*/ 3 w 3"/>
                  <a:gd name="T5" fmla="*/ 0 h 12"/>
                  <a:gd name="T6" fmla="*/ 1 w 3"/>
                  <a:gd name="T7" fmla="*/ 0 h 12"/>
                  <a:gd name="T8" fmla="*/ 0 w 3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2">
                    <a:moveTo>
                      <a:pt x="0" y="12"/>
                    </a:moveTo>
                    <a:cubicBezTo>
                      <a:pt x="1" y="12"/>
                      <a:pt x="1" y="12"/>
                      <a:pt x="2" y="1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1" name="Freeform 85"/>
              <p:cNvSpPr>
                <a:spLocks/>
              </p:cNvSpPr>
              <p:nvPr/>
            </p:nvSpPr>
            <p:spPr bwMode="auto">
              <a:xfrm>
                <a:off x="5553074" y="2800350"/>
                <a:ext cx="22225" cy="44450"/>
              </a:xfrm>
              <a:custGeom>
                <a:avLst/>
                <a:gdLst>
                  <a:gd name="T0" fmla="*/ 0 w 6"/>
                  <a:gd name="T1" fmla="*/ 11 h 12"/>
                  <a:gd name="T2" fmla="*/ 1 w 6"/>
                  <a:gd name="T3" fmla="*/ 12 h 12"/>
                  <a:gd name="T4" fmla="*/ 6 w 6"/>
                  <a:gd name="T5" fmla="*/ 1 h 12"/>
                  <a:gd name="T6" fmla="*/ 5 w 6"/>
                  <a:gd name="T7" fmla="*/ 0 h 12"/>
                  <a:gd name="T8" fmla="*/ 0 w 6"/>
                  <a:gd name="T9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2">
                    <a:moveTo>
                      <a:pt x="0" y="11"/>
                    </a:moveTo>
                    <a:cubicBezTo>
                      <a:pt x="0" y="11"/>
                      <a:pt x="1" y="11"/>
                      <a:pt x="1" y="1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5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2" name="Freeform 86"/>
              <p:cNvSpPr>
                <a:spLocks/>
              </p:cNvSpPr>
              <p:nvPr/>
            </p:nvSpPr>
            <p:spPr bwMode="auto">
              <a:xfrm>
                <a:off x="5597524" y="2838450"/>
                <a:ext cx="68262" cy="93663"/>
              </a:xfrm>
              <a:custGeom>
                <a:avLst/>
                <a:gdLst>
                  <a:gd name="T0" fmla="*/ 0 w 18"/>
                  <a:gd name="T1" fmla="*/ 23 h 25"/>
                  <a:gd name="T2" fmla="*/ 5 w 18"/>
                  <a:gd name="T3" fmla="*/ 25 h 25"/>
                  <a:gd name="T4" fmla="*/ 18 w 18"/>
                  <a:gd name="T5" fmla="*/ 3 h 25"/>
                  <a:gd name="T6" fmla="*/ 13 w 18"/>
                  <a:gd name="T7" fmla="*/ 0 h 25"/>
                  <a:gd name="T8" fmla="*/ 0 w 18"/>
                  <a:gd name="T9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25">
                    <a:moveTo>
                      <a:pt x="0" y="23"/>
                    </a:moveTo>
                    <a:cubicBezTo>
                      <a:pt x="2" y="23"/>
                      <a:pt x="3" y="24"/>
                      <a:pt x="5" y="25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3" y="0"/>
                      <a:pt x="13" y="0"/>
                      <a:pt x="13" y="0"/>
                    </a:cubicBez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3" name="Freeform 87"/>
              <p:cNvSpPr>
                <a:spLocks/>
              </p:cNvSpPr>
              <p:nvPr/>
            </p:nvSpPr>
            <p:spPr bwMode="auto">
              <a:xfrm>
                <a:off x="5383212" y="2743200"/>
                <a:ext cx="14287" cy="46038"/>
              </a:xfrm>
              <a:custGeom>
                <a:avLst/>
                <a:gdLst>
                  <a:gd name="T0" fmla="*/ 0 w 4"/>
                  <a:gd name="T1" fmla="*/ 12 h 12"/>
                  <a:gd name="T2" fmla="*/ 2 w 4"/>
                  <a:gd name="T3" fmla="*/ 12 h 12"/>
                  <a:gd name="T4" fmla="*/ 4 w 4"/>
                  <a:gd name="T5" fmla="*/ 0 h 12"/>
                  <a:gd name="T6" fmla="*/ 3 w 4"/>
                  <a:gd name="T7" fmla="*/ 0 h 12"/>
                  <a:gd name="T8" fmla="*/ 0 w 4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2">
                    <a:moveTo>
                      <a:pt x="0" y="12"/>
                    </a:moveTo>
                    <a:cubicBezTo>
                      <a:pt x="1" y="12"/>
                      <a:pt x="1" y="12"/>
                      <a:pt x="2" y="12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4" name="Freeform 88"/>
              <p:cNvSpPr>
                <a:spLocks/>
              </p:cNvSpPr>
              <p:nvPr/>
            </p:nvSpPr>
            <p:spPr bwMode="auto">
              <a:xfrm>
                <a:off x="5702299" y="4292600"/>
                <a:ext cx="34925" cy="41275"/>
              </a:xfrm>
              <a:custGeom>
                <a:avLst/>
                <a:gdLst>
                  <a:gd name="T0" fmla="*/ 0 w 9"/>
                  <a:gd name="T1" fmla="*/ 1 h 11"/>
                  <a:gd name="T2" fmla="*/ 7 w 9"/>
                  <a:gd name="T3" fmla="*/ 11 h 11"/>
                  <a:gd name="T4" fmla="*/ 9 w 9"/>
                  <a:gd name="T5" fmla="*/ 10 h 11"/>
                  <a:gd name="T6" fmla="*/ 2 w 9"/>
                  <a:gd name="T7" fmla="*/ 0 h 11"/>
                  <a:gd name="T8" fmla="*/ 0 w 9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1"/>
                    </a:moveTo>
                    <a:cubicBezTo>
                      <a:pt x="7" y="11"/>
                      <a:pt x="7" y="11"/>
                      <a:pt x="7" y="11"/>
                    </a:cubicBezTo>
                    <a:cubicBezTo>
                      <a:pt x="8" y="11"/>
                      <a:pt x="8" y="10"/>
                      <a:pt x="9" y="1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5" name="Freeform 89"/>
              <p:cNvSpPr>
                <a:spLocks/>
              </p:cNvSpPr>
              <p:nvPr/>
            </p:nvSpPr>
            <p:spPr bwMode="auto">
              <a:xfrm>
                <a:off x="5835649" y="4175125"/>
                <a:ext cx="36512" cy="34925"/>
              </a:xfrm>
              <a:custGeom>
                <a:avLst/>
                <a:gdLst>
                  <a:gd name="T0" fmla="*/ 0 w 10"/>
                  <a:gd name="T1" fmla="*/ 1 h 9"/>
                  <a:gd name="T2" fmla="*/ 9 w 10"/>
                  <a:gd name="T3" fmla="*/ 9 h 9"/>
                  <a:gd name="T4" fmla="*/ 10 w 10"/>
                  <a:gd name="T5" fmla="*/ 8 h 9"/>
                  <a:gd name="T6" fmla="*/ 1 w 10"/>
                  <a:gd name="T7" fmla="*/ 0 h 9"/>
                  <a:gd name="T8" fmla="*/ 0 w 1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0" y="1"/>
                    </a:moveTo>
                    <a:cubicBezTo>
                      <a:pt x="9" y="9"/>
                      <a:pt x="9" y="9"/>
                      <a:pt x="9" y="9"/>
                    </a:cubicBezTo>
                    <a:cubicBezTo>
                      <a:pt x="10" y="9"/>
                      <a:pt x="10" y="8"/>
                      <a:pt x="10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6" name="Freeform 90"/>
              <p:cNvSpPr>
                <a:spLocks/>
              </p:cNvSpPr>
              <p:nvPr/>
            </p:nvSpPr>
            <p:spPr bwMode="auto">
              <a:xfrm>
                <a:off x="5775324" y="4235450"/>
                <a:ext cx="33337" cy="41275"/>
              </a:xfrm>
              <a:custGeom>
                <a:avLst/>
                <a:gdLst>
                  <a:gd name="T0" fmla="*/ 0 w 9"/>
                  <a:gd name="T1" fmla="*/ 2 h 11"/>
                  <a:gd name="T2" fmla="*/ 8 w 9"/>
                  <a:gd name="T3" fmla="*/ 11 h 11"/>
                  <a:gd name="T4" fmla="*/ 9 w 9"/>
                  <a:gd name="T5" fmla="*/ 9 h 11"/>
                  <a:gd name="T6" fmla="*/ 1 w 9"/>
                  <a:gd name="T7" fmla="*/ 0 h 11"/>
                  <a:gd name="T8" fmla="*/ 0 w 9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2"/>
                    </a:moveTo>
                    <a:cubicBezTo>
                      <a:pt x="8" y="11"/>
                      <a:pt x="8" y="11"/>
                      <a:pt x="8" y="11"/>
                    </a:cubicBezTo>
                    <a:cubicBezTo>
                      <a:pt x="8" y="10"/>
                      <a:pt x="9" y="10"/>
                      <a:pt x="9" y="9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7" name="Freeform 91"/>
              <p:cNvSpPr>
                <a:spLocks/>
              </p:cNvSpPr>
              <p:nvPr/>
            </p:nvSpPr>
            <p:spPr bwMode="auto">
              <a:xfrm>
                <a:off x="5597524" y="4292600"/>
                <a:ext cx="68262" cy="93663"/>
              </a:xfrm>
              <a:custGeom>
                <a:avLst/>
                <a:gdLst>
                  <a:gd name="T0" fmla="*/ 0 w 18"/>
                  <a:gd name="T1" fmla="*/ 3 h 25"/>
                  <a:gd name="T2" fmla="*/ 13 w 18"/>
                  <a:gd name="T3" fmla="*/ 25 h 25"/>
                  <a:gd name="T4" fmla="*/ 18 w 18"/>
                  <a:gd name="T5" fmla="*/ 23 h 25"/>
                  <a:gd name="T6" fmla="*/ 5 w 18"/>
                  <a:gd name="T7" fmla="*/ 0 h 25"/>
                  <a:gd name="T8" fmla="*/ 0 w 18"/>
                  <a:gd name="T9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25">
                    <a:moveTo>
                      <a:pt x="0" y="3"/>
                    </a:moveTo>
                    <a:cubicBezTo>
                      <a:pt x="13" y="25"/>
                      <a:pt x="13" y="25"/>
                      <a:pt x="13" y="25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1"/>
                      <a:pt x="2" y="2"/>
                      <a:pt x="0" y="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8" name="Freeform 92"/>
              <p:cNvSpPr>
                <a:spLocks/>
              </p:cNvSpPr>
              <p:nvPr/>
            </p:nvSpPr>
            <p:spPr bwMode="auto">
              <a:xfrm>
                <a:off x="5383212" y="4435475"/>
                <a:ext cx="14287" cy="49213"/>
              </a:xfrm>
              <a:custGeom>
                <a:avLst/>
                <a:gdLst>
                  <a:gd name="T0" fmla="*/ 0 w 4"/>
                  <a:gd name="T1" fmla="*/ 1 h 13"/>
                  <a:gd name="T2" fmla="*/ 3 w 4"/>
                  <a:gd name="T3" fmla="*/ 13 h 13"/>
                  <a:gd name="T4" fmla="*/ 4 w 4"/>
                  <a:gd name="T5" fmla="*/ 12 h 13"/>
                  <a:gd name="T6" fmla="*/ 2 w 4"/>
                  <a:gd name="T7" fmla="*/ 0 h 13"/>
                  <a:gd name="T8" fmla="*/ 0 w 4"/>
                  <a:gd name="T9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3">
                    <a:moveTo>
                      <a:pt x="0" y="1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12"/>
                      <a:pt x="4" y="12"/>
                      <a:pt x="4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9" name="Freeform 93"/>
              <p:cNvSpPr>
                <a:spLocks/>
              </p:cNvSpPr>
              <p:nvPr/>
            </p:nvSpPr>
            <p:spPr bwMode="auto">
              <a:xfrm>
                <a:off x="5553074" y="4383088"/>
                <a:ext cx="22225" cy="41275"/>
              </a:xfrm>
              <a:custGeom>
                <a:avLst/>
                <a:gdLst>
                  <a:gd name="T0" fmla="*/ 0 w 6"/>
                  <a:gd name="T1" fmla="*/ 1 h 11"/>
                  <a:gd name="T2" fmla="*/ 5 w 6"/>
                  <a:gd name="T3" fmla="*/ 11 h 11"/>
                  <a:gd name="T4" fmla="*/ 6 w 6"/>
                  <a:gd name="T5" fmla="*/ 11 h 11"/>
                  <a:gd name="T6" fmla="*/ 1 w 6"/>
                  <a:gd name="T7" fmla="*/ 0 h 11"/>
                  <a:gd name="T8" fmla="*/ 0 w 6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0" y="1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6" y="11"/>
                      <a:pt x="6" y="1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0" name="Freeform 94"/>
              <p:cNvSpPr>
                <a:spLocks/>
              </p:cNvSpPr>
              <p:nvPr/>
            </p:nvSpPr>
            <p:spPr bwMode="auto">
              <a:xfrm>
                <a:off x="5468937" y="4413250"/>
                <a:ext cx="19050" cy="44450"/>
              </a:xfrm>
              <a:custGeom>
                <a:avLst/>
                <a:gdLst>
                  <a:gd name="T0" fmla="*/ 0 w 5"/>
                  <a:gd name="T1" fmla="*/ 1 h 12"/>
                  <a:gd name="T2" fmla="*/ 4 w 5"/>
                  <a:gd name="T3" fmla="*/ 12 h 12"/>
                  <a:gd name="T4" fmla="*/ 5 w 5"/>
                  <a:gd name="T5" fmla="*/ 12 h 12"/>
                  <a:gd name="T6" fmla="*/ 2 w 5"/>
                  <a:gd name="T7" fmla="*/ 0 h 12"/>
                  <a:gd name="T8" fmla="*/ 0 w 5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0" y="1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5" y="12"/>
                      <a:pt x="5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1" name="Freeform 95"/>
              <p:cNvSpPr>
                <a:spLocks/>
              </p:cNvSpPr>
              <p:nvPr/>
            </p:nvSpPr>
            <p:spPr bwMode="auto">
              <a:xfrm>
                <a:off x="5295899" y="4449763"/>
                <a:ext cx="11112" cy="46038"/>
              </a:xfrm>
              <a:custGeom>
                <a:avLst/>
                <a:gdLst>
                  <a:gd name="T0" fmla="*/ 0 w 3"/>
                  <a:gd name="T1" fmla="*/ 0 h 12"/>
                  <a:gd name="T2" fmla="*/ 1 w 3"/>
                  <a:gd name="T3" fmla="*/ 12 h 12"/>
                  <a:gd name="T4" fmla="*/ 3 w 3"/>
                  <a:gd name="T5" fmla="*/ 12 h 12"/>
                  <a:gd name="T6" fmla="*/ 2 w 3"/>
                  <a:gd name="T7" fmla="*/ 0 h 12"/>
                  <a:gd name="T8" fmla="*/ 0 w 3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2">
                    <a:moveTo>
                      <a:pt x="0" y="0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3" y="12"/>
                      <a:pt x="3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2" name="Freeform 96"/>
              <p:cNvSpPr>
                <a:spLocks/>
              </p:cNvSpPr>
              <p:nvPr/>
            </p:nvSpPr>
            <p:spPr bwMode="auto">
              <a:xfrm>
                <a:off x="6049962" y="3697288"/>
                <a:ext cx="44450" cy="11113"/>
              </a:xfrm>
              <a:custGeom>
                <a:avLst/>
                <a:gdLst>
                  <a:gd name="T0" fmla="*/ 0 w 12"/>
                  <a:gd name="T1" fmla="*/ 2 h 3"/>
                  <a:gd name="T2" fmla="*/ 12 w 12"/>
                  <a:gd name="T3" fmla="*/ 3 h 3"/>
                  <a:gd name="T4" fmla="*/ 12 w 12"/>
                  <a:gd name="T5" fmla="*/ 1 h 3"/>
                  <a:gd name="T6" fmla="*/ 0 w 12"/>
                  <a:gd name="T7" fmla="*/ 0 h 3"/>
                  <a:gd name="T8" fmla="*/ 0 w 1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">
                    <a:moveTo>
                      <a:pt x="0" y="2"/>
                    </a:move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2"/>
                      <a:pt x="12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3" name="Freeform 97"/>
              <p:cNvSpPr>
                <a:spLocks/>
              </p:cNvSpPr>
              <p:nvPr/>
            </p:nvSpPr>
            <p:spPr bwMode="auto">
              <a:xfrm>
                <a:off x="6034087" y="3783013"/>
                <a:ext cx="46037" cy="19050"/>
              </a:xfrm>
              <a:custGeom>
                <a:avLst/>
                <a:gdLst>
                  <a:gd name="T0" fmla="*/ 0 w 12"/>
                  <a:gd name="T1" fmla="*/ 2 h 5"/>
                  <a:gd name="T2" fmla="*/ 12 w 12"/>
                  <a:gd name="T3" fmla="*/ 5 h 5"/>
                  <a:gd name="T4" fmla="*/ 12 w 12"/>
                  <a:gd name="T5" fmla="*/ 3 h 5"/>
                  <a:gd name="T6" fmla="*/ 1 w 12"/>
                  <a:gd name="T7" fmla="*/ 0 h 5"/>
                  <a:gd name="T8" fmla="*/ 0 w 12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0" y="2"/>
                    </a:moveTo>
                    <a:cubicBezTo>
                      <a:pt x="12" y="5"/>
                      <a:pt x="12" y="5"/>
                      <a:pt x="12" y="5"/>
                    </a:cubicBezTo>
                    <a:cubicBezTo>
                      <a:pt x="12" y="4"/>
                      <a:pt x="12" y="3"/>
                      <a:pt x="12" y="3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4" name="Freeform 98"/>
              <p:cNvSpPr>
                <a:spLocks/>
              </p:cNvSpPr>
              <p:nvPr/>
            </p:nvSpPr>
            <p:spPr bwMode="auto">
              <a:xfrm>
                <a:off x="5891212" y="4103688"/>
                <a:ext cx="41275" cy="33338"/>
              </a:xfrm>
              <a:custGeom>
                <a:avLst/>
                <a:gdLst>
                  <a:gd name="T0" fmla="*/ 0 w 11"/>
                  <a:gd name="T1" fmla="*/ 2 h 9"/>
                  <a:gd name="T2" fmla="*/ 10 w 11"/>
                  <a:gd name="T3" fmla="*/ 9 h 9"/>
                  <a:gd name="T4" fmla="*/ 11 w 11"/>
                  <a:gd name="T5" fmla="*/ 8 h 9"/>
                  <a:gd name="T6" fmla="*/ 1 w 11"/>
                  <a:gd name="T7" fmla="*/ 0 h 9"/>
                  <a:gd name="T8" fmla="*/ 0 w 11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0" y="2"/>
                    </a:move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8"/>
                      <a:pt x="11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5" name="Freeform 99"/>
              <p:cNvSpPr>
                <a:spLocks/>
              </p:cNvSpPr>
              <p:nvPr/>
            </p:nvSpPr>
            <p:spPr bwMode="auto">
              <a:xfrm>
                <a:off x="5891212" y="4002088"/>
                <a:ext cx="93662" cy="63500"/>
              </a:xfrm>
              <a:custGeom>
                <a:avLst/>
                <a:gdLst>
                  <a:gd name="T0" fmla="*/ 0 w 25"/>
                  <a:gd name="T1" fmla="*/ 4 h 17"/>
                  <a:gd name="T2" fmla="*/ 22 w 25"/>
                  <a:gd name="T3" fmla="*/ 17 h 17"/>
                  <a:gd name="T4" fmla="*/ 25 w 25"/>
                  <a:gd name="T5" fmla="*/ 12 h 17"/>
                  <a:gd name="T6" fmla="*/ 3 w 25"/>
                  <a:gd name="T7" fmla="*/ 0 h 17"/>
                  <a:gd name="T8" fmla="*/ 0 w 25"/>
                  <a:gd name="T9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7">
                    <a:moveTo>
                      <a:pt x="0" y="4"/>
                    </a:moveTo>
                    <a:cubicBezTo>
                      <a:pt x="22" y="17"/>
                      <a:pt x="22" y="17"/>
                      <a:pt x="22" y="17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1" y="2"/>
                      <a:pt x="0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6" name="Freeform 100"/>
              <p:cNvSpPr>
                <a:spLocks/>
              </p:cNvSpPr>
              <p:nvPr/>
            </p:nvSpPr>
            <p:spPr bwMode="auto">
              <a:xfrm>
                <a:off x="6011862" y="3870325"/>
                <a:ext cx="46037" cy="19050"/>
              </a:xfrm>
              <a:custGeom>
                <a:avLst/>
                <a:gdLst>
                  <a:gd name="T0" fmla="*/ 0 w 12"/>
                  <a:gd name="T1" fmla="*/ 2 h 5"/>
                  <a:gd name="T2" fmla="*/ 12 w 12"/>
                  <a:gd name="T3" fmla="*/ 5 h 5"/>
                  <a:gd name="T4" fmla="*/ 12 w 12"/>
                  <a:gd name="T5" fmla="*/ 4 h 5"/>
                  <a:gd name="T6" fmla="*/ 1 w 12"/>
                  <a:gd name="T7" fmla="*/ 0 h 5"/>
                  <a:gd name="T8" fmla="*/ 0 w 12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0" y="2"/>
                    </a:move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4"/>
                      <a:pt x="12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7" name="Freeform 101"/>
              <p:cNvSpPr>
                <a:spLocks/>
              </p:cNvSpPr>
              <p:nvPr/>
            </p:nvSpPr>
            <p:spPr bwMode="auto">
              <a:xfrm>
                <a:off x="5981699" y="3952875"/>
                <a:ext cx="41275" cy="22225"/>
              </a:xfrm>
              <a:custGeom>
                <a:avLst/>
                <a:gdLst>
                  <a:gd name="T0" fmla="*/ 0 w 11"/>
                  <a:gd name="T1" fmla="*/ 2 h 6"/>
                  <a:gd name="T2" fmla="*/ 11 w 11"/>
                  <a:gd name="T3" fmla="*/ 6 h 6"/>
                  <a:gd name="T4" fmla="*/ 11 w 11"/>
                  <a:gd name="T5" fmla="*/ 5 h 6"/>
                  <a:gd name="T6" fmla="*/ 0 w 11"/>
                  <a:gd name="T7" fmla="*/ 0 h 6"/>
                  <a:gd name="T8" fmla="*/ 0 w 11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6">
                    <a:moveTo>
                      <a:pt x="0" y="2"/>
                    </a:move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5"/>
                      <a:pt x="11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8" name="Freeform 102"/>
              <p:cNvSpPr>
                <a:spLocks/>
              </p:cNvSpPr>
              <p:nvPr/>
            </p:nvSpPr>
            <p:spPr bwMode="auto">
              <a:xfrm>
                <a:off x="4398962" y="3952875"/>
                <a:ext cx="46037" cy="22225"/>
              </a:xfrm>
              <a:custGeom>
                <a:avLst/>
                <a:gdLst>
                  <a:gd name="T0" fmla="*/ 11 w 12"/>
                  <a:gd name="T1" fmla="*/ 0 h 6"/>
                  <a:gd name="T2" fmla="*/ 0 w 12"/>
                  <a:gd name="T3" fmla="*/ 5 h 6"/>
                  <a:gd name="T4" fmla="*/ 1 w 12"/>
                  <a:gd name="T5" fmla="*/ 6 h 6"/>
                  <a:gd name="T6" fmla="*/ 12 w 12"/>
                  <a:gd name="T7" fmla="*/ 2 h 6"/>
                  <a:gd name="T8" fmla="*/ 11 w 1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1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6"/>
                      <a:pt x="1" y="6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1" y="1"/>
                      <a:pt x="11" y="0"/>
                      <a:pt x="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9" name="Freeform 103"/>
              <p:cNvSpPr>
                <a:spLocks/>
              </p:cNvSpPr>
              <p:nvPr/>
            </p:nvSpPr>
            <p:spPr bwMode="auto">
              <a:xfrm>
                <a:off x="4489449" y="4103688"/>
                <a:ext cx="41275" cy="33338"/>
              </a:xfrm>
              <a:custGeom>
                <a:avLst/>
                <a:gdLst>
                  <a:gd name="T0" fmla="*/ 0 w 11"/>
                  <a:gd name="T1" fmla="*/ 8 h 9"/>
                  <a:gd name="T2" fmla="*/ 1 w 11"/>
                  <a:gd name="T3" fmla="*/ 9 h 9"/>
                  <a:gd name="T4" fmla="*/ 11 w 11"/>
                  <a:gd name="T5" fmla="*/ 2 h 9"/>
                  <a:gd name="T6" fmla="*/ 10 w 11"/>
                  <a:gd name="T7" fmla="*/ 0 h 9"/>
                  <a:gd name="T8" fmla="*/ 0 w 11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0" y="8"/>
                    </a:moveTo>
                    <a:cubicBezTo>
                      <a:pt x="1" y="8"/>
                      <a:pt x="1" y="9"/>
                      <a:pt x="1" y="9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2"/>
                      <a:pt x="10" y="1"/>
                      <a:pt x="10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0" name="Freeform 104"/>
              <p:cNvSpPr>
                <a:spLocks/>
              </p:cNvSpPr>
              <p:nvPr/>
            </p:nvSpPr>
            <p:spPr bwMode="auto">
              <a:xfrm>
                <a:off x="4614862" y="4235450"/>
                <a:ext cx="36512" cy="41275"/>
              </a:xfrm>
              <a:custGeom>
                <a:avLst/>
                <a:gdLst>
                  <a:gd name="T0" fmla="*/ 0 w 10"/>
                  <a:gd name="T1" fmla="*/ 9 h 11"/>
                  <a:gd name="T2" fmla="*/ 2 w 10"/>
                  <a:gd name="T3" fmla="*/ 11 h 11"/>
                  <a:gd name="T4" fmla="*/ 10 w 10"/>
                  <a:gd name="T5" fmla="*/ 2 h 11"/>
                  <a:gd name="T6" fmla="*/ 8 w 10"/>
                  <a:gd name="T7" fmla="*/ 0 h 11"/>
                  <a:gd name="T8" fmla="*/ 0 w 10"/>
                  <a:gd name="T9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0" y="9"/>
                    </a:moveTo>
                    <a:cubicBezTo>
                      <a:pt x="1" y="10"/>
                      <a:pt x="1" y="10"/>
                      <a:pt x="2" y="11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1"/>
                      <a:pt x="9" y="1"/>
                      <a:pt x="8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1" name="Freeform 105"/>
              <p:cNvSpPr>
                <a:spLocks/>
              </p:cNvSpPr>
              <p:nvPr/>
            </p:nvSpPr>
            <p:spPr bwMode="auto">
              <a:xfrm>
                <a:off x="4437062" y="4002088"/>
                <a:ext cx="93662" cy="63500"/>
              </a:xfrm>
              <a:custGeom>
                <a:avLst/>
                <a:gdLst>
                  <a:gd name="T0" fmla="*/ 22 w 25"/>
                  <a:gd name="T1" fmla="*/ 0 h 17"/>
                  <a:gd name="T2" fmla="*/ 0 w 25"/>
                  <a:gd name="T3" fmla="*/ 12 h 17"/>
                  <a:gd name="T4" fmla="*/ 3 w 25"/>
                  <a:gd name="T5" fmla="*/ 17 h 17"/>
                  <a:gd name="T6" fmla="*/ 25 w 25"/>
                  <a:gd name="T7" fmla="*/ 4 h 17"/>
                  <a:gd name="T8" fmla="*/ 22 w 25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7">
                    <a:moveTo>
                      <a:pt x="22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2"/>
                      <a:pt x="23" y="1"/>
                      <a:pt x="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2" name="Freeform 106"/>
              <p:cNvSpPr>
                <a:spLocks/>
              </p:cNvSpPr>
              <p:nvPr/>
            </p:nvSpPr>
            <p:spPr bwMode="auto">
              <a:xfrm>
                <a:off x="4549774" y="4175125"/>
                <a:ext cx="38100" cy="34925"/>
              </a:xfrm>
              <a:custGeom>
                <a:avLst/>
                <a:gdLst>
                  <a:gd name="T0" fmla="*/ 0 w 10"/>
                  <a:gd name="T1" fmla="*/ 8 h 9"/>
                  <a:gd name="T2" fmla="*/ 1 w 10"/>
                  <a:gd name="T3" fmla="*/ 9 h 9"/>
                  <a:gd name="T4" fmla="*/ 10 w 10"/>
                  <a:gd name="T5" fmla="*/ 1 h 9"/>
                  <a:gd name="T6" fmla="*/ 9 w 10"/>
                  <a:gd name="T7" fmla="*/ 0 h 9"/>
                  <a:gd name="T8" fmla="*/ 0 w 10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0" y="8"/>
                    </a:moveTo>
                    <a:cubicBezTo>
                      <a:pt x="0" y="8"/>
                      <a:pt x="1" y="9"/>
                      <a:pt x="1" y="9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9" y="0"/>
                      <a:pt x="9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3" name="Freeform 107"/>
              <p:cNvSpPr>
                <a:spLocks/>
              </p:cNvSpPr>
              <p:nvPr/>
            </p:nvSpPr>
            <p:spPr bwMode="auto">
              <a:xfrm>
                <a:off x="4327524" y="3697288"/>
                <a:ext cx="46037" cy="11113"/>
              </a:xfrm>
              <a:custGeom>
                <a:avLst/>
                <a:gdLst>
                  <a:gd name="T0" fmla="*/ 12 w 12"/>
                  <a:gd name="T1" fmla="*/ 0 h 3"/>
                  <a:gd name="T2" fmla="*/ 0 w 12"/>
                  <a:gd name="T3" fmla="*/ 1 h 3"/>
                  <a:gd name="T4" fmla="*/ 0 w 12"/>
                  <a:gd name="T5" fmla="*/ 3 h 3"/>
                  <a:gd name="T6" fmla="*/ 12 w 12"/>
                  <a:gd name="T7" fmla="*/ 2 h 3"/>
                  <a:gd name="T8" fmla="*/ 12 w 1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">
                    <a:moveTo>
                      <a:pt x="1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4" name="Freeform 108"/>
              <p:cNvSpPr>
                <a:spLocks/>
              </p:cNvSpPr>
              <p:nvPr/>
            </p:nvSpPr>
            <p:spPr bwMode="auto">
              <a:xfrm>
                <a:off x="4343399" y="3783013"/>
                <a:ext cx="44450" cy="19050"/>
              </a:xfrm>
              <a:custGeom>
                <a:avLst/>
                <a:gdLst>
                  <a:gd name="T0" fmla="*/ 11 w 12"/>
                  <a:gd name="T1" fmla="*/ 0 h 5"/>
                  <a:gd name="T2" fmla="*/ 0 w 12"/>
                  <a:gd name="T3" fmla="*/ 3 h 5"/>
                  <a:gd name="T4" fmla="*/ 0 w 12"/>
                  <a:gd name="T5" fmla="*/ 5 h 5"/>
                  <a:gd name="T6" fmla="*/ 12 w 12"/>
                  <a:gd name="T7" fmla="*/ 2 h 5"/>
                  <a:gd name="T8" fmla="*/ 11 w 1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1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1"/>
                      <a:pt x="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5" name="Freeform 109"/>
              <p:cNvSpPr>
                <a:spLocks/>
              </p:cNvSpPr>
              <p:nvPr/>
            </p:nvSpPr>
            <p:spPr bwMode="auto">
              <a:xfrm>
                <a:off x="4365624" y="3870325"/>
                <a:ext cx="44450" cy="19050"/>
              </a:xfrm>
              <a:custGeom>
                <a:avLst/>
                <a:gdLst>
                  <a:gd name="T0" fmla="*/ 11 w 12"/>
                  <a:gd name="T1" fmla="*/ 0 h 5"/>
                  <a:gd name="T2" fmla="*/ 0 w 12"/>
                  <a:gd name="T3" fmla="*/ 4 h 5"/>
                  <a:gd name="T4" fmla="*/ 1 w 12"/>
                  <a:gd name="T5" fmla="*/ 5 h 5"/>
                  <a:gd name="T6" fmla="*/ 12 w 12"/>
                  <a:gd name="T7" fmla="*/ 2 h 5"/>
                  <a:gd name="T8" fmla="*/ 11 w 1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5"/>
                      <a:pt x="1" y="5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6" name="Freeform 110"/>
              <p:cNvSpPr>
                <a:spLocks/>
              </p:cNvSpPr>
              <p:nvPr/>
            </p:nvSpPr>
            <p:spPr bwMode="auto">
              <a:xfrm>
                <a:off x="4848224" y="4383088"/>
                <a:ext cx="22225" cy="41275"/>
              </a:xfrm>
              <a:custGeom>
                <a:avLst/>
                <a:gdLst>
                  <a:gd name="T0" fmla="*/ 0 w 6"/>
                  <a:gd name="T1" fmla="*/ 11 h 11"/>
                  <a:gd name="T2" fmla="*/ 2 w 6"/>
                  <a:gd name="T3" fmla="*/ 11 h 11"/>
                  <a:gd name="T4" fmla="*/ 6 w 6"/>
                  <a:gd name="T5" fmla="*/ 1 h 11"/>
                  <a:gd name="T6" fmla="*/ 5 w 6"/>
                  <a:gd name="T7" fmla="*/ 0 h 11"/>
                  <a:gd name="T8" fmla="*/ 0 w 6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0" y="11"/>
                    </a:moveTo>
                    <a:cubicBezTo>
                      <a:pt x="0" y="11"/>
                      <a:pt x="1" y="11"/>
                      <a:pt x="2" y="1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5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7" name="Freeform 111"/>
              <p:cNvSpPr>
                <a:spLocks/>
              </p:cNvSpPr>
              <p:nvPr/>
            </p:nvSpPr>
            <p:spPr bwMode="auto">
              <a:xfrm>
                <a:off x="5024437" y="4435475"/>
                <a:ext cx="15875" cy="49213"/>
              </a:xfrm>
              <a:custGeom>
                <a:avLst/>
                <a:gdLst>
                  <a:gd name="T0" fmla="*/ 0 w 4"/>
                  <a:gd name="T1" fmla="*/ 12 h 13"/>
                  <a:gd name="T2" fmla="*/ 1 w 4"/>
                  <a:gd name="T3" fmla="*/ 13 h 13"/>
                  <a:gd name="T4" fmla="*/ 4 w 4"/>
                  <a:gd name="T5" fmla="*/ 1 h 13"/>
                  <a:gd name="T6" fmla="*/ 2 w 4"/>
                  <a:gd name="T7" fmla="*/ 0 h 13"/>
                  <a:gd name="T8" fmla="*/ 0 w 4"/>
                  <a:gd name="T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3">
                    <a:moveTo>
                      <a:pt x="0" y="12"/>
                    </a:moveTo>
                    <a:cubicBezTo>
                      <a:pt x="0" y="12"/>
                      <a:pt x="1" y="12"/>
                      <a:pt x="1" y="13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3" y="1"/>
                      <a:pt x="2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8" name="Freeform 112"/>
              <p:cNvSpPr>
                <a:spLocks/>
              </p:cNvSpPr>
              <p:nvPr/>
            </p:nvSpPr>
            <p:spPr bwMode="auto">
              <a:xfrm>
                <a:off x="4933949" y="4413250"/>
                <a:ext cx="19050" cy="44450"/>
              </a:xfrm>
              <a:custGeom>
                <a:avLst/>
                <a:gdLst>
                  <a:gd name="T0" fmla="*/ 0 w 5"/>
                  <a:gd name="T1" fmla="*/ 12 h 12"/>
                  <a:gd name="T2" fmla="*/ 2 w 5"/>
                  <a:gd name="T3" fmla="*/ 12 h 12"/>
                  <a:gd name="T4" fmla="*/ 5 w 5"/>
                  <a:gd name="T5" fmla="*/ 1 h 12"/>
                  <a:gd name="T6" fmla="*/ 4 w 5"/>
                  <a:gd name="T7" fmla="*/ 0 h 12"/>
                  <a:gd name="T8" fmla="*/ 0 w 5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0" y="12"/>
                    </a:moveTo>
                    <a:cubicBezTo>
                      <a:pt x="0" y="12"/>
                      <a:pt x="1" y="12"/>
                      <a:pt x="2" y="1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4" y="0"/>
                      <a:pt x="4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9" name="Freeform 113"/>
              <p:cNvSpPr>
                <a:spLocks/>
              </p:cNvSpPr>
              <p:nvPr/>
            </p:nvSpPr>
            <p:spPr bwMode="auto">
              <a:xfrm>
                <a:off x="4686299" y="4292600"/>
                <a:ext cx="33337" cy="41275"/>
              </a:xfrm>
              <a:custGeom>
                <a:avLst/>
                <a:gdLst>
                  <a:gd name="T0" fmla="*/ 0 w 9"/>
                  <a:gd name="T1" fmla="*/ 10 h 11"/>
                  <a:gd name="T2" fmla="*/ 2 w 9"/>
                  <a:gd name="T3" fmla="*/ 11 h 11"/>
                  <a:gd name="T4" fmla="*/ 9 w 9"/>
                  <a:gd name="T5" fmla="*/ 1 h 11"/>
                  <a:gd name="T6" fmla="*/ 7 w 9"/>
                  <a:gd name="T7" fmla="*/ 0 h 11"/>
                  <a:gd name="T8" fmla="*/ 0 w 9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10"/>
                    </a:moveTo>
                    <a:cubicBezTo>
                      <a:pt x="1" y="10"/>
                      <a:pt x="1" y="11"/>
                      <a:pt x="2" y="1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7" y="0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0" name="Freeform 114"/>
              <p:cNvSpPr>
                <a:spLocks/>
              </p:cNvSpPr>
              <p:nvPr/>
            </p:nvSpPr>
            <p:spPr bwMode="auto">
              <a:xfrm>
                <a:off x="5114924" y="4449763"/>
                <a:ext cx="11112" cy="46038"/>
              </a:xfrm>
              <a:custGeom>
                <a:avLst/>
                <a:gdLst>
                  <a:gd name="T0" fmla="*/ 0 w 3"/>
                  <a:gd name="T1" fmla="*/ 12 h 12"/>
                  <a:gd name="T2" fmla="*/ 2 w 3"/>
                  <a:gd name="T3" fmla="*/ 12 h 12"/>
                  <a:gd name="T4" fmla="*/ 3 w 3"/>
                  <a:gd name="T5" fmla="*/ 0 h 12"/>
                  <a:gd name="T6" fmla="*/ 1 w 3"/>
                  <a:gd name="T7" fmla="*/ 0 h 12"/>
                  <a:gd name="T8" fmla="*/ 0 w 3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2">
                    <a:moveTo>
                      <a:pt x="0" y="12"/>
                    </a:moveTo>
                    <a:cubicBezTo>
                      <a:pt x="1" y="12"/>
                      <a:pt x="1" y="12"/>
                      <a:pt x="2" y="1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1" name="Freeform 115"/>
              <p:cNvSpPr>
                <a:spLocks/>
              </p:cNvSpPr>
              <p:nvPr/>
            </p:nvSpPr>
            <p:spPr bwMode="auto">
              <a:xfrm>
                <a:off x="4760912" y="4292600"/>
                <a:ext cx="63500" cy="93663"/>
              </a:xfrm>
              <a:custGeom>
                <a:avLst/>
                <a:gdLst>
                  <a:gd name="T0" fmla="*/ 0 w 17"/>
                  <a:gd name="T1" fmla="*/ 23 h 25"/>
                  <a:gd name="T2" fmla="*/ 4 w 17"/>
                  <a:gd name="T3" fmla="*/ 25 h 25"/>
                  <a:gd name="T4" fmla="*/ 17 w 17"/>
                  <a:gd name="T5" fmla="*/ 3 h 25"/>
                  <a:gd name="T6" fmla="*/ 12 w 17"/>
                  <a:gd name="T7" fmla="*/ 0 h 25"/>
                  <a:gd name="T8" fmla="*/ 0 w 17"/>
                  <a:gd name="T9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5">
                    <a:moveTo>
                      <a:pt x="0" y="23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5" y="2"/>
                      <a:pt x="14" y="1"/>
                      <a:pt x="12" y="0"/>
                    </a:cubicBez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64" name="TextBox 363"/>
          <p:cNvSpPr txBox="1"/>
          <p:nvPr/>
        </p:nvSpPr>
        <p:spPr>
          <a:xfrm>
            <a:off x="1946824" y="135669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Morning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7" name="Rectangle 346"/>
          <p:cNvSpPr/>
          <p:nvPr/>
        </p:nvSpPr>
        <p:spPr>
          <a:xfrm>
            <a:off x="6392043" y="1686228"/>
            <a:ext cx="4299876" cy="53654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/>
          <a:lstStyle/>
          <a:p>
            <a:r>
              <a:rPr lang="en-US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8" name="Rectangle 347"/>
          <p:cNvSpPr/>
          <p:nvPr/>
        </p:nvSpPr>
        <p:spPr>
          <a:xfrm>
            <a:off x="6392043" y="2232294"/>
            <a:ext cx="4299876" cy="36733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37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Daily Routine Management Concept</a:t>
            </a:r>
            <a:endParaRPr lang="en-US" dirty="0"/>
          </a:p>
        </p:txBody>
      </p:sp>
      <p:sp>
        <p:nvSpPr>
          <p:cNvPr id="471" name="Rectangle 470"/>
          <p:cNvSpPr/>
          <p:nvPr/>
        </p:nvSpPr>
        <p:spPr>
          <a:xfrm rot="1366086">
            <a:off x="3263759" y="2353985"/>
            <a:ext cx="1946275" cy="2845551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1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2" name="Group 471"/>
          <p:cNvGrpSpPr/>
          <p:nvPr/>
        </p:nvGrpSpPr>
        <p:grpSpPr>
          <a:xfrm>
            <a:off x="1902961" y="1971874"/>
            <a:ext cx="2945299" cy="2945300"/>
            <a:chOff x="4799012" y="1383814"/>
            <a:chExt cx="2945299" cy="2945300"/>
          </a:xfrm>
        </p:grpSpPr>
        <p:sp>
          <p:nvSpPr>
            <p:cNvPr id="476" name="Oval 5"/>
            <p:cNvSpPr>
              <a:spLocks noChangeArrowheads="1"/>
            </p:cNvSpPr>
            <p:nvPr/>
          </p:nvSpPr>
          <p:spPr bwMode="auto">
            <a:xfrm>
              <a:off x="4799012" y="1383814"/>
              <a:ext cx="2945299" cy="2945300"/>
            </a:xfrm>
            <a:prstGeom prst="ellipse">
              <a:avLst/>
            </a:prstGeom>
            <a:gradFill flip="none" rotWithShape="1">
              <a:gsLst>
                <a:gs pos="29000">
                  <a:schemeClr val="bg1">
                    <a:lumMod val="75000"/>
                  </a:schemeClr>
                </a:gs>
                <a:gs pos="81000">
                  <a:srgbClr val="EEEEEE"/>
                </a:gs>
                <a:gs pos="52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7" name="Freeform 22"/>
            <p:cNvSpPr>
              <a:spLocks/>
            </p:cNvSpPr>
            <p:nvPr/>
          </p:nvSpPr>
          <p:spPr bwMode="auto">
            <a:xfrm>
              <a:off x="5551766" y="1979247"/>
              <a:ext cx="1256581" cy="1011638"/>
            </a:xfrm>
            <a:custGeom>
              <a:avLst/>
              <a:gdLst>
                <a:gd name="T0" fmla="*/ 264 w 266"/>
                <a:gd name="T1" fmla="*/ 121 h 214"/>
                <a:gd name="T2" fmla="*/ 258 w 266"/>
                <a:gd name="T3" fmla="*/ 120 h 214"/>
                <a:gd name="T4" fmla="*/ 162 w 266"/>
                <a:gd name="T5" fmla="*/ 181 h 214"/>
                <a:gd name="T6" fmla="*/ 158 w 266"/>
                <a:gd name="T7" fmla="*/ 180 h 214"/>
                <a:gd name="T8" fmla="*/ 158 w 266"/>
                <a:gd name="T9" fmla="*/ 1 h 214"/>
                <a:gd name="T10" fmla="*/ 157 w 266"/>
                <a:gd name="T11" fmla="*/ 0 h 214"/>
                <a:gd name="T12" fmla="*/ 155 w 266"/>
                <a:gd name="T13" fmla="*/ 1 h 214"/>
                <a:gd name="T14" fmla="*/ 155 w 266"/>
                <a:gd name="T15" fmla="*/ 180 h 214"/>
                <a:gd name="T16" fmla="*/ 149 w 266"/>
                <a:gd name="T17" fmla="*/ 183 h 214"/>
                <a:gd name="T18" fmla="*/ 5 w 266"/>
                <a:gd name="T19" fmla="*/ 98 h 214"/>
                <a:gd name="T20" fmla="*/ 1 w 266"/>
                <a:gd name="T21" fmla="*/ 99 h 214"/>
                <a:gd name="T22" fmla="*/ 2 w 266"/>
                <a:gd name="T23" fmla="*/ 102 h 214"/>
                <a:gd name="T24" fmla="*/ 147 w 266"/>
                <a:gd name="T25" fmla="*/ 187 h 214"/>
                <a:gd name="T26" fmla="*/ 147 w 266"/>
                <a:gd name="T27" fmla="*/ 190 h 214"/>
                <a:gd name="T28" fmla="*/ 147 w 266"/>
                <a:gd name="T29" fmla="*/ 191 h 214"/>
                <a:gd name="T30" fmla="*/ 142 w 266"/>
                <a:gd name="T31" fmla="*/ 194 h 214"/>
                <a:gd name="T32" fmla="*/ 140 w 266"/>
                <a:gd name="T33" fmla="*/ 200 h 214"/>
                <a:gd name="T34" fmla="*/ 147 w 266"/>
                <a:gd name="T35" fmla="*/ 202 h 214"/>
                <a:gd name="T36" fmla="*/ 152 w 266"/>
                <a:gd name="T37" fmla="*/ 198 h 214"/>
                <a:gd name="T38" fmla="*/ 155 w 266"/>
                <a:gd name="T39" fmla="*/ 200 h 214"/>
                <a:gd name="T40" fmla="*/ 155 w 266"/>
                <a:gd name="T41" fmla="*/ 212 h 214"/>
                <a:gd name="T42" fmla="*/ 157 w 266"/>
                <a:gd name="T43" fmla="*/ 214 h 214"/>
                <a:gd name="T44" fmla="*/ 158 w 266"/>
                <a:gd name="T45" fmla="*/ 212 h 214"/>
                <a:gd name="T46" fmla="*/ 158 w 266"/>
                <a:gd name="T47" fmla="*/ 200 h 214"/>
                <a:gd name="T48" fmla="*/ 164 w 266"/>
                <a:gd name="T49" fmla="*/ 197 h 214"/>
                <a:gd name="T50" fmla="*/ 180 w 266"/>
                <a:gd name="T51" fmla="*/ 206 h 214"/>
                <a:gd name="T52" fmla="*/ 183 w 266"/>
                <a:gd name="T53" fmla="*/ 205 h 214"/>
                <a:gd name="T54" fmla="*/ 182 w 266"/>
                <a:gd name="T55" fmla="*/ 202 h 214"/>
                <a:gd name="T56" fmla="*/ 166 w 266"/>
                <a:gd name="T57" fmla="*/ 192 h 214"/>
                <a:gd name="T58" fmla="*/ 167 w 266"/>
                <a:gd name="T59" fmla="*/ 190 h 214"/>
                <a:gd name="T60" fmla="*/ 167 w 266"/>
                <a:gd name="T61" fmla="*/ 189 h 214"/>
                <a:gd name="T62" fmla="*/ 263 w 266"/>
                <a:gd name="T63" fmla="*/ 128 h 214"/>
                <a:gd name="T64" fmla="*/ 264 w 266"/>
                <a:gd name="T65" fmla="*/ 12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6" h="214">
                  <a:moveTo>
                    <a:pt x="264" y="121"/>
                  </a:moveTo>
                  <a:cubicBezTo>
                    <a:pt x="263" y="119"/>
                    <a:pt x="260" y="119"/>
                    <a:pt x="258" y="120"/>
                  </a:cubicBezTo>
                  <a:cubicBezTo>
                    <a:pt x="162" y="181"/>
                    <a:pt x="162" y="181"/>
                    <a:pt x="162" y="181"/>
                  </a:cubicBezTo>
                  <a:cubicBezTo>
                    <a:pt x="160" y="180"/>
                    <a:pt x="159" y="180"/>
                    <a:pt x="158" y="180"/>
                  </a:cubicBezTo>
                  <a:cubicBezTo>
                    <a:pt x="158" y="1"/>
                    <a:pt x="158" y="1"/>
                    <a:pt x="158" y="1"/>
                  </a:cubicBezTo>
                  <a:cubicBezTo>
                    <a:pt x="158" y="0"/>
                    <a:pt x="157" y="0"/>
                    <a:pt x="157" y="0"/>
                  </a:cubicBezTo>
                  <a:cubicBezTo>
                    <a:pt x="156" y="0"/>
                    <a:pt x="155" y="0"/>
                    <a:pt x="155" y="1"/>
                  </a:cubicBezTo>
                  <a:cubicBezTo>
                    <a:pt x="155" y="180"/>
                    <a:pt x="155" y="180"/>
                    <a:pt x="155" y="180"/>
                  </a:cubicBezTo>
                  <a:cubicBezTo>
                    <a:pt x="153" y="180"/>
                    <a:pt x="151" y="181"/>
                    <a:pt x="149" y="183"/>
                  </a:cubicBezTo>
                  <a:cubicBezTo>
                    <a:pt x="5" y="98"/>
                    <a:pt x="5" y="98"/>
                    <a:pt x="5" y="98"/>
                  </a:cubicBezTo>
                  <a:cubicBezTo>
                    <a:pt x="3" y="97"/>
                    <a:pt x="2" y="97"/>
                    <a:pt x="1" y="99"/>
                  </a:cubicBezTo>
                  <a:cubicBezTo>
                    <a:pt x="0" y="100"/>
                    <a:pt x="1" y="101"/>
                    <a:pt x="2" y="102"/>
                  </a:cubicBezTo>
                  <a:cubicBezTo>
                    <a:pt x="147" y="187"/>
                    <a:pt x="147" y="187"/>
                    <a:pt x="147" y="187"/>
                  </a:cubicBezTo>
                  <a:cubicBezTo>
                    <a:pt x="147" y="188"/>
                    <a:pt x="147" y="189"/>
                    <a:pt x="147" y="190"/>
                  </a:cubicBezTo>
                  <a:cubicBezTo>
                    <a:pt x="147" y="190"/>
                    <a:pt x="147" y="190"/>
                    <a:pt x="147" y="191"/>
                  </a:cubicBezTo>
                  <a:cubicBezTo>
                    <a:pt x="142" y="194"/>
                    <a:pt x="142" y="194"/>
                    <a:pt x="142" y="194"/>
                  </a:cubicBezTo>
                  <a:cubicBezTo>
                    <a:pt x="140" y="195"/>
                    <a:pt x="139" y="198"/>
                    <a:pt x="140" y="200"/>
                  </a:cubicBezTo>
                  <a:cubicBezTo>
                    <a:pt x="142" y="202"/>
                    <a:pt x="145" y="203"/>
                    <a:pt x="147" y="202"/>
                  </a:cubicBezTo>
                  <a:cubicBezTo>
                    <a:pt x="152" y="198"/>
                    <a:pt x="152" y="198"/>
                    <a:pt x="152" y="198"/>
                  </a:cubicBezTo>
                  <a:cubicBezTo>
                    <a:pt x="153" y="199"/>
                    <a:pt x="154" y="200"/>
                    <a:pt x="155" y="200"/>
                  </a:cubicBezTo>
                  <a:cubicBezTo>
                    <a:pt x="155" y="212"/>
                    <a:pt x="155" y="212"/>
                    <a:pt x="155" y="212"/>
                  </a:cubicBezTo>
                  <a:cubicBezTo>
                    <a:pt x="155" y="213"/>
                    <a:pt x="156" y="214"/>
                    <a:pt x="157" y="214"/>
                  </a:cubicBezTo>
                  <a:cubicBezTo>
                    <a:pt x="157" y="214"/>
                    <a:pt x="158" y="213"/>
                    <a:pt x="158" y="212"/>
                  </a:cubicBezTo>
                  <a:cubicBezTo>
                    <a:pt x="158" y="200"/>
                    <a:pt x="158" y="200"/>
                    <a:pt x="158" y="200"/>
                  </a:cubicBezTo>
                  <a:cubicBezTo>
                    <a:pt x="160" y="199"/>
                    <a:pt x="162" y="198"/>
                    <a:pt x="164" y="197"/>
                  </a:cubicBezTo>
                  <a:cubicBezTo>
                    <a:pt x="180" y="206"/>
                    <a:pt x="180" y="206"/>
                    <a:pt x="180" y="206"/>
                  </a:cubicBezTo>
                  <a:cubicBezTo>
                    <a:pt x="181" y="207"/>
                    <a:pt x="183" y="207"/>
                    <a:pt x="183" y="205"/>
                  </a:cubicBezTo>
                  <a:cubicBezTo>
                    <a:pt x="184" y="204"/>
                    <a:pt x="184" y="203"/>
                    <a:pt x="182" y="202"/>
                  </a:cubicBezTo>
                  <a:cubicBezTo>
                    <a:pt x="166" y="192"/>
                    <a:pt x="166" y="192"/>
                    <a:pt x="166" y="192"/>
                  </a:cubicBezTo>
                  <a:cubicBezTo>
                    <a:pt x="166" y="192"/>
                    <a:pt x="167" y="191"/>
                    <a:pt x="167" y="190"/>
                  </a:cubicBezTo>
                  <a:cubicBezTo>
                    <a:pt x="167" y="189"/>
                    <a:pt x="167" y="189"/>
                    <a:pt x="167" y="189"/>
                  </a:cubicBezTo>
                  <a:cubicBezTo>
                    <a:pt x="263" y="128"/>
                    <a:pt x="263" y="128"/>
                    <a:pt x="263" y="128"/>
                  </a:cubicBezTo>
                  <a:cubicBezTo>
                    <a:pt x="265" y="126"/>
                    <a:pt x="266" y="123"/>
                    <a:pt x="264" y="121"/>
                  </a:cubicBezTo>
                  <a:close/>
                </a:path>
              </a:pathLst>
            </a:custGeom>
            <a:solidFill>
              <a:srgbClr val="1414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8" name="Freeform 23"/>
            <p:cNvSpPr>
              <a:spLocks/>
            </p:cNvSpPr>
            <p:nvPr/>
          </p:nvSpPr>
          <p:spPr bwMode="auto">
            <a:xfrm>
              <a:off x="6171095" y="2522902"/>
              <a:ext cx="619329" cy="406248"/>
            </a:xfrm>
            <a:custGeom>
              <a:avLst/>
              <a:gdLst>
                <a:gd name="T0" fmla="*/ 129 w 131"/>
                <a:gd name="T1" fmla="*/ 2 h 86"/>
                <a:gd name="T2" fmla="*/ 123 w 131"/>
                <a:gd name="T3" fmla="*/ 1 h 86"/>
                <a:gd name="T4" fmla="*/ 27 w 131"/>
                <a:gd name="T5" fmla="*/ 62 h 86"/>
                <a:gd name="T6" fmla="*/ 22 w 131"/>
                <a:gd name="T7" fmla="*/ 61 h 86"/>
                <a:gd name="T8" fmla="*/ 12 w 131"/>
                <a:gd name="T9" fmla="*/ 71 h 86"/>
                <a:gd name="T10" fmla="*/ 12 w 131"/>
                <a:gd name="T11" fmla="*/ 72 h 86"/>
                <a:gd name="T12" fmla="*/ 3 w 131"/>
                <a:gd name="T13" fmla="*/ 77 h 86"/>
                <a:gd name="T14" fmla="*/ 2 w 131"/>
                <a:gd name="T15" fmla="*/ 83 h 86"/>
                <a:gd name="T16" fmla="*/ 8 w 131"/>
                <a:gd name="T17" fmla="*/ 85 h 86"/>
                <a:gd name="T18" fmla="*/ 17 w 131"/>
                <a:gd name="T19" fmla="*/ 79 h 86"/>
                <a:gd name="T20" fmla="*/ 22 w 131"/>
                <a:gd name="T21" fmla="*/ 81 h 86"/>
                <a:gd name="T22" fmla="*/ 32 w 131"/>
                <a:gd name="T23" fmla="*/ 71 h 86"/>
                <a:gd name="T24" fmla="*/ 32 w 131"/>
                <a:gd name="T25" fmla="*/ 70 h 86"/>
                <a:gd name="T26" fmla="*/ 128 w 131"/>
                <a:gd name="T27" fmla="*/ 9 h 86"/>
                <a:gd name="T28" fmla="*/ 129 w 131"/>
                <a:gd name="T29" fmla="*/ 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1" h="86">
                  <a:moveTo>
                    <a:pt x="129" y="2"/>
                  </a:moveTo>
                  <a:cubicBezTo>
                    <a:pt x="128" y="0"/>
                    <a:pt x="125" y="0"/>
                    <a:pt x="123" y="1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25" y="61"/>
                    <a:pt x="23" y="61"/>
                    <a:pt x="22" y="61"/>
                  </a:cubicBezTo>
                  <a:cubicBezTo>
                    <a:pt x="16" y="61"/>
                    <a:pt x="12" y="65"/>
                    <a:pt x="12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1" y="78"/>
                    <a:pt x="0" y="81"/>
                    <a:pt x="2" y="83"/>
                  </a:cubicBezTo>
                  <a:cubicBezTo>
                    <a:pt x="3" y="86"/>
                    <a:pt x="6" y="86"/>
                    <a:pt x="8" y="85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18" y="80"/>
                    <a:pt x="20" y="81"/>
                    <a:pt x="22" y="81"/>
                  </a:cubicBezTo>
                  <a:cubicBezTo>
                    <a:pt x="27" y="81"/>
                    <a:pt x="32" y="76"/>
                    <a:pt x="32" y="71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128" y="9"/>
                    <a:pt x="128" y="9"/>
                    <a:pt x="128" y="9"/>
                  </a:cubicBezTo>
                  <a:cubicBezTo>
                    <a:pt x="130" y="7"/>
                    <a:pt x="131" y="4"/>
                    <a:pt x="129" y="2"/>
                  </a:cubicBezTo>
                  <a:close/>
                </a:path>
              </a:pathLst>
            </a:custGeom>
            <a:solidFill>
              <a:srgbClr val="DCDCD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9" name="Freeform 24"/>
            <p:cNvSpPr>
              <a:spLocks/>
            </p:cNvSpPr>
            <p:nvPr/>
          </p:nvSpPr>
          <p:spPr bwMode="auto">
            <a:xfrm>
              <a:off x="5541808" y="2423331"/>
              <a:ext cx="860290" cy="515777"/>
            </a:xfrm>
            <a:custGeom>
              <a:avLst/>
              <a:gdLst>
                <a:gd name="T0" fmla="*/ 180 w 182"/>
                <a:gd name="T1" fmla="*/ 104 h 109"/>
                <a:gd name="T2" fmla="*/ 161 w 182"/>
                <a:gd name="T3" fmla="*/ 93 h 109"/>
                <a:gd name="T4" fmla="*/ 161 w 182"/>
                <a:gd name="T5" fmla="*/ 92 h 109"/>
                <a:gd name="T6" fmla="*/ 155 w 182"/>
                <a:gd name="T7" fmla="*/ 85 h 109"/>
                <a:gd name="T8" fmla="*/ 150 w 182"/>
                <a:gd name="T9" fmla="*/ 86 h 109"/>
                <a:gd name="T10" fmla="*/ 5 w 182"/>
                <a:gd name="T11" fmla="*/ 1 h 109"/>
                <a:gd name="T12" fmla="*/ 1 w 182"/>
                <a:gd name="T13" fmla="*/ 2 h 109"/>
                <a:gd name="T14" fmla="*/ 2 w 182"/>
                <a:gd name="T15" fmla="*/ 5 h 109"/>
                <a:gd name="T16" fmla="*/ 148 w 182"/>
                <a:gd name="T17" fmla="*/ 91 h 109"/>
                <a:gd name="T18" fmla="*/ 148 w 182"/>
                <a:gd name="T19" fmla="*/ 92 h 109"/>
                <a:gd name="T20" fmla="*/ 155 w 182"/>
                <a:gd name="T21" fmla="*/ 98 h 109"/>
                <a:gd name="T22" fmla="*/ 159 w 182"/>
                <a:gd name="T23" fmla="*/ 97 h 109"/>
                <a:gd name="T24" fmla="*/ 178 w 182"/>
                <a:gd name="T25" fmla="*/ 108 h 109"/>
                <a:gd name="T26" fmla="*/ 181 w 182"/>
                <a:gd name="T27" fmla="*/ 107 h 109"/>
                <a:gd name="T28" fmla="*/ 180 w 182"/>
                <a:gd name="T29" fmla="*/ 10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2" h="109">
                  <a:moveTo>
                    <a:pt x="180" y="104"/>
                  </a:moveTo>
                  <a:cubicBezTo>
                    <a:pt x="161" y="93"/>
                    <a:pt x="161" y="93"/>
                    <a:pt x="161" y="93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61" y="88"/>
                    <a:pt x="158" y="85"/>
                    <a:pt x="155" y="85"/>
                  </a:cubicBezTo>
                  <a:cubicBezTo>
                    <a:pt x="153" y="85"/>
                    <a:pt x="152" y="86"/>
                    <a:pt x="150" y="86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148" y="91"/>
                    <a:pt x="148" y="91"/>
                    <a:pt x="148" y="91"/>
                  </a:cubicBezTo>
                  <a:cubicBezTo>
                    <a:pt x="148" y="91"/>
                    <a:pt x="148" y="91"/>
                    <a:pt x="148" y="92"/>
                  </a:cubicBezTo>
                  <a:cubicBezTo>
                    <a:pt x="148" y="95"/>
                    <a:pt x="151" y="98"/>
                    <a:pt x="155" y="98"/>
                  </a:cubicBezTo>
                  <a:cubicBezTo>
                    <a:pt x="156" y="98"/>
                    <a:pt x="158" y="98"/>
                    <a:pt x="159" y="97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9" y="109"/>
                    <a:pt x="181" y="109"/>
                    <a:pt x="181" y="107"/>
                  </a:cubicBezTo>
                  <a:cubicBezTo>
                    <a:pt x="182" y="106"/>
                    <a:pt x="181" y="105"/>
                    <a:pt x="180" y="104"/>
                  </a:cubicBezTo>
                  <a:close/>
                </a:path>
              </a:pathLst>
            </a:custGeom>
            <a:solidFill>
              <a:srgbClr val="F0F0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80" name="Picture 2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8761" y="1941410"/>
              <a:ext cx="41819" cy="1047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1" name="Picture 2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6940" y="1740277"/>
              <a:ext cx="127450" cy="127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2" name="Picture 3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6940" y="3847192"/>
              <a:ext cx="127450" cy="127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3" name="Picture 3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0398" y="2791743"/>
              <a:ext cx="127450" cy="127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4" name="Picture 3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1491" y="2791743"/>
              <a:ext cx="129441" cy="127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5" name="Oval 34"/>
            <p:cNvSpPr>
              <a:spLocks noChangeArrowheads="1"/>
            </p:cNvSpPr>
            <p:nvPr/>
          </p:nvSpPr>
          <p:spPr bwMode="auto">
            <a:xfrm>
              <a:off x="5073827" y="1658629"/>
              <a:ext cx="2401644" cy="239965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6" name="Oval 35"/>
            <p:cNvSpPr>
              <a:spLocks noChangeArrowheads="1"/>
            </p:cNvSpPr>
            <p:nvPr/>
          </p:nvSpPr>
          <p:spPr bwMode="auto">
            <a:xfrm>
              <a:off x="5097724" y="1682526"/>
              <a:ext cx="2349867" cy="234787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7" name="Oval 36"/>
            <p:cNvSpPr>
              <a:spLocks noChangeArrowheads="1"/>
            </p:cNvSpPr>
            <p:nvPr/>
          </p:nvSpPr>
          <p:spPr bwMode="auto">
            <a:xfrm>
              <a:off x="5159457" y="1742268"/>
              <a:ext cx="2226400" cy="22263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8" name="Oval 37"/>
            <p:cNvSpPr>
              <a:spLocks noChangeArrowheads="1"/>
            </p:cNvSpPr>
            <p:nvPr/>
          </p:nvSpPr>
          <p:spPr bwMode="auto">
            <a:xfrm>
              <a:off x="5282925" y="1865736"/>
              <a:ext cx="1983447" cy="198543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89" name="Group 488"/>
            <p:cNvGrpSpPr/>
            <p:nvPr/>
          </p:nvGrpSpPr>
          <p:grpSpPr>
            <a:xfrm flipH="1">
              <a:off x="6171269" y="1742268"/>
              <a:ext cx="1214762" cy="1658847"/>
              <a:chOff x="5159457" y="1742268"/>
              <a:chExt cx="1214762" cy="1658847"/>
            </a:xfrm>
          </p:grpSpPr>
          <p:sp>
            <p:nvSpPr>
              <p:cNvPr id="582" name="Freeform 38"/>
              <p:cNvSpPr>
                <a:spLocks/>
              </p:cNvSpPr>
              <p:nvPr/>
            </p:nvSpPr>
            <p:spPr bwMode="auto">
              <a:xfrm>
                <a:off x="5159457" y="1742268"/>
                <a:ext cx="1115191" cy="1658847"/>
              </a:xfrm>
              <a:custGeom>
                <a:avLst/>
                <a:gdLst>
                  <a:gd name="T0" fmla="*/ 30 w 236"/>
                  <a:gd name="T1" fmla="*/ 351 h 351"/>
                  <a:gd name="T2" fmla="*/ 236 w 236"/>
                  <a:gd name="T3" fmla="*/ 235 h 351"/>
                  <a:gd name="T4" fmla="*/ 236 w 236"/>
                  <a:gd name="T5" fmla="*/ 0 h 351"/>
                  <a:gd name="T6" fmla="*/ 0 w 236"/>
                  <a:gd name="T7" fmla="*/ 236 h 351"/>
                  <a:gd name="T8" fmla="*/ 30 w 236"/>
                  <a:gd name="T9" fmla="*/ 351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351">
                    <a:moveTo>
                      <a:pt x="30" y="351"/>
                    </a:moveTo>
                    <a:cubicBezTo>
                      <a:pt x="236" y="235"/>
                      <a:pt x="236" y="235"/>
                      <a:pt x="236" y="235"/>
                    </a:cubicBezTo>
                    <a:cubicBezTo>
                      <a:pt x="236" y="0"/>
                      <a:pt x="236" y="0"/>
                      <a:pt x="236" y="0"/>
                    </a:cubicBezTo>
                    <a:cubicBezTo>
                      <a:pt x="105" y="0"/>
                      <a:pt x="0" y="106"/>
                      <a:pt x="0" y="236"/>
                    </a:cubicBezTo>
                    <a:cubicBezTo>
                      <a:pt x="0" y="278"/>
                      <a:pt x="11" y="317"/>
                      <a:pt x="30" y="351"/>
                    </a:cubicBezTo>
                    <a:close/>
                  </a:path>
                </a:pathLst>
              </a:custGeom>
              <a:gradFill flip="none" rotWithShape="1">
                <a:gsLst>
                  <a:gs pos="81000">
                    <a:schemeClr val="accent4">
                      <a:lumMod val="75000"/>
                    </a:schemeClr>
                  </a:gs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50000"/>
                    </a:schemeClr>
                  </a:gs>
                </a:gsLst>
                <a:lin ang="27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3" name="Freeform 39"/>
              <p:cNvSpPr>
                <a:spLocks/>
              </p:cNvSpPr>
              <p:nvPr/>
            </p:nvSpPr>
            <p:spPr bwMode="auto">
              <a:xfrm>
                <a:off x="5740950" y="2787761"/>
                <a:ext cx="633269" cy="378368"/>
              </a:xfrm>
              <a:custGeom>
                <a:avLst/>
                <a:gdLst>
                  <a:gd name="T0" fmla="*/ 1 w 134"/>
                  <a:gd name="T1" fmla="*/ 77 h 80"/>
                  <a:gd name="T2" fmla="*/ 7 w 134"/>
                  <a:gd name="T3" fmla="*/ 79 h 80"/>
                  <a:gd name="T4" fmla="*/ 107 w 134"/>
                  <a:gd name="T5" fmla="*/ 23 h 80"/>
                  <a:gd name="T6" fmla="*/ 112 w 134"/>
                  <a:gd name="T7" fmla="*/ 25 h 80"/>
                  <a:gd name="T8" fmla="*/ 122 w 134"/>
                  <a:gd name="T9" fmla="*/ 15 h 80"/>
                  <a:gd name="T10" fmla="*/ 122 w 134"/>
                  <a:gd name="T11" fmla="*/ 14 h 80"/>
                  <a:gd name="T12" fmla="*/ 131 w 134"/>
                  <a:gd name="T13" fmla="*/ 10 h 80"/>
                  <a:gd name="T14" fmla="*/ 133 w 134"/>
                  <a:gd name="T15" fmla="*/ 3 h 80"/>
                  <a:gd name="T16" fmla="*/ 126 w 134"/>
                  <a:gd name="T17" fmla="*/ 1 h 80"/>
                  <a:gd name="T18" fmla="*/ 118 w 134"/>
                  <a:gd name="T19" fmla="*/ 6 h 80"/>
                  <a:gd name="T20" fmla="*/ 113 w 134"/>
                  <a:gd name="T21" fmla="*/ 5 h 80"/>
                  <a:gd name="T22" fmla="*/ 102 w 134"/>
                  <a:gd name="T23" fmla="*/ 14 h 80"/>
                  <a:gd name="T24" fmla="*/ 102 w 134"/>
                  <a:gd name="T25" fmla="*/ 15 h 80"/>
                  <a:gd name="T26" fmla="*/ 3 w 134"/>
                  <a:gd name="T27" fmla="*/ 71 h 80"/>
                  <a:gd name="T28" fmla="*/ 1 w 134"/>
                  <a:gd name="T29" fmla="*/ 77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4" h="80">
                    <a:moveTo>
                      <a:pt x="1" y="77"/>
                    </a:moveTo>
                    <a:cubicBezTo>
                      <a:pt x="2" y="80"/>
                      <a:pt x="5" y="80"/>
                      <a:pt x="7" y="79"/>
                    </a:cubicBezTo>
                    <a:cubicBezTo>
                      <a:pt x="107" y="23"/>
                      <a:pt x="107" y="23"/>
                      <a:pt x="107" y="23"/>
                    </a:cubicBezTo>
                    <a:cubicBezTo>
                      <a:pt x="108" y="24"/>
                      <a:pt x="110" y="25"/>
                      <a:pt x="112" y="25"/>
                    </a:cubicBezTo>
                    <a:cubicBezTo>
                      <a:pt x="117" y="25"/>
                      <a:pt x="122" y="21"/>
                      <a:pt x="122" y="15"/>
                    </a:cubicBezTo>
                    <a:cubicBezTo>
                      <a:pt x="122" y="15"/>
                      <a:pt x="122" y="15"/>
                      <a:pt x="122" y="14"/>
                    </a:cubicBezTo>
                    <a:cubicBezTo>
                      <a:pt x="131" y="10"/>
                      <a:pt x="131" y="10"/>
                      <a:pt x="131" y="10"/>
                    </a:cubicBezTo>
                    <a:cubicBezTo>
                      <a:pt x="133" y="8"/>
                      <a:pt x="134" y="5"/>
                      <a:pt x="133" y="3"/>
                    </a:cubicBezTo>
                    <a:cubicBezTo>
                      <a:pt x="131" y="1"/>
                      <a:pt x="129" y="0"/>
                      <a:pt x="126" y="1"/>
                    </a:cubicBezTo>
                    <a:cubicBezTo>
                      <a:pt x="118" y="6"/>
                      <a:pt x="118" y="6"/>
                      <a:pt x="118" y="6"/>
                    </a:cubicBezTo>
                    <a:cubicBezTo>
                      <a:pt x="116" y="5"/>
                      <a:pt x="115" y="5"/>
                      <a:pt x="113" y="5"/>
                    </a:cubicBezTo>
                    <a:cubicBezTo>
                      <a:pt x="107" y="5"/>
                      <a:pt x="103" y="9"/>
                      <a:pt x="102" y="14"/>
                    </a:cubicBezTo>
                    <a:cubicBezTo>
                      <a:pt x="102" y="15"/>
                      <a:pt x="102" y="15"/>
                      <a:pt x="102" y="15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1" y="72"/>
                      <a:pt x="0" y="75"/>
                      <a:pt x="1" y="77"/>
                    </a:cubicBezTo>
                    <a:close/>
                  </a:path>
                </a:pathLst>
              </a:custGeom>
              <a:solidFill>
                <a:srgbClr val="1E1E1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4" name="Freeform 40"/>
              <p:cNvSpPr>
                <a:spLocks/>
              </p:cNvSpPr>
              <p:nvPr/>
            </p:nvSpPr>
            <p:spPr bwMode="auto">
              <a:xfrm>
                <a:off x="6232829" y="2013100"/>
                <a:ext cx="69699" cy="987741"/>
              </a:xfrm>
              <a:custGeom>
                <a:avLst/>
                <a:gdLst>
                  <a:gd name="T0" fmla="*/ 10 w 15"/>
                  <a:gd name="T1" fmla="*/ 206 h 209"/>
                  <a:gd name="T2" fmla="*/ 10 w 15"/>
                  <a:gd name="T3" fmla="*/ 185 h 209"/>
                  <a:gd name="T4" fmla="*/ 11 w 15"/>
                  <a:gd name="T5" fmla="*/ 184 h 209"/>
                  <a:gd name="T6" fmla="*/ 14 w 15"/>
                  <a:gd name="T7" fmla="*/ 175 h 209"/>
                  <a:gd name="T8" fmla="*/ 10 w 15"/>
                  <a:gd name="T9" fmla="*/ 172 h 209"/>
                  <a:gd name="T10" fmla="*/ 11 w 15"/>
                  <a:gd name="T11" fmla="*/ 3 h 209"/>
                  <a:gd name="T12" fmla="*/ 8 w 15"/>
                  <a:gd name="T13" fmla="*/ 0 h 209"/>
                  <a:gd name="T14" fmla="*/ 6 w 15"/>
                  <a:gd name="T15" fmla="*/ 3 h 209"/>
                  <a:gd name="T16" fmla="*/ 5 w 15"/>
                  <a:gd name="T17" fmla="*/ 172 h 209"/>
                  <a:gd name="T18" fmla="*/ 4 w 15"/>
                  <a:gd name="T19" fmla="*/ 172 h 209"/>
                  <a:gd name="T20" fmla="*/ 2 w 15"/>
                  <a:gd name="T21" fmla="*/ 182 h 209"/>
                  <a:gd name="T22" fmla="*/ 5 w 15"/>
                  <a:gd name="T23" fmla="*/ 185 h 209"/>
                  <a:gd name="T24" fmla="*/ 5 w 15"/>
                  <a:gd name="T25" fmla="*/ 206 h 209"/>
                  <a:gd name="T26" fmla="*/ 8 w 15"/>
                  <a:gd name="T27" fmla="*/ 209 h 209"/>
                  <a:gd name="T28" fmla="*/ 10 w 15"/>
                  <a:gd name="T29" fmla="*/ 206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09">
                    <a:moveTo>
                      <a:pt x="10" y="206"/>
                    </a:moveTo>
                    <a:cubicBezTo>
                      <a:pt x="10" y="185"/>
                      <a:pt x="10" y="185"/>
                      <a:pt x="10" y="185"/>
                    </a:cubicBezTo>
                    <a:cubicBezTo>
                      <a:pt x="11" y="184"/>
                      <a:pt x="11" y="184"/>
                      <a:pt x="11" y="184"/>
                    </a:cubicBezTo>
                    <a:cubicBezTo>
                      <a:pt x="14" y="182"/>
                      <a:pt x="15" y="178"/>
                      <a:pt x="14" y="175"/>
                    </a:cubicBezTo>
                    <a:cubicBezTo>
                      <a:pt x="13" y="174"/>
                      <a:pt x="12" y="173"/>
                      <a:pt x="10" y="172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2"/>
                      <a:pt x="10" y="0"/>
                      <a:pt x="8" y="0"/>
                    </a:cubicBezTo>
                    <a:cubicBezTo>
                      <a:pt x="7" y="0"/>
                      <a:pt x="6" y="1"/>
                      <a:pt x="6" y="3"/>
                    </a:cubicBezTo>
                    <a:cubicBezTo>
                      <a:pt x="5" y="172"/>
                      <a:pt x="5" y="172"/>
                      <a:pt x="5" y="172"/>
                    </a:cubicBezTo>
                    <a:cubicBezTo>
                      <a:pt x="5" y="172"/>
                      <a:pt x="5" y="172"/>
                      <a:pt x="4" y="172"/>
                    </a:cubicBezTo>
                    <a:cubicBezTo>
                      <a:pt x="1" y="174"/>
                      <a:pt x="0" y="178"/>
                      <a:pt x="2" y="182"/>
                    </a:cubicBezTo>
                    <a:cubicBezTo>
                      <a:pt x="3" y="183"/>
                      <a:pt x="4" y="184"/>
                      <a:pt x="5" y="185"/>
                    </a:cubicBezTo>
                    <a:cubicBezTo>
                      <a:pt x="5" y="206"/>
                      <a:pt x="5" y="206"/>
                      <a:pt x="5" y="206"/>
                    </a:cubicBezTo>
                    <a:cubicBezTo>
                      <a:pt x="5" y="208"/>
                      <a:pt x="6" y="209"/>
                      <a:pt x="8" y="209"/>
                    </a:cubicBezTo>
                    <a:cubicBezTo>
                      <a:pt x="9" y="209"/>
                      <a:pt x="10" y="208"/>
                      <a:pt x="10" y="206"/>
                    </a:cubicBezTo>
                    <a:close/>
                  </a:path>
                </a:pathLst>
              </a:custGeom>
              <a:solidFill>
                <a:srgbClr val="1E1E1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90" name="Group 489"/>
            <p:cNvGrpSpPr/>
            <p:nvPr/>
          </p:nvGrpSpPr>
          <p:grpSpPr>
            <a:xfrm>
              <a:off x="5173398" y="1758200"/>
              <a:ext cx="2202503" cy="2196529"/>
              <a:chOff x="4335462" y="2736850"/>
              <a:chExt cx="1755775" cy="1751013"/>
            </a:xfrm>
          </p:grpSpPr>
          <p:sp>
            <p:nvSpPr>
              <p:cNvPr id="578" name="Oval 41"/>
              <p:cNvSpPr>
                <a:spLocks noChangeArrowheads="1"/>
              </p:cNvSpPr>
              <p:nvPr/>
            </p:nvSpPr>
            <p:spPr bwMode="auto">
              <a:xfrm>
                <a:off x="5175249" y="2736850"/>
                <a:ext cx="71437" cy="74613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9" name="Oval 42"/>
              <p:cNvSpPr>
                <a:spLocks noChangeArrowheads="1"/>
              </p:cNvSpPr>
              <p:nvPr/>
            </p:nvSpPr>
            <p:spPr bwMode="auto">
              <a:xfrm>
                <a:off x="5175249" y="4413250"/>
                <a:ext cx="71437" cy="74613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0" name="Oval 43"/>
              <p:cNvSpPr>
                <a:spLocks noChangeArrowheads="1"/>
              </p:cNvSpPr>
              <p:nvPr/>
            </p:nvSpPr>
            <p:spPr bwMode="auto">
              <a:xfrm>
                <a:off x="6015037" y="3571875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1" name="Oval 44"/>
              <p:cNvSpPr>
                <a:spLocks noChangeArrowheads="1"/>
              </p:cNvSpPr>
              <p:nvPr/>
            </p:nvSpPr>
            <p:spPr bwMode="auto">
              <a:xfrm>
                <a:off x="4335462" y="3571875"/>
                <a:ext cx="71437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91" name="Group 490"/>
            <p:cNvGrpSpPr/>
            <p:nvPr/>
          </p:nvGrpSpPr>
          <p:grpSpPr>
            <a:xfrm>
              <a:off x="5163440" y="1748243"/>
              <a:ext cx="2216443" cy="2216443"/>
              <a:chOff x="4327524" y="2728913"/>
              <a:chExt cx="1766888" cy="1766888"/>
            </a:xfrm>
          </p:grpSpPr>
          <p:sp>
            <p:nvSpPr>
              <p:cNvPr id="492" name="Freeform 7"/>
              <p:cNvSpPr>
                <a:spLocks/>
              </p:cNvSpPr>
              <p:nvPr/>
            </p:nvSpPr>
            <p:spPr bwMode="auto">
              <a:xfrm>
                <a:off x="5510212" y="2965450"/>
                <a:ext cx="42862" cy="90488"/>
              </a:xfrm>
              <a:custGeom>
                <a:avLst/>
                <a:gdLst>
                  <a:gd name="T0" fmla="*/ 12 w 27"/>
                  <a:gd name="T1" fmla="*/ 12 h 57"/>
                  <a:gd name="T2" fmla="*/ 12 w 27"/>
                  <a:gd name="T3" fmla="*/ 12 h 57"/>
                  <a:gd name="T4" fmla="*/ 3 w 27"/>
                  <a:gd name="T5" fmla="*/ 17 h 57"/>
                  <a:gd name="T6" fmla="*/ 0 w 27"/>
                  <a:gd name="T7" fmla="*/ 7 h 57"/>
                  <a:gd name="T8" fmla="*/ 15 w 27"/>
                  <a:gd name="T9" fmla="*/ 0 h 57"/>
                  <a:gd name="T10" fmla="*/ 27 w 27"/>
                  <a:gd name="T11" fmla="*/ 0 h 57"/>
                  <a:gd name="T12" fmla="*/ 27 w 27"/>
                  <a:gd name="T13" fmla="*/ 57 h 57"/>
                  <a:gd name="T14" fmla="*/ 12 w 27"/>
                  <a:gd name="T15" fmla="*/ 57 h 57"/>
                  <a:gd name="T16" fmla="*/ 12 w 27"/>
                  <a:gd name="T17" fmla="*/ 12 h 57"/>
                  <a:gd name="T18" fmla="*/ 12 w 27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57">
                    <a:moveTo>
                      <a:pt x="12" y="12"/>
                    </a:moveTo>
                    <a:lnTo>
                      <a:pt x="12" y="12"/>
                    </a:lnTo>
                    <a:lnTo>
                      <a:pt x="3" y="1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7" y="0"/>
                    </a:lnTo>
                    <a:lnTo>
                      <a:pt x="27" y="57"/>
                    </a:lnTo>
                    <a:lnTo>
                      <a:pt x="12" y="57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3" name="Freeform 8"/>
              <p:cNvSpPr>
                <a:spLocks/>
              </p:cNvSpPr>
              <p:nvPr/>
            </p:nvSpPr>
            <p:spPr bwMode="auto">
              <a:xfrm>
                <a:off x="5770562" y="3203575"/>
                <a:ext cx="65087" cy="90488"/>
              </a:xfrm>
              <a:custGeom>
                <a:avLst/>
                <a:gdLst>
                  <a:gd name="T0" fmla="*/ 0 w 17"/>
                  <a:gd name="T1" fmla="*/ 24 h 24"/>
                  <a:gd name="T2" fmla="*/ 0 w 17"/>
                  <a:gd name="T3" fmla="*/ 21 h 24"/>
                  <a:gd name="T4" fmla="*/ 3 w 17"/>
                  <a:gd name="T5" fmla="*/ 18 h 24"/>
                  <a:gd name="T6" fmla="*/ 11 w 17"/>
                  <a:gd name="T7" fmla="*/ 8 h 24"/>
                  <a:gd name="T8" fmla="*/ 7 w 17"/>
                  <a:gd name="T9" fmla="*/ 4 h 24"/>
                  <a:gd name="T10" fmla="*/ 2 w 17"/>
                  <a:gd name="T11" fmla="*/ 6 h 24"/>
                  <a:gd name="T12" fmla="*/ 0 w 17"/>
                  <a:gd name="T13" fmla="*/ 2 h 24"/>
                  <a:gd name="T14" fmla="*/ 8 w 17"/>
                  <a:gd name="T15" fmla="*/ 0 h 24"/>
                  <a:gd name="T16" fmla="*/ 17 w 17"/>
                  <a:gd name="T17" fmla="*/ 7 h 24"/>
                  <a:gd name="T18" fmla="*/ 10 w 17"/>
                  <a:gd name="T19" fmla="*/ 18 h 24"/>
                  <a:gd name="T20" fmla="*/ 8 w 17"/>
                  <a:gd name="T21" fmla="*/ 20 h 24"/>
                  <a:gd name="T22" fmla="*/ 8 w 17"/>
                  <a:gd name="T23" fmla="*/ 20 h 24"/>
                  <a:gd name="T24" fmla="*/ 17 w 17"/>
                  <a:gd name="T25" fmla="*/ 20 h 24"/>
                  <a:gd name="T26" fmla="*/ 17 w 17"/>
                  <a:gd name="T27" fmla="*/ 24 h 24"/>
                  <a:gd name="T28" fmla="*/ 0 w 17"/>
                  <a:gd name="T2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" h="24">
                    <a:moveTo>
                      <a:pt x="0" y="24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8" y="13"/>
                      <a:pt x="11" y="11"/>
                      <a:pt x="11" y="8"/>
                    </a:cubicBezTo>
                    <a:cubicBezTo>
                      <a:pt x="11" y="6"/>
                      <a:pt x="10" y="4"/>
                      <a:pt x="7" y="4"/>
                    </a:cubicBezTo>
                    <a:cubicBezTo>
                      <a:pt x="5" y="4"/>
                      <a:pt x="3" y="5"/>
                      <a:pt x="2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1"/>
                      <a:pt x="5" y="0"/>
                      <a:pt x="8" y="0"/>
                    </a:cubicBezTo>
                    <a:cubicBezTo>
                      <a:pt x="14" y="0"/>
                      <a:pt x="17" y="3"/>
                      <a:pt x="17" y="7"/>
                    </a:cubicBezTo>
                    <a:cubicBezTo>
                      <a:pt x="17" y="11"/>
                      <a:pt x="14" y="15"/>
                      <a:pt x="10" y="1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0" y="24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4" name="Freeform 9"/>
              <p:cNvSpPr>
                <a:spLocks/>
              </p:cNvSpPr>
              <p:nvPr/>
            </p:nvSpPr>
            <p:spPr bwMode="auto">
              <a:xfrm>
                <a:off x="5883274" y="3565525"/>
                <a:ext cx="68262" cy="93663"/>
              </a:xfrm>
              <a:custGeom>
                <a:avLst/>
                <a:gdLst>
                  <a:gd name="T0" fmla="*/ 2 w 18"/>
                  <a:gd name="T1" fmla="*/ 19 h 25"/>
                  <a:gd name="T2" fmla="*/ 7 w 18"/>
                  <a:gd name="T3" fmla="*/ 21 h 25"/>
                  <a:gd name="T4" fmla="*/ 12 w 18"/>
                  <a:gd name="T5" fmla="*/ 18 h 25"/>
                  <a:gd name="T6" fmla="*/ 7 w 18"/>
                  <a:gd name="T7" fmla="*/ 14 h 25"/>
                  <a:gd name="T8" fmla="*/ 4 w 18"/>
                  <a:gd name="T9" fmla="*/ 14 h 25"/>
                  <a:gd name="T10" fmla="*/ 4 w 18"/>
                  <a:gd name="T11" fmla="*/ 10 h 25"/>
                  <a:gd name="T12" fmla="*/ 7 w 18"/>
                  <a:gd name="T13" fmla="*/ 10 h 25"/>
                  <a:gd name="T14" fmla="*/ 11 w 18"/>
                  <a:gd name="T15" fmla="*/ 7 h 25"/>
                  <a:gd name="T16" fmla="*/ 7 w 18"/>
                  <a:gd name="T17" fmla="*/ 5 h 25"/>
                  <a:gd name="T18" fmla="*/ 2 w 18"/>
                  <a:gd name="T19" fmla="*/ 6 h 25"/>
                  <a:gd name="T20" fmla="*/ 1 w 18"/>
                  <a:gd name="T21" fmla="*/ 2 h 25"/>
                  <a:gd name="T22" fmla="*/ 9 w 18"/>
                  <a:gd name="T23" fmla="*/ 0 h 25"/>
                  <a:gd name="T24" fmla="*/ 17 w 18"/>
                  <a:gd name="T25" fmla="*/ 6 h 25"/>
                  <a:gd name="T26" fmla="*/ 12 w 18"/>
                  <a:gd name="T27" fmla="*/ 12 h 25"/>
                  <a:gd name="T28" fmla="*/ 12 w 18"/>
                  <a:gd name="T29" fmla="*/ 12 h 25"/>
                  <a:gd name="T30" fmla="*/ 18 w 18"/>
                  <a:gd name="T31" fmla="*/ 18 h 25"/>
                  <a:gd name="T32" fmla="*/ 8 w 18"/>
                  <a:gd name="T33" fmla="*/ 25 h 25"/>
                  <a:gd name="T34" fmla="*/ 0 w 18"/>
                  <a:gd name="T35" fmla="*/ 24 h 25"/>
                  <a:gd name="T36" fmla="*/ 2 w 18"/>
                  <a:gd name="T37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5">
                    <a:moveTo>
                      <a:pt x="2" y="19"/>
                    </a:moveTo>
                    <a:cubicBezTo>
                      <a:pt x="3" y="20"/>
                      <a:pt x="5" y="21"/>
                      <a:pt x="7" y="21"/>
                    </a:cubicBezTo>
                    <a:cubicBezTo>
                      <a:pt x="10" y="21"/>
                      <a:pt x="12" y="19"/>
                      <a:pt x="12" y="18"/>
                    </a:cubicBezTo>
                    <a:cubicBezTo>
                      <a:pt x="12" y="15"/>
                      <a:pt x="9" y="14"/>
                      <a:pt x="7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9" y="10"/>
                      <a:pt x="11" y="9"/>
                      <a:pt x="11" y="7"/>
                    </a:cubicBezTo>
                    <a:cubicBezTo>
                      <a:pt x="11" y="6"/>
                      <a:pt x="10" y="5"/>
                      <a:pt x="7" y="5"/>
                    </a:cubicBezTo>
                    <a:cubicBezTo>
                      <a:pt x="5" y="5"/>
                      <a:pt x="3" y="6"/>
                      <a:pt x="2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1"/>
                      <a:pt x="6" y="0"/>
                      <a:pt x="9" y="0"/>
                    </a:cubicBezTo>
                    <a:cubicBezTo>
                      <a:pt x="14" y="0"/>
                      <a:pt x="17" y="3"/>
                      <a:pt x="17" y="6"/>
                    </a:cubicBezTo>
                    <a:cubicBezTo>
                      <a:pt x="17" y="9"/>
                      <a:pt x="15" y="11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5" y="12"/>
                      <a:pt x="18" y="15"/>
                      <a:pt x="18" y="18"/>
                    </a:cubicBezTo>
                    <a:cubicBezTo>
                      <a:pt x="18" y="22"/>
                      <a:pt x="14" y="25"/>
                      <a:pt x="8" y="25"/>
                    </a:cubicBezTo>
                    <a:cubicBezTo>
                      <a:pt x="5" y="25"/>
                      <a:pt x="2" y="24"/>
                      <a:pt x="0" y="24"/>
                    </a:cubicBezTo>
                    <a:lnTo>
                      <a:pt x="2" y="1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5" name="Freeform 10"/>
              <p:cNvSpPr>
                <a:spLocks noEditPoints="1"/>
              </p:cNvSpPr>
              <p:nvPr/>
            </p:nvSpPr>
            <p:spPr bwMode="auto">
              <a:xfrm>
                <a:off x="5770562" y="3919538"/>
                <a:ext cx="71437" cy="93663"/>
              </a:xfrm>
              <a:custGeom>
                <a:avLst/>
                <a:gdLst>
                  <a:gd name="T0" fmla="*/ 11 w 19"/>
                  <a:gd name="T1" fmla="*/ 25 h 25"/>
                  <a:gd name="T2" fmla="*/ 11 w 19"/>
                  <a:gd name="T3" fmla="*/ 19 h 25"/>
                  <a:gd name="T4" fmla="*/ 0 w 19"/>
                  <a:gd name="T5" fmla="*/ 19 h 25"/>
                  <a:gd name="T6" fmla="*/ 0 w 19"/>
                  <a:gd name="T7" fmla="*/ 15 h 25"/>
                  <a:gd name="T8" fmla="*/ 10 w 19"/>
                  <a:gd name="T9" fmla="*/ 0 h 25"/>
                  <a:gd name="T10" fmla="*/ 17 w 19"/>
                  <a:gd name="T11" fmla="*/ 0 h 25"/>
                  <a:gd name="T12" fmla="*/ 17 w 19"/>
                  <a:gd name="T13" fmla="*/ 15 h 25"/>
                  <a:gd name="T14" fmla="*/ 19 w 19"/>
                  <a:gd name="T15" fmla="*/ 15 h 25"/>
                  <a:gd name="T16" fmla="*/ 19 w 19"/>
                  <a:gd name="T17" fmla="*/ 19 h 25"/>
                  <a:gd name="T18" fmla="*/ 17 w 19"/>
                  <a:gd name="T19" fmla="*/ 19 h 25"/>
                  <a:gd name="T20" fmla="*/ 17 w 19"/>
                  <a:gd name="T21" fmla="*/ 25 h 25"/>
                  <a:gd name="T22" fmla="*/ 11 w 19"/>
                  <a:gd name="T23" fmla="*/ 25 h 25"/>
                  <a:gd name="T24" fmla="*/ 11 w 19"/>
                  <a:gd name="T25" fmla="*/ 15 h 25"/>
                  <a:gd name="T26" fmla="*/ 11 w 19"/>
                  <a:gd name="T27" fmla="*/ 9 h 25"/>
                  <a:gd name="T28" fmla="*/ 11 w 19"/>
                  <a:gd name="T29" fmla="*/ 5 h 25"/>
                  <a:gd name="T30" fmla="*/ 11 w 19"/>
                  <a:gd name="T31" fmla="*/ 5 h 25"/>
                  <a:gd name="T32" fmla="*/ 9 w 19"/>
                  <a:gd name="T33" fmla="*/ 9 h 25"/>
                  <a:gd name="T34" fmla="*/ 6 w 19"/>
                  <a:gd name="T35" fmla="*/ 15 h 25"/>
                  <a:gd name="T36" fmla="*/ 6 w 19"/>
                  <a:gd name="T37" fmla="*/ 15 h 25"/>
                  <a:gd name="T38" fmla="*/ 11 w 19"/>
                  <a:gd name="T39" fmla="*/ 1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" h="25">
                    <a:moveTo>
                      <a:pt x="11" y="25"/>
                    </a:moveTo>
                    <a:cubicBezTo>
                      <a:pt x="11" y="19"/>
                      <a:pt x="11" y="19"/>
                      <a:pt x="1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5"/>
                      <a:pt x="17" y="25"/>
                      <a:pt x="17" y="25"/>
                    </a:cubicBezTo>
                    <a:lnTo>
                      <a:pt x="11" y="25"/>
                    </a:lnTo>
                    <a:close/>
                    <a:moveTo>
                      <a:pt x="11" y="15"/>
                    </a:moveTo>
                    <a:cubicBezTo>
                      <a:pt x="11" y="9"/>
                      <a:pt x="11" y="9"/>
                      <a:pt x="11" y="9"/>
                    </a:cubicBezTo>
                    <a:cubicBezTo>
                      <a:pt x="11" y="8"/>
                      <a:pt x="11" y="6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6"/>
                      <a:pt x="10" y="8"/>
                      <a:pt x="9" y="9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lnTo>
                      <a:pt x="11" y="1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6" name="Freeform 11"/>
              <p:cNvSpPr>
                <a:spLocks/>
              </p:cNvSpPr>
              <p:nvPr/>
            </p:nvSpPr>
            <p:spPr bwMode="auto">
              <a:xfrm>
                <a:off x="5529262" y="4160838"/>
                <a:ext cx="68262" cy="93663"/>
              </a:xfrm>
              <a:custGeom>
                <a:avLst/>
                <a:gdLst>
                  <a:gd name="T0" fmla="*/ 17 w 18"/>
                  <a:gd name="T1" fmla="*/ 5 h 25"/>
                  <a:gd name="T2" fmla="*/ 7 w 18"/>
                  <a:gd name="T3" fmla="*/ 5 h 25"/>
                  <a:gd name="T4" fmla="*/ 7 w 18"/>
                  <a:gd name="T5" fmla="*/ 9 h 25"/>
                  <a:gd name="T6" fmla="*/ 8 w 18"/>
                  <a:gd name="T7" fmla="*/ 8 h 25"/>
                  <a:gd name="T8" fmla="*/ 15 w 18"/>
                  <a:gd name="T9" fmla="*/ 10 h 25"/>
                  <a:gd name="T10" fmla="*/ 18 w 18"/>
                  <a:gd name="T11" fmla="*/ 16 h 25"/>
                  <a:gd name="T12" fmla="*/ 7 w 18"/>
                  <a:gd name="T13" fmla="*/ 25 h 25"/>
                  <a:gd name="T14" fmla="*/ 0 w 18"/>
                  <a:gd name="T15" fmla="*/ 23 h 25"/>
                  <a:gd name="T16" fmla="*/ 1 w 18"/>
                  <a:gd name="T17" fmla="*/ 19 h 25"/>
                  <a:gd name="T18" fmla="*/ 7 w 18"/>
                  <a:gd name="T19" fmla="*/ 20 h 25"/>
                  <a:gd name="T20" fmla="*/ 12 w 18"/>
                  <a:gd name="T21" fmla="*/ 17 h 25"/>
                  <a:gd name="T22" fmla="*/ 5 w 18"/>
                  <a:gd name="T23" fmla="*/ 13 h 25"/>
                  <a:gd name="T24" fmla="*/ 2 w 18"/>
                  <a:gd name="T25" fmla="*/ 13 h 25"/>
                  <a:gd name="T26" fmla="*/ 3 w 18"/>
                  <a:gd name="T27" fmla="*/ 0 h 25"/>
                  <a:gd name="T28" fmla="*/ 17 w 18"/>
                  <a:gd name="T29" fmla="*/ 0 h 25"/>
                  <a:gd name="T30" fmla="*/ 17 w 18"/>
                  <a:gd name="T31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" h="25">
                    <a:moveTo>
                      <a:pt x="17" y="5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8"/>
                      <a:pt x="8" y="8"/>
                      <a:pt x="8" y="8"/>
                    </a:cubicBezTo>
                    <a:cubicBezTo>
                      <a:pt x="10" y="8"/>
                      <a:pt x="13" y="9"/>
                      <a:pt x="15" y="10"/>
                    </a:cubicBezTo>
                    <a:cubicBezTo>
                      <a:pt x="16" y="11"/>
                      <a:pt x="18" y="13"/>
                      <a:pt x="18" y="16"/>
                    </a:cubicBezTo>
                    <a:cubicBezTo>
                      <a:pt x="18" y="21"/>
                      <a:pt x="14" y="25"/>
                      <a:pt x="7" y="25"/>
                    </a:cubicBezTo>
                    <a:cubicBezTo>
                      <a:pt x="4" y="25"/>
                      <a:pt x="2" y="24"/>
                      <a:pt x="0" y="23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2" y="20"/>
                      <a:pt x="5" y="20"/>
                      <a:pt x="7" y="20"/>
                    </a:cubicBezTo>
                    <a:cubicBezTo>
                      <a:pt x="9" y="20"/>
                      <a:pt x="12" y="19"/>
                      <a:pt x="12" y="17"/>
                    </a:cubicBezTo>
                    <a:cubicBezTo>
                      <a:pt x="12" y="14"/>
                      <a:pt x="10" y="13"/>
                      <a:pt x="5" y="13"/>
                    </a:cubicBezTo>
                    <a:cubicBezTo>
                      <a:pt x="4" y="13"/>
                      <a:pt x="3" y="13"/>
                      <a:pt x="2" y="1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5"/>
                      <a:pt x="17" y="5"/>
                      <a:pt x="17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7" name="Freeform 12"/>
              <p:cNvSpPr>
                <a:spLocks noEditPoints="1"/>
              </p:cNvSpPr>
              <p:nvPr/>
            </p:nvSpPr>
            <p:spPr bwMode="auto">
              <a:xfrm>
                <a:off x="5180012" y="4254500"/>
                <a:ext cx="66675" cy="93663"/>
              </a:xfrm>
              <a:custGeom>
                <a:avLst/>
                <a:gdLst>
                  <a:gd name="T0" fmla="*/ 16 w 18"/>
                  <a:gd name="T1" fmla="*/ 4 h 25"/>
                  <a:gd name="T2" fmla="*/ 13 w 18"/>
                  <a:gd name="T3" fmla="*/ 4 h 25"/>
                  <a:gd name="T4" fmla="*/ 5 w 18"/>
                  <a:gd name="T5" fmla="*/ 10 h 25"/>
                  <a:gd name="T6" fmla="*/ 6 w 18"/>
                  <a:gd name="T7" fmla="*/ 10 h 25"/>
                  <a:gd name="T8" fmla="*/ 11 w 18"/>
                  <a:gd name="T9" fmla="*/ 8 h 25"/>
                  <a:gd name="T10" fmla="*/ 18 w 18"/>
                  <a:gd name="T11" fmla="*/ 16 h 25"/>
                  <a:gd name="T12" fmla="*/ 9 w 18"/>
                  <a:gd name="T13" fmla="*/ 25 h 25"/>
                  <a:gd name="T14" fmla="*/ 0 w 18"/>
                  <a:gd name="T15" fmla="*/ 14 h 25"/>
                  <a:gd name="T16" fmla="*/ 4 w 18"/>
                  <a:gd name="T17" fmla="*/ 3 h 25"/>
                  <a:gd name="T18" fmla="*/ 13 w 18"/>
                  <a:gd name="T19" fmla="*/ 0 h 25"/>
                  <a:gd name="T20" fmla="*/ 16 w 18"/>
                  <a:gd name="T21" fmla="*/ 0 h 25"/>
                  <a:gd name="T22" fmla="*/ 16 w 18"/>
                  <a:gd name="T23" fmla="*/ 4 h 25"/>
                  <a:gd name="T24" fmla="*/ 12 w 18"/>
                  <a:gd name="T25" fmla="*/ 16 h 25"/>
                  <a:gd name="T26" fmla="*/ 9 w 18"/>
                  <a:gd name="T27" fmla="*/ 12 h 25"/>
                  <a:gd name="T28" fmla="*/ 6 w 18"/>
                  <a:gd name="T29" fmla="*/ 14 h 25"/>
                  <a:gd name="T30" fmla="*/ 5 w 18"/>
                  <a:gd name="T31" fmla="*/ 16 h 25"/>
                  <a:gd name="T32" fmla="*/ 9 w 18"/>
                  <a:gd name="T33" fmla="*/ 21 h 25"/>
                  <a:gd name="T34" fmla="*/ 12 w 18"/>
                  <a:gd name="T35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" h="25">
                    <a:moveTo>
                      <a:pt x="16" y="4"/>
                    </a:moveTo>
                    <a:cubicBezTo>
                      <a:pt x="15" y="4"/>
                      <a:pt x="14" y="4"/>
                      <a:pt x="13" y="4"/>
                    </a:cubicBezTo>
                    <a:cubicBezTo>
                      <a:pt x="8" y="5"/>
                      <a:pt x="6" y="7"/>
                      <a:pt x="5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9"/>
                      <a:pt x="8" y="8"/>
                      <a:pt x="11" y="8"/>
                    </a:cubicBezTo>
                    <a:cubicBezTo>
                      <a:pt x="15" y="8"/>
                      <a:pt x="18" y="11"/>
                      <a:pt x="18" y="16"/>
                    </a:cubicBezTo>
                    <a:cubicBezTo>
                      <a:pt x="18" y="21"/>
                      <a:pt x="15" y="25"/>
                      <a:pt x="9" y="25"/>
                    </a:cubicBezTo>
                    <a:cubicBezTo>
                      <a:pt x="3" y="25"/>
                      <a:pt x="0" y="20"/>
                      <a:pt x="0" y="14"/>
                    </a:cubicBezTo>
                    <a:cubicBezTo>
                      <a:pt x="0" y="10"/>
                      <a:pt x="1" y="6"/>
                      <a:pt x="4" y="3"/>
                    </a:cubicBezTo>
                    <a:cubicBezTo>
                      <a:pt x="6" y="1"/>
                      <a:pt x="10" y="0"/>
                      <a:pt x="13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16" y="4"/>
                      <a:pt x="16" y="4"/>
                      <a:pt x="16" y="4"/>
                    </a:cubicBezTo>
                    <a:close/>
                    <a:moveTo>
                      <a:pt x="12" y="16"/>
                    </a:moveTo>
                    <a:cubicBezTo>
                      <a:pt x="12" y="14"/>
                      <a:pt x="11" y="12"/>
                      <a:pt x="9" y="12"/>
                    </a:cubicBezTo>
                    <a:cubicBezTo>
                      <a:pt x="7" y="12"/>
                      <a:pt x="6" y="13"/>
                      <a:pt x="6" y="14"/>
                    </a:cubicBezTo>
                    <a:cubicBezTo>
                      <a:pt x="5" y="15"/>
                      <a:pt x="5" y="15"/>
                      <a:pt x="5" y="16"/>
                    </a:cubicBezTo>
                    <a:cubicBezTo>
                      <a:pt x="5" y="18"/>
                      <a:pt x="7" y="21"/>
                      <a:pt x="9" y="21"/>
                    </a:cubicBezTo>
                    <a:cubicBezTo>
                      <a:pt x="11" y="21"/>
                      <a:pt x="12" y="19"/>
                      <a:pt x="12" y="1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8" name="Freeform 13"/>
              <p:cNvSpPr>
                <a:spLocks/>
              </p:cNvSpPr>
              <p:nvPr/>
            </p:nvSpPr>
            <p:spPr bwMode="auto">
              <a:xfrm>
                <a:off x="4848224" y="4160838"/>
                <a:ext cx="63500" cy="93663"/>
              </a:xfrm>
              <a:custGeom>
                <a:avLst/>
                <a:gdLst>
                  <a:gd name="T0" fmla="*/ 40 w 40"/>
                  <a:gd name="T1" fmla="*/ 0 h 59"/>
                  <a:gd name="T2" fmla="*/ 40 w 40"/>
                  <a:gd name="T3" fmla="*/ 9 h 59"/>
                  <a:gd name="T4" fmla="*/ 16 w 40"/>
                  <a:gd name="T5" fmla="*/ 59 h 59"/>
                  <a:gd name="T6" fmla="*/ 2 w 40"/>
                  <a:gd name="T7" fmla="*/ 59 h 59"/>
                  <a:gd name="T8" fmla="*/ 26 w 40"/>
                  <a:gd name="T9" fmla="*/ 12 h 59"/>
                  <a:gd name="T10" fmla="*/ 26 w 40"/>
                  <a:gd name="T11" fmla="*/ 12 h 59"/>
                  <a:gd name="T12" fmla="*/ 0 w 40"/>
                  <a:gd name="T13" fmla="*/ 12 h 59"/>
                  <a:gd name="T14" fmla="*/ 0 w 40"/>
                  <a:gd name="T15" fmla="*/ 0 h 59"/>
                  <a:gd name="T16" fmla="*/ 40 w 40"/>
                  <a:gd name="T17" fmla="*/ 0 h 59"/>
                  <a:gd name="T18" fmla="*/ 40 w 40"/>
                  <a:gd name="T1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59">
                    <a:moveTo>
                      <a:pt x="40" y="0"/>
                    </a:moveTo>
                    <a:lnTo>
                      <a:pt x="40" y="9"/>
                    </a:lnTo>
                    <a:lnTo>
                      <a:pt x="16" y="59"/>
                    </a:lnTo>
                    <a:lnTo>
                      <a:pt x="2" y="59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9" name="Freeform 14"/>
              <p:cNvSpPr>
                <a:spLocks noEditPoints="1"/>
              </p:cNvSpPr>
              <p:nvPr/>
            </p:nvSpPr>
            <p:spPr bwMode="auto">
              <a:xfrm>
                <a:off x="4584699" y="3919538"/>
                <a:ext cx="66675" cy="93663"/>
              </a:xfrm>
              <a:custGeom>
                <a:avLst/>
                <a:gdLst>
                  <a:gd name="T0" fmla="*/ 4 w 18"/>
                  <a:gd name="T1" fmla="*/ 12 h 25"/>
                  <a:gd name="T2" fmla="*/ 0 w 18"/>
                  <a:gd name="T3" fmla="*/ 7 h 25"/>
                  <a:gd name="T4" fmla="*/ 9 w 18"/>
                  <a:gd name="T5" fmla="*/ 0 h 25"/>
                  <a:gd name="T6" fmla="*/ 17 w 18"/>
                  <a:gd name="T7" fmla="*/ 6 h 25"/>
                  <a:gd name="T8" fmla="*/ 13 w 18"/>
                  <a:gd name="T9" fmla="*/ 12 h 25"/>
                  <a:gd name="T10" fmla="*/ 13 w 18"/>
                  <a:gd name="T11" fmla="*/ 12 h 25"/>
                  <a:gd name="T12" fmla="*/ 18 w 18"/>
                  <a:gd name="T13" fmla="*/ 18 h 25"/>
                  <a:gd name="T14" fmla="*/ 9 w 18"/>
                  <a:gd name="T15" fmla="*/ 25 h 25"/>
                  <a:gd name="T16" fmla="*/ 0 w 18"/>
                  <a:gd name="T17" fmla="*/ 18 h 25"/>
                  <a:gd name="T18" fmla="*/ 4 w 18"/>
                  <a:gd name="T19" fmla="*/ 12 h 25"/>
                  <a:gd name="T20" fmla="*/ 4 w 18"/>
                  <a:gd name="T21" fmla="*/ 12 h 25"/>
                  <a:gd name="T22" fmla="*/ 12 w 18"/>
                  <a:gd name="T23" fmla="*/ 18 h 25"/>
                  <a:gd name="T24" fmla="*/ 8 w 18"/>
                  <a:gd name="T25" fmla="*/ 14 h 25"/>
                  <a:gd name="T26" fmla="*/ 5 w 18"/>
                  <a:gd name="T27" fmla="*/ 18 h 25"/>
                  <a:gd name="T28" fmla="*/ 9 w 18"/>
                  <a:gd name="T29" fmla="*/ 21 h 25"/>
                  <a:gd name="T30" fmla="*/ 12 w 18"/>
                  <a:gd name="T31" fmla="*/ 18 h 25"/>
                  <a:gd name="T32" fmla="*/ 6 w 18"/>
                  <a:gd name="T33" fmla="*/ 7 h 25"/>
                  <a:gd name="T34" fmla="*/ 9 w 18"/>
                  <a:gd name="T35" fmla="*/ 10 h 25"/>
                  <a:gd name="T36" fmla="*/ 12 w 18"/>
                  <a:gd name="T37" fmla="*/ 7 h 25"/>
                  <a:gd name="T38" fmla="*/ 9 w 18"/>
                  <a:gd name="T39" fmla="*/ 4 h 25"/>
                  <a:gd name="T40" fmla="*/ 6 w 18"/>
                  <a:gd name="T41" fmla="*/ 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25">
                    <a:moveTo>
                      <a:pt x="4" y="12"/>
                    </a:moveTo>
                    <a:cubicBezTo>
                      <a:pt x="2" y="11"/>
                      <a:pt x="0" y="9"/>
                      <a:pt x="0" y="7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5" y="0"/>
                      <a:pt x="17" y="3"/>
                      <a:pt x="17" y="6"/>
                    </a:cubicBezTo>
                    <a:cubicBezTo>
                      <a:pt x="17" y="8"/>
                      <a:pt x="16" y="10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6" y="13"/>
                      <a:pt x="18" y="15"/>
                      <a:pt x="18" y="18"/>
                    </a:cubicBezTo>
                    <a:cubicBezTo>
                      <a:pt x="18" y="22"/>
                      <a:pt x="14" y="25"/>
                      <a:pt x="9" y="25"/>
                    </a:cubicBezTo>
                    <a:cubicBezTo>
                      <a:pt x="2" y="25"/>
                      <a:pt x="0" y="22"/>
                      <a:pt x="0" y="18"/>
                    </a:cubicBezTo>
                    <a:cubicBezTo>
                      <a:pt x="0" y="15"/>
                      <a:pt x="1" y="13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lose/>
                    <a:moveTo>
                      <a:pt x="12" y="18"/>
                    </a:moveTo>
                    <a:cubicBezTo>
                      <a:pt x="12" y="16"/>
                      <a:pt x="11" y="15"/>
                      <a:pt x="8" y="14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11" y="21"/>
                      <a:pt x="12" y="20"/>
                      <a:pt x="12" y="18"/>
                    </a:cubicBezTo>
                    <a:close/>
                    <a:moveTo>
                      <a:pt x="6" y="7"/>
                    </a:moveTo>
                    <a:cubicBezTo>
                      <a:pt x="6" y="8"/>
                      <a:pt x="7" y="9"/>
                      <a:pt x="9" y="10"/>
                    </a:cubicBezTo>
                    <a:cubicBezTo>
                      <a:pt x="10" y="10"/>
                      <a:pt x="12" y="8"/>
                      <a:pt x="12" y="7"/>
                    </a:cubicBezTo>
                    <a:cubicBezTo>
                      <a:pt x="12" y="5"/>
                      <a:pt x="11" y="4"/>
                      <a:pt x="9" y="4"/>
                    </a:cubicBezTo>
                    <a:cubicBezTo>
                      <a:pt x="7" y="4"/>
                      <a:pt x="6" y="5"/>
                      <a:pt x="6" y="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0" name="Freeform 15"/>
              <p:cNvSpPr>
                <a:spLocks noEditPoints="1"/>
              </p:cNvSpPr>
              <p:nvPr/>
            </p:nvSpPr>
            <p:spPr bwMode="auto">
              <a:xfrm>
                <a:off x="4475162" y="3554413"/>
                <a:ext cx="66675" cy="93663"/>
              </a:xfrm>
              <a:custGeom>
                <a:avLst/>
                <a:gdLst>
                  <a:gd name="T0" fmla="*/ 2 w 18"/>
                  <a:gd name="T1" fmla="*/ 21 h 25"/>
                  <a:gd name="T2" fmla="*/ 4 w 18"/>
                  <a:gd name="T3" fmla="*/ 21 h 25"/>
                  <a:gd name="T4" fmla="*/ 9 w 18"/>
                  <a:gd name="T5" fmla="*/ 19 h 25"/>
                  <a:gd name="T6" fmla="*/ 12 w 18"/>
                  <a:gd name="T7" fmla="*/ 15 h 25"/>
                  <a:gd name="T8" fmla="*/ 12 w 18"/>
                  <a:gd name="T9" fmla="*/ 15 h 25"/>
                  <a:gd name="T10" fmla="*/ 7 w 18"/>
                  <a:gd name="T11" fmla="*/ 16 h 25"/>
                  <a:gd name="T12" fmla="*/ 0 w 18"/>
                  <a:gd name="T13" fmla="*/ 9 h 25"/>
                  <a:gd name="T14" fmla="*/ 9 w 18"/>
                  <a:gd name="T15" fmla="*/ 0 h 25"/>
                  <a:gd name="T16" fmla="*/ 18 w 18"/>
                  <a:gd name="T17" fmla="*/ 11 h 25"/>
                  <a:gd name="T18" fmla="*/ 14 w 18"/>
                  <a:gd name="T19" fmla="*/ 22 h 25"/>
                  <a:gd name="T20" fmla="*/ 4 w 18"/>
                  <a:gd name="T21" fmla="*/ 25 h 25"/>
                  <a:gd name="T22" fmla="*/ 2 w 18"/>
                  <a:gd name="T23" fmla="*/ 25 h 25"/>
                  <a:gd name="T24" fmla="*/ 2 w 18"/>
                  <a:gd name="T25" fmla="*/ 21 h 25"/>
                  <a:gd name="T26" fmla="*/ 5 w 18"/>
                  <a:gd name="T27" fmla="*/ 8 h 25"/>
                  <a:gd name="T28" fmla="*/ 9 w 18"/>
                  <a:gd name="T29" fmla="*/ 12 h 25"/>
                  <a:gd name="T30" fmla="*/ 12 w 18"/>
                  <a:gd name="T31" fmla="*/ 11 h 25"/>
                  <a:gd name="T32" fmla="*/ 12 w 18"/>
                  <a:gd name="T33" fmla="*/ 9 h 25"/>
                  <a:gd name="T34" fmla="*/ 8 w 18"/>
                  <a:gd name="T35" fmla="*/ 4 h 25"/>
                  <a:gd name="T36" fmla="*/ 5 w 18"/>
                  <a:gd name="T37" fmla="*/ 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5">
                    <a:moveTo>
                      <a:pt x="2" y="21"/>
                    </a:moveTo>
                    <a:cubicBezTo>
                      <a:pt x="2" y="21"/>
                      <a:pt x="3" y="21"/>
                      <a:pt x="4" y="21"/>
                    </a:cubicBezTo>
                    <a:cubicBezTo>
                      <a:pt x="6" y="21"/>
                      <a:pt x="8" y="20"/>
                      <a:pt x="9" y="19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1" y="16"/>
                      <a:pt x="9" y="16"/>
                      <a:pt x="7" y="16"/>
                    </a:cubicBezTo>
                    <a:cubicBezTo>
                      <a:pt x="3" y="16"/>
                      <a:pt x="0" y="14"/>
                      <a:pt x="0" y="9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15" y="0"/>
                      <a:pt x="18" y="5"/>
                      <a:pt x="18" y="11"/>
                    </a:cubicBezTo>
                    <a:cubicBezTo>
                      <a:pt x="18" y="16"/>
                      <a:pt x="16" y="19"/>
                      <a:pt x="14" y="22"/>
                    </a:cubicBezTo>
                    <a:cubicBezTo>
                      <a:pt x="11" y="24"/>
                      <a:pt x="8" y="25"/>
                      <a:pt x="4" y="25"/>
                    </a:cubicBezTo>
                    <a:cubicBezTo>
                      <a:pt x="3" y="25"/>
                      <a:pt x="2" y="25"/>
                      <a:pt x="2" y="25"/>
                    </a:cubicBezTo>
                    <a:cubicBezTo>
                      <a:pt x="2" y="21"/>
                      <a:pt x="2" y="21"/>
                      <a:pt x="2" y="21"/>
                    </a:cubicBezTo>
                    <a:close/>
                    <a:moveTo>
                      <a:pt x="5" y="8"/>
                    </a:moveTo>
                    <a:cubicBezTo>
                      <a:pt x="5" y="11"/>
                      <a:pt x="6" y="12"/>
                      <a:pt x="9" y="12"/>
                    </a:cubicBezTo>
                    <a:cubicBezTo>
                      <a:pt x="10" y="12"/>
                      <a:pt x="11" y="12"/>
                      <a:pt x="12" y="11"/>
                    </a:cubicBezTo>
                    <a:cubicBezTo>
                      <a:pt x="12" y="10"/>
                      <a:pt x="12" y="10"/>
                      <a:pt x="12" y="9"/>
                    </a:cubicBezTo>
                    <a:cubicBezTo>
                      <a:pt x="12" y="7"/>
                      <a:pt x="11" y="4"/>
                      <a:pt x="8" y="4"/>
                    </a:cubicBezTo>
                    <a:cubicBezTo>
                      <a:pt x="7" y="4"/>
                      <a:pt x="5" y="6"/>
                      <a:pt x="5" y="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1" name="Freeform 16"/>
              <p:cNvSpPr>
                <a:spLocks/>
              </p:cNvSpPr>
              <p:nvPr/>
            </p:nvSpPr>
            <p:spPr bwMode="auto">
              <a:xfrm>
                <a:off x="4591049" y="3214688"/>
                <a:ext cx="41275" cy="90488"/>
              </a:xfrm>
              <a:custGeom>
                <a:avLst/>
                <a:gdLst>
                  <a:gd name="T0" fmla="*/ 15 w 26"/>
                  <a:gd name="T1" fmla="*/ 12 h 57"/>
                  <a:gd name="T2" fmla="*/ 12 w 26"/>
                  <a:gd name="T3" fmla="*/ 12 h 57"/>
                  <a:gd name="T4" fmla="*/ 3 w 26"/>
                  <a:gd name="T5" fmla="*/ 17 h 57"/>
                  <a:gd name="T6" fmla="*/ 0 w 26"/>
                  <a:gd name="T7" fmla="*/ 7 h 57"/>
                  <a:gd name="T8" fmla="*/ 15 w 26"/>
                  <a:gd name="T9" fmla="*/ 0 h 57"/>
                  <a:gd name="T10" fmla="*/ 26 w 26"/>
                  <a:gd name="T11" fmla="*/ 0 h 57"/>
                  <a:gd name="T12" fmla="*/ 26 w 26"/>
                  <a:gd name="T13" fmla="*/ 57 h 57"/>
                  <a:gd name="T14" fmla="*/ 15 w 26"/>
                  <a:gd name="T15" fmla="*/ 57 h 57"/>
                  <a:gd name="T16" fmla="*/ 15 w 26"/>
                  <a:gd name="T17" fmla="*/ 12 h 57"/>
                  <a:gd name="T18" fmla="*/ 15 w 26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7">
                    <a:moveTo>
                      <a:pt x="15" y="12"/>
                    </a:moveTo>
                    <a:lnTo>
                      <a:pt x="12" y="12"/>
                    </a:lnTo>
                    <a:lnTo>
                      <a:pt x="3" y="1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6" y="0"/>
                    </a:lnTo>
                    <a:lnTo>
                      <a:pt x="26" y="57"/>
                    </a:lnTo>
                    <a:lnTo>
                      <a:pt x="15" y="57"/>
                    </a:lnTo>
                    <a:lnTo>
                      <a:pt x="15" y="12"/>
                    </a:lnTo>
                    <a:lnTo>
                      <a:pt x="15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2" name="Freeform 17"/>
              <p:cNvSpPr>
                <a:spLocks noEditPoints="1"/>
              </p:cNvSpPr>
              <p:nvPr/>
            </p:nvSpPr>
            <p:spPr bwMode="auto">
              <a:xfrm>
                <a:off x="4645024" y="3214688"/>
                <a:ext cx="66675" cy="93663"/>
              </a:xfrm>
              <a:custGeom>
                <a:avLst/>
                <a:gdLst>
                  <a:gd name="T0" fmla="*/ 18 w 18"/>
                  <a:gd name="T1" fmla="*/ 12 h 25"/>
                  <a:gd name="T2" fmla="*/ 9 w 18"/>
                  <a:gd name="T3" fmla="*/ 25 h 25"/>
                  <a:gd name="T4" fmla="*/ 0 w 18"/>
                  <a:gd name="T5" fmla="*/ 12 h 25"/>
                  <a:gd name="T6" fmla="*/ 9 w 18"/>
                  <a:gd name="T7" fmla="*/ 0 h 25"/>
                  <a:gd name="T8" fmla="*/ 18 w 18"/>
                  <a:gd name="T9" fmla="*/ 12 h 25"/>
                  <a:gd name="T10" fmla="*/ 5 w 18"/>
                  <a:gd name="T11" fmla="*/ 12 h 25"/>
                  <a:gd name="T12" fmla="*/ 9 w 18"/>
                  <a:gd name="T13" fmla="*/ 20 h 25"/>
                  <a:gd name="T14" fmla="*/ 12 w 18"/>
                  <a:gd name="T15" fmla="*/ 12 h 25"/>
                  <a:gd name="T16" fmla="*/ 9 w 18"/>
                  <a:gd name="T17" fmla="*/ 4 h 25"/>
                  <a:gd name="T18" fmla="*/ 5 w 18"/>
                  <a:gd name="T1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25">
                    <a:moveTo>
                      <a:pt x="18" y="12"/>
                    </a:moveTo>
                    <a:cubicBezTo>
                      <a:pt x="18" y="20"/>
                      <a:pt x="15" y="25"/>
                      <a:pt x="9" y="25"/>
                    </a:cubicBezTo>
                    <a:cubicBezTo>
                      <a:pt x="2" y="25"/>
                      <a:pt x="0" y="19"/>
                      <a:pt x="0" y="12"/>
                    </a:cubicBezTo>
                    <a:cubicBezTo>
                      <a:pt x="0" y="5"/>
                      <a:pt x="3" y="0"/>
                      <a:pt x="9" y="0"/>
                    </a:cubicBezTo>
                    <a:cubicBezTo>
                      <a:pt x="15" y="0"/>
                      <a:pt x="18" y="5"/>
                      <a:pt x="18" y="12"/>
                    </a:cubicBezTo>
                    <a:close/>
                    <a:moveTo>
                      <a:pt x="5" y="12"/>
                    </a:moveTo>
                    <a:cubicBezTo>
                      <a:pt x="5" y="18"/>
                      <a:pt x="7" y="20"/>
                      <a:pt x="9" y="20"/>
                    </a:cubicBezTo>
                    <a:cubicBezTo>
                      <a:pt x="11" y="20"/>
                      <a:pt x="12" y="18"/>
                      <a:pt x="12" y="12"/>
                    </a:cubicBezTo>
                    <a:cubicBezTo>
                      <a:pt x="12" y="7"/>
                      <a:pt x="11" y="4"/>
                      <a:pt x="9" y="4"/>
                    </a:cubicBezTo>
                    <a:cubicBezTo>
                      <a:pt x="7" y="4"/>
                      <a:pt x="5" y="7"/>
                      <a:pt x="5" y="1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3" name="Freeform 18"/>
              <p:cNvSpPr>
                <a:spLocks/>
              </p:cNvSpPr>
              <p:nvPr/>
            </p:nvSpPr>
            <p:spPr bwMode="auto">
              <a:xfrm>
                <a:off x="4829174" y="2973388"/>
                <a:ext cx="41275" cy="93663"/>
              </a:xfrm>
              <a:custGeom>
                <a:avLst/>
                <a:gdLst>
                  <a:gd name="T0" fmla="*/ 12 w 26"/>
                  <a:gd name="T1" fmla="*/ 12 h 59"/>
                  <a:gd name="T2" fmla="*/ 12 w 26"/>
                  <a:gd name="T3" fmla="*/ 12 h 59"/>
                  <a:gd name="T4" fmla="*/ 2 w 26"/>
                  <a:gd name="T5" fmla="*/ 19 h 59"/>
                  <a:gd name="T6" fmla="*/ 0 w 26"/>
                  <a:gd name="T7" fmla="*/ 7 h 59"/>
                  <a:gd name="T8" fmla="*/ 14 w 26"/>
                  <a:gd name="T9" fmla="*/ 0 h 59"/>
                  <a:gd name="T10" fmla="*/ 26 w 26"/>
                  <a:gd name="T11" fmla="*/ 0 h 59"/>
                  <a:gd name="T12" fmla="*/ 26 w 26"/>
                  <a:gd name="T13" fmla="*/ 59 h 59"/>
                  <a:gd name="T14" fmla="*/ 12 w 26"/>
                  <a:gd name="T15" fmla="*/ 59 h 59"/>
                  <a:gd name="T16" fmla="*/ 12 w 26"/>
                  <a:gd name="T17" fmla="*/ 12 h 59"/>
                  <a:gd name="T18" fmla="*/ 12 w 26"/>
                  <a:gd name="T19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9">
                    <a:moveTo>
                      <a:pt x="12" y="12"/>
                    </a:moveTo>
                    <a:lnTo>
                      <a:pt x="12" y="12"/>
                    </a:lnTo>
                    <a:lnTo>
                      <a:pt x="2" y="19"/>
                    </a:lnTo>
                    <a:lnTo>
                      <a:pt x="0" y="7"/>
                    </a:lnTo>
                    <a:lnTo>
                      <a:pt x="14" y="0"/>
                    </a:lnTo>
                    <a:lnTo>
                      <a:pt x="26" y="0"/>
                    </a:lnTo>
                    <a:lnTo>
                      <a:pt x="26" y="59"/>
                    </a:lnTo>
                    <a:lnTo>
                      <a:pt x="12" y="59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4" name="Freeform 19"/>
              <p:cNvSpPr>
                <a:spLocks/>
              </p:cNvSpPr>
              <p:nvPr/>
            </p:nvSpPr>
            <p:spPr bwMode="auto">
              <a:xfrm>
                <a:off x="4889499" y="2973388"/>
                <a:ext cx="41275" cy="93663"/>
              </a:xfrm>
              <a:custGeom>
                <a:avLst/>
                <a:gdLst>
                  <a:gd name="T0" fmla="*/ 14 w 26"/>
                  <a:gd name="T1" fmla="*/ 12 h 59"/>
                  <a:gd name="T2" fmla="*/ 14 w 26"/>
                  <a:gd name="T3" fmla="*/ 12 h 59"/>
                  <a:gd name="T4" fmla="*/ 2 w 26"/>
                  <a:gd name="T5" fmla="*/ 19 h 59"/>
                  <a:gd name="T6" fmla="*/ 0 w 26"/>
                  <a:gd name="T7" fmla="*/ 7 h 59"/>
                  <a:gd name="T8" fmla="*/ 16 w 26"/>
                  <a:gd name="T9" fmla="*/ 0 h 59"/>
                  <a:gd name="T10" fmla="*/ 26 w 26"/>
                  <a:gd name="T11" fmla="*/ 0 h 59"/>
                  <a:gd name="T12" fmla="*/ 26 w 26"/>
                  <a:gd name="T13" fmla="*/ 59 h 59"/>
                  <a:gd name="T14" fmla="*/ 14 w 26"/>
                  <a:gd name="T15" fmla="*/ 59 h 59"/>
                  <a:gd name="T16" fmla="*/ 14 w 26"/>
                  <a:gd name="T17" fmla="*/ 12 h 59"/>
                  <a:gd name="T18" fmla="*/ 14 w 26"/>
                  <a:gd name="T19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9">
                    <a:moveTo>
                      <a:pt x="14" y="12"/>
                    </a:moveTo>
                    <a:lnTo>
                      <a:pt x="14" y="12"/>
                    </a:lnTo>
                    <a:lnTo>
                      <a:pt x="2" y="19"/>
                    </a:lnTo>
                    <a:lnTo>
                      <a:pt x="0" y="7"/>
                    </a:lnTo>
                    <a:lnTo>
                      <a:pt x="16" y="0"/>
                    </a:lnTo>
                    <a:lnTo>
                      <a:pt x="26" y="0"/>
                    </a:lnTo>
                    <a:lnTo>
                      <a:pt x="26" y="59"/>
                    </a:lnTo>
                    <a:lnTo>
                      <a:pt x="14" y="59"/>
                    </a:lnTo>
                    <a:lnTo>
                      <a:pt x="14" y="12"/>
                    </a:lnTo>
                    <a:lnTo>
                      <a:pt x="14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5" name="Freeform 20"/>
              <p:cNvSpPr>
                <a:spLocks/>
              </p:cNvSpPr>
              <p:nvPr/>
            </p:nvSpPr>
            <p:spPr bwMode="auto">
              <a:xfrm>
                <a:off x="5141912" y="2874963"/>
                <a:ext cx="41275" cy="90488"/>
              </a:xfrm>
              <a:custGeom>
                <a:avLst/>
                <a:gdLst>
                  <a:gd name="T0" fmla="*/ 12 w 26"/>
                  <a:gd name="T1" fmla="*/ 12 h 57"/>
                  <a:gd name="T2" fmla="*/ 12 w 26"/>
                  <a:gd name="T3" fmla="*/ 12 h 57"/>
                  <a:gd name="T4" fmla="*/ 2 w 26"/>
                  <a:gd name="T5" fmla="*/ 17 h 57"/>
                  <a:gd name="T6" fmla="*/ 0 w 26"/>
                  <a:gd name="T7" fmla="*/ 7 h 57"/>
                  <a:gd name="T8" fmla="*/ 14 w 26"/>
                  <a:gd name="T9" fmla="*/ 0 h 57"/>
                  <a:gd name="T10" fmla="*/ 26 w 26"/>
                  <a:gd name="T11" fmla="*/ 0 h 57"/>
                  <a:gd name="T12" fmla="*/ 26 w 26"/>
                  <a:gd name="T13" fmla="*/ 57 h 57"/>
                  <a:gd name="T14" fmla="*/ 12 w 26"/>
                  <a:gd name="T15" fmla="*/ 57 h 57"/>
                  <a:gd name="T16" fmla="*/ 12 w 26"/>
                  <a:gd name="T17" fmla="*/ 12 h 57"/>
                  <a:gd name="T18" fmla="*/ 12 w 26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7">
                    <a:moveTo>
                      <a:pt x="12" y="12"/>
                    </a:moveTo>
                    <a:lnTo>
                      <a:pt x="12" y="12"/>
                    </a:lnTo>
                    <a:lnTo>
                      <a:pt x="2" y="17"/>
                    </a:lnTo>
                    <a:lnTo>
                      <a:pt x="0" y="7"/>
                    </a:lnTo>
                    <a:lnTo>
                      <a:pt x="14" y="0"/>
                    </a:lnTo>
                    <a:lnTo>
                      <a:pt x="26" y="0"/>
                    </a:lnTo>
                    <a:lnTo>
                      <a:pt x="26" y="57"/>
                    </a:lnTo>
                    <a:lnTo>
                      <a:pt x="12" y="57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6" name="Freeform 21"/>
              <p:cNvSpPr>
                <a:spLocks/>
              </p:cNvSpPr>
              <p:nvPr/>
            </p:nvSpPr>
            <p:spPr bwMode="auto">
              <a:xfrm>
                <a:off x="5202237" y="2874963"/>
                <a:ext cx="68262" cy="90488"/>
              </a:xfrm>
              <a:custGeom>
                <a:avLst/>
                <a:gdLst>
                  <a:gd name="T0" fmla="*/ 0 w 18"/>
                  <a:gd name="T1" fmla="*/ 24 h 24"/>
                  <a:gd name="T2" fmla="*/ 0 w 18"/>
                  <a:gd name="T3" fmla="*/ 21 h 24"/>
                  <a:gd name="T4" fmla="*/ 3 w 18"/>
                  <a:gd name="T5" fmla="*/ 18 h 24"/>
                  <a:gd name="T6" fmla="*/ 11 w 18"/>
                  <a:gd name="T7" fmla="*/ 8 h 24"/>
                  <a:gd name="T8" fmla="*/ 7 w 18"/>
                  <a:gd name="T9" fmla="*/ 4 h 24"/>
                  <a:gd name="T10" fmla="*/ 2 w 18"/>
                  <a:gd name="T11" fmla="*/ 6 h 24"/>
                  <a:gd name="T12" fmla="*/ 1 w 18"/>
                  <a:gd name="T13" fmla="*/ 2 h 24"/>
                  <a:gd name="T14" fmla="*/ 9 w 18"/>
                  <a:gd name="T15" fmla="*/ 0 h 24"/>
                  <a:gd name="T16" fmla="*/ 17 w 18"/>
                  <a:gd name="T17" fmla="*/ 7 h 24"/>
                  <a:gd name="T18" fmla="*/ 11 w 18"/>
                  <a:gd name="T19" fmla="*/ 18 h 24"/>
                  <a:gd name="T20" fmla="*/ 8 w 18"/>
                  <a:gd name="T21" fmla="*/ 20 h 24"/>
                  <a:gd name="T22" fmla="*/ 8 w 18"/>
                  <a:gd name="T23" fmla="*/ 20 h 24"/>
                  <a:gd name="T24" fmla="*/ 18 w 18"/>
                  <a:gd name="T25" fmla="*/ 20 h 24"/>
                  <a:gd name="T26" fmla="*/ 18 w 18"/>
                  <a:gd name="T27" fmla="*/ 24 h 24"/>
                  <a:gd name="T28" fmla="*/ 0 w 18"/>
                  <a:gd name="T2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24">
                    <a:moveTo>
                      <a:pt x="0" y="24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9" y="13"/>
                      <a:pt x="11" y="11"/>
                      <a:pt x="11" y="8"/>
                    </a:cubicBezTo>
                    <a:cubicBezTo>
                      <a:pt x="11" y="6"/>
                      <a:pt x="10" y="4"/>
                      <a:pt x="7" y="4"/>
                    </a:cubicBezTo>
                    <a:cubicBezTo>
                      <a:pt x="5" y="4"/>
                      <a:pt x="3" y="5"/>
                      <a:pt x="2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5" y="0"/>
                      <a:pt x="9" y="0"/>
                    </a:cubicBezTo>
                    <a:cubicBezTo>
                      <a:pt x="14" y="0"/>
                      <a:pt x="17" y="3"/>
                      <a:pt x="17" y="7"/>
                    </a:cubicBezTo>
                    <a:cubicBezTo>
                      <a:pt x="17" y="11"/>
                      <a:pt x="14" y="15"/>
                      <a:pt x="11" y="1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0" y="24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7" name="Freeform 45"/>
              <p:cNvSpPr>
                <a:spLocks/>
              </p:cNvSpPr>
              <p:nvPr/>
            </p:nvSpPr>
            <p:spPr bwMode="auto">
              <a:xfrm>
                <a:off x="5510212" y="2965450"/>
                <a:ext cx="42862" cy="90488"/>
              </a:xfrm>
              <a:custGeom>
                <a:avLst/>
                <a:gdLst>
                  <a:gd name="T0" fmla="*/ 12 w 27"/>
                  <a:gd name="T1" fmla="*/ 12 h 57"/>
                  <a:gd name="T2" fmla="*/ 12 w 27"/>
                  <a:gd name="T3" fmla="*/ 12 h 57"/>
                  <a:gd name="T4" fmla="*/ 3 w 27"/>
                  <a:gd name="T5" fmla="*/ 17 h 57"/>
                  <a:gd name="T6" fmla="*/ 0 w 27"/>
                  <a:gd name="T7" fmla="*/ 7 h 57"/>
                  <a:gd name="T8" fmla="*/ 15 w 27"/>
                  <a:gd name="T9" fmla="*/ 0 h 57"/>
                  <a:gd name="T10" fmla="*/ 27 w 27"/>
                  <a:gd name="T11" fmla="*/ 0 h 57"/>
                  <a:gd name="T12" fmla="*/ 27 w 27"/>
                  <a:gd name="T13" fmla="*/ 57 h 57"/>
                  <a:gd name="T14" fmla="*/ 12 w 27"/>
                  <a:gd name="T15" fmla="*/ 57 h 57"/>
                  <a:gd name="T16" fmla="*/ 12 w 27"/>
                  <a:gd name="T17" fmla="*/ 12 h 57"/>
                  <a:gd name="T18" fmla="*/ 12 w 27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57">
                    <a:moveTo>
                      <a:pt x="12" y="12"/>
                    </a:moveTo>
                    <a:lnTo>
                      <a:pt x="12" y="12"/>
                    </a:lnTo>
                    <a:lnTo>
                      <a:pt x="3" y="1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7" y="0"/>
                    </a:lnTo>
                    <a:lnTo>
                      <a:pt x="27" y="57"/>
                    </a:lnTo>
                    <a:lnTo>
                      <a:pt x="12" y="57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8" name="Freeform 46"/>
              <p:cNvSpPr>
                <a:spLocks/>
              </p:cNvSpPr>
              <p:nvPr/>
            </p:nvSpPr>
            <p:spPr bwMode="auto">
              <a:xfrm>
                <a:off x="5770562" y="3203575"/>
                <a:ext cx="65087" cy="90488"/>
              </a:xfrm>
              <a:custGeom>
                <a:avLst/>
                <a:gdLst>
                  <a:gd name="T0" fmla="*/ 0 w 17"/>
                  <a:gd name="T1" fmla="*/ 24 h 24"/>
                  <a:gd name="T2" fmla="*/ 0 w 17"/>
                  <a:gd name="T3" fmla="*/ 21 h 24"/>
                  <a:gd name="T4" fmla="*/ 3 w 17"/>
                  <a:gd name="T5" fmla="*/ 18 h 24"/>
                  <a:gd name="T6" fmla="*/ 11 w 17"/>
                  <a:gd name="T7" fmla="*/ 8 h 24"/>
                  <a:gd name="T8" fmla="*/ 7 w 17"/>
                  <a:gd name="T9" fmla="*/ 4 h 24"/>
                  <a:gd name="T10" fmla="*/ 2 w 17"/>
                  <a:gd name="T11" fmla="*/ 6 h 24"/>
                  <a:gd name="T12" fmla="*/ 0 w 17"/>
                  <a:gd name="T13" fmla="*/ 2 h 24"/>
                  <a:gd name="T14" fmla="*/ 8 w 17"/>
                  <a:gd name="T15" fmla="*/ 0 h 24"/>
                  <a:gd name="T16" fmla="*/ 17 w 17"/>
                  <a:gd name="T17" fmla="*/ 7 h 24"/>
                  <a:gd name="T18" fmla="*/ 10 w 17"/>
                  <a:gd name="T19" fmla="*/ 18 h 24"/>
                  <a:gd name="T20" fmla="*/ 8 w 17"/>
                  <a:gd name="T21" fmla="*/ 20 h 24"/>
                  <a:gd name="T22" fmla="*/ 8 w 17"/>
                  <a:gd name="T23" fmla="*/ 20 h 24"/>
                  <a:gd name="T24" fmla="*/ 17 w 17"/>
                  <a:gd name="T25" fmla="*/ 20 h 24"/>
                  <a:gd name="T26" fmla="*/ 17 w 17"/>
                  <a:gd name="T27" fmla="*/ 24 h 24"/>
                  <a:gd name="T28" fmla="*/ 0 w 17"/>
                  <a:gd name="T2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" h="24">
                    <a:moveTo>
                      <a:pt x="0" y="24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8" y="13"/>
                      <a:pt x="11" y="11"/>
                      <a:pt x="11" y="8"/>
                    </a:cubicBezTo>
                    <a:cubicBezTo>
                      <a:pt x="11" y="6"/>
                      <a:pt x="10" y="4"/>
                      <a:pt x="7" y="4"/>
                    </a:cubicBezTo>
                    <a:cubicBezTo>
                      <a:pt x="5" y="4"/>
                      <a:pt x="3" y="5"/>
                      <a:pt x="2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1"/>
                      <a:pt x="5" y="0"/>
                      <a:pt x="8" y="0"/>
                    </a:cubicBezTo>
                    <a:cubicBezTo>
                      <a:pt x="14" y="0"/>
                      <a:pt x="17" y="3"/>
                      <a:pt x="17" y="7"/>
                    </a:cubicBezTo>
                    <a:cubicBezTo>
                      <a:pt x="17" y="11"/>
                      <a:pt x="14" y="15"/>
                      <a:pt x="10" y="1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0" y="24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9" name="Freeform 47"/>
              <p:cNvSpPr>
                <a:spLocks/>
              </p:cNvSpPr>
              <p:nvPr/>
            </p:nvSpPr>
            <p:spPr bwMode="auto">
              <a:xfrm>
                <a:off x="5883274" y="3565525"/>
                <a:ext cx="68262" cy="93663"/>
              </a:xfrm>
              <a:custGeom>
                <a:avLst/>
                <a:gdLst>
                  <a:gd name="T0" fmla="*/ 2 w 18"/>
                  <a:gd name="T1" fmla="*/ 19 h 25"/>
                  <a:gd name="T2" fmla="*/ 7 w 18"/>
                  <a:gd name="T3" fmla="*/ 21 h 25"/>
                  <a:gd name="T4" fmla="*/ 12 w 18"/>
                  <a:gd name="T5" fmla="*/ 18 h 25"/>
                  <a:gd name="T6" fmla="*/ 7 w 18"/>
                  <a:gd name="T7" fmla="*/ 14 h 25"/>
                  <a:gd name="T8" fmla="*/ 4 w 18"/>
                  <a:gd name="T9" fmla="*/ 14 h 25"/>
                  <a:gd name="T10" fmla="*/ 4 w 18"/>
                  <a:gd name="T11" fmla="*/ 10 h 25"/>
                  <a:gd name="T12" fmla="*/ 7 w 18"/>
                  <a:gd name="T13" fmla="*/ 10 h 25"/>
                  <a:gd name="T14" fmla="*/ 11 w 18"/>
                  <a:gd name="T15" fmla="*/ 7 h 25"/>
                  <a:gd name="T16" fmla="*/ 7 w 18"/>
                  <a:gd name="T17" fmla="*/ 5 h 25"/>
                  <a:gd name="T18" fmla="*/ 2 w 18"/>
                  <a:gd name="T19" fmla="*/ 6 h 25"/>
                  <a:gd name="T20" fmla="*/ 1 w 18"/>
                  <a:gd name="T21" fmla="*/ 2 h 25"/>
                  <a:gd name="T22" fmla="*/ 9 w 18"/>
                  <a:gd name="T23" fmla="*/ 0 h 25"/>
                  <a:gd name="T24" fmla="*/ 17 w 18"/>
                  <a:gd name="T25" fmla="*/ 6 h 25"/>
                  <a:gd name="T26" fmla="*/ 12 w 18"/>
                  <a:gd name="T27" fmla="*/ 12 h 25"/>
                  <a:gd name="T28" fmla="*/ 12 w 18"/>
                  <a:gd name="T29" fmla="*/ 12 h 25"/>
                  <a:gd name="T30" fmla="*/ 18 w 18"/>
                  <a:gd name="T31" fmla="*/ 18 h 25"/>
                  <a:gd name="T32" fmla="*/ 8 w 18"/>
                  <a:gd name="T33" fmla="*/ 25 h 25"/>
                  <a:gd name="T34" fmla="*/ 0 w 18"/>
                  <a:gd name="T35" fmla="*/ 24 h 25"/>
                  <a:gd name="T36" fmla="*/ 2 w 18"/>
                  <a:gd name="T37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5">
                    <a:moveTo>
                      <a:pt x="2" y="19"/>
                    </a:moveTo>
                    <a:cubicBezTo>
                      <a:pt x="3" y="20"/>
                      <a:pt x="5" y="21"/>
                      <a:pt x="7" y="21"/>
                    </a:cubicBezTo>
                    <a:cubicBezTo>
                      <a:pt x="10" y="21"/>
                      <a:pt x="12" y="19"/>
                      <a:pt x="12" y="18"/>
                    </a:cubicBezTo>
                    <a:cubicBezTo>
                      <a:pt x="12" y="15"/>
                      <a:pt x="9" y="14"/>
                      <a:pt x="7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9" y="10"/>
                      <a:pt x="11" y="9"/>
                      <a:pt x="11" y="7"/>
                    </a:cubicBezTo>
                    <a:cubicBezTo>
                      <a:pt x="11" y="6"/>
                      <a:pt x="10" y="5"/>
                      <a:pt x="7" y="5"/>
                    </a:cubicBezTo>
                    <a:cubicBezTo>
                      <a:pt x="5" y="5"/>
                      <a:pt x="3" y="6"/>
                      <a:pt x="2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1"/>
                      <a:pt x="6" y="0"/>
                      <a:pt x="9" y="0"/>
                    </a:cubicBezTo>
                    <a:cubicBezTo>
                      <a:pt x="14" y="0"/>
                      <a:pt x="17" y="3"/>
                      <a:pt x="17" y="6"/>
                    </a:cubicBezTo>
                    <a:cubicBezTo>
                      <a:pt x="17" y="9"/>
                      <a:pt x="15" y="11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5" y="12"/>
                      <a:pt x="18" y="15"/>
                      <a:pt x="18" y="18"/>
                    </a:cubicBezTo>
                    <a:cubicBezTo>
                      <a:pt x="18" y="22"/>
                      <a:pt x="14" y="25"/>
                      <a:pt x="8" y="25"/>
                    </a:cubicBezTo>
                    <a:cubicBezTo>
                      <a:pt x="5" y="25"/>
                      <a:pt x="2" y="24"/>
                      <a:pt x="0" y="24"/>
                    </a:cubicBezTo>
                    <a:lnTo>
                      <a:pt x="2" y="1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0" name="Freeform 48"/>
              <p:cNvSpPr>
                <a:spLocks noEditPoints="1"/>
              </p:cNvSpPr>
              <p:nvPr/>
            </p:nvSpPr>
            <p:spPr bwMode="auto">
              <a:xfrm>
                <a:off x="5770562" y="3919538"/>
                <a:ext cx="71437" cy="93663"/>
              </a:xfrm>
              <a:custGeom>
                <a:avLst/>
                <a:gdLst>
                  <a:gd name="T0" fmla="*/ 11 w 19"/>
                  <a:gd name="T1" fmla="*/ 25 h 25"/>
                  <a:gd name="T2" fmla="*/ 11 w 19"/>
                  <a:gd name="T3" fmla="*/ 19 h 25"/>
                  <a:gd name="T4" fmla="*/ 0 w 19"/>
                  <a:gd name="T5" fmla="*/ 19 h 25"/>
                  <a:gd name="T6" fmla="*/ 0 w 19"/>
                  <a:gd name="T7" fmla="*/ 15 h 25"/>
                  <a:gd name="T8" fmla="*/ 10 w 19"/>
                  <a:gd name="T9" fmla="*/ 0 h 25"/>
                  <a:gd name="T10" fmla="*/ 17 w 19"/>
                  <a:gd name="T11" fmla="*/ 0 h 25"/>
                  <a:gd name="T12" fmla="*/ 17 w 19"/>
                  <a:gd name="T13" fmla="*/ 15 h 25"/>
                  <a:gd name="T14" fmla="*/ 19 w 19"/>
                  <a:gd name="T15" fmla="*/ 15 h 25"/>
                  <a:gd name="T16" fmla="*/ 19 w 19"/>
                  <a:gd name="T17" fmla="*/ 19 h 25"/>
                  <a:gd name="T18" fmla="*/ 17 w 19"/>
                  <a:gd name="T19" fmla="*/ 19 h 25"/>
                  <a:gd name="T20" fmla="*/ 17 w 19"/>
                  <a:gd name="T21" fmla="*/ 25 h 25"/>
                  <a:gd name="T22" fmla="*/ 11 w 19"/>
                  <a:gd name="T23" fmla="*/ 25 h 25"/>
                  <a:gd name="T24" fmla="*/ 11 w 19"/>
                  <a:gd name="T25" fmla="*/ 15 h 25"/>
                  <a:gd name="T26" fmla="*/ 11 w 19"/>
                  <a:gd name="T27" fmla="*/ 9 h 25"/>
                  <a:gd name="T28" fmla="*/ 11 w 19"/>
                  <a:gd name="T29" fmla="*/ 5 h 25"/>
                  <a:gd name="T30" fmla="*/ 11 w 19"/>
                  <a:gd name="T31" fmla="*/ 5 h 25"/>
                  <a:gd name="T32" fmla="*/ 9 w 19"/>
                  <a:gd name="T33" fmla="*/ 9 h 25"/>
                  <a:gd name="T34" fmla="*/ 6 w 19"/>
                  <a:gd name="T35" fmla="*/ 15 h 25"/>
                  <a:gd name="T36" fmla="*/ 6 w 19"/>
                  <a:gd name="T37" fmla="*/ 15 h 25"/>
                  <a:gd name="T38" fmla="*/ 11 w 19"/>
                  <a:gd name="T39" fmla="*/ 1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" h="25">
                    <a:moveTo>
                      <a:pt x="11" y="25"/>
                    </a:moveTo>
                    <a:cubicBezTo>
                      <a:pt x="11" y="19"/>
                      <a:pt x="11" y="19"/>
                      <a:pt x="1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5"/>
                      <a:pt x="17" y="25"/>
                      <a:pt x="17" y="25"/>
                    </a:cubicBezTo>
                    <a:lnTo>
                      <a:pt x="11" y="25"/>
                    </a:lnTo>
                    <a:close/>
                    <a:moveTo>
                      <a:pt x="11" y="15"/>
                    </a:moveTo>
                    <a:cubicBezTo>
                      <a:pt x="11" y="9"/>
                      <a:pt x="11" y="9"/>
                      <a:pt x="11" y="9"/>
                    </a:cubicBezTo>
                    <a:cubicBezTo>
                      <a:pt x="11" y="8"/>
                      <a:pt x="11" y="6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6"/>
                      <a:pt x="10" y="8"/>
                      <a:pt x="9" y="9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lnTo>
                      <a:pt x="11" y="1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1" name="Freeform 49"/>
              <p:cNvSpPr>
                <a:spLocks/>
              </p:cNvSpPr>
              <p:nvPr/>
            </p:nvSpPr>
            <p:spPr bwMode="auto">
              <a:xfrm>
                <a:off x="5529262" y="4160838"/>
                <a:ext cx="68262" cy="93663"/>
              </a:xfrm>
              <a:custGeom>
                <a:avLst/>
                <a:gdLst>
                  <a:gd name="T0" fmla="*/ 17 w 18"/>
                  <a:gd name="T1" fmla="*/ 5 h 25"/>
                  <a:gd name="T2" fmla="*/ 7 w 18"/>
                  <a:gd name="T3" fmla="*/ 5 h 25"/>
                  <a:gd name="T4" fmla="*/ 7 w 18"/>
                  <a:gd name="T5" fmla="*/ 9 h 25"/>
                  <a:gd name="T6" fmla="*/ 8 w 18"/>
                  <a:gd name="T7" fmla="*/ 8 h 25"/>
                  <a:gd name="T8" fmla="*/ 15 w 18"/>
                  <a:gd name="T9" fmla="*/ 10 h 25"/>
                  <a:gd name="T10" fmla="*/ 18 w 18"/>
                  <a:gd name="T11" fmla="*/ 16 h 25"/>
                  <a:gd name="T12" fmla="*/ 7 w 18"/>
                  <a:gd name="T13" fmla="*/ 25 h 25"/>
                  <a:gd name="T14" fmla="*/ 0 w 18"/>
                  <a:gd name="T15" fmla="*/ 23 h 25"/>
                  <a:gd name="T16" fmla="*/ 1 w 18"/>
                  <a:gd name="T17" fmla="*/ 19 h 25"/>
                  <a:gd name="T18" fmla="*/ 7 w 18"/>
                  <a:gd name="T19" fmla="*/ 20 h 25"/>
                  <a:gd name="T20" fmla="*/ 12 w 18"/>
                  <a:gd name="T21" fmla="*/ 17 h 25"/>
                  <a:gd name="T22" fmla="*/ 5 w 18"/>
                  <a:gd name="T23" fmla="*/ 13 h 25"/>
                  <a:gd name="T24" fmla="*/ 2 w 18"/>
                  <a:gd name="T25" fmla="*/ 13 h 25"/>
                  <a:gd name="T26" fmla="*/ 3 w 18"/>
                  <a:gd name="T27" fmla="*/ 0 h 25"/>
                  <a:gd name="T28" fmla="*/ 17 w 18"/>
                  <a:gd name="T29" fmla="*/ 0 h 25"/>
                  <a:gd name="T30" fmla="*/ 17 w 18"/>
                  <a:gd name="T31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" h="25">
                    <a:moveTo>
                      <a:pt x="17" y="5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8"/>
                      <a:pt x="8" y="8"/>
                      <a:pt x="8" y="8"/>
                    </a:cubicBezTo>
                    <a:cubicBezTo>
                      <a:pt x="10" y="8"/>
                      <a:pt x="13" y="9"/>
                      <a:pt x="15" y="10"/>
                    </a:cubicBezTo>
                    <a:cubicBezTo>
                      <a:pt x="16" y="11"/>
                      <a:pt x="18" y="13"/>
                      <a:pt x="18" y="16"/>
                    </a:cubicBezTo>
                    <a:cubicBezTo>
                      <a:pt x="18" y="21"/>
                      <a:pt x="14" y="25"/>
                      <a:pt x="7" y="25"/>
                    </a:cubicBezTo>
                    <a:cubicBezTo>
                      <a:pt x="4" y="25"/>
                      <a:pt x="2" y="24"/>
                      <a:pt x="0" y="23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2" y="20"/>
                      <a:pt x="5" y="20"/>
                      <a:pt x="7" y="20"/>
                    </a:cubicBezTo>
                    <a:cubicBezTo>
                      <a:pt x="9" y="20"/>
                      <a:pt x="12" y="19"/>
                      <a:pt x="12" y="17"/>
                    </a:cubicBezTo>
                    <a:cubicBezTo>
                      <a:pt x="12" y="14"/>
                      <a:pt x="10" y="13"/>
                      <a:pt x="5" y="13"/>
                    </a:cubicBezTo>
                    <a:cubicBezTo>
                      <a:pt x="4" y="13"/>
                      <a:pt x="3" y="13"/>
                      <a:pt x="2" y="1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5"/>
                      <a:pt x="17" y="5"/>
                      <a:pt x="17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2" name="Freeform 50"/>
              <p:cNvSpPr>
                <a:spLocks noEditPoints="1"/>
              </p:cNvSpPr>
              <p:nvPr/>
            </p:nvSpPr>
            <p:spPr bwMode="auto">
              <a:xfrm>
                <a:off x="5180012" y="4254500"/>
                <a:ext cx="66675" cy="93663"/>
              </a:xfrm>
              <a:custGeom>
                <a:avLst/>
                <a:gdLst>
                  <a:gd name="T0" fmla="*/ 16 w 18"/>
                  <a:gd name="T1" fmla="*/ 4 h 25"/>
                  <a:gd name="T2" fmla="*/ 13 w 18"/>
                  <a:gd name="T3" fmla="*/ 4 h 25"/>
                  <a:gd name="T4" fmla="*/ 5 w 18"/>
                  <a:gd name="T5" fmla="*/ 10 h 25"/>
                  <a:gd name="T6" fmla="*/ 6 w 18"/>
                  <a:gd name="T7" fmla="*/ 10 h 25"/>
                  <a:gd name="T8" fmla="*/ 11 w 18"/>
                  <a:gd name="T9" fmla="*/ 8 h 25"/>
                  <a:gd name="T10" fmla="*/ 18 w 18"/>
                  <a:gd name="T11" fmla="*/ 16 h 25"/>
                  <a:gd name="T12" fmla="*/ 9 w 18"/>
                  <a:gd name="T13" fmla="*/ 25 h 25"/>
                  <a:gd name="T14" fmla="*/ 0 w 18"/>
                  <a:gd name="T15" fmla="*/ 14 h 25"/>
                  <a:gd name="T16" fmla="*/ 4 w 18"/>
                  <a:gd name="T17" fmla="*/ 3 h 25"/>
                  <a:gd name="T18" fmla="*/ 13 w 18"/>
                  <a:gd name="T19" fmla="*/ 0 h 25"/>
                  <a:gd name="T20" fmla="*/ 16 w 18"/>
                  <a:gd name="T21" fmla="*/ 0 h 25"/>
                  <a:gd name="T22" fmla="*/ 16 w 18"/>
                  <a:gd name="T23" fmla="*/ 4 h 25"/>
                  <a:gd name="T24" fmla="*/ 12 w 18"/>
                  <a:gd name="T25" fmla="*/ 16 h 25"/>
                  <a:gd name="T26" fmla="*/ 9 w 18"/>
                  <a:gd name="T27" fmla="*/ 12 h 25"/>
                  <a:gd name="T28" fmla="*/ 6 w 18"/>
                  <a:gd name="T29" fmla="*/ 14 h 25"/>
                  <a:gd name="T30" fmla="*/ 5 w 18"/>
                  <a:gd name="T31" fmla="*/ 16 h 25"/>
                  <a:gd name="T32" fmla="*/ 9 w 18"/>
                  <a:gd name="T33" fmla="*/ 21 h 25"/>
                  <a:gd name="T34" fmla="*/ 12 w 18"/>
                  <a:gd name="T35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" h="25">
                    <a:moveTo>
                      <a:pt x="16" y="4"/>
                    </a:moveTo>
                    <a:cubicBezTo>
                      <a:pt x="15" y="4"/>
                      <a:pt x="14" y="4"/>
                      <a:pt x="13" y="4"/>
                    </a:cubicBezTo>
                    <a:cubicBezTo>
                      <a:pt x="8" y="5"/>
                      <a:pt x="6" y="7"/>
                      <a:pt x="5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9"/>
                      <a:pt x="8" y="8"/>
                      <a:pt x="11" y="8"/>
                    </a:cubicBezTo>
                    <a:cubicBezTo>
                      <a:pt x="15" y="8"/>
                      <a:pt x="18" y="11"/>
                      <a:pt x="18" y="16"/>
                    </a:cubicBezTo>
                    <a:cubicBezTo>
                      <a:pt x="18" y="21"/>
                      <a:pt x="15" y="25"/>
                      <a:pt x="9" y="25"/>
                    </a:cubicBezTo>
                    <a:cubicBezTo>
                      <a:pt x="3" y="25"/>
                      <a:pt x="0" y="20"/>
                      <a:pt x="0" y="14"/>
                    </a:cubicBezTo>
                    <a:cubicBezTo>
                      <a:pt x="0" y="10"/>
                      <a:pt x="1" y="6"/>
                      <a:pt x="4" y="3"/>
                    </a:cubicBezTo>
                    <a:cubicBezTo>
                      <a:pt x="6" y="1"/>
                      <a:pt x="10" y="0"/>
                      <a:pt x="13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16" y="4"/>
                      <a:pt x="16" y="4"/>
                      <a:pt x="16" y="4"/>
                    </a:cubicBezTo>
                    <a:close/>
                    <a:moveTo>
                      <a:pt x="12" y="16"/>
                    </a:moveTo>
                    <a:cubicBezTo>
                      <a:pt x="12" y="14"/>
                      <a:pt x="11" y="12"/>
                      <a:pt x="9" y="12"/>
                    </a:cubicBezTo>
                    <a:cubicBezTo>
                      <a:pt x="7" y="12"/>
                      <a:pt x="6" y="13"/>
                      <a:pt x="6" y="14"/>
                    </a:cubicBezTo>
                    <a:cubicBezTo>
                      <a:pt x="5" y="15"/>
                      <a:pt x="5" y="15"/>
                      <a:pt x="5" y="16"/>
                    </a:cubicBezTo>
                    <a:cubicBezTo>
                      <a:pt x="5" y="18"/>
                      <a:pt x="7" y="21"/>
                      <a:pt x="9" y="21"/>
                    </a:cubicBezTo>
                    <a:cubicBezTo>
                      <a:pt x="11" y="21"/>
                      <a:pt x="12" y="19"/>
                      <a:pt x="12" y="1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3" name="Freeform 51"/>
              <p:cNvSpPr>
                <a:spLocks/>
              </p:cNvSpPr>
              <p:nvPr/>
            </p:nvSpPr>
            <p:spPr bwMode="auto">
              <a:xfrm>
                <a:off x="4848224" y="4160838"/>
                <a:ext cx="63500" cy="93663"/>
              </a:xfrm>
              <a:custGeom>
                <a:avLst/>
                <a:gdLst>
                  <a:gd name="T0" fmla="*/ 40 w 40"/>
                  <a:gd name="T1" fmla="*/ 0 h 59"/>
                  <a:gd name="T2" fmla="*/ 40 w 40"/>
                  <a:gd name="T3" fmla="*/ 9 h 59"/>
                  <a:gd name="T4" fmla="*/ 16 w 40"/>
                  <a:gd name="T5" fmla="*/ 59 h 59"/>
                  <a:gd name="T6" fmla="*/ 2 w 40"/>
                  <a:gd name="T7" fmla="*/ 59 h 59"/>
                  <a:gd name="T8" fmla="*/ 26 w 40"/>
                  <a:gd name="T9" fmla="*/ 12 h 59"/>
                  <a:gd name="T10" fmla="*/ 26 w 40"/>
                  <a:gd name="T11" fmla="*/ 12 h 59"/>
                  <a:gd name="T12" fmla="*/ 0 w 40"/>
                  <a:gd name="T13" fmla="*/ 12 h 59"/>
                  <a:gd name="T14" fmla="*/ 0 w 40"/>
                  <a:gd name="T15" fmla="*/ 0 h 59"/>
                  <a:gd name="T16" fmla="*/ 40 w 40"/>
                  <a:gd name="T17" fmla="*/ 0 h 59"/>
                  <a:gd name="T18" fmla="*/ 40 w 40"/>
                  <a:gd name="T1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59">
                    <a:moveTo>
                      <a:pt x="40" y="0"/>
                    </a:moveTo>
                    <a:lnTo>
                      <a:pt x="40" y="9"/>
                    </a:lnTo>
                    <a:lnTo>
                      <a:pt x="16" y="59"/>
                    </a:lnTo>
                    <a:lnTo>
                      <a:pt x="2" y="59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4" name="Freeform 52"/>
              <p:cNvSpPr>
                <a:spLocks noEditPoints="1"/>
              </p:cNvSpPr>
              <p:nvPr/>
            </p:nvSpPr>
            <p:spPr bwMode="auto">
              <a:xfrm>
                <a:off x="4584699" y="3919538"/>
                <a:ext cx="66675" cy="93663"/>
              </a:xfrm>
              <a:custGeom>
                <a:avLst/>
                <a:gdLst>
                  <a:gd name="T0" fmla="*/ 4 w 18"/>
                  <a:gd name="T1" fmla="*/ 12 h 25"/>
                  <a:gd name="T2" fmla="*/ 0 w 18"/>
                  <a:gd name="T3" fmla="*/ 7 h 25"/>
                  <a:gd name="T4" fmla="*/ 9 w 18"/>
                  <a:gd name="T5" fmla="*/ 0 h 25"/>
                  <a:gd name="T6" fmla="*/ 17 w 18"/>
                  <a:gd name="T7" fmla="*/ 6 h 25"/>
                  <a:gd name="T8" fmla="*/ 13 w 18"/>
                  <a:gd name="T9" fmla="*/ 12 h 25"/>
                  <a:gd name="T10" fmla="*/ 13 w 18"/>
                  <a:gd name="T11" fmla="*/ 12 h 25"/>
                  <a:gd name="T12" fmla="*/ 18 w 18"/>
                  <a:gd name="T13" fmla="*/ 18 h 25"/>
                  <a:gd name="T14" fmla="*/ 9 w 18"/>
                  <a:gd name="T15" fmla="*/ 25 h 25"/>
                  <a:gd name="T16" fmla="*/ 0 w 18"/>
                  <a:gd name="T17" fmla="*/ 18 h 25"/>
                  <a:gd name="T18" fmla="*/ 4 w 18"/>
                  <a:gd name="T19" fmla="*/ 12 h 25"/>
                  <a:gd name="T20" fmla="*/ 4 w 18"/>
                  <a:gd name="T21" fmla="*/ 12 h 25"/>
                  <a:gd name="T22" fmla="*/ 12 w 18"/>
                  <a:gd name="T23" fmla="*/ 18 h 25"/>
                  <a:gd name="T24" fmla="*/ 8 w 18"/>
                  <a:gd name="T25" fmla="*/ 14 h 25"/>
                  <a:gd name="T26" fmla="*/ 5 w 18"/>
                  <a:gd name="T27" fmla="*/ 18 h 25"/>
                  <a:gd name="T28" fmla="*/ 9 w 18"/>
                  <a:gd name="T29" fmla="*/ 21 h 25"/>
                  <a:gd name="T30" fmla="*/ 12 w 18"/>
                  <a:gd name="T31" fmla="*/ 18 h 25"/>
                  <a:gd name="T32" fmla="*/ 6 w 18"/>
                  <a:gd name="T33" fmla="*/ 7 h 25"/>
                  <a:gd name="T34" fmla="*/ 9 w 18"/>
                  <a:gd name="T35" fmla="*/ 10 h 25"/>
                  <a:gd name="T36" fmla="*/ 12 w 18"/>
                  <a:gd name="T37" fmla="*/ 7 h 25"/>
                  <a:gd name="T38" fmla="*/ 9 w 18"/>
                  <a:gd name="T39" fmla="*/ 4 h 25"/>
                  <a:gd name="T40" fmla="*/ 6 w 18"/>
                  <a:gd name="T41" fmla="*/ 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25">
                    <a:moveTo>
                      <a:pt x="4" y="12"/>
                    </a:moveTo>
                    <a:cubicBezTo>
                      <a:pt x="2" y="11"/>
                      <a:pt x="0" y="9"/>
                      <a:pt x="0" y="7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5" y="0"/>
                      <a:pt x="17" y="3"/>
                      <a:pt x="17" y="6"/>
                    </a:cubicBezTo>
                    <a:cubicBezTo>
                      <a:pt x="17" y="8"/>
                      <a:pt x="16" y="10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6" y="13"/>
                      <a:pt x="18" y="15"/>
                      <a:pt x="18" y="18"/>
                    </a:cubicBezTo>
                    <a:cubicBezTo>
                      <a:pt x="18" y="22"/>
                      <a:pt x="14" y="25"/>
                      <a:pt x="9" y="25"/>
                    </a:cubicBezTo>
                    <a:cubicBezTo>
                      <a:pt x="2" y="25"/>
                      <a:pt x="0" y="22"/>
                      <a:pt x="0" y="18"/>
                    </a:cubicBezTo>
                    <a:cubicBezTo>
                      <a:pt x="0" y="15"/>
                      <a:pt x="1" y="13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lose/>
                    <a:moveTo>
                      <a:pt x="12" y="18"/>
                    </a:moveTo>
                    <a:cubicBezTo>
                      <a:pt x="12" y="16"/>
                      <a:pt x="11" y="15"/>
                      <a:pt x="8" y="14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11" y="21"/>
                      <a:pt x="12" y="20"/>
                      <a:pt x="12" y="18"/>
                    </a:cubicBezTo>
                    <a:close/>
                    <a:moveTo>
                      <a:pt x="6" y="7"/>
                    </a:moveTo>
                    <a:cubicBezTo>
                      <a:pt x="6" y="8"/>
                      <a:pt x="7" y="9"/>
                      <a:pt x="9" y="10"/>
                    </a:cubicBezTo>
                    <a:cubicBezTo>
                      <a:pt x="10" y="10"/>
                      <a:pt x="12" y="8"/>
                      <a:pt x="12" y="7"/>
                    </a:cubicBezTo>
                    <a:cubicBezTo>
                      <a:pt x="12" y="5"/>
                      <a:pt x="11" y="4"/>
                      <a:pt x="9" y="4"/>
                    </a:cubicBezTo>
                    <a:cubicBezTo>
                      <a:pt x="7" y="4"/>
                      <a:pt x="6" y="5"/>
                      <a:pt x="6" y="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5" name="Freeform 53"/>
              <p:cNvSpPr>
                <a:spLocks noEditPoints="1"/>
              </p:cNvSpPr>
              <p:nvPr/>
            </p:nvSpPr>
            <p:spPr bwMode="auto">
              <a:xfrm>
                <a:off x="4475162" y="3554413"/>
                <a:ext cx="66675" cy="93663"/>
              </a:xfrm>
              <a:custGeom>
                <a:avLst/>
                <a:gdLst>
                  <a:gd name="T0" fmla="*/ 2 w 18"/>
                  <a:gd name="T1" fmla="*/ 21 h 25"/>
                  <a:gd name="T2" fmla="*/ 4 w 18"/>
                  <a:gd name="T3" fmla="*/ 21 h 25"/>
                  <a:gd name="T4" fmla="*/ 9 w 18"/>
                  <a:gd name="T5" fmla="*/ 19 h 25"/>
                  <a:gd name="T6" fmla="*/ 12 w 18"/>
                  <a:gd name="T7" fmla="*/ 15 h 25"/>
                  <a:gd name="T8" fmla="*/ 12 w 18"/>
                  <a:gd name="T9" fmla="*/ 15 h 25"/>
                  <a:gd name="T10" fmla="*/ 7 w 18"/>
                  <a:gd name="T11" fmla="*/ 16 h 25"/>
                  <a:gd name="T12" fmla="*/ 0 w 18"/>
                  <a:gd name="T13" fmla="*/ 9 h 25"/>
                  <a:gd name="T14" fmla="*/ 9 w 18"/>
                  <a:gd name="T15" fmla="*/ 0 h 25"/>
                  <a:gd name="T16" fmla="*/ 18 w 18"/>
                  <a:gd name="T17" fmla="*/ 11 h 25"/>
                  <a:gd name="T18" fmla="*/ 14 w 18"/>
                  <a:gd name="T19" fmla="*/ 22 h 25"/>
                  <a:gd name="T20" fmla="*/ 4 w 18"/>
                  <a:gd name="T21" fmla="*/ 25 h 25"/>
                  <a:gd name="T22" fmla="*/ 2 w 18"/>
                  <a:gd name="T23" fmla="*/ 25 h 25"/>
                  <a:gd name="T24" fmla="*/ 2 w 18"/>
                  <a:gd name="T25" fmla="*/ 21 h 25"/>
                  <a:gd name="T26" fmla="*/ 5 w 18"/>
                  <a:gd name="T27" fmla="*/ 8 h 25"/>
                  <a:gd name="T28" fmla="*/ 9 w 18"/>
                  <a:gd name="T29" fmla="*/ 12 h 25"/>
                  <a:gd name="T30" fmla="*/ 12 w 18"/>
                  <a:gd name="T31" fmla="*/ 11 h 25"/>
                  <a:gd name="T32" fmla="*/ 12 w 18"/>
                  <a:gd name="T33" fmla="*/ 9 h 25"/>
                  <a:gd name="T34" fmla="*/ 8 w 18"/>
                  <a:gd name="T35" fmla="*/ 4 h 25"/>
                  <a:gd name="T36" fmla="*/ 5 w 18"/>
                  <a:gd name="T37" fmla="*/ 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5">
                    <a:moveTo>
                      <a:pt x="2" y="21"/>
                    </a:moveTo>
                    <a:cubicBezTo>
                      <a:pt x="2" y="21"/>
                      <a:pt x="3" y="21"/>
                      <a:pt x="4" y="21"/>
                    </a:cubicBezTo>
                    <a:cubicBezTo>
                      <a:pt x="6" y="21"/>
                      <a:pt x="8" y="20"/>
                      <a:pt x="9" y="19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1" y="16"/>
                      <a:pt x="9" y="16"/>
                      <a:pt x="7" y="16"/>
                    </a:cubicBezTo>
                    <a:cubicBezTo>
                      <a:pt x="3" y="16"/>
                      <a:pt x="0" y="14"/>
                      <a:pt x="0" y="9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15" y="0"/>
                      <a:pt x="18" y="5"/>
                      <a:pt x="18" y="11"/>
                    </a:cubicBezTo>
                    <a:cubicBezTo>
                      <a:pt x="18" y="16"/>
                      <a:pt x="16" y="19"/>
                      <a:pt x="14" y="22"/>
                    </a:cubicBezTo>
                    <a:cubicBezTo>
                      <a:pt x="11" y="24"/>
                      <a:pt x="8" y="25"/>
                      <a:pt x="4" y="25"/>
                    </a:cubicBezTo>
                    <a:cubicBezTo>
                      <a:pt x="3" y="25"/>
                      <a:pt x="2" y="25"/>
                      <a:pt x="2" y="25"/>
                    </a:cubicBezTo>
                    <a:cubicBezTo>
                      <a:pt x="2" y="21"/>
                      <a:pt x="2" y="21"/>
                      <a:pt x="2" y="21"/>
                    </a:cubicBezTo>
                    <a:close/>
                    <a:moveTo>
                      <a:pt x="5" y="8"/>
                    </a:moveTo>
                    <a:cubicBezTo>
                      <a:pt x="5" y="11"/>
                      <a:pt x="6" y="12"/>
                      <a:pt x="9" y="12"/>
                    </a:cubicBezTo>
                    <a:cubicBezTo>
                      <a:pt x="10" y="12"/>
                      <a:pt x="11" y="12"/>
                      <a:pt x="12" y="11"/>
                    </a:cubicBezTo>
                    <a:cubicBezTo>
                      <a:pt x="12" y="10"/>
                      <a:pt x="12" y="10"/>
                      <a:pt x="12" y="9"/>
                    </a:cubicBezTo>
                    <a:cubicBezTo>
                      <a:pt x="12" y="7"/>
                      <a:pt x="11" y="4"/>
                      <a:pt x="8" y="4"/>
                    </a:cubicBezTo>
                    <a:cubicBezTo>
                      <a:pt x="7" y="4"/>
                      <a:pt x="5" y="6"/>
                      <a:pt x="5" y="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6" name="Freeform 54"/>
              <p:cNvSpPr>
                <a:spLocks/>
              </p:cNvSpPr>
              <p:nvPr/>
            </p:nvSpPr>
            <p:spPr bwMode="auto">
              <a:xfrm>
                <a:off x="4591049" y="3214688"/>
                <a:ext cx="41275" cy="90488"/>
              </a:xfrm>
              <a:custGeom>
                <a:avLst/>
                <a:gdLst>
                  <a:gd name="T0" fmla="*/ 15 w 26"/>
                  <a:gd name="T1" fmla="*/ 12 h 57"/>
                  <a:gd name="T2" fmla="*/ 12 w 26"/>
                  <a:gd name="T3" fmla="*/ 12 h 57"/>
                  <a:gd name="T4" fmla="*/ 3 w 26"/>
                  <a:gd name="T5" fmla="*/ 17 h 57"/>
                  <a:gd name="T6" fmla="*/ 0 w 26"/>
                  <a:gd name="T7" fmla="*/ 7 h 57"/>
                  <a:gd name="T8" fmla="*/ 15 w 26"/>
                  <a:gd name="T9" fmla="*/ 0 h 57"/>
                  <a:gd name="T10" fmla="*/ 26 w 26"/>
                  <a:gd name="T11" fmla="*/ 0 h 57"/>
                  <a:gd name="T12" fmla="*/ 26 w 26"/>
                  <a:gd name="T13" fmla="*/ 57 h 57"/>
                  <a:gd name="T14" fmla="*/ 15 w 26"/>
                  <a:gd name="T15" fmla="*/ 57 h 57"/>
                  <a:gd name="T16" fmla="*/ 15 w 26"/>
                  <a:gd name="T17" fmla="*/ 12 h 57"/>
                  <a:gd name="T18" fmla="*/ 15 w 26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7">
                    <a:moveTo>
                      <a:pt x="15" y="12"/>
                    </a:moveTo>
                    <a:lnTo>
                      <a:pt x="12" y="12"/>
                    </a:lnTo>
                    <a:lnTo>
                      <a:pt x="3" y="1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6" y="0"/>
                    </a:lnTo>
                    <a:lnTo>
                      <a:pt x="26" y="57"/>
                    </a:lnTo>
                    <a:lnTo>
                      <a:pt x="15" y="57"/>
                    </a:lnTo>
                    <a:lnTo>
                      <a:pt x="15" y="12"/>
                    </a:lnTo>
                    <a:lnTo>
                      <a:pt x="15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7" name="Freeform 55"/>
              <p:cNvSpPr>
                <a:spLocks noEditPoints="1"/>
              </p:cNvSpPr>
              <p:nvPr/>
            </p:nvSpPr>
            <p:spPr bwMode="auto">
              <a:xfrm>
                <a:off x="4645024" y="3214688"/>
                <a:ext cx="66675" cy="93663"/>
              </a:xfrm>
              <a:custGeom>
                <a:avLst/>
                <a:gdLst>
                  <a:gd name="T0" fmla="*/ 18 w 18"/>
                  <a:gd name="T1" fmla="*/ 12 h 25"/>
                  <a:gd name="T2" fmla="*/ 9 w 18"/>
                  <a:gd name="T3" fmla="*/ 25 h 25"/>
                  <a:gd name="T4" fmla="*/ 0 w 18"/>
                  <a:gd name="T5" fmla="*/ 12 h 25"/>
                  <a:gd name="T6" fmla="*/ 9 w 18"/>
                  <a:gd name="T7" fmla="*/ 0 h 25"/>
                  <a:gd name="T8" fmla="*/ 18 w 18"/>
                  <a:gd name="T9" fmla="*/ 12 h 25"/>
                  <a:gd name="T10" fmla="*/ 5 w 18"/>
                  <a:gd name="T11" fmla="*/ 12 h 25"/>
                  <a:gd name="T12" fmla="*/ 9 w 18"/>
                  <a:gd name="T13" fmla="*/ 20 h 25"/>
                  <a:gd name="T14" fmla="*/ 12 w 18"/>
                  <a:gd name="T15" fmla="*/ 12 h 25"/>
                  <a:gd name="T16" fmla="*/ 9 w 18"/>
                  <a:gd name="T17" fmla="*/ 4 h 25"/>
                  <a:gd name="T18" fmla="*/ 5 w 18"/>
                  <a:gd name="T1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25">
                    <a:moveTo>
                      <a:pt x="18" y="12"/>
                    </a:moveTo>
                    <a:cubicBezTo>
                      <a:pt x="18" y="20"/>
                      <a:pt x="15" y="25"/>
                      <a:pt x="9" y="25"/>
                    </a:cubicBezTo>
                    <a:cubicBezTo>
                      <a:pt x="2" y="25"/>
                      <a:pt x="0" y="19"/>
                      <a:pt x="0" y="12"/>
                    </a:cubicBezTo>
                    <a:cubicBezTo>
                      <a:pt x="0" y="5"/>
                      <a:pt x="3" y="0"/>
                      <a:pt x="9" y="0"/>
                    </a:cubicBezTo>
                    <a:cubicBezTo>
                      <a:pt x="15" y="0"/>
                      <a:pt x="18" y="5"/>
                      <a:pt x="18" y="12"/>
                    </a:cubicBezTo>
                    <a:close/>
                    <a:moveTo>
                      <a:pt x="5" y="12"/>
                    </a:moveTo>
                    <a:cubicBezTo>
                      <a:pt x="5" y="18"/>
                      <a:pt x="7" y="20"/>
                      <a:pt x="9" y="20"/>
                    </a:cubicBezTo>
                    <a:cubicBezTo>
                      <a:pt x="11" y="20"/>
                      <a:pt x="12" y="18"/>
                      <a:pt x="12" y="12"/>
                    </a:cubicBezTo>
                    <a:cubicBezTo>
                      <a:pt x="12" y="7"/>
                      <a:pt x="11" y="4"/>
                      <a:pt x="9" y="4"/>
                    </a:cubicBezTo>
                    <a:cubicBezTo>
                      <a:pt x="7" y="4"/>
                      <a:pt x="5" y="7"/>
                      <a:pt x="5" y="1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8" name="Freeform 56"/>
              <p:cNvSpPr>
                <a:spLocks/>
              </p:cNvSpPr>
              <p:nvPr/>
            </p:nvSpPr>
            <p:spPr bwMode="auto">
              <a:xfrm>
                <a:off x="4829174" y="2973388"/>
                <a:ext cx="41275" cy="93663"/>
              </a:xfrm>
              <a:custGeom>
                <a:avLst/>
                <a:gdLst>
                  <a:gd name="T0" fmla="*/ 12 w 26"/>
                  <a:gd name="T1" fmla="*/ 12 h 59"/>
                  <a:gd name="T2" fmla="*/ 12 w 26"/>
                  <a:gd name="T3" fmla="*/ 12 h 59"/>
                  <a:gd name="T4" fmla="*/ 2 w 26"/>
                  <a:gd name="T5" fmla="*/ 19 h 59"/>
                  <a:gd name="T6" fmla="*/ 0 w 26"/>
                  <a:gd name="T7" fmla="*/ 7 h 59"/>
                  <a:gd name="T8" fmla="*/ 14 w 26"/>
                  <a:gd name="T9" fmla="*/ 0 h 59"/>
                  <a:gd name="T10" fmla="*/ 26 w 26"/>
                  <a:gd name="T11" fmla="*/ 0 h 59"/>
                  <a:gd name="T12" fmla="*/ 26 w 26"/>
                  <a:gd name="T13" fmla="*/ 59 h 59"/>
                  <a:gd name="T14" fmla="*/ 12 w 26"/>
                  <a:gd name="T15" fmla="*/ 59 h 59"/>
                  <a:gd name="T16" fmla="*/ 12 w 26"/>
                  <a:gd name="T17" fmla="*/ 12 h 59"/>
                  <a:gd name="T18" fmla="*/ 12 w 26"/>
                  <a:gd name="T19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9">
                    <a:moveTo>
                      <a:pt x="12" y="12"/>
                    </a:moveTo>
                    <a:lnTo>
                      <a:pt x="12" y="12"/>
                    </a:lnTo>
                    <a:lnTo>
                      <a:pt x="2" y="19"/>
                    </a:lnTo>
                    <a:lnTo>
                      <a:pt x="0" y="7"/>
                    </a:lnTo>
                    <a:lnTo>
                      <a:pt x="14" y="0"/>
                    </a:lnTo>
                    <a:lnTo>
                      <a:pt x="26" y="0"/>
                    </a:lnTo>
                    <a:lnTo>
                      <a:pt x="26" y="59"/>
                    </a:lnTo>
                    <a:lnTo>
                      <a:pt x="12" y="59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9" name="Freeform 57"/>
              <p:cNvSpPr>
                <a:spLocks/>
              </p:cNvSpPr>
              <p:nvPr/>
            </p:nvSpPr>
            <p:spPr bwMode="auto">
              <a:xfrm>
                <a:off x="4889499" y="2973388"/>
                <a:ext cx="41275" cy="93663"/>
              </a:xfrm>
              <a:custGeom>
                <a:avLst/>
                <a:gdLst>
                  <a:gd name="T0" fmla="*/ 14 w 26"/>
                  <a:gd name="T1" fmla="*/ 12 h 59"/>
                  <a:gd name="T2" fmla="*/ 14 w 26"/>
                  <a:gd name="T3" fmla="*/ 12 h 59"/>
                  <a:gd name="T4" fmla="*/ 2 w 26"/>
                  <a:gd name="T5" fmla="*/ 19 h 59"/>
                  <a:gd name="T6" fmla="*/ 0 w 26"/>
                  <a:gd name="T7" fmla="*/ 7 h 59"/>
                  <a:gd name="T8" fmla="*/ 16 w 26"/>
                  <a:gd name="T9" fmla="*/ 0 h 59"/>
                  <a:gd name="T10" fmla="*/ 26 w 26"/>
                  <a:gd name="T11" fmla="*/ 0 h 59"/>
                  <a:gd name="T12" fmla="*/ 26 w 26"/>
                  <a:gd name="T13" fmla="*/ 59 h 59"/>
                  <a:gd name="T14" fmla="*/ 14 w 26"/>
                  <a:gd name="T15" fmla="*/ 59 h 59"/>
                  <a:gd name="T16" fmla="*/ 14 w 26"/>
                  <a:gd name="T17" fmla="*/ 12 h 59"/>
                  <a:gd name="T18" fmla="*/ 14 w 26"/>
                  <a:gd name="T19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9">
                    <a:moveTo>
                      <a:pt x="14" y="12"/>
                    </a:moveTo>
                    <a:lnTo>
                      <a:pt x="14" y="12"/>
                    </a:lnTo>
                    <a:lnTo>
                      <a:pt x="2" y="19"/>
                    </a:lnTo>
                    <a:lnTo>
                      <a:pt x="0" y="7"/>
                    </a:lnTo>
                    <a:lnTo>
                      <a:pt x="16" y="0"/>
                    </a:lnTo>
                    <a:lnTo>
                      <a:pt x="26" y="0"/>
                    </a:lnTo>
                    <a:lnTo>
                      <a:pt x="26" y="59"/>
                    </a:lnTo>
                    <a:lnTo>
                      <a:pt x="14" y="59"/>
                    </a:lnTo>
                    <a:lnTo>
                      <a:pt x="14" y="12"/>
                    </a:lnTo>
                    <a:lnTo>
                      <a:pt x="14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0" name="Freeform 58"/>
              <p:cNvSpPr>
                <a:spLocks/>
              </p:cNvSpPr>
              <p:nvPr/>
            </p:nvSpPr>
            <p:spPr bwMode="auto">
              <a:xfrm>
                <a:off x="5141912" y="2874963"/>
                <a:ext cx="41275" cy="90488"/>
              </a:xfrm>
              <a:custGeom>
                <a:avLst/>
                <a:gdLst>
                  <a:gd name="T0" fmla="*/ 12 w 26"/>
                  <a:gd name="T1" fmla="*/ 12 h 57"/>
                  <a:gd name="T2" fmla="*/ 12 w 26"/>
                  <a:gd name="T3" fmla="*/ 12 h 57"/>
                  <a:gd name="T4" fmla="*/ 2 w 26"/>
                  <a:gd name="T5" fmla="*/ 17 h 57"/>
                  <a:gd name="T6" fmla="*/ 0 w 26"/>
                  <a:gd name="T7" fmla="*/ 7 h 57"/>
                  <a:gd name="T8" fmla="*/ 14 w 26"/>
                  <a:gd name="T9" fmla="*/ 0 h 57"/>
                  <a:gd name="T10" fmla="*/ 26 w 26"/>
                  <a:gd name="T11" fmla="*/ 0 h 57"/>
                  <a:gd name="T12" fmla="*/ 26 w 26"/>
                  <a:gd name="T13" fmla="*/ 57 h 57"/>
                  <a:gd name="T14" fmla="*/ 12 w 26"/>
                  <a:gd name="T15" fmla="*/ 57 h 57"/>
                  <a:gd name="T16" fmla="*/ 12 w 26"/>
                  <a:gd name="T17" fmla="*/ 12 h 57"/>
                  <a:gd name="T18" fmla="*/ 12 w 26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7">
                    <a:moveTo>
                      <a:pt x="12" y="12"/>
                    </a:moveTo>
                    <a:lnTo>
                      <a:pt x="12" y="12"/>
                    </a:lnTo>
                    <a:lnTo>
                      <a:pt x="2" y="17"/>
                    </a:lnTo>
                    <a:lnTo>
                      <a:pt x="0" y="7"/>
                    </a:lnTo>
                    <a:lnTo>
                      <a:pt x="14" y="0"/>
                    </a:lnTo>
                    <a:lnTo>
                      <a:pt x="26" y="0"/>
                    </a:lnTo>
                    <a:lnTo>
                      <a:pt x="26" y="57"/>
                    </a:lnTo>
                    <a:lnTo>
                      <a:pt x="12" y="57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1" name="Freeform 59"/>
              <p:cNvSpPr>
                <a:spLocks/>
              </p:cNvSpPr>
              <p:nvPr/>
            </p:nvSpPr>
            <p:spPr bwMode="auto">
              <a:xfrm>
                <a:off x="5202237" y="2874963"/>
                <a:ext cx="68262" cy="90488"/>
              </a:xfrm>
              <a:custGeom>
                <a:avLst/>
                <a:gdLst>
                  <a:gd name="T0" fmla="*/ 0 w 18"/>
                  <a:gd name="T1" fmla="*/ 24 h 24"/>
                  <a:gd name="T2" fmla="*/ 0 w 18"/>
                  <a:gd name="T3" fmla="*/ 21 h 24"/>
                  <a:gd name="T4" fmla="*/ 3 w 18"/>
                  <a:gd name="T5" fmla="*/ 18 h 24"/>
                  <a:gd name="T6" fmla="*/ 11 w 18"/>
                  <a:gd name="T7" fmla="*/ 8 h 24"/>
                  <a:gd name="T8" fmla="*/ 7 w 18"/>
                  <a:gd name="T9" fmla="*/ 4 h 24"/>
                  <a:gd name="T10" fmla="*/ 2 w 18"/>
                  <a:gd name="T11" fmla="*/ 6 h 24"/>
                  <a:gd name="T12" fmla="*/ 1 w 18"/>
                  <a:gd name="T13" fmla="*/ 2 h 24"/>
                  <a:gd name="T14" fmla="*/ 9 w 18"/>
                  <a:gd name="T15" fmla="*/ 0 h 24"/>
                  <a:gd name="T16" fmla="*/ 17 w 18"/>
                  <a:gd name="T17" fmla="*/ 7 h 24"/>
                  <a:gd name="T18" fmla="*/ 11 w 18"/>
                  <a:gd name="T19" fmla="*/ 18 h 24"/>
                  <a:gd name="T20" fmla="*/ 8 w 18"/>
                  <a:gd name="T21" fmla="*/ 20 h 24"/>
                  <a:gd name="T22" fmla="*/ 8 w 18"/>
                  <a:gd name="T23" fmla="*/ 20 h 24"/>
                  <a:gd name="T24" fmla="*/ 18 w 18"/>
                  <a:gd name="T25" fmla="*/ 20 h 24"/>
                  <a:gd name="T26" fmla="*/ 18 w 18"/>
                  <a:gd name="T27" fmla="*/ 24 h 24"/>
                  <a:gd name="T28" fmla="*/ 0 w 18"/>
                  <a:gd name="T2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24">
                    <a:moveTo>
                      <a:pt x="0" y="24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9" y="13"/>
                      <a:pt x="11" y="11"/>
                      <a:pt x="11" y="8"/>
                    </a:cubicBezTo>
                    <a:cubicBezTo>
                      <a:pt x="11" y="6"/>
                      <a:pt x="10" y="4"/>
                      <a:pt x="7" y="4"/>
                    </a:cubicBezTo>
                    <a:cubicBezTo>
                      <a:pt x="5" y="4"/>
                      <a:pt x="3" y="5"/>
                      <a:pt x="2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5" y="0"/>
                      <a:pt x="9" y="0"/>
                    </a:cubicBezTo>
                    <a:cubicBezTo>
                      <a:pt x="14" y="0"/>
                      <a:pt x="17" y="3"/>
                      <a:pt x="17" y="7"/>
                    </a:cubicBezTo>
                    <a:cubicBezTo>
                      <a:pt x="17" y="11"/>
                      <a:pt x="14" y="15"/>
                      <a:pt x="11" y="1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0" y="24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2" name="Freeform 60"/>
              <p:cNvSpPr>
                <a:spLocks/>
              </p:cNvSpPr>
              <p:nvPr/>
            </p:nvSpPr>
            <p:spPr bwMode="auto">
              <a:xfrm>
                <a:off x="5114924" y="2728913"/>
                <a:ext cx="11112" cy="44450"/>
              </a:xfrm>
              <a:custGeom>
                <a:avLst/>
                <a:gdLst>
                  <a:gd name="T0" fmla="*/ 0 w 3"/>
                  <a:gd name="T1" fmla="*/ 0 h 12"/>
                  <a:gd name="T2" fmla="*/ 1 w 3"/>
                  <a:gd name="T3" fmla="*/ 12 h 12"/>
                  <a:gd name="T4" fmla="*/ 3 w 3"/>
                  <a:gd name="T5" fmla="*/ 12 h 12"/>
                  <a:gd name="T6" fmla="*/ 2 w 3"/>
                  <a:gd name="T7" fmla="*/ 0 h 12"/>
                  <a:gd name="T8" fmla="*/ 0 w 3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2">
                    <a:moveTo>
                      <a:pt x="0" y="0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3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3" name="Freeform 61"/>
              <p:cNvSpPr>
                <a:spLocks/>
              </p:cNvSpPr>
              <p:nvPr/>
            </p:nvSpPr>
            <p:spPr bwMode="auto">
              <a:xfrm>
                <a:off x="4614862" y="2951163"/>
                <a:ext cx="36512" cy="38100"/>
              </a:xfrm>
              <a:custGeom>
                <a:avLst/>
                <a:gdLst>
                  <a:gd name="T0" fmla="*/ 0 w 10"/>
                  <a:gd name="T1" fmla="*/ 1 h 10"/>
                  <a:gd name="T2" fmla="*/ 8 w 10"/>
                  <a:gd name="T3" fmla="*/ 10 h 10"/>
                  <a:gd name="T4" fmla="*/ 10 w 10"/>
                  <a:gd name="T5" fmla="*/ 9 h 10"/>
                  <a:gd name="T6" fmla="*/ 2 w 10"/>
                  <a:gd name="T7" fmla="*/ 0 h 10"/>
                  <a:gd name="T8" fmla="*/ 0 w 10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1"/>
                    </a:moveTo>
                    <a:cubicBezTo>
                      <a:pt x="8" y="10"/>
                      <a:pt x="8" y="10"/>
                      <a:pt x="8" y="10"/>
                    </a:cubicBezTo>
                    <a:cubicBezTo>
                      <a:pt x="9" y="10"/>
                      <a:pt x="9" y="9"/>
                      <a:pt x="10" y="9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4" name="Freeform 62"/>
              <p:cNvSpPr>
                <a:spLocks/>
              </p:cNvSpPr>
              <p:nvPr/>
            </p:nvSpPr>
            <p:spPr bwMode="auto">
              <a:xfrm>
                <a:off x="4848224" y="2800350"/>
                <a:ext cx="22225" cy="44450"/>
              </a:xfrm>
              <a:custGeom>
                <a:avLst/>
                <a:gdLst>
                  <a:gd name="T0" fmla="*/ 0 w 6"/>
                  <a:gd name="T1" fmla="*/ 1 h 12"/>
                  <a:gd name="T2" fmla="*/ 5 w 6"/>
                  <a:gd name="T3" fmla="*/ 12 h 12"/>
                  <a:gd name="T4" fmla="*/ 6 w 6"/>
                  <a:gd name="T5" fmla="*/ 11 h 12"/>
                  <a:gd name="T6" fmla="*/ 2 w 6"/>
                  <a:gd name="T7" fmla="*/ 0 h 12"/>
                  <a:gd name="T8" fmla="*/ 0 w 6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2">
                    <a:moveTo>
                      <a:pt x="0" y="1"/>
                    </a:moveTo>
                    <a:cubicBezTo>
                      <a:pt x="5" y="12"/>
                      <a:pt x="5" y="12"/>
                      <a:pt x="5" y="12"/>
                    </a:cubicBezTo>
                    <a:cubicBezTo>
                      <a:pt x="5" y="11"/>
                      <a:pt x="6" y="11"/>
                      <a:pt x="6" y="1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5" name="Freeform 63"/>
              <p:cNvSpPr>
                <a:spLocks/>
              </p:cNvSpPr>
              <p:nvPr/>
            </p:nvSpPr>
            <p:spPr bwMode="auto">
              <a:xfrm>
                <a:off x="4686299" y="2890838"/>
                <a:ext cx="33337" cy="41275"/>
              </a:xfrm>
              <a:custGeom>
                <a:avLst/>
                <a:gdLst>
                  <a:gd name="T0" fmla="*/ 0 w 9"/>
                  <a:gd name="T1" fmla="*/ 2 h 11"/>
                  <a:gd name="T2" fmla="*/ 7 w 9"/>
                  <a:gd name="T3" fmla="*/ 11 h 11"/>
                  <a:gd name="T4" fmla="*/ 9 w 9"/>
                  <a:gd name="T5" fmla="*/ 10 h 11"/>
                  <a:gd name="T6" fmla="*/ 2 w 9"/>
                  <a:gd name="T7" fmla="*/ 0 h 11"/>
                  <a:gd name="T8" fmla="*/ 0 w 9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2"/>
                    </a:moveTo>
                    <a:cubicBezTo>
                      <a:pt x="7" y="11"/>
                      <a:pt x="7" y="11"/>
                      <a:pt x="7" y="11"/>
                    </a:cubicBezTo>
                    <a:cubicBezTo>
                      <a:pt x="8" y="11"/>
                      <a:pt x="8" y="11"/>
                      <a:pt x="9" y="1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6" name="Freeform 64"/>
              <p:cNvSpPr>
                <a:spLocks/>
              </p:cNvSpPr>
              <p:nvPr/>
            </p:nvSpPr>
            <p:spPr bwMode="auto">
              <a:xfrm>
                <a:off x="4933949" y="2767013"/>
                <a:ext cx="19050" cy="44450"/>
              </a:xfrm>
              <a:custGeom>
                <a:avLst/>
                <a:gdLst>
                  <a:gd name="T0" fmla="*/ 0 w 5"/>
                  <a:gd name="T1" fmla="*/ 1 h 12"/>
                  <a:gd name="T2" fmla="*/ 4 w 5"/>
                  <a:gd name="T3" fmla="*/ 12 h 12"/>
                  <a:gd name="T4" fmla="*/ 5 w 5"/>
                  <a:gd name="T5" fmla="*/ 12 h 12"/>
                  <a:gd name="T6" fmla="*/ 2 w 5"/>
                  <a:gd name="T7" fmla="*/ 0 h 12"/>
                  <a:gd name="T8" fmla="*/ 0 w 5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0" y="1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5" y="12"/>
                      <a:pt x="5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7" name="Freeform 65"/>
              <p:cNvSpPr>
                <a:spLocks/>
              </p:cNvSpPr>
              <p:nvPr/>
            </p:nvSpPr>
            <p:spPr bwMode="auto">
              <a:xfrm>
                <a:off x="5024437" y="2743200"/>
                <a:ext cx="15875" cy="46038"/>
              </a:xfrm>
              <a:custGeom>
                <a:avLst/>
                <a:gdLst>
                  <a:gd name="T0" fmla="*/ 0 w 4"/>
                  <a:gd name="T1" fmla="*/ 0 h 12"/>
                  <a:gd name="T2" fmla="*/ 2 w 4"/>
                  <a:gd name="T3" fmla="*/ 12 h 12"/>
                  <a:gd name="T4" fmla="*/ 4 w 4"/>
                  <a:gd name="T5" fmla="*/ 12 h 12"/>
                  <a:gd name="T6" fmla="*/ 1 w 4"/>
                  <a:gd name="T7" fmla="*/ 0 h 12"/>
                  <a:gd name="T8" fmla="*/ 0 w 4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2">
                    <a:moveTo>
                      <a:pt x="0" y="0"/>
                    </a:moveTo>
                    <a:cubicBezTo>
                      <a:pt x="2" y="12"/>
                      <a:pt x="2" y="12"/>
                      <a:pt x="2" y="12"/>
                    </a:cubicBezTo>
                    <a:cubicBezTo>
                      <a:pt x="3" y="12"/>
                      <a:pt x="3" y="12"/>
                      <a:pt x="4" y="1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8" name="Freeform 66"/>
              <p:cNvSpPr>
                <a:spLocks/>
              </p:cNvSpPr>
              <p:nvPr/>
            </p:nvSpPr>
            <p:spPr bwMode="auto">
              <a:xfrm>
                <a:off x="4760912" y="2838450"/>
                <a:ext cx="63500" cy="93663"/>
              </a:xfrm>
              <a:custGeom>
                <a:avLst/>
                <a:gdLst>
                  <a:gd name="T0" fmla="*/ 0 w 17"/>
                  <a:gd name="T1" fmla="*/ 3 h 25"/>
                  <a:gd name="T2" fmla="*/ 12 w 17"/>
                  <a:gd name="T3" fmla="*/ 25 h 25"/>
                  <a:gd name="T4" fmla="*/ 17 w 17"/>
                  <a:gd name="T5" fmla="*/ 23 h 25"/>
                  <a:gd name="T6" fmla="*/ 4 w 17"/>
                  <a:gd name="T7" fmla="*/ 0 h 25"/>
                  <a:gd name="T8" fmla="*/ 0 w 17"/>
                  <a:gd name="T9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5">
                    <a:moveTo>
                      <a:pt x="0" y="3"/>
                    </a:moveTo>
                    <a:cubicBezTo>
                      <a:pt x="12" y="25"/>
                      <a:pt x="12" y="25"/>
                      <a:pt x="12" y="25"/>
                    </a:cubicBezTo>
                    <a:cubicBezTo>
                      <a:pt x="14" y="24"/>
                      <a:pt x="15" y="23"/>
                      <a:pt x="17" y="23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9" name="Freeform 67"/>
              <p:cNvSpPr>
                <a:spLocks/>
              </p:cNvSpPr>
              <p:nvPr/>
            </p:nvSpPr>
            <p:spPr bwMode="auto">
              <a:xfrm>
                <a:off x="4365624" y="3335338"/>
                <a:ext cx="44450" cy="19050"/>
              </a:xfrm>
              <a:custGeom>
                <a:avLst/>
                <a:gdLst>
                  <a:gd name="T0" fmla="*/ 12 w 12"/>
                  <a:gd name="T1" fmla="*/ 4 h 5"/>
                  <a:gd name="T2" fmla="*/ 1 w 12"/>
                  <a:gd name="T3" fmla="*/ 0 h 5"/>
                  <a:gd name="T4" fmla="*/ 0 w 12"/>
                  <a:gd name="T5" fmla="*/ 2 h 5"/>
                  <a:gd name="T6" fmla="*/ 11 w 12"/>
                  <a:gd name="T7" fmla="*/ 5 h 5"/>
                  <a:gd name="T8" fmla="*/ 12 w 12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2" y="4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2" y="5"/>
                      <a:pt x="12" y="4"/>
                      <a:pt x="12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0" name="Freeform 68"/>
              <p:cNvSpPr>
                <a:spLocks/>
              </p:cNvSpPr>
              <p:nvPr/>
            </p:nvSpPr>
            <p:spPr bwMode="auto">
              <a:xfrm>
                <a:off x="4343399" y="3425825"/>
                <a:ext cx="44450" cy="14288"/>
              </a:xfrm>
              <a:custGeom>
                <a:avLst/>
                <a:gdLst>
                  <a:gd name="T0" fmla="*/ 12 w 12"/>
                  <a:gd name="T1" fmla="*/ 2 h 4"/>
                  <a:gd name="T2" fmla="*/ 0 w 12"/>
                  <a:gd name="T3" fmla="*/ 0 h 4"/>
                  <a:gd name="T4" fmla="*/ 0 w 12"/>
                  <a:gd name="T5" fmla="*/ 2 h 4"/>
                  <a:gd name="T6" fmla="*/ 11 w 12"/>
                  <a:gd name="T7" fmla="*/ 4 h 4"/>
                  <a:gd name="T8" fmla="*/ 12 w 1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4">
                    <a:moveTo>
                      <a:pt x="12" y="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4"/>
                      <a:pt x="12" y="3"/>
                      <a:pt x="12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1" name="Freeform 69"/>
              <p:cNvSpPr>
                <a:spLocks/>
              </p:cNvSpPr>
              <p:nvPr/>
            </p:nvSpPr>
            <p:spPr bwMode="auto">
              <a:xfrm>
                <a:off x="4327524" y="3516313"/>
                <a:ext cx="46037" cy="11113"/>
              </a:xfrm>
              <a:custGeom>
                <a:avLst/>
                <a:gdLst>
                  <a:gd name="T0" fmla="*/ 12 w 12"/>
                  <a:gd name="T1" fmla="*/ 1 h 3"/>
                  <a:gd name="T2" fmla="*/ 0 w 12"/>
                  <a:gd name="T3" fmla="*/ 0 h 3"/>
                  <a:gd name="T4" fmla="*/ 0 w 12"/>
                  <a:gd name="T5" fmla="*/ 2 h 3"/>
                  <a:gd name="T6" fmla="*/ 12 w 12"/>
                  <a:gd name="T7" fmla="*/ 3 h 3"/>
                  <a:gd name="T8" fmla="*/ 12 w 1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">
                    <a:moveTo>
                      <a:pt x="12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2"/>
                      <a:pt x="12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" name="Freeform 70"/>
              <p:cNvSpPr>
                <a:spLocks/>
              </p:cNvSpPr>
              <p:nvPr/>
            </p:nvSpPr>
            <p:spPr bwMode="auto">
              <a:xfrm>
                <a:off x="4549774" y="3014663"/>
                <a:ext cx="38100" cy="38100"/>
              </a:xfrm>
              <a:custGeom>
                <a:avLst/>
                <a:gdLst>
                  <a:gd name="T0" fmla="*/ 0 w 10"/>
                  <a:gd name="T1" fmla="*/ 2 h 10"/>
                  <a:gd name="T2" fmla="*/ 9 w 10"/>
                  <a:gd name="T3" fmla="*/ 10 h 10"/>
                  <a:gd name="T4" fmla="*/ 10 w 10"/>
                  <a:gd name="T5" fmla="*/ 8 h 10"/>
                  <a:gd name="T6" fmla="*/ 1 w 10"/>
                  <a:gd name="T7" fmla="*/ 0 h 10"/>
                  <a:gd name="T8" fmla="*/ 0 w 10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2"/>
                    </a:moveTo>
                    <a:cubicBezTo>
                      <a:pt x="9" y="10"/>
                      <a:pt x="9" y="10"/>
                      <a:pt x="9" y="10"/>
                    </a:cubicBezTo>
                    <a:cubicBezTo>
                      <a:pt x="9" y="9"/>
                      <a:pt x="10" y="9"/>
                      <a:pt x="10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" name="Freeform 71"/>
              <p:cNvSpPr>
                <a:spLocks/>
              </p:cNvSpPr>
              <p:nvPr/>
            </p:nvSpPr>
            <p:spPr bwMode="auto">
              <a:xfrm>
                <a:off x="4398962" y="3248025"/>
                <a:ext cx="46037" cy="26988"/>
              </a:xfrm>
              <a:custGeom>
                <a:avLst/>
                <a:gdLst>
                  <a:gd name="T0" fmla="*/ 12 w 12"/>
                  <a:gd name="T1" fmla="*/ 5 h 7"/>
                  <a:gd name="T2" fmla="*/ 1 w 12"/>
                  <a:gd name="T3" fmla="*/ 0 h 7"/>
                  <a:gd name="T4" fmla="*/ 0 w 12"/>
                  <a:gd name="T5" fmla="*/ 2 h 7"/>
                  <a:gd name="T6" fmla="*/ 11 w 12"/>
                  <a:gd name="T7" fmla="*/ 7 h 7"/>
                  <a:gd name="T8" fmla="*/ 12 w 12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7">
                    <a:moveTo>
                      <a:pt x="12" y="5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6"/>
                      <a:pt x="11" y="5"/>
                      <a:pt x="12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" name="Freeform 72"/>
              <p:cNvSpPr>
                <a:spLocks/>
              </p:cNvSpPr>
              <p:nvPr/>
            </p:nvSpPr>
            <p:spPr bwMode="auto">
              <a:xfrm>
                <a:off x="4489449" y="3086100"/>
                <a:ext cx="41275" cy="34925"/>
              </a:xfrm>
              <a:custGeom>
                <a:avLst/>
                <a:gdLst>
                  <a:gd name="T0" fmla="*/ 0 w 11"/>
                  <a:gd name="T1" fmla="*/ 2 h 9"/>
                  <a:gd name="T2" fmla="*/ 10 w 11"/>
                  <a:gd name="T3" fmla="*/ 9 h 9"/>
                  <a:gd name="T4" fmla="*/ 11 w 11"/>
                  <a:gd name="T5" fmla="*/ 7 h 9"/>
                  <a:gd name="T6" fmla="*/ 1 w 11"/>
                  <a:gd name="T7" fmla="*/ 0 h 9"/>
                  <a:gd name="T8" fmla="*/ 0 w 11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0" y="2"/>
                    </a:moveTo>
                    <a:cubicBezTo>
                      <a:pt x="10" y="9"/>
                      <a:pt x="10" y="9"/>
                      <a:pt x="10" y="9"/>
                    </a:cubicBezTo>
                    <a:cubicBezTo>
                      <a:pt x="10" y="8"/>
                      <a:pt x="11" y="8"/>
                      <a:pt x="11" y="7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5" name="Freeform 73"/>
              <p:cNvSpPr>
                <a:spLocks/>
              </p:cNvSpPr>
              <p:nvPr/>
            </p:nvSpPr>
            <p:spPr bwMode="auto">
              <a:xfrm>
                <a:off x="4437062" y="3162300"/>
                <a:ext cx="93662" cy="63500"/>
              </a:xfrm>
              <a:custGeom>
                <a:avLst/>
                <a:gdLst>
                  <a:gd name="T0" fmla="*/ 25 w 25"/>
                  <a:gd name="T1" fmla="*/ 13 h 17"/>
                  <a:gd name="T2" fmla="*/ 3 w 25"/>
                  <a:gd name="T3" fmla="*/ 0 h 17"/>
                  <a:gd name="T4" fmla="*/ 0 w 25"/>
                  <a:gd name="T5" fmla="*/ 4 h 17"/>
                  <a:gd name="T6" fmla="*/ 22 w 25"/>
                  <a:gd name="T7" fmla="*/ 17 h 17"/>
                  <a:gd name="T8" fmla="*/ 25 w 25"/>
                  <a:gd name="T9" fmla="*/ 1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7">
                    <a:moveTo>
                      <a:pt x="25" y="13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3" y="15"/>
                      <a:pt x="24" y="14"/>
                      <a:pt x="25" y="1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6" name="Freeform 74"/>
              <p:cNvSpPr>
                <a:spLocks/>
              </p:cNvSpPr>
              <p:nvPr/>
            </p:nvSpPr>
            <p:spPr bwMode="auto">
              <a:xfrm>
                <a:off x="5468937" y="2767013"/>
                <a:ext cx="19050" cy="44450"/>
              </a:xfrm>
              <a:custGeom>
                <a:avLst/>
                <a:gdLst>
                  <a:gd name="T0" fmla="*/ 0 w 5"/>
                  <a:gd name="T1" fmla="*/ 12 h 12"/>
                  <a:gd name="T2" fmla="*/ 2 w 5"/>
                  <a:gd name="T3" fmla="*/ 12 h 12"/>
                  <a:gd name="T4" fmla="*/ 5 w 5"/>
                  <a:gd name="T5" fmla="*/ 1 h 12"/>
                  <a:gd name="T6" fmla="*/ 4 w 5"/>
                  <a:gd name="T7" fmla="*/ 0 h 12"/>
                  <a:gd name="T8" fmla="*/ 0 w 5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0" y="12"/>
                    </a:moveTo>
                    <a:cubicBezTo>
                      <a:pt x="0" y="12"/>
                      <a:pt x="1" y="12"/>
                      <a:pt x="2" y="1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4" y="0"/>
                      <a:pt x="4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7" name="Freeform 75"/>
              <p:cNvSpPr>
                <a:spLocks/>
              </p:cNvSpPr>
              <p:nvPr/>
            </p:nvSpPr>
            <p:spPr bwMode="auto">
              <a:xfrm>
                <a:off x="5981699" y="3248025"/>
                <a:ext cx="41275" cy="26988"/>
              </a:xfrm>
              <a:custGeom>
                <a:avLst/>
                <a:gdLst>
                  <a:gd name="T0" fmla="*/ 0 w 11"/>
                  <a:gd name="T1" fmla="*/ 7 h 7"/>
                  <a:gd name="T2" fmla="*/ 11 w 11"/>
                  <a:gd name="T3" fmla="*/ 2 h 7"/>
                  <a:gd name="T4" fmla="*/ 11 w 11"/>
                  <a:gd name="T5" fmla="*/ 0 h 7"/>
                  <a:gd name="T6" fmla="*/ 0 w 11"/>
                  <a:gd name="T7" fmla="*/ 5 h 7"/>
                  <a:gd name="T8" fmla="*/ 0 w 11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7">
                    <a:moveTo>
                      <a:pt x="0" y="7"/>
                    </a:moveTo>
                    <a:cubicBezTo>
                      <a:pt x="11" y="2"/>
                      <a:pt x="11" y="2"/>
                      <a:pt x="11" y="2"/>
                    </a:cubicBezTo>
                    <a:cubicBezTo>
                      <a:pt x="11" y="1"/>
                      <a:pt x="11" y="1"/>
                      <a:pt x="11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6"/>
                      <a:pt x="0" y="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8" name="Freeform 76"/>
              <p:cNvSpPr>
                <a:spLocks/>
              </p:cNvSpPr>
              <p:nvPr/>
            </p:nvSpPr>
            <p:spPr bwMode="auto">
              <a:xfrm>
                <a:off x="5891212" y="3162300"/>
                <a:ext cx="93662" cy="63500"/>
              </a:xfrm>
              <a:custGeom>
                <a:avLst/>
                <a:gdLst>
                  <a:gd name="T0" fmla="*/ 3 w 25"/>
                  <a:gd name="T1" fmla="*/ 17 h 17"/>
                  <a:gd name="T2" fmla="*/ 25 w 25"/>
                  <a:gd name="T3" fmla="*/ 4 h 17"/>
                  <a:gd name="T4" fmla="*/ 22 w 25"/>
                  <a:gd name="T5" fmla="*/ 0 h 17"/>
                  <a:gd name="T6" fmla="*/ 0 w 25"/>
                  <a:gd name="T7" fmla="*/ 13 h 17"/>
                  <a:gd name="T8" fmla="*/ 3 w 25"/>
                  <a:gd name="T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7">
                    <a:moveTo>
                      <a:pt x="3" y="17"/>
                    </a:moveTo>
                    <a:cubicBezTo>
                      <a:pt x="25" y="4"/>
                      <a:pt x="25" y="4"/>
                      <a:pt x="25" y="4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" y="14"/>
                      <a:pt x="2" y="15"/>
                      <a:pt x="3" y="1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9" name="Freeform 77"/>
              <p:cNvSpPr>
                <a:spLocks/>
              </p:cNvSpPr>
              <p:nvPr/>
            </p:nvSpPr>
            <p:spPr bwMode="auto">
              <a:xfrm>
                <a:off x="5835649" y="3014663"/>
                <a:ext cx="36512" cy="38100"/>
              </a:xfrm>
              <a:custGeom>
                <a:avLst/>
                <a:gdLst>
                  <a:gd name="T0" fmla="*/ 0 w 10"/>
                  <a:gd name="T1" fmla="*/ 8 h 10"/>
                  <a:gd name="T2" fmla="*/ 1 w 10"/>
                  <a:gd name="T3" fmla="*/ 10 h 10"/>
                  <a:gd name="T4" fmla="*/ 10 w 10"/>
                  <a:gd name="T5" fmla="*/ 2 h 10"/>
                  <a:gd name="T6" fmla="*/ 9 w 10"/>
                  <a:gd name="T7" fmla="*/ 0 h 10"/>
                  <a:gd name="T8" fmla="*/ 0 w 10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8"/>
                    </a:moveTo>
                    <a:cubicBezTo>
                      <a:pt x="1" y="9"/>
                      <a:pt x="1" y="9"/>
                      <a:pt x="1" y="1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1"/>
                      <a:pt x="10" y="1"/>
                      <a:pt x="9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0" name="Freeform 78"/>
              <p:cNvSpPr>
                <a:spLocks/>
              </p:cNvSpPr>
              <p:nvPr/>
            </p:nvSpPr>
            <p:spPr bwMode="auto">
              <a:xfrm>
                <a:off x="5891212" y="3086100"/>
                <a:ext cx="41275" cy="34925"/>
              </a:xfrm>
              <a:custGeom>
                <a:avLst/>
                <a:gdLst>
                  <a:gd name="T0" fmla="*/ 11 w 11"/>
                  <a:gd name="T1" fmla="*/ 2 h 9"/>
                  <a:gd name="T2" fmla="*/ 10 w 11"/>
                  <a:gd name="T3" fmla="*/ 0 h 9"/>
                  <a:gd name="T4" fmla="*/ 0 w 11"/>
                  <a:gd name="T5" fmla="*/ 7 h 9"/>
                  <a:gd name="T6" fmla="*/ 1 w 11"/>
                  <a:gd name="T7" fmla="*/ 9 h 9"/>
                  <a:gd name="T8" fmla="*/ 11 w 11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11" y="2"/>
                    </a:moveTo>
                    <a:cubicBezTo>
                      <a:pt x="10" y="1"/>
                      <a:pt x="10" y="1"/>
                      <a:pt x="10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1" y="8"/>
                      <a:pt x="1" y="9"/>
                    </a:cubicBezTo>
                    <a:lnTo>
                      <a:pt x="11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1" name="Freeform 79"/>
              <p:cNvSpPr>
                <a:spLocks/>
              </p:cNvSpPr>
              <p:nvPr/>
            </p:nvSpPr>
            <p:spPr bwMode="auto">
              <a:xfrm>
                <a:off x="6011862" y="3335338"/>
                <a:ext cx="46037" cy="19050"/>
              </a:xfrm>
              <a:custGeom>
                <a:avLst/>
                <a:gdLst>
                  <a:gd name="T0" fmla="*/ 1 w 12"/>
                  <a:gd name="T1" fmla="*/ 5 h 5"/>
                  <a:gd name="T2" fmla="*/ 12 w 12"/>
                  <a:gd name="T3" fmla="*/ 2 h 5"/>
                  <a:gd name="T4" fmla="*/ 12 w 12"/>
                  <a:gd name="T5" fmla="*/ 0 h 5"/>
                  <a:gd name="T6" fmla="*/ 0 w 12"/>
                  <a:gd name="T7" fmla="*/ 4 h 5"/>
                  <a:gd name="T8" fmla="*/ 1 w 12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" y="5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2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5"/>
                      <a:pt x="1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2" name="Freeform 80"/>
              <p:cNvSpPr>
                <a:spLocks/>
              </p:cNvSpPr>
              <p:nvPr/>
            </p:nvSpPr>
            <p:spPr bwMode="auto">
              <a:xfrm>
                <a:off x="6049962" y="3516313"/>
                <a:ext cx="44450" cy="11113"/>
              </a:xfrm>
              <a:custGeom>
                <a:avLst/>
                <a:gdLst>
                  <a:gd name="T0" fmla="*/ 0 w 12"/>
                  <a:gd name="T1" fmla="*/ 3 h 3"/>
                  <a:gd name="T2" fmla="*/ 12 w 12"/>
                  <a:gd name="T3" fmla="*/ 2 h 3"/>
                  <a:gd name="T4" fmla="*/ 12 w 12"/>
                  <a:gd name="T5" fmla="*/ 0 h 3"/>
                  <a:gd name="T6" fmla="*/ 0 w 12"/>
                  <a:gd name="T7" fmla="*/ 1 h 3"/>
                  <a:gd name="T8" fmla="*/ 0 w 1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">
                    <a:moveTo>
                      <a:pt x="0" y="3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3" name="Freeform 81"/>
              <p:cNvSpPr>
                <a:spLocks/>
              </p:cNvSpPr>
              <p:nvPr/>
            </p:nvSpPr>
            <p:spPr bwMode="auto">
              <a:xfrm>
                <a:off x="6034087" y="3425825"/>
                <a:ext cx="46037" cy="14288"/>
              </a:xfrm>
              <a:custGeom>
                <a:avLst/>
                <a:gdLst>
                  <a:gd name="T0" fmla="*/ 1 w 12"/>
                  <a:gd name="T1" fmla="*/ 4 h 4"/>
                  <a:gd name="T2" fmla="*/ 12 w 12"/>
                  <a:gd name="T3" fmla="*/ 2 h 4"/>
                  <a:gd name="T4" fmla="*/ 12 w 12"/>
                  <a:gd name="T5" fmla="*/ 0 h 4"/>
                  <a:gd name="T6" fmla="*/ 0 w 12"/>
                  <a:gd name="T7" fmla="*/ 2 h 4"/>
                  <a:gd name="T8" fmla="*/ 1 w 1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4">
                    <a:moveTo>
                      <a:pt x="1" y="4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0"/>
                      <a:pt x="12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4" name="Freeform 82"/>
              <p:cNvSpPr>
                <a:spLocks/>
              </p:cNvSpPr>
              <p:nvPr/>
            </p:nvSpPr>
            <p:spPr bwMode="auto">
              <a:xfrm>
                <a:off x="5702299" y="2890838"/>
                <a:ext cx="34925" cy="41275"/>
              </a:xfrm>
              <a:custGeom>
                <a:avLst/>
                <a:gdLst>
                  <a:gd name="T0" fmla="*/ 0 w 9"/>
                  <a:gd name="T1" fmla="*/ 10 h 11"/>
                  <a:gd name="T2" fmla="*/ 2 w 9"/>
                  <a:gd name="T3" fmla="*/ 11 h 11"/>
                  <a:gd name="T4" fmla="*/ 9 w 9"/>
                  <a:gd name="T5" fmla="*/ 2 h 11"/>
                  <a:gd name="T6" fmla="*/ 7 w 9"/>
                  <a:gd name="T7" fmla="*/ 0 h 11"/>
                  <a:gd name="T8" fmla="*/ 0 w 9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10"/>
                    </a:moveTo>
                    <a:cubicBezTo>
                      <a:pt x="1" y="11"/>
                      <a:pt x="1" y="11"/>
                      <a:pt x="2" y="11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1"/>
                      <a:pt x="8" y="1"/>
                      <a:pt x="7" y="0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5" name="Freeform 83"/>
              <p:cNvSpPr>
                <a:spLocks/>
              </p:cNvSpPr>
              <p:nvPr/>
            </p:nvSpPr>
            <p:spPr bwMode="auto">
              <a:xfrm>
                <a:off x="5775324" y="2951163"/>
                <a:ext cx="33337" cy="38100"/>
              </a:xfrm>
              <a:custGeom>
                <a:avLst/>
                <a:gdLst>
                  <a:gd name="T0" fmla="*/ 0 w 9"/>
                  <a:gd name="T1" fmla="*/ 9 h 10"/>
                  <a:gd name="T2" fmla="*/ 1 w 9"/>
                  <a:gd name="T3" fmla="*/ 10 h 10"/>
                  <a:gd name="T4" fmla="*/ 9 w 9"/>
                  <a:gd name="T5" fmla="*/ 1 h 10"/>
                  <a:gd name="T6" fmla="*/ 8 w 9"/>
                  <a:gd name="T7" fmla="*/ 0 h 10"/>
                  <a:gd name="T8" fmla="*/ 0 w 9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0" y="9"/>
                    </a:moveTo>
                    <a:cubicBezTo>
                      <a:pt x="0" y="9"/>
                      <a:pt x="1" y="10"/>
                      <a:pt x="1" y="1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6" name="Freeform 84"/>
              <p:cNvSpPr>
                <a:spLocks/>
              </p:cNvSpPr>
              <p:nvPr/>
            </p:nvSpPr>
            <p:spPr bwMode="auto">
              <a:xfrm>
                <a:off x="5295899" y="2728913"/>
                <a:ext cx="11112" cy="44450"/>
              </a:xfrm>
              <a:custGeom>
                <a:avLst/>
                <a:gdLst>
                  <a:gd name="T0" fmla="*/ 0 w 3"/>
                  <a:gd name="T1" fmla="*/ 12 h 12"/>
                  <a:gd name="T2" fmla="*/ 2 w 3"/>
                  <a:gd name="T3" fmla="*/ 12 h 12"/>
                  <a:gd name="T4" fmla="*/ 3 w 3"/>
                  <a:gd name="T5" fmla="*/ 0 h 12"/>
                  <a:gd name="T6" fmla="*/ 1 w 3"/>
                  <a:gd name="T7" fmla="*/ 0 h 12"/>
                  <a:gd name="T8" fmla="*/ 0 w 3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2">
                    <a:moveTo>
                      <a:pt x="0" y="12"/>
                    </a:moveTo>
                    <a:cubicBezTo>
                      <a:pt x="1" y="12"/>
                      <a:pt x="1" y="12"/>
                      <a:pt x="2" y="1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7" name="Freeform 85"/>
              <p:cNvSpPr>
                <a:spLocks/>
              </p:cNvSpPr>
              <p:nvPr/>
            </p:nvSpPr>
            <p:spPr bwMode="auto">
              <a:xfrm>
                <a:off x="5553074" y="2800350"/>
                <a:ext cx="22225" cy="44450"/>
              </a:xfrm>
              <a:custGeom>
                <a:avLst/>
                <a:gdLst>
                  <a:gd name="T0" fmla="*/ 0 w 6"/>
                  <a:gd name="T1" fmla="*/ 11 h 12"/>
                  <a:gd name="T2" fmla="*/ 1 w 6"/>
                  <a:gd name="T3" fmla="*/ 12 h 12"/>
                  <a:gd name="T4" fmla="*/ 6 w 6"/>
                  <a:gd name="T5" fmla="*/ 1 h 12"/>
                  <a:gd name="T6" fmla="*/ 5 w 6"/>
                  <a:gd name="T7" fmla="*/ 0 h 12"/>
                  <a:gd name="T8" fmla="*/ 0 w 6"/>
                  <a:gd name="T9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2">
                    <a:moveTo>
                      <a:pt x="0" y="11"/>
                    </a:moveTo>
                    <a:cubicBezTo>
                      <a:pt x="0" y="11"/>
                      <a:pt x="1" y="11"/>
                      <a:pt x="1" y="1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5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8" name="Freeform 86"/>
              <p:cNvSpPr>
                <a:spLocks/>
              </p:cNvSpPr>
              <p:nvPr/>
            </p:nvSpPr>
            <p:spPr bwMode="auto">
              <a:xfrm>
                <a:off x="5597524" y="2838450"/>
                <a:ext cx="68262" cy="93663"/>
              </a:xfrm>
              <a:custGeom>
                <a:avLst/>
                <a:gdLst>
                  <a:gd name="T0" fmla="*/ 0 w 18"/>
                  <a:gd name="T1" fmla="*/ 23 h 25"/>
                  <a:gd name="T2" fmla="*/ 5 w 18"/>
                  <a:gd name="T3" fmla="*/ 25 h 25"/>
                  <a:gd name="T4" fmla="*/ 18 w 18"/>
                  <a:gd name="T5" fmla="*/ 3 h 25"/>
                  <a:gd name="T6" fmla="*/ 13 w 18"/>
                  <a:gd name="T7" fmla="*/ 0 h 25"/>
                  <a:gd name="T8" fmla="*/ 0 w 18"/>
                  <a:gd name="T9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25">
                    <a:moveTo>
                      <a:pt x="0" y="23"/>
                    </a:moveTo>
                    <a:cubicBezTo>
                      <a:pt x="2" y="23"/>
                      <a:pt x="3" y="24"/>
                      <a:pt x="5" y="25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3" y="0"/>
                      <a:pt x="13" y="0"/>
                      <a:pt x="13" y="0"/>
                    </a:cubicBez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9" name="Freeform 87"/>
              <p:cNvSpPr>
                <a:spLocks/>
              </p:cNvSpPr>
              <p:nvPr/>
            </p:nvSpPr>
            <p:spPr bwMode="auto">
              <a:xfrm>
                <a:off x="5383212" y="2743200"/>
                <a:ext cx="14287" cy="46038"/>
              </a:xfrm>
              <a:custGeom>
                <a:avLst/>
                <a:gdLst>
                  <a:gd name="T0" fmla="*/ 0 w 4"/>
                  <a:gd name="T1" fmla="*/ 12 h 12"/>
                  <a:gd name="T2" fmla="*/ 2 w 4"/>
                  <a:gd name="T3" fmla="*/ 12 h 12"/>
                  <a:gd name="T4" fmla="*/ 4 w 4"/>
                  <a:gd name="T5" fmla="*/ 0 h 12"/>
                  <a:gd name="T6" fmla="*/ 3 w 4"/>
                  <a:gd name="T7" fmla="*/ 0 h 12"/>
                  <a:gd name="T8" fmla="*/ 0 w 4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2">
                    <a:moveTo>
                      <a:pt x="0" y="12"/>
                    </a:moveTo>
                    <a:cubicBezTo>
                      <a:pt x="1" y="12"/>
                      <a:pt x="1" y="12"/>
                      <a:pt x="2" y="12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0" name="Freeform 88"/>
              <p:cNvSpPr>
                <a:spLocks/>
              </p:cNvSpPr>
              <p:nvPr/>
            </p:nvSpPr>
            <p:spPr bwMode="auto">
              <a:xfrm>
                <a:off x="5702299" y="4292600"/>
                <a:ext cx="34925" cy="41275"/>
              </a:xfrm>
              <a:custGeom>
                <a:avLst/>
                <a:gdLst>
                  <a:gd name="T0" fmla="*/ 0 w 9"/>
                  <a:gd name="T1" fmla="*/ 1 h 11"/>
                  <a:gd name="T2" fmla="*/ 7 w 9"/>
                  <a:gd name="T3" fmla="*/ 11 h 11"/>
                  <a:gd name="T4" fmla="*/ 9 w 9"/>
                  <a:gd name="T5" fmla="*/ 10 h 11"/>
                  <a:gd name="T6" fmla="*/ 2 w 9"/>
                  <a:gd name="T7" fmla="*/ 0 h 11"/>
                  <a:gd name="T8" fmla="*/ 0 w 9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1"/>
                    </a:moveTo>
                    <a:cubicBezTo>
                      <a:pt x="7" y="11"/>
                      <a:pt x="7" y="11"/>
                      <a:pt x="7" y="11"/>
                    </a:cubicBezTo>
                    <a:cubicBezTo>
                      <a:pt x="8" y="11"/>
                      <a:pt x="8" y="10"/>
                      <a:pt x="9" y="1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1" name="Freeform 89"/>
              <p:cNvSpPr>
                <a:spLocks/>
              </p:cNvSpPr>
              <p:nvPr/>
            </p:nvSpPr>
            <p:spPr bwMode="auto">
              <a:xfrm>
                <a:off x="5835649" y="4175125"/>
                <a:ext cx="36512" cy="34925"/>
              </a:xfrm>
              <a:custGeom>
                <a:avLst/>
                <a:gdLst>
                  <a:gd name="T0" fmla="*/ 0 w 10"/>
                  <a:gd name="T1" fmla="*/ 1 h 9"/>
                  <a:gd name="T2" fmla="*/ 9 w 10"/>
                  <a:gd name="T3" fmla="*/ 9 h 9"/>
                  <a:gd name="T4" fmla="*/ 10 w 10"/>
                  <a:gd name="T5" fmla="*/ 8 h 9"/>
                  <a:gd name="T6" fmla="*/ 1 w 10"/>
                  <a:gd name="T7" fmla="*/ 0 h 9"/>
                  <a:gd name="T8" fmla="*/ 0 w 1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0" y="1"/>
                    </a:moveTo>
                    <a:cubicBezTo>
                      <a:pt x="9" y="9"/>
                      <a:pt x="9" y="9"/>
                      <a:pt x="9" y="9"/>
                    </a:cubicBezTo>
                    <a:cubicBezTo>
                      <a:pt x="10" y="9"/>
                      <a:pt x="10" y="8"/>
                      <a:pt x="10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2" name="Freeform 90"/>
              <p:cNvSpPr>
                <a:spLocks/>
              </p:cNvSpPr>
              <p:nvPr/>
            </p:nvSpPr>
            <p:spPr bwMode="auto">
              <a:xfrm>
                <a:off x="5775324" y="4235450"/>
                <a:ext cx="33337" cy="41275"/>
              </a:xfrm>
              <a:custGeom>
                <a:avLst/>
                <a:gdLst>
                  <a:gd name="T0" fmla="*/ 0 w 9"/>
                  <a:gd name="T1" fmla="*/ 2 h 11"/>
                  <a:gd name="T2" fmla="*/ 8 w 9"/>
                  <a:gd name="T3" fmla="*/ 11 h 11"/>
                  <a:gd name="T4" fmla="*/ 9 w 9"/>
                  <a:gd name="T5" fmla="*/ 9 h 11"/>
                  <a:gd name="T6" fmla="*/ 1 w 9"/>
                  <a:gd name="T7" fmla="*/ 0 h 11"/>
                  <a:gd name="T8" fmla="*/ 0 w 9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2"/>
                    </a:moveTo>
                    <a:cubicBezTo>
                      <a:pt x="8" y="11"/>
                      <a:pt x="8" y="11"/>
                      <a:pt x="8" y="11"/>
                    </a:cubicBezTo>
                    <a:cubicBezTo>
                      <a:pt x="8" y="10"/>
                      <a:pt x="9" y="10"/>
                      <a:pt x="9" y="9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" name="Freeform 91"/>
              <p:cNvSpPr>
                <a:spLocks/>
              </p:cNvSpPr>
              <p:nvPr/>
            </p:nvSpPr>
            <p:spPr bwMode="auto">
              <a:xfrm>
                <a:off x="5597524" y="4292600"/>
                <a:ext cx="68262" cy="93663"/>
              </a:xfrm>
              <a:custGeom>
                <a:avLst/>
                <a:gdLst>
                  <a:gd name="T0" fmla="*/ 0 w 18"/>
                  <a:gd name="T1" fmla="*/ 3 h 25"/>
                  <a:gd name="T2" fmla="*/ 13 w 18"/>
                  <a:gd name="T3" fmla="*/ 25 h 25"/>
                  <a:gd name="T4" fmla="*/ 18 w 18"/>
                  <a:gd name="T5" fmla="*/ 23 h 25"/>
                  <a:gd name="T6" fmla="*/ 5 w 18"/>
                  <a:gd name="T7" fmla="*/ 0 h 25"/>
                  <a:gd name="T8" fmla="*/ 0 w 18"/>
                  <a:gd name="T9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25">
                    <a:moveTo>
                      <a:pt x="0" y="3"/>
                    </a:moveTo>
                    <a:cubicBezTo>
                      <a:pt x="13" y="25"/>
                      <a:pt x="13" y="25"/>
                      <a:pt x="13" y="25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1"/>
                      <a:pt x="2" y="2"/>
                      <a:pt x="0" y="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" name="Freeform 92"/>
              <p:cNvSpPr>
                <a:spLocks/>
              </p:cNvSpPr>
              <p:nvPr/>
            </p:nvSpPr>
            <p:spPr bwMode="auto">
              <a:xfrm>
                <a:off x="5383212" y="4435475"/>
                <a:ext cx="14287" cy="49213"/>
              </a:xfrm>
              <a:custGeom>
                <a:avLst/>
                <a:gdLst>
                  <a:gd name="T0" fmla="*/ 0 w 4"/>
                  <a:gd name="T1" fmla="*/ 1 h 13"/>
                  <a:gd name="T2" fmla="*/ 3 w 4"/>
                  <a:gd name="T3" fmla="*/ 13 h 13"/>
                  <a:gd name="T4" fmla="*/ 4 w 4"/>
                  <a:gd name="T5" fmla="*/ 12 h 13"/>
                  <a:gd name="T6" fmla="*/ 2 w 4"/>
                  <a:gd name="T7" fmla="*/ 0 h 13"/>
                  <a:gd name="T8" fmla="*/ 0 w 4"/>
                  <a:gd name="T9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3">
                    <a:moveTo>
                      <a:pt x="0" y="1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12"/>
                      <a:pt x="4" y="12"/>
                      <a:pt x="4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" name="Freeform 93"/>
              <p:cNvSpPr>
                <a:spLocks/>
              </p:cNvSpPr>
              <p:nvPr/>
            </p:nvSpPr>
            <p:spPr bwMode="auto">
              <a:xfrm>
                <a:off x="5553074" y="4383088"/>
                <a:ext cx="22225" cy="41275"/>
              </a:xfrm>
              <a:custGeom>
                <a:avLst/>
                <a:gdLst>
                  <a:gd name="T0" fmla="*/ 0 w 6"/>
                  <a:gd name="T1" fmla="*/ 1 h 11"/>
                  <a:gd name="T2" fmla="*/ 5 w 6"/>
                  <a:gd name="T3" fmla="*/ 11 h 11"/>
                  <a:gd name="T4" fmla="*/ 6 w 6"/>
                  <a:gd name="T5" fmla="*/ 11 h 11"/>
                  <a:gd name="T6" fmla="*/ 1 w 6"/>
                  <a:gd name="T7" fmla="*/ 0 h 11"/>
                  <a:gd name="T8" fmla="*/ 0 w 6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0" y="1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6" y="11"/>
                      <a:pt x="6" y="1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6" name="Freeform 94"/>
              <p:cNvSpPr>
                <a:spLocks/>
              </p:cNvSpPr>
              <p:nvPr/>
            </p:nvSpPr>
            <p:spPr bwMode="auto">
              <a:xfrm>
                <a:off x="5468937" y="4413250"/>
                <a:ext cx="19050" cy="44450"/>
              </a:xfrm>
              <a:custGeom>
                <a:avLst/>
                <a:gdLst>
                  <a:gd name="T0" fmla="*/ 0 w 5"/>
                  <a:gd name="T1" fmla="*/ 1 h 12"/>
                  <a:gd name="T2" fmla="*/ 4 w 5"/>
                  <a:gd name="T3" fmla="*/ 12 h 12"/>
                  <a:gd name="T4" fmla="*/ 5 w 5"/>
                  <a:gd name="T5" fmla="*/ 12 h 12"/>
                  <a:gd name="T6" fmla="*/ 2 w 5"/>
                  <a:gd name="T7" fmla="*/ 0 h 12"/>
                  <a:gd name="T8" fmla="*/ 0 w 5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0" y="1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5" y="12"/>
                      <a:pt x="5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7" name="Freeform 95"/>
              <p:cNvSpPr>
                <a:spLocks/>
              </p:cNvSpPr>
              <p:nvPr/>
            </p:nvSpPr>
            <p:spPr bwMode="auto">
              <a:xfrm>
                <a:off x="5295899" y="4449763"/>
                <a:ext cx="11112" cy="46038"/>
              </a:xfrm>
              <a:custGeom>
                <a:avLst/>
                <a:gdLst>
                  <a:gd name="T0" fmla="*/ 0 w 3"/>
                  <a:gd name="T1" fmla="*/ 0 h 12"/>
                  <a:gd name="T2" fmla="*/ 1 w 3"/>
                  <a:gd name="T3" fmla="*/ 12 h 12"/>
                  <a:gd name="T4" fmla="*/ 3 w 3"/>
                  <a:gd name="T5" fmla="*/ 12 h 12"/>
                  <a:gd name="T6" fmla="*/ 2 w 3"/>
                  <a:gd name="T7" fmla="*/ 0 h 12"/>
                  <a:gd name="T8" fmla="*/ 0 w 3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2">
                    <a:moveTo>
                      <a:pt x="0" y="0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3" y="12"/>
                      <a:pt x="3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8" name="Freeform 96"/>
              <p:cNvSpPr>
                <a:spLocks/>
              </p:cNvSpPr>
              <p:nvPr/>
            </p:nvSpPr>
            <p:spPr bwMode="auto">
              <a:xfrm>
                <a:off x="6049962" y="3697288"/>
                <a:ext cx="44450" cy="11113"/>
              </a:xfrm>
              <a:custGeom>
                <a:avLst/>
                <a:gdLst>
                  <a:gd name="T0" fmla="*/ 0 w 12"/>
                  <a:gd name="T1" fmla="*/ 2 h 3"/>
                  <a:gd name="T2" fmla="*/ 12 w 12"/>
                  <a:gd name="T3" fmla="*/ 3 h 3"/>
                  <a:gd name="T4" fmla="*/ 12 w 12"/>
                  <a:gd name="T5" fmla="*/ 1 h 3"/>
                  <a:gd name="T6" fmla="*/ 0 w 12"/>
                  <a:gd name="T7" fmla="*/ 0 h 3"/>
                  <a:gd name="T8" fmla="*/ 0 w 1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">
                    <a:moveTo>
                      <a:pt x="0" y="2"/>
                    </a:move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2"/>
                      <a:pt x="12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9" name="Freeform 97"/>
              <p:cNvSpPr>
                <a:spLocks/>
              </p:cNvSpPr>
              <p:nvPr/>
            </p:nvSpPr>
            <p:spPr bwMode="auto">
              <a:xfrm>
                <a:off x="6034087" y="3783013"/>
                <a:ext cx="46037" cy="19050"/>
              </a:xfrm>
              <a:custGeom>
                <a:avLst/>
                <a:gdLst>
                  <a:gd name="T0" fmla="*/ 0 w 12"/>
                  <a:gd name="T1" fmla="*/ 2 h 5"/>
                  <a:gd name="T2" fmla="*/ 12 w 12"/>
                  <a:gd name="T3" fmla="*/ 5 h 5"/>
                  <a:gd name="T4" fmla="*/ 12 w 12"/>
                  <a:gd name="T5" fmla="*/ 3 h 5"/>
                  <a:gd name="T6" fmla="*/ 1 w 12"/>
                  <a:gd name="T7" fmla="*/ 0 h 5"/>
                  <a:gd name="T8" fmla="*/ 0 w 12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0" y="2"/>
                    </a:moveTo>
                    <a:cubicBezTo>
                      <a:pt x="12" y="5"/>
                      <a:pt x="12" y="5"/>
                      <a:pt x="12" y="5"/>
                    </a:cubicBezTo>
                    <a:cubicBezTo>
                      <a:pt x="12" y="4"/>
                      <a:pt x="12" y="3"/>
                      <a:pt x="12" y="3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0" name="Freeform 98"/>
              <p:cNvSpPr>
                <a:spLocks/>
              </p:cNvSpPr>
              <p:nvPr/>
            </p:nvSpPr>
            <p:spPr bwMode="auto">
              <a:xfrm>
                <a:off x="5891212" y="4103688"/>
                <a:ext cx="41275" cy="33338"/>
              </a:xfrm>
              <a:custGeom>
                <a:avLst/>
                <a:gdLst>
                  <a:gd name="T0" fmla="*/ 0 w 11"/>
                  <a:gd name="T1" fmla="*/ 2 h 9"/>
                  <a:gd name="T2" fmla="*/ 10 w 11"/>
                  <a:gd name="T3" fmla="*/ 9 h 9"/>
                  <a:gd name="T4" fmla="*/ 11 w 11"/>
                  <a:gd name="T5" fmla="*/ 8 h 9"/>
                  <a:gd name="T6" fmla="*/ 1 w 11"/>
                  <a:gd name="T7" fmla="*/ 0 h 9"/>
                  <a:gd name="T8" fmla="*/ 0 w 11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0" y="2"/>
                    </a:move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8"/>
                      <a:pt x="11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1" name="Freeform 99"/>
              <p:cNvSpPr>
                <a:spLocks/>
              </p:cNvSpPr>
              <p:nvPr/>
            </p:nvSpPr>
            <p:spPr bwMode="auto">
              <a:xfrm>
                <a:off x="5891212" y="4002088"/>
                <a:ext cx="93662" cy="63500"/>
              </a:xfrm>
              <a:custGeom>
                <a:avLst/>
                <a:gdLst>
                  <a:gd name="T0" fmla="*/ 0 w 25"/>
                  <a:gd name="T1" fmla="*/ 4 h 17"/>
                  <a:gd name="T2" fmla="*/ 22 w 25"/>
                  <a:gd name="T3" fmla="*/ 17 h 17"/>
                  <a:gd name="T4" fmla="*/ 25 w 25"/>
                  <a:gd name="T5" fmla="*/ 12 h 17"/>
                  <a:gd name="T6" fmla="*/ 3 w 25"/>
                  <a:gd name="T7" fmla="*/ 0 h 17"/>
                  <a:gd name="T8" fmla="*/ 0 w 25"/>
                  <a:gd name="T9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7">
                    <a:moveTo>
                      <a:pt x="0" y="4"/>
                    </a:moveTo>
                    <a:cubicBezTo>
                      <a:pt x="22" y="17"/>
                      <a:pt x="22" y="17"/>
                      <a:pt x="22" y="17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1" y="2"/>
                      <a:pt x="0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2" name="Freeform 100"/>
              <p:cNvSpPr>
                <a:spLocks/>
              </p:cNvSpPr>
              <p:nvPr/>
            </p:nvSpPr>
            <p:spPr bwMode="auto">
              <a:xfrm>
                <a:off x="6011862" y="3870325"/>
                <a:ext cx="46037" cy="19050"/>
              </a:xfrm>
              <a:custGeom>
                <a:avLst/>
                <a:gdLst>
                  <a:gd name="T0" fmla="*/ 0 w 12"/>
                  <a:gd name="T1" fmla="*/ 2 h 5"/>
                  <a:gd name="T2" fmla="*/ 12 w 12"/>
                  <a:gd name="T3" fmla="*/ 5 h 5"/>
                  <a:gd name="T4" fmla="*/ 12 w 12"/>
                  <a:gd name="T5" fmla="*/ 4 h 5"/>
                  <a:gd name="T6" fmla="*/ 1 w 12"/>
                  <a:gd name="T7" fmla="*/ 0 h 5"/>
                  <a:gd name="T8" fmla="*/ 0 w 12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0" y="2"/>
                    </a:move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4"/>
                      <a:pt x="12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3" name="Freeform 101"/>
              <p:cNvSpPr>
                <a:spLocks/>
              </p:cNvSpPr>
              <p:nvPr/>
            </p:nvSpPr>
            <p:spPr bwMode="auto">
              <a:xfrm>
                <a:off x="5981699" y="3952875"/>
                <a:ext cx="41275" cy="22225"/>
              </a:xfrm>
              <a:custGeom>
                <a:avLst/>
                <a:gdLst>
                  <a:gd name="T0" fmla="*/ 0 w 11"/>
                  <a:gd name="T1" fmla="*/ 2 h 6"/>
                  <a:gd name="T2" fmla="*/ 11 w 11"/>
                  <a:gd name="T3" fmla="*/ 6 h 6"/>
                  <a:gd name="T4" fmla="*/ 11 w 11"/>
                  <a:gd name="T5" fmla="*/ 5 h 6"/>
                  <a:gd name="T6" fmla="*/ 0 w 11"/>
                  <a:gd name="T7" fmla="*/ 0 h 6"/>
                  <a:gd name="T8" fmla="*/ 0 w 11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6">
                    <a:moveTo>
                      <a:pt x="0" y="2"/>
                    </a:move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5"/>
                      <a:pt x="11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4" name="Freeform 102"/>
              <p:cNvSpPr>
                <a:spLocks/>
              </p:cNvSpPr>
              <p:nvPr/>
            </p:nvSpPr>
            <p:spPr bwMode="auto">
              <a:xfrm>
                <a:off x="4398962" y="3952875"/>
                <a:ext cx="46037" cy="22225"/>
              </a:xfrm>
              <a:custGeom>
                <a:avLst/>
                <a:gdLst>
                  <a:gd name="T0" fmla="*/ 11 w 12"/>
                  <a:gd name="T1" fmla="*/ 0 h 6"/>
                  <a:gd name="T2" fmla="*/ 0 w 12"/>
                  <a:gd name="T3" fmla="*/ 5 h 6"/>
                  <a:gd name="T4" fmla="*/ 1 w 12"/>
                  <a:gd name="T5" fmla="*/ 6 h 6"/>
                  <a:gd name="T6" fmla="*/ 12 w 12"/>
                  <a:gd name="T7" fmla="*/ 2 h 6"/>
                  <a:gd name="T8" fmla="*/ 11 w 1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1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6"/>
                      <a:pt x="1" y="6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1" y="1"/>
                      <a:pt x="11" y="0"/>
                      <a:pt x="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5" name="Freeform 103"/>
              <p:cNvSpPr>
                <a:spLocks/>
              </p:cNvSpPr>
              <p:nvPr/>
            </p:nvSpPr>
            <p:spPr bwMode="auto">
              <a:xfrm>
                <a:off x="4489449" y="4103688"/>
                <a:ext cx="41275" cy="33338"/>
              </a:xfrm>
              <a:custGeom>
                <a:avLst/>
                <a:gdLst>
                  <a:gd name="T0" fmla="*/ 0 w 11"/>
                  <a:gd name="T1" fmla="*/ 8 h 9"/>
                  <a:gd name="T2" fmla="*/ 1 w 11"/>
                  <a:gd name="T3" fmla="*/ 9 h 9"/>
                  <a:gd name="T4" fmla="*/ 11 w 11"/>
                  <a:gd name="T5" fmla="*/ 2 h 9"/>
                  <a:gd name="T6" fmla="*/ 10 w 11"/>
                  <a:gd name="T7" fmla="*/ 0 h 9"/>
                  <a:gd name="T8" fmla="*/ 0 w 11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0" y="8"/>
                    </a:moveTo>
                    <a:cubicBezTo>
                      <a:pt x="1" y="8"/>
                      <a:pt x="1" y="9"/>
                      <a:pt x="1" y="9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2"/>
                      <a:pt x="10" y="1"/>
                      <a:pt x="10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6" name="Freeform 104"/>
              <p:cNvSpPr>
                <a:spLocks/>
              </p:cNvSpPr>
              <p:nvPr/>
            </p:nvSpPr>
            <p:spPr bwMode="auto">
              <a:xfrm>
                <a:off x="4614862" y="4235450"/>
                <a:ext cx="36512" cy="41275"/>
              </a:xfrm>
              <a:custGeom>
                <a:avLst/>
                <a:gdLst>
                  <a:gd name="T0" fmla="*/ 0 w 10"/>
                  <a:gd name="T1" fmla="*/ 9 h 11"/>
                  <a:gd name="T2" fmla="*/ 2 w 10"/>
                  <a:gd name="T3" fmla="*/ 11 h 11"/>
                  <a:gd name="T4" fmla="*/ 10 w 10"/>
                  <a:gd name="T5" fmla="*/ 2 h 11"/>
                  <a:gd name="T6" fmla="*/ 8 w 10"/>
                  <a:gd name="T7" fmla="*/ 0 h 11"/>
                  <a:gd name="T8" fmla="*/ 0 w 10"/>
                  <a:gd name="T9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0" y="9"/>
                    </a:moveTo>
                    <a:cubicBezTo>
                      <a:pt x="1" y="10"/>
                      <a:pt x="1" y="10"/>
                      <a:pt x="2" y="11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1"/>
                      <a:pt x="9" y="1"/>
                      <a:pt x="8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7" name="Freeform 105"/>
              <p:cNvSpPr>
                <a:spLocks/>
              </p:cNvSpPr>
              <p:nvPr/>
            </p:nvSpPr>
            <p:spPr bwMode="auto">
              <a:xfrm>
                <a:off x="4437062" y="4002088"/>
                <a:ext cx="93662" cy="63500"/>
              </a:xfrm>
              <a:custGeom>
                <a:avLst/>
                <a:gdLst>
                  <a:gd name="T0" fmla="*/ 22 w 25"/>
                  <a:gd name="T1" fmla="*/ 0 h 17"/>
                  <a:gd name="T2" fmla="*/ 0 w 25"/>
                  <a:gd name="T3" fmla="*/ 12 h 17"/>
                  <a:gd name="T4" fmla="*/ 3 w 25"/>
                  <a:gd name="T5" fmla="*/ 17 h 17"/>
                  <a:gd name="T6" fmla="*/ 25 w 25"/>
                  <a:gd name="T7" fmla="*/ 4 h 17"/>
                  <a:gd name="T8" fmla="*/ 22 w 25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7">
                    <a:moveTo>
                      <a:pt x="22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2"/>
                      <a:pt x="23" y="1"/>
                      <a:pt x="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8" name="Freeform 106"/>
              <p:cNvSpPr>
                <a:spLocks/>
              </p:cNvSpPr>
              <p:nvPr/>
            </p:nvSpPr>
            <p:spPr bwMode="auto">
              <a:xfrm>
                <a:off x="4549774" y="4175125"/>
                <a:ext cx="38100" cy="34925"/>
              </a:xfrm>
              <a:custGeom>
                <a:avLst/>
                <a:gdLst>
                  <a:gd name="T0" fmla="*/ 0 w 10"/>
                  <a:gd name="T1" fmla="*/ 8 h 9"/>
                  <a:gd name="T2" fmla="*/ 1 w 10"/>
                  <a:gd name="T3" fmla="*/ 9 h 9"/>
                  <a:gd name="T4" fmla="*/ 10 w 10"/>
                  <a:gd name="T5" fmla="*/ 1 h 9"/>
                  <a:gd name="T6" fmla="*/ 9 w 10"/>
                  <a:gd name="T7" fmla="*/ 0 h 9"/>
                  <a:gd name="T8" fmla="*/ 0 w 10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0" y="8"/>
                    </a:moveTo>
                    <a:cubicBezTo>
                      <a:pt x="0" y="8"/>
                      <a:pt x="1" y="9"/>
                      <a:pt x="1" y="9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9" y="0"/>
                      <a:pt x="9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9" name="Freeform 107"/>
              <p:cNvSpPr>
                <a:spLocks/>
              </p:cNvSpPr>
              <p:nvPr/>
            </p:nvSpPr>
            <p:spPr bwMode="auto">
              <a:xfrm>
                <a:off x="4327524" y="3697288"/>
                <a:ext cx="46037" cy="11113"/>
              </a:xfrm>
              <a:custGeom>
                <a:avLst/>
                <a:gdLst>
                  <a:gd name="T0" fmla="*/ 12 w 12"/>
                  <a:gd name="T1" fmla="*/ 0 h 3"/>
                  <a:gd name="T2" fmla="*/ 0 w 12"/>
                  <a:gd name="T3" fmla="*/ 1 h 3"/>
                  <a:gd name="T4" fmla="*/ 0 w 12"/>
                  <a:gd name="T5" fmla="*/ 3 h 3"/>
                  <a:gd name="T6" fmla="*/ 12 w 12"/>
                  <a:gd name="T7" fmla="*/ 2 h 3"/>
                  <a:gd name="T8" fmla="*/ 12 w 1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">
                    <a:moveTo>
                      <a:pt x="1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0" name="Freeform 108"/>
              <p:cNvSpPr>
                <a:spLocks/>
              </p:cNvSpPr>
              <p:nvPr/>
            </p:nvSpPr>
            <p:spPr bwMode="auto">
              <a:xfrm>
                <a:off x="4343399" y="3783013"/>
                <a:ext cx="44450" cy="19050"/>
              </a:xfrm>
              <a:custGeom>
                <a:avLst/>
                <a:gdLst>
                  <a:gd name="T0" fmla="*/ 11 w 12"/>
                  <a:gd name="T1" fmla="*/ 0 h 5"/>
                  <a:gd name="T2" fmla="*/ 0 w 12"/>
                  <a:gd name="T3" fmla="*/ 3 h 5"/>
                  <a:gd name="T4" fmla="*/ 0 w 12"/>
                  <a:gd name="T5" fmla="*/ 5 h 5"/>
                  <a:gd name="T6" fmla="*/ 12 w 12"/>
                  <a:gd name="T7" fmla="*/ 2 h 5"/>
                  <a:gd name="T8" fmla="*/ 11 w 1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1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1"/>
                      <a:pt x="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1" name="Freeform 109"/>
              <p:cNvSpPr>
                <a:spLocks/>
              </p:cNvSpPr>
              <p:nvPr/>
            </p:nvSpPr>
            <p:spPr bwMode="auto">
              <a:xfrm>
                <a:off x="4365624" y="3870325"/>
                <a:ext cx="44450" cy="19050"/>
              </a:xfrm>
              <a:custGeom>
                <a:avLst/>
                <a:gdLst>
                  <a:gd name="T0" fmla="*/ 11 w 12"/>
                  <a:gd name="T1" fmla="*/ 0 h 5"/>
                  <a:gd name="T2" fmla="*/ 0 w 12"/>
                  <a:gd name="T3" fmla="*/ 4 h 5"/>
                  <a:gd name="T4" fmla="*/ 1 w 12"/>
                  <a:gd name="T5" fmla="*/ 5 h 5"/>
                  <a:gd name="T6" fmla="*/ 12 w 12"/>
                  <a:gd name="T7" fmla="*/ 2 h 5"/>
                  <a:gd name="T8" fmla="*/ 11 w 1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5"/>
                      <a:pt x="1" y="5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2" name="Freeform 110"/>
              <p:cNvSpPr>
                <a:spLocks/>
              </p:cNvSpPr>
              <p:nvPr/>
            </p:nvSpPr>
            <p:spPr bwMode="auto">
              <a:xfrm>
                <a:off x="4848224" y="4383088"/>
                <a:ext cx="22225" cy="41275"/>
              </a:xfrm>
              <a:custGeom>
                <a:avLst/>
                <a:gdLst>
                  <a:gd name="T0" fmla="*/ 0 w 6"/>
                  <a:gd name="T1" fmla="*/ 11 h 11"/>
                  <a:gd name="T2" fmla="*/ 2 w 6"/>
                  <a:gd name="T3" fmla="*/ 11 h 11"/>
                  <a:gd name="T4" fmla="*/ 6 w 6"/>
                  <a:gd name="T5" fmla="*/ 1 h 11"/>
                  <a:gd name="T6" fmla="*/ 5 w 6"/>
                  <a:gd name="T7" fmla="*/ 0 h 11"/>
                  <a:gd name="T8" fmla="*/ 0 w 6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0" y="11"/>
                    </a:moveTo>
                    <a:cubicBezTo>
                      <a:pt x="0" y="11"/>
                      <a:pt x="1" y="11"/>
                      <a:pt x="2" y="1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5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3" name="Freeform 111"/>
              <p:cNvSpPr>
                <a:spLocks/>
              </p:cNvSpPr>
              <p:nvPr/>
            </p:nvSpPr>
            <p:spPr bwMode="auto">
              <a:xfrm>
                <a:off x="5024437" y="4435475"/>
                <a:ext cx="15875" cy="49213"/>
              </a:xfrm>
              <a:custGeom>
                <a:avLst/>
                <a:gdLst>
                  <a:gd name="T0" fmla="*/ 0 w 4"/>
                  <a:gd name="T1" fmla="*/ 12 h 13"/>
                  <a:gd name="T2" fmla="*/ 1 w 4"/>
                  <a:gd name="T3" fmla="*/ 13 h 13"/>
                  <a:gd name="T4" fmla="*/ 4 w 4"/>
                  <a:gd name="T5" fmla="*/ 1 h 13"/>
                  <a:gd name="T6" fmla="*/ 2 w 4"/>
                  <a:gd name="T7" fmla="*/ 0 h 13"/>
                  <a:gd name="T8" fmla="*/ 0 w 4"/>
                  <a:gd name="T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3">
                    <a:moveTo>
                      <a:pt x="0" y="12"/>
                    </a:moveTo>
                    <a:cubicBezTo>
                      <a:pt x="0" y="12"/>
                      <a:pt x="1" y="12"/>
                      <a:pt x="1" y="13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3" y="1"/>
                      <a:pt x="2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4" name="Freeform 112"/>
              <p:cNvSpPr>
                <a:spLocks/>
              </p:cNvSpPr>
              <p:nvPr/>
            </p:nvSpPr>
            <p:spPr bwMode="auto">
              <a:xfrm>
                <a:off x="4933949" y="4413250"/>
                <a:ext cx="19050" cy="44450"/>
              </a:xfrm>
              <a:custGeom>
                <a:avLst/>
                <a:gdLst>
                  <a:gd name="T0" fmla="*/ 0 w 5"/>
                  <a:gd name="T1" fmla="*/ 12 h 12"/>
                  <a:gd name="T2" fmla="*/ 2 w 5"/>
                  <a:gd name="T3" fmla="*/ 12 h 12"/>
                  <a:gd name="T4" fmla="*/ 5 w 5"/>
                  <a:gd name="T5" fmla="*/ 1 h 12"/>
                  <a:gd name="T6" fmla="*/ 4 w 5"/>
                  <a:gd name="T7" fmla="*/ 0 h 12"/>
                  <a:gd name="T8" fmla="*/ 0 w 5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0" y="12"/>
                    </a:moveTo>
                    <a:cubicBezTo>
                      <a:pt x="0" y="12"/>
                      <a:pt x="1" y="12"/>
                      <a:pt x="2" y="1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4" y="0"/>
                      <a:pt x="4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5" name="Freeform 113"/>
              <p:cNvSpPr>
                <a:spLocks/>
              </p:cNvSpPr>
              <p:nvPr/>
            </p:nvSpPr>
            <p:spPr bwMode="auto">
              <a:xfrm>
                <a:off x="4686299" y="4292600"/>
                <a:ext cx="33337" cy="41275"/>
              </a:xfrm>
              <a:custGeom>
                <a:avLst/>
                <a:gdLst>
                  <a:gd name="T0" fmla="*/ 0 w 9"/>
                  <a:gd name="T1" fmla="*/ 10 h 11"/>
                  <a:gd name="T2" fmla="*/ 2 w 9"/>
                  <a:gd name="T3" fmla="*/ 11 h 11"/>
                  <a:gd name="T4" fmla="*/ 9 w 9"/>
                  <a:gd name="T5" fmla="*/ 1 h 11"/>
                  <a:gd name="T6" fmla="*/ 7 w 9"/>
                  <a:gd name="T7" fmla="*/ 0 h 11"/>
                  <a:gd name="T8" fmla="*/ 0 w 9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10"/>
                    </a:moveTo>
                    <a:cubicBezTo>
                      <a:pt x="1" y="10"/>
                      <a:pt x="1" y="11"/>
                      <a:pt x="2" y="1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7" y="0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6" name="Freeform 114"/>
              <p:cNvSpPr>
                <a:spLocks/>
              </p:cNvSpPr>
              <p:nvPr/>
            </p:nvSpPr>
            <p:spPr bwMode="auto">
              <a:xfrm>
                <a:off x="5114924" y="4449763"/>
                <a:ext cx="11112" cy="46038"/>
              </a:xfrm>
              <a:custGeom>
                <a:avLst/>
                <a:gdLst>
                  <a:gd name="T0" fmla="*/ 0 w 3"/>
                  <a:gd name="T1" fmla="*/ 12 h 12"/>
                  <a:gd name="T2" fmla="*/ 2 w 3"/>
                  <a:gd name="T3" fmla="*/ 12 h 12"/>
                  <a:gd name="T4" fmla="*/ 3 w 3"/>
                  <a:gd name="T5" fmla="*/ 0 h 12"/>
                  <a:gd name="T6" fmla="*/ 1 w 3"/>
                  <a:gd name="T7" fmla="*/ 0 h 12"/>
                  <a:gd name="T8" fmla="*/ 0 w 3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2">
                    <a:moveTo>
                      <a:pt x="0" y="12"/>
                    </a:moveTo>
                    <a:cubicBezTo>
                      <a:pt x="1" y="12"/>
                      <a:pt x="1" y="12"/>
                      <a:pt x="2" y="1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7" name="Freeform 115"/>
              <p:cNvSpPr>
                <a:spLocks/>
              </p:cNvSpPr>
              <p:nvPr/>
            </p:nvSpPr>
            <p:spPr bwMode="auto">
              <a:xfrm>
                <a:off x="4760912" y="4292600"/>
                <a:ext cx="63500" cy="93663"/>
              </a:xfrm>
              <a:custGeom>
                <a:avLst/>
                <a:gdLst>
                  <a:gd name="T0" fmla="*/ 0 w 17"/>
                  <a:gd name="T1" fmla="*/ 23 h 25"/>
                  <a:gd name="T2" fmla="*/ 4 w 17"/>
                  <a:gd name="T3" fmla="*/ 25 h 25"/>
                  <a:gd name="T4" fmla="*/ 17 w 17"/>
                  <a:gd name="T5" fmla="*/ 3 h 25"/>
                  <a:gd name="T6" fmla="*/ 12 w 17"/>
                  <a:gd name="T7" fmla="*/ 0 h 25"/>
                  <a:gd name="T8" fmla="*/ 0 w 17"/>
                  <a:gd name="T9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5">
                    <a:moveTo>
                      <a:pt x="0" y="23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5" y="2"/>
                      <a:pt x="14" y="1"/>
                      <a:pt x="12" y="0"/>
                    </a:cubicBez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73" name="TextBox 472"/>
          <p:cNvSpPr txBox="1"/>
          <p:nvPr/>
        </p:nvSpPr>
        <p:spPr>
          <a:xfrm>
            <a:off x="1946373" y="551122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4" name="TextBox 473"/>
          <p:cNvSpPr txBox="1"/>
          <p:nvPr/>
        </p:nvSpPr>
        <p:spPr>
          <a:xfrm>
            <a:off x="1946373" y="517752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5" name="TextBox 474"/>
          <p:cNvSpPr txBox="1"/>
          <p:nvPr/>
        </p:nvSpPr>
        <p:spPr>
          <a:xfrm>
            <a:off x="1946373" y="135669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Afternoon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5" name="Rectangle 584"/>
          <p:cNvSpPr/>
          <p:nvPr/>
        </p:nvSpPr>
        <p:spPr>
          <a:xfrm>
            <a:off x="6392043" y="1686228"/>
            <a:ext cx="4299876" cy="53654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/>
          <a:lstStyle/>
          <a:p>
            <a:r>
              <a:rPr lang="en-US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6" name="Rectangle 585"/>
          <p:cNvSpPr/>
          <p:nvPr/>
        </p:nvSpPr>
        <p:spPr>
          <a:xfrm>
            <a:off x="6392043" y="2232294"/>
            <a:ext cx="4299876" cy="36733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97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Daily Routine Management Concept</a:t>
            </a:r>
            <a:endParaRPr lang="en-US" dirty="0"/>
          </a:p>
        </p:txBody>
      </p:sp>
      <p:sp>
        <p:nvSpPr>
          <p:cNvPr id="347" name="Rectangle 346"/>
          <p:cNvSpPr/>
          <p:nvPr/>
        </p:nvSpPr>
        <p:spPr>
          <a:xfrm rot="1366086">
            <a:off x="3300524" y="2353985"/>
            <a:ext cx="1946275" cy="2845551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1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8" name="Group 347"/>
          <p:cNvGrpSpPr/>
          <p:nvPr/>
        </p:nvGrpSpPr>
        <p:grpSpPr>
          <a:xfrm>
            <a:off x="1903412" y="1971874"/>
            <a:ext cx="2945299" cy="2945300"/>
            <a:chOff x="8228012" y="1383814"/>
            <a:chExt cx="2945299" cy="2945300"/>
          </a:xfrm>
        </p:grpSpPr>
        <p:sp>
          <p:nvSpPr>
            <p:cNvPr id="352" name="Oval 5"/>
            <p:cNvSpPr>
              <a:spLocks noChangeArrowheads="1"/>
            </p:cNvSpPr>
            <p:nvPr/>
          </p:nvSpPr>
          <p:spPr bwMode="auto">
            <a:xfrm>
              <a:off x="8228012" y="1383814"/>
              <a:ext cx="2945299" cy="2945300"/>
            </a:xfrm>
            <a:prstGeom prst="ellipse">
              <a:avLst/>
            </a:prstGeom>
            <a:gradFill flip="none" rotWithShape="1">
              <a:gsLst>
                <a:gs pos="29000">
                  <a:schemeClr val="bg1">
                    <a:lumMod val="75000"/>
                  </a:schemeClr>
                </a:gs>
                <a:gs pos="81000">
                  <a:srgbClr val="EEEEEE"/>
                </a:gs>
                <a:gs pos="52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3" name="Freeform 22"/>
            <p:cNvSpPr>
              <a:spLocks/>
            </p:cNvSpPr>
            <p:nvPr/>
          </p:nvSpPr>
          <p:spPr bwMode="auto">
            <a:xfrm>
              <a:off x="8980766" y="1979247"/>
              <a:ext cx="1256581" cy="1011638"/>
            </a:xfrm>
            <a:custGeom>
              <a:avLst/>
              <a:gdLst>
                <a:gd name="T0" fmla="*/ 264 w 266"/>
                <a:gd name="T1" fmla="*/ 121 h 214"/>
                <a:gd name="T2" fmla="*/ 258 w 266"/>
                <a:gd name="T3" fmla="*/ 120 h 214"/>
                <a:gd name="T4" fmla="*/ 162 w 266"/>
                <a:gd name="T5" fmla="*/ 181 h 214"/>
                <a:gd name="T6" fmla="*/ 158 w 266"/>
                <a:gd name="T7" fmla="*/ 180 h 214"/>
                <a:gd name="T8" fmla="*/ 158 w 266"/>
                <a:gd name="T9" fmla="*/ 1 h 214"/>
                <a:gd name="T10" fmla="*/ 157 w 266"/>
                <a:gd name="T11" fmla="*/ 0 h 214"/>
                <a:gd name="T12" fmla="*/ 155 w 266"/>
                <a:gd name="T13" fmla="*/ 1 h 214"/>
                <a:gd name="T14" fmla="*/ 155 w 266"/>
                <a:gd name="T15" fmla="*/ 180 h 214"/>
                <a:gd name="T16" fmla="*/ 149 w 266"/>
                <a:gd name="T17" fmla="*/ 183 h 214"/>
                <a:gd name="T18" fmla="*/ 5 w 266"/>
                <a:gd name="T19" fmla="*/ 98 h 214"/>
                <a:gd name="T20" fmla="*/ 1 w 266"/>
                <a:gd name="T21" fmla="*/ 99 h 214"/>
                <a:gd name="T22" fmla="*/ 2 w 266"/>
                <a:gd name="T23" fmla="*/ 102 h 214"/>
                <a:gd name="T24" fmla="*/ 147 w 266"/>
                <a:gd name="T25" fmla="*/ 187 h 214"/>
                <a:gd name="T26" fmla="*/ 147 w 266"/>
                <a:gd name="T27" fmla="*/ 190 h 214"/>
                <a:gd name="T28" fmla="*/ 147 w 266"/>
                <a:gd name="T29" fmla="*/ 191 h 214"/>
                <a:gd name="T30" fmla="*/ 142 w 266"/>
                <a:gd name="T31" fmla="*/ 194 h 214"/>
                <a:gd name="T32" fmla="*/ 140 w 266"/>
                <a:gd name="T33" fmla="*/ 200 h 214"/>
                <a:gd name="T34" fmla="*/ 147 w 266"/>
                <a:gd name="T35" fmla="*/ 202 h 214"/>
                <a:gd name="T36" fmla="*/ 152 w 266"/>
                <a:gd name="T37" fmla="*/ 198 h 214"/>
                <a:gd name="T38" fmla="*/ 155 w 266"/>
                <a:gd name="T39" fmla="*/ 200 h 214"/>
                <a:gd name="T40" fmla="*/ 155 w 266"/>
                <a:gd name="T41" fmla="*/ 212 h 214"/>
                <a:gd name="T42" fmla="*/ 157 w 266"/>
                <a:gd name="T43" fmla="*/ 214 h 214"/>
                <a:gd name="T44" fmla="*/ 158 w 266"/>
                <a:gd name="T45" fmla="*/ 212 h 214"/>
                <a:gd name="T46" fmla="*/ 158 w 266"/>
                <a:gd name="T47" fmla="*/ 200 h 214"/>
                <a:gd name="T48" fmla="*/ 164 w 266"/>
                <a:gd name="T49" fmla="*/ 197 h 214"/>
                <a:gd name="T50" fmla="*/ 180 w 266"/>
                <a:gd name="T51" fmla="*/ 206 h 214"/>
                <a:gd name="T52" fmla="*/ 183 w 266"/>
                <a:gd name="T53" fmla="*/ 205 h 214"/>
                <a:gd name="T54" fmla="*/ 182 w 266"/>
                <a:gd name="T55" fmla="*/ 202 h 214"/>
                <a:gd name="T56" fmla="*/ 166 w 266"/>
                <a:gd name="T57" fmla="*/ 192 h 214"/>
                <a:gd name="T58" fmla="*/ 167 w 266"/>
                <a:gd name="T59" fmla="*/ 190 h 214"/>
                <a:gd name="T60" fmla="*/ 167 w 266"/>
                <a:gd name="T61" fmla="*/ 189 h 214"/>
                <a:gd name="T62" fmla="*/ 263 w 266"/>
                <a:gd name="T63" fmla="*/ 128 h 214"/>
                <a:gd name="T64" fmla="*/ 264 w 266"/>
                <a:gd name="T65" fmla="*/ 12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6" h="214">
                  <a:moveTo>
                    <a:pt x="264" y="121"/>
                  </a:moveTo>
                  <a:cubicBezTo>
                    <a:pt x="263" y="119"/>
                    <a:pt x="260" y="119"/>
                    <a:pt x="258" y="120"/>
                  </a:cubicBezTo>
                  <a:cubicBezTo>
                    <a:pt x="162" y="181"/>
                    <a:pt x="162" y="181"/>
                    <a:pt x="162" y="181"/>
                  </a:cubicBezTo>
                  <a:cubicBezTo>
                    <a:pt x="160" y="180"/>
                    <a:pt x="159" y="180"/>
                    <a:pt x="158" y="180"/>
                  </a:cubicBezTo>
                  <a:cubicBezTo>
                    <a:pt x="158" y="1"/>
                    <a:pt x="158" y="1"/>
                    <a:pt x="158" y="1"/>
                  </a:cubicBezTo>
                  <a:cubicBezTo>
                    <a:pt x="158" y="0"/>
                    <a:pt x="157" y="0"/>
                    <a:pt x="157" y="0"/>
                  </a:cubicBezTo>
                  <a:cubicBezTo>
                    <a:pt x="156" y="0"/>
                    <a:pt x="155" y="0"/>
                    <a:pt x="155" y="1"/>
                  </a:cubicBezTo>
                  <a:cubicBezTo>
                    <a:pt x="155" y="180"/>
                    <a:pt x="155" y="180"/>
                    <a:pt x="155" y="180"/>
                  </a:cubicBezTo>
                  <a:cubicBezTo>
                    <a:pt x="153" y="180"/>
                    <a:pt x="151" y="181"/>
                    <a:pt x="149" y="183"/>
                  </a:cubicBezTo>
                  <a:cubicBezTo>
                    <a:pt x="5" y="98"/>
                    <a:pt x="5" y="98"/>
                    <a:pt x="5" y="98"/>
                  </a:cubicBezTo>
                  <a:cubicBezTo>
                    <a:pt x="3" y="97"/>
                    <a:pt x="2" y="97"/>
                    <a:pt x="1" y="99"/>
                  </a:cubicBezTo>
                  <a:cubicBezTo>
                    <a:pt x="0" y="100"/>
                    <a:pt x="1" y="101"/>
                    <a:pt x="2" y="102"/>
                  </a:cubicBezTo>
                  <a:cubicBezTo>
                    <a:pt x="147" y="187"/>
                    <a:pt x="147" y="187"/>
                    <a:pt x="147" y="187"/>
                  </a:cubicBezTo>
                  <a:cubicBezTo>
                    <a:pt x="147" y="188"/>
                    <a:pt x="147" y="189"/>
                    <a:pt x="147" y="190"/>
                  </a:cubicBezTo>
                  <a:cubicBezTo>
                    <a:pt x="147" y="190"/>
                    <a:pt x="147" y="190"/>
                    <a:pt x="147" y="191"/>
                  </a:cubicBezTo>
                  <a:cubicBezTo>
                    <a:pt x="142" y="194"/>
                    <a:pt x="142" y="194"/>
                    <a:pt x="142" y="194"/>
                  </a:cubicBezTo>
                  <a:cubicBezTo>
                    <a:pt x="140" y="195"/>
                    <a:pt x="139" y="198"/>
                    <a:pt x="140" y="200"/>
                  </a:cubicBezTo>
                  <a:cubicBezTo>
                    <a:pt x="142" y="202"/>
                    <a:pt x="145" y="203"/>
                    <a:pt x="147" y="202"/>
                  </a:cubicBezTo>
                  <a:cubicBezTo>
                    <a:pt x="152" y="198"/>
                    <a:pt x="152" y="198"/>
                    <a:pt x="152" y="198"/>
                  </a:cubicBezTo>
                  <a:cubicBezTo>
                    <a:pt x="153" y="199"/>
                    <a:pt x="154" y="200"/>
                    <a:pt x="155" y="200"/>
                  </a:cubicBezTo>
                  <a:cubicBezTo>
                    <a:pt x="155" y="212"/>
                    <a:pt x="155" y="212"/>
                    <a:pt x="155" y="212"/>
                  </a:cubicBezTo>
                  <a:cubicBezTo>
                    <a:pt x="155" y="213"/>
                    <a:pt x="156" y="214"/>
                    <a:pt x="157" y="214"/>
                  </a:cubicBezTo>
                  <a:cubicBezTo>
                    <a:pt x="157" y="214"/>
                    <a:pt x="158" y="213"/>
                    <a:pt x="158" y="212"/>
                  </a:cubicBezTo>
                  <a:cubicBezTo>
                    <a:pt x="158" y="200"/>
                    <a:pt x="158" y="200"/>
                    <a:pt x="158" y="200"/>
                  </a:cubicBezTo>
                  <a:cubicBezTo>
                    <a:pt x="160" y="199"/>
                    <a:pt x="162" y="198"/>
                    <a:pt x="164" y="197"/>
                  </a:cubicBezTo>
                  <a:cubicBezTo>
                    <a:pt x="180" y="206"/>
                    <a:pt x="180" y="206"/>
                    <a:pt x="180" y="206"/>
                  </a:cubicBezTo>
                  <a:cubicBezTo>
                    <a:pt x="181" y="207"/>
                    <a:pt x="183" y="207"/>
                    <a:pt x="183" y="205"/>
                  </a:cubicBezTo>
                  <a:cubicBezTo>
                    <a:pt x="184" y="204"/>
                    <a:pt x="184" y="203"/>
                    <a:pt x="182" y="202"/>
                  </a:cubicBezTo>
                  <a:cubicBezTo>
                    <a:pt x="166" y="192"/>
                    <a:pt x="166" y="192"/>
                    <a:pt x="166" y="192"/>
                  </a:cubicBezTo>
                  <a:cubicBezTo>
                    <a:pt x="166" y="192"/>
                    <a:pt x="167" y="191"/>
                    <a:pt x="167" y="190"/>
                  </a:cubicBezTo>
                  <a:cubicBezTo>
                    <a:pt x="167" y="189"/>
                    <a:pt x="167" y="189"/>
                    <a:pt x="167" y="189"/>
                  </a:cubicBezTo>
                  <a:cubicBezTo>
                    <a:pt x="263" y="128"/>
                    <a:pt x="263" y="128"/>
                    <a:pt x="263" y="128"/>
                  </a:cubicBezTo>
                  <a:cubicBezTo>
                    <a:pt x="265" y="126"/>
                    <a:pt x="266" y="123"/>
                    <a:pt x="264" y="121"/>
                  </a:cubicBezTo>
                  <a:close/>
                </a:path>
              </a:pathLst>
            </a:custGeom>
            <a:solidFill>
              <a:srgbClr val="1414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4" name="Freeform 23"/>
            <p:cNvSpPr>
              <a:spLocks/>
            </p:cNvSpPr>
            <p:nvPr/>
          </p:nvSpPr>
          <p:spPr bwMode="auto">
            <a:xfrm>
              <a:off x="9600095" y="2522902"/>
              <a:ext cx="619329" cy="406248"/>
            </a:xfrm>
            <a:custGeom>
              <a:avLst/>
              <a:gdLst>
                <a:gd name="T0" fmla="*/ 129 w 131"/>
                <a:gd name="T1" fmla="*/ 2 h 86"/>
                <a:gd name="T2" fmla="*/ 123 w 131"/>
                <a:gd name="T3" fmla="*/ 1 h 86"/>
                <a:gd name="T4" fmla="*/ 27 w 131"/>
                <a:gd name="T5" fmla="*/ 62 h 86"/>
                <a:gd name="T6" fmla="*/ 22 w 131"/>
                <a:gd name="T7" fmla="*/ 61 h 86"/>
                <a:gd name="T8" fmla="*/ 12 w 131"/>
                <a:gd name="T9" fmla="*/ 71 h 86"/>
                <a:gd name="T10" fmla="*/ 12 w 131"/>
                <a:gd name="T11" fmla="*/ 72 h 86"/>
                <a:gd name="T12" fmla="*/ 3 w 131"/>
                <a:gd name="T13" fmla="*/ 77 h 86"/>
                <a:gd name="T14" fmla="*/ 2 w 131"/>
                <a:gd name="T15" fmla="*/ 83 h 86"/>
                <a:gd name="T16" fmla="*/ 8 w 131"/>
                <a:gd name="T17" fmla="*/ 85 h 86"/>
                <a:gd name="T18" fmla="*/ 17 w 131"/>
                <a:gd name="T19" fmla="*/ 79 h 86"/>
                <a:gd name="T20" fmla="*/ 22 w 131"/>
                <a:gd name="T21" fmla="*/ 81 h 86"/>
                <a:gd name="T22" fmla="*/ 32 w 131"/>
                <a:gd name="T23" fmla="*/ 71 h 86"/>
                <a:gd name="T24" fmla="*/ 32 w 131"/>
                <a:gd name="T25" fmla="*/ 70 h 86"/>
                <a:gd name="T26" fmla="*/ 128 w 131"/>
                <a:gd name="T27" fmla="*/ 9 h 86"/>
                <a:gd name="T28" fmla="*/ 129 w 131"/>
                <a:gd name="T29" fmla="*/ 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1" h="86">
                  <a:moveTo>
                    <a:pt x="129" y="2"/>
                  </a:moveTo>
                  <a:cubicBezTo>
                    <a:pt x="128" y="0"/>
                    <a:pt x="125" y="0"/>
                    <a:pt x="123" y="1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25" y="61"/>
                    <a:pt x="23" y="61"/>
                    <a:pt x="22" y="61"/>
                  </a:cubicBezTo>
                  <a:cubicBezTo>
                    <a:pt x="16" y="61"/>
                    <a:pt x="12" y="65"/>
                    <a:pt x="12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1" y="78"/>
                    <a:pt x="0" y="81"/>
                    <a:pt x="2" y="83"/>
                  </a:cubicBezTo>
                  <a:cubicBezTo>
                    <a:pt x="3" y="86"/>
                    <a:pt x="6" y="86"/>
                    <a:pt x="8" y="85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18" y="80"/>
                    <a:pt x="20" y="81"/>
                    <a:pt x="22" y="81"/>
                  </a:cubicBezTo>
                  <a:cubicBezTo>
                    <a:pt x="27" y="81"/>
                    <a:pt x="32" y="76"/>
                    <a:pt x="32" y="71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128" y="9"/>
                    <a:pt x="128" y="9"/>
                    <a:pt x="128" y="9"/>
                  </a:cubicBezTo>
                  <a:cubicBezTo>
                    <a:pt x="130" y="7"/>
                    <a:pt x="131" y="4"/>
                    <a:pt x="129" y="2"/>
                  </a:cubicBezTo>
                  <a:close/>
                </a:path>
              </a:pathLst>
            </a:custGeom>
            <a:solidFill>
              <a:srgbClr val="DCDCD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7" name="Freeform 24"/>
            <p:cNvSpPr>
              <a:spLocks/>
            </p:cNvSpPr>
            <p:nvPr/>
          </p:nvSpPr>
          <p:spPr bwMode="auto">
            <a:xfrm>
              <a:off x="8970808" y="2423331"/>
              <a:ext cx="860290" cy="515777"/>
            </a:xfrm>
            <a:custGeom>
              <a:avLst/>
              <a:gdLst>
                <a:gd name="T0" fmla="*/ 180 w 182"/>
                <a:gd name="T1" fmla="*/ 104 h 109"/>
                <a:gd name="T2" fmla="*/ 161 w 182"/>
                <a:gd name="T3" fmla="*/ 93 h 109"/>
                <a:gd name="T4" fmla="*/ 161 w 182"/>
                <a:gd name="T5" fmla="*/ 92 h 109"/>
                <a:gd name="T6" fmla="*/ 155 w 182"/>
                <a:gd name="T7" fmla="*/ 85 h 109"/>
                <a:gd name="T8" fmla="*/ 150 w 182"/>
                <a:gd name="T9" fmla="*/ 86 h 109"/>
                <a:gd name="T10" fmla="*/ 5 w 182"/>
                <a:gd name="T11" fmla="*/ 1 h 109"/>
                <a:gd name="T12" fmla="*/ 1 w 182"/>
                <a:gd name="T13" fmla="*/ 2 h 109"/>
                <a:gd name="T14" fmla="*/ 2 w 182"/>
                <a:gd name="T15" fmla="*/ 5 h 109"/>
                <a:gd name="T16" fmla="*/ 148 w 182"/>
                <a:gd name="T17" fmla="*/ 91 h 109"/>
                <a:gd name="T18" fmla="*/ 148 w 182"/>
                <a:gd name="T19" fmla="*/ 92 h 109"/>
                <a:gd name="T20" fmla="*/ 155 w 182"/>
                <a:gd name="T21" fmla="*/ 98 h 109"/>
                <a:gd name="T22" fmla="*/ 159 w 182"/>
                <a:gd name="T23" fmla="*/ 97 h 109"/>
                <a:gd name="T24" fmla="*/ 178 w 182"/>
                <a:gd name="T25" fmla="*/ 108 h 109"/>
                <a:gd name="T26" fmla="*/ 181 w 182"/>
                <a:gd name="T27" fmla="*/ 107 h 109"/>
                <a:gd name="T28" fmla="*/ 180 w 182"/>
                <a:gd name="T29" fmla="*/ 10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2" h="109">
                  <a:moveTo>
                    <a:pt x="180" y="104"/>
                  </a:moveTo>
                  <a:cubicBezTo>
                    <a:pt x="161" y="93"/>
                    <a:pt x="161" y="93"/>
                    <a:pt x="161" y="93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61" y="88"/>
                    <a:pt x="158" y="85"/>
                    <a:pt x="155" y="85"/>
                  </a:cubicBezTo>
                  <a:cubicBezTo>
                    <a:pt x="153" y="85"/>
                    <a:pt x="152" y="86"/>
                    <a:pt x="150" y="86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148" y="91"/>
                    <a:pt x="148" y="91"/>
                    <a:pt x="148" y="91"/>
                  </a:cubicBezTo>
                  <a:cubicBezTo>
                    <a:pt x="148" y="91"/>
                    <a:pt x="148" y="91"/>
                    <a:pt x="148" y="92"/>
                  </a:cubicBezTo>
                  <a:cubicBezTo>
                    <a:pt x="148" y="95"/>
                    <a:pt x="151" y="98"/>
                    <a:pt x="155" y="98"/>
                  </a:cubicBezTo>
                  <a:cubicBezTo>
                    <a:pt x="156" y="98"/>
                    <a:pt x="158" y="98"/>
                    <a:pt x="159" y="97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9" y="109"/>
                    <a:pt x="181" y="109"/>
                    <a:pt x="181" y="107"/>
                  </a:cubicBezTo>
                  <a:cubicBezTo>
                    <a:pt x="182" y="106"/>
                    <a:pt x="181" y="105"/>
                    <a:pt x="180" y="104"/>
                  </a:cubicBezTo>
                  <a:close/>
                </a:path>
              </a:pathLst>
            </a:custGeom>
            <a:solidFill>
              <a:srgbClr val="F0F0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60" name="Picture 2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77761" y="1941410"/>
              <a:ext cx="41819" cy="1047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1" name="Picture 2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35940" y="1740277"/>
              <a:ext cx="127450" cy="127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2" name="Picture 3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35940" y="3847192"/>
              <a:ext cx="127450" cy="127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3" name="Picture 3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89398" y="2791743"/>
              <a:ext cx="127450" cy="127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7" name="Picture 3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80491" y="2791743"/>
              <a:ext cx="129441" cy="127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0" name="Oval 34"/>
            <p:cNvSpPr>
              <a:spLocks noChangeArrowheads="1"/>
            </p:cNvSpPr>
            <p:nvPr/>
          </p:nvSpPr>
          <p:spPr bwMode="auto">
            <a:xfrm>
              <a:off x="8502827" y="1658629"/>
              <a:ext cx="2401644" cy="239965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1" name="Oval 35"/>
            <p:cNvSpPr>
              <a:spLocks noChangeArrowheads="1"/>
            </p:cNvSpPr>
            <p:nvPr/>
          </p:nvSpPr>
          <p:spPr bwMode="auto">
            <a:xfrm>
              <a:off x="8526724" y="1682526"/>
              <a:ext cx="2349867" cy="234787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2" name="Oval 36"/>
            <p:cNvSpPr>
              <a:spLocks noChangeArrowheads="1"/>
            </p:cNvSpPr>
            <p:nvPr/>
          </p:nvSpPr>
          <p:spPr bwMode="auto">
            <a:xfrm>
              <a:off x="8588457" y="1742268"/>
              <a:ext cx="2226400" cy="22263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3" name="Oval 37"/>
            <p:cNvSpPr>
              <a:spLocks noChangeArrowheads="1"/>
            </p:cNvSpPr>
            <p:nvPr/>
          </p:nvSpPr>
          <p:spPr bwMode="auto">
            <a:xfrm>
              <a:off x="8711925" y="1865736"/>
              <a:ext cx="1983447" cy="198543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74" name="Group 373"/>
            <p:cNvGrpSpPr/>
            <p:nvPr/>
          </p:nvGrpSpPr>
          <p:grpSpPr>
            <a:xfrm>
              <a:off x="8589642" y="2669194"/>
              <a:ext cx="2067348" cy="1307484"/>
              <a:chOff x="8589642" y="2669194"/>
              <a:chExt cx="2067348" cy="1307484"/>
            </a:xfrm>
          </p:grpSpPr>
          <p:sp>
            <p:nvSpPr>
              <p:cNvPr id="467" name="Freeform 119"/>
              <p:cNvSpPr>
                <a:spLocks/>
              </p:cNvSpPr>
              <p:nvPr/>
            </p:nvSpPr>
            <p:spPr bwMode="auto">
              <a:xfrm>
                <a:off x="8589642" y="2869269"/>
                <a:ext cx="2067348" cy="1107409"/>
              </a:xfrm>
              <a:custGeom>
                <a:avLst/>
                <a:gdLst>
                  <a:gd name="T0" fmla="*/ 236 w 439"/>
                  <a:gd name="T1" fmla="*/ 236 h 236"/>
                  <a:gd name="T2" fmla="*/ 439 w 439"/>
                  <a:gd name="T3" fmla="*/ 119 h 236"/>
                  <a:gd name="T4" fmla="*/ 236 w 439"/>
                  <a:gd name="T5" fmla="*/ 0 h 236"/>
                  <a:gd name="T6" fmla="*/ 0 w 439"/>
                  <a:gd name="T7" fmla="*/ 0 h 236"/>
                  <a:gd name="T8" fmla="*/ 236 w 439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9" h="236">
                    <a:moveTo>
                      <a:pt x="236" y="236"/>
                    </a:moveTo>
                    <a:cubicBezTo>
                      <a:pt x="323" y="236"/>
                      <a:pt x="399" y="189"/>
                      <a:pt x="439" y="119"/>
                    </a:cubicBezTo>
                    <a:cubicBezTo>
                      <a:pt x="236" y="0"/>
                      <a:pt x="236" y="0"/>
                      <a:pt x="23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1"/>
                      <a:pt x="105" y="236"/>
                      <a:pt x="236" y="236"/>
                    </a:cubicBezTo>
                    <a:close/>
                  </a:path>
                </a:pathLst>
              </a:custGeom>
              <a:gradFill>
                <a:gsLst>
                  <a:gs pos="81000">
                    <a:schemeClr val="accent4">
                      <a:lumMod val="75000"/>
                    </a:schemeClr>
                  </a:gs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50000"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68" name="Group 467"/>
              <p:cNvGrpSpPr/>
              <p:nvPr/>
            </p:nvGrpSpPr>
            <p:grpSpPr>
              <a:xfrm>
                <a:off x="9137660" y="2669194"/>
                <a:ext cx="1360576" cy="408880"/>
                <a:chOff x="9137660" y="2669194"/>
                <a:chExt cx="1360576" cy="408880"/>
              </a:xfrm>
            </p:grpSpPr>
            <p:sp>
              <p:nvSpPr>
                <p:cNvPr id="469" name="Freeform 39"/>
                <p:cNvSpPr>
                  <a:spLocks/>
                </p:cNvSpPr>
                <p:nvPr/>
              </p:nvSpPr>
              <p:spPr bwMode="auto">
                <a:xfrm rot="19811863" flipV="1">
                  <a:off x="9137660" y="2669194"/>
                  <a:ext cx="633269" cy="378368"/>
                </a:xfrm>
                <a:custGeom>
                  <a:avLst/>
                  <a:gdLst>
                    <a:gd name="T0" fmla="*/ 1 w 134"/>
                    <a:gd name="T1" fmla="*/ 77 h 80"/>
                    <a:gd name="T2" fmla="*/ 7 w 134"/>
                    <a:gd name="T3" fmla="*/ 79 h 80"/>
                    <a:gd name="T4" fmla="*/ 107 w 134"/>
                    <a:gd name="T5" fmla="*/ 23 h 80"/>
                    <a:gd name="T6" fmla="*/ 112 w 134"/>
                    <a:gd name="T7" fmla="*/ 25 h 80"/>
                    <a:gd name="T8" fmla="*/ 122 w 134"/>
                    <a:gd name="T9" fmla="*/ 15 h 80"/>
                    <a:gd name="T10" fmla="*/ 122 w 134"/>
                    <a:gd name="T11" fmla="*/ 14 h 80"/>
                    <a:gd name="T12" fmla="*/ 131 w 134"/>
                    <a:gd name="T13" fmla="*/ 10 h 80"/>
                    <a:gd name="T14" fmla="*/ 133 w 134"/>
                    <a:gd name="T15" fmla="*/ 3 h 80"/>
                    <a:gd name="T16" fmla="*/ 126 w 134"/>
                    <a:gd name="T17" fmla="*/ 1 h 80"/>
                    <a:gd name="T18" fmla="*/ 118 w 134"/>
                    <a:gd name="T19" fmla="*/ 6 h 80"/>
                    <a:gd name="T20" fmla="*/ 113 w 134"/>
                    <a:gd name="T21" fmla="*/ 5 h 80"/>
                    <a:gd name="T22" fmla="*/ 102 w 134"/>
                    <a:gd name="T23" fmla="*/ 14 h 80"/>
                    <a:gd name="T24" fmla="*/ 102 w 134"/>
                    <a:gd name="T25" fmla="*/ 15 h 80"/>
                    <a:gd name="T26" fmla="*/ 3 w 134"/>
                    <a:gd name="T27" fmla="*/ 71 h 80"/>
                    <a:gd name="T28" fmla="*/ 1 w 134"/>
                    <a:gd name="T29" fmla="*/ 77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4" h="80">
                      <a:moveTo>
                        <a:pt x="1" y="77"/>
                      </a:moveTo>
                      <a:cubicBezTo>
                        <a:pt x="2" y="80"/>
                        <a:pt x="5" y="80"/>
                        <a:pt x="7" y="79"/>
                      </a:cubicBezTo>
                      <a:cubicBezTo>
                        <a:pt x="107" y="23"/>
                        <a:pt x="107" y="23"/>
                        <a:pt x="107" y="23"/>
                      </a:cubicBezTo>
                      <a:cubicBezTo>
                        <a:pt x="108" y="24"/>
                        <a:pt x="110" y="25"/>
                        <a:pt x="112" y="25"/>
                      </a:cubicBezTo>
                      <a:cubicBezTo>
                        <a:pt x="117" y="25"/>
                        <a:pt x="122" y="21"/>
                        <a:pt x="122" y="15"/>
                      </a:cubicBezTo>
                      <a:cubicBezTo>
                        <a:pt x="122" y="15"/>
                        <a:pt x="122" y="15"/>
                        <a:pt x="122" y="14"/>
                      </a:cubicBezTo>
                      <a:cubicBezTo>
                        <a:pt x="131" y="10"/>
                        <a:pt x="131" y="10"/>
                        <a:pt x="131" y="10"/>
                      </a:cubicBezTo>
                      <a:cubicBezTo>
                        <a:pt x="133" y="8"/>
                        <a:pt x="134" y="5"/>
                        <a:pt x="133" y="3"/>
                      </a:cubicBezTo>
                      <a:cubicBezTo>
                        <a:pt x="131" y="1"/>
                        <a:pt x="129" y="0"/>
                        <a:pt x="126" y="1"/>
                      </a:cubicBezTo>
                      <a:cubicBezTo>
                        <a:pt x="118" y="6"/>
                        <a:pt x="118" y="6"/>
                        <a:pt x="118" y="6"/>
                      </a:cubicBezTo>
                      <a:cubicBezTo>
                        <a:pt x="116" y="5"/>
                        <a:pt x="115" y="5"/>
                        <a:pt x="113" y="5"/>
                      </a:cubicBezTo>
                      <a:cubicBezTo>
                        <a:pt x="107" y="5"/>
                        <a:pt x="103" y="9"/>
                        <a:pt x="102" y="14"/>
                      </a:cubicBezTo>
                      <a:cubicBezTo>
                        <a:pt x="102" y="15"/>
                        <a:pt x="102" y="15"/>
                        <a:pt x="102" y="15"/>
                      </a:cubicBezTo>
                      <a:cubicBezTo>
                        <a:pt x="3" y="71"/>
                        <a:pt x="3" y="71"/>
                        <a:pt x="3" y="71"/>
                      </a:cubicBezTo>
                      <a:cubicBezTo>
                        <a:pt x="1" y="72"/>
                        <a:pt x="0" y="75"/>
                        <a:pt x="1" y="77"/>
                      </a:cubicBezTo>
                      <a:close/>
                    </a:path>
                  </a:pathLst>
                </a:custGeom>
                <a:solidFill>
                  <a:srgbClr val="1E1E1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0" name="Freeform 40"/>
                <p:cNvSpPr>
                  <a:spLocks/>
                </p:cNvSpPr>
                <p:nvPr/>
              </p:nvSpPr>
              <p:spPr bwMode="auto">
                <a:xfrm rot="18067329" flipV="1">
                  <a:off x="9969516" y="2549354"/>
                  <a:ext cx="69699" cy="987741"/>
                </a:xfrm>
                <a:custGeom>
                  <a:avLst/>
                  <a:gdLst>
                    <a:gd name="T0" fmla="*/ 10 w 15"/>
                    <a:gd name="T1" fmla="*/ 206 h 209"/>
                    <a:gd name="T2" fmla="*/ 10 w 15"/>
                    <a:gd name="T3" fmla="*/ 185 h 209"/>
                    <a:gd name="T4" fmla="*/ 11 w 15"/>
                    <a:gd name="T5" fmla="*/ 184 h 209"/>
                    <a:gd name="T6" fmla="*/ 14 w 15"/>
                    <a:gd name="T7" fmla="*/ 175 h 209"/>
                    <a:gd name="T8" fmla="*/ 10 w 15"/>
                    <a:gd name="T9" fmla="*/ 172 h 209"/>
                    <a:gd name="T10" fmla="*/ 11 w 15"/>
                    <a:gd name="T11" fmla="*/ 3 h 209"/>
                    <a:gd name="T12" fmla="*/ 8 w 15"/>
                    <a:gd name="T13" fmla="*/ 0 h 209"/>
                    <a:gd name="T14" fmla="*/ 6 w 15"/>
                    <a:gd name="T15" fmla="*/ 3 h 209"/>
                    <a:gd name="T16" fmla="*/ 5 w 15"/>
                    <a:gd name="T17" fmla="*/ 172 h 209"/>
                    <a:gd name="T18" fmla="*/ 4 w 15"/>
                    <a:gd name="T19" fmla="*/ 172 h 209"/>
                    <a:gd name="T20" fmla="*/ 2 w 15"/>
                    <a:gd name="T21" fmla="*/ 182 h 209"/>
                    <a:gd name="T22" fmla="*/ 5 w 15"/>
                    <a:gd name="T23" fmla="*/ 185 h 209"/>
                    <a:gd name="T24" fmla="*/ 5 w 15"/>
                    <a:gd name="T25" fmla="*/ 206 h 209"/>
                    <a:gd name="T26" fmla="*/ 8 w 15"/>
                    <a:gd name="T27" fmla="*/ 209 h 209"/>
                    <a:gd name="T28" fmla="*/ 10 w 15"/>
                    <a:gd name="T29" fmla="*/ 206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5" h="209">
                      <a:moveTo>
                        <a:pt x="10" y="206"/>
                      </a:moveTo>
                      <a:cubicBezTo>
                        <a:pt x="10" y="185"/>
                        <a:pt x="10" y="185"/>
                        <a:pt x="10" y="185"/>
                      </a:cubicBezTo>
                      <a:cubicBezTo>
                        <a:pt x="11" y="184"/>
                        <a:pt x="11" y="184"/>
                        <a:pt x="11" y="184"/>
                      </a:cubicBezTo>
                      <a:cubicBezTo>
                        <a:pt x="14" y="182"/>
                        <a:pt x="15" y="178"/>
                        <a:pt x="14" y="175"/>
                      </a:cubicBezTo>
                      <a:cubicBezTo>
                        <a:pt x="13" y="174"/>
                        <a:pt x="12" y="173"/>
                        <a:pt x="10" y="172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2"/>
                        <a:pt x="10" y="0"/>
                        <a:pt x="8" y="0"/>
                      </a:cubicBezTo>
                      <a:cubicBezTo>
                        <a:pt x="7" y="0"/>
                        <a:pt x="6" y="1"/>
                        <a:pt x="6" y="3"/>
                      </a:cubicBezTo>
                      <a:cubicBezTo>
                        <a:pt x="5" y="172"/>
                        <a:pt x="5" y="172"/>
                        <a:pt x="5" y="172"/>
                      </a:cubicBezTo>
                      <a:cubicBezTo>
                        <a:pt x="5" y="172"/>
                        <a:pt x="5" y="172"/>
                        <a:pt x="4" y="172"/>
                      </a:cubicBezTo>
                      <a:cubicBezTo>
                        <a:pt x="1" y="174"/>
                        <a:pt x="0" y="178"/>
                        <a:pt x="2" y="182"/>
                      </a:cubicBezTo>
                      <a:cubicBezTo>
                        <a:pt x="3" y="183"/>
                        <a:pt x="4" y="184"/>
                        <a:pt x="5" y="185"/>
                      </a:cubicBezTo>
                      <a:cubicBezTo>
                        <a:pt x="5" y="206"/>
                        <a:pt x="5" y="206"/>
                        <a:pt x="5" y="206"/>
                      </a:cubicBezTo>
                      <a:cubicBezTo>
                        <a:pt x="5" y="208"/>
                        <a:pt x="6" y="209"/>
                        <a:pt x="8" y="209"/>
                      </a:cubicBezTo>
                      <a:cubicBezTo>
                        <a:pt x="9" y="209"/>
                        <a:pt x="10" y="208"/>
                        <a:pt x="10" y="206"/>
                      </a:cubicBezTo>
                      <a:close/>
                    </a:path>
                  </a:pathLst>
                </a:custGeom>
                <a:solidFill>
                  <a:srgbClr val="1E1E1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75" name="Group 374"/>
            <p:cNvGrpSpPr/>
            <p:nvPr/>
          </p:nvGrpSpPr>
          <p:grpSpPr>
            <a:xfrm>
              <a:off x="8592440" y="1748243"/>
              <a:ext cx="2216443" cy="2216443"/>
              <a:chOff x="4327524" y="2728913"/>
              <a:chExt cx="1766888" cy="1766888"/>
            </a:xfrm>
          </p:grpSpPr>
          <p:sp>
            <p:nvSpPr>
              <p:cNvPr id="381" name="Freeform 7"/>
              <p:cNvSpPr>
                <a:spLocks/>
              </p:cNvSpPr>
              <p:nvPr/>
            </p:nvSpPr>
            <p:spPr bwMode="auto">
              <a:xfrm>
                <a:off x="5510212" y="2965450"/>
                <a:ext cx="42862" cy="90488"/>
              </a:xfrm>
              <a:custGeom>
                <a:avLst/>
                <a:gdLst>
                  <a:gd name="T0" fmla="*/ 12 w 27"/>
                  <a:gd name="T1" fmla="*/ 12 h 57"/>
                  <a:gd name="T2" fmla="*/ 12 w 27"/>
                  <a:gd name="T3" fmla="*/ 12 h 57"/>
                  <a:gd name="T4" fmla="*/ 3 w 27"/>
                  <a:gd name="T5" fmla="*/ 17 h 57"/>
                  <a:gd name="T6" fmla="*/ 0 w 27"/>
                  <a:gd name="T7" fmla="*/ 7 h 57"/>
                  <a:gd name="T8" fmla="*/ 15 w 27"/>
                  <a:gd name="T9" fmla="*/ 0 h 57"/>
                  <a:gd name="T10" fmla="*/ 27 w 27"/>
                  <a:gd name="T11" fmla="*/ 0 h 57"/>
                  <a:gd name="T12" fmla="*/ 27 w 27"/>
                  <a:gd name="T13" fmla="*/ 57 h 57"/>
                  <a:gd name="T14" fmla="*/ 12 w 27"/>
                  <a:gd name="T15" fmla="*/ 57 h 57"/>
                  <a:gd name="T16" fmla="*/ 12 w 27"/>
                  <a:gd name="T17" fmla="*/ 12 h 57"/>
                  <a:gd name="T18" fmla="*/ 12 w 27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57">
                    <a:moveTo>
                      <a:pt x="12" y="12"/>
                    </a:moveTo>
                    <a:lnTo>
                      <a:pt x="12" y="12"/>
                    </a:lnTo>
                    <a:lnTo>
                      <a:pt x="3" y="1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7" y="0"/>
                    </a:lnTo>
                    <a:lnTo>
                      <a:pt x="27" y="57"/>
                    </a:lnTo>
                    <a:lnTo>
                      <a:pt x="12" y="57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2" name="Freeform 8"/>
              <p:cNvSpPr>
                <a:spLocks/>
              </p:cNvSpPr>
              <p:nvPr/>
            </p:nvSpPr>
            <p:spPr bwMode="auto">
              <a:xfrm>
                <a:off x="5770562" y="3203575"/>
                <a:ext cx="65087" cy="90488"/>
              </a:xfrm>
              <a:custGeom>
                <a:avLst/>
                <a:gdLst>
                  <a:gd name="T0" fmla="*/ 0 w 17"/>
                  <a:gd name="T1" fmla="*/ 24 h 24"/>
                  <a:gd name="T2" fmla="*/ 0 w 17"/>
                  <a:gd name="T3" fmla="*/ 21 h 24"/>
                  <a:gd name="T4" fmla="*/ 3 w 17"/>
                  <a:gd name="T5" fmla="*/ 18 h 24"/>
                  <a:gd name="T6" fmla="*/ 11 w 17"/>
                  <a:gd name="T7" fmla="*/ 8 h 24"/>
                  <a:gd name="T8" fmla="*/ 7 w 17"/>
                  <a:gd name="T9" fmla="*/ 4 h 24"/>
                  <a:gd name="T10" fmla="*/ 2 w 17"/>
                  <a:gd name="T11" fmla="*/ 6 h 24"/>
                  <a:gd name="T12" fmla="*/ 0 w 17"/>
                  <a:gd name="T13" fmla="*/ 2 h 24"/>
                  <a:gd name="T14" fmla="*/ 8 w 17"/>
                  <a:gd name="T15" fmla="*/ 0 h 24"/>
                  <a:gd name="T16" fmla="*/ 17 w 17"/>
                  <a:gd name="T17" fmla="*/ 7 h 24"/>
                  <a:gd name="T18" fmla="*/ 10 w 17"/>
                  <a:gd name="T19" fmla="*/ 18 h 24"/>
                  <a:gd name="T20" fmla="*/ 8 w 17"/>
                  <a:gd name="T21" fmla="*/ 20 h 24"/>
                  <a:gd name="T22" fmla="*/ 8 w 17"/>
                  <a:gd name="T23" fmla="*/ 20 h 24"/>
                  <a:gd name="T24" fmla="*/ 17 w 17"/>
                  <a:gd name="T25" fmla="*/ 20 h 24"/>
                  <a:gd name="T26" fmla="*/ 17 w 17"/>
                  <a:gd name="T27" fmla="*/ 24 h 24"/>
                  <a:gd name="T28" fmla="*/ 0 w 17"/>
                  <a:gd name="T2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" h="24">
                    <a:moveTo>
                      <a:pt x="0" y="24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8" y="13"/>
                      <a:pt x="11" y="11"/>
                      <a:pt x="11" y="8"/>
                    </a:cubicBezTo>
                    <a:cubicBezTo>
                      <a:pt x="11" y="6"/>
                      <a:pt x="10" y="4"/>
                      <a:pt x="7" y="4"/>
                    </a:cubicBezTo>
                    <a:cubicBezTo>
                      <a:pt x="5" y="4"/>
                      <a:pt x="3" y="5"/>
                      <a:pt x="2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1"/>
                      <a:pt x="5" y="0"/>
                      <a:pt x="8" y="0"/>
                    </a:cubicBezTo>
                    <a:cubicBezTo>
                      <a:pt x="14" y="0"/>
                      <a:pt x="17" y="3"/>
                      <a:pt x="17" y="7"/>
                    </a:cubicBezTo>
                    <a:cubicBezTo>
                      <a:pt x="17" y="11"/>
                      <a:pt x="14" y="15"/>
                      <a:pt x="10" y="1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0" y="24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3" name="Freeform 9"/>
              <p:cNvSpPr>
                <a:spLocks/>
              </p:cNvSpPr>
              <p:nvPr/>
            </p:nvSpPr>
            <p:spPr bwMode="auto">
              <a:xfrm>
                <a:off x="5883274" y="3565525"/>
                <a:ext cx="68262" cy="93663"/>
              </a:xfrm>
              <a:custGeom>
                <a:avLst/>
                <a:gdLst>
                  <a:gd name="T0" fmla="*/ 2 w 18"/>
                  <a:gd name="T1" fmla="*/ 19 h 25"/>
                  <a:gd name="T2" fmla="*/ 7 w 18"/>
                  <a:gd name="T3" fmla="*/ 21 h 25"/>
                  <a:gd name="T4" fmla="*/ 12 w 18"/>
                  <a:gd name="T5" fmla="*/ 18 h 25"/>
                  <a:gd name="T6" fmla="*/ 7 w 18"/>
                  <a:gd name="T7" fmla="*/ 14 h 25"/>
                  <a:gd name="T8" fmla="*/ 4 w 18"/>
                  <a:gd name="T9" fmla="*/ 14 h 25"/>
                  <a:gd name="T10" fmla="*/ 4 w 18"/>
                  <a:gd name="T11" fmla="*/ 10 h 25"/>
                  <a:gd name="T12" fmla="*/ 7 w 18"/>
                  <a:gd name="T13" fmla="*/ 10 h 25"/>
                  <a:gd name="T14" fmla="*/ 11 w 18"/>
                  <a:gd name="T15" fmla="*/ 7 h 25"/>
                  <a:gd name="T16" fmla="*/ 7 w 18"/>
                  <a:gd name="T17" fmla="*/ 5 h 25"/>
                  <a:gd name="T18" fmla="*/ 2 w 18"/>
                  <a:gd name="T19" fmla="*/ 6 h 25"/>
                  <a:gd name="T20" fmla="*/ 1 w 18"/>
                  <a:gd name="T21" fmla="*/ 2 h 25"/>
                  <a:gd name="T22" fmla="*/ 9 w 18"/>
                  <a:gd name="T23" fmla="*/ 0 h 25"/>
                  <a:gd name="T24" fmla="*/ 17 w 18"/>
                  <a:gd name="T25" fmla="*/ 6 h 25"/>
                  <a:gd name="T26" fmla="*/ 12 w 18"/>
                  <a:gd name="T27" fmla="*/ 12 h 25"/>
                  <a:gd name="T28" fmla="*/ 12 w 18"/>
                  <a:gd name="T29" fmla="*/ 12 h 25"/>
                  <a:gd name="T30" fmla="*/ 18 w 18"/>
                  <a:gd name="T31" fmla="*/ 18 h 25"/>
                  <a:gd name="T32" fmla="*/ 8 w 18"/>
                  <a:gd name="T33" fmla="*/ 25 h 25"/>
                  <a:gd name="T34" fmla="*/ 0 w 18"/>
                  <a:gd name="T35" fmla="*/ 24 h 25"/>
                  <a:gd name="T36" fmla="*/ 2 w 18"/>
                  <a:gd name="T37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5">
                    <a:moveTo>
                      <a:pt x="2" y="19"/>
                    </a:moveTo>
                    <a:cubicBezTo>
                      <a:pt x="3" y="20"/>
                      <a:pt x="5" y="21"/>
                      <a:pt x="7" y="21"/>
                    </a:cubicBezTo>
                    <a:cubicBezTo>
                      <a:pt x="10" y="21"/>
                      <a:pt x="12" y="19"/>
                      <a:pt x="12" y="18"/>
                    </a:cubicBezTo>
                    <a:cubicBezTo>
                      <a:pt x="12" y="15"/>
                      <a:pt x="9" y="14"/>
                      <a:pt x="7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9" y="10"/>
                      <a:pt x="11" y="9"/>
                      <a:pt x="11" y="7"/>
                    </a:cubicBezTo>
                    <a:cubicBezTo>
                      <a:pt x="11" y="6"/>
                      <a:pt x="10" y="5"/>
                      <a:pt x="7" y="5"/>
                    </a:cubicBezTo>
                    <a:cubicBezTo>
                      <a:pt x="5" y="5"/>
                      <a:pt x="3" y="6"/>
                      <a:pt x="2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1"/>
                      <a:pt x="6" y="0"/>
                      <a:pt x="9" y="0"/>
                    </a:cubicBezTo>
                    <a:cubicBezTo>
                      <a:pt x="14" y="0"/>
                      <a:pt x="17" y="3"/>
                      <a:pt x="17" y="6"/>
                    </a:cubicBezTo>
                    <a:cubicBezTo>
                      <a:pt x="17" y="9"/>
                      <a:pt x="15" y="11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5" y="12"/>
                      <a:pt x="18" y="15"/>
                      <a:pt x="18" y="18"/>
                    </a:cubicBezTo>
                    <a:cubicBezTo>
                      <a:pt x="18" y="22"/>
                      <a:pt x="14" y="25"/>
                      <a:pt x="8" y="25"/>
                    </a:cubicBezTo>
                    <a:cubicBezTo>
                      <a:pt x="5" y="25"/>
                      <a:pt x="2" y="24"/>
                      <a:pt x="0" y="24"/>
                    </a:cubicBezTo>
                    <a:lnTo>
                      <a:pt x="2" y="1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4" name="Freeform 10"/>
              <p:cNvSpPr>
                <a:spLocks noEditPoints="1"/>
              </p:cNvSpPr>
              <p:nvPr/>
            </p:nvSpPr>
            <p:spPr bwMode="auto">
              <a:xfrm>
                <a:off x="5770562" y="3919538"/>
                <a:ext cx="71437" cy="93663"/>
              </a:xfrm>
              <a:custGeom>
                <a:avLst/>
                <a:gdLst>
                  <a:gd name="T0" fmla="*/ 11 w 19"/>
                  <a:gd name="T1" fmla="*/ 25 h 25"/>
                  <a:gd name="T2" fmla="*/ 11 w 19"/>
                  <a:gd name="T3" fmla="*/ 19 h 25"/>
                  <a:gd name="T4" fmla="*/ 0 w 19"/>
                  <a:gd name="T5" fmla="*/ 19 h 25"/>
                  <a:gd name="T6" fmla="*/ 0 w 19"/>
                  <a:gd name="T7" fmla="*/ 15 h 25"/>
                  <a:gd name="T8" fmla="*/ 10 w 19"/>
                  <a:gd name="T9" fmla="*/ 0 h 25"/>
                  <a:gd name="T10" fmla="*/ 17 w 19"/>
                  <a:gd name="T11" fmla="*/ 0 h 25"/>
                  <a:gd name="T12" fmla="*/ 17 w 19"/>
                  <a:gd name="T13" fmla="*/ 15 h 25"/>
                  <a:gd name="T14" fmla="*/ 19 w 19"/>
                  <a:gd name="T15" fmla="*/ 15 h 25"/>
                  <a:gd name="T16" fmla="*/ 19 w 19"/>
                  <a:gd name="T17" fmla="*/ 19 h 25"/>
                  <a:gd name="T18" fmla="*/ 17 w 19"/>
                  <a:gd name="T19" fmla="*/ 19 h 25"/>
                  <a:gd name="T20" fmla="*/ 17 w 19"/>
                  <a:gd name="T21" fmla="*/ 25 h 25"/>
                  <a:gd name="T22" fmla="*/ 11 w 19"/>
                  <a:gd name="T23" fmla="*/ 25 h 25"/>
                  <a:gd name="T24" fmla="*/ 11 w 19"/>
                  <a:gd name="T25" fmla="*/ 15 h 25"/>
                  <a:gd name="T26" fmla="*/ 11 w 19"/>
                  <a:gd name="T27" fmla="*/ 9 h 25"/>
                  <a:gd name="T28" fmla="*/ 11 w 19"/>
                  <a:gd name="T29" fmla="*/ 5 h 25"/>
                  <a:gd name="T30" fmla="*/ 11 w 19"/>
                  <a:gd name="T31" fmla="*/ 5 h 25"/>
                  <a:gd name="T32" fmla="*/ 9 w 19"/>
                  <a:gd name="T33" fmla="*/ 9 h 25"/>
                  <a:gd name="T34" fmla="*/ 6 w 19"/>
                  <a:gd name="T35" fmla="*/ 15 h 25"/>
                  <a:gd name="T36" fmla="*/ 6 w 19"/>
                  <a:gd name="T37" fmla="*/ 15 h 25"/>
                  <a:gd name="T38" fmla="*/ 11 w 19"/>
                  <a:gd name="T39" fmla="*/ 1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" h="25">
                    <a:moveTo>
                      <a:pt x="11" y="25"/>
                    </a:moveTo>
                    <a:cubicBezTo>
                      <a:pt x="11" y="19"/>
                      <a:pt x="11" y="19"/>
                      <a:pt x="1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5"/>
                      <a:pt x="17" y="25"/>
                      <a:pt x="17" y="25"/>
                    </a:cubicBezTo>
                    <a:lnTo>
                      <a:pt x="11" y="25"/>
                    </a:lnTo>
                    <a:close/>
                    <a:moveTo>
                      <a:pt x="11" y="15"/>
                    </a:moveTo>
                    <a:cubicBezTo>
                      <a:pt x="11" y="9"/>
                      <a:pt x="11" y="9"/>
                      <a:pt x="11" y="9"/>
                    </a:cubicBezTo>
                    <a:cubicBezTo>
                      <a:pt x="11" y="8"/>
                      <a:pt x="11" y="6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6"/>
                      <a:pt x="10" y="8"/>
                      <a:pt x="9" y="9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lnTo>
                      <a:pt x="11" y="1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5" name="Freeform 11"/>
              <p:cNvSpPr>
                <a:spLocks/>
              </p:cNvSpPr>
              <p:nvPr/>
            </p:nvSpPr>
            <p:spPr bwMode="auto">
              <a:xfrm>
                <a:off x="5529262" y="4160838"/>
                <a:ext cx="68262" cy="93663"/>
              </a:xfrm>
              <a:custGeom>
                <a:avLst/>
                <a:gdLst>
                  <a:gd name="T0" fmla="*/ 17 w 18"/>
                  <a:gd name="T1" fmla="*/ 5 h 25"/>
                  <a:gd name="T2" fmla="*/ 7 w 18"/>
                  <a:gd name="T3" fmla="*/ 5 h 25"/>
                  <a:gd name="T4" fmla="*/ 7 w 18"/>
                  <a:gd name="T5" fmla="*/ 9 h 25"/>
                  <a:gd name="T6" fmla="*/ 8 w 18"/>
                  <a:gd name="T7" fmla="*/ 8 h 25"/>
                  <a:gd name="T8" fmla="*/ 15 w 18"/>
                  <a:gd name="T9" fmla="*/ 10 h 25"/>
                  <a:gd name="T10" fmla="*/ 18 w 18"/>
                  <a:gd name="T11" fmla="*/ 16 h 25"/>
                  <a:gd name="T12" fmla="*/ 7 w 18"/>
                  <a:gd name="T13" fmla="*/ 25 h 25"/>
                  <a:gd name="T14" fmla="*/ 0 w 18"/>
                  <a:gd name="T15" fmla="*/ 23 h 25"/>
                  <a:gd name="T16" fmla="*/ 1 w 18"/>
                  <a:gd name="T17" fmla="*/ 19 h 25"/>
                  <a:gd name="T18" fmla="*/ 7 w 18"/>
                  <a:gd name="T19" fmla="*/ 20 h 25"/>
                  <a:gd name="T20" fmla="*/ 12 w 18"/>
                  <a:gd name="T21" fmla="*/ 17 h 25"/>
                  <a:gd name="T22" fmla="*/ 5 w 18"/>
                  <a:gd name="T23" fmla="*/ 13 h 25"/>
                  <a:gd name="T24" fmla="*/ 2 w 18"/>
                  <a:gd name="T25" fmla="*/ 13 h 25"/>
                  <a:gd name="T26" fmla="*/ 3 w 18"/>
                  <a:gd name="T27" fmla="*/ 0 h 25"/>
                  <a:gd name="T28" fmla="*/ 17 w 18"/>
                  <a:gd name="T29" fmla="*/ 0 h 25"/>
                  <a:gd name="T30" fmla="*/ 17 w 18"/>
                  <a:gd name="T31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" h="25">
                    <a:moveTo>
                      <a:pt x="17" y="5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8"/>
                      <a:pt x="8" y="8"/>
                      <a:pt x="8" y="8"/>
                    </a:cubicBezTo>
                    <a:cubicBezTo>
                      <a:pt x="10" y="8"/>
                      <a:pt x="13" y="9"/>
                      <a:pt x="15" y="10"/>
                    </a:cubicBezTo>
                    <a:cubicBezTo>
                      <a:pt x="16" y="11"/>
                      <a:pt x="18" y="13"/>
                      <a:pt x="18" y="16"/>
                    </a:cubicBezTo>
                    <a:cubicBezTo>
                      <a:pt x="18" y="21"/>
                      <a:pt x="14" y="25"/>
                      <a:pt x="7" y="25"/>
                    </a:cubicBezTo>
                    <a:cubicBezTo>
                      <a:pt x="4" y="25"/>
                      <a:pt x="2" y="24"/>
                      <a:pt x="0" y="23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2" y="20"/>
                      <a:pt x="5" y="20"/>
                      <a:pt x="7" y="20"/>
                    </a:cubicBezTo>
                    <a:cubicBezTo>
                      <a:pt x="9" y="20"/>
                      <a:pt x="12" y="19"/>
                      <a:pt x="12" y="17"/>
                    </a:cubicBezTo>
                    <a:cubicBezTo>
                      <a:pt x="12" y="14"/>
                      <a:pt x="10" y="13"/>
                      <a:pt x="5" y="13"/>
                    </a:cubicBezTo>
                    <a:cubicBezTo>
                      <a:pt x="4" y="13"/>
                      <a:pt x="3" y="13"/>
                      <a:pt x="2" y="1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5"/>
                      <a:pt x="17" y="5"/>
                      <a:pt x="17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6" name="Freeform 12"/>
              <p:cNvSpPr>
                <a:spLocks noEditPoints="1"/>
              </p:cNvSpPr>
              <p:nvPr/>
            </p:nvSpPr>
            <p:spPr bwMode="auto">
              <a:xfrm>
                <a:off x="5180012" y="4254500"/>
                <a:ext cx="66675" cy="93663"/>
              </a:xfrm>
              <a:custGeom>
                <a:avLst/>
                <a:gdLst>
                  <a:gd name="T0" fmla="*/ 16 w 18"/>
                  <a:gd name="T1" fmla="*/ 4 h 25"/>
                  <a:gd name="T2" fmla="*/ 13 w 18"/>
                  <a:gd name="T3" fmla="*/ 4 h 25"/>
                  <a:gd name="T4" fmla="*/ 5 w 18"/>
                  <a:gd name="T5" fmla="*/ 10 h 25"/>
                  <a:gd name="T6" fmla="*/ 6 w 18"/>
                  <a:gd name="T7" fmla="*/ 10 h 25"/>
                  <a:gd name="T8" fmla="*/ 11 w 18"/>
                  <a:gd name="T9" fmla="*/ 8 h 25"/>
                  <a:gd name="T10" fmla="*/ 18 w 18"/>
                  <a:gd name="T11" fmla="*/ 16 h 25"/>
                  <a:gd name="T12" fmla="*/ 9 w 18"/>
                  <a:gd name="T13" fmla="*/ 25 h 25"/>
                  <a:gd name="T14" fmla="*/ 0 w 18"/>
                  <a:gd name="T15" fmla="*/ 14 h 25"/>
                  <a:gd name="T16" fmla="*/ 4 w 18"/>
                  <a:gd name="T17" fmla="*/ 3 h 25"/>
                  <a:gd name="T18" fmla="*/ 13 w 18"/>
                  <a:gd name="T19" fmla="*/ 0 h 25"/>
                  <a:gd name="T20" fmla="*/ 16 w 18"/>
                  <a:gd name="T21" fmla="*/ 0 h 25"/>
                  <a:gd name="T22" fmla="*/ 16 w 18"/>
                  <a:gd name="T23" fmla="*/ 4 h 25"/>
                  <a:gd name="T24" fmla="*/ 12 w 18"/>
                  <a:gd name="T25" fmla="*/ 16 h 25"/>
                  <a:gd name="T26" fmla="*/ 9 w 18"/>
                  <a:gd name="T27" fmla="*/ 12 h 25"/>
                  <a:gd name="T28" fmla="*/ 6 w 18"/>
                  <a:gd name="T29" fmla="*/ 14 h 25"/>
                  <a:gd name="T30" fmla="*/ 5 w 18"/>
                  <a:gd name="T31" fmla="*/ 16 h 25"/>
                  <a:gd name="T32" fmla="*/ 9 w 18"/>
                  <a:gd name="T33" fmla="*/ 21 h 25"/>
                  <a:gd name="T34" fmla="*/ 12 w 18"/>
                  <a:gd name="T35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" h="25">
                    <a:moveTo>
                      <a:pt x="16" y="4"/>
                    </a:moveTo>
                    <a:cubicBezTo>
                      <a:pt x="15" y="4"/>
                      <a:pt x="14" y="4"/>
                      <a:pt x="13" y="4"/>
                    </a:cubicBezTo>
                    <a:cubicBezTo>
                      <a:pt x="8" y="5"/>
                      <a:pt x="6" y="7"/>
                      <a:pt x="5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9"/>
                      <a:pt x="8" y="8"/>
                      <a:pt x="11" y="8"/>
                    </a:cubicBezTo>
                    <a:cubicBezTo>
                      <a:pt x="15" y="8"/>
                      <a:pt x="18" y="11"/>
                      <a:pt x="18" y="16"/>
                    </a:cubicBezTo>
                    <a:cubicBezTo>
                      <a:pt x="18" y="21"/>
                      <a:pt x="15" y="25"/>
                      <a:pt x="9" y="25"/>
                    </a:cubicBezTo>
                    <a:cubicBezTo>
                      <a:pt x="3" y="25"/>
                      <a:pt x="0" y="20"/>
                      <a:pt x="0" y="14"/>
                    </a:cubicBezTo>
                    <a:cubicBezTo>
                      <a:pt x="0" y="10"/>
                      <a:pt x="1" y="6"/>
                      <a:pt x="4" y="3"/>
                    </a:cubicBezTo>
                    <a:cubicBezTo>
                      <a:pt x="6" y="1"/>
                      <a:pt x="10" y="0"/>
                      <a:pt x="13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16" y="4"/>
                      <a:pt x="16" y="4"/>
                      <a:pt x="16" y="4"/>
                    </a:cubicBezTo>
                    <a:close/>
                    <a:moveTo>
                      <a:pt x="12" y="16"/>
                    </a:moveTo>
                    <a:cubicBezTo>
                      <a:pt x="12" y="14"/>
                      <a:pt x="11" y="12"/>
                      <a:pt x="9" y="12"/>
                    </a:cubicBezTo>
                    <a:cubicBezTo>
                      <a:pt x="7" y="12"/>
                      <a:pt x="6" y="13"/>
                      <a:pt x="6" y="14"/>
                    </a:cubicBezTo>
                    <a:cubicBezTo>
                      <a:pt x="5" y="15"/>
                      <a:pt x="5" y="15"/>
                      <a:pt x="5" y="16"/>
                    </a:cubicBezTo>
                    <a:cubicBezTo>
                      <a:pt x="5" y="18"/>
                      <a:pt x="7" y="21"/>
                      <a:pt x="9" y="21"/>
                    </a:cubicBezTo>
                    <a:cubicBezTo>
                      <a:pt x="11" y="21"/>
                      <a:pt x="12" y="19"/>
                      <a:pt x="12" y="1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7" name="Freeform 13"/>
              <p:cNvSpPr>
                <a:spLocks/>
              </p:cNvSpPr>
              <p:nvPr/>
            </p:nvSpPr>
            <p:spPr bwMode="auto">
              <a:xfrm>
                <a:off x="4848224" y="4160838"/>
                <a:ext cx="63500" cy="93663"/>
              </a:xfrm>
              <a:custGeom>
                <a:avLst/>
                <a:gdLst>
                  <a:gd name="T0" fmla="*/ 40 w 40"/>
                  <a:gd name="T1" fmla="*/ 0 h 59"/>
                  <a:gd name="T2" fmla="*/ 40 w 40"/>
                  <a:gd name="T3" fmla="*/ 9 h 59"/>
                  <a:gd name="T4" fmla="*/ 16 w 40"/>
                  <a:gd name="T5" fmla="*/ 59 h 59"/>
                  <a:gd name="T6" fmla="*/ 2 w 40"/>
                  <a:gd name="T7" fmla="*/ 59 h 59"/>
                  <a:gd name="T8" fmla="*/ 26 w 40"/>
                  <a:gd name="T9" fmla="*/ 12 h 59"/>
                  <a:gd name="T10" fmla="*/ 26 w 40"/>
                  <a:gd name="T11" fmla="*/ 12 h 59"/>
                  <a:gd name="T12" fmla="*/ 0 w 40"/>
                  <a:gd name="T13" fmla="*/ 12 h 59"/>
                  <a:gd name="T14" fmla="*/ 0 w 40"/>
                  <a:gd name="T15" fmla="*/ 0 h 59"/>
                  <a:gd name="T16" fmla="*/ 40 w 40"/>
                  <a:gd name="T17" fmla="*/ 0 h 59"/>
                  <a:gd name="T18" fmla="*/ 40 w 40"/>
                  <a:gd name="T1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59">
                    <a:moveTo>
                      <a:pt x="40" y="0"/>
                    </a:moveTo>
                    <a:lnTo>
                      <a:pt x="40" y="9"/>
                    </a:lnTo>
                    <a:lnTo>
                      <a:pt x="16" y="59"/>
                    </a:lnTo>
                    <a:lnTo>
                      <a:pt x="2" y="59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8" name="Freeform 14"/>
              <p:cNvSpPr>
                <a:spLocks noEditPoints="1"/>
              </p:cNvSpPr>
              <p:nvPr/>
            </p:nvSpPr>
            <p:spPr bwMode="auto">
              <a:xfrm>
                <a:off x="4584699" y="3919538"/>
                <a:ext cx="66675" cy="93663"/>
              </a:xfrm>
              <a:custGeom>
                <a:avLst/>
                <a:gdLst>
                  <a:gd name="T0" fmla="*/ 4 w 18"/>
                  <a:gd name="T1" fmla="*/ 12 h 25"/>
                  <a:gd name="T2" fmla="*/ 0 w 18"/>
                  <a:gd name="T3" fmla="*/ 7 h 25"/>
                  <a:gd name="T4" fmla="*/ 9 w 18"/>
                  <a:gd name="T5" fmla="*/ 0 h 25"/>
                  <a:gd name="T6" fmla="*/ 17 w 18"/>
                  <a:gd name="T7" fmla="*/ 6 h 25"/>
                  <a:gd name="T8" fmla="*/ 13 w 18"/>
                  <a:gd name="T9" fmla="*/ 12 h 25"/>
                  <a:gd name="T10" fmla="*/ 13 w 18"/>
                  <a:gd name="T11" fmla="*/ 12 h 25"/>
                  <a:gd name="T12" fmla="*/ 18 w 18"/>
                  <a:gd name="T13" fmla="*/ 18 h 25"/>
                  <a:gd name="T14" fmla="*/ 9 w 18"/>
                  <a:gd name="T15" fmla="*/ 25 h 25"/>
                  <a:gd name="T16" fmla="*/ 0 w 18"/>
                  <a:gd name="T17" fmla="*/ 18 h 25"/>
                  <a:gd name="T18" fmla="*/ 4 w 18"/>
                  <a:gd name="T19" fmla="*/ 12 h 25"/>
                  <a:gd name="T20" fmla="*/ 4 w 18"/>
                  <a:gd name="T21" fmla="*/ 12 h 25"/>
                  <a:gd name="T22" fmla="*/ 12 w 18"/>
                  <a:gd name="T23" fmla="*/ 18 h 25"/>
                  <a:gd name="T24" fmla="*/ 8 w 18"/>
                  <a:gd name="T25" fmla="*/ 14 h 25"/>
                  <a:gd name="T26" fmla="*/ 5 w 18"/>
                  <a:gd name="T27" fmla="*/ 18 h 25"/>
                  <a:gd name="T28" fmla="*/ 9 w 18"/>
                  <a:gd name="T29" fmla="*/ 21 h 25"/>
                  <a:gd name="T30" fmla="*/ 12 w 18"/>
                  <a:gd name="T31" fmla="*/ 18 h 25"/>
                  <a:gd name="T32" fmla="*/ 6 w 18"/>
                  <a:gd name="T33" fmla="*/ 7 h 25"/>
                  <a:gd name="T34" fmla="*/ 9 w 18"/>
                  <a:gd name="T35" fmla="*/ 10 h 25"/>
                  <a:gd name="T36" fmla="*/ 12 w 18"/>
                  <a:gd name="T37" fmla="*/ 7 h 25"/>
                  <a:gd name="T38" fmla="*/ 9 w 18"/>
                  <a:gd name="T39" fmla="*/ 4 h 25"/>
                  <a:gd name="T40" fmla="*/ 6 w 18"/>
                  <a:gd name="T41" fmla="*/ 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25">
                    <a:moveTo>
                      <a:pt x="4" y="12"/>
                    </a:moveTo>
                    <a:cubicBezTo>
                      <a:pt x="2" y="11"/>
                      <a:pt x="0" y="9"/>
                      <a:pt x="0" y="7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5" y="0"/>
                      <a:pt x="17" y="3"/>
                      <a:pt x="17" y="6"/>
                    </a:cubicBezTo>
                    <a:cubicBezTo>
                      <a:pt x="17" y="8"/>
                      <a:pt x="16" y="10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6" y="13"/>
                      <a:pt x="18" y="15"/>
                      <a:pt x="18" y="18"/>
                    </a:cubicBezTo>
                    <a:cubicBezTo>
                      <a:pt x="18" y="22"/>
                      <a:pt x="14" y="25"/>
                      <a:pt x="9" y="25"/>
                    </a:cubicBezTo>
                    <a:cubicBezTo>
                      <a:pt x="2" y="25"/>
                      <a:pt x="0" y="22"/>
                      <a:pt x="0" y="18"/>
                    </a:cubicBezTo>
                    <a:cubicBezTo>
                      <a:pt x="0" y="15"/>
                      <a:pt x="1" y="13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lose/>
                    <a:moveTo>
                      <a:pt x="12" y="18"/>
                    </a:moveTo>
                    <a:cubicBezTo>
                      <a:pt x="12" y="16"/>
                      <a:pt x="11" y="15"/>
                      <a:pt x="8" y="14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11" y="21"/>
                      <a:pt x="12" y="20"/>
                      <a:pt x="12" y="18"/>
                    </a:cubicBezTo>
                    <a:close/>
                    <a:moveTo>
                      <a:pt x="6" y="7"/>
                    </a:moveTo>
                    <a:cubicBezTo>
                      <a:pt x="6" y="8"/>
                      <a:pt x="7" y="9"/>
                      <a:pt x="9" y="10"/>
                    </a:cubicBezTo>
                    <a:cubicBezTo>
                      <a:pt x="10" y="10"/>
                      <a:pt x="12" y="8"/>
                      <a:pt x="12" y="7"/>
                    </a:cubicBezTo>
                    <a:cubicBezTo>
                      <a:pt x="12" y="5"/>
                      <a:pt x="11" y="4"/>
                      <a:pt x="9" y="4"/>
                    </a:cubicBezTo>
                    <a:cubicBezTo>
                      <a:pt x="7" y="4"/>
                      <a:pt x="6" y="5"/>
                      <a:pt x="6" y="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" name="Freeform 15"/>
              <p:cNvSpPr>
                <a:spLocks noEditPoints="1"/>
              </p:cNvSpPr>
              <p:nvPr/>
            </p:nvSpPr>
            <p:spPr bwMode="auto">
              <a:xfrm>
                <a:off x="4475162" y="3554413"/>
                <a:ext cx="66675" cy="93663"/>
              </a:xfrm>
              <a:custGeom>
                <a:avLst/>
                <a:gdLst>
                  <a:gd name="T0" fmla="*/ 2 w 18"/>
                  <a:gd name="T1" fmla="*/ 21 h 25"/>
                  <a:gd name="T2" fmla="*/ 4 w 18"/>
                  <a:gd name="T3" fmla="*/ 21 h 25"/>
                  <a:gd name="T4" fmla="*/ 9 w 18"/>
                  <a:gd name="T5" fmla="*/ 19 h 25"/>
                  <a:gd name="T6" fmla="*/ 12 w 18"/>
                  <a:gd name="T7" fmla="*/ 15 h 25"/>
                  <a:gd name="T8" fmla="*/ 12 w 18"/>
                  <a:gd name="T9" fmla="*/ 15 h 25"/>
                  <a:gd name="T10" fmla="*/ 7 w 18"/>
                  <a:gd name="T11" fmla="*/ 16 h 25"/>
                  <a:gd name="T12" fmla="*/ 0 w 18"/>
                  <a:gd name="T13" fmla="*/ 9 h 25"/>
                  <a:gd name="T14" fmla="*/ 9 w 18"/>
                  <a:gd name="T15" fmla="*/ 0 h 25"/>
                  <a:gd name="T16" fmla="*/ 18 w 18"/>
                  <a:gd name="T17" fmla="*/ 11 h 25"/>
                  <a:gd name="T18" fmla="*/ 14 w 18"/>
                  <a:gd name="T19" fmla="*/ 22 h 25"/>
                  <a:gd name="T20" fmla="*/ 4 w 18"/>
                  <a:gd name="T21" fmla="*/ 25 h 25"/>
                  <a:gd name="T22" fmla="*/ 2 w 18"/>
                  <a:gd name="T23" fmla="*/ 25 h 25"/>
                  <a:gd name="T24" fmla="*/ 2 w 18"/>
                  <a:gd name="T25" fmla="*/ 21 h 25"/>
                  <a:gd name="T26" fmla="*/ 5 w 18"/>
                  <a:gd name="T27" fmla="*/ 8 h 25"/>
                  <a:gd name="T28" fmla="*/ 9 w 18"/>
                  <a:gd name="T29" fmla="*/ 12 h 25"/>
                  <a:gd name="T30" fmla="*/ 12 w 18"/>
                  <a:gd name="T31" fmla="*/ 11 h 25"/>
                  <a:gd name="T32" fmla="*/ 12 w 18"/>
                  <a:gd name="T33" fmla="*/ 9 h 25"/>
                  <a:gd name="T34" fmla="*/ 8 w 18"/>
                  <a:gd name="T35" fmla="*/ 4 h 25"/>
                  <a:gd name="T36" fmla="*/ 5 w 18"/>
                  <a:gd name="T37" fmla="*/ 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5">
                    <a:moveTo>
                      <a:pt x="2" y="21"/>
                    </a:moveTo>
                    <a:cubicBezTo>
                      <a:pt x="2" y="21"/>
                      <a:pt x="3" y="21"/>
                      <a:pt x="4" y="21"/>
                    </a:cubicBezTo>
                    <a:cubicBezTo>
                      <a:pt x="6" y="21"/>
                      <a:pt x="8" y="20"/>
                      <a:pt x="9" y="19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1" y="16"/>
                      <a:pt x="9" y="16"/>
                      <a:pt x="7" y="16"/>
                    </a:cubicBezTo>
                    <a:cubicBezTo>
                      <a:pt x="3" y="16"/>
                      <a:pt x="0" y="14"/>
                      <a:pt x="0" y="9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15" y="0"/>
                      <a:pt x="18" y="5"/>
                      <a:pt x="18" y="11"/>
                    </a:cubicBezTo>
                    <a:cubicBezTo>
                      <a:pt x="18" y="16"/>
                      <a:pt x="16" y="19"/>
                      <a:pt x="14" y="22"/>
                    </a:cubicBezTo>
                    <a:cubicBezTo>
                      <a:pt x="11" y="24"/>
                      <a:pt x="8" y="25"/>
                      <a:pt x="4" y="25"/>
                    </a:cubicBezTo>
                    <a:cubicBezTo>
                      <a:pt x="3" y="25"/>
                      <a:pt x="2" y="25"/>
                      <a:pt x="2" y="25"/>
                    </a:cubicBezTo>
                    <a:cubicBezTo>
                      <a:pt x="2" y="21"/>
                      <a:pt x="2" y="21"/>
                      <a:pt x="2" y="21"/>
                    </a:cubicBezTo>
                    <a:close/>
                    <a:moveTo>
                      <a:pt x="5" y="8"/>
                    </a:moveTo>
                    <a:cubicBezTo>
                      <a:pt x="5" y="11"/>
                      <a:pt x="6" y="12"/>
                      <a:pt x="9" y="12"/>
                    </a:cubicBezTo>
                    <a:cubicBezTo>
                      <a:pt x="10" y="12"/>
                      <a:pt x="11" y="12"/>
                      <a:pt x="12" y="11"/>
                    </a:cubicBezTo>
                    <a:cubicBezTo>
                      <a:pt x="12" y="10"/>
                      <a:pt x="12" y="10"/>
                      <a:pt x="12" y="9"/>
                    </a:cubicBezTo>
                    <a:cubicBezTo>
                      <a:pt x="12" y="7"/>
                      <a:pt x="11" y="4"/>
                      <a:pt x="8" y="4"/>
                    </a:cubicBezTo>
                    <a:cubicBezTo>
                      <a:pt x="7" y="4"/>
                      <a:pt x="5" y="6"/>
                      <a:pt x="5" y="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0" name="Freeform 16"/>
              <p:cNvSpPr>
                <a:spLocks/>
              </p:cNvSpPr>
              <p:nvPr/>
            </p:nvSpPr>
            <p:spPr bwMode="auto">
              <a:xfrm>
                <a:off x="4591049" y="3214688"/>
                <a:ext cx="41275" cy="90488"/>
              </a:xfrm>
              <a:custGeom>
                <a:avLst/>
                <a:gdLst>
                  <a:gd name="T0" fmla="*/ 15 w 26"/>
                  <a:gd name="T1" fmla="*/ 12 h 57"/>
                  <a:gd name="T2" fmla="*/ 12 w 26"/>
                  <a:gd name="T3" fmla="*/ 12 h 57"/>
                  <a:gd name="T4" fmla="*/ 3 w 26"/>
                  <a:gd name="T5" fmla="*/ 17 h 57"/>
                  <a:gd name="T6" fmla="*/ 0 w 26"/>
                  <a:gd name="T7" fmla="*/ 7 h 57"/>
                  <a:gd name="T8" fmla="*/ 15 w 26"/>
                  <a:gd name="T9" fmla="*/ 0 h 57"/>
                  <a:gd name="T10" fmla="*/ 26 w 26"/>
                  <a:gd name="T11" fmla="*/ 0 h 57"/>
                  <a:gd name="T12" fmla="*/ 26 w 26"/>
                  <a:gd name="T13" fmla="*/ 57 h 57"/>
                  <a:gd name="T14" fmla="*/ 15 w 26"/>
                  <a:gd name="T15" fmla="*/ 57 h 57"/>
                  <a:gd name="T16" fmla="*/ 15 w 26"/>
                  <a:gd name="T17" fmla="*/ 12 h 57"/>
                  <a:gd name="T18" fmla="*/ 15 w 26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7">
                    <a:moveTo>
                      <a:pt x="15" y="12"/>
                    </a:moveTo>
                    <a:lnTo>
                      <a:pt x="12" y="12"/>
                    </a:lnTo>
                    <a:lnTo>
                      <a:pt x="3" y="1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6" y="0"/>
                    </a:lnTo>
                    <a:lnTo>
                      <a:pt x="26" y="57"/>
                    </a:lnTo>
                    <a:lnTo>
                      <a:pt x="15" y="57"/>
                    </a:lnTo>
                    <a:lnTo>
                      <a:pt x="15" y="12"/>
                    </a:lnTo>
                    <a:lnTo>
                      <a:pt x="15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1" name="Freeform 17"/>
              <p:cNvSpPr>
                <a:spLocks noEditPoints="1"/>
              </p:cNvSpPr>
              <p:nvPr/>
            </p:nvSpPr>
            <p:spPr bwMode="auto">
              <a:xfrm>
                <a:off x="4645024" y="3214688"/>
                <a:ext cx="66675" cy="93663"/>
              </a:xfrm>
              <a:custGeom>
                <a:avLst/>
                <a:gdLst>
                  <a:gd name="T0" fmla="*/ 18 w 18"/>
                  <a:gd name="T1" fmla="*/ 12 h 25"/>
                  <a:gd name="T2" fmla="*/ 9 w 18"/>
                  <a:gd name="T3" fmla="*/ 25 h 25"/>
                  <a:gd name="T4" fmla="*/ 0 w 18"/>
                  <a:gd name="T5" fmla="*/ 12 h 25"/>
                  <a:gd name="T6" fmla="*/ 9 w 18"/>
                  <a:gd name="T7" fmla="*/ 0 h 25"/>
                  <a:gd name="T8" fmla="*/ 18 w 18"/>
                  <a:gd name="T9" fmla="*/ 12 h 25"/>
                  <a:gd name="T10" fmla="*/ 5 w 18"/>
                  <a:gd name="T11" fmla="*/ 12 h 25"/>
                  <a:gd name="T12" fmla="*/ 9 w 18"/>
                  <a:gd name="T13" fmla="*/ 20 h 25"/>
                  <a:gd name="T14" fmla="*/ 12 w 18"/>
                  <a:gd name="T15" fmla="*/ 12 h 25"/>
                  <a:gd name="T16" fmla="*/ 9 w 18"/>
                  <a:gd name="T17" fmla="*/ 4 h 25"/>
                  <a:gd name="T18" fmla="*/ 5 w 18"/>
                  <a:gd name="T1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25">
                    <a:moveTo>
                      <a:pt x="18" y="12"/>
                    </a:moveTo>
                    <a:cubicBezTo>
                      <a:pt x="18" y="20"/>
                      <a:pt x="15" y="25"/>
                      <a:pt x="9" y="25"/>
                    </a:cubicBezTo>
                    <a:cubicBezTo>
                      <a:pt x="2" y="25"/>
                      <a:pt x="0" y="19"/>
                      <a:pt x="0" y="12"/>
                    </a:cubicBezTo>
                    <a:cubicBezTo>
                      <a:pt x="0" y="5"/>
                      <a:pt x="3" y="0"/>
                      <a:pt x="9" y="0"/>
                    </a:cubicBezTo>
                    <a:cubicBezTo>
                      <a:pt x="15" y="0"/>
                      <a:pt x="18" y="5"/>
                      <a:pt x="18" y="12"/>
                    </a:cubicBezTo>
                    <a:close/>
                    <a:moveTo>
                      <a:pt x="5" y="12"/>
                    </a:moveTo>
                    <a:cubicBezTo>
                      <a:pt x="5" y="18"/>
                      <a:pt x="7" y="20"/>
                      <a:pt x="9" y="20"/>
                    </a:cubicBezTo>
                    <a:cubicBezTo>
                      <a:pt x="11" y="20"/>
                      <a:pt x="12" y="18"/>
                      <a:pt x="12" y="12"/>
                    </a:cubicBezTo>
                    <a:cubicBezTo>
                      <a:pt x="12" y="7"/>
                      <a:pt x="11" y="4"/>
                      <a:pt x="9" y="4"/>
                    </a:cubicBezTo>
                    <a:cubicBezTo>
                      <a:pt x="7" y="4"/>
                      <a:pt x="5" y="7"/>
                      <a:pt x="5" y="1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2" name="Freeform 18"/>
              <p:cNvSpPr>
                <a:spLocks/>
              </p:cNvSpPr>
              <p:nvPr/>
            </p:nvSpPr>
            <p:spPr bwMode="auto">
              <a:xfrm>
                <a:off x="4829174" y="2973388"/>
                <a:ext cx="41275" cy="93663"/>
              </a:xfrm>
              <a:custGeom>
                <a:avLst/>
                <a:gdLst>
                  <a:gd name="T0" fmla="*/ 12 w 26"/>
                  <a:gd name="T1" fmla="*/ 12 h 59"/>
                  <a:gd name="T2" fmla="*/ 12 w 26"/>
                  <a:gd name="T3" fmla="*/ 12 h 59"/>
                  <a:gd name="T4" fmla="*/ 2 w 26"/>
                  <a:gd name="T5" fmla="*/ 19 h 59"/>
                  <a:gd name="T6" fmla="*/ 0 w 26"/>
                  <a:gd name="T7" fmla="*/ 7 h 59"/>
                  <a:gd name="T8" fmla="*/ 14 w 26"/>
                  <a:gd name="T9" fmla="*/ 0 h 59"/>
                  <a:gd name="T10" fmla="*/ 26 w 26"/>
                  <a:gd name="T11" fmla="*/ 0 h 59"/>
                  <a:gd name="T12" fmla="*/ 26 w 26"/>
                  <a:gd name="T13" fmla="*/ 59 h 59"/>
                  <a:gd name="T14" fmla="*/ 12 w 26"/>
                  <a:gd name="T15" fmla="*/ 59 h 59"/>
                  <a:gd name="T16" fmla="*/ 12 w 26"/>
                  <a:gd name="T17" fmla="*/ 12 h 59"/>
                  <a:gd name="T18" fmla="*/ 12 w 26"/>
                  <a:gd name="T19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9">
                    <a:moveTo>
                      <a:pt x="12" y="12"/>
                    </a:moveTo>
                    <a:lnTo>
                      <a:pt x="12" y="12"/>
                    </a:lnTo>
                    <a:lnTo>
                      <a:pt x="2" y="19"/>
                    </a:lnTo>
                    <a:lnTo>
                      <a:pt x="0" y="7"/>
                    </a:lnTo>
                    <a:lnTo>
                      <a:pt x="14" y="0"/>
                    </a:lnTo>
                    <a:lnTo>
                      <a:pt x="26" y="0"/>
                    </a:lnTo>
                    <a:lnTo>
                      <a:pt x="26" y="59"/>
                    </a:lnTo>
                    <a:lnTo>
                      <a:pt x="12" y="59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3" name="Freeform 19"/>
              <p:cNvSpPr>
                <a:spLocks/>
              </p:cNvSpPr>
              <p:nvPr/>
            </p:nvSpPr>
            <p:spPr bwMode="auto">
              <a:xfrm>
                <a:off x="4889499" y="2973388"/>
                <a:ext cx="41275" cy="93663"/>
              </a:xfrm>
              <a:custGeom>
                <a:avLst/>
                <a:gdLst>
                  <a:gd name="T0" fmla="*/ 14 w 26"/>
                  <a:gd name="T1" fmla="*/ 12 h 59"/>
                  <a:gd name="T2" fmla="*/ 14 w 26"/>
                  <a:gd name="T3" fmla="*/ 12 h 59"/>
                  <a:gd name="T4" fmla="*/ 2 w 26"/>
                  <a:gd name="T5" fmla="*/ 19 h 59"/>
                  <a:gd name="T6" fmla="*/ 0 w 26"/>
                  <a:gd name="T7" fmla="*/ 7 h 59"/>
                  <a:gd name="T8" fmla="*/ 16 w 26"/>
                  <a:gd name="T9" fmla="*/ 0 h 59"/>
                  <a:gd name="T10" fmla="*/ 26 w 26"/>
                  <a:gd name="T11" fmla="*/ 0 h 59"/>
                  <a:gd name="T12" fmla="*/ 26 w 26"/>
                  <a:gd name="T13" fmla="*/ 59 h 59"/>
                  <a:gd name="T14" fmla="*/ 14 w 26"/>
                  <a:gd name="T15" fmla="*/ 59 h 59"/>
                  <a:gd name="T16" fmla="*/ 14 w 26"/>
                  <a:gd name="T17" fmla="*/ 12 h 59"/>
                  <a:gd name="T18" fmla="*/ 14 w 26"/>
                  <a:gd name="T19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9">
                    <a:moveTo>
                      <a:pt x="14" y="12"/>
                    </a:moveTo>
                    <a:lnTo>
                      <a:pt x="14" y="12"/>
                    </a:lnTo>
                    <a:lnTo>
                      <a:pt x="2" y="19"/>
                    </a:lnTo>
                    <a:lnTo>
                      <a:pt x="0" y="7"/>
                    </a:lnTo>
                    <a:lnTo>
                      <a:pt x="16" y="0"/>
                    </a:lnTo>
                    <a:lnTo>
                      <a:pt x="26" y="0"/>
                    </a:lnTo>
                    <a:lnTo>
                      <a:pt x="26" y="59"/>
                    </a:lnTo>
                    <a:lnTo>
                      <a:pt x="14" y="59"/>
                    </a:lnTo>
                    <a:lnTo>
                      <a:pt x="14" y="12"/>
                    </a:lnTo>
                    <a:lnTo>
                      <a:pt x="14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4" name="Freeform 20"/>
              <p:cNvSpPr>
                <a:spLocks/>
              </p:cNvSpPr>
              <p:nvPr/>
            </p:nvSpPr>
            <p:spPr bwMode="auto">
              <a:xfrm>
                <a:off x="5141912" y="2874963"/>
                <a:ext cx="41275" cy="90488"/>
              </a:xfrm>
              <a:custGeom>
                <a:avLst/>
                <a:gdLst>
                  <a:gd name="T0" fmla="*/ 12 w 26"/>
                  <a:gd name="T1" fmla="*/ 12 h 57"/>
                  <a:gd name="T2" fmla="*/ 12 w 26"/>
                  <a:gd name="T3" fmla="*/ 12 h 57"/>
                  <a:gd name="T4" fmla="*/ 2 w 26"/>
                  <a:gd name="T5" fmla="*/ 17 h 57"/>
                  <a:gd name="T6" fmla="*/ 0 w 26"/>
                  <a:gd name="T7" fmla="*/ 7 h 57"/>
                  <a:gd name="T8" fmla="*/ 14 w 26"/>
                  <a:gd name="T9" fmla="*/ 0 h 57"/>
                  <a:gd name="T10" fmla="*/ 26 w 26"/>
                  <a:gd name="T11" fmla="*/ 0 h 57"/>
                  <a:gd name="T12" fmla="*/ 26 w 26"/>
                  <a:gd name="T13" fmla="*/ 57 h 57"/>
                  <a:gd name="T14" fmla="*/ 12 w 26"/>
                  <a:gd name="T15" fmla="*/ 57 h 57"/>
                  <a:gd name="T16" fmla="*/ 12 w 26"/>
                  <a:gd name="T17" fmla="*/ 12 h 57"/>
                  <a:gd name="T18" fmla="*/ 12 w 26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7">
                    <a:moveTo>
                      <a:pt x="12" y="12"/>
                    </a:moveTo>
                    <a:lnTo>
                      <a:pt x="12" y="12"/>
                    </a:lnTo>
                    <a:lnTo>
                      <a:pt x="2" y="17"/>
                    </a:lnTo>
                    <a:lnTo>
                      <a:pt x="0" y="7"/>
                    </a:lnTo>
                    <a:lnTo>
                      <a:pt x="14" y="0"/>
                    </a:lnTo>
                    <a:lnTo>
                      <a:pt x="26" y="0"/>
                    </a:lnTo>
                    <a:lnTo>
                      <a:pt x="26" y="57"/>
                    </a:lnTo>
                    <a:lnTo>
                      <a:pt x="12" y="57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5" name="Freeform 21"/>
              <p:cNvSpPr>
                <a:spLocks/>
              </p:cNvSpPr>
              <p:nvPr/>
            </p:nvSpPr>
            <p:spPr bwMode="auto">
              <a:xfrm>
                <a:off x="5202237" y="2874963"/>
                <a:ext cx="68262" cy="90488"/>
              </a:xfrm>
              <a:custGeom>
                <a:avLst/>
                <a:gdLst>
                  <a:gd name="T0" fmla="*/ 0 w 18"/>
                  <a:gd name="T1" fmla="*/ 24 h 24"/>
                  <a:gd name="T2" fmla="*/ 0 w 18"/>
                  <a:gd name="T3" fmla="*/ 21 h 24"/>
                  <a:gd name="T4" fmla="*/ 3 w 18"/>
                  <a:gd name="T5" fmla="*/ 18 h 24"/>
                  <a:gd name="T6" fmla="*/ 11 w 18"/>
                  <a:gd name="T7" fmla="*/ 8 h 24"/>
                  <a:gd name="T8" fmla="*/ 7 w 18"/>
                  <a:gd name="T9" fmla="*/ 4 h 24"/>
                  <a:gd name="T10" fmla="*/ 2 w 18"/>
                  <a:gd name="T11" fmla="*/ 6 h 24"/>
                  <a:gd name="T12" fmla="*/ 1 w 18"/>
                  <a:gd name="T13" fmla="*/ 2 h 24"/>
                  <a:gd name="T14" fmla="*/ 9 w 18"/>
                  <a:gd name="T15" fmla="*/ 0 h 24"/>
                  <a:gd name="T16" fmla="*/ 17 w 18"/>
                  <a:gd name="T17" fmla="*/ 7 h 24"/>
                  <a:gd name="T18" fmla="*/ 11 w 18"/>
                  <a:gd name="T19" fmla="*/ 18 h 24"/>
                  <a:gd name="T20" fmla="*/ 8 w 18"/>
                  <a:gd name="T21" fmla="*/ 20 h 24"/>
                  <a:gd name="T22" fmla="*/ 8 w 18"/>
                  <a:gd name="T23" fmla="*/ 20 h 24"/>
                  <a:gd name="T24" fmla="*/ 18 w 18"/>
                  <a:gd name="T25" fmla="*/ 20 h 24"/>
                  <a:gd name="T26" fmla="*/ 18 w 18"/>
                  <a:gd name="T27" fmla="*/ 24 h 24"/>
                  <a:gd name="T28" fmla="*/ 0 w 18"/>
                  <a:gd name="T2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24">
                    <a:moveTo>
                      <a:pt x="0" y="24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9" y="13"/>
                      <a:pt x="11" y="11"/>
                      <a:pt x="11" y="8"/>
                    </a:cubicBezTo>
                    <a:cubicBezTo>
                      <a:pt x="11" y="6"/>
                      <a:pt x="10" y="4"/>
                      <a:pt x="7" y="4"/>
                    </a:cubicBezTo>
                    <a:cubicBezTo>
                      <a:pt x="5" y="4"/>
                      <a:pt x="3" y="5"/>
                      <a:pt x="2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5" y="0"/>
                      <a:pt x="9" y="0"/>
                    </a:cubicBezTo>
                    <a:cubicBezTo>
                      <a:pt x="14" y="0"/>
                      <a:pt x="17" y="3"/>
                      <a:pt x="17" y="7"/>
                    </a:cubicBezTo>
                    <a:cubicBezTo>
                      <a:pt x="17" y="11"/>
                      <a:pt x="14" y="15"/>
                      <a:pt x="11" y="1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0" y="24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6" name="Freeform 45"/>
              <p:cNvSpPr>
                <a:spLocks/>
              </p:cNvSpPr>
              <p:nvPr/>
            </p:nvSpPr>
            <p:spPr bwMode="auto">
              <a:xfrm>
                <a:off x="5510212" y="2965450"/>
                <a:ext cx="42862" cy="90488"/>
              </a:xfrm>
              <a:custGeom>
                <a:avLst/>
                <a:gdLst>
                  <a:gd name="T0" fmla="*/ 12 w 27"/>
                  <a:gd name="T1" fmla="*/ 12 h 57"/>
                  <a:gd name="T2" fmla="*/ 12 w 27"/>
                  <a:gd name="T3" fmla="*/ 12 h 57"/>
                  <a:gd name="T4" fmla="*/ 3 w 27"/>
                  <a:gd name="T5" fmla="*/ 17 h 57"/>
                  <a:gd name="T6" fmla="*/ 0 w 27"/>
                  <a:gd name="T7" fmla="*/ 7 h 57"/>
                  <a:gd name="T8" fmla="*/ 15 w 27"/>
                  <a:gd name="T9" fmla="*/ 0 h 57"/>
                  <a:gd name="T10" fmla="*/ 27 w 27"/>
                  <a:gd name="T11" fmla="*/ 0 h 57"/>
                  <a:gd name="T12" fmla="*/ 27 w 27"/>
                  <a:gd name="T13" fmla="*/ 57 h 57"/>
                  <a:gd name="T14" fmla="*/ 12 w 27"/>
                  <a:gd name="T15" fmla="*/ 57 h 57"/>
                  <a:gd name="T16" fmla="*/ 12 w 27"/>
                  <a:gd name="T17" fmla="*/ 12 h 57"/>
                  <a:gd name="T18" fmla="*/ 12 w 27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57">
                    <a:moveTo>
                      <a:pt x="12" y="12"/>
                    </a:moveTo>
                    <a:lnTo>
                      <a:pt x="12" y="12"/>
                    </a:lnTo>
                    <a:lnTo>
                      <a:pt x="3" y="1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7" y="0"/>
                    </a:lnTo>
                    <a:lnTo>
                      <a:pt x="27" y="57"/>
                    </a:lnTo>
                    <a:lnTo>
                      <a:pt x="12" y="57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7" name="Freeform 46"/>
              <p:cNvSpPr>
                <a:spLocks/>
              </p:cNvSpPr>
              <p:nvPr/>
            </p:nvSpPr>
            <p:spPr bwMode="auto">
              <a:xfrm>
                <a:off x="5770562" y="3203575"/>
                <a:ext cx="65087" cy="90488"/>
              </a:xfrm>
              <a:custGeom>
                <a:avLst/>
                <a:gdLst>
                  <a:gd name="T0" fmla="*/ 0 w 17"/>
                  <a:gd name="T1" fmla="*/ 24 h 24"/>
                  <a:gd name="T2" fmla="*/ 0 w 17"/>
                  <a:gd name="T3" fmla="*/ 21 h 24"/>
                  <a:gd name="T4" fmla="*/ 3 w 17"/>
                  <a:gd name="T5" fmla="*/ 18 h 24"/>
                  <a:gd name="T6" fmla="*/ 11 w 17"/>
                  <a:gd name="T7" fmla="*/ 8 h 24"/>
                  <a:gd name="T8" fmla="*/ 7 w 17"/>
                  <a:gd name="T9" fmla="*/ 4 h 24"/>
                  <a:gd name="T10" fmla="*/ 2 w 17"/>
                  <a:gd name="T11" fmla="*/ 6 h 24"/>
                  <a:gd name="T12" fmla="*/ 0 w 17"/>
                  <a:gd name="T13" fmla="*/ 2 h 24"/>
                  <a:gd name="T14" fmla="*/ 8 w 17"/>
                  <a:gd name="T15" fmla="*/ 0 h 24"/>
                  <a:gd name="T16" fmla="*/ 17 w 17"/>
                  <a:gd name="T17" fmla="*/ 7 h 24"/>
                  <a:gd name="T18" fmla="*/ 10 w 17"/>
                  <a:gd name="T19" fmla="*/ 18 h 24"/>
                  <a:gd name="T20" fmla="*/ 8 w 17"/>
                  <a:gd name="T21" fmla="*/ 20 h 24"/>
                  <a:gd name="T22" fmla="*/ 8 w 17"/>
                  <a:gd name="T23" fmla="*/ 20 h 24"/>
                  <a:gd name="T24" fmla="*/ 17 w 17"/>
                  <a:gd name="T25" fmla="*/ 20 h 24"/>
                  <a:gd name="T26" fmla="*/ 17 w 17"/>
                  <a:gd name="T27" fmla="*/ 24 h 24"/>
                  <a:gd name="T28" fmla="*/ 0 w 17"/>
                  <a:gd name="T2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" h="24">
                    <a:moveTo>
                      <a:pt x="0" y="24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8" y="13"/>
                      <a:pt x="11" y="11"/>
                      <a:pt x="11" y="8"/>
                    </a:cubicBezTo>
                    <a:cubicBezTo>
                      <a:pt x="11" y="6"/>
                      <a:pt x="10" y="4"/>
                      <a:pt x="7" y="4"/>
                    </a:cubicBezTo>
                    <a:cubicBezTo>
                      <a:pt x="5" y="4"/>
                      <a:pt x="3" y="5"/>
                      <a:pt x="2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1"/>
                      <a:pt x="5" y="0"/>
                      <a:pt x="8" y="0"/>
                    </a:cubicBezTo>
                    <a:cubicBezTo>
                      <a:pt x="14" y="0"/>
                      <a:pt x="17" y="3"/>
                      <a:pt x="17" y="7"/>
                    </a:cubicBezTo>
                    <a:cubicBezTo>
                      <a:pt x="17" y="11"/>
                      <a:pt x="14" y="15"/>
                      <a:pt x="10" y="1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0" y="24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8" name="Freeform 47"/>
              <p:cNvSpPr>
                <a:spLocks/>
              </p:cNvSpPr>
              <p:nvPr/>
            </p:nvSpPr>
            <p:spPr bwMode="auto">
              <a:xfrm>
                <a:off x="5883274" y="3565525"/>
                <a:ext cx="68262" cy="93663"/>
              </a:xfrm>
              <a:custGeom>
                <a:avLst/>
                <a:gdLst>
                  <a:gd name="T0" fmla="*/ 2 w 18"/>
                  <a:gd name="T1" fmla="*/ 19 h 25"/>
                  <a:gd name="T2" fmla="*/ 7 w 18"/>
                  <a:gd name="T3" fmla="*/ 21 h 25"/>
                  <a:gd name="T4" fmla="*/ 12 w 18"/>
                  <a:gd name="T5" fmla="*/ 18 h 25"/>
                  <a:gd name="T6" fmla="*/ 7 w 18"/>
                  <a:gd name="T7" fmla="*/ 14 h 25"/>
                  <a:gd name="T8" fmla="*/ 4 w 18"/>
                  <a:gd name="T9" fmla="*/ 14 h 25"/>
                  <a:gd name="T10" fmla="*/ 4 w 18"/>
                  <a:gd name="T11" fmla="*/ 10 h 25"/>
                  <a:gd name="T12" fmla="*/ 7 w 18"/>
                  <a:gd name="T13" fmla="*/ 10 h 25"/>
                  <a:gd name="T14" fmla="*/ 11 w 18"/>
                  <a:gd name="T15" fmla="*/ 7 h 25"/>
                  <a:gd name="T16" fmla="*/ 7 w 18"/>
                  <a:gd name="T17" fmla="*/ 5 h 25"/>
                  <a:gd name="T18" fmla="*/ 2 w 18"/>
                  <a:gd name="T19" fmla="*/ 6 h 25"/>
                  <a:gd name="T20" fmla="*/ 1 w 18"/>
                  <a:gd name="T21" fmla="*/ 2 h 25"/>
                  <a:gd name="T22" fmla="*/ 9 w 18"/>
                  <a:gd name="T23" fmla="*/ 0 h 25"/>
                  <a:gd name="T24" fmla="*/ 17 w 18"/>
                  <a:gd name="T25" fmla="*/ 6 h 25"/>
                  <a:gd name="T26" fmla="*/ 12 w 18"/>
                  <a:gd name="T27" fmla="*/ 12 h 25"/>
                  <a:gd name="T28" fmla="*/ 12 w 18"/>
                  <a:gd name="T29" fmla="*/ 12 h 25"/>
                  <a:gd name="T30" fmla="*/ 18 w 18"/>
                  <a:gd name="T31" fmla="*/ 18 h 25"/>
                  <a:gd name="T32" fmla="*/ 8 w 18"/>
                  <a:gd name="T33" fmla="*/ 25 h 25"/>
                  <a:gd name="T34" fmla="*/ 0 w 18"/>
                  <a:gd name="T35" fmla="*/ 24 h 25"/>
                  <a:gd name="T36" fmla="*/ 2 w 18"/>
                  <a:gd name="T37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5">
                    <a:moveTo>
                      <a:pt x="2" y="19"/>
                    </a:moveTo>
                    <a:cubicBezTo>
                      <a:pt x="3" y="20"/>
                      <a:pt x="5" y="21"/>
                      <a:pt x="7" y="21"/>
                    </a:cubicBezTo>
                    <a:cubicBezTo>
                      <a:pt x="10" y="21"/>
                      <a:pt x="12" y="19"/>
                      <a:pt x="12" y="18"/>
                    </a:cubicBezTo>
                    <a:cubicBezTo>
                      <a:pt x="12" y="15"/>
                      <a:pt x="9" y="14"/>
                      <a:pt x="7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9" y="10"/>
                      <a:pt x="11" y="9"/>
                      <a:pt x="11" y="7"/>
                    </a:cubicBezTo>
                    <a:cubicBezTo>
                      <a:pt x="11" y="6"/>
                      <a:pt x="10" y="5"/>
                      <a:pt x="7" y="5"/>
                    </a:cubicBezTo>
                    <a:cubicBezTo>
                      <a:pt x="5" y="5"/>
                      <a:pt x="3" y="6"/>
                      <a:pt x="2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1"/>
                      <a:pt x="6" y="0"/>
                      <a:pt x="9" y="0"/>
                    </a:cubicBezTo>
                    <a:cubicBezTo>
                      <a:pt x="14" y="0"/>
                      <a:pt x="17" y="3"/>
                      <a:pt x="17" y="6"/>
                    </a:cubicBezTo>
                    <a:cubicBezTo>
                      <a:pt x="17" y="9"/>
                      <a:pt x="15" y="11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5" y="12"/>
                      <a:pt x="18" y="15"/>
                      <a:pt x="18" y="18"/>
                    </a:cubicBezTo>
                    <a:cubicBezTo>
                      <a:pt x="18" y="22"/>
                      <a:pt x="14" y="25"/>
                      <a:pt x="8" y="25"/>
                    </a:cubicBezTo>
                    <a:cubicBezTo>
                      <a:pt x="5" y="25"/>
                      <a:pt x="2" y="24"/>
                      <a:pt x="0" y="24"/>
                    </a:cubicBezTo>
                    <a:lnTo>
                      <a:pt x="2" y="1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9" name="Freeform 48"/>
              <p:cNvSpPr>
                <a:spLocks noEditPoints="1"/>
              </p:cNvSpPr>
              <p:nvPr/>
            </p:nvSpPr>
            <p:spPr bwMode="auto">
              <a:xfrm>
                <a:off x="5770562" y="3919538"/>
                <a:ext cx="71437" cy="93663"/>
              </a:xfrm>
              <a:custGeom>
                <a:avLst/>
                <a:gdLst>
                  <a:gd name="T0" fmla="*/ 11 w 19"/>
                  <a:gd name="T1" fmla="*/ 25 h 25"/>
                  <a:gd name="T2" fmla="*/ 11 w 19"/>
                  <a:gd name="T3" fmla="*/ 19 h 25"/>
                  <a:gd name="T4" fmla="*/ 0 w 19"/>
                  <a:gd name="T5" fmla="*/ 19 h 25"/>
                  <a:gd name="T6" fmla="*/ 0 w 19"/>
                  <a:gd name="T7" fmla="*/ 15 h 25"/>
                  <a:gd name="T8" fmla="*/ 10 w 19"/>
                  <a:gd name="T9" fmla="*/ 0 h 25"/>
                  <a:gd name="T10" fmla="*/ 17 w 19"/>
                  <a:gd name="T11" fmla="*/ 0 h 25"/>
                  <a:gd name="T12" fmla="*/ 17 w 19"/>
                  <a:gd name="T13" fmla="*/ 15 h 25"/>
                  <a:gd name="T14" fmla="*/ 19 w 19"/>
                  <a:gd name="T15" fmla="*/ 15 h 25"/>
                  <a:gd name="T16" fmla="*/ 19 w 19"/>
                  <a:gd name="T17" fmla="*/ 19 h 25"/>
                  <a:gd name="T18" fmla="*/ 17 w 19"/>
                  <a:gd name="T19" fmla="*/ 19 h 25"/>
                  <a:gd name="T20" fmla="*/ 17 w 19"/>
                  <a:gd name="T21" fmla="*/ 25 h 25"/>
                  <a:gd name="T22" fmla="*/ 11 w 19"/>
                  <a:gd name="T23" fmla="*/ 25 h 25"/>
                  <a:gd name="T24" fmla="*/ 11 w 19"/>
                  <a:gd name="T25" fmla="*/ 15 h 25"/>
                  <a:gd name="T26" fmla="*/ 11 w 19"/>
                  <a:gd name="T27" fmla="*/ 9 h 25"/>
                  <a:gd name="T28" fmla="*/ 11 w 19"/>
                  <a:gd name="T29" fmla="*/ 5 h 25"/>
                  <a:gd name="T30" fmla="*/ 11 w 19"/>
                  <a:gd name="T31" fmla="*/ 5 h 25"/>
                  <a:gd name="T32" fmla="*/ 9 w 19"/>
                  <a:gd name="T33" fmla="*/ 9 h 25"/>
                  <a:gd name="T34" fmla="*/ 6 w 19"/>
                  <a:gd name="T35" fmla="*/ 15 h 25"/>
                  <a:gd name="T36" fmla="*/ 6 w 19"/>
                  <a:gd name="T37" fmla="*/ 15 h 25"/>
                  <a:gd name="T38" fmla="*/ 11 w 19"/>
                  <a:gd name="T39" fmla="*/ 1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" h="25">
                    <a:moveTo>
                      <a:pt x="11" y="25"/>
                    </a:moveTo>
                    <a:cubicBezTo>
                      <a:pt x="11" y="19"/>
                      <a:pt x="11" y="19"/>
                      <a:pt x="1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5"/>
                      <a:pt x="17" y="25"/>
                      <a:pt x="17" y="25"/>
                    </a:cubicBezTo>
                    <a:lnTo>
                      <a:pt x="11" y="25"/>
                    </a:lnTo>
                    <a:close/>
                    <a:moveTo>
                      <a:pt x="11" y="15"/>
                    </a:moveTo>
                    <a:cubicBezTo>
                      <a:pt x="11" y="9"/>
                      <a:pt x="11" y="9"/>
                      <a:pt x="11" y="9"/>
                    </a:cubicBezTo>
                    <a:cubicBezTo>
                      <a:pt x="11" y="8"/>
                      <a:pt x="11" y="6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6"/>
                      <a:pt x="10" y="8"/>
                      <a:pt x="9" y="9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lnTo>
                      <a:pt x="11" y="1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0" name="Freeform 49"/>
              <p:cNvSpPr>
                <a:spLocks/>
              </p:cNvSpPr>
              <p:nvPr/>
            </p:nvSpPr>
            <p:spPr bwMode="auto">
              <a:xfrm>
                <a:off x="5529262" y="4160838"/>
                <a:ext cx="68262" cy="93663"/>
              </a:xfrm>
              <a:custGeom>
                <a:avLst/>
                <a:gdLst>
                  <a:gd name="T0" fmla="*/ 17 w 18"/>
                  <a:gd name="T1" fmla="*/ 5 h 25"/>
                  <a:gd name="T2" fmla="*/ 7 w 18"/>
                  <a:gd name="T3" fmla="*/ 5 h 25"/>
                  <a:gd name="T4" fmla="*/ 7 w 18"/>
                  <a:gd name="T5" fmla="*/ 9 h 25"/>
                  <a:gd name="T6" fmla="*/ 8 w 18"/>
                  <a:gd name="T7" fmla="*/ 8 h 25"/>
                  <a:gd name="T8" fmla="*/ 15 w 18"/>
                  <a:gd name="T9" fmla="*/ 10 h 25"/>
                  <a:gd name="T10" fmla="*/ 18 w 18"/>
                  <a:gd name="T11" fmla="*/ 16 h 25"/>
                  <a:gd name="T12" fmla="*/ 7 w 18"/>
                  <a:gd name="T13" fmla="*/ 25 h 25"/>
                  <a:gd name="T14" fmla="*/ 0 w 18"/>
                  <a:gd name="T15" fmla="*/ 23 h 25"/>
                  <a:gd name="T16" fmla="*/ 1 w 18"/>
                  <a:gd name="T17" fmla="*/ 19 h 25"/>
                  <a:gd name="T18" fmla="*/ 7 w 18"/>
                  <a:gd name="T19" fmla="*/ 20 h 25"/>
                  <a:gd name="T20" fmla="*/ 12 w 18"/>
                  <a:gd name="T21" fmla="*/ 17 h 25"/>
                  <a:gd name="T22" fmla="*/ 5 w 18"/>
                  <a:gd name="T23" fmla="*/ 13 h 25"/>
                  <a:gd name="T24" fmla="*/ 2 w 18"/>
                  <a:gd name="T25" fmla="*/ 13 h 25"/>
                  <a:gd name="T26" fmla="*/ 3 w 18"/>
                  <a:gd name="T27" fmla="*/ 0 h 25"/>
                  <a:gd name="T28" fmla="*/ 17 w 18"/>
                  <a:gd name="T29" fmla="*/ 0 h 25"/>
                  <a:gd name="T30" fmla="*/ 17 w 18"/>
                  <a:gd name="T31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" h="25">
                    <a:moveTo>
                      <a:pt x="17" y="5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8"/>
                      <a:pt x="8" y="8"/>
                      <a:pt x="8" y="8"/>
                    </a:cubicBezTo>
                    <a:cubicBezTo>
                      <a:pt x="10" y="8"/>
                      <a:pt x="13" y="9"/>
                      <a:pt x="15" y="10"/>
                    </a:cubicBezTo>
                    <a:cubicBezTo>
                      <a:pt x="16" y="11"/>
                      <a:pt x="18" y="13"/>
                      <a:pt x="18" y="16"/>
                    </a:cubicBezTo>
                    <a:cubicBezTo>
                      <a:pt x="18" y="21"/>
                      <a:pt x="14" y="25"/>
                      <a:pt x="7" y="25"/>
                    </a:cubicBezTo>
                    <a:cubicBezTo>
                      <a:pt x="4" y="25"/>
                      <a:pt x="2" y="24"/>
                      <a:pt x="0" y="23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2" y="20"/>
                      <a:pt x="5" y="20"/>
                      <a:pt x="7" y="20"/>
                    </a:cubicBezTo>
                    <a:cubicBezTo>
                      <a:pt x="9" y="20"/>
                      <a:pt x="12" y="19"/>
                      <a:pt x="12" y="17"/>
                    </a:cubicBezTo>
                    <a:cubicBezTo>
                      <a:pt x="12" y="14"/>
                      <a:pt x="10" y="13"/>
                      <a:pt x="5" y="13"/>
                    </a:cubicBezTo>
                    <a:cubicBezTo>
                      <a:pt x="4" y="13"/>
                      <a:pt x="3" y="13"/>
                      <a:pt x="2" y="1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5"/>
                      <a:pt x="17" y="5"/>
                      <a:pt x="17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1" name="Freeform 50"/>
              <p:cNvSpPr>
                <a:spLocks noEditPoints="1"/>
              </p:cNvSpPr>
              <p:nvPr/>
            </p:nvSpPr>
            <p:spPr bwMode="auto">
              <a:xfrm>
                <a:off x="5180012" y="4254500"/>
                <a:ext cx="66675" cy="93663"/>
              </a:xfrm>
              <a:custGeom>
                <a:avLst/>
                <a:gdLst>
                  <a:gd name="T0" fmla="*/ 16 w 18"/>
                  <a:gd name="T1" fmla="*/ 4 h 25"/>
                  <a:gd name="T2" fmla="*/ 13 w 18"/>
                  <a:gd name="T3" fmla="*/ 4 h 25"/>
                  <a:gd name="T4" fmla="*/ 5 w 18"/>
                  <a:gd name="T5" fmla="*/ 10 h 25"/>
                  <a:gd name="T6" fmla="*/ 6 w 18"/>
                  <a:gd name="T7" fmla="*/ 10 h 25"/>
                  <a:gd name="T8" fmla="*/ 11 w 18"/>
                  <a:gd name="T9" fmla="*/ 8 h 25"/>
                  <a:gd name="T10" fmla="*/ 18 w 18"/>
                  <a:gd name="T11" fmla="*/ 16 h 25"/>
                  <a:gd name="T12" fmla="*/ 9 w 18"/>
                  <a:gd name="T13" fmla="*/ 25 h 25"/>
                  <a:gd name="T14" fmla="*/ 0 w 18"/>
                  <a:gd name="T15" fmla="*/ 14 h 25"/>
                  <a:gd name="T16" fmla="*/ 4 w 18"/>
                  <a:gd name="T17" fmla="*/ 3 h 25"/>
                  <a:gd name="T18" fmla="*/ 13 w 18"/>
                  <a:gd name="T19" fmla="*/ 0 h 25"/>
                  <a:gd name="T20" fmla="*/ 16 w 18"/>
                  <a:gd name="T21" fmla="*/ 0 h 25"/>
                  <a:gd name="T22" fmla="*/ 16 w 18"/>
                  <a:gd name="T23" fmla="*/ 4 h 25"/>
                  <a:gd name="T24" fmla="*/ 12 w 18"/>
                  <a:gd name="T25" fmla="*/ 16 h 25"/>
                  <a:gd name="T26" fmla="*/ 9 w 18"/>
                  <a:gd name="T27" fmla="*/ 12 h 25"/>
                  <a:gd name="T28" fmla="*/ 6 w 18"/>
                  <a:gd name="T29" fmla="*/ 14 h 25"/>
                  <a:gd name="T30" fmla="*/ 5 w 18"/>
                  <a:gd name="T31" fmla="*/ 16 h 25"/>
                  <a:gd name="T32" fmla="*/ 9 w 18"/>
                  <a:gd name="T33" fmla="*/ 21 h 25"/>
                  <a:gd name="T34" fmla="*/ 12 w 18"/>
                  <a:gd name="T35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" h="25">
                    <a:moveTo>
                      <a:pt x="16" y="4"/>
                    </a:moveTo>
                    <a:cubicBezTo>
                      <a:pt x="15" y="4"/>
                      <a:pt x="14" y="4"/>
                      <a:pt x="13" y="4"/>
                    </a:cubicBezTo>
                    <a:cubicBezTo>
                      <a:pt x="8" y="5"/>
                      <a:pt x="6" y="7"/>
                      <a:pt x="5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9"/>
                      <a:pt x="8" y="8"/>
                      <a:pt x="11" y="8"/>
                    </a:cubicBezTo>
                    <a:cubicBezTo>
                      <a:pt x="15" y="8"/>
                      <a:pt x="18" y="11"/>
                      <a:pt x="18" y="16"/>
                    </a:cubicBezTo>
                    <a:cubicBezTo>
                      <a:pt x="18" y="21"/>
                      <a:pt x="15" y="25"/>
                      <a:pt x="9" y="25"/>
                    </a:cubicBezTo>
                    <a:cubicBezTo>
                      <a:pt x="3" y="25"/>
                      <a:pt x="0" y="20"/>
                      <a:pt x="0" y="14"/>
                    </a:cubicBezTo>
                    <a:cubicBezTo>
                      <a:pt x="0" y="10"/>
                      <a:pt x="1" y="6"/>
                      <a:pt x="4" y="3"/>
                    </a:cubicBezTo>
                    <a:cubicBezTo>
                      <a:pt x="6" y="1"/>
                      <a:pt x="10" y="0"/>
                      <a:pt x="13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16" y="4"/>
                      <a:pt x="16" y="4"/>
                      <a:pt x="16" y="4"/>
                    </a:cubicBezTo>
                    <a:close/>
                    <a:moveTo>
                      <a:pt x="12" y="16"/>
                    </a:moveTo>
                    <a:cubicBezTo>
                      <a:pt x="12" y="14"/>
                      <a:pt x="11" y="12"/>
                      <a:pt x="9" y="12"/>
                    </a:cubicBezTo>
                    <a:cubicBezTo>
                      <a:pt x="7" y="12"/>
                      <a:pt x="6" y="13"/>
                      <a:pt x="6" y="14"/>
                    </a:cubicBezTo>
                    <a:cubicBezTo>
                      <a:pt x="5" y="15"/>
                      <a:pt x="5" y="15"/>
                      <a:pt x="5" y="16"/>
                    </a:cubicBezTo>
                    <a:cubicBezTo>
                      <a:pt x="5" y="18"/>
                      <a:pt x="7" y="21"/>
                      <a:pt x="9" y="21"/>
                    </a:cubicBezTo>
                    <a:cubicBezTo>
                      <a:pt x="11" y="21"/>
                      <a:pt x="12" y="19"/>
                      <a:pt x="12" y="1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2" name="Freeform 51"/>
              <p:cNvSpPr>
                <a:spLocks/>
              </p:cNvSpPr>
              <p:nvPr/>
            </p:nvSpPr>
            <p:spPr bwMode="auto">
              <a:xfrm>
                <a:off x="4848224" y="4160838"/>
                <a:ext cx="63500" cy="93663"/>
              </a:xfrm>
              <a:custGeom>
                <a:avLst/>
                <a:gdLst>
                  <a:gd name="T0" fmla="*/ 40 w 40"/>
                  <a:gd name="T1" fmla="*/ 0 h 59"/>
                  <a:gd name="T2" fmla="*/ 40 w 40"/>
                  <a:gd name="T3" fmla="*/ 9 h 59"/>
                  <a:gd name="T4" fmla="*/ 16 w 40"/>
                  <a:gd name="T5" fmla="*/ 59 h 59"/>
                  <a:gd name="T6" fmla="*/ 2 w 40"/>
                  <a:gd name="T7" fmla="*/ 59 h 59"/>
                  <a:gd name="T8" fmla="*/ 26 w 40"/>
                  <a:gd name="T9" fmla="*/ 12 h 59"/>
                  <a:gd name="T10" fmla="*/ 26 w 40"/>
                  <a:gd name="T11" fmla="*/ 12 h 59"/>
                  <a:gd name="T12" fmla="*/ 0 w 40"/>
                  <a:gd name="T13" fmla="*/ 12 h 59"/>
                  <a:gd name="T14" fmla="*/ 0 w 40"/>
                  <a:gd name="T15" fmla="*/ 0 h 59"/>
                  <a:gd name="T16" fmla="*/ 40 w 40"/>
                  <a:gd name="T17" fmla="*/ 0 h 59"/>
                  <a:gd name="T18" fmla="*/ 40 w 40"/>
                  <a:gd name="T1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59">
                    <a:moveTo>
                      <a:pt x="40" y="0"/>
                    </a:moveTo>
                    <a:lnTo>
                      <a:pt x="40" y="9"/>
                    </a:lnTo>
                    <a:lnTo>
                      <a:pt x="16" y="59"/>
                    </a:lnTo>
                    <a:lnTo>
                      <a:pt x="2" y="59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3" name="Freeform 52"/>
              <p:cNvSpPr>
                <a:spLocks noEditPoints="1"/>
              </p:cNvSpPr>
              <p:nvPr/>
            </p:nvSpPr>
            <p:spPr bwMode="auto">
              <a:xfrm>
                <a:off x="4584699" y="3919538"/>
                <a:ext cx="66675" cy="93663"/>
              </a:xfrm>
              <a:custGeom>
                <a:avLst/>
                <a:gdLst>
                  <a:gd name="T0" fmla="*/ 4 w 18"/>
                  <a:gd name="T1" fmla="*/ 12 h 25"/>
                  <a:gd name="T2" fmla="*/ 0 w 18"/>
                  <a:gd name="T3" fmla="*/ 7 h 25"/>
                  <a:gd name="T4" fmla="*/ 9 w 18"/>
                  <a:gd name="T5" fmla="*/ 0 h 25"/>
                  <a:gd name="T6" fmla="*/ 17 w 18"/>
                  <a:gd name="T7" fmla="*/ 6 h 25"/>
                  <a:gd name="T8" fmla="*/ 13 w 18"/>
                  <a:gd name="T9" fmla="*/ 12 h 25"/>
                  <a:gd name="T10" fmla="*/ 13 w 18"/>
                  <a:gd name="T11" fmla="*/ 12 h 25"/>
                  <a:gd name="T12" fmla="*/ 18 w 18"/>
                  <a:gd name="T13" fmla="*/ 18 h 25"/>
                  <a:gd name="T14" fmla="*/ 9 w 18"/>
                  <a:gd name="T15" fmla="*/ 25 h 25"/>
                  <a:gd name="T16" fmla="*/ 0 w 18"/>
                  <a:gd name="T17" fmla="*/ 18 h 25"/>
                  <a:gd name="T18" fmla="*/ 4 w 18"/>
                  <a:gd name="T19" fmla="*/ 12 h 25"/>
                  <a:gd name="T20" fmla="*/ 4 w 18"/>
                  <a:gd name="T21" fmla="*/ 12 h 25"/>
                  <a:gd name="T22" fmla="*/ 12 w 18"/>
                  <a:gd name="T23" fmla="*/ 18 h 25"/>
                  <a:gd name="T24" fmla="*/ 8 w 18"/>
                  <a:gd name="T25" fmla="*/ 14 h 25"/>
                  <a:gd name="T26" fmla="*/ 5 w 18"/>
                  <a:gd name="T27" fmla="*/ 18 h 25"/>
                  <a:gd name="T28" fmla="*/ 9 w 18"/>
                  <a:gd name="T29" fmla="*/ 21 h 25"/>
                  <a:gd name="T30" fmla="*/ 12 w 18"/>
                  <a:gd name="T31" fmla="*/ 18 h 25"/>
                  <a:gd name="T32" fmla="*/ 6 w 18"/>
                  <a:gd name="T33" fmla="*/ 7 h 25"/>
                  <a:gd name="T34" fmla="*/ 9 w 18"/>
                  <a:gd name="T35" fmla="*/ 10 h 25"/>
                  <a:gd name="T36" fmla="*/ 12 w 18"/>
                  <a:gd name="T37" fmla="*/ 7 h 25"/>
                  <a:gd name="T38" fmla="*/ 9 w 18"/>
                  <a:gd name="T39" fmla="*/ 4 h 25"/>
                  <a:gd name="T40" fmla="*/ 6 w 18"/>
                  <a:gd name="T41" fmla="*/ 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25">
                    <a:moveTo>
                      <a:pt x="4" y="12"/>
                    </a:moveTo>
                    <a:cubicBezTo>
                      <a:pt x="2" y="11"/>
                      <a:pt x="0" y="9"/>
                      <a:pt x="0" y="7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5" y="0"/>
                      <a:pt x="17" y="3"/>
                      <a:pt x="17" y="6"/>
                    </a:cubicBezTo>
                    <a:cubicBezTo>
                      <a:pt x="17" y="8"/>
                      <a:pt x="16" y="10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6" y="13"/>
                      <a:pt x="18" y="15"/>
                      <a:pt x="18" y="18"/>
                    </a:cubicBezTo>
                    <a:cubicBezTo>
                      <a:pt x="18" y="22"/>
                      <a:pt x="14" y="25"/>
                      <a:pt x="9" y="25"/>
                    </a:cubicBezTo>
                    <a:cubicBezTo>
                      <a:pt x="2" y="25"/>
                      <a:pt x="0" y="22"/>
                      <a:pt x="0" y="18"/>
                    </a:cubicBezTo>
                    <a:cubicBezTo>
                      <a:pt x="0" y="15"/>
                      <a:pt x="1" y="13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lose/>
                    <a:moveTo>
                      <a:pt x="12" y="18"/>
                    </a:moveTo>
                    <a:cubicBezTo>
                      <a:pt x="12" y="16"/>
                      <a:pt x="11" y="15"/>
                      <a:pt x="8" y="14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11" y="21"/>
                      <a:pt x="12" y="20"/>
                      <a:pt x="12" y="18"/>
                    </a:cubicBezTo>
                    <a:close/>
                    <a:moveTo>
                      <a:pt x="6" y="7"/>
                    </a:moveTo>
                    <a:cubicBezTo>
                      <a:pt x="6" y="8"/>
                      <a:pt x="7" y="9"/>
                      <a:pt x="9" y="10"/>
                    </a:cubicBezTo>
                    <a:cubicBezTo>
                      <a:pt x="10" y="10"/>
                      <a:pt x="12" y="8"/>
                      <a:pt x="12" y="7"/>
                    </a:cubicBezTo>
                    <a:cubicBezTo>
                      <a:pt x="12" y="5"/>
                      <a:pt x="11" y="4"/>
                      <a:pt x="9" y="4"/>
                    </a:cubicBezTo>
                    <a:cubicBezTo>
                      <a:pt x="7" y="4"/>
                      <a:pt x="6" y="5"/>
                      <a:pt x="6" y="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4" name="Freeform 53"/>
              <p:cNvSpPr>
                <a:spLocks noEditPoints="1"/>
              </p:cNvSpPr>
              <p:nvPr/>
            </p:nvSpPr>
            <p:spPr bwMode="auto">
              <a:xfrm>
                <a:off x="4475162" y="3554413"/>
                <a:ext cx="66675" cy="93663"/>
              </a:xfrm>
              <a:custGeom>
                <a:avLst/>
                <a:gdLst>
                  <a:gd name="T0" fmla="*/ 2 w 18"/>
                  <a:gd name="T1" fmla="*/ 21 h 25"/>
                  <a:gd name="T2" fmla="*/ 4 w 18"/>
                  <a:gd name="T3" fmla="*/ 21 h 25"/>
                  <a:gd name="T4" fmla="*/ 9 w 18"/>
                  <a:gd name="T5" fmla="*/ 19 h 25"/>
                  <a:gd name="T6" fmla="*/ 12 w 18"/>
                  <a:gd name="T7" fmla="*/ 15 h 25"/>
                  <a:gd name="T8" fmla="*/ 12 w 18"/>
                  <a:gd name="T9" fmla="*/ 15 h 25"/>
                  <a:gd name="T10" fmla="*/ 7 w 18"/>
                  <a:gd name="T11" fmla="*/ 16 h 25"/>
                  <a:gd name="T12" fmla="*/ 0 w 18"/>
                  <a:gd name="T13" fmla="*/ 9 h 25"/>
                  <a:gd name="T14" fmla="*/ 9 w 18"/>
                  <a:gd name="T15" fmla="*/ 0 h 25"/>
                  <a:gd name="T16" fmla="*/ 18 w 18"/>
                  <a:gd name="T17" fmla="*/ 11 h 25"/>
                  <a:gd name="T18" fmla="*/ 14 w 18"/>
                  <a:gd name="T19" fmla="*/ 22 h 25"/>
                  <a:gd name="T20" fmla="*/ 4 w 18"/>
                  <a:gd name="T21" fmla="*/ 25 h 25"/>
                  <a:gd name="T22" fmla="*/ 2 w 18"/>
                  <a:gd name="T23" fmla="*/ 25 h 25"/>
                  <a:gd name="T24" fmla="*/ 2 w 18"/>
                  <a:gd name="T25" fmla="*/ 21 h 25"/>
                  <a:gd name="T26" fmla="*/ 5 w 18"/>
                  <a:gd name="T27" fmla="*/ 8 h 25"/>
                  <a:gd name="T28" fmla="*/ 9 w 18"/>
                  <a:gd name="T29" fmla="*/ 12 h 25"/>
                  <a:gd name="T30" fmla="*/ 12 w 18"/>
                  <a:gd name="T31" fmla="*/ 11 h 25"/>
                  <a:gd name="T32" fmla="*/ 12 w 18"/>
                  <a:gd name="T33" fmla="*/ 9 h 25"/>
                  <a:gd name="T34" fmla="*/ 8 w 18"/>
                  <a:gd name="T35" fmla="*/ 4 h 25"/>
                  <a:gd name="T36" fmla="*/ 5 w 18"/>
                  <a:gd name="T37" fmla="*/ 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5">
                    <a:moveTo>
                      <a:pt x="2" y="21"/>
                    </a:moveTo>
                    <a:cubicBezTo>
                      <a:pt x="2" y="21"/>
                      <a:pt x="3" y="21"/>
                      <a:pt x="4" y="21"/>
                    </a:cubicBezTo>
                    <a:cubicBezTo>
                      <a:pt x="6" y="21"/>
                      <a:pt x="8" y="20"/>
                      <a:pt x="9" y="19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1" y="16"/>
                      <a:pt x="9" y="16"/>
                      <a:pt x="7" y="16"/>
                    </a:cubicBezTo>
                    <a:cubicBezTo>
                      <a:pt x="3" y="16"/>
                      <a:pt x="0" y="14"/>
                      <a:pt x="0" y="9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15" y="0"/>
                      <a:pt x="18" y="5"/>
                      <a:pt x="18" y="11"/>
                    </a:cubicBezTo>
                    <a:cubicBezTo>
                      <a:pt x="18" y="16"/>
                      <a:pt x="16" y="19"/>
                      <a:pt x="14" y="22"/>
                    </a:cubicBezTo>
                    <a:cubicBezTo>
                      <a:pt x="11" y="24"/>
                      <a:pt x="8" y="25"/>
                      <a:pt x="4" y="25"/>
                    </a:cubicBezTo>
                    <a:cubicBezTo>
                      <a:pt x="3" y="25"/>
                      <a:pt x="2" y="25"/>
                      <a:pt x="2" y="25"/>
                    </a:cubicBezTo>
                    <a:cubicBezTo>
                      <a:pt x="2" y="21"/>
                      <a:pt x="2" y="21"/>
                      <a:pt x="2" y="21"/>
                    </a:cubicBezTo>
                    <a:close/>
                    <a:moveTo>
                      <a:pt x="5" y="8"/>
                    </a:moveTo>
                    <a:cubicBezTo>
                      <a:pt x="5" y="11"/>
                      <a:pt x="6" y="12"/>
                      <a:pt x="9" y="12"/>
                    </a:cubicBezTo>
                    <a:cubicBezTo>
                      <a:pt x="10" y="12"/>
                      <a:pt x="11" y="12"/>
                      <a:pt x="12" y="11"/>
                    </a:cubicBezTo>
                    <a:cubicBezTo>
                      <a:pt x="12" y="10"/>
                      <a:pt x="12" y="10"/>
                      <a:pt x="12" y="9"/>
                    </a:cubicBezTo>
                    <a:cubicBezTo>
                      <a:pt x="12" y="7"/>
                      <a:pt x="11" y="4"/>
                      <a:pt x="8" y="4"/>
                    </a:cubicBezTo>
                    <a:cubicBezTo>
                      <a:pt x="7" y="4"/>
                      <a:pt x="5" y="6"/>
                      <a:pt x="5" y="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5" name="Freeform 54"/>
              <p:cNvSpPr>
                <a:spLocks/>
              </p:cNvSpPr>
              <p:nvPr/>
            </p:nvSpPr>
            <p:spPr bwMode="auto">
              <a:xfrm>
                <a:off x="4591049" y="3214688"/>
                <a:ext cx="41275" cy="90488"/>
              </a:xfrm>
              <a:custGeom>
                <a:avLst/>
                <a:gdLst>
                  <a:gd name="T0" fmla="*/ 15 w 26"/>
                  <a:gd name="T1" fmla="*/ 12 h 57"/>
                  <a:gd name="T2" fmla="*/ 12 w 26"/>
                  <a:gd name="T3" fmla="*/ 12 h 57"/>
                  <a:gd name="T4" fmla="*/ 3 w 26"/>
                  <a:gd name="T5" fmla="*/ 17 h 57"/>
                  <a:gd name="T6" fmla="*/ 0 w 26"/>
                  <a:gd name="T7" fmla="*/ 7 h 57"/>
                  <a:gd name="T8" fmla="*/ 15 w 26"/>
                  <a:gd name="T9" fmla="*/ 0 h 57"/>
                  <a:gd name="T10" fmla="*/ 26 w 26"/>
                  <a:gd name="T11" fmla="*/ 0 h 57"/>
                  <a:gd name="T12" fmla="*/ 26 w 26"/>
                  <a:gd name="T13" fmla="*/ 57 h 57"/>
                  <a:gd name="T14" fmla="*/ 15 w 26"/>
                  <a:gd name="T15" fmla="*/ 57 h 57"/>
                  <a:gd name="T16" fmla="*/ 15 w 26"/>
                  <a:gd name="T17" fmla="*/ 12 h 57"/>
                  <a:gd name="T18" fmla="*/ 15 w 26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7">
                    <a:moveTo>
                      <a:pt x="15" y="12"/>
                    </a:moveTo>
                    <a:lnTo>
                      <a:pt x="12" y="12"/>
                    </a:lnTo>
                    <a:lnTo>
                      <a:pt x="3" y="1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6" y="0"/>
                    </a:lnTo>
                    <a:lnTo>
                      <a:pt x="26" y="57"/>
                    </a:lnTo>
                    <a:lnTo>
                      <a:pt x="15" y="57"/>
                    </a:lnTo>
                    <a:lnTo>
                      <a:pt x="15" y="12"/>
                    </a:lnTo>
                    <a:lnTo>
                      <a:pt x="15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6" name="Freeform 55"/>
              <p:cNvSpPr>
                <a:spLocks noEditPoints="1"/>
              </p:cNvSpPr>
              <p:nvPr/>
            </p:nvSpPr>
            <p:spPr bwMode="auto">
              <a:xfrm>
                <a:off x="4645024" y="3214688"/>
                <a:ext cx="66675" cy="93663"/>
              </a:xfrm>
              <a:custGeom>
                <a:avLst/>
                <a:gdLst>
                  <a:gd name="T0" fmla="*/ 18 w 18"/>
                  <a:gd name="T1" fmla="*/ 12 h 25"/>
                  <a:gd name="T2" fmla="*/ 9 w 18"/>
                  <a:gd name="T3" fmla="*/ 25 h 25"/>
                  <a:gd name="T4" fmla="*/ 0 w 18"/>
                  <a:gd name="T5" fmla="*/ 12 h 25"/>
                  <a:gd name="T6" fmla="*/ 9 w 18"/>
                  <a:gd name="T7" fmla="*/ 0 h 25"/>
                  <a:gd name="T8" fmla="*/ 18 w 18"/>
                  <a:gd name="T9" fmla="*/ 12 h 25"/>
                  <a:gd name="T10" fmla="*/ 5 w 18"/>
                  <a:gd name="T11" fmla="*/ 12 h 25"/>
                  <a:gd name="T12" fmla="*/ 9 w 18"/>
                  <a:gd name="T13" fmla="*/ 20 h 25"/>
                  <a:gd name="T14" fmla="*/ 12 w 18"/>
                  <a:gd name="T15" fmla="*/ 12 h 25"/>
                  <a:gd name="T16" fmla="*/ 9 w 18"/>
                  <a:gd name="T17" fmla="*/ 4 h 25"/>
                  <a:gd name="T18" fmla="*/ 5 w 18"/>
                  <a:gd name="T1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25">
                    <a:moveTo>
                      <a:pt x="18" y="12"/>
                    </a:moveTo>
                    <a:cubicBezTo>
                      <a:pt x="18" y="20"/>
                      <a:pt x="15" y="25"/>
                      <a:pt x="9" y="25"/>
                    </a:cubicBezTo>
                    <a:cubicBezTo>
                      <a:pt x="2" y="25"/>
                      <a:pt x="0" y="19"/>
                      <a:pt x="0" y="12"/>
                    </a:cubicBezTo>
                    <a:cubicBezTo>
                      <a:pt x="0" y="5"/>
                      <a:pt x="3" y="0"/>
                      <a:pt x="9" y="0"/>
                    </a:cubicBezTo>
                    <a:cubicBezTo>
                      <a:pt x="15" y="0"/>
                      <a:pt x="18" y="5"/>
                      <a:pt x="18" y="12"/>
                    </a:cubicBezTo>
                    <a:close/>
                    <a:moveTo>
                      <a:pt x="5" y="12"/>
                    </a:moveTo>
                    <a:cubicBezTo>
                      <a:pt x="5" y="18"/>
                      <a:pt x="7" y="20"/>
                      <a:pt x="9" y="20"/>
                    </a:cubicBezTo>
                    <a:cubicBezTo>
                      <a:pt x="11" y="20"/>
                      <a:pt x="12" y="18"/>
                      <a:pt x="12" y="12"/>
                    </a:cubicBezTo>
                    <a:cubicBezTo>
                      <a:pt x="12" y="7"/>
                      <a:pt x="11" y="4"/>
                      <a:pt x="9" y="4"/>
                    </a:cubicBezTo>
                    <a:cubicBezTo>
                      <a:pt x="7" y="4"/>
                      <a:pt x="5" y="7"/>
                      <a:pt x="5" y="1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7" name="Freeform 56"/>
              <p:cNvSpPr>
                <a:spLocks/>
              </p:cNvSpPr>
              <p:nvPr/>
            </p:nvSpPr>
            <p:spPr bwMode="auto">
              <a:xfrm>
                <a:off x="4829174" y="2973388"/>
                <a:ext cx="41275" cy="93663"/>
              </a:xfrm>
              <a:custGeom>
                <a:avLst/>
                <a:gdLst>
                  <a:gd name="T0" fmla="*/ 12 w 26"/>
                  <a:gd name="T1" fmla="*/ 12 h 59"/>
                  <a:gd name="T2" fmla="*/ 12 w 26"/>
                  <a:gd name="T3" fmla="*/ 12 h 59"/>
                  <a:gd name="T4" fmla="*/ 2 w 26"/>
                  <a:gd name="T5" fmla="*/ 19 h 59"/>
                  <a:gd name="T6" fmla="*/ 0 w 26"/>
                  <a:gd name="T7" fmla="*/ 7 h 59"/>
                  <a:gd name="T8" fmla="*/ 14 w 26"/>
                  <a:gd name="T9" fmla="*/ 0 h 59"/>
                  <a:gd name="T10" fmla="*/ 26 w 26"/>
                  <a:gd name="T11" fmla="*/ 0 h 59"/>
                  <a:gd name="T12" fmla="*/ 26 w 26"/>
                  <a:gd name="T13" fmla="*/ 59 h 59"/>
                  <a:gd name="T14" fmla="*/ 12 w 26"/>
                  <a:gd name="T15" fmla="*/ 59 h 59"/>
                  <a:gd name="T16" fmla="*/ 12 w 26"/>
                  <a:gd name="T17" fmla="*/ 12 h 59"/>
                  <a:gd name="T18" fmla="*/ 12 w 26"/>
                  <a:gd name="T19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9">
                    <a:moveTo>
                      <a:pt x="12" y="12"/>
                    </a:moveTo>
                    <a:lnTo>
                      <a:pt x="12" y="12"/>
                    </a:lnTo>
                    <a:lnTo>
                      <a:pt x="2" y="19"/>
                    </a:lnTo>
                    <a:lnTo>
                      <a:pt x="0" y="7"/>
                    </a:lnTo>
                    <a:lnTo>
                      <a:pt x="14" y="0"/>
                    </a:lnTo>
                    <a:lnTo>
                      <a:pt x="26" y="0"/>
                    </a:lnTo>
                    <a:lnTo>
                      <a:pt x="26" y="59"/>
                    </a:lnTo>
                    <a:lnTo>
                      <a:pt x="12" y="59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8" name="Freeform 57"/>
              <p:cNvSpPr>
                <a:spLocks/>
              </p:cNvSpPr>
              <p:nvPr/>
            </p:nvSpPr>
            <p:spPr bwMode="auto">
              <a:xfrm>
                <a:off x="4889499" y="2973388"/>
                <a:ext cx="41275" cy="93663"/>
              </a:xfrm>
              <a:custGeom>
                <a:avLst/>
                <a:gdLst>
                  <a:gd name="T0" fmla="*/ 14 w 26"/>
                  <a:gd name="T1" fmla="*/ 12 h 59"/>
                  <a:gd name="T2" fmla="*/ 14 w 26"/>
                  <a:gd name="T3" fmla="*/ 12 h 59"/>
                  <a:gd name="T4" fmla="*/ 2 w 26"/>
                  <a:gd name="T5" fmla="*/ 19 h 59"/>
                  <a:gd name="T6" fmla="*/ 0 w 26"/>
                  <a:gd name="T7" fmla="*/ 7 h 59"/>
                  <a:gd name="T8" fmla="*/ 16 w 26"/>
                  <a:gd name="T9" fmla="*/ 0 h 59"/>
                  <a:gd name="T10" fmla="*/ 26 w 26"/>
                  <a:gd name="T11" fmla="*/ 0 h 59"/>
                  <a:gd name="T12" fmla="*/ 26 w 26"/>
                  <a:gd name="T13" fmla="*/ 59 h 59"/>
                  <a:gd name="T14" fmla="*/ 14 w 26"/>
                  <a:gd name="T15" fmla="*/ 59 h 59"/>
                  <a:gd name="T16" fmla="*/ 14 w 26"/>
                  <a:gd name="T17" fmla="*/ 12 h 59"/>
                  <a:gd name="T18" fmla="*/ 14 w 26"/>
                  <a:gd name="T19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9">
                    <a:moveTo>
                      <a:pt x="14" y="12"/>
                    </a:moveTo>
                    <a:lnTo>
                      <a:pt x="14" y="12"/>
                    </a:lnTo>
                    <a:lnTo>
                      <a:pt x="2" y="19"/>
                    </a:lnTo>
                    <a:lnTo>
                      <a:pt x="0" y="7"/>
                    </a:lnTo>
                    <a:lnTo>
                      <a:pt x="16" y="0"/>
                    </a:lnTo>
                    <a:lnTo>
                      <a:pt x="26" y="0"/>
                    </a:lnTo>
                    <a:lnTo>
                      <a:pt x="26" y="59"/>
                    </a:lnTo>
                    <a:lnTo>
                      <a:pt x="14" y="59"/>
                    </a:lnTo>
                    <a:lnTo>
                      <a:pt x="14" y="12"/>
                    </a:lnTo>
                    <a:lnTo>
                      <a:pt x="14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9" name="Freeform 58"/>
              <p:cNvSpPr>
                <a:spLocks/>
              </p:cNvSpPr>
              <p:nvPr/>
            </p:nvSpPr>
            <p:spPr bwMode="auto">
              <a:xfrm>
                <a:off x="5141912" y="2874963"/>
                <a:ext cx="41275" cy="90488"/>
              </a:xfrm>
              <a:custGeom>
                <a:avLst/>
                <a:gdLst>
                  <a:gd name="T0" fmla="*/ 12 w 26"/>
                  <a:gd name="T1" fmla="*/ 12 h 57"/>
                  <a:gd name="T2" fmla="*/ 12 w 26"/>
                  <a:gd name="T3" fmla="*/ 12 h 57"/>
                  <a:gd name="T4" fmla="*/ 2 w 26"/>
                  <a:gd name="T5" fmla="*/ 17 h 57"/>
                  <a:gd name="T6" fmla="*/ 0 w 26"/>
                  <a:gd name="T7" fmla="*/ 7 h 57"/>
                  <a:gd name="T8" fmla="*/ 14 w 26"/>
                  <a:gd name="T9" fmla="*/ 0 h 57"/>
                  <a:gd name="T10" fmla="*/ 26 w 26"/>
                  <a:gd name="T11" fmla="*/ 0 h 57"/>
                  <a:gd name="T12" fmla="*/ 26 w 26"/>
                  <a:gd name="T13" fmla="*/ 57 h 57"/>
                  <a:gd name="T14" fmla="*/ 12 w 26"/>
                  <a:gd name="T15" fmla="*/ 57 h 57"/>
                  <a:gd name="T16" fmla="*/ 12 w 26"/>
                  <a:gd name="T17" fmla="*/ 12 h 57"/>
                  <a:gd name="T18" fmla="*/ 12 w 26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57">
                    <a:moveTo>
                      <a:pt x="12" y="12"/>
                    </a:moveTo>
                    <a:lnTo>
                      <a:pt x="12" y="12"/>
                    </a:lnTo>
                    <a:lnTo>
                      <a:pt x="2" y="17"/>
                    </a:lnTo>
                    <a:lnTo>
                      <a:pt x="0" y="7"/>
                    </a:lnTo>
                    <a:lnTo>
                      <a:pt x="14" y="0"/>
                    </a:lnTo>
                    <a:lnTo>
                      <a:pt x="26" y="0"/>
                    </a:lnTo>
                    <a:lnTo>
                      <a:pt x="26" y="57"/>
                    </a:lnTo>
                    <a:lnTo>
                      <a:pt x="12" y="57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0" name="Freeform 59"/>
              <p:cNvSpPr>
                <a:spLocks/>
              </p:cNvSpPr>
              <p:nvPr/>
            </p:nvSpPr>
            <p:spPr bwMode="auto">
              <a:xfrm>
                <a:off x="5202237" y="2874963"/>
                <a:ext cx="68262" cy="90488"/>
              </a:xfrm>
              <a:custGeom>
                <a:avLst/>
                <a:gdLst>
                  <a:gd name="T0" fmla="*/ 0 w 18"/>
                  <a:gd name="T1" fmla="*/ 24 h 24"/>
                  <a:gd name="T2" fmla="*/ 0 w 18"/>
                  <a:gd name="T3" fmla="*/ 21 h 24"/>
                  <a:gd name="T4" fmla="*/ 3 w 18"/>
                  <a:gd name="T5" fmla="*/ 18 h 24"/>
                  <a:gd name="T6" fmla="*/ 11 w 18"/>
                  <a:gd name="T7" fmla="*/ 8 h 24"/>
                  <a:gd name="T8" fmla="*/ 7 w 18"/>
                  <a:gd name="T9" fmla="*/ 4 h 24"/>
                  <a:gd name="T10" fmla="*/ 2 w 18"/>
                  <a:gd name="T11" fmla="*/ 6 h 24"/>
                  <a:gd name="T12" fmla="*/ 1 w 18"/>
                  <a:gd name="T13" fmla="*/ 2 h 24"/>
                  <a:gd name="T14" fmla="*/ 9 w 18"/>
                  <a:gd name="T15" fmla="*/ 0 h 24"/>
                  <a:gd name="T16" fmla="*/ 17 w 18"/>
                  <a:gd name="T17" fmla="*/ 7 h 24"/>
                  <a:gd name="T18" fmla="*/ 11 w 18"/>
                  <a:gd name="T19" fmla="*/ 18 h 24"/>
                  <a:gd name="T20" fmla="*/ 8 w 18"/>
                  <a:gd name="T21" fmla="*/ 20 h 24"/>
                  <a:gd name="T22" fmla="*/ 8 w 18"/>
                  <a:gd name="T23" fmla="*/ 20 h 24"/>
                  <a:gd name="T24" fmla="*/ 18 w 18"/>
                  <a:gd name="T25" fmla="*/ 20 h 24"/>
                  <a:gd name="T26" fmla="*/ 18 w 18"/>
                  <a:gd name="T27" fmla="*/ 24 h 24"/>
                  <a:gd name="T28" fmla="*/ 0 w 18"/>
                  <a:gd name="T2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24">
                    <a:moveTo>
                      <a:pt x="0" y="24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9" y="13"/>
                      <a:pt x="11" y="11"/>
                      <a:pt x="11" y="8"/>
                    </a:cubicBezTo>
                    <a:cubicBezTo>
                      <a:pt x="11" y="6"/>
                      <a:pt x="10" y="4"/>
                      <a:pt x="7" y="4"/>
                    </a:cubicBezTo>
                    <a:cubicBezTo>
                      <a:pt x="5" y="4"/>
                      <a:pt x="3" y="5"/>
                      <a:pt x="2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5" y="0"/>
                      <a:pt x="9" y="0"/>
                    </a:cubicBezTo>
                    <a:cubicBezTo>
                      <a:pt x="14" y="0"/>
                      <a:pt x="17" y="3"/>
                      <a:pt x="17" y="7"/>
                    </a:cubicBezTo>
                    <a:cubicBezTo>
                      <a:pt x="17" y="11"/>
                      <a:pt x="14" y="15"/>
                      <a:pt x="11" y="1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0" y="24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1" name="Freeform 60"/>
              <p:cNvSpPr>
                <a:spLocks/>
              </p:cNvSpPr>
              <p:nvPr/>
            </p:nvSpPr>
            <p:spPr bwMode="auto">
              <a:xfrm>
                <a:off x="5114924" y="2728913"/>
                <a:ext cx="11112" cy="44450"/>
              </a:xfrm>
              <a:custGeom>
                <a:avLst/>
                <a:gdLst>
                  <a:gd name="T0" fmla="*/ 0 w 3"/>
                  <a:gd name="T1" fmla="*/ 0 h 12"/>
                  <a:gd name="T2" fmla="*/ 1 w 3"/>
                  <a:gd name="T3" fmla="*/ 12 h 12"/>
                  <a:gd name="T4" fmla="*/ 3 w 3"/>
                  <a:gd name="T5" fmla="*/ 12 h 12"/>
                  <a:gd name="T6" fmla="*/ 2 w 3"/>
                  <a:gd name="T7" fmla="*/ 0 h 12"/>
                  <a:gd name="T8" fmla="*/ 0 w 3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2">
                    <a:moveTo>
                      <a:pt x="0" y="0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3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2" name="Freeform 61"/>
              <p:cNvSpPr>
                <a:spLocks/>
              </p:cNvSpPr>
              <p:nvPr/>
            </p:nvSpPr>
            <p:spPr bwMode="auto">
              <a:xfrm>
                <a:off x="4614862" y="2951163"/>
                <a:ext cx="36512" cy="38100"/>
              </a:xfrm>
              <a:custGeom>
                <a:avLst/>
                <a:gdLst>
                  <a:gd name="T0" fmla="*/ 0 w 10"/>
                  <a:gd name="T1" fmla="*/ 1 h 10"/>
                  <a:gd name="T2" fmla="*/ 8 w 10"/>
                  <a:gd name="T3" fmla="*/ 10 h 10"/>
                  <a:gd name="T4" fmla="*/ 10 w 10"/>
                  <a:gd name="T5" fmla="*/ 9 h 10"/>
                  <a:gd name="T6" fmla="*/ 2 w 10"/>
                  <a:gd name="T7" fmla="*/ 0 h 10"/>
                  <a:gd name="T8" fmla="*/ 0 w 10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1"/>
                    </a:moveTo>
                    <a:cubicBezTo>
                      <a:pt x="8" y="10"/>
                      <a:pt x="8" y="10"/>
                      <a:pt x="8" y="10"/>
                    </a:cubicBezTo>
                    <a:cubicBezTo>
                      <a:pt x="9" y="10"/>
                      <a:pt x="9" y="9"/>
                      <a:pt x="10" y="9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" name="Freeform 62"/>
              <p:cNvSpPr>
                <a:spLocks/>
              </p:cNvSpPr>
              <p:nvPr/>
            </p:nvSpPr>
            <p:spPr bwMode="auto">
              <a:xfrm>
                <a:off x="4848224" y="2800350"/>
                <a:ext cx="22225" cy="44450"/>
              </a:xfrm>
              <a:custGeom>
                <a:avLst/>
                <a:gdLst>
                  <a:gd name="T0" fmla="*/ 0 w 6"/>
                  <a:gd name="T1" fmla="*/ 1 h 12"/>
                  <a:gd name="T2" fmla="*/ 5 w 6"/>
                  <a:gd name="T3" fmla="*/ 12 h 12"/>
                  <a:gd name="T4" fmla="*/ 6 w 6"/>
                  <a:gd name="T5" fmla="*/ 11 h 12"/>
                  <a:gd name="T6" fmla="*/ 2 w 6"/>
                  <a:gd name="T7" fmla="*/ 0 h 12"/>
                  <a:gd name="T8" fmla="*/ 0 w 6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2">
                    <a:moveTo>
                      <a:pt x="0" y="1"/>
                    </a:moveTo>
                    <a:cubicBezTo>
                      <a:pt x="5" y="12"/>
                      <a:pt x="5" y="12"/>
                      <a:pt x="5" y="12"/>
                    </a:cubicBezTo>
                    <a:cubicBezTo>
                      <a:pt x="5" y="11"/>
                      <a:pt x="6" y="11"/>
                      <a:pt x="6" y="1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4" name="Freeform 63"/>
              <p:cNvSpPr>
                <a:spLocks/>
              </p:cNvSpPr>
              <p:nvPr/>
            </p:nvSpPr>
            <p:spPr bwMode="auto">
              <a:xfrm>
                <a:off x="4686299" y="2890838"/>
                <a:ext cx="33337" cy="41275"/>
              </a:xfrm>
              <a:custGeom>
                <a:avLst/>
                <a:gdLst>
                  <a:gd name="T0" fmla="*/ 0 w 9"/>
                  <a:gd name="T1" fmla="*/ 2 h 11"/>
                  <a:gd name="T2" fmla="*/ 7 w 9"/>
                  <a:gd name="T3" fmla="*/ 11 h 11"/>
                  <a:gd name="T4" fmla="*/ 9 w 9"/>
                  <a:gd name="T5" fmla="*/ 10 h 11"/>
                  <a:gd name="T6" fmla="*/ 2 w 9"/>
                  <a:gd name="T7" fmla="*/ 0 h 11"/>
                  <a:gd name="T8" fmla="*/ 0 w 9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2"/>
                    </a:moveTo>
                    <a:cubicBezTo>
                      <a:pt x="7" y="11"/>
                      <a:pt x="7" y="11"/>
                      <a:pt x="7" y="11"/>
                    </a:cubicBezTo>
                    <a:cubicBezTo>
                      <a:pt x="8" y="11"/>
                      <a:pt x="8" y="11"/>
                      <a:pt x="9" y="1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5" name="Freeform 64"/>
              <p:cNvSpPr>
                <a:spLocks/>
              </p:cNvSpPr>
              <p:nvPr/>
            </p:nvSpPr>
            <p:spPr bwMode="auto">
              <a:xfrm>
                <a:off x="4933949" y="2767013"/>
                <a:ext cx="19050" cy="44450"/>
              </a:xfrm>
              <a:custGeom>
                <a:avLst/>
                <a:gdLst>
                  <a:gd name="T0" fmla="*/ 0 w 5"/>
                  <a:gd name="T1" fmla="*/ 1 h 12"/>
                  <a:gd name="T2" fmla="*/ 4 w 5"/>
                  <a:gd name="T3" fmla="*/ 12 h 12"/>
                  <a:gd name="T4" fmla="*/ 5 w 5"/>
                  <a:gd name="T5" fmla="*/ 12 h 12"/>
                  <a:gd name="T6" fmla="*/ 2 w 5"/>
                  <a:gd name="T7" fmla="*/ 0 h 12"/>
                  <a:gd name="T8" fmla="*/ 0 w 5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0" y="1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5" y="12"/>
                      <a:pt x="5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6" name="Freeform 65"/>
              <p:cNvSpPr>
                <a:spLocks/>
              </p:cNvSpPr>
              <p:nvPr/>
            </p:nvSpPr>
            <p:spPr bwMode="auto">
              <a:xfrm>
                <a:off x="5024437" y="2743200"/>
                <a:ext cx="15875" cy="46038"/>
              </a:xfrm>
              <a:custGeom>
                <a:avLst/>
                <a:gdLst>
                  <a:gd name="T0" fmla="*/ 0 w 4"/>
                  <a:gd name="T1" fmla="*/ 0 h 12"/>
                  <a:gd name="T2" fmla="*/ 2 w 4"/>
                  <a:gd name="T3" fmla="*/ 12 h 12"/>
                  <a:gd name="T4" fmla="*/ 4 w 4"/>
                  <a:gd name="T5" fmla="*/ 12 h 12"/>
                  <a:gd name="T6" fmla="*/ 1 w 4"/>
                  <a:gd name="T7" fmla="*/ 0 h 12"/>
                  <a:gd name="T8" fmla="*/ 0 w 4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2">
                    <a:moveTo>
                      <a:pt x="0" y="0"/>
                    </a:moveTo>
                    <a:cubicBezTo>
                      <a:pt x="2" y="12"/>
                      <a:pt x="2" y="12"/>
                      <a:pt x="2" y="12"/>
                    </a:cubicBezTo>
                    <a:cubicBezTo>
                      <a:pt x="3" y="12"/>
                      <a:pt x="3" y="12"/>
                      <a:pt x="4" y="1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7" name="Freeform 66"/>
              <p:cNvSpPr>
                <a:spLocks/>
              </p:cNvSpPr>
              <p:nvPr/>
            </p:nvSpPr>
            <p:spPr bwMode="auto">
              <a:xfrm>
                <a:off x="4760912" y="2838450"/>
                <a:ext cx="63500" cy="93663"/>
              </a:xfrm>
              <a:custGeom>
                <a:avLst/>
                <a:gdLst>
                  <a:gd name="T0" fmla="*/ 0 w 17"/>
                  <a:gd name="T1" fmla="*/ 3 h 25"/>
                  <a:gd name="T2" fmla="*/ 12 w 17"/>
                  <a:gd name="T3" fmla="*/ 25 h 25"/>
                  <a:gd name="T4" fmla="*/ 17 w 17"/>
                  <a:gd name="T5" fmla="*/ 23 h 25"/>
                  <a:gd name="T6" fmla="*/ 4 w 17"/>
                  <a:gd name="T7" fmla="*/ 0 h 25"/>
                  <a:gd name="T8" fmla="*/ 0 w 17"/>
                  <a:gd name="T9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5">
                    <a:moveTo>
                      <a:pt x="0" y="3"/>
                    </a:moveTo>
                    <a:cubicBezTo>
                      <a:pt x="12" y="25"/>
                      <a:pt x="12" y="25"/>
                      <a:pt x="12" y="25"/>
                    </a:cubicBezTo>
                    <a:cubicBezTo>
                      <a:pt x="14" y="24"/>
                      <a:pt x="15" y="23"/>
                      <a:pt x="17" y="23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8" name="Freeform 67"/>
              <p:cNvSpPr>
                <a:spLocks/>
              </p:cNvSpPr>
              <p:nvPr/>
            </p:nvSpPr>
            <p:spPr bwMode="auto">
              <a:xfrm>
                <a:off x="4365624" y="3335338"/>
                <a:ext cx="44450" cy="19050"/>
              </a:xfrm>
              <a:custGeom>
                <a:avLst/>
                <a:gdLst>
                  <a:gd name="T0" fmla="*/ 12 w 12"/>
                  <a:gd name="T1" fmla="*/ 4 h 5"/>
                  <a:gd name="T2" fmla="*/ 1 w 12"/>
                  <a:gd name="T3" fmla="*/ 0 h 5"/>
                  <a:gd name="T4" fmla="*/ 0 w 12"/>
                  <a:gd name="T5" fmla="*/ 2 h 5"/>
                  <a:gd name="T6" fmla="*/ 11 w 12"/>
                  <a:gd name="T7" fmla="*/ 5 h 5"/>
                  <a:gd name="T8" fmla="*/ 12 w 12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2" y="4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2" y="5"/>
                      <a:pt x="12" y="4"/>
                      <a:pt x="12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Freeform 68"/>
              <p:cNvSpPr>
                <a:spLocks/>
              </p:cNvSpPr>
              <p:nvPr/>
            </p:nvSpPr>
            <p:spPr bwMode="auto">
              <a:xfrm>
                <a:off x="4343399" y="3425825"/>
                <a:ext cx="44450" cy="14288"/>
              </a:xfrm>
              <a:custGeom>
                <a:avLst/>
                <a:gdLst>
                  <a:gd name="T0" fmla="*/ 12 w 12"/>
                  <a:gd name="T1" fmla="*/ 2 h 4"/>
                  <a:gd name="T2" fmla="*/ 0 w 12"/>
                  <a:gd name="T3" fmla="*/ 0 h 4"/>
                  <a:gd name="T4" fmla="*/ 0 w 12"/>
                  <a:gd name="T5" fmla="*/ 2 h 4"/>
                  <a:gd name="T6" fmla="*/ 11 w 12"/>
                  <a:gd name="T7" fmla="*/ 4 h 4"/>
                  <a:gd name="T8" fmla="*/ 12 w 1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4">
                    <a:moveTo>
                      <a:pt x="12" y="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4"/>
                      <a:pt x="12" y="3"/>
                      <a:pt x="12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0" name="Freeform 69"/>
              <p:cNvSpPr>
                <a:spLocks/>
              </p:cNvSpPr>
              <p:nvPr/>
            </p:nvSpPr>
            <p:spPr bwMode="auto">
              <a:xfrm>
                <a:off x="4327524" y="3516313"/>
                <a:ext cx="46037" cy="11113"/>
              </a:xfrm>
              <a:custGeom>
                <a:avLst/>
                <a:gdLst>
                  <a:gd name="T0" fmla="*/ 12 w 12"/>
                  <a:gd name="T1" fmla="*/ 1 h 3"/>
                  <a:gd name="T2" fmla="*/ 0 w 12"/>
                  <a:gd name="T3" fmla="*/ 0 h 3"/>
                  <a:gd name="T4" fmla="*/ 0 w 12"/>
                  <a:gd name="T5" fmla="*/ 2 h 3"/>
                  <a:gd name="T6" fmla="*/ 12 w 12"/>
                  <a:gd name="T7" fmla="*/ 3 h 3"/>
                  <a:gd name="T8" fmla="*/ 12 w 1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">
                    <a:moveTo>
                      <a:pt x="12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2"/>
                      <a:pt x="12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1" name="Freeform 70"/>
              <p:cNvSpPr>
                <a:spLocks/>
              </p:cNvSpPr>
              <p:nvPr/>
            </p:nvSpPr>
            <p:spPr bwMode="auto">
              <a:xfrm>
                <a:off x="4549774" y="3014663"/>
                <a:ext cx="38100" cy="38100"/>
              </a:xfrm>
              <a:custGeom>
                <a:avLst/>
                <a:gdLst>
                  <a:gd name="T0" fmla="*/ 0 w 10"/>
                  <a:gd name="T1" fmla="*/ 2 h 10"/>
                  <a:gd name="T2" fmla="*/ 9 w 10"/>
                  <a:gd name="T3" fmla="*/ 10 h 10"/>
                  <a:gd name="T4" fmla="*/ 10 w 10"/>
                  <a:gd name="T5" fmla="*/ 8 h 10"/>
                  <a:gd name="T6" fmla="*/ 1 w 10"/>
                  <a:gd name="T7" fmla="*/ 0 h 10"/>
                  <a:gd name="T8" fmla="*/ 0 w 10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2"/>
                    </a:moveTo>
                    <a:cubicBezTo>
                      <a:pt x="9" y="10"/>
                      <a:pt x="9" y="10"/>
                      <a:pt x="9" y="10"/>
                    </a:cubicBezTo>
                    <a:cubicBezTo>
                      <a:pt x="9" y="9"/>
                      <a:pt x="10" y="9"/>
                      <a:pt x="10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2" name="Freeform 71"/>
              <p:cNvSpPr>
                <a:spLocks/>
              </p:cNvSpPr>
              <p:nvPr/>
            </p:nvSpPr>
            <p:spPr bwMode="auto">
              <a:xfrm>
                <a:off x="4398962" y="3248025"/>
                <a:ext cx="46037" cy="26988"/>
              </a:xfrm>
              <a:custGeom>
                <a:avLst/>
                <a:gdLst>
                  <a:gd name="T0" fmla="*/ 12 w 12"/>
                  <a:gd name="T1" fmla="*/ 5 h 7"/>
                  <a:gd name="T2" fmla="*/ 1 w 12"/>
                  <a:gd name="T3" fmla="*/ 0 h 7"/>
                  <a:gd name="T4" fmla="*/ 0 w 12"/>
                  <a:gd name="T5" fmla="*/ 2 h 7"/>
                  <a:gd name="T6" fmla="*/ 11 w 12"/>
                  <a:gd name="T7" fmla="*/ 7 h 7"/>
                  <a:gd name="T8" fmla="*/ 12 w 12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7">
                    <a:moveTo>
                      <a:pt x="12" y="5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6"/>
                      <a:pt x="11" y="5"/>
                      <a:pt x="12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3" name="Freeform 72"/>
              <p:cNvSpPr>
                <a:spLocks/>
              </p:cNvSpPr>
              <p:nvPr/>
            </p:nvSpPr>
            <p:spPr bwMode="auto">
              <a:xfrm>
                <a:off x="4489449" y="3086100"/>
                <a:ext cx="41275" cy="34925"/>
              </a:xfrm>
              <a:custGeom>
                <a:avLst/>
                <a:gdLst>
                  <a:gd name="T0" fmla="*/ 0 w 11"/>
                  <a:gd name="T1" fmla="*/ 2 h 9"/>
                  <a:gd name="T2" fmla="*/ 10 w 11"/>
                  <a:gd name="T3" fmla="*/ 9 h 9"/>
                  <a:gd name="T4" fmla="*/ 11 w 11"/>
                  <a:gd name="T5" fmla="*/ 7 h 9"/>
                  <a:gd name="T6" fmla="*/ 1 w 11"/>
                  <a:gd name="T7" fmla="*/ 0 h 9"/>
                  <a:gd name="T8" fmla="*/ 0 w 11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0" y="2"/>
                    </a:moveTo>
                    <a:cubicBezTo>
                      <a:pt x="10" y="9"/>
                      <a:pt x="10" y="9"/>
                      <a:pt x="10" y="9"/>
                    </a:cubicBezTo>
                    <a:cubicBezTo>
                      <a:pt x="10" y="8"/>
                      <a:pt x="11" y="8"/>
                      <a:pt x="11" y="7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4" name="Freeform 73"/>
              <p:cNvSpPr>
                <a:spLocks/>
              </p:cNvSpPr>
              <p:nvPr/>
            </p:nvSpPr>
            <p:spPr bwMode="auto">
              <a:xfrm>
                <a:off x="4437062" y="3162300"/>
                <a:ext cx="93662" cy="63500"/>
              </a:xfrm>
              <a:custGeom>
                <a:avLst/>
                <a:gdLst>
                  <a:gd name="T0" fmla="*/ 25 w 25"/>
                  <a:gd name="T1" fmla="*/ 13 h 17"/>
                  <a:gd name="T2" fmla="*/ 3 w 25"/>
                  <a:gd name="T3" fmla="*/ 0 h 17"/>
                  <a:gd name="T4" fmla="*/ 0 w 25"/>
                  <a:gd name="T5" fmla="*/ 4 h 17"/>
                  <a:gd name="T6" fmla="*/ 22 w 25"/>
                  <a:gd name="T7" fmla="*/ 17 h 17"/>
                  <a:gd name="T8" fmla="*/ 25 w 25"/>
                  <a:gd name="T9" fmla="*/ 1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7">
                    <a:moveTo>
                      <a:pt x="25" y="13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3" y="15"/>
                      <a:pt x="24" y="14"/>
                      <a:pt x="25" y="1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5" name="Freeform 74"/>
              <p:cNvSpPr>
                <a:spLocks/>
              </p:cNvSpPr>
              <p:nvPr/>
            </p:nvSpPr>
            <p:spPr bwMode="auto">
              <a:xfrm>
                <a:off x="5468937" y="2767013"/>
                <a:ext cx="19050" cy="44450"/>
              </a:xfrm>
              <a:custGeom>
                <a:avLst/>
                <a:gdLst>
                  <a:gd name="T0" fmla="*/ 0 w 5"/>
                  <a:gd name="T1" fmla="*/ 12 h 12"/>
                  <a:gd name="T2" fmla="*/ 2 w 5"/>
                  <a:gd name="T3" fmla="*/ 12 h 12"/>
                  <a:gd name="T4" fmla="*/ 5 w 5"/>
                  <a:gd name="T5" fmla="*/ 1 h 12"/>
                  <a:gd name="T6" fmla="*/ 4 w 5"/>
                  <a:gd name="T7" fmla="*/ 0 h 12"/>
                  <a:gd name="T8" fmla="*/ 0 w 5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0" y="12"/>
                    </a:moveTo>
                    <a:cubicBezTo>
                      <a:pt x="0" y="12"/>
                      <a:pt x="1" y="12"/>
                      <a:pt x="2" y="1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4" y="0"/>
                      <a:pt x="4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6" name="Freeform 75"/>
              <p:cNvSpPr>
                <a:spLocks/>
              </p:cNvSpPr>
              <p:nvPr/>
            </p:nvSpPr>
            <p:spPr bwMode="auto">
              <a:xfrm>
                <a:off x="5981699" y="3248025"/>
                <a:ext cx="41275" cy="26988"/>
              </a:xfrm>
              <a:custGeom>
                <a:avLst/>
                <a:gdLst>
                  <a:gd name="T0" fmla="*/ 0 w 11"/>
                  <a:gd name="T1" fmla="*/ 7 h 7"/>
                  <a:gd name="T2" fmla="*/ 11 w 11"/>
                  <a:gd name="T3" fmla="*/ 2 h 7"/>
                  <a:gd name="T4" fmla="*/ 11 w 11"/>
                  <a:gd name="T5" fmla="*/ 0 h 7"/>
                  <a:gd name="T6" fmla="*/ 0 w 11"/>
                  <a:gd name="T7" fmla="*/ 5 h 7"/>
                  <a:gd name="T8" fmla="*/ 0 w 11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7">
                    <a:moveTo>
                      <a:pt x="0" y="7"/>
                    </a:moveTo>
                    <a:cubicBezTo>
                      <a:pt x="11" y="2"/>
                      <a:pt x="11" y="2"/>
                      <a:pt x="11" y="2"/>
                    </a:cubicBezTo>
                    <a:cubicBezTo>
                      <a:pt x="11" y="1"/>
                      <a:pt x="11" y="1"/>
                      <a:pt x="11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6"/>
                      <a:pt x="0" y="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7" name="Freeform 76"/>
              <p:cNvSpPr>
                <a:spLocks/>
              </p:cNvSpPr>
              <p:nvPr/>
            </p:nvSpPr>
            <p:spPr bwMode="auto">
              <a:xfrm>
                <a:off x="5891212" y="3162300"/>
                <a:ext cx="93662" cy="63500"/>
              </a:xfrm>
              <a:custGeom>
                <a:avLst/>
                <a:gdLst>
                  <a:gd name="T0" fmla="*/ 3 w 25"/>
                  <a:gd name="T1" fmla="*/ 17 h 17"/>
                  <a:gd name="T2" fmla="*/ 25 w 25"/>
                  <a:gd name="T3" fmla="*/ 4 h 17"/>
                  <a:gd name="T4" fmla="*/ 22 w 25"/>
                  <a:gd name="T5" fmla="*/ 0 h 17"/>
                  <a:gd name="T6" fmla="*/ 0 w 25"/>
                  <a:gd name="T7" fmla="*/ 13 h 17"/>
                  <a:gd name="T8" fmla="*/ 3 w 25"/>
                  <a:gd name="T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7">
                    <a:moveTo>
                      <a:pt x="3" y="17"/>
                    </a:moveTo>
                    <a:cubicBezTo>
                      <a:pt x="25" y="4"/>
                      <a:pt x="25" y="4"/>
                      <a:pt x="25" y="4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" y="14"/>
                      <a:pt x="2" y="15"/>
                      <a:pt x="3" y="1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8" name="Freeform 77"/>
              <p:cNvSpPr>
                <a:spLocks/>
              </p:cNvSpPr>
              <p:nvPr/>
            </p:nvSpPr>
            <p:spPr bwMode="auto">
              <a:xfrm>
                <a:off x="5835649" y="3014663"/>
                <a:ext cx="36512" cy="38100"/>
              </a:xfrm>
              <a:custGeom>
                <a:avLst/>
                <a:gdLst>
                  <a:gd name="T0" fmla="*/ 0 w 10"/>
                  <a:gd name="T1" fmla="*/ 8 h 10"/>
                  <a:gd name="T2" fmla="*/ 1 w 10"/>
                  <a:gd name="T3" fmla="*/ 10 h 10"/>
                  <a:gd name="T4" fmla="*/ 10 w 10"/>
                  <a:gd name="T5" fmla="*/ 2 h 10"/>
                  <a:gd name="T6" fmla="*/ 9 w 10"/>
                  <a:gd name="T7" fmla="*/ 0 h 10"/>
                  <a:gd name="T8" fmla="*/ 0 w 10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8"/>
                    </a:moveTo>
                    <a:cubicBezTo>
                      <a:pt x="1" y="9"/>
                      <a:pt x="1" y="9"/>
                      <a:pt x="1" y="1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1"/>
                      <a:pt x="10" y="1"/>
                      <a:pt x="9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9" name="Freeform 78"/>
              <p:cNvSpPr>
                <a:spLocks/>
              </p:cNvSpPr>
              <p:nvPr/>
            </p:nvSpPr>
            <p:spPr bwMode="auto">
              <a:xfrm>
                <a:off x="5891212" y="3086100"/>
                <a:ext cx="41275" cy="34925"/>
              </a:xfrm>
              <a:custGeom>
                <a:avLst/>
                <a:gdLst>
                  <a:gd name="T0" fmla="*/ 11 w 11"/>
                  <a:gd name="T1" fmla="*/ 2 h 9"/>
                  <a:gd name="T2" fmla="*/ 10 w 11"/>
                  <a:gd name="T3" fmla="*/ 0 h 9"/>
                  <a:gd name="T4" fmla="*/ 0 w 11"/>
                  <a:gd name="T5" fmla="*/ 7 h 9"/>
                  <a:gd name="T6" fmla="*/ 1 w 11"/>
                  <a:gd name="T7" fmla="*/ 9 h 9"/>
                  <a:gd name="T8" fmla="*/ 11 w 11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11" y="2"/>
                    </a:moveTo>
                    <a:cubicBezTo>
                      <a:pt x="10" y="1"/>
                      <a:pt x="10" y="1"/>
                      <a:pt x="10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1" y="8"/>
                      <a:pt x="1" y="9"/>
                    </a:cubicBezTo>
                    <a:lnTo>
                      <a:pt x="11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0" name="Freeform 79"/>
              <p:cNvSpPr>
                <a:spLocks/>
              </p:cNvSpPr>
              <p:nvPr/>
            </p:nvSpPr>
            <p:spPr bwMode="auto">
              <a:xfrm>
                <a:off x="6011862" y="3335338"/>
                <a:ext cx="46037" cy="19050"/>
              </a:xfrm>
              <a:custGeom>
                <a:avLst/>
                <a:gdLst>
                  <a:gd name="T0" fmla="*/ 1 w 12"/>
                  <a:gd name="T1" fmla="*/ 5 h 5"/>
                  <a:gd name="T2" fmla="*/ 12 w 12"/>
                  <a:gd name="T3" fmla="*/ 2 h 5"/>
                  <a:gd name="T4" fmla="*/ 12 w 12"/>
                  <a:gd name="T5" fmla="*/ 0 h 5"/>
                  <a:gd name="T6" fmla="*/ 0 w 12"/>
                  <a:gd name="T7" fmla="*/ 4 h 5"/>
                  <a:gd name="T8" fmla="*/ 1 w 12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" y="5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2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5"/>
                      <a:pt x="1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1" name="Freeform 80"/>
              <p:cNvSpPr>
                <a:spLocks/>
              </p:cNvSpPr>
              <p:nvPr/>
            </p:nvSpPr>
            <p:spPr bwMode="auto">
              <a:xfrm>
                <a:off x="6049962" y="3516313"/>
                <a:ext cx="44450" cy="11113"/>
              </a:xfrm>
              <a:custGeom>
                <a:avLst/>
                <a:gdLst>
                  <a:gd name="T0" fmla="*/ 0 w 12"/>
                  <a:gd name="T1" fmla="*/ 3 h 3"/>
                  <a:gd name="T2" fmla="*/ 12 w 12"/>
                  <a:gd name="T3" fmla="*/ 2 h 3"/>
                  <a:gd name="T4" fmla="*/ 12 w 12"/>
                  <a:gd name="T5" fmla="*/ 0 h 3"/>
                  <a:gd name="T6" fmla="*/ 0 w 12"/>
                  <a:gd name="T7" fmla="*/ 1 h 3"/>
                  <a:gd name="T8" fmla="*/ 0 w 1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">
                    <a:moveTo>
                      <a:pt x="0" y="3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2" name="Freeform 81"/>
              <p:cNvSpPr>
                <a:spLocks/>
              </p:cNvSpPr>
              <p:nvPr/>
            </p:nvSpPr>
            <p:spPr bwMode="auto">
              <a:xfrm>
                <a:off x="6034087" y="3425825"/>
                <a:ext cx="46037" cy="14288"/>
              </a:xfrm>
              <a:custGeom>
                <a:avLst/>
                <a:gdLst>
                  <a:gd name="T0" fmla="*/ 1 w 12"/>
                  <a:gd name="T1" fmla="*/ 4 h 4"/>
                  <a:gd name="T2" fmla="*/ 12 w 12"/>
                  <a:gd name="T3" fmla="*/ 2 h 4"/>
                  <a:gd name="T4" fmla="*/ 12 w 12"/>
                  <a:gd name="T5" fmla="*/ 0 h 4"/>
                  <a:gd name="T6" fmla="*/ 0 w 12"/>
                  <a:gd name="T7" fmla="*/ 2 h 4"/>
                  <a:gd name="T8" fmla="*/ 1 w 1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4">
                    <a:moveTo>
                      <a:pt x="1" y="4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0"/>
                      <a:pt x="12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3" name="Freeform 82"/>
              <p:cNvSpPr>
                <a:spLocks/>
              </p:cNvSpPr>
              <p:nvPr/>
            </p:nvSpPr>
            <p:spPr bwMode="auto">
              <a:xfrm>
                <a:off x="5702299" y="2890838"/>
                <a:ext cx="34925" cy="41275"/>
              </a:xfrm>
              <a:custGeom>
                <a:avLst/>
                <a:gdLst>
                  <a:gd name="T0" fmla="*/ 0 w 9"/>
                  <a:gd name="T1" fmla="*/ 10 h 11"/>
                  <a:gd name="T2" fmla="*/ 2 w 9"/>
                  <a:gd name="T3" fmla="*/ 11 h 11"/>
                  <a:gd name="T4" fmla="*/ 9 w 9"/>
                  <a:gd name="T5" fmla="*/ 2 h 11"/>
                  <a:gd name="T6" fmla="*/ 7 w 9"/>
                  <a:gd name="T7" fmla="*/ 0 h 11"/>
                  <a:gd name="T8" fmla="*/ 0 w 9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10"/>
                    </a:moveTo>
                    <a:cubicBezTo>
                      <a:pt x="1" y="11"/>
                      <a:pt x="1" y="11"/>
                      <a:pt x="2" y="11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1"/>
                      <a:pt x="8" y="1"/>
                      <a:pt x="7" y="0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4" name="Freeform 83"/>
              <p:cNvSpPr>
                <a:spLocks/>
              </p:cNvSpPr>
              <p:nvPr/>
            </p:nvSpPr>
            <p:spPr bwMode="auto">
              <a:xfrm>
                <a:off x="5775324" y="2951163"/>
                <a:ext cx="33337" cy="38100"/>
              </a:xfrm>
              <a:custGeom>
                <a:avLst/>
                <a:gdLst>
                  <a:gd name="T0" fmla="*/ 0 w 9"/>
                  <a:gd name="T1" fmla="*/ 9 h 10"/>
                  <a:gd name="T2" fmla="*/ 1 w 9"/>
                  <a:gd name="T3" fmla="*/ 10 h 10"/>
                  <a:gd name="T4" fmla="*/ 9 w 9"/>
                  <a:gd name="T5" fmla="*/ 1 h 10"/>
                  <a:gd name="T6" fmla="*/ 8 w 9"/>
                  <a:gd name="T7" fmla="*/ 0 h 10"/>
                  <a:gd name="T8" fmla="*/ 0 w 9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0" y="9"/>
                    </a:moveTo>
                    <a:cubicBezTo>
                      <a:pt x="0" y="9"/>
                      <a:pt x="1" y="10"/>
                      <a:pt x="1" y="1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5" name="Freeform 84"/>
              <p:cNvSpPr>
                <a:spLocks/>
              </p:cNvSpPr>
              <p:nvPr/>
            </p:nvSpPr>
            <p:spPr bwMode="auto">
              <a:xfrm>
                <a:off x="5295899" y="2728913"/>
                <a:ext cx="11112" cy="44450"/>
              </a:xfrm>
              <a:custGeom>
                <a:avLst/>
                <a:gdLst>
                  <a:gd name="T0" fmla="*/ 0 w 3"/>
                  <a:gd name="T1" fmla="*/ 12 h 12"/>
                  <a:gd name="T2" fmla="*/ 2 w 3"/>
                  <a:gd name="T3" fmla="*/ 12 h 12"/>
                  <a:gd name="T4" fmla="*/ 3 w 3"/>
                  <a:gd name="T5" fmla="*/ 0 h 12"/>
                  <a:gd name="T6" fmla="*/ 1 w 3"/>
                  <a:gd name="T7" fmla="*/ 0 h 12"/>
                  <a:gd name="T8" fmla="*/ 0 w 3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2">
                    <a:moveTo>
                      <a:pt x="0" y="12"/>
                    </a:moveTo>
                    <a:cubicBezTo>
                      <a:pt x="1" y="12"/>
                      <a:pt x="1" y="12"/>
                      <a:pt x="2" y="1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6" name="Freeform 85"/>
              <p:cNvSpPr>
                <a:spLocks/>
              </p:cNvSpPr>
              <p:nvPr/>
            </p:nvSpPr>
            <p:spPr bwMode="auto">
              <a:xfrm>
                <a:off x="5553074" y="2800350"/>
                <a:ext cx="22225" cy="44450"/>
              </a:xfrm>
              <a:custGeom>
                <a:avLst/>
                <a:gdLst>
                  <a:gd name="T0" fmla="*/ 0 w 6"/>
                  <a:gd name="T1" fmla="*/ 11 h 12"/>
                  <a:gd name="T2" fmla="*/ 1 w 6"/>
                  <a:gd name="T3" fmla="*/ 12 h 12"/>
                  <a:gd name="T4" fmla="*/ 6 w 6"/>
                  <a:gd name="T5" fmla="*/ 1 h 12"/>
                  <a:gd name="T6" fmla="*/ 5 w 6"/>
                  <a:gd name="T7" fmla="*/ 0 h 12"/>
                  <a:gd name="T8" fmla="*/ 0 w 6"/>
                  <a:gd name="T9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2">
                    <a:moveTo>
                      <a:pt x="0" y="11"/>
                    </a:moveTo>
                    <a:cubicBezTo>
                      <a:pt x="0" y="11"/>
                      <a:pt x="1" y="11"/>
                      <a:pt x="1" y="1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5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7" name="Freeform 86"/>
              <p:cNvSpPr>
                <a:spLocks/>
              </p:cNvSpPr>
              <p:nvPr/>
            </p:nvSpPr>
            <p:spPr bwMode="auto">
              <a:xfrm>
                <a:off x="5597524" y="2838450"/>
                <a:ext cx="68262" cy="93663"/>
              </a:xfrm>
              <a:custGeom>
                <a:avLst/>
                <a:gdLst>
                  <a:gd name="T0" fmla="*/ 0 w 18"/>
                  <a:gd name="T1" fmla="*/ 23 h 25"/>
                  <a:gd name="T2" fmla="*/ 5 w 18"/>
                  <a:gd name="T3" fmla="*/ 25 h 25"/>
                  <a:gd name="T4" fmla="*/ 18 w 18"/>
                  <a:gd name="T5" fmla="*/ 3 h 25"/>
                  <a:gd name="T6" fmla="*/ 13 w 18"/>
                  <a:gd name="T7" fmla="*/ 0 h 25"/>
                  <a:gd name="T8" fmla="*/ 0 w 18"/>
                  <a:gd name="T9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25">
                    <a:moveTo>
                      <a:pt x="0" y="23"/>
                    </a:moveTo>
                    <a:cubicBezTo>
                      <a:pt x="2" y="23"/>
                      <a:pt x="3" y="24"/>
                      <a:pt x="5" y="25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3" y="0"/>
                      <a:pt x="13" y="0"/>
                      <a:pt x="13" y="0"/>
                    </a:cubicBez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8" name="Freeform 87"/>
              <p:cNvSpPr>
                <a:spLocks/>
              </p:cNvSpPr>
              <p:nvPr/>
            </p:nvSpPr>
            <p:spPr bwMode="auto">
              <a:xfrm>
                <a:off x="5383212" y="2743200"/>
                <a:ext cx="14287" cy="46038"/>
              </a:xfrm>
              <a:custGeom>
                <a:avLst/>
                <a:gdLst>
                  <a:gd name="T0" fmla="*/ 0 w 4"/>
                  <a:gd name="T1" fmla="*/ 12 h 12"/>
                  <a:gd name="T2" fmla="*/ 2 w 4"/>
                  <a:gd name="T3" fmla="*/ 12 h 12"/>
                  <a:gd name="T4" fmla="*/ 4 w 4"/>
                  <a:gd name="T5" fmla="*/ 0 h 12"/>
                  <a:gd name="T6" fmla="*/ 3 w 4"/>
                  <a:gd name="T7" fmla="*/ 0 h 12"/>
                  <a:gd name="T8" fmla="*/ 0 w 4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2">
                    <a:moveTo>
                      <a:pt x="0" y="12"/>
                    </a:moveTo>
                    <a:cubicBezTo>
                      <a:pt x="1" y="12"/>
                      <a:pt x="1" y="12"/>
                      <a:pt x="2" y="12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9" name="Freeform 88"/>
              <p:cNvSpPr>
                <a:spLocks/>
              </p:cNvSpPr>
              <p:nvPr/>
            </p:nvSpPr>
            <p:spPr bwMode="auto">
              <a:xfrm>
                <a:off x="5702299" y="4292600"/>
                <a:ext cx="34925" cy="41275"/>
              </a:xfrm>
              <a:custGeom>
                <a:avLst/>
                <a:gdLst>
                  <a:gd name="T0" fmla="*/ 0 w 9"/>
                  <a:gd name="T1" fmla="*/ 1 h 11"/>
                  <a:gd name="T2" fmla="*/ 7 w 9"/>
                  <a:gd name="T3" fmla="*/ 11 h 11"/>
                  <a:gd name="T4" fmla="*/ 9 w 9"/>
                  <a:gd name="T5" fmla="*/ 10 h 11"/>
                  <a:gd name="T6" fmla="*/ 2 w 9"/>
                  <a:gd name="T7" fmla="*/ 0 h 11"/>
                  <a:gd name="T8" fmla="*/ 0 w 9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1"/>
                    </a:moveTo>
                    <a:cubicBezTo>
                      <a:pt x="7" y="11"/>
                      <a:pt x="7" y="11"/>
                      <a:pt x="7" y="11"/>
                    </a:cubicBezTo>
                    <a:cubicBezTo>
                      <a:pt x="8" y="11"/>
                      <a:pt x="8" y="10"/>
                      <a:pt x="9" y="1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0" name="Freeform 89"/>
              <p:cNvSpPr>
                <a:spLocks/>
              </p:cNvSpPr>
              <p:nvPr/>
            </p:nvSpPr>
            <p:spPr bwMode="auto">
              <a:xfrm>
                <a:off x="5835649" y="4175125"/>
                <a:ext cx="36512" cy="34925"/>
              </a:xfrm>
              <a:custGeom>
                <a:avLst/>
                <a:gdLst>
                  <a:gd name="T0" fmla="*/ 0 w 10"/>
                  <a:gd name="T1" fmla="*/ 1 h 9"/>
                  <a:gd name="T2" fmla="*/ 9 w 10"/>
                  <a:gd name="T3" fmla="*/ 9 h 9"/>
                  <a:gd name="T4" fmla="*/ 10 w 10"/>
                  <a:gd name="T5" fmla="*/ 8 h 9"/>
                  <a:gd name="T6" fmla="*/ 1 w 10"/>
                  <a:gd name="T7" fmla="*/ 0 h 9"/>
                  <a:gd name="T8" fmla="*/ 0 w 1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0" y="1"/>
                    </a:moveTo>
                    <a:cubicBezTo>
                      <a:pt x="9" y="9"/>
                      <a:pt x="9" y="9"/>
                      <a:pt x="9" y="9"/>
                    </a:cubicBezTo>
                    <a:cubicBezTo>
                      <a:pt x="10" y="9"/>
                      <a:pt x="10" y="8"/>
                      <a:pt x="10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1" name="Freeform 90"/>
              <p:cNvSpPr>
                <a:spLocks/>
              </p:cNvSpPr>
              <p:nvPr/>
            </p:nvSpPr>
            <p:spPr bwMode="auto">
              <a:xfrm>
                <a:off x="5775324" y="4235450"/>
                <a:ext cx="33337" cy="41275"/>
              </a:xfrm>
              <a:custGeom>
                <a:avLst/>
                <a:gdLst>
                  <a:gd name="T0" fmla="*/ 0 w 9"/>
                  <a:gd name="T1" fmla="*/ 2 h 11"/>
                  <a:gd name="T2" fmla="*/ 8 w 9"/>
                  <a:gd name="T3" fmla="*/ 11 h 11"/>
                  <a:gd name="T4" fmla="*/ 9 w 9"/>
                  <a:gd name="T5" fmla="*/ 9 h 11"/>
                  <a:gd name="T6" fmla="*/ 1 w 9"/>
                  <a:gd name="T7" fmla="*/ 0 h 11"/>
                  <a:gd name="T8" fmla="*/ 0 w 9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2"/>
                    </a:moveTo>
                    <a:cubicBezTo>
                      <a:pt x="8" y="11"/>
                      <a:pt x="8" y="11"/>
                      <a:pt x="8" y="11"/>
                    </a:cubicBezTo>
                    <a:cubicBezTo>
                      <a:pt x="8" y="10"/>
                      <a:pt x="9" y="10"/>
                      <a:pt x="9" y="9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2" name="Freeform 91"/>
              <p:cNvSpPr>
                <a:spLocks/>
              </p:cNvSpPr>
              <p:nvPr/>
            </p:nvSpPr>
            <p:spPr bwMode="auto">
              <a:xfrm>
                <a:off x="5597524" y="4292600"/>
                <a:ext cx="68262" cy="93663"/>
              </a:xfrm>
              <a:custGeom>
                <a:avLst/>
                <a:gdLst>
                  <a:gd name="T0" fmla="*/ 0 w 18"/>
                  <a:gd name="T1" fmla="*/ 3 h 25"/>
                  <a:gd name="T2" fmla="*/ 13 w 18"/>
                  <a:gd name="T3" fmla="*/ 25 h 25"/>
                  <a:gd name="T4" fmla="*/ 18 w 18"/>
                  <a:gd name="T5" fmla="*/ 23 h 25"/>
                  <a:gd name="T6" fmla="*/ 5 w 18"/>
                  <a:gd name="T7" fmla="*/ 0 h 25"/>
                  <a:gd name="T8" fmla="*/ 0 w 18"/>
                  <a:gd name="T9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25">
                    <a:moveTo>
                      <a:pt x="0" y="3"/>
                    </a:moveTo>
                    <a:cubicBezTo>
                      <a:pt x="13" y="25"/>
                      <a:pt x="13" y="25"/>
                      <a:pt x="13" y="25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1"/>
                      <a:pt x="2" y="2"/>
                      <a:pt x="0" y="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3" name="Freeform 92"/>
              <p:cNvSpPr>
                <a:spLocks/>
              </p:cNvSpPr>
              <p:nvPr/>
            </p:nvSpPr>
            <p:spPr bwMode="auto">
              <a:xfrm>
                <a:off x="5383212" y="4435475"/>
                <a:ext cx="14287" cy="49213"/>
              </a:xfrm>
              <a:custGeom>
                <a:avLst/>
                <a:gdLst>
                  <a:gd name="T0" fmla="*/ 0 w 4"/>
                  <a:gd name="T1" fmla="*/ 1 h 13"/>
                  <a:gd name="T2" fmla="*/ 3 w 4"/>
                  <a:gd name="T3" fmla="*/ 13 h 13"/>
                  <a:gd name="T4" fmla="*/ 4 w 4"/>
                  <a:gd name="T5" fmla="*/ 12 h 13"/>
                  <a:gd name="T6" fmla="*/ 2 w 4"/>
                  <a:gd name="T7" fmla="*/ 0 h 13"/>
                  <a:gd name="T8" fmla="*/ 0 w 4"/>
                  <a:gd name="T9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3">
                    <a:moveTo>
                      <a:pt x="0" y="1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12"/>
                      <a:pt x="4" y="12"/>
                      <a:pt x="4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4" name="Freeform 93"/>
              <p:cNvSpPr>
                <a:spLocks/>
              </p:cNvSpPr>
              <p:nvPr/>
            </p:nvSpPr>
            <p:spPr bwMode="auto">
              <a:xfrm>
                <a:off x="5553074" y="4383088"/>
                <a:ext cx="22225" cy="41275"/>
              </a:xfrm>
              <a:custGeom>
                <a:avLst/>
                <a:gdLst>
                  <a:gd name="T0" fmla="*/ 0 w 6"/>
                  <a:gd name="T1" fmla="*/ 1 h 11"/>
                  <a:gd name="T2" fmla="*/ 5 w 6"/>
                  <a:gd name="T3" fmla="*/ 11 h 11"/>
                  <a:gd name="T4" fmla="*/ 6 w 6"/>
                  <a:gd name="T5" fmla="*/ 11 h 11"/>
                  <a:gd name="T6" fmla="*/ 1 w 6"/>
                  <a:gd name="T7" fmla="*/ 0 h 11"/>
                  <a:gd name="T8" fmla="*/ 0 w 6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0" y="1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6" y="11"/>
                      <a:pt x="6" y="1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5" name="Freeform 94"/>
              <p:cNvSpPr>
                <a:spLocks/>
              </p:cNvSpPr>
              <p:nvPr/>
            </p:nvSpPr>
            <p:spPr bwMode="auto">
              <a:xfrm>
                <a:off x="5468937" y="4413250"/>
                <a:ext cx="19050" cy="44450"/>
              </a:xfrm>
              <a:custGeom>
                <a:avLst/>
                <a:gdLst>
                  <a:gd name="T0" fmla="*/ 0 w 5"/>
                  <a:gd name="T1" fmla="*/ 1 h 12"/>
                  <a:gd name="T2" fmla="*/ 4 w 5"/>
                  <a:gd name="T3" fmla="*/ 12 h 12"/>
                  <a:gd name="T4" fmla="*/ 5 w 5"/>
                  <a:gd name="T5" fmla="*/ 12 h 12"/>
                  <a:gd name="T6" fmla="*/ 2 w 5"/>
                  <a:gd name="T7" fmla="*/ 0 h 12"/>
                  <a:gd name="T8" fmla="*/ 0 w 5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0" y="1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5" y="12"/>
                      <a:pt x="5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6" name="Freeform 95"/>
              <p:cNvSpPr>
                <a:spLocks/>
              </p:cNvSpPr>
              <p:nvPr/>
            </p:nvSpPr>
            <p:spPr bwMode="auto">
              <a:xfrm>
                <a:off x="5295899" y="4449763"/>
                <a:ext cx="11112" cy="46038"/>
              </a:xfrm>
              <a:custGeom>
                <a:avLst/>
                <a:gdLst>
                  <a:gd name="T0" fmla="*/ 0 w 3"/>
                  <a:gd name="T1" fmla="*/ 0 h 12"/>
                  <a:gd name="T2" fmla="*/ 1 w 3"/>
                  <a:gd name="T3" fmla="*/ 12 h 12"/>
                  <a:gd name="T4" fmla="*/ 3 w 3"/>
                  <a:gd name="T5" fmla="*/ 12 h 12"/>
                  <a:gd name="T6" fmla="*/ 2 w 3"/>
                  <a:gd name="T7" fmla="*/ 0 h 12"/>
                  <a:gd name="T8" fmla="*/ 0 w 3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2">
                    <a:moveTo>
                      <a:pt x="0" y="0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3" y="12"/>
                      <a:pt x="3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7" name="Freeform 96"/>
              <p:cNvSpPr>
                <a:spLocks/>
              </p:cNvSpPr>
              <p:nvPr/>
            </p:nvSpPr>
            <p:spPr bwMode="auto">
              <a:xfrm>
                <a:off x="6049962" y="3697288"/>
                <a:ext cx="44450" cy="11113"/>
              </a:xfrm>
              <a:custGeom>
                <a:avLst/>
                <a:gdLst>
                  <a:gd name="T0" fmla="*/ 0 w 12"/>
                  <a:gd name="T1" fmla="*/ 2 h 3"/>
                  <a:gd name="T2" fmla="*/ 12 w 12"/>
                  <a:gd name="T3" fmla="*/ 3 h 3"/>
                  <a:gd name="T4" fmla="*/ 12 w 12"/>
                  <a:gd name="T5" fmla="*/ 1 h 3"/>
                  <a:gd name="T6" fmla="*/ 0 w 12"/>
                  <a:gd name="T7" fmla="*/ 0 h 3"/>
                  <a:gd name="T8" fmla="*/ 0 w 1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">
                    <a:moveTo>
                      <a:pt x="0" y="2"/>
                    </a:move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2"/>
                      <a:pt x="12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8" name="Freeform 97"/>
              <p:cNvSpPr>
                <a:spLocks/>
              </p:cNvSpPr>
              <p:nvPr/>
            </p:nvSpPr>
            <p:spPr bwMode="auto">
              <a:xfrm>
                <a:off x="6034087" y="3783013"/>
                <a:ext cx="46037" cy="19050"/>
              </a:xfrm>
              <a:custGeom>
                <a:avLst/>
                <a:gdLst>
                  <a:gd name="T0" fmla="*/ 0 w 12"/>
                  <a:gd name="T1" fmla="*/ 2 h 5"/>
                  <a:gd name="T2" fmla="*/ 12 w 12"/>
                  <a:gd name="T3" fmla="*/ 5 h 5"/>
                  <a:gd name="T4" fmla="*/ 12 w 12"/>
                  <a:gd name="T5" fmla="*/ 3 h 5"/>
                  <a:gd name="T6" fmla="*/ 1 w 12"/>
                  <a:gd name="T7" fmla="*/ 0 h 5"/>
                  <a:gd name="T8" fmla="*/ 0 w 12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0" y="2"/>
                    </a:moveTo>
                    <a:cubicBezTo>
                      <a:pt x="12" y="5"/>
                      <a:pt x="12" y="5"/>
                      <a:pt x="12" y="5"/>
                    </a:cubicBezTo>
                    <a:cubicBezTo>
                      <a:pt x="12" y="4"/>
                      <a:pt x="12" y="3"/>
                      <a:pt x="12" y="3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9" name="Freeform 98"/>
              <p:cNvSpPr>
                <a:spLocks/>
              </p:cNvSpPr>
              <p:nvPr/>
            </p:nvSpPr>
            <p:spPr bwMode="auto">
              <a:xfrm>
                <a:off x="5891212" y="4103688"/>
                <a:ext cx="41275" cy="33338"/>
              </a:xfrm>
              <a:custGeom>
                <a:avLst/>
                <a:gdLst>
                  <a:gd name="T0" fmla="*/ 0 w 11"/>
                  <a:gd name="T1" fmla="*/ 2 h 9"/>
                  <a:gd name="T2" fmla="*/ 10 w 11"/>
                  <a:gd name="T3" fmla="*/ 9 h 9"/>
                  <a:gd name="T4" fmla="*/ 11 w 11"/>
                  <a:gd name="T5" fmla="*/ 8 h 9"/>
                  <a:gd name="T6" fmla="*/ 1 w 11"/>
                  <a:gd name="T7" fmla="*/ 0 h 9"/>
                  <a:gd name="T8" fmla="*/ 0 w 11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0" y="2"/>
                    </a:move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8"/>
                      <a:pt x="11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0" name="Freeform 99"/>
              <p:cNvSpPr>
                <a:spLocks/>
              </p:cNvSpPr>
              <p:nvPr/>
            </p:nvSpPr>
            <p:spPr bwMode="auto">
              <a:xfrm>
                <a:off x="5891212" y="4002088"/>
                <a:ext cx="93662" cy="63500"/>
              </a:xfrm>
              <a:custGeom>
                <a:avLst/>
                <a:gdLst>
                  <a:gd name="T0" fmla="*/ 0 w 25"/>
                  <a:gd name="T1" fmla="*/ 4 h 17"/>
                  <a:gd name="T2" fmla="*/ 22 w 25"/>
                  <a:gd name="T3" fmla="*/ 17 h 17"/>
                  <a:gd name="T4" fmla="*/ 25 w 25"/>
                  <a:gd name="T5" fmla="*/ 12 h 17"/>
                  <a:gd name="T6" fmla="*/ 3 w 25"/>
                  <a:gd name="T7" fmla="*/ 0 h 17"/>
                  <a:gd name="T8" fmla="*/ 0 w 25"/>
                  <a:gd name="T9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7">
                    <a:moveTo>
                      <a:pt x="0" y="4"/>
                    </a:moveTo>
                    <a:cubicBezTo>
                      <a:pt x="22" y="17"/>
                      <a:pt x="22" y="17"/>
                      <a:pt x="22" y="17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1" y="2"/>
                      <a:pt x="0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1" name="Freeform 100"/>
              <p:cNvSpPr>
                <a:spLocks/>
              </p:cNvSpPr>
              <p:nvPr/>
            </p:nvSpPr>
            <p:spPr bwMode="auto">
              <a:xfrm>
                <a:off x="6011862" y="3870325"/>
                <a:ext cx="46037" cy="19050"/>
              </a:xfrm>
              <a:custGeom>
                <a:avLst/>
                <a:gdLst>
                  <a:gd name="T0" fmla="*/ 0 w 12"/>
                  <a:gd name="T1" fmla="*/ 2 h 5"/>
                  <a:gd name="T2" fmla="*/ 12 w 12"/>
                  <a:gd name="T3" fmla="*/ 5 h 5"/>
                  <a:gd name="T4" fmla="*/ 12 w 12"/>
                  <a:gd name="T5" fmla="*/ 4 h 5"/>
                  <a:gd name="T6" fmla="*/ 1 w 12"/>
                  <a:gd name="T7" fmla="*/ 0 h 5"/>
                  <a:gd name="T8" fmla="*/ 0 w 12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0" y="2"/>
                    </a:move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4"/>
                      <a:pt x="12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2" name="Freeform 101"/>
              <p:cNvSpPr>
                <a:spLocks/>
              </p:cNvSpPr>
              <p:nvPr/>
            </p:nvSpPr>
            <p:spPr bwMode="auto">
              <a:xfrm>
                <a:off x="5981699" y="3952875"/>
                <a:ext cx="41275" cy="22225"/>
              </a:xfrm>
              <a:custGeom>
                <a:avLst/>
                <a:gdLst>
                  <a:gd name="T0" fmla="*/ 0 w 11"/>
                  <a:gd name="T1" fmla="*/ 2 h 6"/>
                  <a:gd name="T2" fmla="*/ 11 w 11"/>
                  <a:gd name="T3" fmla="*/ 6 h 6"/>
                  <a:gd name="T4" fmla="*/ 11 w 11"/>
                  <a:gd name="T5" fmla="*/ 5 h 6"/>
                  <a:gd name="T6" fmla="*/ 0 w 11"/>
                  <a:gd name="T7" fmla="*/ 0 h 6"/>
                  <a:gd name="T8" fmla="*/ 0 w 11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6">
                    <a:moveTo>
                      <a:pt x="0" y="2"/>
                    </a:move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5"/>
                      <a:pt x="11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3" name="Freeform 102"/>
              <p:cNvSpPr>
                <a:spLocks/>
              </p:cNvSpPr>
              <p:nvPr/>
            </p:nvSpPr>
            <p:spPr bwMode="auto">
              <a:xfrm>
                <a:off x="4398962" y="3952875"/>
                <a:ext cx="46037" cy="22225"/>
              </a:xfrm>
              <a:custGeom>
                <a:avLst/>
                <a:gdLst>
                  <a:gd name="T0" fmla="*/ 11 w 12"/>
                  <a:gd name="T1" fmla="*/ 0 h 6"/>
                  <a:gd name="T2" fmla="*/ 0 w 12"/>
                  <a:gd name="T3" fmla="*/ 5 h 6"/>
                  <a:gd name="T4" fmla="*/ 1 w 12"/>
                  <a:gd name="T5" fmla="*/ 6 h 6"/>
                  <a:gd name="T6" fmla="*/ 12 w 12"/>
                  <a:gd name="T7" fmla="*/ 2 h 6"/>
                  <a:gd name="T8" fmla="*/ 11 w 1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1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6"/>
                      <a:pt x="1" y="6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1" y="1"/>
                      <a:pt x="11" y="0"/>
                      <a:pt x="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4" name="Freeform 103"/>
              <p:cNvSpPr>
                <a:spLocks/>
              </p:cNvSpPr>
              <p:nvPr/>
            </p:nvSpPr>
            <p:spPr bwMode="auto">
              <a:xfrm>
                <a:off x="4489449" y="4103688"/>
                <a:ext cx="41275" cy="33338"/>
              </a:xfrm>
              <a:custGeom>
                <a:avLst/>
                <a:gdLst>
                  <a:gd name="T0" fmla="*/ 0 w 11"/>
                  <a:gd name="T1" fmla="*/ 8 h 9"/>
                  <a:gd name="T2" fmla="*/ 1 w 11"/>
                  <a:gd name="T3" fmla="*/ 9 h 9"/>
                  <a:gd name="T4" fmla="*/ 11 w 11"/>
                  <a:gd name="T5" fmla="*/ 2 h 9"/>
                  <a:gd name="T6" fmla="*/ 10 w 11"/>
                  <a:gd name="T7" fmla="*/ 0 h 9"/>
                  <a:gd name="T8" fmla="*/ 0 w 11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0" y="8"/>
                    </a:moveTo>
                    <a:cubicBezTo>
                      <a:pt x="1" y="8"/>
                      <a:pt x="1" y="9"/>
                      <a:pt x="1" y="9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2"/>
                      <a:pt x="10" y="1"/>
                      <a:pt x="10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5" name="Freeform 104"/>
              <p:cNvSpPr>
                <a:spLocks/>
              </p:cNvSpPr>
              <p:nvPr/>
            </p:nvSpPr>
            <p:spPr bwMode="auto">
              <a:xfrm>
                <a:off x="4614862" y="4235450"/>
                <a:ext cx="36512" cy="41275"/>
              </a:xfrm>
              <a:custGeom>
                <a:avLst/>
                <a:gdLst>
                  <a:gd name="T0" fmla="*/ 0 w 10"/>
                  <a:gd name="T1" fmla="*/ 9 h 11"/>
                  <a:gd name="T2" fmla="*/ 2 w 10"/>
                  <a:gd name="T3" fmla="*/ 11 h 11"/>
                  <a:gd name="T4" fmla="*/ 10 w 10"/>
                  <a:gd name="T5" fmla="*/ 2 h 11"/>
                  <a:gd name="T6" fmla="*/ 8 w 10"/>
                  <a:gd name="T7" fmla="*/ 0 h 11"/>
                  <a:gd name="T8" fmla="*/ 0 w 10"/>
                  <a:gd name="T9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0" y="9"/>
                    </a:moveTo>
                    <a:cubicBezTo>
                      <a:pt x="1" y="10"/>
                      <a:pt x="1" y="10"/>
                      <a:pt x="2" y="11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1"/>
                      <a:pt x="9" y="1"/>
                      <a:pt x="8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6" name="Freeform 105"/>
              <p:cNvSpPr>
                <a:spLocks/>
              </p:cNvSpPr>
              <p:nvPr/>
            </p:nvSpPr>
            <p:spPr bwMode="auto">
              <a:xfrm>
                <a:off x="4437062" y="4002088"/>
                <a:ext cx="93662" cy="63500"/>
              </a:xfrm>
              <a:custGeom>
                <a:avLst/>
                <a:gdLst>
                  <a:gd name="T0" fmla="*/ 22 w 25"/>
                  <a:gd name="T1" fmla="*/ 0 h 17"/>
                  <a:gd name="T2" fmla="*/ 0 w 25"/>
                  <a:gd name="T3" fmla="*/ 12 h 17"/>
                  <a:gd name="T4" fmla="*/ 3 w 25"/>
                  <a:gd name="T5" fmla="*/ 17 h 17"/>
                  <a:gd name="T6" fmla="*/ 25 w 25"/>
                  <a:gd name="T7" fmla="*/ 4 h 17"/>
                  <a:gd name="T8" fmla="*/ 22 w 25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7">
                    <a:moveTo>
                      <a:pt x="22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2"/>
                      <a:pt x="23" y="1"/>
                      <a:pt x="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7" name="Freeform 106"/>
              <p:cNvSpPr>
                <a:spLocks/>
              </p:cNvSpPr>
              <p:nvPr/>
            </p:nvSpPr>
            <p:spPr bwMode="auto">
              <a:xfrm>
                <a:off x="4549774" y="4175125"/>
                <a:ext cx="38100" cy="34925"/>
              </a:xfrm>
              <a:custGeom>
                <a:avLst/>
                <a:gdLst>
                  <a:gd name="T0" fmla="*/ 0 w 10"/>
                  <a:gd name="T1" fmla="*/ 8 h 9"/>
                  <a:gd name="T2" fmla="*/ 1 w 10"/>
                  <a:gd name="T3" fmla="*/ 9 h 9"/>
                  <a:gd name="T4" fmla="*/ 10 w 10"/>
                  <a:gd name="T5" fmla="*/ 1 h 9"/>
                  <a:gd name="T6" fmla="*/ 9 w 10"/>
                  <a:gd name="T7" fmla="*/ 0 h 9"/>
                  <a:gd name="T8" fmla="*/ 0 w 10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0" y="8"/>
                    </a:moveTo>
                    <a:cubicBezTo>
                      <a:pt x="0" y="8"/>
                      <a:pt x="1" y="9"/>
                      <a:pt x="1" y="9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9" y="0"/>
                      <a:pt x="9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8" name="Freeform 107"/>
              <p:cNvSpPr>
                <a:spLocks/>
              </p:cNvSpPr>
              <p:nvPr/>
            </p:nvSpPr>
            <p:spPr bwMode="auto">
              <a:xfrm>
                <a:off x="4327524" y="3697288"/>
                <a:ext cx="46037" cy="11113"/>
              </a:xfrm>
              <a:custGeom>
                <a:avLst/>
                <a:gdLst>
                  <a:gd name="T0" fmla="*/ 12 w 12"/>
                  <a:gd name="T1" fmla="*/ 0 h 3"/>
                  <a:gd name="T2" fmla="*/ 0 w 12"/>
                  <a:gd name="T3" fmla="*/ 1 h 3"/>
                  <a:gd name="T4" fmla="*/ 0 w 12"/>
                  <a:gd name="T5" fmla="*/ 3 h 3"/>
                  <a:gd name="T6" fmla="*/ 12 w 12"/>
                  <a:gd name="T7" fmla="*/ 2 h 3"/>
                  <a:gd name="T8" fmla="*/ 12 w 1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">
                    <a:moveTo>
                      <a:pt x="1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9" name="Freeform 108"/>
              <p:cNvSpPr>
                <a:spLocks/>
              </p:cNvSpPr>
              <p:nvPr/>
            </p:nvSpPr>
            <p:spPr bwMode="auto">
              <a:xfrm>
                <a:off x="4343399" y="3783013"/>
                <a:ext cx="44450" cy="19050"/>
              </a:xfrm>
              <a:custGeom>
                <a:avLst/>
                <a:gdLst>
                  <a:gd name="T0" fmla="*/ 11 w 12"/>
                  <a:gd name="T1" fmla="*/ 0 h 5"/>
                  <a:gd name="T2" fmla="*/ 0 w 12"/>
                  <a:gd name="T3" fmla="*/ 3 h 5"/>
                  <a:gd name="T4" fmla="*/ 0 w 12"/>
                  <a:gd name="T5" fmla="*/ 5 h 5"/>
                  <a:gd name="T6" fmla="*/ 12 w 12"/>
                  <a:gd name="T7" fmla="*/ 2 h 5"/>
                  <a:gd name="T8" fmla="*/ 11 w 1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1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1"/>
                      <a:pt x="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0" name="Freeform 109"/>
              <p:cNvSpPr>
                <a:spLocks/>
              </p:cNvSpPr>
              <p:nvPr/>
            </p:nvSpPr>
            <p:spPr bwMode="auto">
              <a:xfrm>
                <a:off x="4365624" y="3870325"/>
                <a:ext cx="44450" cy="19050"/>
              </a:xfrm>
              <a:custGeom>
                <a:avLst/>
                <a:gdLst>
                  <a:gd name="T0" fmla="*/ 11 w 12"/>
                  <a:gd name="T1" fmla="*/ 0 h 5"/>
                  <a:gd name="T2" fmla="*/ 0 w 12"/>
                  <a:gd name="T3" fmla="*/ 4 h 5"/>
                  <a:gd name="T4" fmla="*/ 1 w 12"/>
                  <a:gd name="T5" fmla="*/ 5 h 5"/>
                  <a:gd name="T6" fmla="*/ 12 w 12"/>
                  <a:gd name="T7" fmla="*/ 2 h 5"/>
                  <a:gd name="T8" fmla="*/ 11 w 1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5"/>
                      <a:pt x="1" y="5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1" name="Freeform 110"/>
              <p:cNvSpPr>
                <a:spLocks/>
              </p:cNvSpPr>
              <p:nvPr/>
            </p:nvSpPr>
            <p:spPr bwMode="auto">
              <a:xfrm>
                <a:off x="4848224" y="4383088"/>
                <a:ext cx="22225" cy="41275"/>
              </a:xfrm>
              <a:custGeom>
                <a:avLst/>
                <a:gdLst>
                  <a:gd name="T0" fmla="*/ 0 w 6"/>
                  <a:gd name="T1" fmla="*/ 11 h 11"/>
                  <a:gd name="T2" fmla="*/ 2 w 6"/>
                  <a:gd name="T3" fmla="*/ 11 h 11"/>
                  <a:gd name="T4" fmla="*/ 6 w 6"/>
                  <a:gd name="T5" fmla="*/ 1 h 11"/>
                  <a:gd name="T6" fmla="*/ 5 w 6"/>
                  <a:gd name="T7" fmla="*/ 0 h 11"/>
                  <a:gd name="T8" fmla="*/ 0 w 6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0" y="11"/>
                    </a:moveTo>
                    <a:cubicBezTo>
                      <a:pt x="0" y="11"/>
                      <a:pt x="1" y="11"/>
                      <a:pt x="2" y="1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5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2" name="Freeform 111"/>
              <p:cNvSpPr>
                <a:spLocks/>
              </p:cNvSpPr>
              <p:nvPr/>
            </p:nvSpPr>
            <p:spPr bwMode="auto">
              <a:xfrm>
                <a:off x="5024437" y="4435475"/>
                <a:ext cx="15875" cy="49213"/>
              </a:xfrm>
              <a:custGeom>
                <a:avLst/>
                <a:gdLst>
                  <a:gd name="T0" fmla="*/ 0 w 4"/>
                  <a:gd name="T1" fmla="*/ 12 h 13"/>
                  <a:gd name="T2" fmla="*/ 1 w 4"/>
                  <a:gd name="T3" fmla="*/ 13 h 13"/>
                  <a:gd name="T4" fmla="*/ 4 w 4"/>
                  <a:gd name="T5" fmla="*/ 1 h 13"/>
                  <a:gd name="T6" fmla="*/ 2 w 4"/>
                  <a:gd name="T7" fmla="*/ 0 h 13"/>
                  <a:gd name="T8" fmla="*/ 0 w 4"/>
                  <a:gd name="T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3">
                    <a:moveTo>
                      <a:pt x="0" y="12"/>
                    </a:moveTo>
                    <a:cubicBezTo>
                      <a:pt x="0" y="12"/>
                      <a:pt x="1" y="12"/>
                      <a:pt x="1" y="13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3" y="1"/>
                      <a:pt x="2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3" name="Freeform 112"/>
              <p:cNvSpPr>
                <a:spLocks/>
              </p:cNvSpPr>
              <p:nvPr/>
            </p:nvSpPr>
            <p:spPr bwMode="auto">
              <a:xfrm>
                <a:off x="4933949" y="4413250"/>
                <a:ext cx="19050" cy="44450"/>
              </a:xfrm>
              <a:custGeom>
                <a:avLst/>
                <a:gdLst>
                  <a:gd name="T0" fmla="*/ 0 w 5"/>
                  <a:gd name="T1" fmla="*/ 12 h 12"/>
                  <a:gd name="T2" fmla="*/ 2 w 5"/>
                  <a:gd name="T3" fmla="*/ 12 h 12"/>
                  <a:gd name="T4" fmla="*/ 5 w 5"/>
                  <a:gd name="T5" fmla="*/ 1 h 12"/>
                  <a:gd name="T6" fmla="*/ 4 w 5"/>
                  <a:gd name="T7" fmla="*/ 0 h 12"/>
                  <a:gd name="T8" fmla="*/ 0 w 5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0" y="12"/>
                    </a:moveTo>
                    <a:cubicBezTo>
                      <a:pt x="0" y="12"/>
                      <a:pt x="1" y="12"/>
                      <a:pt x="2" y="1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4" y="0"/>
                      <a:pt x="4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4" name="Freeform 113"/>
              <p:cNvSpPr>
                <a:spLocks/>
              </p:cNvSpPr>
              <p:nvPr/>
            </p:nvSpPr>
            <p:spPr bwMode="auto">
              <a:xfrm>
                <a:off x="4686299" y="4292600"/>
                <a:ext cx="33337" cy="41275"/>
              </a:xfrm>
              <a:custGeom>
                <a:avLst/>
                <a:gdLst>
                  <a:gd name="T0" fmla="*/ 0 w 9"/>
                  <a:gd name="T1" fmla="*/ 10 h 11"/>
                  <a:gd name="T2" fmla="*/ 2 w 9"/>
                  <a:gd name="T3" fmla="*/ 11 h 11"/>
                  <a:gd name="T4" fmla="*/ 9 w 9"/>
                  <a:gd name="T5" fmla="*/ 1 h 11"/>
                  <a:gd name="T6" fmla="*/ 7 w 9"/>
                  <a:gd name="T7" fmla="*/ 0 h 11"/>
                  <a:gd name="T8" fmla="*/ 0 w 9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10"/>
                    </a:moveTo>
                    <a:cubicBezTo>
                      <a:pt x="1" y="10"/>
                      <a:pt x="1" y="11"/>
                      <a:pt x="2" y="1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7" y="0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5" name="Freeform 114"/>
              <p:cNvSpPr>
                <a:spLocks/>
              </p:cNvSpPr>
              <p:nvPr/>
            </p:nvSpPr>
            <p:spPr bwMode="auto">
              <a:xfrm>
                <a:off x="5114924" y="4449763"/>
                <a:ext cx="11112" cy="46038"/>
              </a:xfrm>
              <a:custGeom>
                <a:avLst/>
                <a:gdLst>
                  <a:gd name="T0" fmla="*/ 0 w 3"/>
                  <a:gd name="T1" fmla="*/ 12 h 12"/>
                  <a:gd name="T2" fmla="*/ 2 w 3"/>
                  <a:gd name="T3" fmla="*/ 12 h 12"/>
                  <a:gd name="T4" fmla="*/ 3 w 3"/>
                  <a:gd name="T5" fmla="*/ 0 h 12"/>
                  <a:gd name="T6" fmla="*/ 1 w 3"/>
                  <a:gd name="T7" fmla="*/ 0 h 12"/>
                  <a:gd name="T8" fmla="*/ 0 w 3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2">
                    <a:moveTo>
                      <a:pt x="0" y="12"/>
                    </a:moveTo>
                    <a:cubicBezTo>
                      <a:pt x="1" y="12"/>
                      <a:pt x="1" y="12"/>
                      <a:pt x="2" y="1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6" name="Freeform 115"/>
              <p:cNvSpPr>
                <a:spLocks/>
              </p:cNvSpPr>
              <p:nvPr/>
            </p:nvSpPr>
            <p:spPr bwMode="auto">
              <a:xfrm>
                <a:off x="4760912" y="4292600"/>
                <a:ext cx="63500" cy="93663"/>
              </a:xfrm>
              <a:custGeom>
                <a:avLst/>
                <a:gdLst>
                  <a:gd name="T0" fmla="*/ 0 w 17"/>
                  <a:gd name="T1" fmla="*/ 23 h 25"/>
                  <a:gd name="T2" fmla="*/ 4 w 17"/>
                  <a:gd name="T3" fmla="*/ 25 h 25"/>
                  <a:gd name="T4" fmla="*/ 17 w 17"/>
                  <a:gd name="T5" fmla="*/ 3 h 25"/>
                  <a:gd name="T6" fmla="*/ 12 w 17"/>
                  <a:gd name="T7" fmla="*/ 0 h 25"/>
                  <a:gd name="T8" fmla="*/ 0 w 17"/>
                  <a:gd name="T9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5">
                    <a:moveTo>
                      <a:pt x="0" y="23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5" y="2"/>
                      <a:pt x="14" y="1"/>
                      <a:pt x="12" y="0"/>
                    </a:cubicBez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76" name="Group 375"/>
            <p:cNvGrpSpPr/>
            <p:nvPr/>
          </p:nvGrpSpPr>
          <p:grpSpPr>
            <a:xfrm>
              <a:off x="8602398" y="1758200"/>
              <a:ext cx="2202503" cy="2196529"/>
              <a:chOff x="4335462" y="2736850"/>
              <a:chExt cx="1755775" cy="1751013"/>
            </a:xfrm>
          </p:grpSpPr>
          <p:sp>
            <p:nvSpPr>
              <p:cNvPr id="377" name="Oval 41"/>
              <p:cNvSpPr>
                <a:spLocks noChangeArrowheads="1"/>
              </p:cNvSpPr>
              <p:nvPr/>
            </p:nvSpPr>
            <p:spPr bwMode="auto">
              <a:xfrm>
                <a:off x="5175249" y="2736850"/>
                <a:ext cx="71437" cy="74613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8" name="Oval 42"/>
              <p:cNvSpPr>
                <a:spLocks noChangeArrowheads="1"/>
              </p:cNvSpPr>
              <p:nvPr/>
            </p:nvSpPr>
            <p:spPr bwMode="auto">
              <a:xfrm>
                <a:off x="5175249" y="4413250"/>
                <a:ext cx="71437" cy="74613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9" name="Oval 43"/>
              <p:cNvSpPr>
                <a:spLocks noChangeArrowheads="1"/>
              </p:cNvSpPr>
              <p:nvPr/>
            </p:nvSpPr>
            <p:spPr bwMode="auto">
              <a:xfrm>
                <a:off x="6015037" y="3571875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0" name="Oval 44"/>
              <p:cNvSpPr>
                <a:spLocks noChangeArrowheads="1"/>
              </p:cNvSpPr>
              <p:nvPr/>
            </p:nvSpPr>
            <p:spPr bwMode="auto">
              <a:xfrm>
                <a:off x="4335462" y="3571875"/>
                <a:ext cx="71437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49" name="TextBox 348"/>
          <p:cNvSpPr txBox="1"/>
          <p:nvPr/>
        </p:nvSpPr>
        <p:spPr>
          <a:xfrm>
            <a:off x="1946824" y="551122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0" name="TextBox 349"/>
          <p:cNvSpPr txBox="1"/>
          <p:nvPr/>
        </p:nvSpPr>
        <p:spPr>
          <a:xfrm>
            <a:off x="1946824" y="517752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1946824" y="135669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Evening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1" name="Rectangle 470"/>
          <p:cNvSpPr/>
          <p:nvPr/>
        </p:nvSpPr>
        <p:spPr>
          <a:xfrm>
            <a:off x="6392043" y="1686228"/>
            <a:ext cx="4299876" cy="53654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/>
          <a:lstStyle/>
          <a:p>
            <a:r>
              <a:rPr lang="en-US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2" name="Rectangle 471"/>
          <p:cNvSpPr/>
          <p:nvPr/>
        </p:nvSpPr>
        <p:spPr>
          <a:xfrm>
            <a:off x="6392043" y="2232294"/>
            <a:ext cx="4299876" cy="36733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22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73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830405" y="711180"/>
            <a:ext cx="4256572" cy="357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498634" y="3656100"/>
            <a:ext cx="935495" cy="508999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2431514" y="4153912"/>
            <a:ext cx="1069736" cy="131445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830405" y="762696"/>
            <a:ext cx="4320896" cy="263588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31803" y="3345667"/>
            <a:ext cx="4320896" cy="335603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894367" y="3447746"/>
            <a:ext cx="131445" cy="131445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933521" y="795081"/>
            <a:ext cx="53137" cy="51739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923729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1047" y="3104250"/>
            <a:ext cx="3484948" cy="327453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3" name="Group 422"/>
          <p:cNvGrpSpPr/>
          <p:nvPr/>
        </p:nvGrpSpPr>
        <p:grpSpPr>
          <a:xfrm>
            <a:off x="1113475" y="1494528"/>
            <a:ext cx="3746366" cy="1153414"/>
            <a:chOff x="1175836" y="1971874"/>
            <a:chExt cx="10235241" cy="3227663"/>
          </a:xfrm>
        </p:grpSpPr>
        <p:sp>
          <p:nvSpPr>
            <p:cNvPr id="424" name="Rectangle 423"/>
            <p:cNvSpPr/>
            <p:nvPr/>
          </p:nvSpPr>
          <p:spPr>
            <a:xfrm rot="1366086">
              <a:off x="9464802" y="2353985"/>
              <a:ext cx="1946275" cy="2845551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16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" name="Rectangle 424"/>
            <p:cNvSpPr/>
            <p:nvPr/>
          </p:nvSpPr>
          <p:spPr>
            <a:xfrm rot="1366086">
              <a:off x="5982561" y="2353985"/>
              <a:ext cx="1946275" cy="2845551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16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" name="Rectangle 425"/>
            <p:cNvSpPr/>
            <p:nvPr/>
          </p:nvSpPr>
          <p:spPr>
            <a:xfrm rot="1366086">
              <a:off x="2544415" y="2353986"/>
              <a:ext cx="1946275" cy="2845551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16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27" name="Group 426"/>
            <p:cNvGrpSpPr/>
            <p:nvPr/>
          </p:nvGrpSpPr>
          <p:grpSpPr>
            <a:xfrm>
              <a:off x="1175836" y="1971874"/>
              <a:ext cx="2945299" cy="2945300"/>
              <a:chOff x="4037012" y="2438400"/>
              <a:chExt cx="2347912" cy="2347913"/>
            </a:xfrm>
          </p:grpSpPr>
          <p:sp>
            <p:nvSpPr>
              <p:cNvPr id="649" name="Oval 5"/>
              <p:cNvSpPr>
                <a:spLocks noChangeArrowheads="1"/>
              </p:cNvSpPr>
              <p:nvPr/>
            </p:nvSpPr>
            <p:spPr bwMode="auto">
              <a:xfrm>
                <a:off x="4037012" y="2438400"/>
                <a:ext cx="2347912" cy="2347913"/>
              </a:xfrm>
              <a:prstGeom prst="ellipse">
                <a:avLst/>
              </a:prstGeom>
              <a:gradFill flip="none" rotWithShape="1">
                <a:gsLst>
                  <a:gs pos="29000">
                    <a:schemeClr val="bg1">
                      <a:lumMod val="75000"/>
                    </a:schemeClr>
                  </a:gs>
                  <a:gs pos="81000">
                    <a:srgbClr val="EEEEEE"/>
                  </a:gs>
                  <a:gs pos="52000">
                    <a:schemeClr val="bg1">
                      <a:lumMod val="95000"/>
                    </a:schemeClr>
                  </a:gs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0" name="Freeform 22"/>
              <p:cNvSpPr>
                <a:spLocks/>
              </p:cNvSpPr>
              <p:nvPr/>
            </p:nvSpPr>
            <p:spPr bwMode="auto">
              <a:xfrm>
                <a:off x="4637087" y="2913063"/>
                <a:ext cx="1001712" cy="806450"/>
              </a:xfrm>
              <a:custGeom>
                <a:avLst/>
                <a:gdLst>
                  <a:gd name="T0" fmla="*/ 264 w 266"/>
                  <a:gd name="T1" fmla="*/ 121 h 214"/>
                  <a:gd name="T2" fmla="*/ 258 w 266"/>
                  <a:gd name="T3" fmla="*/ 120 h 214"/>
                  <a:gd name="T4" fmla="*/ 162 w 266"/>
                  <a:gd name="T5" fmla="*/ 181 h 214"/>
                  <a:gd name="T6" fmla="*/ 158 w 266"/>
                  <a:gd name="T7" fmla="*/ 180 h 214"/>
                  <a:gd name="T8" fmla="*/ 158 w 266"/>
                  <a:gd name="T9" fmla="*/ 1 h 214"/>
                  <a:gd name="T10" fmla="*/ 157 w 266"/>
                  <a:gd name="T11" fmla="*/ 0 h 214"/>
                  <a:gd name="T12" fmla="*/ 155 w 266"/>
                  <a:gd name="T13" fmla="*/ 1 h 214"/>
                  <a:gd name="T14" fmla="*/ 155 w 266"/>
                  <a:gd name="T15" fmla="*/ 180 h 214"/>
                  <a:gd name="T16" fmla="*/ 149 w 266"/>
                  <a:gd name="T17" fmla="*/ 183 h 214"/>
                  <a:gd name="T18" fmla="*/ 5 w 266"/>
                  <a:gd name="T19" fmla="*/ 98 h 214"/>
                  <a:gd name="T20" fmla="*/ 1 w 266"/>
                  <a:gd name="T21" fmla="*/ 99 h 214"/>
                  <a:gd name="T22" fmla="*/ 2 w 266"/>
                  <a:gd name="T23" fmla="*/ 102 h 214"/>
                  <a:gd name="T24" fmla="*/ 147 w 266"/>
                  <a:gd name="T25" fmla="*/ 187 h 214"/>
                  <a:gd name="T26" fmla="*/ 147 w 266"/>
                  <a:gd name="T27" fmla="*/ 190 h 214"/>
                  <a:gd name="T28" fmla="*/ 147 w 266"/>
                  <a:gd name="T29" fmla="*/ 191 h 214"/>
                  <a:gd name="T30" fmla="*/ 142 w 266"/>
                  <a:gd name="T31" fmla="*/ 194 h 214"/>
                  <a:gd name="T32" fmla="*/ 140 w 266"/>
                  <a:gd name="T33" fmla="*/ 200 h 214"/>
                  <a:gd name="T34" fmla="*/ 147 w 266"/>
                  <a:gd name="T35" fmla="*/ 202 h 214"/>
                  <a:gd name="T36" fmla="*/ 152 w 266"/>
                  <a:gd name="T37" fmla="*/ 198 h 214"/>
                  <a:gd name="T38" fmla="*/ 155 w 266"/>
                  <a:gd name="T39" fmla="*/ 200 h 214"/>
                  <a:gd name="T40" fmla="*/ 155 w 266"/>
                  <a:gd name="T41" fmla="*/ 212 h 214"/>
                  <a:gd name="T42" fmla="*/ 157 w 266"/>
                  <a:gd name="T43" fmla="*/ 214 h 214"/>
                  <a:gd name="T44" fmla="*/ 158 w 266"/>
                  <a:gd name="T45" fmla="*/ 212 h 214"/>
                  <a:gd name="T46" fmla="*/ 158 w 266"/>
                  <a:gd name="T47" fmla="*/ 200 h 214"/>
                  <a:gd name="T48" fmla="*/ 164 w 266"/>
                  <a:gd name="T49" fmla="*/ 197 h 214"/>
                  <a:gd name="T50" fmla="*/ 180 w 266"/>
                  <a:gd name="T51" fmla="*/ 206 h 214"/>
                  <a:gd name="T52" fmla="*/ 183 w 266"/>
                  <a:gd name="T53" fmla="*/ 205 h 214"/>
                  <a:gd name="T54" fmla="*/ 182 w 266"/>
                  <a:gd name="T55" fmla="*/ 202 h 214"/>
                  <a:gd name="T56" fmla="*/ 166 w 266"/>
                  <a:gd name="T57" fmla="*/ 192 h 214"/>
                  <a:gd name="T58" fmla="*/ 167 w 266"/>
                  <a:gd name="T59" fmla="*/ 190 h 214"/>
                  <a:gd name="T60" fmla="*/ 167 w 266"/>
                  <a:gd name="T61" fmla="*/ 189 h 214"/>
                  <a:gd name="T62" fmla="*/ 263 w 266"/>
                  <a:gd name="T63" fmla="*/ 128 h 214"/>
                  <a:gd name="T64" fmla="*/ 264 w 266"/>
                  <a:gd name="T65" fmla="*/ 121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6" h="214">
                    <a:moveTo>
                      <a:pt x="264" y="121"/>
                    </a:moveTo>
                    <a:cubicBezTo>
                      <a:pt x="263" y="119"/>
                      <a:pt x="260" y="119"/>
                      <a:pt x="258" y="120"/>
                    </a:cubicBezTo>
                    <a:cubicBezTo>
                      <a:pt x="162" y="181"/>
                      <a:pt x="162" y="181"/>
                      <a:pt x="162" y="181"/>
                    </a:cubicBezTo>
                    <a:cubicBezTo>
                      <a:pt x="160" y="180"/>
                      <a:pt x="159" y="180"/>
                      <a:pt x="158" y="180"/>
                    </a:cubicBezTo>
                    <a:cubicBezTo>
                      <a:pt x="158" y="1"/>
                      <a:pt x="158" y="1"/>
                      <a:pt x="158" y="1"/>
                    </a:cubicBezTo>
                    <a:cubicBezTo>
                      <a:pt x="158" y="0"/>
                      <a:pt x="157" y="0"/>
                      <a:pt x="157" y="0"/>
                    </a:cubicBezTo>
                    <a:cubicBezTo>
                      <a:pt x="156" y="0"/>
                      <a:pt x="155" y="0"/>
                      <a:pt x="155" y="1"/>
                    </a:cubicBezTo>
                    <a:cubicBezTo>
                      <a:pt x="155" y="180"/>
                      <a:pt x="155" y="180"/>
                      <a:pt x="155" y="180"/>
                    </a:cubicBezTo>
                    <a:cubicBezTo>
                      <a:pt x="153" y="180"/>
                      <a:pt x="151" y="181"/>
                      <a:pt x="149" y="183"/>
                    </a:cubicBezTo>
                    <a:cubicBezTo>
                      <a:pt x="5" y="98"/>
                      <a:pt x="5" y="98"/>
                      <a:pt x="5" y="98"/>
                    </a:cubicBezTo>
                    <a:cubicBezTo>
                      <a:pt x="3" y="97"/>
                      <a:pt x="2" y="97"/>
                      <a:pt x="1" y="99"/>
                    </a:cubicBezTo>
                    <a:cubicBezTo>
                      <a:pt x="0" y="100"/>
                      <a:pt x="1" y="101"/>
                      <a:pt x="2" y="102"/>
                    </a:cubicBezTo>
                    <a:cubicBezTo>
                      <a:pt x="147" y="187"/>
                      <a:pt x="147" y="187"/>
                      <a:pt x="147" y="187"/>
                    </a:cubicBezTo>
                    <a:cubicBezTo>
                      <a:pt x="147" y="188"/>
                      <a:pt x="147" y="189"/>
                      <a:pt x="147" y="190"/>
                    </a:cubicBezTo>
                    <a:cubicBezTo>
                      <a:pt x="147" y="190"/>
                      <a:pt x="147" y="190"/>
                      <a:pt x="147" y="191"/>
                    </a:cubicBezTo>
                    <a:cubicBezTo>
                      <a:pt x="142" y="194"/>
                      <a:pt x="142" y="194"/>
                      <a:pt x="142" y="194"/>
                    </a:cubicBezTo>
                    <a:cubicBezTo>
                      <a:pt x="140" y="195"/>
                      <a:pt x="139" y="198"/>
                      <a:pt x="140" y="200"/>
                    </a:cubicBezTo>
                    <a:cubicBezTo>
                      <a:pt x="142" y="202"/>
                      <a:pt x="145" y="203"/>
                      <a:pt x="147" y="202"/>
                    </a:cubicBezTo>
                    <a:cubicBezTo>
                      <a:pt x="152" y="198"/>
                      <a:pt x="152" y="198"/>
                      <a:pt x="152" y="198"/>
                    </a:cubicBezTo>
                    <a:cubicBezTo>
                      <a:pt x="153" y="199"/>
                      <a:pt x="154" y="200"/>
                      <a:pt x="155" y="200"/>
                    </a:cubicBezTo>
                    <a:cubicBezTo>
                      <a:pt x="155" y="212"/>
                      <a:pt x="155" y="212"/>
                      <a:pt x="155" y="212"/>
                    </a:cubicBezTo>
                    <a:cubicBezTo>
                      <a:pt x="155" y="213"/>
                      <a:pt x="156" y="214"/>
                      <a:pt x="157" y="214"/>
                    </a:cubicBezTo>
                    <a:cubicBezTo>
                      <a:pt x="157" y="214"/>
                      <a:pt x="158" y="213"/>
                      <a:pt x="158" y="212"/>
                    </a:cubicBezTo>
                    <a:cubicBezTo>
                      <a:pt x="158" y="200"/>
                      <a:pt x="158" y="200"/>
                      <a:pt x="158" y="200"/>
                    </a:cubicBezTo>
                    <a:cubicBezTo>
                      <a:pt x="160" y="199"/>
                      <a:pt x="162" y="198"/>
                      <a:pt x="164" y="197"/>
                    </a:cubicBezTo>
                    <a:cubicBezTo>
                      <a:pt x="180" y="206"/>
                      <a:pt x="180" y="206"/>
                      <a:pt x="180" y="206"/>
                    </a:cubicBezTo>
                    <a:cubicBezTo>
                      <a:pt x="181" y="207"/>
                      <a:pt x="183" y="207"/>
                      <a:pt x="183" y="205"/>
                    </a:cubicBezTo>
                    <a:cubicBezTo>
                      <a:pt x="184" y="204"/>
                      <a:pt x="184" y="203"/>
                      <a:pt x="182" y="202"/>
                    </a:cubicBezTo>
                    <a:cubicBezTo>
                      <a:pt x="166" y="192"/>
                      <a:pt x="166" y="192"/>
                      <a:pt x="166" y="192"/>
                    </a:cubicBezTo>
                    <a:cubicBezTo>
                      <a:pt x="166" y="192"/>
                      <a:pt x="167" y="191"/>
                      <a:pt x="167" y="190"/>
                    </a:cubicBezTo>
                    <a:cubicBezTo>
                      <a:pt x="167" y="189"/>
                      <a:pt x="167" y="189"/>
                      <a:pt x="167" y="189"/>
                    </a:cubicBezTo>
                    <a:cubicBezTo>
                      <a:pt x="263" y="128"/>
                      <a:pt x="263" y="128"/>
                      <a:pt x="263" y="128"/>
                    </a:cubicBezTo>
                    <a:cubicBezTo>
                      <a:pt x="265" y="126"/>
                      <a:pt x="266" y="123"/>
                      <a:pt x="264" y="121"/>
                    </a:cubicBezTo>
                    <a:close/>
                  </a:path>
                </a:pathLst>
              </a:custGeom>
              <a:solidFill>
                <a:srgbClr val="14141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1" name="Freeform 23"/>
              <p:cNvSpPr>
                <a:spLocks/>
              </p:cNvSpPr>
              <p:nvPr/>
            </p:nvSpPr>
            <p:spPr bwMode="auto">
              <a:xfrm>
                <a:off x="5130799" y="3346450"/>
                <a:ext cx="493712" cy="323850"/>
              </a:xfrm>
              <a:custGeom>
                <a:avLst/>
                <a:gdLst>
                  <a:gd name="T0" fmla="*/ 129 w 131"/>
                  <a:gd name="T1" fmla="*/ 2 h 86"/>
                  <a:gd name="T2" fmla="*/ 123 w 131"/>
                  <a:gd name="T3" fmla="*/ 1 h 86"/>
                  <a:gd name="T4" fmla="*/ 27 w 131"/>
                  <a:gd name="T5" fmla="*/ 62 h 86"/>
                  <a:gd name="T6" fmla="*/ 22 w 131"/>
                  <a:gd name="T7" fmla="*/ 61 h 86"/>
                  <a:gd name="T8" fmla="*/ 12 w 131"/>
                  <a:gd name="T9" fmla="*/ 71 h 86"/>
                  <a:gd name="T10" fmla="*/ 12 w 131"/>
                  <a:gd name="T11" fmla="*/ 72 h 86"/>
                  <a:gd name="T12" fmla="*/ 3 w 131"/>
                  <a:gd name="T13" fmla="*/ 77 h 86"/>
                  <a:gd name="T14" fmla="*/ 2 w 131"/>
                  <a:gd name="T15" fmla="*/ 83 h 86"/>
                  <a:gd name="T16" fmla="*/ 8 w 131"/>
                  <a:gd name="T17" fmla="*/ 85 h 86"/>
                  <a:gd name="T18" fmla="*/ 17 w 131"/>
                  <a:gd name="T19" fmla="*/ 79 h 86"/>
                  <a:gd name="T20" fmla="*/ 22 w 131"/>
                  <a:gd name="T21" fmla="*/ 81 h 86"/>
                  <a:gd name="T22" fmla="*/ 32 w 131"/>
                  <a:gd name="T23" fmla="*/ 71 h 86"/>
                  <a:gd name="T24" fmla="*/ 32 w 131"/>
                  <a:gd name="T25" fmla="*/ 70 h 86"/>
                  <a:gd name="T26" fmla="*/ 128 w 131"/>
                  <a:gd name="T27" fmla="*/ 9 h 86"/>
                  <a:gd name="T28" fmla="*/ 129 w 131"/>
                  <a:gd name="T29" fmla="*/ 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1" h="86">
                    <a:moveTo>
                      <a:pt x="129" y="2"/>
                    </a:moveTo>
                    <a:cubicBezTo>
                      <a:pt x="128" y="0"/>
                      <a:pt x="125" y="0"/>
                      <a:pt x="123" y="1"/>
                    </a:cubicBezTo>
                    <a:cubicBezTo>
                      <a:pt x="27" y="62"/>
                      <a:pt x="27" y="62"/>
                      <a:pt x="27" y="62"/>
                    </a:cubicBezTo>
                    <a:cubicBezTo>
                      <a:pt x="25" y="61"/>
                      <a:pt x="23" y="61"/>
                      <a:pt x="22" y="61"/>
                    </a:cubicBezTo>
                    <a:cubicBezTo>
                      <a:pt x="16" y="61"/>
                      <a:pt x="12" y="65"/>
                      <a:pt x="12" y="71"/>
                    </a:cubicBezTo>
                    <a:cubicBezTo>
                      <a:pt x="12" y="71"/>
                      <a:pt x="12" y="71"/>
                      <a:pt x="12" y="72"/>
                    </a:cubicBezTo>
                    <a:cubicBezTo>
                      <a:pt x="3" y="77"/>
                      <a:pt x="3" y="77"/>
                      <a:pt x="3" y="77"/>
                    </a:cubicBezTo>
                    <a:cubicBezTo>
                      <a:pt x="1" y="78"/>
                      <a:pt x="0" y="81"/>
                      <a:pt x="2" y="83"/>
                    </a:cubicBezTo>
                    <a:cubicBezTo>
                      <a:pt x="3" y="86"/>
                      <a:pt x="6" y="86"/>
                      <a:pt x="8" y="85"/>
                    </a:cubicBezTo>
                    <a:cubicBezTo>
                      <a:pt x="17" y="79"/>
                      <a:pt x="17" y="79"/>
                      <a:pt x="17" y="79"/>
                    </a:cubicBezTo>
                    <a:cubicBezTo>
                      <a:pt x="18" y="80"/>
                      <a:pt x="20" y="81"/>
                      <a:pt x="22" y="81"/>
                    </a:cubicBezTo>
                    <a:cubicBezTo>
                      <a:pt x="27" y="81"/>
                      <a:pt x="32" y="76"/>
                      <a:pt x="32" y="71"/>
                    </a:cubicBezTo>
                    <a:cubicBezTo>
                      <a:pt x="32" y="70"/>
                      <a:pt x="32" y="70"/>
                      <a:pt x="32" y="70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30" y="7"/>
                      <a:pt x="131" y="4"/>
                      <a:pt x="129" y="2"/>
                    </a:cubicBezTo>
                    <a:close/>
                  </a:path>
                </a:pathLst>
              </a:custGeom>
              <a:solidFill>
                <a:srgbClr val="DCDCD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2" name="Freeform 24"/>
              <p:cNvSpPr>
                <a:spLocks/>
              </p:cNvSpPr>
              <p:nvPr/>
            </p:nvSpPr>
            <p:spPr bwMode="auto">
              <a:xfrm>
                <a:off x="4629149" y="3267075"/>
                <a:ext cx="685800" cy="411163"/>
              </a:xfrm>
              <a:custGeom>
                <a:avLst/>
                <a:gdLst>
                  <a:gd name="T0" fmla="*/ 180 w 182"/>
                  <a:gd name="T1" fmla="*/ 104 h 109"/>
                  <a:gd name="T2" fmla="*/ 161 w 182"/>
                  <a:gd name="T3" fmla="*/ 93 h 109"/>
                  <a:gd name="T4" fmla="*/ 161 w 182"/>
                  <a:gd name="T5" fmla="*/ 92 h 109"/>
                  <a:gd name="T6" fmla="*/ 155 w 182"/>
                  <a:gd name="T7" fmla="*/ 85 h 109"/>
                  <a:gd name="T8" fmla="*/ 150 w 182"/>
                  <a:gd name="T9" fmla="*/ 86 h 109"/>
                  <a:gd name="T10" fmla="*/ 5 w 182"/>
                  <a:gd name="T11" fmla="*/ 1 h 109"/>
                  <a:gd name="T12" fmla="*/ 1 w 182"/>
                  <a:gd name="T13" fmla="*/ 2 h 109"/>
                  <a:gd name="T14" fmla="*/ 2 w 182"/>
                  <a:gd name="T15" fmla="*/ 5 h 109"/>
                  <a:gd name="T16" fmla="*/ 148 w 182"/>
                  <a:gd name="T17" fmla="*/ 91 h 109"/>
                  <a:gd name="T18" fmla="*/ 148 w 182"/>
                  <a:gd name="T19" fmla="*/ 92 h 109"/>
                  <a:gd name="T20" fmla="*/ 155 w 182"/>
                  <a:gd name="T21" fmla="*/ 98 h 109"/>
                  <a:gd name="T22" fmla="*/ 159 w 182"/>
                  <a:gd name="T23" fmla="*/ 97 h 109"/>
                  <a:gd name="T24" fmla="*/ 178 w 182"/>
                  <a:gd name="T25" fmla="*/ 108 h 109"/>
                  <a:gd name="T26" fmla="*/ 181 w 182"/>
                  <a:gd name="T27" fmla="*/ 107 h 109"/>
                  <a:gd name="T28" fmla="*/ 180 w 182"/>
                  <a:gd name="T29" fmla="*/ 104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2" h="109">
                    <a:moveTo>
                      <a:pt x="180" y="104"/>
                    </a:moveTo>
                    <a:cubicBezTo>
                      <a:pt x="161" y="93"/>
                      <a:pt x="161" y="93"/>
                      <a:pt x="161" y="93"/>
                    </a:cubicBezTo>
                    <a:cubicBezTo>
                      <a:pt x="161" y="92"/>
                      <a:pt x="161" y="92"/>
                      <a:pt x="161" y="92"/>
                    </a:cubicBezTo>
                    <a:cubicBezTo>
                      <a:pt x="161" y="88"/>
                      <a:pt x="158" y="85"/>
                      <a:pt x="155" y="85"/>
                    </a:cubicBezTo>
                    <a:cubicBezTo>
                      <a:pt x="153" y="85"/>
                      <a:pt x="152" y="86"/>
                      <a:pt x="150" y="8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2" y="1"/>
                      <a:pt x="1" y="2"/>
                    </a:cubicBezTo>
                    <a:cubicBezTo>
                      <a:pt x="0" y="3"/>
                      <a:pt x="1" y="5"/>
                      <a:pt x="2" y="5"/>
                    </a:cubicBezTo>
                    <a:cubicBezTo>
                      <a:pt x="148" y="91"/>
                      <a:pt x="148" y="91"/>
                      <a:pt x="148" y="91"/>
                    </a:cubicBezTo>
                    <a:cubicBezTo>
                      <a:pt x="148" y="91"/>
                      <a:pt x="148" y="91"/>
                      <a:pt x="148" y="92"/>
                    </a:cubicBezTo>
                    <a:cubicBezTo>
                      <a:pt x="148" y="95"/>
                      <a:pt x="151" y="98"/>
                      <a:pt x="155" y="98"/>
                    </a:cubicBezTo>
                    <a:cubicBezTo>
                      <a:pt x="156" y="98"/>
                      <a:pt x="158" y="98"/>
                      <a:pt x="159" y="97"/>
                    </a:cubicBezTo>
                    <a:cubicBezTo>
                      <a:pt x="178" y="108"/>
                      <a:pt x="178" y="108"/>
                      <a:pt x="178" y="108"/>
                    </a:cubicBezTo>
                    <a:cubicBezTo>
                      <a:pt x="179" y="109"/>
                      <a:pt x="181" y="109"/>
                      <a:pt x="181" y="107"/>
                    </a:cubicBezTo>
                    <a:cubicBezTo>
                      <a:pt x="182" y="106"/>
                      <a:pt x="181" y="105"/>
                      <a:pt x="180" y="104"/>
                    </a:cubicBezTo>
                    <a:close/>
                  </a:path>
                </a:pathLst>
              </a:custGeom>
              <a:solidFill>
                <a:srgbClr val="F0F0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653" name="Picture 25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92712" y="2882900"/>
                <a:ext cx="33337" cy="8350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54" name="Picture 29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59374" y="2722563"/>
                <a:ext cx="101600" cy="101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55" name="Picture 30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59374" y="4402138"/>
                <a:ext cx="101600" cy="101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56" name="Picture 31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99162" y="3560763"/>
                <a:ext cx="101600" cy="101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57" name="Picture 32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7999" y="3560763"/>
                <a:ext cx="103187" cy="101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58" name="Oval 34"/>
              <p:cNvSpPr>
                <a:spLocks noChangeArrowheads="1"/>
              </p:cNvSpPr>
              <p:nvPr/>
            </p:nvSpPr>
            <p:spPr bwMode="auto">
              <a:xfrm>
                <a:off x="4256087" y="2657475"/>
                <a:ext cx="1914525" cy="1912938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9" name="Oval 35"/>
              <p:cNvSpPr>
                <a:spLocks noChangeArrowheads="1"/>
              </p:cNvSpPr>
              <p:nvPr/>
            </p:nvSpPr>
            <p:spPr bwMode="auto">
              <a:xfrm>
                <a:off x="4275137" y="2676525"/>
                <a:ext cx="1873250" cy="187166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0" name="Oval 36"/>
              <p:cNvSpPr>
                <a:spLocks noChangeArrowheads="1"/>
              </p:cNvSpPr>
              <p:nvPr/>
            </p:nvSpPr>
            <p:spPr bwMode="auto">
              <a:xfrm>
                <a:off x="4324349" y="2724150"/>
                <a:ext cx="1774825" cy="177482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1" name="Oval 37"/>
              <p:cNvSpPr>
                <a:spLocks noChangeArrowheads="1"/>
              </p:cNvSpPr>
              <p:nvPr/>
            </p:nvSpPr>
            <p:spPr bwMode="auto">
              <a:xfrm>
                <a:off x="4422774" y="2822575"/>
                <a:ext cx="1581150" cy="158273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2" name="Freeform 38"/>
              <p:cNvSpPr>
                <a:spLocks/>
              </p:cNvSpPr>
              <p:nvPr/>
            </p:nvSpPr>
            <p:spPr bwMode="auto">
              <a:xfrm>
                <a:off x="4324349" y="2724150"/>
                <a:ext cx="889000" cy="1322388"/>
              </a:xfrm>
              <a:custGeom>
                <a:avLst/>
                <a:gdLst>
                  <a:gd name="T0" fmla="*/ 30 w 236"/>
                  <a:gd name="T1" fmla="*/ 351 h 351"/>
                  <a:gd name="T2" fmla="*/ 236 w 236"/>
                  <a:gd name="T3" fmla="*/ 235 h 351"/>
                  <a:gd name="T4" fmla="*/ 236 w 236"/>
                  <a:gd name="T5" fmla="*/ 0 h 351"/>
                  <a:gd name="T6" fmla="*/ 0 w 236"/>
                  <a:gd name="T7" fmla="*/ 236 h 351"/>
                  <a:gd name="T8" fmla="*/ 30 w 236"/>
                  <a:gd name="T9" fmla="*/ 351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351">
                    <a:moveTo>
                      <a:pt x="30" y="351"/>
                    </a:moveTo>
                    <a:cubicBezTo>
                      <a:pt x="236" y="235"/>
                      <a:pt x="236" y="235"/>
                      <a:pt x="236" y="235"/>
                    </a:cubicBezTo>
                    <a:cubicBezTo>
                      <a:pt x="236" y="0"/>
                      <a:pt x="236" y="0"/>
                      <a:pt x="236" y="0"/>
                    </a:cubicBezTo>
                    <a:cubicBezTo>
                      <a:pt x="105" y="0"/>
                      <a:pt x="0" y="106"/>
                      <a:pt x="0" y="236"/>
                    </a:cubicBezTo>
                    <a:cubicBezTo>
                      <a:pt x="0" y="278"/>
                      <a:pt x="11" y="317"/>
                      <a:pt x="30" y="351"/>
                    </a:cubicBezTo>
                    <a:close/>
                  </a:path>
                </a:pathLst>
              </a:custGeom>
              <a:gradFill flip="none" rotWithShape="1">
                <a:gsLst>
                  <a:gs pos="81000">
                    <a:schemeClr val="accent4">
                      <a:lumMod val="75000"/>
                    </a:schemeClr>
                  </a:gs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50000"/>
                    </a:schemeClr>
                  </a:gs>
                </a:gsLst>
                <a:lin ang="27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3" name="Freeform 39"/>
              <p:cNvSpPr>
                <a:spLocks/>
              </p:cNvSpPr>
              <p:nvPr/>
            </p:nvSpPr>
            <p:spPr bwMode="auto">
              <a:xfrm>
                <a:off x="4787899" y="3557588"/>
                <a:ext cx="504825" cy="301625"/>
              </a:xfrm>
              <a:custGeom>
                <a:avLst/>
                <a:gdLst>
                  <a:gd name="T0" fmla="*/ 1 w 134"/>
                  <a:gd name="T1" fmla="*/ 77 h 80"/>
                  <a:gd name="T2" fmla="*/ 7 w 134"/>
                  <a:gd name="T3" fmla="*/ 79 h 80"/>
                  <a:gd name="T4" fmla="*/ 107 w 134"/>
                  <a:gd name="T5" fmla="*/ 23 h 80"/>
                  <a:gd name="T6" fmla="*/ 112 w 134"/>
                  <a:gd name="T7" fmla="*/ 25 h 80"/>
                  <a:gd name="T8" fmla="*/ 122 w 134"/>
                  <a:gd name="T9" fmla="*/ 15 h 80"/>
                  <a:gd name="T10" fmla="*/ 122 w 134"/>
                  <a:gd name="T11" fmla="*/ 14 h 80"/>
                  <a:gd name="T12" fmla="*/ 131 w 134"/>
                  <a:gd name="T13" fmla="*/ 10 h 80"/>
                  <a:gd name="T14" fmla="*/ 133 w 134"/>
                  <a:gd name="T15" fmla="*/ 3 h 80"/>
                  <a:gd name="T16" fmla="*/ 126 w 134"/>
                  <a:gd name="T17" fmla="*/ 1 h 80"/>
                  <a:gd name="T18" fmla="*/ 118 w 134"/>
                  <a:gd name="T19" fmla="*/ 6 h 80"/>
                  <a:gd name="T20" fmla="*/ 113 w 134"/>
                  <a:gd name="T21" fmla="*/ 5 h 80"/>
                  <a:gd name="T22" fmla="*/ 102 w 134"/>
                  <a:gd name="T23" fmla="*/ 14 h 80"/>
                  <a:gd name="T24" fmla="*/ 102 w 134"/>
                  <a:gd name="T25" fmla="*/ 15 h 80"/>
                  <a:gd name="T26" fmla="*/ 3 w 134"/>
                  <a:gd name="T27" fmla="*/ 71 h 80"/>
                  <a:gd name="T28" fmla="*/ 1 w 134"/>
                  <a:gd name="T29" fmla="*/ 77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4" h="80">
                    <a:moveTo>
                      <a:pt x="1" y="77"/>
                    </a:moveTo>
                    <a:cubicBezTo>
                      <a:pt x="2" y="80"/>
                      <a:pt x="5" y="80"/>
                      <a:pt x="7" y="79"/>
                    </a:cubicBezTo>
                    <a:cubicBezTo>
                      <a:pt x="107" y="23"/>
                      <a:pt x="107" y="23"/>
                      <a:pt x="107" y="23"/>
                    </a:cubicBezTo>
                    <a:cubicBezTo>
                      <a:pt x="108" y="24"/>
                      <a:pt x="110" y="25"/>
                      <a:pt x="112" y="25"/>
                    </a:cubicBezTo>
                    <a:cubicBezTo>
                      <a:pt x="117" y="25"/>
                      <a:pt x="122" y="21"/>
                      <a:pt x="122" y="15"/>
                    </a:cubicBezTo>
                    <a:cubicBezTo>
                      <a:pt x="122" y="15"/>
                      <a:pt x="122" y="15"/>
                      <a:pt x="122" y="14"/>
                    </a:cubicBezTo>
                    <a:cubicBezTo>
                      <a:pt x="131" y="10"/>
                      <a:pt x="131" y="10"/>
                      <a:pt x="131" y="10"/>
                    </a:cubicBezTo>
                    <a:cubicBezTo>
                      <a:pt x="133" y="8"/>
                      <a:pt x="134" y="5"/>
                      <a:pt x="133" y="3"/>
                    </a:cubicBezTo>
                    <a:cubicBezTo>
                      <a:pt x="131" y="1"/>
                      <a:pt x="129" y="0"/>
                      <a:pt x="126" y="1"/>
                    </a:cubicBezTo>
                    <a:cubicBezTo>
                      <a:pt x="118" y="6"/>
                      <a:pt x="118" y="6"/>
                      <a:pt x="118" y="6"/>
                    </a:cubicBezTo>
                    <a:cubicBezTo>
                      <a:pt x="116" y="5"/>
                      <a:pt x="115" y="5"/>
                      <a:pt x="113" y="5"/>
                    </a:cubicBezTo>
                    <a:cubicBezTo>
                      <a:pt x="107" y="5"/>
                      <a:pt x="103" y="9"/>
                      <a:pt x="102" y="14"/>
                    </a:cubicBezTo>
                    <a:cubicBezTo>
                      <a:pt x="102" y="15"/>
                      <a:pt x="102" y="15"/>
                      <a:pt x="102" y="15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1" y="72"/>
                      <a:pt x="0" y="75"/>
                      <a:pt x="1" y="77"/>
                    </a:cubicBezTo>
                    <a:close/>
                  </a:path>
                </a:pathLst>
              </a:custGeom>
              <a:solidFill>
                <a:srgbClr val="1E1E1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4" name="Freeform 40"/>
              <p:cNvSpPr>
                <a:spLocks/>
              </p:cNvSpPr>
              <p:nvPr/>
            </p:nvSpPr>
            <p:spPr bwMode="auto">
              <a:xfrm>
                <a:off x="5180012" y="2940050"/>
                <a:ext cx="55562" cy="787400"/>
              </a:xfrm>
              <a:custGeom>
                <a:avLst/>
                <a:gdLst>
                  <a:gd name="T0" fmla="*/ 10 w 15"/>
                  <a:gd name="T1" fmla="*/ 206 h 209"/>
                  <a:gd name="T2" fmla="*/ 10 w 15"/>
                  <a:gd name="T3" fmla="*/ 185 h 209"/>
                  <a:gd name="T4" fmla="*/ 11 w 15"/>
                  <a:gd name="T5" fmla="*/ 184 h 209"/>
                  <a:gd name="T6" fmla="*/ 14 w 15"/>
                  <a:gd name="T7" fmla="*/ 175 h 209"/>
                  <a:gd name="T8" fmla="*/ 10 w 15"/>
                  <a:gd name="T9" fmla="*/ 172 h 209"/>
                  <a:gd name="T10" fmla="*/ 11 w 15"/>
                  <a:gd name="T11" fmla="*/ 3 h 209"/>
                  <a:gd name="T12" fmla="*/ 8 w 15"/>
                  <a:gd name="T13" fmla="*/ 0 h 209"/>
                  <a:gd name="T14" fmla="*/ 6 w 15"/>
                  <a:gd name="T15" fmla="*/ 3 h 209"/>
                  <a:gd name="T16" fmla="*/ 5 w 15"/>
                  <a:gd name="T17" fmla="*/ 172 h 209"/>
                  <a:gd name="T18" fmla="*/ 4 w 15"/>
                  <a:gd name="T19" fmla="*/ 172 h 209"/>
                  <a:gd name="T20" fmla="*/ 2 w 15"/>
                  <a:gd name="T21" fmla="*/ 182 h 209"/>
                  <a:gd name="T22" fmla="*/ 5 w 15"/>
                  <a:gd name="T23" fmla="*/ 185 h 209"/>
                  <a:gd name="T24" fmla="*/ 5 w 15"/>
                  <a:gd name="T25" fmla="*/ 206 h 209"/>
                  <a:gd name="T26" fmla="*/ 8 w 15"/>
                  <a:gd name="T27" fmla="*/ 209 h 209"/>
                  <a:gd name="T28" fmla="*/ 10 w 15"/>
                  <a:gd name="T29" fmla="*/ 206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09">
                    <a:moveTo>
                      <a:pt x="10" y="206"/>
                    </a:moveTo>
                    <a:cubicBezTo>
                      <a:pt x="10" y="185"/>
                      <a:pt x="10" y="185"/>
                      <a:pt x="10" y="185"/>
                    </a:cubicBezTo>
                    <a:cubicBezTo>
                      <a:pt x="11" y="184"/>
                      <a:pt x="11" y="184"/>
                      <a:pt x="11" y="184"/>
                    </a:cubicBezTo>
                    <a:cubicBezTo>
                      <a:pt x="14" y="182"/>
                      <a:pt x="15" y="178"/>
                      <a:pt x="14" y="175"/>
                    </a:cubicBezTo>
                    <a:cubicBezTo>
                      <a:pt x="13" y="174"/>
                      <a:pt x="12" y="173"/>
                      <a:pt x="10" y="172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2"/>
                      <a:pt x="10" y="0"/>
                      <a:pt x="8" y="0"/>
                    </a:cubicBezTo>
                    <a:cubicBezTo>
                      <a:pt x="7" y="0"/>
                      <a:pt x="6" y="1"/>
                      <a:pt x="6" y="3"/>
                    </a:cubicBezTo>
                    <a:cubicBezTo>
                      <a:pt x="5" y="172"/>
                      <a:pt x="5" y="172"/>
                      <a:pt x="5" y="172"/>
                    </a:cubicBezTo>
                    <a:cubicBezTo>
                      <a:pt x="5" y="172"/>
                      <a:pt x="5" y="172"/>
                      <a:pt x="4" y="172"/>
                    </a:cubicBezTo>
                    <a:cubicBezTo>
                      <a:pt x="1" y="174"/>
                      <a:pt x="0" y="178"/>
                      <a:pt x="2" y="182"/>
                    </a:cubicBezTo>
                    <a:cubicBezTo>
                      <a:pt x="3" y="183"/>
                      <a:pt x="4" y="184"/>
                      <a:pt x="5" y="185"/>
                    </a:cubicBezTo>
                    <a:cubicBezTo>
                      <a:pt x="5" y="206"/>
                      <a:pt x="5" y="206"/>
                      <a:pt x="5" y="206"/>
                    </a:cubicBezTo>
                    <a:cubicBezTo>
                      <a:pt x="5" y="208"/>
                      <a:pt x="6" y="209"/>
                      <a:pt x="8" y="209"/>
                    </a:cubicBezTo>
                    <a:cubicBezTo>
                      <a:pt x="9" y="209"/>
                      <a:pt x="10" y="208"/>
                      <a:pt x="10" y="206"/>
                    </a:cubicBezTo>
                    <a:close/>
                  </a:path>
                </a:pathLst>
              </a:custGeom>
              <a:solidFill>
                <a:srgbClr val="1E1E1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665" name="Group 664"/>
              <p:cNvGrpSpPr/>
              <p:nvPr/>
            </p:nvGrpSpPr>
            <p:grpSpPr>
              <a:xfrm>
                <a:off x="4335462" y="2736850"/>
                <a:ext cx="1755775" cy="1751013"/>
                <a:chOff x="4335462" y="2736850"/>
                <a:chExt cx="1755775" cy="1751013"/>
              </a:xfrm>
            </p:grpSpPr>
            <p:sp>
              <p:nvSpPr>
                <p:cNvPr id="753" name="Oval 41"/>
                <p:cNvSpPr>
                  <a:spLocks noChangeArrowheads="1"/>
                </p:cNvSpPr>
                <p:nvPr/>
              </p:nvSpPr>
              <p:spPr bwMode="auto">
                <a:xfrm>
                  <a:off x="5175249" y="2736850"/>
                  <a:ext cx="71437" cy="74613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54" name="Oval 42"/>
                <p:cNvSpPr>
                  <a:spLocks noChangeArrowheads="1"/>
                </p:cNvSpPr>
                <p:nvPr/>
              </p:nvSpPr>
              <p:spPr bwMode="auto">
                <a:xfrm>
                  <a:off x="5175249" y="4413250"/>
                  <a:ext cx="71437" cy="74613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55" name="Oval 43"/>
                <p:cNvSpPr>
                  <a:spLocks noChangeArrowheads="1"/>
                </p:cNvSpPr>
                <p:nvPr/>
              </p:nvSpPr>
              <p:spPr bwMode="auto">
                <a:xfrm>
                  <a:off x="6015037" y="3571875"/>
                  <a:ext cx="76200" cy="76200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56" name="Oval 44"/>
                <p:cNvSpPr>
                  <a:spLocks noChangeArrowheads="1"/>
                </p:cNvSpPr>
                <p:nvPr/>
              </p:nvSpPr>
              <p:spPr bwMode="auto">
                <a:xfrm>
                  <a:off x="4335462" y="3571875"/>
                  <a:ext cx="71437" cy="76200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666" name="Group 665"/>
              <p:cNvGrpSpPr/>
              <p:nvPr/>
            </p:nvGrpSpPr>
            <p:grpSpPr>
              <a:xfrm>
                <a:off x="4327524" y="2728913"/>
                <a:ext cx="1766888" cy="1766888"/>
                <a:chOff x="4327524" y="2728913"/>
                <a:chExt cx="1766888" cy="1766888"/>
              </a:xfrm>
            </p:grpSpPr>
            <p:sp>
              <p:nvSpPr>
                <p:cNvPr id="667" name="Freeform 7"/>
                <p:cNvSpPr>
                  <a:spLocks/>
                </p:cNvSpPr>
                <p:nvPr/>
              </p:nvSpPr>
              <p:spPr bwMode="auto">
                <a:xfrm>
                  <a:off x="5510212" y="2965450"/>
                  <a:ext cx="42862" cy="90488"/>
                </a:xfrm>
                <a:custGeom>
                  <a:avLst/>
                  <a:gdLst>
                    <a:gd name="T0" fmla="*/ 12 w 27"/>
                    <a:gd name="T1" fmla="*/ 12 h 57"/>
                    <a:gd name="T2" fmla="*/ 12 w 27"/>
                    <a:gd name="T3" fmla="*/ 12 h 57"/>
                    <a:gd name="T4" fmla="*/ 3 w 27"/>
                    <a:gd name="T5" fmla="*/ 17 h 57"/>
                    <a:gd name="T6" fmla="*/ 0 w 27"/>
                    <a:gd name="T7" fmla="*/ 7 h 57"/>
                    <a:gd name="T8" fmla="*/ 15 w 27"/>
                    <a:gd name="T9" fmla="*/ 0 h 57"/>
                    <a:gd name="T10" fmla="*/ 27 w 27"/>
                    <a:gd name="T11" fmla="*/ 0 h 57"/>
                    <a:gd name="T12" fmla="*/ 27 w 27"/>
                    <a:gd name="T13" fmla="*/ 57 h 57"/>
                    <a:gd name="T14" fmla="*/ 12 w 27"/>
                    <a:gd name="T15" fmla="*/ 57 h 57"/>
                    <a:gd name="T16" fmla="*/ 12 w 27"/>
                    <a:gd name="T17" fmla="*/ 12 h 57"/>
                    <a:gd name="T18" fmla="*/ 12 w 27"/>
                    <a:gd name="T19" fmla="*/ 12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7" h="57">
                      <a:moveTo>
                        <a:pt x="12" y="12"/>
                      </a:moveTo>
                      <a:lnTo>
                        <a:pt x="12" y="12"/>
                      </a:lnTo>
                      <a:lnTo>
                        <a:pt x="3" y="17"/>
                      </a:lnTo>
                      <a:lnTo>
                        <a:pt x="0" y="7"/>
                      </a:lnTo>
                      <a:lnTo>
                        <a:pt x="15" y="0"/>
                      </a:lnTo>
                      <a:lnTo>
                        <a:pt x="27" y="0"/>
                      </a:lnTo>
                      <a:lnTo>
                        <a:pt x="27" y="57"/>
                      </a:lnTo>
                      <a:lnTo>
                        <a:pt x="12" y="57"/>
                      </a:lnTo>
                      <a:lnTo>
                        <a:pt x="12" y="12"/>
                      </a:lnTo>
                      <a:lnTo>
                        <a:pt x="12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68" name="Freeform 8"/>
                <p:cNvSpPr>
                  <a:spLocks/>
                </p:cNvSpPr>
                <p:nvPr/>
              </p:nvSpPr>
              <p:spPr bwMode="auto">
                <a:xfrm>
                  <a:off x="5770562" y="3203575"/>
                  <a:ext cx="65087" cy="90488"/>
                </a:xfrm>
                <a:custGeom>
                  <a:avLst/>
                  <a:gdLst>
                    <a:gd name="T0" fmla="*/ 0 w 17"/>
                    <a:gd name="T1" fmla="*/ 24 h 24"/>
                    <a:gd name="T2" fmla="*/ 0 w 17"/>
                    <a:gd name="T3" fmla="*/ 21 h 24"/>
                    <a:gd name="T4" fmla="*/ 3 w 17"/>
                    <a:gd name="T5" fmla="*/ 18 h 24"/>
                    <a:gd name="T6" fmla="*/ 11 w 17"/>
                    <a:gd name="T7" fmla="*/ 8 h 24"/>
                    <a:gd name="T8" fmla="*/ 7 w 17"/>
                    <a:gd name="T9" fmla="*/ 4 h 24"/>
                    <a:gd name="T10" fmla="*/ 2 w 17"/>
                    <a:gd name="T11" fmla="*/ 6 h 24"/>
                    <a:gd name="T12" fmla="*/ 0 w 17"/>
                    <a:gd name="T13" fmla="*/ 2 h 24"/>
                    <a:gd name="T14" fmla="*/ 8 w 17"/>
                    <a:gd name="T15" fmla="*/ 0 h 24"/>
                    <a:gd name="T16" fmla="*/ 17 w 17"/>
                    <a:gd name="T17" fmla="*/ 7 h 24"/>
                    <a:gd name="T18" fmla="*/ 10 w 17"/>
                    <a:gd name="T19" fmla="*/ 18 h 24"/>
                    <a:gd name="T20" fmla="*/ 8 w 17"/>
                    <a:gd name="T21" fmla="*/ 20 h 24"/>
                    <a:gd name="T22" fmla="*/ 8 w 17"/>
                    <a:gd name="T23" fmla="*/ 20 h 24"/>
                    <a:gd name="T24" fmla="*/ 17 w 17"/>
                    <a:gd name="T25" fmla="*/ 20 h 24"/>
                    <a:gd name="T26" fmla="*/ 17 w 17"/>
                    <a:gd name="T27" fmla="*/ 24 h 24"/>
                    <a:gd name="T28" fmla="*/ 0 w 17"/>
                    <a:gd name="T29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24">
                      <a:moveTo>
                        <a:pt x="0" y="24"/>
                      </a:move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8" y="13"/>
                        <a:pt x="11" y="11"/>
                        <a:pt x="11" y="8"/>
                      </a:cubicBezTo>
                      <a:cubicBezTo>
                        <a:pt x="11" y="6"/>
                        <a:pt x="10" y="4"/>
                        <a:pt x="7" y="4"/>
                      </a:cubicBezTo>
                      <a:cubicBezTo>
                        <a:pt x="5" y="4"/>
                        <a:pt x="3" y="5"/>
                        <a:pt x="2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2" y="1"/>
                        <a:pt x="5" y="0"/>
                        <a:pt x="8" y="0"/>
                      </a:cubicBezTo>
                      <a:cubicBezTo>
                        <a:pt x="14" y="0"/>
                        <a:pt x="17" y="3"/>
                        <a:pt x="17" y="7"/>
                      </a:cubicBezTo>
                      <a:cubicBezTo>
                        <a:pt x="17" y="11"/>
                        <a:pt x="14" y="15"/>
                        <a:pt x="10" y="18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7" y="20"/>
                        <a:pt x="17" y="20"/>
                        <a:pt x="17" y="20"/>
                      </a:cubicBezTo>
                      <a:cubicBezTo>
                        <a:pt x="17" y="24"/>
                        <a:pt x="17" y="24"/>
                        <a:pt x="17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69" name="Freeform 9"/>
                <p:cNvSpPr>
                  <a:spLocks/>
                </p:cNvSpPr>
                <p:nvPr/>
              </p:nvSpPr>
              <p:spPr bwMode="auto">
                <a:xfrm>
                  <a:off x="5883274" y="3565525"/>
                  <a:ext cx="68262" cy="93663"/>
                </a:xfrm>
                <a:custGeom>
                  <a:avLst/>
                  <a:gdLst>
                    <a:gd name="T0" fmla="*/ 2 w 18"/>
                    <a:gd name="T1" fmla="*/ 19 h 25"/>
                    <a:gd name="T2" fmla="*/ 7 w 18"/>
                    <a:gd name="T3" fmla="*/ 21 h 25"/>
                    <a:gd name="T4" fmla="*/ 12 w 18"/>
                    <a:gd name="T5" fmla="*/ 18 h 25"/>
                    <a:gd name="T6" fmla="*/ 7 w 18"/>
                    <a:gd name="T7" fmla="*/ 14 h 25"/>
                    <a:gd name="T8" fmla="*/ 4 w 18"/>
                    <a:gd name="T9" fmla="*/ 14 h 25"/>
                    <a:gd name="T10" fmla="*/ 4 w 18"/>
                    <a:gd name="T11" fmla="*/ 10 h 25"/>
                    <a:gd name="T12" fmla="*/ 7 w 18"/>
                    <a:gd name="T13" fmla="*/ 10 h 25"/>
                    <a:gd name="T14" fmla="*/ 11 w 18"/>
                    <a:gd name="T15" fmla="*/ 7 h 25"/>
                    <a:gd name="T16" fmla="*/ 7 w 18"/>
                    <a:gd name="T17" fmla="*/ 5 h 25"/>
                    <a:gd name="T18" fmla="*/ 2 w 18"/>
                    <a:gd name="T19" fmla="*/ 6 h 25"/>
                    <a:gd name="T20" fmla="*/ 1 w 18"/>
                    <a:gd name="T21" fmla="*/ 2 h 25"/>
                    <a:gd name="T22" fmla="*/ 9 w 18"/>
                    <a:gd name="T23" fmla="*/ 0 h 25"/>
                    <a:gd name="T24" fmla="*/ 17 w 18"/>
                    <a:gd name="T25" fmla="*/ 6 h 25"/>
                    <a:gd name="T26" fmla="*/ 12 w 18"/>
                    <a:gd name="T27" fmla="*/ 12 h 25"/>
                    <a:gd name="T28" fmla="*/ 12 w 18"/>
                    <a:gd name="T29" fmla="*/ 12 h 25"/>
                    <a:gd name="T30" fmla="*/ 18 w 18"/>
                    <a:gd name="T31" fmla="*/ 18 h 25"/>
                    <a:gd name="T32" fmla="*/ 8 w 18"/>
                    <a:gd name="T33" fmla="*/ 25 h 25"/>
                    <a:gd name="T34" fmla="*/ 0 w 18"/>
                    <a:gd name="T35" fmla="*/ 24 h 25"/>
                    <a:gd name="T36" fmla="*/ 2 w 18"/>
                    <a:gd name="T37" fmla="*/ 19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8" h="25">
                      <a:moveTo>
                        <a:pt x="2" y="19"/>
                      </a:moveTo>
                      <a:cubicBezTo>
                        <a:pt x="3" y="20"/>
                        <a:pt x="5" y="21"/>
                        <a:pt x="7" y="21"/>
                      </a:cubicBezTo>
                      <a:cubicBezTo>
                        <a:pt x="10" y="21"/>
                        <a:pt x="12" y="19"/>
                        <a:pt x="12" y="18"/>
                      </a:cubicBezTo>
                      <a:cubicBezTo>
                        <a:pt x="12" y="15"/>
                        <a:pt x="9" y="14"/>
                        <a:pt x="7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9" y="10"/>
                        <a:pt x="11" y="9"/>
                        <a:pt x="11" y="7"/>
                      </a:cubicBezTo>
                      <a:cubicBezTo>
                        <a:pt x="11" y="6"/>
                        <a:pt x="10" y="5"/>
                        <a:pt x="7" y="5"/>
                      </a:cubicBezTo>
                      <a:cubicBezTo>
                        <a:pt x="5" y="5"/>
                        <a:pt x="3" y="6"/>
                        <a:pt x="2" y="6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3" y="1"/>
                        <a:pt x="6" y="0"/>
                        <a:pt x="9" y="0"/>
                      </a:cubicBezTo>
                      <a:cubicBezTo>
                        <a:pt x="14" y="0"/>
                        <a:pt x="17" y="3"/>
                        <a:pt x="17" y="6"/>
                      </a:cubicBezTo>
                      <a:cubicBezTo>
                        <a:pt x="17" y="9"/>
                        <a:pt x="15" y="11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5" y="12"/>
                        <a:pt x="18" y="15"/>
                        <a:pt x="18" y="18"/>
                      </a:cubicBezTo>
                      <a:cubicBezTo>
                        <a:pt x="18" y="22"/>
                        <a:pt x="14" y="25"/>
                        <a:pt x="8" y="25"/>
                      </a:cubicBezTo>
                      <a:cubicBezTo>
                        <a:pt x="5" y="25"/>
                        <a:pt x="2" y="24"/>
                        <a:pt x="0" y="24"/>
                      </a:cubicBezTo>
                      <a:lnTo>
                        <a:pt x="2" y="1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0" name="Freeform 10"/>
                <p:cNvSpPr>
                  <a:spLocks noEditPoints="1"/>
                </p:cNvSpPr>
                <p:nvPr/>
              </p:nvSpPr>
              <p:spPr bwMode="auto">
                <a:xfrm>
                  <a:off x="5770562" y="3919538"/>
                  <a:ext cx="71437" cy="93663"/>
                </a:xfrm>
                <a:custGeom>
                  <a:avLst/>
                  <a:gdLst>
                    <a:gd name="T0" fmla="*/ 11 w 19"/>
                    <a:gd name="T1" fmla="*/ 25 h 25"/>
                    <a:gd name="T2" fmla="*/ 11 w 19"/>
                    <a:gd name="T3" fmla="*/ 19 h 25"/>
                    <a:gd name="T4" fmla="*/ 0 w 19"/>
                    <a:gd name="T5" fmla="*/ 19 h 25"/>
                    <a:gd name="T6" fmla="*/ 0 w 19"/>
                    <a:gd name="T7" fmla="*/ 15 h 25"/>
                    <a:gd name="T8" fmla="*/ 10 w 19"/>
                    <a:gd name="T9" fmla="*/ 0 h 25"/>
                    <a:gd name="T10" fmla="*/ 17 w 19"/>
                    <a:gd name="T11" fmla="*/ 0 h 25"/>
                    <a:gd name="T12" fmla="*/ 17 w 19"/>
                    <a:gd name="T13" fmla="*/ 15 h 25"/>
                    <a:gd name="T14" fmla="*/ 19 w 19"/>
                    <a:gd name="T15" fmla="*/ 15 h 25"/>
                    <a:gd name="T16" fmla="*/ 19 w 19"/>
                    <a:gd name="T17" fmla="*/ 19 h 25"/>
                    <a:gd name="T18" fmla="*/ 17 w 19"/>
                    <a:gd name="T19" fmla="*/ 19 h 25"/>
                    <a:gd name="T20" fmla="*/ 17 w 19"/>
                    <a:gd name="T21" fmla="*/ 25 h 25"/>
                    <a:gd name="T22" fmla="*/ 11 w 19"/>
                    <a:gd name="T23" fmla="*/ 25 h 25"/>
                    <a:gd name="T24" fmla="*/ 11 w 19"/>
                    <a:gd name="T25" fmla="*/ 15 h 25"/>
                    <a:gd name="T26" fmla="*/ 11 w 19"/>
                    <a:gd name="T27" fmla="*/ 9 h 25"/>
                    <a:gd name="T28" fmla="*/ 11 w 19"/>
                    <a:gd name="T29" fmla="*/ 5 h 25"/>
                    <a:gd name="T30" fmla="*/ 11 w 19"/>
                    <a:gd name="T31" fmla="*/ 5 h 25"/>
                    <a:gd name="T32" fmla="*/ 9 w 19"/>
                    <a:gd name="T33" fmla="*/ 9 h 25"/>
                    <a:gd name="T34" fmla="*/ 6 w 19"/>
                    <a:gd name="T35" fmla="*/ 15 h 25"/>
                    <a:gd name="T36" fmla="*/ 6 w 19"/>
                    <a:gd name="T37" fmla="*/ 15 h 25"/>
                    <a:gd name="T38" fmla="*/ 11 w 19"/>
                    <a:gd name="T39" fmla="*/ 1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" h="25">
                      <a:moveTo>
                        <a:pt x="11" y="25"/>
                      </a:moveTo>
                      <a:cubicBezTo>
                        <a:pt x="11" y="19"/>
                        <a:pt x="11" y="19"/>
                        <a:pt x="11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15"/>
                        <a:pt x="17" y="15"/>
                        <a:pt x="17" y="1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19" y="19"/>
                        <a:pt x="19" y="19"/>
                        <a:pt x="19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7" y="25"/>
                        <a:pt x="17" y="25"/>
                        <a:pt x="17" y="25"/>
                      </a:cubicBezTo>
                      <a:lnTo>
                        <a:pt x="11" y="25"/>
                      </a:lnTo>
                      <a:close/>
                      <a:moveTo>
                        <a:pt x="11" y="15"/>
                      </a:move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8"/>
                        <a:pt x="11" y="6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0" y="6"/>
                        <a:pt x="10" y="8"/>
                        <a:pt x="9" y="9"/>
                      </a:cubicBezTo>
                      <a:cubicBezTo>
                        <a:pt x="6" y="15"/>
                        <a:pt x="6" y="15"/>
                        <a:pt x="6" y="15"/>
                      </a:cubicBezTo>
                      <a:cubicBezTo>
                        <a:pt x="6" y="15"/>
                        <a:pt x="6" y="15"/>
                        <a:pt x="6" y="15"/>
                      </a:cubicBezTo>
                      <a:lnTo>
                        <a:pt x="11" y="1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1" name="Freeform 11"/>
                <p:cNvSpPr>
                  <a:spLocks/>
                </p:cNvSpPr>
                <p:nvPr/>
              </p:nvSpPr>
              <p:spPr bwMode="auto">
                <a:xfrm>
                  <a:off x="5529262" y="4160838"/>
                  <a:ext cx="68262" cy="93663"/>
                </a:xfrm>
                <a:custGeom>
                  <a:avLst/>
                  <a:gdLst>
                    <a:gd name="T0" fmla="*/ 17 w 18"/>
                    <a:gd name="T1" fmla="*/ 5 h 25"/>
                    <a:gd name="T2" fmla="*/ 7 w 18"/>
                    <a:gd name="T3" fmla="*/ 5 h 25"/>
                    <a:gd name="T4" fmla="*/ 7 w 18"/>
                    <a:gd name="T5" fmla="*/ 9 h 25"/>
                    <a:gd name="T6" fmla="*/ 8 w 18"/>
                    <a:gd name="T7" fmla="*/ 8 h 25"/>
                    <a:gd name="T8" fmla="*/ 15 w 18"/>
                    <a:gd name="T9" fmla="*/ 10 h 25"/>
                    <a:gd name="T10" fmla="*/ 18 w 18"/>
                    <a:gd name="T11" fmla="*/ 16 h 25"/>
                    <a:gd name="T12" fmla="*/ 7 w 18"/>
                    <a:gd name="T13" fmla="*/ 25 h 25"/>
                    <a:gd name="T14" fmla="*/ 0 w 18"/>
                    <a:gd name="T15" fmla="*/ 23 h 25"/>
                    <a:gd name="T16" fmla="*/ 1 w 18"/>
                    <a:gd name="T17" fmla="*/ 19 h 25"/>
                    <a:gd name="T18" fmla="*/ 7 w 18"/>
                    <a:gd name="T19" fmla="*/ 20 h 25"/>
                    <a:gd name="T20" fmla="*/ 12 w 18"/>
                    <a:gd name="T21" fmla="*/ 17 h 25"/>
                    <a:gd name="T22" fmla="*/ 5 w 18"/>
                    <a:gd name="T23" fmla="*/ 13 h 25"/>
                    <a:gd name="T24" fmla="*/ 2 w 18"/>
                    <a:gd name="T25" fmla="*/ 13 h 25"/>
                    <a:gd name="T26" fmla="*/ 3 w 18"/>
                    <a:gd name="T27" fmla="*/ 0 h 25"/>
                    <a:gd name="T28" fmla="*/ 17 w 18"/>
                    <a:gd name="T29" fmla="*/ 0 h 25"/>
                    <a:gd name="T30" fmla="*/ 17 w 18"/>
                    <a:gd name="T31" fmla="*/ 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" h="25">
                      <a:moveTo>
                        <a:pt x="17" y="5"/>
                      </a:move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7" y="8"/>
                        <a:pt x="8" y="8"/>
                        <a:pt x="8" y="8"/>
                      </a:cubicBezTo>
                      <a:cubicBezTo>
                        <a:pt x="10" y="8"/>
                        <a:pt x="13" y="9"/>
                        <a:pt x="15" y="10"/>
                      </a:cubicBezTo>
                      <a:cubicBezTo>
                        <a:pt x="16" y="11"/>
                        <a:pt x="18" y="13"/>
                        <a:pt x="18" y="16"/>
                      </a:cubicBezTo>
                      <a:cubicBezTo>
                        <a:pt x="18" y="21"/>
                        <a:pt x="14" y="25"/>
                        <a:pt x="7" y="25"/>
                      </a:cubicBezTo>
                      <a:cubicBezTo>
                        <a:pt x="4" y="25"/>
                        <a:pt x="2" y="24"/>
                        <a:pt x="0" y="23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2" y="20"/>
                        <a:pt x="5" y="20"/>
                        <a:pt x="7" y="20"/>
                      </a:cubicBezTo>
                      <a:cubicBezTo>
                        <a:pt x="9" y="20"/>
                        <a:pt x="12" y="19"/>
                        <a:pt x="12" y="17"/>
                      </a:cubicBezTo>
                      <a:cubicBezTo>
                        <a:pt x="12" y="14"/>
                        <a:pt x="10" y="13"/>
                        <a:pt x="5" y="13"/>
                      </a:cubicBezTo>
                      <a:cubicBezTo>
                        <a:pt x="4" y="13"/>
                        <a:pt x="3" y="13"/>
                        <a:pt x="2" y="13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5"/>
                        <a:pt x="17" y="5"/>
                        <a:pt x="17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2" name="Freeform 12"/>
                <p:cNvSpPr>
                  <a:spLocks noEditPoints="1"/>
                </p:cNvSpPr>
                <p:nvPr/>
              </p:nvSpPr>
              <p:spPr bwMode="auto">
                <a:xfrm>
                  <a:off x="5180012" y="4254500"/>
                  <a:ext cx="66675" cy="93663"/>
                </a:xfrm>
                <a:custGeom>
                  <a:avLst/>
                  <a:gdLst>
                    <a:gd name="T0" fmla="*/ 16 w 18"/>
                    <a:gd name="T1" fmla="*/ 4 h 25"/>
                    <a:gd name="T2" fmla="*/ 13 w 18"/>
                    <a:gd name="T3" fmla="*/ 4 h 25"/>
                    <a:gd name="T4" fmla="*/ 5 w 18"/>
                    <a:gd name="T5" fmla="*/ 10 h 25"/>
                    <a:gd name="T6" fmla="*/ 6 w 18"/>
                    <a:gd name="T7" fmla="*/ 10 h 25"/>
                    <a:gd name="T8" fmla="*/ 11 w 18"/>
                    <a:gd name="T9" fmla="*/ 8 h 25"/>
                    <a:gd name="T10" fmla="*/ 18 w 18"/>
                    <a:gd name="T11" fmla="*/ 16 h 25"/>
                    <a:gd name="T12" fmla="*/ 9 w 18"/>
                    <a:gd name="T13" fmla="*/ 25 h 25"/>
                    <a:gd name="T14" fmla="*/ 0 w 18"/>
                    <a:gd name="T15" fmla="*/ 14 h 25"/>
                    <a:gd name="T16" fmla="*/ 4 w 18"/>
                    <a:gd name="T17" fmla="*/ 3 h 25"/>
                    <a:gd name="T18" fmla="*/ 13 w 18"/>
                    <a:gd name="T19" fmla="*/ 0 h 25"/>
                    <a:gd name="T20" fmla="*/ 16 w 18"/>
                    <a:gd name="T21" fmla="*/ 0 h 25"/>
                    <a:gd name="T22" fmla="*/ 16 w 18"/>
                    <a:gd name="T23" fmla="*/ 4 h 25"/>
                    <a:gd name="T24" fmla="*/ 12 w 18"/>
                    <a:gd name="T25" fmla="*/ 16 h 25"/>
                    <a:gd name="T26" fmla="*/ 9 w 18"/>
                    <a:gd name="T27" fmla="*/ 12 h 25"/>
                    <a:gd name="T28" fmla="*/ 6 w 18"/>
                    <a:gd name="T29" fmla="*/ 14 h 25"/>
                    <a:gd name="T30" fmla="*/ 5 w 18"/>
                    <a:gd name="T31" fmla="*/ 16 h 25"/>
                    <a:gd name="T32" fmla="*/ 9 w 18"/>
                    <a:gd name="T33" fmla="*/ 21 h 25"/>
                    <a:gd name="T34" fmla="*/ 12 w 18"/>
                    <a:gd name="T35" fmla="*/ 16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8" h="25">
                      <a:moveTo>
                        <a:pt x="16" y="4"/>
                      </a:moveTo>
                      <a:cubicBezTo>
                        <a:pt x="15" y="4"/>
                        <a:pt x="14" y="4"/>
                        <a:pt x="13" y="4"/>
                      </a:cubicBezTo>
                      <a:cubicBezTo>
                        <a:pt x="8" y="5"/>
                        <a:pt x="6" y="7"/>
                        <a:pt x="5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7" y="9"/>
                        <a:pt x="8" y="8"/>
                        <a:pt x="11" y="8"/>
                      </a:cubicBezTo>
                      <a:cubicBezTo>
                        <a:pt x="15" y="8"/>
                        <a:pt x="18" y="11"/>
                        <a:pt x="18" y="16"/>
                      </a:cubicBezTo>
                      <a:cubicBezTo>
                        <a:pt x="18" y="21"/>
                        <a:pt x="15" y="25"/>
                        <a:pt x="9" y="25"/>
                      </a:cubicBezTo>
                      <a:cubicBezTo>
                        <a:pt x="3" y="25"/>
                        <a:pt x="0" y="20"/>
                        <a:pt x="0" y="14"/>
                      </a:cubicBezTo>
                      <a:cubicBezTo>
                        <a:pt x="0" y="10"/>
                        <a:pt x="1" y="6"/>
                        <a:pt x="4" y="3"/>
                      </a:cubicBezTo>
                      <a:cubicBezTo>
                        <a:pt x="6" y="1"/>
                        <a:pt x="10" y="0"/>
                        <a:pt x="13" y="0"/>
                      </a:cubicBezTo>
                      <a:cubicBezTo>
                        <a:pt x="14" y="0"/>
                        <a:pt x="15" y="0"/>
                        <a:pt x="16" y="0"/>
                      </a:cubicBezTo>
                      <a:cubicBezTo>
                        <a:pt x="16" y="4"/>
                        <a:pt x="16" y="4"/>
                        <a:pt x="16" y="4"/>
                      </a:cubicBezTo>
                      <a:close/>
                      <a:moveTo>
                        <a:pt x="12" y="16"/>
                      </a:moveTo>
                      <a:cubicBezTo>
                        <a:pt x="12" y="14"/>
                        <a:pt x="11" y="12"/>
                        <a:pt x="9" y="12"/>
                      </a:cubicBezTo>
                      <a:cubicBezTo>
                        <a:pt x="7" y="12"/>
                        <a:pt x="6" y="13"/>
                        <a:pt x="6" y="14"/>
                      </a:cubicBezTo>
                      <a:cubicBezTo>
                        <a:pt x="5" y="15"/>
                        <a:pt x="5" y="15"/>
                        <a:pt x="5" y="16"/>
                      </a:cubicBezTo>
                      <a:cubicBezTo>
                        <a:pt x="5" y="18"/>
                        <a:pt x="7" y="21"/>
                        <a:pt x="9" y="21"/>
                      </a:cubicBezTo>
                      <a:cubicBezTo>
                        <a:pt x="11" y="21"/>
                        <a:pt x="12" y="19"/>
                        <a:pt x="12" y="1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3" name="Freeform 13"/>
                <p:cNvSpPr>
                  <a:spLocks/>
                </p:cNvSpPr>
                <p:nvPr/>
              </p:nvSpPr>
              <p:spPr bwMode="auto">
                <a:xfrm>
                  <a:off x="4848224" y="4160838"/>
                  <a:ext cx="63500" cy="93663"/>
                </a:xfrm>
                <a:custGeom>
                  <a:avLst/>
                  <a:gdLst>
                    <a:gd name="T0" fmla="*/ 40 w 40"/>
                    <a:gd name="T1" fmla="*/ 0 h 59"/>
                    <a:gd name="T2" fmla="*/ 40 w 40"/>
                    <a:gd name="T3" fmla="*/ 9 h 59"/>
                    <a:gd name="T4" fmla="*/ 16 w 40"/>
                    <a:gd name="T5" fmla="*/ 59 h 59"/>
                    <a:gd name="T6" fmla="*/ 2 w 40"/>
                    <a:gd name="T7" fmla="*/ 59 h 59"/>
                    <a:gd name="T8" fmla="*/ 26 w 40"/>
                    <a:gd name="T9" fmla="*/ 12 h 59"/>
                    <a:gd name="T10" fmla="*/ 26 w 40"/>
                    <a:gd name="T11" fmla="*/ 12 h 59"/>
                    <a:gd name="T12" fmla="*/ 0 w 40"/>
                    <a:gd name="T13" fmla="*/ 12 h 59"/>
                    <a:gd name="T14" fmla="*/ 0 w 40"/>
                    <a:gd name="T15" fmla="*/ 0 h 59"/>
                    <a:gd name="T16" fmla="*/ 40 w 40"/>
                    <a:gd name="T17" fmla="*/ 0 h 59"/>
                    <a:gd name="T18" fmla="*/ 40 w 40"/>
                    <a:gd name="T19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0" h="59">
                      <a:moveTo>
                        <a:pt x="40" y="0"/>
                      </a:moveTo>
                      <a:lnTo>
                        <a:pt x="40" y="9"/>
                      </a:lnTo>
                      <a:lnTo>
                        <a:pt x="16" y="59"/>
                      </a:lnTo>
                      <a:lnTo>
                        <a:pt x="2" y="59"/>
                      </a:lnTo>
                      <a:lnTo>
                        <a:pt x="26" y="12"/>
                      </a:lnTo>
                      <a:lnTo>
                        <a:pt x="26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4" name="Freeform 14"/>
                <p:cNvSpPr>
                  <a:spLocks noEditPoints="1"/>
                </p:cNvSpPr>
                <p:nvPr/>
              </p:nvSpPr>
              <p:spPr bwMode="auto">
                <a:xfrm>
                  <a:off x="4584699" y="3919538"/>
                  <a:ext cx="66675" cy="93663"/>
                </a:xfrm>
                <a:custGeom>
                  <a:avLst/>
                  <a:gdLst>
                    <a:gd name="T0" fmla="*/ 4 w 18"/>
                    <a:gd name="T1" fmla="*/ 12 h 25"/>
                    <a:gd name="T2" fmla="*/ 0 w 18"/>
                    <a:gd name="T3" fmla="*/ 7 h 25"/>
                    <a:gd name="T4" fmla="*/ 9 w 18"/>
                    <a:gd name="T5" fmla="*/ 0 h 25"/>
                    <a:gd name="T6" fmla="*/ 17 w 18"/>
                    <a:gd name="T7" fmla="*/ 6 h 25"/>
                    <a:gd name="T8" fmla="*/ 13 w 18"/>
                    <a:gd name="T9" fmla="*/ 12 h 25"/>
                    <a:gd name="T10" fmla="*/ 13 w 18"/>
                    <a:gd name="T11" fmla="*/ 12 h 25"/>
                    <a:gd name="T12" fmla="*/ 18 w 18"/>
                    <a:gd name="T13" fmla="*/ 18 h 25"/>
                    <a:gd name="T14" fmla="*/ 9 w 18"/>
                    <a:gd name="T15" fmla="*/ 25 h 25"/>
                    <a:gd name="T16" fmla="*/ 0 w 18"/>
                    <a:gd name="T17" fmla="*/ 18 h 25"/>
                    <a:gd name="T18" fmla="*/ 4 w 18"/>
                    <a:gd name="T19" fmla="*/ 12 h 25"/>
                    <a:gd name="T20" fmla="*/ 4 w 18"/>
                    <a:gd name="T21" fmla="*/ 12 h 25"/>
                    <a:gd name="T22" fmla="*/ 12 w 18"/>
                    <a:gd name="T23" fmla="*/ 18 h 25"/>
                    <a:gd name="T24" fmla="*/ 8 w 18"/>
                    <a:gd name="T25" fmla="*/ 14 h 25"/>
                    <a:gd name="T26" fmla="*/ 5 w 18"/>
                    <a:gd name="T27" fmla="*/ 18 h 25"/>
                    <a:gd name="T28" fmla="*/ 9 w 18"/>
                    <a:gd name="T29" fmla="*/ 21 h 25"/>
                    <a:gd name="T30" fmla="*/ 12 w 18"/>
                    <a:gd name="T31" fmla="*/ 18 h 25"/>
                    <a:gd name="T32" fmla="*/ 6 w 18"/>
                    <a:gd name="T33" fmla="*/ 7 h 25"/>
                    <a:gd name="T34" fmla="*/ 9 w 18"/>
                    <a:gd name="T35" fmla="*/ 10 h 25"/>
                    <a:gd name="T36" fmla="*/ 12 w 18"/>
                    <a:gd name="T37" fmla="*/ 7 h 25"/>
                    <a:gd name="T38" fmla="*/ 9 w 18"/>
                    <a:gd name="T39" fmla="*/ 4 h 25"/>
                    <a:gd name="T40" fmla="*/ 6 w 18"/>
                    <a:gd name="T41" fmla="*/ 7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8" h="25">
                      <a:moveTo>
                        <a:pt x="4" y="12"/>
                      </a:moveTo>
                      <a:cubicBezTo>
                        <a:pt x="2" y="11"/>
                        <a:pt x="0" y="9"/>
                        <a:pt x="0" y="7"/>
                      </a:cubicBezTo>
                      <a:cubicBezTo>
                        <a:pt x="0" y="3"/>
                        <a:pt x="4" y="0"/>
                        <a:pt x="9" y="0"/>
                      </a:cubicBezTo>
                      <a:cubicBezTo>
                        <a:pt x="15" y="0"/>
                        <a:pt x="17" y="3"/>
                        <a:pt x="17" y="6"/>
                      </a:cubicBezTo>
                      <a:cubicBezTo>
                        <a:pt x="17" y="8"/>
                        <a:pt x="16" y="10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6" y="13"/>
                        <a:pt x="18" y="15"/>
                        <a:pt x="18" y="18"/>
                      </a:cubicBezTo>
                      <a:cubicBezTo>
                        <a:pt x="18" y="22"/>
                        <a:pt x="14" y="25"/>
                        <a:pt x="9" y="25"/>
                      </a:cubicBezTo>
                      <a:cubicBezTo>
                        <a:pt x="2" y="25"/>
                        <a:pt x="0" y="22"/>
                        <a:pt x="0" y="18"/>
                      </a:cubicBezTo>
                      <a:cubicBezTo>
                        <a:pt x="0" y="15"/>
                        <a:pt x="1" y="13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lose/>
                      <a:moveTo>
                        <a:pt x="12" y="18"/>
                      </a:moveTo>
                      <a:cubicBezTo>
                        <a:pt x="12" y="16"/>
                        <a:pt x="11" y="15"/>
                        <a:pt x="8" y="14"/>
                      </a:cubicBezTo>
                      <a:cubicBezTo>
                        <a:pt x="6" y="15"/>
                        <a:pt x="5" y="16"/>
                        <a:pt x="5" y="18"/>
                      </a:cubicBezTo>
                      <a:cubicBezTo>
                        <a:pt x="5" y="20"/>
                        <a:pt x="7" y="21"/>
                        <a:pt x="9" y="21"/>
                      </a:cubicBezTo>
                      <a:cubicBezTo>
                        <a:pt x="11" y="21"/>
                        <a:pt x="12" y="20"/>
                        <a:pt x="12" y="18"/>
                      </a:cubicBezTo>
                      <a:close/>
                      <a:moveTo>
                        <a:pt x="6" y="7"/>
                      </a:moveTo>
                      <a:cubicBezTo>
                        <a:pt x="6" y="8"/>
                        <a:pt x="7" y="9"/>
                        <a:pt x="9" y="10"/>
                      </a:cubicBezTo>
                      <a:cubicBezTo>
                        <a:pt x="10" y="10"/>
                        <a:pt x="12" y="8"/>
                        <a:pt x="12" y="7"/>
                      </a:cubicBezTo>
                      <a:cubicBezTo>
                        <a:pt x="12" y="5"/>
                        <a:pt x="11" y="4"/>
                        <a:pt x="9" y="4"/>
                      </a:cubicBezTo>
                      <a:cubicBezTo>
                        <a:pt x="7" y="4"/>
                        <a:pt x="6" y="5"/>
                        <a:pt x="6" y="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5" name="Freeform 15"/>
                <p:cNvSpPr>
                  <a:spLocks noEditPoints="1"/>
                </p:cNvSpPr>
                <p:nvPr/>
              </p:nvSpPr>
              <p:spPr bwMode="auto">
                <a:xfrm>
                  <a:off x="4475162" y="3554413"/>
                  <a:ext cx="66675" cy="93663"/>
                </a:xfrm>
                <a:custGeom>
                  <a:avLst/>
                  <a:gdLst>
                    <a:gd name="T0" fmla="*/ 2 w 18"/>
                    <a:gd name="T1" fmla="*/ 21 h 25"/>
                    <a:gd name="T2" fmla="*/ 4 w 18"/>
                    <a:gd name="T3" fmla="*/ 21 h 25"/>
                    <a:gd name="T4" fmla="*/ 9 w 18"/>
                    <a:gd name="T5" fmla="*/ 19 h 25"/>
                    <a:gd name="T6" fmla="*/ 12 w 18"/>
                    <a:gd name="T7" fmla="*/ 15 h 25"/>
                    <a:gd name="T8" fmla="*/ 12 w 18"/>
                    <a:gd name="T9" fmla="*/ 15 h 25"/>
                    <a:gd name="T10" fmla="*/ 7 w 18"/>
                    <a:gd name="T11" fmla="*/ 16 h 25"/>
                    <a:gd name="T12" fmla="*/ 0 w 18"/>
                    <a:gd name="T13" fmla="*/ 9 h 25"/>
                    <a:gd name="T14" fmla="*/ 9 w 18"/>
                    <a:gd name="T15" fmla="*/ 0 h 25"/>
                    <a:gd name="T16" fmla="*/ 18 w 18"/>
                    <a:gd name="T17" fmla="*/ 11 h 25"/>
                    <a:gd name="T18" fmla="*/ 14 w 18"/>
                    <a:gd name="T19" fmla="*/ 22 h 25"/>
                    <a:gd name="T20" fmla="*/ 4 w 18"/>
                    <a:gd name="T21" fmla="*/ 25 h 25"/>
                    <a:gd name="T22" fmla="*/ 2 w 18"/>
                    <a:gd name="T23" fmla="*/ 25 h 25"/>
                    <a:gd name="T24" fmla="*/ 2 w 18"/>
                    <a:gd name="T25" fmla="*/ 21 h 25"/>
                    <a:gd name="T26" fmla="*/ 5 w 18"/>
                    <a:gd name="T27" fmla="*/ 8 h 25"/>
                    <a:gd name="T28" fmla="*/ 9 w 18"/>
                    <a:gd name="T29" fmla="*/ 12 h 25"/>
                    <a:gd name="T30" fmla="*/ 12 w 18"/>
                    <a:gd name="T31" fmla="*/ 11 h 25"/>
                    <a:gd name="T32" fmla="*/ 12 w 18"/>
                    <a:gd name="T33" fmla="*/ 9 h 25"/>
                    <a:gd name="T34" fmla="*/ 8 w 18"/>
                    <a:gd name="T35" fmla="*/ 4 h 25"/>
                    <a:gd name="T36" fmla="*/ 5 w 18"/>
                    <a:gd name="T37" fmla="*/ 8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8" h="25">
                      <a:moveTo>
                        <a:pt x="2" y="21"/>
                      </a:moveTo>
                      <a:cubicBezTo>
                        <a:pt x="2" y="21"/>
                        <a:pt x="3" y="21"/>
                        <a:pt x="4" y="21"/>
                      </a:cubicBezTo>
                      <a:cubicBezTo>
                        <a:pt x="6" y="21"/>
                        <a:pt x="8" y="20"/>
                        <a:pt x="9" y="19"/>
                      </a:cubicBezTo>
                      <a:cubicBezTo>
                        <a:pt x="11" y="18"/>
                        <a:pt x="12" y="17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1" y="16"/>
                        <a:pt x="9" y="16"/>
                        <a:pt x="7" y="16"/>
                      </a:cubicBezTo>
                      <a:cubicBezTo>
                        <a:pt x="3" y="16"/>
                        <a:pt x="0" y="14"/>
                        <a:pt x="0" y="9"/>
                      </a:cubicBezTo>
                      <a:cubicBezTo>
                        <a:pt x="0" y="4"/>
                        <a:pt x="3" y="0"/>
                        <a:pt x="9" y="0"/>
                      </a:cubicBezTo>
                      <a:cubicBezTo>
                        <a:pt x="15" y="0"/>
                        <a:pt x="18" y="5"/>
                        <a:pt x="18" y="11"/>
                      </a:cubicBezTo>
                      <a:cubicBezTo>
                        <a:pt x="18" y="16"/>
                        <a:pt x="16" y="19"/>
                        <a:pt x="14" y="22"/>
                      </a:cubicBezTo>
                      <a:cubicBezTo>
                        <a:pt x="11" y="24"/>
                        <a:pt x="8" y="25"/>
                        <a:pt x="4" y="25"/>
                      </a:cubicBezTo>
                      <a:cubicBezTo>
                        <a:pt x="3" y="25"/>
                        <a:pt x="2" y="25"/>
                        <a:pt x="2" y="25"/>
                      </a:cubicBezTo>
                      <a:cubicBezTo>
                        <a:pt x="2" y="21"/>
                        <a:pt x="2" y="21"/>
                        <a:pt x="2" y="21"/>
                      </a:cubicBezTo>
                      <a:close/>
                      <a:moveTo>
                        <a:pt x="5" y="8"/>
                      </a:moveTo>
                      <a:cubicBezTo>
                        <a:pt x="5" y="11"/>
                        <a:pt x="6" y="12"/>
                        <a:pt x="9" y="12"/>
                      </a:cubicBezTo>
                      <a:cubicBezTo>
                        <a:pt x="10" y="12"/>
                        <a:pt x="11" y="12"/>
                        <a:pt x="12" y="11"/>
                      </a:cubicBezTo>
                      <a:cubicBezTo>
                        <a:pt x="12" y="10"/>
                        <a:pt x="12" y="10"/>
                        <a:pt x="12" y="9"/>
                      </a:cubicBezTo>
                      <a:cubicBezTo>
                        <a:pt x="12" y="7"/>
                        <a:pt x="11" y="4"/>
                        <a:pt x="8" y="4"/>
                      </a:cubicBezTo>
                      <a:cubicBezTo>
                        <a:pt x="7" y="4"/>
                        <a:pt x="5" y="6"/>
                        <a:pt x="5" y="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6" name="Freeform 16"/>
                <p:cNvSpPr>
                  <a:spLocks/>
                </p:cNvSpPr>
                <p:nvPr/>
              </p:nvSpPr>
              <p:spPr bwMode="auto">
                <a:xfrm>
                  <a:off x="4591049" y="3214688"/>
                  <a:ext cx="41275" cy="90488"/>
                </a:xfrm>
                <a:custGeom>
                  <a:avLst/>
                  <a:gdLst>
                    <a:gd name="T0" fmla="*/ 15 w 26"/>
                    <a:gd name="T1" fmla="*/ 12 h 57"/>
                    <a:gd name="T2" fmla="*/ 12 w 26"/>
                    <a:gd name="T3" fmla="*/ 12 h 57"/>
                    <a:gd name="T4" fmla="*/ 3 w 26"/>
                    <a:gd name="T5" fmla="*/ 17 h 57"/>
                    <a:gd name="T6" fmla="*/ 0 w 26"/>
                    <a:gd name="T7" fmla="*/ 7 h 57"/>
                    <a:gd name="T8" fmla="*/ 15 w 26"/>
                    <a:gd name="T9" fmla="*/ 0 h 57"/>
                    <a:gd name="T10" fmla="*/ 26 w 26"/>
                    <a:gd name="T11" fmla="*/ 0 h 57"/>
                    <a:gd name="T12" fmla="*/ 26 w 26"/>
                    <a:gd name="T13" fmla="*/ 57 h 57"/>
                    <a:gd name="T14" fmla="*/ 15 w 26"/>
                    <a:gd name="T15" fmla="*/ 57 h 57"/>
                    <a:gd name="T16" fmla="*/ 15 w 26"/>
                    <a:gd name="T17" fmla="*/ 12 h 57"/>
                    <a:gd name="T18" fmla="*/ 15 w 26"/>
                    <a:gd name="T19" fmla="*/ 12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57">
                      <a:moveTo>
                        <a:pt x="15" y="12"/>
                      </a:moveTo>
                      <a:lnTo>
                        <a:pt x="12" y="12"/>
                      </a:lnTo>
                      <a:lnTo>
                        <a:pt x="3" y="17"/>
                      </a:lnTo>
                      <a:lnTo>
                        <a:pt x="0" y="7"/>
                      </a:lnTo>
                      <a:lnTo>
                        <a:pt x="15" y="0"/>
                      </a:lnTo>
                      <a:lnTo>
                        <a:pt x="26" y="0"/>
                      </a:lnTo>
                      <a:lnTo>
                        <a:pt x="26" y="57"/>
                      </a:lnTo>
                      <a:lnTo>
                        <a:pt x="15" y="57"/>
                      </a:lnTo>
                      <a:lnTo>
                        <a:pt x="15" y="12"/>
                      </a:lnTo>
                      <a:lnTo>
                        <a:pt x="15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7" name="Freeform 17"/>
                <p:cNvSpPr>
                  <a:spLocks noEditPoints="1"/>
                </p:cNvSpPr>
                <p:nvPr/>
              </p:nvSpPr>
              <p:spPr bwMode="auto">
                <a:xfrm>
                  <a:off x="4645024" y="3214688"/>
                  <a:ext cx="66675" cy="93663"/>
                </a:xfrm>
                <a:custGeom>
                  <a:avLst/>
                  <a:gdLst>
                    <a:gd name="T0" fmla="*/ 18 w 18"/>
                    <a:gd name="T1" fmla="*/ 12 h 25"/>
                    <a:gd name="T2" fmla="*/ 9 w 18"/>
                    <a:gd name="T3" fmla="*/ 25 h 25"/>
                    <a:gd name="T4" fmla="*/ 0 w 18"/>
                    <a:gd name="T5" fmla="*/ 12 h 25"/>
                    <a:gd name="T6" fmla="*/ 9 w 18"/>
                    <a:gd name="T7" fmla="*/ 0 h 25"/>
                    <a:gd name="T8" fmla="*/ 18 w 18"/>
                    <a:gd name="T9" fmla="*/ 12 h 25"/>
                    <a:gd name="T10" fmla="*/ 5 w 18"/>
                    <a:gd name="T11" fmla="*/ 12 h 25"/>
                    <a:gd name="T12" fmla="*/ 9 w 18"/>
                    <a:gd name="T13" fmla="*/ 20 h 25"/>
                    <a:gd name="T14" fmla="*/ 12 w 18"/>
                    <a:gd name="T15" fmla="*/ 12 h 25"/>
                    <a:gd name="T16" fmla="*/ 9 w 18"/>
                    <a:gd name="T17" fmla="*/ 4 h 25"/>
                    <a:gd name="T18" fmla="*/ 5 w 18"/>
                    <a:gd name="T19" fmla="*/ 1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" h="25">
                      <a:moveTo>
                        <a:pt x="18" y="12"/>
                      </a:moveTo>
                      <a:cubicBezTo>
                        <a:pt x="18" y="20"/>
                        <a:pt x="15" y="25"/>
                        <a:pt x="9" y="25"/>
                      </a:cubicBezTo>
                      <a:cubicBezTo>
                        <a:pt x="2" y="25"/>
                        <a:pt x="0" y="19"/>
                        <a:pt x="0" y="12"/>
                      </a:cubicBezTo>
                      <a:cubicBezTo>
                        <a:pt x="0" y="5"/>
                        <a:pt x="3" y="0"/>
                        <a:pt x="9" y="0"/>
                      </a:cubicBezTo>
                      <a:cubicBezTo>
                        <a:pt x="15" y="0"/>
                        <a:pt x="18" y="5"/>
                        <a:pt x="18" y="12"/>
                      </a:cubicBezTo>
                      <a:close/>
                      <a:moveTo>
                        <a:pt x="5" y="12"/>
                      </a:moveTo>
                      <a:cubicBezTo>
                        <a:pt x="5" y="18"/>
                        <a:pt x="7" y="20"/>
                        <a:pt x="9" y="20"/>
                      </a:cubicBezTo>
                      <a:cubicBezTo>
                        <a:pt x="11" y="20"/>
                        <a:pt x="12" y="18"/>
                        <a:pt x="12" y="12"/>
                      </a:cubicBezTo>
                      <a:cubicBezTo>
                        <a:pt x="12" y="7"/>
                        <a:pt x="11" y="4"/>
                        <a:pt x="9" y="4"/>
                      </a:cubicBezTo>
                      <a:cubicBezTo>
                        <a:pt x="7" y="4"/>
                        <a:pt x="5" y="7"/>
                        <a:pt x="5" y="1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8" name="Freeform 18"/>
                <p:cNvSpPr>
                  <a:spLocks/>
                </p:cNvSpPr>
                <p:nvPr/>
              </p:nvSpPr>
              <p:spPr bwMode="auto">
                <a:xfrm>
                  <a:off x="4829174" y="2973388"/>
                  <a:ext cx="41275" cy="93663"/>
                </a:xfrm>
                <a:custGeom>
                  <a:avLst/>
                  <a:gdLst>
                    <a:gd name="T0" fmla="*/ 12 w 26"/>
                    <a:gd name="T1" fmla="*/ 12 h 59"/>
                    <a:gd name="T2" fmla="*/ 12 w 26"/>
                    <a:gd name="T3" fmla="*/ 12 h 59"/>
                    <a:gd name="T4" fmla="*/ 2 w 26"/>
                    <a:gd name="T5" fmla="*/ 19 h 59"/>
                    <a:gd name="T6" fmla="*/ 0 w 26"/>
                    <a:gd name="T7" fmla="*/ 7 h 59"/>
                    <a:gd name="T8" fmla="*/ 14 w 26"/>
                    <a:gd name="T9" fmla="*/ 0 h 59"/>
                    <a:gd name="T10" fmla="*/ 26 w 26"/>
                    <a:gd name="T11" fmla="*/ 0 h 59"/>
                    <a:gd name="T12" fmla="*/ 26 w 26"/>
                    <a:gd name="T13" fmla="*/ 59 h 59"/>
                    <a:gd name="T14" fmla="*/ 12 w 26"/>
                    <a:gd name="T15" fmla="*/ 59 h 59"/>
                    <a:gd name="T16" fmla="*/ 12 w 26"/>
                    <a:gd name="T17" fmla="*/ 12 h 59"/>
                    <a:gd name="T18" fmla="*/ 12 w 26"/>
                    <a:gd name="T19" fmla="*/ 12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59">
                      <a:moveTo>
                        <a:pt x="12" y="12"/>
                      </a:moveTo>
                      <a:lnTo>
                        <a:pt x="12" y="12"/>
                      </a:lnTo>
                      <a:lnTo>
                        <a:pt x="2" y="19"/>
                      </a:lnTo>
                      <a:lnTo>
                        <a:pt x="0" y="7"/>
                      </a:lnTo>
                      <a:lnTo>
                        <a:pt x="14" y="0"/>
                      </a:lnTo>
                      <a:lnTo>
                        <a:pt x="26" y="0"/>
                      </a:lnTo>
                      <a:lnTo>
                        <a:pt x="26" y="59"/>
                      </a:lnTo>
                      <a:lnTo>
                        <a:pt x="12" y="59"/>
                      </a:lnTo>
                      <a:lnTo>
                        <a:pt x="12" y="12"/>
                      </a:lnTo>
                      <a:lnTo>
                        <a:pt x="12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9" name="Freeform 19"/>
                <p:cNvSpPr>
                  <a:spLocks/>
                </p:cNvSpPr>
                <p:nvPr/>
              </p:nvSpPr>
              <p:spPr bwMode="auto">
                <a:xfrm>
                  <a:off x="4889499" y="2973388"/>
                  <a:ext cx="41275" cy="93663"/>
                </a:xfrm>
                <a:custGeom>
                  <a:avLst/>
                  <a:gdLst>
                    <a:gd name="T0" fmla="*/ 14 w 26"/>
                    <a:gd name="T1" fmla="*/ 12 h 59"/>
                    <a:gd name="T2" fmla="*/ 14 w 26"/>
                    <a:gd name="T3" fmla="*/ 12 h 59"/>
                    <a:gd name="T4" fmla="*/ 2 w 26"/>
                    <a:gd name="T5" fmla="*/ 19 h 59"/>
                    <a:gd name="T6" fmla="*/ 0 w 26"/>
                    <a:gd name="T7" fmla="*/ 7 h 59"/>
                    <a:gd name="T8" fmla="*/ 16 w 26"/>
                    <a:gd name="T9" fmla="*/ 0 h 59"/>
                    <a:gd name="T10" fmla="*/ 26 w 26"/>
                    <a:gd name="T11" fmla="*/ 0 h 59"/>
                    <a:gd name="T12" fmla="*/ 26 w 26"/>
                    <a:gd name="T13" fmla="*/ 59 h 59"/>
                    <a:gd name="T14" fmla="*/ 14 w 26"/>
                    <a:gd name="T15" fmla="*/ 59 h 59"/>
                    <a:gd name="T16" fmla="*/ 14 w 26"/>
                    <a:gd name="T17" fmla="*/ 12 h 59"/>
                    <a:gd name="T18" fmla="*/ 14 w 26"/>
                    <a:gd name="T19" fmla="*/ 12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59">
                      <a:moveTo>
                        <a:pt x="14" y="12"/>
                      </a:moveTo>
                      <a:lnTo>
                        <a:pt x="14" y="12"/>
                      </a:lnTo>
                      <a:lnTo>
                        <a:pt x="2" y="19"/>
                      </a:lnTo>
                      <a:lnTo>
                        <a:pt x="0" y="7"/>
                      </a:lnTo>
                      <a:lnTo>
                        <a:pt x="16" y="0"/>
                      </a:lnTo>
                      <a:lnTo>
                        <a:pt x="26" y="0"/>
                      </a:lnTo>
                      <a:lnTo>
                        <a:pt x="26" y="59"/>
                      </a:lnTo>
                      <a:lnTo>
                        <a:pt x="14" y="59"/>
                      </a:lnTo>
                      <a:lnTo>
                        <a:pt x="14" y="12"/>
                      </a:lnTo>
                      <a:lnTo>
                        <a:pt x="14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80" name="Freeform 20"/>
                <p:cNvSpPr>
                  <a:spLocks/>
                </p:cNvSpPr>
                <p:nvPr/>
              </p:nvSpPr>
              <p:spPr bwMode="auto">
                <a:xfrm>
                  <a:off x="5141912" y="2874963"/>
                  <a:ext cx="41275" cy="90488"/>
                </a:xfrm>
                <a:custGeom>
                  <a:avLst/>
                  <a:gdLst>
                    <a:gd name="T0" fmla="*/ 12 w 26"/>
                    <a:gd name="T1" fmla="*/ 12 h 57"/>
                    <a:gd name="T2" fmla="*/ 12 w 26"/>
                    <a:gd name="T3" fmla="*/ 12 h 57"/>
                    <a:gd name="T4" fmla="*/ 2 w 26"/>
                    <a:gd name="T5" fmla="*/ 17 h 57"/>
                    <a:gd name="T6" fmla="*/ 0 w 26"/>
                    <a:gd name="T7" fmla="*/ 7 h 57"/>
                    <a:gd name="T8" fmla="*/ 14 w 26"/>
                    <a:gd name="T9" fmla="*/ 0 h 57"/>
                    <a:gd name="T10" fmla="*/ 26 w 26"/>
                    <a:gd name="T11" fmla="*/ 0 h 57"/>
                    <a:gd name="T12" fmla="*/ 26 w 26"/>
                    <a:gd name="T13" fmla="*/ 57 h 57"/>
                    <a:gd name="T14" fmla="*/ 12 w 26"/>
                    <a:gd name="T15" fmla="*/ 57 h 57"/>
                    <a:gd name="T16" fmla="*/ 12 w 26"/>
                    <a:gd name="T17" fmla="*/ 12 h 57"/>
                    <a:gd name="T18" fmla="*/ 12 w 26"/>
                    <a:gd name="T19" fmla="*/ 12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57">
                      <a:moveTo>
                        <a:pt x="12" y="12"/>
                      </a:moveTo>
                      <a:lnTo>
                        <a:pt x="12" y="12"/>
                      </a:lnTo>
                      <a:lnTo>
                        <a:pt x="2" y="17"/>
                      </a:lnTo>
                      <a:lnTo>
                        <a:pt x="0" y="7"/>
                      </a:lnTo>
                      <a:lnTo>
                        <a:pt x="14" y="0"/>
                      </a:lnTo>
                      <a:lnTo>
                        <a:pt x="26" y="0"/>
                      </a:lnTo>
                      <a:lnTo>
                        <a:pt x="26" y="57"/>
                      </a:lnTo>
                      <a:lnTo>
                        <a:pt x="12" y="57"/>
                      </a:lnTo>
                      <a:lnTo>
                        <a:pt x="12" y="12"/>
                      </a:lnTo>
                      <a:lnTo>
                        <a:pt x="12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81" name="Freeform 21"/>
                <p:cNvSpPr>
                  <a:spLocks/>
                </p:cNvSpPr>
                <p:nvPr/>
              </p:nvSpPr>
              <p:spPr bwMode="auto">
                <a:xfrm>
                  <a:off x="5202237" y="2874963"/>
                  <a:ext cx="68262" cy="90488"/>
                </a:xfrm>
                <a:custGeom>
                  <a:avLst/>
                  <a:gdLst>
                    <a:gd name="T0" fmla="*/ 0 w 18"/>
                    <a:gd name="T1" fmla="*/ 24 h 24"/>
                    <a:gd name="T2" fmla="*/ 0 w 18"/>
                    <a:gd name="T3" fmla="*/ 21 h 24"/>
                    <a:gd name="T4" fmla="*/ 3 w 18"/>
                    <a:gd name="T5" fmla="*/ 18 h 24"/>
                    <a:gd name="T6" fmla="*/ 11 w 18"/>
                    <a:gd name="T7" fmla="*/ 8 h 24"/>
                    <a:gd name="T8" fmla="*/ 7 w 18"/>
                    <a:gd name="T9" fmla="*/ 4 h 24"/>
                    <a:gd name="T10" fmla="*/ 2 w 18"/>
                    <a:gd name="T11" fmla="*/ 6 h 24"/>
                    <a:gd name="T12" fmla="*/ 1 w 18"/>
                    <a:gd name="T13" fmla="*/ 2 h 24"/>
                    <a:gd name="T14" fmla="*/ 9 w 18"/>
                    <a:gd name="T15" fmla="*/ 0 h 24"/>
                    <a:gd name="T16" fmla="*/ 17 w 18"/>
                    <a:gd name="T17" fmla="*/ 7 h 24"/>
                    <a:gd name="T18" fmla="*/ 11 w 18"/>
                    <a:gd name="T19" fmla="*/ 18 h 24"/>
                    <a:gd name="T20" fmla="*/ 8 w 18"/>
                    <a:gd name="T21" fmla="*/ 20 h 24"/>
                    <a:gd name="T22" fmla="*/ 8 w 18"/>
                    <a:gd name="T23" fmla="*/ 20 h 24"/>
                    <a:gd name="T24" fmla="*/ 18 w 18"/>
                    <a:gd name="T25" fmla="*/ 20 h 24"/>
                    <a:gd name="T26" fmla="*/ 18 w 18"/>
                    <a:gd name="T27" fmla="*/ 24 h 24"/>
                    <a:gd name="T28" fmla="*/ 0 w 18"/>
                    <a:gd name="T29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8" h="24">
                      <a:moveTo>
                        <a:pt x="0" y="24"/>
                      </a:move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9" y="13"/>
                        <a:pt x="11" y="11"/>
                        <a:pt x="11" y="8"/>
                      </a:cubicBezTo>
                      <a:cubicBezTo>
                        <a:pt x="11" y="6"/>
                        <a:pt x="10" y="4"/>
                        <a:pt x="7" y="4"/>
                      </a:cubicBezTo>
                      <a:cubicBezTo>
                        <a:pt x="5" y="4"/>
                        <a:pt x="3" y="5"/>
                        <a:pt x="2" y="6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1"/>
                        <a:pt x="5" y="0"/>
                        <a:pt x="9" y="0"/>
                      </a:cubicBezTo>
                      <a:cubicBezTo>
                        <a:pt x="14" y="0"/>
                        <a:pt x="17" y="3"/>
                        <a:pt x="17" y="7"/>
                      </a:cubicBezTo>
                      <a:cubicBezTo>
                        <a:pt x="17" y="11"/>
                        <a:pt x="14" y="15"/>
                        <a:pt x="11" y="18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82" name="Freeform 45"/>
                <p:cNvSpPr>
                  <a:spLocks/>
                </p:cNvSpPr>
                <p:nvPr/>
              </p:nvSpPr>
              <p:spPr bwMode="auto">
                <a:xfrm>
                  <a:off x="5510212" y="2965450"/>
                  <a:ext cx="42862" cy="90488"/>
                </a:xfrm>
                <a:custGeom>
                  <a:avLst/>
                  <a:gdLst>
                    <a:gd name="T0" fmla="*/ 12 w 27"/>
                    <a:gd name="T1" fmla="*/ 12 h 57"/>
                    <a:gd name="T2" fmla="*/ 12 w 27"/>
                    <a:gd name="T3" fmla="*/ 12 h 57"/>
                    <a:gd name="T4" fmla="*/ 3 w 27"/>
                    <a:gd name="T5" fmla="*/ 17 h 57"/>
                    <a:gd name="T6" fmla="*/ 0 w 27"/>
                    <a:gd name="T7" fmla="*/ 7 h 57"/>
                    <a:gd name="T8" fmla="*/ 15 w 27"/>
                    <a:gd name="T9" fmla="*/ 0 h 57"/>
                    <a:gd name="T10" fmla="*/ 27 w 27"/>
                    <a:gd name="T11" fmla="*/ 0 h 57"/>
                    <a:gd name="T12" fmla="*/ 27 w 27"/>
                    <a:gd name="T13" fmla="*/ 57 h 57"/>
                    <a:gd name="T14" fmla="*/ 12 w 27"/>
                    <a:gd name="T15" fmla="*/ 57 h 57"/>
                    <a:gd name="T16" fmla="*/ 12 w 27"/>
                    <a:gd name="T17" fmla="*/ 12 h 57"/>
                    <a:gd name="T18" fmla="*/ 12 w 27"/>
                    <a:gd name="T19" fmla="*/ 12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7" h="57">
                      <a:moveTo>
                        <a:pt x="12" y="12"/>
                      </a:moveTo>
                      <a:lnTo>
                        <a:pt x="12" y="12"/>
                      </a:lnTo>
                      <a:lnTo>
                        <a:pt x="3" y="17"/>
                      </a:lnTo>
                      <a:lnTo>
                        <a:pt x="0" y="7"/>
                      </a:lnTo>
                      <a:lnTo>
                        <a:pt x="15" y="0"/>
                      </a:lnTo>
                      <a:lnTo>
                        <a:pt x="27" y="0"/>
                      </a:lnTo>
                      <a:lnTo>
                        <a:pt x="27" y="57"/>
                      </a:lnTo>
                      <a:lnTo>
                        <a:pt x="12" y="57"/>
                      </a:lnTo>
                      <a:lnTo>
                        <a:pt x="12" y="12"/>
                      </a:lnTo>
                      <a:lnTo>
                        <a:pt x="12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83" name="Freeform 46"/>
                <p:cNvSpPr>
                  <a:spLocks/>
                </p:cNvSpPr>
                <p:nvPr/>
              </p:nvSpPr>
              <p:spPr bwMode="auto">
                <a:xfrm>
                  <a:off x="5770562" y="3203575"/>
                  <a:ext cx="65087" cy="90488"/>
                </a:xfrm>
                <a:custGeom>
                  <a:avLst/>
                  <a:gdLst>
                    <a:gd name="T0" fmla="*/ 0 w 17"/>
                    <a:gd name="T1" fmla="*/ 24 h 24"/>
                    <a:gd name="T2" fmla="*/ 0 w 17"/>
                    <a:gd name="T3" fmla="*/ 21 h 24"/>
                    <a:gd name="T4" fmla="*/ 3 w 17"/>
                    <a:gd name="T5" fmla="*/ 18 h 24"/>
                    <a:gd name="T6" fmla="*/ 11 w 17"/>
                    <a:gd name="T7" fmla="*/ 8 h 24"/>
                    <a:gd name="T8" fmla="*/ 7 w 17"/>
                    <a:gd name="T9" fmla="*/ 4 h 24"/>
                    <a:gd name="T10" fmla="*/ 2 w 17"/>
                    <a:gd name="T11" fmla="*/ 6 h 24"/>
                    <a:gd name="T12" fmla="*/ 0 w 17"/>
                    <a:gd name="T13" fmla="*/ 2 h 24"/>
                    <a:gd name="T14" fmla="*/ 8 w 17"/>
                    <a:gd name="T15" fmla="*/ 0 h 24"/>
                    <a:gd name="T16" fmla="*/ 17 w 17"/>
                    <a:gd name="T17" fmla="*/ 7 h 24"/>
                    <a:gd name="T18" fmla="*/ 10 w 17"/>
                    <a:gd name="T19" fmla="*/ 18 h 24"/>
                    <a:gd name="T20" fmla="*/ 8 w 17"/>
                    <a:gd name="T21" fmla="*/ 20 h 24"/>
                    <a:gd name="T22" fmla="*/ 8 w 17"/>
                    <a:gd name="T23" fmla="*/ 20 h 24"/>
                    <a:gd name="T24" fmla="*/ 17 w 17"/>
                    <a:gd name="T25" fmla="*/ 20 h 24"/>
                    <a:gd name="T26" fmla="*/ 17 w 17"/>
                    <a:gd name="T27" fmla="*/ 24 h 24"/>
                    <a:gd name="T28" fmla="*/ 0 w 17"/>
                    <a:gd name="T29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24">
                      <a:moveTo>
                        <a:pt x="0" y="24"/>
                      </a:move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8" y="13"/>
                        <a:pt x="11" y="11"/>
                        <a:pt x="11" y="8"/>
                      </a:cubicBezTo>
                      <a:cubicBezTo>
                        <a:pt x="11" y="6"/>
                        <a:pt x="10" y="4"/>
                        <a:pt x="7" y="4"/>
                      </a:cubicBezTo>
                      <a:cubicBezTo>
                        <a:pt x="5" y="4"/>
                        <a:pt x="3" y="5"/>
                        <a:pt x="2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2" y="1"/>
                        <a:pt x="5" y="0"/>
                        <a:pt x="8" y="0"/>
                      </a:cubicBezTo>
                      <a:cubicBezTo>
                        <a:pt x="14" y="0"/>
                        <a:pt x="17" y="3"/>
                        <a:pt x="17" y="7"/>
                      </a:cubicBezTo>
                      <a:cubicBezTo>
                        <a:pt x="17" y="11"/>
                        <a:pt x="14" y="15"/>
                        <a:pt x="10" y="18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7" y="20"/>
                        <a:pt x="17" y="20"/>
                        <a:pt x="17" y="20"/>
                      </a:cubicBezTo>
                      <a:cubicBezTo>
                        <a:pt x="17" y="24"/>
                        <a:pt x="17" y="24"/>
                        <a:pt x="17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84" name="Freeform 47"/>
                <p:cNvSpPr>
                  <a:spLocks/>
                </p:cNvSpPr>
                <p:nvPr/>
              </p:nvSpPr>
              <p:spPr bwMode="auto">
                <a:xfrm>
                  <a:off x="5883274" y="3565525"/>
                  <a:ext cx="68262" cy="93663"/>
                </a:xfrm>
                <a:custGeom>
                  <a:avLst/>
                  <a:gdLst>
                    <a:gd name="T0" fmla="*/ 2 w 18"/>
                    <a:gd name="T1" fmla="*/ 19 h 25"/>
                    <a:gd name="T2" fmla="*/ 7 w 18"/>
                    <a:gd name="T3" fmla="*/ 21 h 25"/>
                    <a:gd name="T4" fmla="*/ 12 w 18"/>
                    <a:gd name="T5" fmla="*/ 18 h 25"/>
                    <a:gd name="T6" fmla="*/ 7 w 18"/>
                    <a:gd name="T7" fmla="*/ 14 h 25"/>
                    <a:gd name="T8" fmla="*/ 4 w 18"/>
                    <a:gd name="T9" fmla="*/ 14 h 25"/>
                    <a:gd name="T10" fmla="*/ 4 w 18"/>
                    <a:gd name="T11" fmla="*/ 10 h 25"/>
                    <a:gd name="T12" fmla="*/ 7 w 18"/>
                    <a:gd name="T13" fmla="*/ 10 h 25"/>
                    <a:gd name="T14" fmla="*/ 11 w 18"/>
                    <a:gd name="T15" fmla="*/ 7 h 25"/>
                    <a:gd name="T16" fmla="*/ 7 w 18"/>
                    <a:gd name="T17" fmla="*/ 5 h 25"/>
                    <a:gd name="T18" fmla="*/ 2 w 18"/>
                    <a:gd name="T19" fmla="*/ 6 h 25"/>
                    <a:gd name="T20" fmla="*/ 1 w 18"/>
                    <a:gd name="T21" fmla="*/ 2 h 25"/>
                    <a:gd name="T22" fmla="*/ 9 w 18"/>
                    <a:gd name="T23" fmla="*/ 0 h 25"/>
                    <a:gd name="T24" fmla="*/ 17 w 18"/>
                    <a:gd name="T25" fmla="*/ 6 h 25"/>
                    <a:gd name="T26" fmla="*/ 12 w 18"/>
                    <a:gd name="T27" fmla="*/ 12 h 25"/>
                    <a:gd name="T28" fmla="*/ 12 w 18"/>
                    <a:gd name="T29" fmla="*/ 12 h 25"/>
                    <a:gd name="T30" fmla="*/ 18 w 18"/>
                    <a:gd name="T31" fmla="*/ 18 h 25"/>
                    <a:gd name="T32" fmla="*/ 8 w 18"/>
                    <a:gd name="T33" fmla="*/ 25 h 25"/>
                    <a:gd name="T34" fmla="*/ 0 w 18"/>
                    <a:gd name="T35" fmla="*/ 24 h 25"/>
                    <a:gd name="T36" fmla="*/ 2 w 18"/>
                    <a:gd name="T37" fmla="*/ 19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8" h="25">
                      <a:moveTo>
                        <a:pt x="2" y="19"/>
                      </a:moveTo>
                      <a:cubicBezTo>
                        <a:pt x="3" y="20"/>
                        <a:pt x="5" y="21"/>
                        <a:pt x="7" y="21"/>
                      </a:cubicBezTo>
                      <a:cubicBezTo>
                        <a:pt x="10" y="21"/>
                        <a:pt x="12" y="19"/>
                        <a:pt x="12" y="18"/>
                      </a:cubicBezTo>
                      <a:cubicBezTo>
                        <a:pt x="12" y="15"/>
                        <a:pt x="9" y="14"/>
                        <a:pt x="7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9" y="10"/>
                        <a:pt x="11" y="9"/>
                        <a:pt x="11" y="7"/>
                      </a:cubicBezTo>
                      <a:cubicBezTo>
                        <a:pt x="11" y="6"/>
                        <a:pt x="10" y="5"/>
                        <a:pt x="7" y="5"/>
                      </a:cubicBezTo>
                      <a:cubicBezTo>
                        <a:pt x="5" y="5"/>
                        <a:pt x="3" y="6"/>
                        <a:pt x="2" y="6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3" y="1"/>
                        <a:pt x="6" y="0"/>
                        <a:pt x="9" y="0"/>
                      </a:cubicBezTo>
                      <a:cubicBezTo>
                        <a:pt x="14" y="0"/>
                        <a:pt x="17" y="3"/>
                        <a:pt x="17" y="6"/>
                      </a:cubicBezTo>
                      <a:cubicBezTo>
                        <a:pt x="17" y="9"/>
                        <a:pt x="15" y="11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5" y="12"/>
                        <a:pt x="18" y="15"/>
                        <a:pt x="18" y="18"/>
                      </a:cubicBezTo>
                      <a:cubicBezTo>
                        <a:pt x="18" y="22"/>
                        <a:pt x="14" y="25"/>
                        <a:pt x="8" y="25"/>
                      </a:cubicBezTo>
                      <a:cubicBezTo>
                        <a:pt x="5" y="25"/>
                        <a:pt x="2" y="24"/>
                        <a:pt x="0" y="24"/>
                      </a:cubicBezTo>
                      <a:lnTo>
                        <a:pt x="2" y="1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85" name="Freeform 48"/>
                <p:cNvSpPr>
                  <a:spLocks noEditPoints="1"/>
                </p:cNvSpPr>
                <p:nvPr/>
              </p:nvSpPr>
              <p:spPr bwMode="auto">
                <a:xfrm>
                  <a:off x="5770562" y="3919538"/>
                  <a:ext cx="71437" cy="93663"/>
                </a:xfrm>
                <a:custGeom>
                  <a:avLst/>
                  <a:gdLst>
                    <a:gd name="T0" fmla="*/ 11 w 19"/>
                    <a:gd name="T1" fmla="*/ 25 h 25"/>
                    <a:gd name="T2" fmla="*/ 11 w 19"/>
                    <a:gd name="T3" fmla="*/ 19 h 25"/>
                    <a:gd name="T4" fmla="*/ 0 w 19"/>
                    <a:gd name="T5" fmla="*/ 19 h 25"/>
                    <a:gd name="T6" fmla="*/ 0 w 19"/>
                    <a:gd name="T7" fmla="*/ 15 h 25"/>
                    <a:gd name="T8" fmla="*/ 10 w 19"/>
                    <a:gd name="T9" fmla="*/ 0 h 25"/>
                    <a:gd name="T10" fmla="*/ 17 w 19"/>
                    <a:gd name="T11" fmla="*/ 0 h 25"/>
                    <a:gd name="T12" fmla="*/ 17 w 19"/>
                    <a:gd name="T13" fmla="*/ 15 h 25"/>
                    <a:gd name="T14" fmla="*/ 19 w 19"/>
                    <a:gd name="T15" fmla="*/ 15 h 25"/>
                    <a:gd name="T16" fmla="*/ 19 w 19"/>
                    <a:gd name="T17" fmla="*/ 19 h 25"/>
                    <a:gd name="T18" fmla="*/ 17 w 19"/>
                    <a:gd name="T19" fmla="*/ 19 h 25"/>
                    <a:gd name="T20" fmla="*/ 17 w 19"/>
                    <a:gd name="T21" fmla="*/ 25 h 25"/>
                    <a:gd name="T22" fmla="*/ 11 w 19"/>
                    <a:gd name="T23" fmla="*/ 25 h 25"/>
                    <a:gd name="T24" fmla="*/ 11 w 19"/>
                    <a:gd name="T25" fmla="*/ 15 h 25"/>
                    <a:gd name="T26" fmla="*/ 11 w 19"/>
                    <a:gd name="T27" fmla="*/ 9 h 25"/>
                    <a:gd name="T28" fmla="*/ 11 w 19"/>
                    <a:gd name="T29" fmla="*/ 5 h 25"/>
                    <a:gd name="T30" fmla="*/ 11 w 19"/>
                    <a:gd name="T31" fmla="*/ 5 h 25"/>
                    <a:gd name="T32" fmla="*/ 9 w 19"/>
                    <a:gd name="T33" fmla="*/ 9 h 25"/>
                    <a:gd name="T34" fmla="*/ 6 w 19"/>
                    <a:gd name="T35" fmla="*/ 15 h 25"/>
                    <a:gd name="T36" fmla="*/ 6 w 19"/>
                    <a:gd name="T37" fmla="*/ 15 h 25"/>
                    <a:gd name="T38" fmla="*/ 11 w 19"/>
                    <a:gd name="T39" fmla="*/ 1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" h="25">
                      <a:moveTo>
                        <a:pt x="11" y="25"/>
                      </a:moveTo>
                      <a:cubicBezTo>
                        <a:pt x="11" y="19"/>
                        <a:pt x="11" y="19"/>
                        <a:pt x="11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15"/>
                        <a:pt x="17" y="15"/>
                        <a:pt x="17" y="1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19" y="19"/>
                        <a:pt x="19" y="19"/>
                        <a:pt x="19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7" y="25"/>
                        <a:pt x="17" y="25"/>
                        <a:pt x="17" y="25"/>
                      </a:cubicBezTo>
                      <a:lnTo>
                        <a:pt x="11" y="25"/>
                      </a:lnTo>
                      <a:close/>
                      <a:moveTo>
                        <a:pt x="11" y="15"/>
                      </a:move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8"/>
                        <a:pt x="11" y="6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0" y="6"/>
                        <a:pt x="10" y="8"/>
                        <a:pt x="9" y="9"/>
                      </a:cubicBezTo>
                      <a:cubicBezTo>
                        <a:pt x="6" y="15"/>
                        <a:pt x="6" y="15"/>
                        <a:pt x="6" y="15"/>
                      </a:cubicBezTo>
                      <a:cubicBezTo>
                        <a:pt x="6" y="15"/>
                        <a:pt x="6" y="15"/>
                        <a:pt x="6" y="15"/>
                      </a:cubicBezTo>
                      <a:lnTo>
                        <a:pt x="11" y="1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86" name="Freeform 49"/>
                <p:cNvSpPr>
                  <a:spLocks/>
                </p:cNvSpPr>
                <p:nvPr/>
              </p:nvSpPr>
              <p:spPr bwMode="auto">
                <a:xfrm>
                  <a:off x="5529262" y="4160838"/>
                  <a:ext cx="68262" cy="93663"/>
                </a:xfrm>
                <a:custGeom>
                  <a:avLst/>
                  <a:gdLst>
                    <a:gd name="T0" fmla="*/ 17 w 18"/>
                    <a:gd name="T1" fmla="*/ 5 h 25"/>
                    <a:gd name="T2" fmla="*/ 7 w 18"/>
                    <a:gd name="T3" fmla="*/ 5 h 25"/>
                    <a:gd name="T4" fmla="*/ 7 w 18"/>
                    <a:gd name="T5" fmla="*/ 9 h 25"/>
                    <a:gd name="T6" fmla="*/ 8 w 18"/>
                    <a:gd name="T7" fmla="*/ 8 h 25"/>
                    <a:gd name="T8" fmla="*/ 15 w 18"/>
                    <a:gd name="T9" fmla="*/ 10 h 25"/>
                    <a:gd name="T10" fmla="*/ 18 w 18"/>
                    <a:gd name="T11" fmla="*/ 16 h 25"/>
                    <a:gd name="T12" fmla="*/ 7 w 18"/>
                    <a:gd name="T13" fmla="*/ 25 h 25"/>
                    <a:gd name="T14" fmla="*/ 0 w 18"/>
                    <a:gd name="T15" fmla="*/ 23 h 25"/>
                    <a:gd name="T16" fmla="*/ 1 w 18"/>
                    <a:gd name="T17" fmla="*/ 19 h 25"/>
                    <a:gd name="T18" fmla="*/ 7 w 18"/>
                    <a:gd name="T19" fmla="*/ 20 h 25"/>
                    <a:gd name="T20" fmla="*/ 12 w 18"/>
                    <a:gd name="T21" fmla="*/ 17 h 25"/>
                    <a:gd name="T22" fmla="*/ 5 w 18"/>
                    <a:gd name="T23" fmla="*/ 13 h 25"/>
                    <a:gd name="T24" fmla="*/ 2 w 18"/>
                    <a:gd name="T25" fmla="*/ 13 h 25"/>
                    <a:gd name="T26" fmla="*/ 3 w 18"/>
                    <a:gd name="T27" fmla="*/ 0 h 25"/>
                    <a:gd name="T28" fmla="*/ 17 w 18"/>
                    <a:gd name="T29" fmla="*/ 0 h 25"/>
                    <a:gd name="T30" fmla="*/ 17 w 18"/>
                    <a:gd name="T31" fmla="*/ 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" h="25">
                      <a:moveTo>
                        <a:pt x="17" y="5"/>
                      </a:move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7" y="8"/>
                        <a:pt x="8" y="8"/>
                        <a:pt x="8" y="8"/>
                      </a:cubicBezTo>
                      <a:cubicBezTo>
                        <a:pt x="10" y="8"/>
                        <a:pt x="13" y="9"/>
                        <a:pt x="15" y="10"/>
                      </a:cubicBezTo>
                      <a:cubicBezTo>
                        <a:pt x="16" y="11"/>
                        <a:pt x="18" y="13"/>
                        <a:pt x="18" y="16"/>
                      </a:cubicBezTo>
                      <a:cubicBezTo>
                        <a:pt x="18" y="21"/>
                        <a:pt x="14" y="25"/>
                        <a:pt x="7" y="25"/>
                      </a:cubicBezTo>
                      <a:cubicBezTo>
                        <a:pt x="4" y="25"/>
                        <a:pt x="2" y="24"/>
                        <a:pt x="0" y="23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2" y="20"/>
                        <a:pt x="5" y="20"/>
                        <a:pt x="7" y="20"/>
                      </a:cubicBezTo>
                      <a:cubicBezTo>
                        <a:pt x="9" y="20"/>
                        <a:pt x="12" y="19"/>
                        <a:pt x="12" y="17"/>
                      </a:cubicBezTo>
                      <a:cubicBezTo>
                        <a:pt x="12" y="14"/>
                        <a:pt x="10" y="13"/>
                        <a:pt x="5" y="13"/>
                      </a:cubicBezTo>
                      <a:cubicBezTo>
                        <a:pt x="4" y="13"/>
                        <a:pt x="3" y="13"/>
                        <a:pt x="2" y="13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5"/>
                        <a:pt x="17" y="5"/>
                        <a:pt x="17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87" name="Freeform 50"/>
                <p:cNvSpPr>
                  <a:spLocks noEditPoints="1"/>
                </p:cNvSpPr>
                <p:nvPr/>
              </p:nvSpPr>
              <p:spPr bwMode="auto">
                <a:xfrm>
                  <a:off x="5180012" y="4254500"/>
                  <a:ext cx="66675" cy="93663"/>
                </a:xfrm>
                <a:custGeom>
                  <a:avLst/>
                  <a:gdLst>
                    <a:gd name="T0" fmla="*/ 16 w 18"/>
                    <a:gd name="T1" fmla="*/ 4 h 25"/>
                    <a:gd name="T2" fmla="*/ 13 w 18"/>
                    <a:gd name="T3" fmla="*/ 4 h 25"/>
                    <a:gd name="T4" fmla="*/ 5 w 18"/>
                    <a:gd name="T5" fmla="*/ 10 h 25"/>
                    <a:gd name="T6" fmla="*/ 6 w 18"/>
                    <a:gd name="T7" fmla="*/ 10 h 25"/>
                    <a:gd name="T8" fmla="*/ 11 w 18"/>
                    <a:gd name="T9" fmla="*/ 8 h 25"/>
                    <a:gd name="T10" fmla="*/ 18 w 18"/>
                    <a:gd name="T11" fmla="*/ 16 h 25"/>
                    <a:gd name="T12" fmla="*/ 9 w 18"/>
                    <a:gd name="T13" fmla="*/ 25 h 25"/>
                    <a:gd name="T14" fmla="*/ 0 w 18"/>
                    <a:gd name="T15" fmla="*/ 14 h 25"/>
                    <a:gd name="T16" fmla="*/ 4 w 18"/>
                    <a:gd name="T17" fmla="*/ 3 h 25"/>
                    <a:gd name="T18" fmla="*/ 13 w 18"/>
                    <a:gd name="T19" fmla="*/ 0 h 25"/>
                    <a:gd name="T20" fmla="*/ 16 w 18"/>
                    <a:gd name="T21" fmla="*/ 0 h 25"/>
                    <a:gd name="T22" fmla="*/ 16 w 18"/>
                    <a:gd name="T23" fmla="*/ 4 h 25"/>
                    <a:gd name="T24" fmla="*/ 12 w 18"/>
                    <a:gd name="T25" fmla="*/ 16 h 25"/>
                    <a:gd name="T26" fmla="*/ 9 w 18"/>
                    <a:gd name="T27" fmla="*/ 12 h 25"/>
                    <a:gd name="T28" fmla="*/ 6 w 18"/>
                    <a:gd name="T29" fmla="*/ 14 h 25"/>
                    <a:gd name="T30" fmla="*/ 5 w 18"/>
                    <a:gd name="T31" fmla="*/ 16 h 25"/>
                    <a:gd name="T32" fmla="*/ 9 w 18"/>
                    <a:gd name="T33" fmla="*/ 21 h 25"/>
                    <a:gd name="T34" fmla="*/ 12 w 18"/>
                    <a:gd name="T35" fmla="*/ 16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8" h="25">
                      <a:moveTo>
                        <a:pt x="16" y="4"/>
                      </a:moveTo>
                      <a:cubicBezTo>
                        <a:pt x="15" y="4"/>
                        <a:pt x="14" y="4"/>
                        <a:pt x="13" y="4"/>
                      </a:cubicBezTo>
                      <a:cubicBezTo>
                        <a:pt x="8" y="5"/>
                        <a:pt x="6" y="7"/>
                        <a:pt x="5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7" y="9"/>
                        <a:pt x="8" y="8"/>
                        <a:pt x="11" y="8"/>
                      </a:cubicBezTo>
                      <a:cubicBezTo>
                        <a:pt x="15" y="8"/>
                        <a:pt x="18" y="11"/>
                        <a:pt x="18" y="16"/>
                      </a:cubicBezTo>
                      <a:cubicBezTo>
                        <a:pt x="18" y="21"/>
                        <a:pt x="15" y="25"/>
                        <a:pt x="9" y="25"/>
                      </a:cubicBezTo>
                      <a:cubicBezTo>
                        <a:pt x="3" y="25"/>
                        <a:pt x="0" y="20"/>
                        <a:pt x="0" y="14"/>
                      </a:cubicBezTo>
                      <a:cubicBezTo>
                        <a:pt x="0" y="10"/>
                        <a:pt x="1" y="6"/>
                        <a:pt x="4" y="3"/>
                      </a:cubicBezTo>
                      <a:cubicBezTo>
                        <a:pt x="6" y="1"/>
                        <a:pt x="10" y="0"/>
                        <a:pt x="13" y="0"/>
                      </a:cubicBezTo>
                      <a:cubicBezTo>
                        <a:pt x="14" y="0"/>
                        <a:pt x="15" y="0"/>
                        <a:pt x="16" y="0"/>
                      </a:cubicBezTo>
                      <a:cubicBezTo>
                        <a:pt x="16" y="4"/>
                        <a:pt x="16" y="4"/>
                        <a:pt x="16" y="4"/>
                      </a:cubicBezTo>
                      <a:close/>
                      <a:moveTo>
                        <a:pt x="12" y="16"/>
                      </a:moveTo>
                      <a:cubicBezTo>
                        <a:pt x="12" y="14"/>
                        <a:pt x="11" y="12"/>
                        <a:pt x="9" y="12"/>
                      </a:cubicBezTo>
                      <a:cubicBezTo>
                        <a:pt x="7" y="12"/>
                        <a:pt x="6" y="13"/>
                        <a:pt x="6" y="14"/>
                      </a:cubicBezTo>
                      <a:cubicBezTo>
                        <a:pt x="5" y="15"/>
                        <a:pt x="5" y="15"/>
                        <a:pt x="5" y="16"/>
                      </a:cubicBezTo>
                      <a:cubicBezTo>
                        <a:pt x="5" y="18"/>
                        <a:pt x="7" y="21"/>
                        <a:pt x="9" y="21"/>
                      </a:cubicBezTo>
                      <a:cubicBezTo>
                        <a:pt x="11" y="21"/>
                        <a:pt x="12" y="19"/>
                        <a:pt x="12" y="1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88" name="Freeform 51"/>
                <p:cNvSpPr>
                  <a:spLocks/>
                </p:cNvSpPr>
                <p:nvPr/>
              </p:nvSpPr>
              <p:spPr bwMode="auto">
                <a:xfrm>
                  <a:off x="4848224" y="4160838"/>
                  <a:ext cx="63500" cy="93663"/>
                </a:xfrm>
                <a:custGeom>
                  <a:avLst/>
                  <a:gdLst>
                    <a:gd name="T0" fmla="*/ 40 w 40"/>
                    <a:gd name="T1" fmla="*/ 0 h 59"/>
                    <a:gd name="T2" fmla="*/ 40 w 40"/>
                    <a:gd name="T3" fmla="*/ 9 h 59"/>
                    <a:gd name="T4" fmla="*/ 16 w 40"/>
                    <a:gd name="T5" fmla="*/ 59 h 59"/>
                    <a:gd name="T6" fmla="*/ 2 w 40"/>
                    <a:gd name="T7" fmla="*/ 59 h 59"/>
                    <a:gd name="T8" fmla="*/ 26 w 40"/>
                    <a:gd name="T9" fmla="*/ 12 h 59"/>
                    <a:gd name="T10" fmla="*/ 26 w 40"/>
                    <a:gd name="T11" fmla="*/ 12 h 59"/>
                    <a:gd name="T12" fmla="*/ 0 w 40"/>
                    <a:gd name="T13" fmla="*/ 12 h 59"/>
                    <a:gd name="T14" fmla="*/ 0 w 40"/>
                    <a:gd name="T15" fmla="*/ 0 h 59"/>
                    <a:gd name="T16" fmla="*/ 40 w 40"/>
                    <a:gd name="T17" fmla="*/ 0 h 59"/>
                    <a:gd name="T18" fmla="*/ 40 w 40"/>
                    <a:gd name="T19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0" h="59">
                      <a:moveTo>
                        <a:pt x="40" y="0"/>
                      </a:moveTo>
                      <a:lnTo>
                        <a:pt x="40" y="9"/>
                      </a:lnTo>
                      <a:lnTo>
                        <a:pt x="16" y="59"/>
                      </a:lnTo>
                      <a:lnTo>
                        <a:pt x="2" y="59"/>
                      </a:lnTo>
                      <a:lnTo>
                        <a:pt x="26" y="12"/>
                      </a:lnTo>
                      <a:lnTo>
                        <a:pt x="26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89" name="Freeform 52"/>
                <p:cNvSpPr>
                  <a:spLocks noEditPoints="1"/>
                </p:cNvSpPr>
                <p:nvPr/>
              </p:nvSpPr>
              <p:spPr bwMode="auto">
                <a:xfrm>
                  <a:off x="4584699" y="3919538"/>
                  <a:ext cx="66675" cy="93663"/>
                </a:xfrm>
                <a:custGeom>
                  <a:avLst/>
                  <a:gdLst>
                    <a:gd name="T0" fmla="*/ 4 w 18"/>
                    <a:gd name="T1" fmla="*/ 12 h 25"/>
                    <a:gd name="T2" fmla="*/ 0 w 18"/>
                    <a:gd name="T3" fmla="*/ 7 h 25"/>
                    <a:gd name="T4" fmla="*/ 9 w 18"/>
                    <a:gd name="T5" fmla="*/ 0 h 25"/>
                    <a:gd name="T6" fmla="*/ 17 w 18"/>
                    <a:gd name="T7" fmla="*/ 6 h 25"/>
                    <a:gd name="T8" fmla="*/ 13 w 18"/>
                    <a:gd name="T9" fmla="*/ 12 h 25"/>
                    <a:gd name="T10" fmla="*/ 13 w 18"/>
                    <a:gd name="T11" fmla="*/ 12 h 25"/>
                    <a:gd name="T12" fmla="*/ 18 w 18"/>
                    <a:gd name="T13" fmla="*/ 18 h 25"/>
                    <a:gd name="T14" fmla="*/ 9 w 18"/>
                    <a:gd name="T15" fmla="*/ 25 h 25"/>
                    <a:gd name="T16" fmla="*/ 0 w 18"/>
                    <a:gd name="T17" fmla="*/ 18 h 25"/>
                    <a:gd name="T18" fmla="*/ 4 w 18"/>
                    <a:gd name="T19" fmla="*/ 12 h 25"/>
                    <a:gd name="T20" fmla="*/ 4 w 18"/>
                    <a:gd name="T21" fmla="*/ 12 h 25"/>
                    <a:gd name="T22" fmla="*/ 12 w 18"/>
                    <a:gd name="T23" fmla="*/ 18 h 25"/>
                    <a:gd name="T24" fmla="*/ 8 w 18"/>
                    <a:gd name="T25" fmla="*/ 14 h 25"/>
                    <a:gd name="T26" fmla="*/ 5 w 18"/>
                    <a:gd name="T27" fmla="*/ 18 h 25"/>
                    <a:gd name="T28" fmla="*/ 9 w 18"/>
                    <a:gd name="T29" fmla="*/ 21 h 25"/>
                    <a:gd name="T30" fmla="*/ 12 w 18"/>
                    <a:gd name="T31" fmla="*/ 18 h 25"/>
                    <a:gd name="T32" fmla="*/ 6 w 18"/>
                    <a:gd name="T33" fmla="*/ 7 h 25"/>
                    <a:gd name="T34" fmla="*/ 9 w 18"/>
                    <a:gd name="T35" fmla="*/ 10 h 25"/>
                    <a:gd name="T36" fmla="*/ 12 w 18"/>
                    <a:gd name="T37" fmla="*/ 7 h 25"/>
                    <a:gd name="T38" fmla="*/ 9 w 18"/>
                    <a:gd name="T39" fmla="*/ 4 h 25"/>
                    <a:gd name="T40" fmla="*/ 6 w 18"/>
                    <a:gd name="T41" fmla="*/ 7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8" h="25">
                      <a:moveTo>
                        <a:pt x="4" y="12"/>
                      </a:moveTo>
                      <a:cubicBezTo>
                        <a:pt x="2" y="11"/>
                        <a:pt x="0" y="9"/>
                        <a:pt x="0" y="7"/>
                      </a:cubicBezTo>
                      <a:cubicBezTo>
                        <a:pt x="0" y="3"/>
                        <a:pt x="4" y="0"/>
                        <a:pt x="9" y="0"/>
                      </a:cubicBezTo>
                      <a:cubicBezTo>
                        <a:pt x="15" y="0"/>
                        <a:pt x="17" y="3"/>
                        <a:pt x="17" y="6"/>
                      </a:cubicBezTo>
                      <a:cubicBezTo>
                        <a:pt x="17" y="8"/>
                        <a:pt x="16" y="10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6" y="13"/>
                        <a:pt x="18" y="15"/>
                        <a:pt x="18" y="18"/>
                      </a:cubicBezTo>
                      <a:cubicBezTo>
                        <a:pt x="18" y="22"/>
                        <a:pt x="14" y="25"/>
                        <a:pt x="9" y="25"/>
                      </a:cubicBezTo>
                      <a:cubicBezTo>
                        <a:pt x="2" y="25"/>
                        <a:pt x="0" y="22"/>
                        <a:pt x="0" y="18"/>
                      </a:cubicBezTo>
                      <a:cubicBezTo>
                        <a:pt x="0" y="15"/>
                        <a:pt x="1" y="13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lose/>
                      <a:moveTo>
                        <a:pt x="12" y="18"/>
                      </a:moveTo>
                      <a:cubicBezTo>
                        <a:pt x="12" y="16"/>
                        <a:pt x="11" y="15"/>
                        <a:pt x="8" y="14"/>
                      </a:cubicBezTo>
                      <a:cubicBezTo>
                        <a:pt x="6" y="15"/>
                        <a:pt x="5" y="16"/>
                        <a:pt x="5" y="18"/>
                      </a:cubicBezTo>
                      <a:cubicBezTo>
                        <a:pt x="5" y="20"/>
                        <a:pt x="7" y="21"/>
                        <a:pt x="9" y="21"/>
                      </a:cubicBezTo>
                      <a:cubicBezTo>
                        <a:pt x="11" y="21"/>
                        <a:pt x="12" y="20"/>
                        <a:pt x="12" y="18"/>
                      </a:cubicBezTo>
                      <a:close/>
                      <a:moveTo>
                        <a:pt x="6" y="7"/>
                      </a:moveTo>
                      <a:cubicBezTo>
                        <a:pt x="6" y="8"/>
                        <a:pt x="7" y="9"/>
                        <a:pt x="9" y="10"/>
                      </a:cubicBezTo>
                      <a:cubicBezTo>
                        <a:pt x="10" y="10"/>
                        <a:pt x="12" y="8"/>
                        <a:pt x="12" y="7"/>
                      </a:cubicBezTo>
                      <a:cubicBezTo>
                        <a:pt x="12" y="5"/>
                        <a:pt x="11" y="4"/>
                        <a:pt x="9" y="4"/>
                      </a:cubicBezTo>
                      <a:cubicBezTo>
                        <a:pt x="7" y="4"/>
                        <a:pt x="6" y="5"/>
                        <a:pt x="6" y="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90" name="Freeform 53"/>
                <p:cNvSpPr>
                  <a:spLocks noEditPoints="1"/>
                </p:cNvSpPr>
                <p:nvPr/>
              </p:nvSpPr>
              <p:spPr bwMode="auto">
                <a:xfrm>
                  <a:off x="4475162" y="3554413"/>
                  <a:ext cx="66675" cy="93663"/>
                </a:xfrm>
                <a:custGeom>
                  <a:avLst/>
                  <a:gdLst>
                    <a:gd name="T0" fmla="*/ 2 w 18"/>
                    <a:gd name="T1" fmla="*/ 21 h 25"/>
                    <a:gd name="T2" fmla="*/ 4 w 18"/>
                    <a:gd name="T3" fmla="*/ 21 h 25"/>
                    <a:gd name="T4" fmla="*/ 9 w 18"/>
                    <a:gd name="T5" fmla="*/ 19 h 25"/>
                    <a:gd name="T6" fmla="*/ 12 w 18"/>
                    <a:gd name="T7" fmla="*/ 15 h 25"/>
                    <a:gd name="T8" fmla="*/ 12 w 18"/>
                    <a:gd name="T9" fmla="*/ 15 h 25"/>
                    <a:gd name="T10" fmla="*/ 7 w 18"/>
                    <a:gd name="T11" fmla="*/ 16 h 25"/>
                    <a:gd name="T12" fmla="*/ 0 w 18"/>
                    <a:gd name="T13" fmla="*/ 9 h 25"/>
                    <a:gd name="T14" fmla="*/ 9 w 18"/>
                    <a:gd name="T15" fmla="*/ 0 h 25"/>
                    <a:gd name="T16" fmla="*/ 18 w 18"/>
                    <a:gd name="T17" fmla="*/ 11 h 25"/>
                    <a:gd name="T18" fmla="*/ 14 w 18"/>
                    <a:gd name="T19" fmla="*/ 22 h 25"/>
                    <a:gd name="T20" fmla="*/ 4 w 18"/>
                    <a:gd name="T21" fmla="*/ 25 h 25"/>
                    <a:gd name="T22" fmla="*/ 2 w 18"/>
                    <a:gd name="T23" fmla="*/ 25 h 25"/>
                    <a:gd name="T24" fmla="*/ 2 w 18"/>
                    <a:gd name="T25" fmla="*/ 21 h 25"/>
                    <a:gd name="T26" fmla="*/ 5 w 18"/>
                    <a:gd name="T27" fmla="*/ 8 h 25"/>
                    <a:gd name="T28" fmla="*/ 9 w 18"/>
                    <a:gd name="T29" fmla="*/ 12 h 25"/>
                    <a:gd name="T30" fmla="*/ 12 w 18"/>
                    <a:gd name="T31" fmla="*/ 11 h 25"/>
                    <a:gd name="T32" fmla="*/ 12 w 18"/>
                    <a:gd name="T33" fmla="*/ 9 h 25"/>
                    <a:gd name="T34" fmla="*/ 8 w 18"/>
                    <a:gd name="T35" fmla="*/ 4 h 25"/>
                    <a:gd name="T36" fmla="*/ 5 w 18"/>
                    <a:gd name="T37" fmla="*/ 8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8" h="25">
                      <a:moveTo>
                        <a:pt x="2" y="21"/>
                      </a:moveTo>
                      <a:cubicBezTo>
                        <a:pt x="2" y="21"/>
                        <a:pt x="3" y="21"/>
                        <a:pt x="4" y="21"/>
                      </a:cubicBezTo>
                      <a:cubicBezTo>
                        <a:pt x="6" y="21"/>
                        <a:pt x="8" y="20"/>
                        <a:pt x="9" y="19"/>
                      </a:cubicBezTo>
                      <a:cubicBezTo>
                        <a:pt x="11" y="18"/>
                        <a:pt x="12" y="17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1" y="16"/>
                        <a:pt x="9" y="16"/>
                        <a:pt x="7" y="16"/>
                      </a:cubicBezTo>
                      <a:cubicBezTo>
                        <a:pt x="3" y="16"/>
                        <a:pt x="0" y="14"/>
                        <a:pt x="0" y="9"/>
                      </a:cubicBezTo>
                      <a:cubicBezTo>
                        <a:pt x="0" y="4"/>
                        <a:pt x="3" y="0"/>
                        <a:pt x="9" y="0"/>
                      </a:cubicBezTo>
                      <a:cubicBezTo>
                        <a:pt x="15" y="0"/>
                        <a:pt x="18" y="5"/>
                        <a:pt x="18" y="11"/>
                      </a:cubicBezTo>
                      <a:cubicBezTo>
                        <a:pt x="18" y="16"/>
                        <a:pt x="16" y="19"/>
                        <a:pt x="14" y="22"/>
                      </a:cubicBezTo>
                      <a:cubicBezTo>
                        <a:pt x="11" y="24"/>
                        <a:pt x="8" y="25"/>
                        <a:pt x="4" y="25"/>
                      </a:cubicBezTo>
                      <a:cubicBezTo>
                        <a:pt x="3" y="25"/>
                        <a:pt x="2" y="25"/>
                        <a:pt x="2" y="25"/>
                      </a:cubicBezTo>
                      <a:cubicBezTo>
                        <a:pt x="2" y="21"/>
                        <a:pt x="2" y="21"/>
                        <a:pt x="2" y="21"/>
                      </a:cubicBezTo>
                      <a:close/>
                      <a:moveTo>
                        <a:pt x="5" y="8"/>
                      </a:moveTo>
                      <a:cubicBezTo>
                        <a:pt x="5" y="11"/>
                        <a:pt x="6" y="12"/>
                        <a:pt x="9" y="12"/>
                      </a:cubicBezTo>
                      <a:cubicBezTo>
                        <a:pt x="10" y="12"/>
                        <a:pt x="11" y="12"/>
                        <a:pt x="12" y="11"/>
                      </a:cubicBezTo>
                      <a:cubicBezTo>
                        <a:pt x="12" y="10"/>
                        <a:pt x="12" y="10"/>
                        <a:pt x="12" y="9"/>
                      </a:cubicBezTo>
                      <a:cubicBezTo>
                        <a:pt x="12" y="7"/>
                        <a:pt x="11" y="4"/>
                        <a:pt x="8" y="4"/>
                      </a:cubicBezTo>
                      <a:cubicBezTo>
                        <a:pt x="7" y="4"/>
                        <a:pt x="5" y="6"/>
                        <a:pt x="5" y="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91" name="Freeform 54"/>
                <p:cNvSpPr>
                  <a:spLocks/>
                </p:cNvSpPr>
                <p:nvPr/>
              </p:nvSpPr>
              <p:spPr bwMode="auto">
                <a:xfrm>
                  <a:off x="4591049" y="3214688"/>
                  <a:ext cx="41275" cy="90488"/>
                </a:xfrm>
                <a:custGeom>
                  <a:avLst/>
                  <a:gdLst>
                    <a:gd name="T0" fmla="*/ 15 w 26"/>
                    <a:gd name="T1" fmla="*/ 12 h 57"/>
                    <a:gd name="T2" fmla="*/ 12 w 26"/>
                    <a:gd name="T3" fmla="*/ 12 h 57"/>
                    <a:gd name="T4" fmla="*/ 3 w 26"/>
                    <a:gd name="T5" fmla="*/ 17 h 57"/>
                    <a:gd name="T6" fmla="*/ 0 w 26"/>
                    <a:gd name="T7" fmla="*/ 7 h 57"/>
                    <a:gd name="T8" fmla="*/ 15 w 26"/>
                    <a:gd name="T9" fmla="*/ 0 h 57"/>
                    <a:gd name="T10" fmla="*/ 26 w 26"/>
                    <a:gd name="T11" fmla="*/ 0 h 57"/>
                    <a:gd name="T12" fmla="*/ 26 w 26"/>
                    <a:gd name="T13" fmla="*/ 57 h 57"/>
                    <a:gd name="T14" fmla="*/ 15 w 26"/>
                    <a:gd name="T15" fmla="*/ 57 h 57"/>
                    <a:gd name="T16" fmla="*/ 15 w 26"/>
                    <a:gd name="T17" fmla="*/ 12 h 57"/>
                    <a:gd name="T18" fmla="*/ 15 w 26"/>
                    <a:gd name="T19" fmla="*/ 12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57">
                      <a:moveTo>
                        <a:pt x="15" y="12"/>
                      </a:moveTo>
                      <a:lnTo>
                        <a:pt x="12" y="12"/>
                      </a:lnTo>
                      <a:lnTo>
                        <a:pt x="3" y="17"/>
                      </a:lnTo>
                      <a:lnTo>
                        <a:pt x="0" y="7"/>
                      </a:lnTo>
                      <a:lnTo>
                        <a:pt x="15" y="0"/>
                      </a:lnTo>
                      <a:lnTo>
                        <a:pt x="26" y="0"/>
                      </a:lnTo>
                      <a:lnTo>
                        <a:pt x="26" y="57"/>
                      </a:lnTo>
                      <a:lnTo>
                        <a:pt x="15" y="57"/>
                      </a:lnTo>
                      <a:lnTo>
                        <a:pt x="15" y="12"/>
                      </a:lnTo>
                      <a:lnTo>
                        <a:pt x="15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92" name="Freeform 55"/>
                <p:cNvSpPr>
                  <a:spLocks noEditPoints="1"/>
                </p:cNvSpPr>
                <p:nvPr/>
              </p:nvSpPr>
              <p:spPr bwMode="auto">
                <a:xfrm>
                  <a:off x="4645024" y="3214688"/>
                  <a:ext cx="66675" cy="93663"/>
                </a:xfrm>
                <a:custGeom>
                  <a:avLst/>
                  <a:gdLst>
                    <a:gd name="T0" fmla="*/ 18 w 18"/>
                    <a:gd name="T1" fmla="*/ 12 h 25"/>
                    <a:gd name="T2" fmla="*/ 9 w 18"/>
                    <a:gd name="T3" fmla="*/ 25 h 25"/>
                    <a:gd name="T4" fmla="*/ 0 w 18"/>
                    <a:gd name="T5" fmla="*/ 12 h 25"/>
                    <a:gd name="T6" fmla="*/ 9 w 18"/>
                    <a:gd name="T7" fmla="*/ 0 h 25"/>
                    <a:gd name="T8" fmla="*/ 18 w 18"/>
                    <a:gd name="T9" fmla="*/ 12 h 25"/>
                    <a:gd name="T10" fmla="*/ 5 w 18"/>
                    <a:gd name="T11" fmla="*/ 12 h 25"/>
                    <a:gd name="T12" fmla="*/ 9 w 18"/>
                    <a:gd name="T13" fmla="*/ 20 h 25"/>
                    <a:gd name="T14" fmla="*/ 12 w 18"/>
                    <a:gd name="T15" fmla="*/ 12 h 25"/>
                    <a:gd name="T16" fmla="*/ 9 w 18"/>
                    <a:gd name="T17" fmla="*/ 4 h 25"/>
                    <a:gd name="T18" fmla="*/ 5 w 18"/>
                    <a:gd name="T19" fmla="*/ 1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" h="25">
                      <a:moveTo>
                        <a:pt x="18" y="12"/>
                      </a:moveTo>
                      <a:cubicBezTo>
                        <a:pt x="18" y="20"/>
                        <a:pt x="15" y="25"/>
                        <a:pt x="9" y="25"/>
                      </a:cubicBezTo>
                      <a:cubicBezTo>
                        <a:pt x="2" y="25"/>
                        <a:pt x="0" y="19"/>
                        <a:pt x="0" y="12"/>
                      </a:cubicBezTo>
                      <a:cubicBezTo>
                        <a:pt x="0" y="5"/>
                        <a:pt x="3" y="0"/>
                        <a:pt x="9" y="0"/>
                      </a:cubicBezTo>
                      <a:cubicBezTo>
                        <a:pt x="15" y="0"/>
                        <a:pt x="18" y="5"/>
                        <a:pt x="18" y="12"/>
                      </a:cubicBezTo>
                      <a:close/>
                      <a:moveTo>
                        <a:pt x="5" y="12"/>
                      </a:moveTo>
                      <a:cubicBezTo>
                        <a:pt x="5" y="18"/>
                        <a:pt x="7" y="20"/>
                        <a:pt x="9" y="20"/>
                      </a:cubicBezTo>
                      <a:cubicBezTo>
                        <a:pt x="11" y="20"/>
                        <a:pt x="12" y="18"/>
                        <a:pt x="12" y="12"/>
                      </a:cubicBezTo>
                      <a:cubicBezTo>
                        <a:pt x="12" y="7"/>
                        <a:pt x="11" y="4"/>
                        <a:pt x="9" y="4"/>
                      </a:cubicBezTo>
                      <a:cubicBezTo>
                        <a:pt x="7" y="4"/>
                        <a:pt x="5" y="7"/>
                        <a:pt x="5" y="1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93" name="Freeform 56"/>
                <p:cNvSpPr>
                  <a:spLocks/>
                </p:cNvSpPr>
                <p:nvPr/>
              </p:nvSpPr>
              <p:spPr bwMode="auto">
                <a:xfrm>
                  <a:off x="4829174" y="2973388"/>
                  <a:ext cx="41275" cy="93663"/>
                </a:xfrm>
                <a:custGeom>
                  <a:avLst/>
                  <a:gdLst>
                    <a:gd name="T0" fmla="*/ 12 w 26"/>
                    <a:gd name="T1" fmla="*/ 12 h 59"/>
                    <a:gd name="T2" fmla="*/ 12 w 26"/>
                    <a:gd name="T3" fmla="*/ 12 h 59"/>
                    <a:gd name="T4" fmla="*/ 2 w 26"/>
                    <a:gd name="T5" fmla="*/ 19 h 59"/>
                    <a:gd name="T6" fmla="*/ 0 w 26"/>
                    <a:gd name="T7" fmla="*/ 7 h 59"/>
                    <a:gd name="T8" fmla="*/ 14 w 26"/>
                    <a:gd name="T9" fmla="*/ 0 h 59"/>
                    <a:gd name="T10" fmla="*/ 26 w 26"/>
                    <a:gd name="T11" fmla="*/ 0 h 59"/>
                    <a:gd name="T12" fmla="*/ 26 w 26"/>
                    <a:gd name="T13" fmla="*/ 59 h 59"/>
                    <a:gd name="T14" fmla="*/ 12 w 26"/>
                    <a:gd name="T15" fmla="*/ 59 h 59"/>
                    <a:gd name="T16" fmla="*/ 12 w 26"/>
                    <a:gd name="T17" fmla="*/ 12 h 59"/>
                    <a:gd name="T18" fmla="*/ 12 w 26"/>
                    <a:gd name="T19" fmla="*/ 12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59">
                      <a:moveTo>
                        <a:pt x="12" y="12"/>
                      </a:moveTo>
                      <a:lnTo>
                        <a:pt x="12" y="12"/>
                      </a:lnTo>
                      <a:lnTo>
                        <a:pt x="2" y="19"/>
                      </a:lnTo>
                      <a:lnTo>
                        <a:pt x="0" y="7"/>
                      </a:lnTo>
                      <a:lnTo>
                        <a:pt x="14" y="0"/>
                      </a:lnTo>
                      <a:lnTo>
                        <a:pt x="26" y="0"/>
                      </a:lnTo>
                      <a:lnTo>
                        <a:pt x="26" y="59"/>
                      </a:lnTo>
                      <a:lnTo>
                        <a:pt x="12" y="59"/>
                      </a:lnTo>
                      <a:lnTo>
                        <a:pt x="12" y="12"/>
                      </a:lnTo>
                      <a:lnTo>
                        <a:pt x="12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94" name="Freeform 57"/>
                <p:cNvSpPr>
                  <a:spLocks/>
                </p:cNvSpPr>
                <p:nvPr/>
              </p:nvSpPr>
              <p:spPr bwMode="auto">
                <a:xfrm>
                  <a:off x="4889499" y="2973388"/>
                  <a:ext cx="41275" cy="93663"/>
                </a:xfrm>
                <a:custGeom>
                  <a:avLst/>
                  <a:gdLst>
                    <a:gd name="T0" fmla="*/ 14 w 26"/>
                    <a:gd name="T1" fmla="*/ 12 h 59"/>
                    <a:gd name="T2" fmla="*/ 14 w 26"/>
                    <a:gd name="T3" fmla="*/ 12 h 59"/>
                    <a:gd name="T4" fmla="*/ 2 w 26"/>
                    <a:gd name="T5" fmla="*/ 19 h 59"/>
                    <a:gd name="T6" fmla="*/ 0 w 26"/>
                    <a:gd name="T7" fmla="*/ 7 h 59"/>
                    <a:gd name="T8" fmla="*/ 16 w 26"/>
                    <a:gd name="T9" fmla="*/ 0 h 59"/>
                    <a:gd name="T10" fmla="*/ 26 w 26"/>
                    <a:gd name="T11" fmla="*/ 0 h 59"/>
                    <a:gd name="T12" fmla="*/ 26 w 26"/>
                    <a:gd name="T13" fmla="*/ 59 h 59"/>
                    <a:gd name="T14" fmla="*/ 14 w 26"/>
                    <a:gd name="T15" fmla="*/ 59 h 59"/>
                    <a:gd name="T16" fmla="*/ 14 w 26"/>
                    <a:gd name="T17" fmla="*/ 12 h 59"/>
                    <a:gd name="T18" fmla="*/ 14 w 26"/>
                    <a:gd name="T19" fmla="*/ 12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59">
                      <a:moveTo>
                        <a:pt x="14" y="12"/>
                      </a:moveTo>
                      <a:lnTo>
                        <a:pt x="14" y="12"/>
                      </a:lnTo>
                      <a:lnTo>
                        <a:pt x="2" y="19"/>
                      </a:lnTo>
                      <a:lnTo>
                        <a:pt x="0" y="7"/>
                      </a:lnTo>
                      <a:lnTo>
                        <a:pt x="16" y="0"/>
                      </a:lnTo>
                      <a:lnTo>
                        <a:pt x="26" y="0"/>
                      </a:lnTo>
                      <a:lnTo>
                        <a:pt x="26" y="59"/>
                      </a:lnTo>
                      <a:lnTo>
                        <a:pt x="14" y="59"/>
                      </a:lnTo>
                      <a:lnTo>
                        <a:pt x="14" y="12"/>
                      </a:lnTo>
                      <a:lnTo>
                        <a:pt x="14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95" name="Freeform 58"/>
                <p:cNvSpPr>
                  <a:spLocks/>
                </p:cNvSpPr>
                <p:nvPr/>
              </p:nvSpPr>
              <p:spPr bwMode="auto">
                <a:xfrm>
                  <a:off x="5141912" y="2874963"/>
                  <a:ext cx="41275" cy="90488"/>
                </a:xfrm>
                <a:custGeom>
                  <a:avLst/>
                  <a:gdLst>
                    <a:gd name="T0" fmla="*/ 12 w 26"/>
                    <a:gd name="T1" fmla="*/ 12 h 57"/>
                    <a:gd name="T2" fmla="*/ 12 w 26"/>
                    <a:gd name="T3" fmla="*/ 12 h 57"/>
                    <a:gd name="T4" fmla="*/ 2 w 26"/>
                    <a:gd name="T5" fmla="*/ 17 h 57"/>
                    <a:gd name="T6" fmla="*/ 0 w 26"/>
                    <a:gd name="T7" fmla="*/ 7 h 57"/>
                    <a:gd name="T8" fmla="*/ 14 w 26"/>
                    <a:gd name="T9" fmla="*/ 0 h 57"/>
                    <a:gd name="T10" fmla="*/ 26 w 26"/>
                    <a:gd name="T11" fmla="*/ 0 h 57"/>
                    <a:gd name="T12" fmla="*/ 26 w 26"/>
                    <a:gd name="T13" fmla="*/ 57 h 57"/>
                    <a:gd name="T14" fmla="*/ 12 w 26"/>
                    <a:gd name="T15" fmla="*/ 57 h 57"/>
                    <a:gd name="T16" fmla="*/ 12 w 26"/>
                    <a:gd name="T17" fmla="*/ 12 h 57"/>
                    <a:gd name="T18" fmla="*/ 12 w 26"/>
                    <a:gd name="T19" fmla="*/ 12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57">
                      <a:moveTo>
                        <a:pt x="12" y="12"/>
                      </a:moveTo>
                      <a:lnTo>
                        <a:pt x="12" y="12"/>
                      </a:lnTo>
                      <a:lnTo>
                        <a:pt x="2" y="17"/>
                      </a:lnTo>
                      <a:lnTo>
                        <a:pt x="0" y="7"/>
                      </a:lnTo>
                      <a:lnTo>
                        <a:pt x="14" y="0"/>
                      </a:lnTo>
                      <a:lnTo>
                        <a:pt x="26" y="0"/>
                      </a:lnTo>
                      <a:lnTo>
                        <a:pt x="26" y="57"/>
                      </a:lnTo>
                      <a:lnTo>
                        <a:pt x="12" y="57"/>
                      </a:lnTo>
                      <a:lnTo>
                        <a:pt x="12" y="12"/>
                      </a:lnTo>
                      <a:lnTo>
                        <a:pt x="12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96" name="Freeform 59"/>
                <p:cNvSpPr>
                  <a:spLocks/>
                </p:cNvSpPr>
                <p:nvPr/>
              </p:nvSpPr>
              <p:spPr bwMode="auto">
                <a:xfrm>
                  <a:off x="5202237" y="2874963"/>
                  <a:ext cx="68262" cy="90488"/>
                </a:xfrm>
                <a:custGeom>
                  <a:avLst/>
                  <a:gdLst>
                    <a:gd name="T0" fmla="*/ 0 w 18"/>
                    <a:gd name="T1" fmla="*/ 24 h 24"/>
                    <a:gd name="T2" fmla="*/ 0 w 18"/>
                    <a:gd name="T3" fmla="*/ 21 h 24"/>
                    <a:gd name="T4" fmla="*/ 3 w 18"/>
                    <a:gd name="T5" fmla="*/ 18 h 24"/>
                    <a:gd name="T6" fmla="*/ 11 w 18"/>
                    <a:gd name="T7" fmla="*/ 8 h 24"/>
                    <a:gd name="T8" fmla="*/ 7 w 18"/>
                    <a:gd name="T9" fmla="*/ 4 h 24"/>
                    <a:gd name="T10" fmla="*/ 2 w 18"/>
                    <a:gd name="T11" fmla="*/ 6 h 24"/>
                    <a:gd name="T12" fmla="*/ 1 w 18"/>
                    <a:gd name="T13" fmla="*/ 2 h 24"/>
                    <a:gd name="T14" fmla="*/ 9 w 18"/>
                    <a:gd name="T15" fmla="*/ 0 h 24"/>
                    <a:gd name="T16" fmla="*/ 17 w 18"/>
                    <a:gd name="T17" fmla="*/ 7 h 24"/>
                    <a:gd name="T18" fmla="*/ 11 w 18"/>
                    <a:gd name="T19" fmla="*/ 18 h 24"/>
                    <a:gd name="T20" fmla="*/ 8 w 18"/>
                    <a:gd name="T21" fmla="*/ 20 h 24"/>
                    <a:gd name="T22" fmla="*/ 8 w 18"/>
                    <a:gd name="T23" fmla="*/ 20 h 24"/>
                    <a:gd name="T24" fmla="*/ 18 w 18"/>
                    <a:gd name="T25" fmla="*/ 20 h 24"/>
                    <a:gd name="T26" fmla="*/ 18 w 18"/>
                    <a:gd name="T27" fmla="*/ 24 h 24"/>
                    <a:gd name="T28" fmla="*/ 0 w 18"/>
                    <a:gd name="T29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8" h="24">
                      <a:moveTo>
                        <a:pt x="0" y="24"/>
                      </a:move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9" y="13"/>
                        <a:pt x="11" y="11"/>
                        <a:pt x="11" y="8"/>
                      </a:cubicBezTo>
                      <a:cubicBezTo>
                        <a:pt x="11" y="6"/>
                        <a:pt x="10" y="4"/>
                        <a:pt x="7" y="4"/>
                      </a:cubicBezTo>
                      <a:cubicBezTo>
                        <a:pt x="5" y="4"/>
                        <a:pt x="3" y="5"/>
                        <a:pt x="2" y="6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1"/>
                        <a:pt x="5" y="0"/>
                        <a:pt x="9" y="0"/>
                      </a:cubicBezTo>
                      <a:cubicBezTo>
                        <a:pt x="14" y="0"/>
                        <a:pt x="17" y="3"/>
                        <a:pt x="17" y="7"/>
                      </a:cubicBezTo>
                      <a:cubicBezTo>
                        <a:pt x="17" y="11"/>
                        <a:pt x="14" y="15"/>
                        <a:pt x="11" y="18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97" name="Freeform 60"/>
                <p:cNvSpPr>
                  <a:spLocks/>
                </p:cNvSpPr>
                <p:nvPr/>
              </p:nvSpPr>
              <p:spPr bwMode="auto">
                <a:xfrm>
                  <a:off x="5114924" y="2728913"/>
                  <a:ext cx="11112" cy="44450"/>
                </a:xfrm>
                <a:custGeom>
                  <a:avLst/>
                  <a:gdLst>
                    <a:gd name="T0" fmla="*/ 0 w 3"/>
                    <a:gd name="T1" fmla="*/ 0 h 12"/>
                    <a:gd name="T2" fmla="*/ 1 w 3"/>
                    <a:gd name="T3" fmla="*/ 12 h 12"/>
                    <a:gd name="T4" fmla="*/ 3 w 3"/>
                    <a:gd name="T5" fmla="*/ 12 h 12"/>
                    <a:gd name="T6" fmla="*/ 2 w 3"/>
                    <a:gd name="T7" fmla="*/ 0 h 12"/>
                    <a:gd name="T8" fmla="*/ 0 w 3"/>
                    <a:gd name="T9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2">
                      <a:moveTo>
                        <a:pt x="0" y="0"/>
                      </a:move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2" y="12"/>
                        <a:pt x="2" y="12"/>
                        <a:pt x="3" y="12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98" name="Freeform 61"/>
                <p:cNvSpPr>
                  <a:spLocks/>
                </p:cNvSpPr>
                <p:nvPr/>
              </p:nvSpPr>
              <p:spPr bwMode="auto">
                <a:xfrm>
                  <a:off x="4614862" y="2951163"/>
                  <a:ext cx="36512" cy="38100"/>
                </a:xfrm>
                <a:custGeom>
                  <a:avLst/>
                  <a:gdLst>
                    <a:gd name="T0" fmla="*/ 0 w 10"/>
                    <a:gd name="T1" fmla="*/ 1 h 10"/>
                    <a:gd name="T2" fmla="*/ 8 w 10"/>
                    <a:gd name="T3" fmla="*/ 10 h 10"/>
                    <a:gd name="T4" fmla="*/ 10 w 10"/>
                    <a:gd name="T5" fmla="*/ 9 h 10"/>
                    <a:gd name="T6" fmla="*/ 2 w 10"/>
                    <a:gd name="T7" fmla="*/ 0 h 10"/>
                    <a:gd name="T8" fmla="*/ 0 w 10"/>
                    <a:gd name="T9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0">
                      <a:moveTo>
                        <a:pt x="0" y="1"/>
                      </a:move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9" y="10"/>
                        <a:pt x="9" y="9"/>
                        <a:pt x="10" y="9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99" name="Freeform 62"/>
                <p:cNvSpPr>
                  <a:spLocks/>
                </p:cNvSpPr>
                <p:nvPr/>
              </p:nvSpPr>
              <p:spPr bwMode="auto">
                <a:xfrm>
                  <a:off x="4848224" y="2800350"/>
                  <a:ext cx="22225" cy="44450"/>
                </a:xfrm>
                <a:custGeom>
                  <a:avLst/>
                  <a:gdLst>
                    <a:gd name="T0" fmla="*/ 0 w 6"/>
                    <a:gd name="T1" fmla="*/ 1 h 12"/>
                    <a:gd name="T2" fmla="*/ 5 w 6"/>
                    <a:gd name="T3" fmla="*/ 12 h 12"/>
                    <a:gd name="T4" fmla="*/ 6 w 6"/>
                    <a:gd name="T5" fmla="*/ 11 h 12"/>
                    <a:gd name="T6" fmla="*/ 2 w 6"/>
                    <a:gd name="T7" fmla="*/ 0 h 12"/>
                    <a:gd name="T8" fmla="*/ 0 w 6"/>
                    <a:gd name="T9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2">
                      <a:moveTo>
                        <a:pt x="0" y="1"/>
                      </a:move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1"/>
                        <a:pt x="6" y="11"/>
                        <a:pt x="6" y="1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00" name="Freeform 63"/>
                <p:cNvSpPr>
                  <a:spLocks/>
                </p:cNvSpPr>
                <p:nvPr/>
              </p:nvSpPr>
              <p:spPr bwMode="auto">
                <a:xfrm>
                  <a:off x="4686299" y="2890838"/>
                  <a:ext cx="33337" cy="41275"/>
                </a:xfrm>
                <a:custGeom>
                  <a:avLst/>
                  <a:gdLst>
                    <a:gd name="T0" fmla="*/ 0 w 9"/>
                    <a:gd name="T1" fmla="*/ 2 h 11"/>
                    <a:gd name="T2" fmla="*/ 7 w 9"/>
                    <a:gd name="T3" fmla="*/ 11 h 11"/>
                    <a:gd name="T4" fmla="*/ 9 w 9"/>
                    <a:gd name="T5" fmla="*/ 10 h 11"/>
                    <a:gd name="T6" fmla="*/ 2 w 9"/>
                    <a:gd name="T7" fmla="*/ 0 h 11"/>
                    <a:gd name="T8" fmla="*/ 0 w 9"/>
                    <a:gd name="T9" fmla="*/ 2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1">
                      <a:moveTo>
                        <a:pt x="0" y="2"/>
                      </a:move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8" y="11"/>
                        <a:pt x="8" y="11"/>
                        <a:pt x="9" y="1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0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01" name="Freeform 64"/>
                <p:cNvSpPr>
                  <a:spLocks/>
                </p:cNvSpPr>
                <p:nvPr/>
              </p:nvSpPr>
              <p:spPr bwMode="auto">
                <a:xfrm>
                  <a:off x="4933949" y="2767013"/>
                  <a:ext cx="19050" cy="44450"/>
                </a:xfrm>
                <a:custGeom>
                  <a:avLst/>
                  <a:gdLst>
                    <a:gd name="T0" fmla="*/ 0 w 5"/>
                    <a:gd name="T1" fmla="*/ 1 h 12"/>
                    <a:gd name="T2" fmla="*/ 4 w 5"/>
                    <a:gd name="T3" fmla="*/ 12 h 12"/>
                    <a:gd name="T4" fmla="*/ 5 w 5"/>
                    <a:gd name="T5" fmla="*/ 12 h 12"/>
                    <a:gd name="T6" fmla="*/ 2 w 5"/>
                    <a:gd name="T7" fmla="*/ 0 h 12"/>
                    <a:gd name="T8" fmla="*/ 0 w 5"/>
                    <a:gd name="T9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2">
                      <a:moveTo>
                        <a:pt x="0" y="1"/>
                      </a:move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5" y="12"/>
                        <a:pt x="5" y="12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02" name="Freeform 65"/>
                <p:cNvSpPr>
                  <a:spLocks/>
                </p:cNvSpPr>
                <p:nvPr/>
              </p:nvSpPr>
              <p:spPr bwMode="auto">
                <a:xfrm>
                  <a:off x="5024437" y="2743200"/>
                  <a:ext cx="15875" cy="46038"/>
                </a:xfrm>
                <a:custGeom>
                  <a:avLst/>
                  <a:gdLst>
                    <a:gd name="T0" fmla="*/ 0 w 4"/>
                    <a:gd name="T1" fmla="*/ 0 h 12"/>
                    <a:gd name="T2" fmla="*/ 2 w 4"/>
                    <a:gd name="T3" fmla="*/ 12 h 12"/>
                    <a:gd name="T4" fmla="*/ 4 w 4"/>
                    <a:gd name="T5" fmla="*/ 12 h 12"/>
                    <a:gd name="T6" fmla="*/ 1 w 4"/>
                    <a:gd name="T7" fmla="*/ 0 h 12"/>
                    <a:gd name="T8" fmla="*/ 0 w 4"/>
                    <a:gd name="T9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2">
                      <a:moveTo>
                        <a:pt x="0" y="0"/>
                      </a:move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3" y="12"/>
                        <a:pt x="3" y="12"/>
                        <a:pt x="4" y="12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03" name="Freeform 66"/>
                <p:cNvSpPr>
                  <a:spLocks/>
                </p:cNvSpPr>
                <p:nvPr/>
              </p:nvSpPr>
              <p:spPr bwMode="auto">
                <a:xfrm>
                  <a:off x="4760912" y="2838450"/>
                  <a:ext cx="63500" cy="93663"/>
                </a:xfrm>
                <a:custGeom>
                  <a:avLst/>
                  <a:gdLst>
                    <a:gd name="T0" fmla="*/ 0 w 17"/>
                    <a:gd name="T1" fmla="*/ 3 h 25"/>
                    <a:gd name="T2" fmla="*/ 12 w 17"/>
                    <a:gd name="T3" fmla="*/ 25 h 25"/>
                    <a:gd name="T4" fmla="*/ 17 w 17"/>
                    <a:gd name="T5" fmla="*/ 23 h 25"/>
                    <a:gd name="T6" fmla="*/ 4 w 17"/>
                    <a:gd name="T7" fmla="*/ 0 h 25"/>
                    <a:gd name="T8" fmla="*/ 0 w 17"/>
                    <a:gd name="T9" fmla="*/ 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25">
                      <a:moveTo>
                        <a:pt x="0" y="3"/>
                      </a:moveTo>
                      <a:cubicBezTo>
                        <a:pt x="12" y="25"/>
                        <a:pt x="12" y="25"/>
                        <a:pt x="12" y="25"/>
                      </a:cubicBezTo>
                      <a:cubicBezTo>
                        <a:pt x="14" y="24"/>
                        <a:pt x="15" y="23"/>
                        <a:pt x="17" y="23"/>
                      </a:cubicBezTo>
                      <a:cubicBezTo>
                        <a:pt x="4" y="0"/>
                        <a:pt x="4" y="0"/>
                        <a:pt x="4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04" name="Freeform 67"/>
                <p:cNvSpPr>
                  <a:spLocks/>
                </p:cNvSpPr>
                <p:nvPr/>
              </p:nvSpPr>
              <p:spPr bwMode="auto">
                <a:xfrm>
                  <a:off x="4365624" y="3335338"/>
                  <a:ext cx="44450" cy="19050"/>
                </a:xfrm>
                <a:custGeom>
                  <a:avLst/>
                  <a:gdLst>
                    <a:gd name="T0" fmla="*/ 12 w 12"/>
                    <a:gd name="T1" fmla="*/ 4 h 5"/>
                    <a:gd name="T2" fmla="*/ 1 w 12"/>
                    <a:gd name="T3" fmla="*/ 0 h 5"/>
                    <a:gd name="T4" fmla="*/ 0 w 12"/>
                    <a:gd name="T5" fmla="*/ 2 h 5"/>
                    <a:gd name="T6" fmla="*/ 11 w 12"/>
                    <a:gd name="T7" fmla="*/ 5 h 5"/>
                    <a:gd name="T8" fmla="*/ 12 w 1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5">
                      <a:moveTo>
                        <a:pt x="12" y="4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2" y="5"/>
                        <a:pt x="12" y="4"/>
                        <a:pt x="12" y="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05" name="Freeform 68"/>
                <p:cNvSpPr>
                  <a:spLocks/>
                </p:cNvSpPr>
                <p:nvPr/>
              </p:nvSpPr>
              <p:spPr bwMode="auto">
                <a:xfrm>
                  <a:off x="4343399" y="3425825"/>
                  <a:ext cx="44450" cy="14288"/>
                </a:xfrm>
                <a:custGeom>
                  <a:avLst/>
                  <a:gdLst>
                    <a:gd name="T0" fmla="*/ 12 w 12"/>
                    <a:gd name="T1" fmla="*/ 2 h 4"/>
                    <a:gd name="T2" fmla="*/ 0 w 12"/>
                    <a:gd name="T3" fmla="*/ 0 h 4"/>
                    <a:gd name="T4" fmla="*/ 0 w 12"/>
                    <a:gd name="T5" fmla="*/ 2 h 4"/>
                    <a:gd name="T6" fmla="*/ 11 w 12"/>
                    <a:gd name="T7" fmla="*/ 4 h 4"/>
                    <a:gd name="T8" fmla="*/ 12 w 12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4">
                      <a:moveTo>
                        <a:pt x="12" y="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2" y="4"/>
                        <a:pt x="12" y="3"/>
                        <a:pt x="12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06" name="Freeform 69"/>
                <p:cNvSpPr>
                  <a:spLocks/>
                </p:cNvSpPr>
                <p:nvPr/>
              </p:nvSpPr>
              <p:spPr bwMode="auto">
                <a:xfrm>
                  <a:off x="4327524" y="3516313"/>
                  <a:ext cx="46037" cy="11113"/>
                </a:xfrm>
                <a:custGeom>
                  <a:avLst/>
                  <a:gdLst>
                    <a:gd name="T0" fmla="*/ 12 w 12"/>
                    <a:gd name="T1" fmla="*/ 1 h 3"/>
                    <a:gd name="T2" fmla="*/ 0 w 12"/>
                    <a:gd name="T3" fmla="*/ 0 h 3"/>
                    <a:gd name="T4" fmla="*/ 0 w 12"/>
                    <a:gd name="T5" fmla="*/ 2 h 3"/>
                    <a:gd name="T6" fmla="*/ 12 w 12"/>
                    <a:gd name="T7" fmla="*/ 3 h 3"/>
                    <a:gd name="T8" fmla="*/ 12 w 1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3">
                      <a:moveTo>
                        <a:pt x="12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2" y="3"/>
                        <a:pt x="12" y="2"/>
                        <a:pt x="12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07" name="Freeform 70"/>
                <p:cNvSpPr>
                  <a:spLocks/>
                </p:cNvSpPr>
                <p:nvPr/>
              </p:nvSpPr>
              <p:spPr bwMode="auto">
                <a:xfrm>
                  <a:off x="4549774" y="3014663"/>
                  <a:ext cx="38100" cy="38100"/>
                </a:xfrm>
                <a:custGeom>
                  <a:avLst/>
                  <a:gdLst>
                    <a:gd name="T0" fmla="*/ 0 w 10"/>
                    <a:gd name="T1" fmla="*/ 2 h 10"/>
                    <a:gd name="T2" fmla="*/ 9 w 10"/>
                    <a:gd name="T3" fmla="*/ 10 h 10"/>
                    <a:gd name="T4" fmla="*/ 10 w 10"/>
                    <a:gd name="T5" fmla="*/ 8 h 10"/>
                    <a:gd name="T6" fmla="*/ 1 w 10"/>
                    <a:gd name="T7" fmla="*/ 0 h 10"/>
                    <a:gd name="T8" fmla="*/ 0 w 10"/>
                    <a:gd name="T9" fmla="*/ 2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0">
                      <a:moveTo>
                        <a:pt x="0" y="2"/>
                      </a:move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9"/>
                        <a:pt x="10" y="9"/>
                        <a:pt x="10" y="8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08" name="Freeform 71"/>
                <p:cNvSpPr>
                  <a:spLocks/>
                </p:cNvSpPr>
                <p:nvPr/>
              </p:nvSpPr>
              <p:spPr bwMode="auto">
                <a:xfrm>
                  <a:off x="4398962" y="3248025"/>
                  <a:ext cx="46037" cy="26988"/>
                </a:xfrm>
                <a:custGeom>
                  <a:avLst/>
                  <a:gdLst>
                    <a:gd name="T0" fmla="*/ 12 w 12"/>
                    <a:gd name="T1" fmla="*/ 5 h 7"/>
                    <a:gd name="T2" fmla="*/ 1 w 12"/>
                    <a:gd name="T3" fmla="*/ 0 h 7"/>
                    <a:gd name="T4" fmla="*/ 0 w 12"/>
                    <a:gd name="T5" fmla="*/ 2 h 7"/>
                    <a:gd name="T6" fmla="*/ 11 w 12"/>
                    <a:gd name="T7" fmla="*/ 7 h 7"/>
                    <a:gd name="T8" fmla="*/ 12 w 12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7">
                      <a:moveTo>
                        <a:pt x="12" y="5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6"/>
                        <a:pt x="11" y="5"/>
                        <a:pt x="12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09" name="Freeform 72"/>
                <p:cNvSpPr>
                  <a:spLocks/>
                </p:cNvSpPr>
                <p:nvPr/>
              </p:nvSpPr>
              <p:spPr bwMode="auto">
                <a:xfrm>
                  <a:off x="4489449" y="3086100"/>
                  <a:ext cx="41275" cy="34925"/>
                </a:xfrm>
                <a:custGeom>
                  <a:avLst/>
                  <a:gdLst>
                    <a:gd name="T0" fmla="*/ 0 w 11"/>
                    <a:gd name="T1" fmla="*/ 2 h 9"/>
                    <a:gd name="T2" fmla="*/ 10 w 11"/>
                    <a:gd name="T3" fmla="*/ 9 h 9"/>
                    <a:gd name="T4" fmla="*/ 11 w 11"/>
                    <a:gd name="T5" fmla="*/ 7 h 9"/>
                    <a:gd name="T6" fmla="*/ 1 w 11"/>
                    <a:gd name="T7" fmla="*/ 0 h 9"/>
                    <a:gd name="T8" fmla="*/ 0 w 11"/>
                    <a:gd name="T9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9">
                      <a:moveTo>
                        <a:pt x="0" y="2"/>
                      </a:move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0" y="8"/>
                        <a:pt x="11" y="8"/>
                        <a:pt x="11" y="7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0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10" name="Freeform 73"/>
                <p:cNvSpPr>
                  <a:spLocks/>
                </p:cNvSpPr>
                <p:nvPr/>
              </p:nvSpPr>
              <p:spPr bwMode="auto">
                <a:xfrm>
                  <a:off x="4437062" y="3162300"/>
                  <a:ext cx="93662" cy="63500"/>
                </a:xfrm>
                <a:custGeom>
                  <a:avLst/>
                  <a:gdLst>
                    <a:gd name="T0" fmla="*/ 25 w 25"/>
                    <a:gd name="T1" fmla="*/ 13 h 17"/>
                    <a:gd name="T2" fmla="*/ 3 w 25"/>
                    <a:gd name="T3" fmla="*/ 0 h 17"/>
                    <a:gd name="T4" fmla="*/ 0 w 25"/>
                    <a:gd name="T5" fmla="*/ 4 h 17"/>
                    <a:gd name="T6" fmla="*/ 22 w 25"/>
                    <a:gd name="T7" fmla="*/ 17 h 17"/>
                    <a:gd name="T8" fmla="*/ 25 w 25"/>
                    <a:gd name="T9" fmla="*/ 1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17">
                      <a:moveTo>
                        <a:pt x="25" y="13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3" y="15"/>
                        <a:pt x="24" y="14"/>
                        <a:pt x="25" y="1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11" name="Freeform 74"/>
                <p:cNvSpPr>
                  <a:spLocks/>
                </p:cNvSpPr>
                <p:nvPr/>
              </p:nvSpPr>
              <p:spPr bwMode="auto">
                <a:xfrm>
                  <a:off x="5468937" y="2767013"/>
                  <a:ext cx="19050" cy="44450"/>
                </a:xfrm>
                <a:custGeom>
                  <a:avLst/>
                  <a:gdLst>
                    <a:gd name="T0" fmla="*/ 0 w 5"/>
                    <a:gd name="T1" fmla="*/ 12 h 12"/>
                    <a:gd name="T2" fmla="*/ 2 w 5"/>
                    <a:gd name="T3" fmla="*/ 12 h 12"/>
                    <a:gd name="T4" fmla="*/ 5 w 5"/>
                    <a:gd name="T5" fmla="*/ 1 h 12"/>
                    <a:gd name="T6" fmla="*/ 4 w 5"/>
                    <a:gd name="T7" fmla="*/ 0 h 12"/>
                    <a:gd name="T8" fmla="*/ 0 w 5"/>
                    <a:gd name="T9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2">
                      <a:moveTo>
                        <a:pt x="0" y="12"/>
                      </a:moveTo>
                      <a:cubicBezTo>
                        <a:pt x="0" y="12"/>
                        <a:pt x="1" y="12"/>
                        <a:pt x="2" y="1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4" y="0"/>
                        <a:pt x="4" y="0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12" name="Freeform 75"/>
                <p:cNvSpPr>
                  <a:spLocks/>
                </p:cNvSpPr>
                <p:nvPr/>
              </p:nvSpPr>
              <p:spPr bwMode="auto">
                <a:xfrm>
                  <a:off x="5981699" y="3248025"/>
                  <a:ext cx="41275" cy="26988"/>
                </a:xfrm>
                <a:custGeom>
                  <a:avLst/>
                  <a:gdLst>
                    <a:gd name="T0" fmla="*/ 0 w 11"/>
                    <a:gd name="T1" fmla="*/ 7 h 7"/>
                    <a:gd name="T2" fmla="*/ 11 w 11"/>
                    <a:gd name="T3" fmla="*/ 2 h 7"/>
                    <a:gd name="T4" fmla="*/ 11 w 11"/>
                    <a:gd name="T5" fmla="*/ 0 h 7"/>
                    <a:gd name="T6" fmla="*/ 0 w 11"/>
                    <a:gd name="T7" fmla="*/ 5 h 7"/>
                    <a:gd name="T8" fmla="*/ 0 w 11"/>
                    <a:gd name="T9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7">
                      <a:moveTo>
                        <a:pt x="0" y="7"/>
                      </a:move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11" y="1"/>
                        <a:pt x="11" y="1"/>
                        <a:pt x="11" y="0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6"/>
                        <a:pt x="0" y="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13" name="Freeform 76"/>
                <p:cNvSpPr>
                  <a:spLocks/>
                </p:cNvSpPr>
                <p:nvPr/>
              </p:nvSpPr>
              <p:spPr bwMode="auto">
                <a:xfrm>
                  <a:off x="5891212" y="3162300"/>
                  <a:ext cx="93662" cy="63500"/>
                </a:xfrm>
                <a:custGeom>
                  <a:avLst/>
                  <a:gdLst>
                    <a:gd name="T0" fmla="*/ 3 w 25"/>
                    <a:gd name="T1" fmla="*/ 17 h 17"/>
                    <a:gd name="T2" fmla="*/ 25 w 25"/>
                    <a:gd name="T3" fmla="*/ 4 h 17"/>
                    <a:gd name="T4" fmla="*/ 22 w 25"/>
                    <a:gd name="T5" fmla="*/ 0 h 17"/>
                    <a:gd name="T6" fmla="*/ 0 w 25"/>
                    <a:gd name="T7" fmla="*/ 13 h 17"/>
                    <a:gd name="T8" fmla="*/ 3 w 25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17">
                      <a:moveTo>
                        <a:pt x="3" y="17"/>
                      </a:move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1" y="14"/>
                        <a:pt x="2" y="15"/>
                        <a:pt x="3" y="1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14" name="Freeform 77"/>
                <p:cNvSpPr>
                  <a:spLocks/>
                </p:cNvSpPr>
                <p:nvPr/>
              </p:nvSpPr>
              <p:spPr bwMode="auto">
                <a:xfrm>
                  <a:off x="5835649" y="3014663"/>
                  <a:ext cx="36512" cy="38100"/>
                </a:xfrm>
                <a:custGeom>
                  <a:avLst/>
                  <a:gdLst>
                    <a:gd name="T0" fmla="*/ 0 w 10"/>
                    <a:gd name="T1" fmla="*/ 8 h 10"/>
                    <a:gd name="T2" fmla="*/ 1 w 10"/>
                    <a:gd name="T3" fmla="*/ 10 h 10"/>
                    <a:gd name="T4" fmla="*/ 10 w 10"/>
                    <a:gd name="T5" fmla="*/ 2 h 10"/>
                    <a:gd name="T6" fmla="*/ 9 w 10"/>
                    <a:gd name="T7" fmla="*/ 0 h 10"/>
                    <a:gd name="T8" fmla="*/ 0 w 10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0">
                      <a:moveTo>
                        <a:pt x="0" y="8"/>
                      </a:moveTo>
                      <a:cubicBezTo>
                        <a:pt x="1" y="9"/>
                        <a:pt x="1" y="9"/>
                        <a:pt x="1" y="10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1"/>
                        <a:pt x="10" y="1"/>
                        <a:pt x="9" y="0"/>
                      </a:cubicBez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15" name="Freeform 78"/>
                <p:cNvSpPr>
                  <a:spLocks/>
                </p:cNvSpPr>
                <p:nvPr/>
              </p:nvSpPr>
              <p:spPr bwMode="auto">
                <a:xfrm>
                  <a:off x="5891212" y="3086100"/>
                  <a:ext cx="41275" cy="34925"/>
                </a:xfrm>
                <a:custGeom>
                  <a:avLst/>
                  <a:gdLst>
                    <a:gd name="T0" fmla="*/ 11 w 11"/>
                    <a:gd name="T1" fmla="*/ 2 h 9"/>
                    <a:gd name="T2" fmla="*/ 10 w 11"/>
                    <a:gd name="T3" fmla="*/ 0 h 9"/>
                    <a:gd name="T4" fmla="*/ 0 w 11"/>
                    <a:gd name="T5" fmla="*/ 7 h 9"/>
                    <a:gd name="T6" fmla="*/ 1 w 11"/>
                    <a:gd name="T7" fmla="*/ 9 h 9"/>
                    <a:gd name="T8" fmla="*/ 11 w 11"/>
                    <a:gd name="T9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9">
                      <a:moveTo>
                        <a:pt x="11" y="2"/>
                      </a:moveTo>
                      <a:cubicBezTo>
                        <a:pt x="10" y="1"/>
                        <a:pt x="10" y="1"/>
                        <a:pt x="10" y="0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8"/>
                        <a:pt x="1" y="8"/>
                        <a:pt x="1" y="9"/>
                      </a:cubicBezTo>
                      <a:lnTo>
                        <a:pt x="11" y="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16" name="Freeform 79"/>
                <p:cNvSpPr>
                  <a:spLocks/>
                </p:cNvSpPr>
                <p:nvPr/>
              </p:nvSpPr>
              <p:spPr bwMode="auto">
                <a:xfrm>
                  <a:off x="6011862" y="3335338"/>
                  <a:ext cx="46037" cy="19050"/>
                </a:xfrm>
                <a:custGeom>
                  <a:avLst/>
                  <a:gdLst>
                    <a:gd name="T0" fmla="*/ 1 w 12"/>
                    <a:gd name="T1" fmla="*/ 5 h 5"/>
                    <a:gd name="T2" fmla="*/ 12 w 12"/>
                    <a:gd name="T3" fmla="*/ 2 h 5"/>
                    <a:gd name="T4" fmla="*/ 12 w 12"/>
                    <a:gd name="T5" fmla="*/ 0 h 5"/>
                    <a:gd name="T6" fmla="*/ 0 w 12"/>
                    <a:gd name="T7" fmla="*/ 4 h 5"/>
                    <a:gd name="T8" fmla="*/ 1 w 1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5">
                      <a:moveTo>
                        <a:pt x="1" y="5"/>
                      </a:move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1"/>
                        <a:pt x="12" y="1"/>
                        <a:pt x="12" y="0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5"/>
                        <a:pt x="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17" name="Freeform 80"/>
                <p:cNvSpPr>
                  <a:spLocks/>
                </p:cNvSpPr>
                <p:nvPr/>
              </p:nvSpPr>
              <p:spPr bwMode="auto">
                <a:xfrm>
                  <a:off x="6049962" y="3516313"/>
                  <a:ext cx="44450" cy="11113"/>
                </a:xfrm>
                <a:custGeom>
                  <a:avLst/>
                  <a:gdLst>
                    <a:gd name="T0" fmla="*/ 0 w 12"/>
                    <a:gd name="T1" fmla="*/ 3 h 3"/>
                    <a:gd name="T2" fmla="*/ 12 w 12"/>
                    <a:gd name="T3" fmla="*/ 2 h 3"/>
                    <a:gd name="T4" fmla="*/ 12 w 12"/>
                    <a:gd name="T5" fmla="*/ 0 h 3"/>
                    <a:gd name="T6" fmla="*/ 0 w 12"/>
                    <a:gd name="T7" fmla="*/ 1 h 3"/>
                    <a:gd name="T8" fmla="*/ 0 w 1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3">
                      <a:moveTo>
                        <a:pt x="0" y="3"/>
                      </a:move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1"/>
                        <a:pt x="12" y="1"/>
                        <a:pt x="12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0" y="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18" name="Freeform 81"/>
                <p:cNvSpPr>
                  <a:spLocks/>
                </p:cNvSpPr>
                <p:nvPr/>
              </p:nvSpPr>
              <p:spPr bwMode="auto">
                <a:xfrm>
                  <a:off x="6034087" y="3425825"/>
                  <a:ext cx="46037" cy="14288"/>
                </a:xfrm>
                <a:custGeom>
                  <a:avLst/>
                  <a:gdLst>
                    <a:gd name="T0" fmla="*/ 1 w 12"/>
                    <a:gd name="T1" fmla="*/ 4 h 4"/>
                    <a:gd name="T2" fmla="*/ 12 w 12"/>
                    <a:gd name="T3" fmla="*/ 2 h 4"/>
                    <a:gd name="T4" fmla="*/ 12 w 12"/>
                    <a:gd name="T5" fmla="*/ 0 h 4"/>
                    <a:gd name="T6" fmla="*/ 0 w 12"/>
                    <a:gd name="T7" fmla="*/ 2 h 4"/>
                    <a:gd name="T8" fmla="*/ 1 w 12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4">
                      <a:moveTo>
                        <a:pt x="1" y="4"/>
                      </a:move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1"/>
                        <a:pt x="12" y="0"/>
                        <a:pt x="12" y="0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1" y="4"/>
                        <a:pt x="1" y="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19" name="Freeform 82"/>
                <p:cNvSpPr>
                  <a:spLocks/>
                </p:cNvSpPr>
                <p:nvPr/>
              </p:nvSpPr>
              <p:spPr bwMode="auto">
                <a:xfrm>
                  <a:off x="5702299" y="2890838"/>
                  <a:ext cx="34925" cy="41275"/>
                </a:xfrm>
                <a:custGeom>
                  <a:avLst/>
                  <a:gdLst>
                    <a:gd name="T0" fmla="*/ 0 w 9"/>
                    <a:gd name="T1" fmla="*/ 10 h 11"/>
                    <a:gd name="T2" fmla="*/ 2 w 9"/>
                    <a:gd name="T3" fmla="*/ 11 h 11"/>
                    <a:gd name="T4" fmla="*/ 9 w 9"/>
                    <a:gd name="T5" fmla="*/ 2 h 11"/>
                    <a:gd name="T6" fmla="*/ 7 w 9"/>
                    <a:gd name="T7" fmla="*/ 0 h 11"/>
                    <a:gd name="T8" fmla="*/ 0 w 9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1">
                      <a:moveTo>
                        <a:pt x="0" y="10"/>
                      </a:moveTo>
                      <a:cubicBezTo>
                        <a:pt x="1" y="11"/>
                        <a:pt x="1" y="11"/>
                        <a:pt x="2" y="11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8" y="1"/>
                        <a:pt x="8" y="1"/>
                        <a:pt x="7" y="0"/>
                      </a:cubicBez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20" name="Freeform 83"/>
                <p:cNvSpPr>
                  <a:spLocks/>
                </p:cNvSpPr>
                <p:nvPr/>
              </p:nvSpPr>
              <p:spPr bwMode="auto">
                <a:xfrm>
                  <a:off x="5775324" y="2951163"/>
                  <a:ext cx="33337" cy="38100"/>
                </a:xfrm>
                <a:custGeom>
                  <a:avLst/>
                  <a:gdLst>
                    <a:gd name="T0" fmla="*/ 0 w 9"/>
                    <a:gd name="T1" fmla="*/ 9 h 10"/>
                    <a:gd name="T2" fmla="*/ 1 w 9"/>
                    <a:gd name="T3" fmla="*/ 10 h 10"/>
                    <a:gd name="T4" fmla="*/ 9 w 9"/>
                    <a:gd name="T5" fmla="*/ 1 h 10"/>
                    <a:gd name="T6" fmla="*/ 8 w 9"/>
                    <a:gd name="T7" fmla="*/ 0 h 10"/>
                    <a:gd name="T8" fmla="*/ 0 w 9"/>
                    <a:gd name="T9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0">
                      <a:moveTo>
                        <a:pt x="0" y="9"/>
                      </a:moveTo>
                      <a:cubicBezTo>
                        <a:pt x="0" y="9"/>
                        <a:pt x="1" y="10"/>
                        <a:pt x="1" y="10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8" y="0"/>
                        <a:pt x="8" y="0"/>
                      </a:cubicBez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21" name="Freeform 84"/>
                <p:cNvSpPr>
                  <a:spLocks/>
                </p:cNvSpPr>
                <p:nvPr/>
              </p:nvSpPr>
              <p:spPr bwMode="auto">
                <a:xfrm>
                  <a:off x="5295899" y="2728913"/>
                  <a:ext cx="11112" cy="44450"/>
                </a:xfrm>
                <a:custGeom>
                  <a:avLst/>
                  <a:gdLst>
                    <a:gd name="T0" fmla="*/ 0 w 3"/>
                    <a:gd name="T1" fmla="*/ 12 h 12"/>
                    <a:gd name="T2" fmla="*/ 2 w 3"/>
                    <a:gd name="T3" fmla="*/ 12 h 12"/>
                    <a:gd name="T4" fmla="*/ 3 w 3"/>
                    <a:gd name="T5" fmla="*/ 0 h 12"/>
                    <a:gd name="T6" fmla="*/ 1 w 3"/>
                    <a:gd name="T7" fmla="*/ 0 h 12"/>
                    <a:gd name="T8" fmla="*/ 0 w 3"/>
                    <a:gd name="T9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2">
                      <a:moveTo>
                        <a:pt x="0" y="12"/>
                      </a:moveTo>
                      <a:cubicBezTo>
                        <a:pt x="1" y="12"/>
                        <a:pt x="1" y="12"/>
                        <a:pt x="2" y="12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22" name="Freeform 85"/>
                <p:cNvSpPr>
                  <a:spLocks/>
                </p:cNvSpPr>
                <p:nvPr/>
              </p:nvSpPr>
              <p:spPr bwMode="auto">
                <a:xfrm>
                  <a:off x="5553074" y="2800350"/>
                  <a:ext cx="22225" cy="44450"/>
                </a:xfrm>
                <a:custGeom>
                  <a:avLst/>
                  <a:gdLst>
                    <a:gd name="T0" fmla="*/ 0 w 6"/>
                    <a:gd name="T1" fmla="*/ 11 h 12"/>
                    <a:gd name="T2" fmla="*/ 1 w 6"/>
                    <a:gd name="T3" fmla="*/ 12 h 12"/>
                    <a:gd name="T4" fmla="*/ 6 w 6"/>
                    <a:gd name="T5" fmla="*/ 1 h 12"/>
                    <a:gd name="T6" fmla="*/ 5 w 6"/>
                    <a:gd name="T7" fmla="*/ 0 h 12"/>
                    <a:gd name="T8" fmla="*/ 0 w 6"/>
                    <a:gd name="T9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2">
                      <a:moveTo>
                        <a:pt x="0" y="11"/>
                      </a:moveTo>
                      <a:cubicBezTo>
                        <a:pt x="0" y="11"/>
                        <a:pt x="1" y="11"/>
                        <a:pt x="1" y="12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0"/>
                        <a:pt x="5" y="0"/>
                        <a:pt x="5" y="0"/>
                      </a:cubicBezTo>
                      <a:lnTo>
                        <a:pt x="0" y="1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23" name="Freeform 86"/>
                <p:cNvSpPr>
                  <a:spLocks/>
                </p:cNvSpPr>
                <p:nvPr/>
              </p:nvSpPr>
              <p:spPr bwMode="auto">
                <a:xfrm>
                  <a:off x="5597524" y="2838450"/>
                  <a:ext cx="68262" cy="93663"/>
                </a:xfrm>
                <a:custGeom>
                  <a:avLst/>
                  <a:gdLst>
                    <a:gd name="T0" fmla="*/ 0 w 18"/>
                    <a:gd name="T1" fmla="*/ 23 h 25"/>
                    <a:gd name="T2" fmla="*/ 5 w 18"/>
                    <a:gd name="T3" fmla="*/ 25 h 25"/>
                    <a:gd name="T4" fmla="*/ 18 w 18"/>
                    <a:gd name="T5" fmla="*/ 3 h 25"/>
                    <a:gd name="T6" fmla="*/ 13 w 18"/>
                    <a:gd name="T7" fmla="*/ 0 h 25"/>
                    <a:gd name="T8" fmla="*/ 0 w 18"/>
                    <a:gd name="T9" fmla="*/ 2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25">
                      <a:moveTo>
                        <a:pt x="0" y="23"/>
                      </a:moveTo>
                      <a:cubicBezTo>
                        <a:pt x="2" y="23"/>
                        <a:pt x="3" y="24"/>
                        <a:pt x="5" y="25"/>
                      </a:cubicBezTo>
                      <a:cubicBezTo>
                        <a:pt x="18" y="3"/>
                        <a:pt x="18" y="3"/>
                        <a:pt x="18" y="3"/>
                      </a:cubicBezTo>
                      <a:cubicBezTo>
                        <a:pt x="13" y="0"/>
                        <a:pt x="13" y="0"/>
                        <a:pt x="13" y="0"/>
                      </a:cubicBez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24" name="Freeform 87"/>
                <p:cNvSpPr>
                  <a:spLocks/>
                </p:cNvSpPr>
                <p:nvPr/>
              </p:nvSpPr>
              <p:spPr bwMode="auto">
                <a:xfrm>
                  <a:off x="5383212" y="2743200"/>
                  <a:ext cx="14287" cy="46038"/>
                </a:xfrm>
                <a:custGeom>
                  <a:avLst/>
                  <a:gdLst>
                    <a:gd name="T0" fmla="*/ 0 w 4"/>
                    <a:gd name="T1" fmla="*/ 12 h 12"/>
                    <a:gd name="T2" fmla="*/ 2 w 4"/>
                    <a:gd name="T3" fmla="*/ 12 h 12"/>
                    <a:gd name="T4" fmla="*/ 4 w 4"/>
                    <a:gd name="T5" fmla="*/ 0 h 12"/>
                    <a:gd name="T6" fmla="*/ 3 w 4"/>
                    <a:gd name="T7" fmla="*/ 0 h 12"/>
                    <a:gd name="T8" fmla="*/ 0 w 4"/>
                    <a:gd name="T9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2">
                      <a:moveTo>
                        <a:pt x="0" y="12"/>
                      </a:moveTo>
                      <a:cubicBezTo>
                        <a:pt x="1" y="12"/>
                        <a:pt x="1" y="12"/>
                        <a:pt x="2" y="12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3" y="0"/>
                        <a:pt x="3" y="0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25" name="Freeform 88"/>
                <p:cNvSpPr>
                  <a:spLocks/>
                </p:cNvSpPr>
                <p:nvPr/>
              </p:nvSpPr>
              <p:spPr bwMode="auto">
                <a:xfrm>
                  <a:off x="5702299" y="4292600"/>
                  <a:ext cx="34925" cy="41275"/>
                </a:xfrm>
                <a:custGeom>
                  <a:avLst/>
                  <a:gdLst>
                    <a:gd name="T0" fmla="*/ 0 w 9"/>
                    <a:gd name="T1" fmla="*/ 1 h 11"/>
                    <a:gd name="T2" fmla="*/ 7 w 9"/>
                    <a:gd name="T3" fmla="*/ 11 h 11"/>
                    <a:gd name="T4" fmla="*/ 9 w 9"/>
                    <a:gd name="T5" fmla="*/ 10 h 11"/>
                    <a:gd name="T6" fmla="*/ 2 w 9"/>
                    <a:gd name="T7" fmla="*/ 0 h 11"/>
                    <a:gd name="T8" fmla="*/ 0 w 9"/>
                    <a:gd name="T9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1">
                      <a:moveTo>
                        <a:pt x="0" y="1"/>
                      </a:move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8" y="11"/>
                        <a:pt x="8" y="10"/>
                        <a:pt x="9" y="1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26" name="Freeform 89"/>
                <p:cNvSpPr>
                  <a:spLocks/>
                </p:cNvSpPr>
                <p:nvPr/>
              </p:nvSpPr>
              <p:spPr bwMode="auto">
                <a:xfrm>
                  <a:off x="5835649" y="4175125"/>
                  <a:ext cx="36512" cy="34925"/>
                </a:xfrm>
                <a:custGeom>
                  <a:avLst/>
                  <a:gdLst>
                    <a:gd name="T0" fmla="*/ 0 w 10"/>
                    <a:gd name="T1" fmla="*/ 1 h 9"/>
                    <a:gd name="T2" fmla="*/ 9 w 10"/>
                    <a:gd name="T3" fmla="*/ 9 h 9"/>
                    <a:gd name="T4" fmla="*/ 10 w 10"/>
                    <a:gd name="T5" fmla="*/ 8 h 9"/>
                    <a:gd name="T6" fmla="*/ 1 w 10"/>
                    <a:gd name="T7" fmla="*/ 0 h 9"/>
                    <a:gd name="T8" fmla="*/ 0 w 10"/>
                    <a:gd name="T9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9">
                      <a:moveTo>
                        <a:pt x="0" y="1"/>
                      </a:move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10" y="9"/>
                        <a:pt x="10" y="8"/>
                        <a:pt x="10" y="8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27" name="Freeform 90"/>
                <p:cNvSpPr>
                  <a:spLocks/>
                </p:cNvSpPr>
                <p:nvPr/>
              </p:nvSpPr>
              <p:spPr bwMode="auto">
                <a:xfrm>
                  <a:off x="5775324" y="4235450"/>
                  <a:ext cx="33337" cy="41275"/>
                </a:xfrm>
                <a:custGeom>
                  <a:avLst/>
                  <a:gdLst>
                    <a:gd name="T0" fmla="*/ 0 w 9"/>
                    <a:gd name="T1" fmla="*/ 2 h 11"/>
                    <a:gd name="T2" fmla="*/ 8 w 9"/>
                    <a:gd name="T3" fmla="*/ 11 h 11"/>
                    <a:gd name="T4" fmla="*/ 9 w 9"/>
                    <a:gd name="T5" fmla="*/ 9 h 11"/>
                    <a:gd name="T6" fmla="*/ 1 w 9"/>
                    <a:gd name="T7" fmla="*/ 0 h 11"/>
                    <a:gd name="T8" fmla="*/ 0 w 9"/>
                    <a:gd name="T9" fmla="*/ 2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1">
                      <a:moveTo>
                        <a:pt x="0" y="2"/>
                      </a:move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0"/>
                        <a:pt x="9" y="10"/>
                        <a:pt x="9" y="9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28" name="Freeform 91"/>
                <p:cNvSpPr>
                  <a:spLocks/>
                </p:cNvSpPr>
                <p:nvPr/>
              </p:nvSpPr>
              <p:spPr bwMode="auto">
                <a:xfrm>
                  <a:off x="5597524" y="4292600"/>
                  <a:ext cx="68262" cy="93663"/>
                </a:xfrm>
                <a:custGeom>
                  <a:avLst/>
                  <a:gdLst>
                    <a:gd name="T0" fmla="*/ 0 w 18"/>
                    <a:gd name="T1" fmla="*/ 3 h 25"/>
                    <a:gd name="T2" fmla="*/ 13 w 18"/>
                    <a:gd name="T3" fmla="*/ 25 h 25"/>
                    <a:gd name="T4" fmla="*/ 18 w 18"/>
                    <a:gd name="T5" fmla="*/ 23 h 25"/>
                    <a:gd name="T6" fmla="*/ 5 w 18"/>
                    <a:gd name="T7" fmla="*/ 0 h 25"/>
                    <a:gd name="T8" fmla="*/ 0 w 18"/>
                    <a:gd name="T9" fmla="*/ 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25">
                      <a:moveTo>
                        <a:pt x="0" y="3"/>
                      </a:move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8" y="23"/>
                        <a:pt x="18" y="23"/>
                        <a:pt x="18" y="23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3" y="1"/>
                        <a:pt x="2" y="2"/>
                        <a:pt x="0" y="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29" name="Freeform 92"/>
                <p:cNvSpPr>
                  <a:spLocks/>
                </p:cNvSpPr>
                <p:nvPr/>
              </p:nvSpPr>
              <p:spPr bwMode="auto">
                <a:xfrm>
                  <a:off x="5383212" y="4435475"/>
                  <a:ext cx="14287" cy="49213"/>
                </a:xfrm>
                <a:custGeom>
                  <a:avLst/>
                  <a:gdLst>
                    <a:gd name="T0" fmla="*/ 0 w 4"/>
                    <a:gd name="T1" fmla="*/ 1 h 13"/>
                    <a:gd name="T2" fmla="*/ 3 w 4"/>
                    <a:gd name="T3" fmla="*/ 13 h 13"/>
                    <a:gd name="T4" fmla="*/ 4 w 4"/>
                    <a:gd name="T5" fmla="*/ 12 h 13"/>
                    <a:gd name="T6" fmla="*/ 2 w 4"/>
                    <a:gd name="T7" fmla="*/ 0 h 13"/>
                    <a:gd name="T8" fmla="*/ 0 w 4"/>
                    <a:gd name="T9" fmla="*/ 1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3">
                      <a:moveTo>
                        <a:pt x="0" y="1"/>
                      </a:move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3" y="12"/>
                        <a:pt x="4" y="12"/>
                        <a:pt x="4" y="12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30" name="Freeform 93"/>
                <p:cNvSpPr>
                  <a:spLocks/>
                </p:cNvSpPr>
                <p:nvPr/>
              </p:nvSpPr>
              <p:spPr bwMode="auto">
                <a:xfrm>
                  <a:off x="5553074" y="4383088"/>
                  <a:ext cx="22225" cy="41275"/>
                </a:xfrm>
                <a:custGeom>
                  <a:avLst/>
                  <a:gdLst>
                    <a:gd name="T0" fmla="*/ 0 w 6"/>
                    <a:gd name="T1" fmla="*/ 1 h 11"/>
                    <a:gd name="T2" fmla="*/ 5 w 6"/>
                    <a:gd name="T3" fmla="*/ 11 h 11"/>
                    <a:gd name="T4" fmla="*/ 6 w 6"/>
                    <a:gd name="T5" fmla="*/ 11 h 11"/>
                    <a:gd name="T6" fmla="*/ 1 w 6"/>
                    <a:gd name="T7" fmla="*/ 0 h 11"/>
                    <a:gd name="T8" fmla="*/ 0 w 6"/>
                    <a:gd name="T9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1">
                      <a:moveTo>
                        <a:pt x="0" y="1"/>
                      </a:move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6" y="11"/>
                        <a:pt x="6" y="1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31" name="Freeform 94"/>
                <p:cNvSpPr>
                  <a:spLocks/>
                </p:cNvSpPr>
                <p:nvPr/>
              </p:nvSpPr>
              <p:spPr bwMode="auto">
                <a:xfrm>
                  <a:off x="5468937" y="4413250"/>
                  <a:ext cx="19050" cy="44450"/>
                </a:xfrm>
                <a:custGeom>
                  <a:avLst/>
                  <a:gdLst>
                    <a:gd name="T0" fmla="*/ 0 w 5"/>
                    <a:gd name="T1" fmla="*/ 1 h 12"/>
                    <a:gd name="T2" fmla="*/ 4 w 5"/>
                    <a:gd name="T3" fmla="*/ 12 h 12"/>
                    <a:gd name="T4" fmla="*/ 5 w 5"/>
                    <a:gd name="T5" fmla="*/ 12 h 12"/>
                    <a:gd name="T6" fmla="*/ 2 w 5"/>
                    <a:gd name="T7" fmla="*/ 0 h 12"/>
                    <a:gd name="T8" fmla="*/ 0 w 5"/>
                    <a:gd name="T9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2">
                      <a:moveTo>
                        <a:pt x="0" y="1"/>
                      </a:move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5" y="12"/>
                        <a:pt x="5" y="12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32" name="Freeform 95"/>
                <p:cNvSpPr>
                  <a:spLocks/>
                </p:cNvSpPr>
                <p:nvPr/>
              </p:nvSpPr>
              <p:spPr bwMode="auto">
                <a:xfrm>
                  <a:off x="5295899" y="4449763"/>
                  <a:ext cx="11112" cy="46038"/>
                </a:xfrm>
                <a:custGeom>
                  <a:avLst/>
                  <a:gdLst>
                    <a:gd name="T0" fmla="*/ 0 w 3"/>
                    <a:gd name="T1" fmla="*/ 0 h 12"/>
                    <a:gd name="T2" fmla="*/ 1 w 3"/>
                    <a:gd name="T3" fmla="*/ 12 h 12"/>
                    <a:gd name="T4" fmla="*/ 3 w 3"/>
                    <a:gd name="T5" fmla="*/ 12 h 12"/>
                    <a:gd name="T6" fmla="*/ 2 w 3"/>
                    <a:gd name="T7" fmla="*/ 0 h 12"/>
                    <a:gd name="T8" fmla="*/ 0 w 3"/>
                    <a:gd name="T9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2">
                      <a:moveTo>
                        <a:pt x="0" y="0"/>
                      </a:move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2" y="12"/>
                        <a:pt x="3" y="12"/>
                        <a:pt x="3" y="12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33" name="Freeform 96"/>
                <p:cNvSpPr>
                  <a:spLocks/>
                </p:cNvSpPr>
                <p:nvPr/>
              </p:nvSpPr>
              <p:spPr bwMode="auto">
                <a:xfrm>
                  <a:off x="6049962" y="3697288"/>
                  <a:ext cx="44450" cy="11113"/>
                </a:xfrm>
                <a:custGeom>
                  <a:avLst/>
                  <a:gdLst>
                    <a:gd name="T0" fmla="*/ 0 w 12"/>
                    <a:gd name="T1" fmla="*/ 2 h 3"/>
                    <a:gd name="T2" fmla="*/ 12 w 12"/>
                    <a:gd name="T3" fmla="*/ 3 h 3"/>
                    <a:gd name="T4" fmla="*/ 12 w 12"/>
                    <a:gd name="T5" fmla="*/ 1 h 3"/>
                    <a:gd name="T6" fmla="*/ 0 w 12"/>
                    <a:gd name="T7" fmla="*/ 0 h 3"/>
                    <a:gd name="T8" fmla="*/ 0 w 1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3">
                      <a:moveTo>
                        <a:pt x="0" y="2"/>
                      </a:move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2" y="3"/>
                        <a:pt x="12" y="2"/>
                        <a:pt x="12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34" name="Freeform 97"/>
                <p:cNvSpPr>
                  <a:spLocks/>
                </p:cNvSpPr>
                <p:nvPr/>
              </p:nvSpPr>
              <p:spPr bwMode="auto">
                <a:xfrm>
                  <a:off x="6034087" y="3783013"/>
                  <a:ext cx="46037" cy="19050"/>
                </a:xfrm>
                <a:custGeom>
                  <a:avLst/>
                  <a:gdLst>
                    <a:gd name="T0" fmla="*/ 0 w 12"/>
                    <a:gd name="T1" fmla="*/ 2 h 5"/>
                    <a:gd name="T2" fmla="*/ 12 w 12"/>
                    <a:gd name="T3" fmla="*/ 5 h 5"/>
                    <a:gd name="T4" fmla="*/ 12 w 12"/>
                    <a:gd name="T5" fmla="*/ 3 h 5"/>
                    <a:gd name="T6" fmla="*/ 1 w 12"/>
                    <a:gd name="T7" fmla="*/ 0 h 5"/>
                    <a:gd name="T8" fmla="*/ 0 w 12"/>
                    <a:gd name="T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5">
                      <a:moveTo>
                        <a:pt x="0" y="2"/>
                      </a:move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4"/>
                        <a:pt x="12" y="3"/>
                        <a:pt x="12" y="3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35" name="Freeform 98"/>
                <p:cNvSpPr>
                  <a:spLocks/>
                </p:cNvSpPr>
                <p:nvPr/>
              </p:nvSpPr>
              <p:spPr bwMode="auto">
                <a:xfrm>
                  <a:off x="5891212" y="4103688"/>
                  <a:ext cx="41275" cy="33338"/>
                </a:xfrm>
                <a:custGeom>
                  <a:avLst/>
                  <a:gdLst>
                    <a:gd name="T0" fmla="*/ 0 w 11"/>
                    <a:gd name="T1" fmla="*/ 2 h 9"/>
                    <a:gd name="T2" fmla="*/ 10 w 11"/>
                    <a:gd name="T3" fmla="*/ 9 h 9"/>
                    <a:gd name="T4" fmla="*/ 11 w 11"/>
                    <a:gd name="T5" fmla="*/ 8 h 9"/>
                    <a:gd name="T6" fmla="*/ 1 w 11"/>
                    <a:gd name="T7" fmla="*/ 0 h 9"/>
                    <a:gd name="T8" fmla="*/ 0 w 11"/>
                    <a:gd name="T9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9">
                      <a:moveTo>
                        <a:pt x="0" y="2"/>
                      </a:move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0" y="9"/>
                        <a:pt x="10" y="8"/>
                        <a:pt x="11" y="8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36" name="Freeform 99"/>
                <p:cNvSpPr>
                  <a:spLocks/>
                </p:cNvSpPr>
                <p:nvPr/>
              </p:nvSpPr>
              <p:spPr bwMode="auto">
                <a:xfrm>
                  <a:off x="5891212" y="4002088"/>
                  <a:ext cx="93662" cy="63500"/>
                </a:xfrm>
                <a:custGeom>
                  <a:avLst/>
                  <a:gdLst>
                    <a:gd name="T0" fmla="*/ 0 w 25"/>
                    <a:gd name="T1" fmla="*/ 4 h 17"/>
                    <a:gd name="T2" fmla="*/ 22 w 25"/>
                    <a:gd name="T3" fmla="*/ 17 h 17"/>
                    <a:gd name="T4" fmla="*/ 25 w 25"/>
                    <a:gd name="T5" fmla="*/ 12 h 17"/>
                    <a:gd name="T6" fmla="*/ 3 w 25"/>
                    <a:gd name="T7" fmla="*/ 0 h 17"/>
                    <a:gd name="T8" fmla="*/ 0 w 25"/>
                    <a:gd name="T9" fmla="*/ 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17">
                      <a:moveTo>
                        <a:pt x="0" y="4"/>
                      </a:move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5" y="12"/>
                        <a:pt x="25" y="12"/>
                        <a:pt x="25" y="12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1"/>
                        <a:pt x="1" y="2"/>
                        <a:pt x="0" y="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37" name="Freeform 100"/>
                <p:cNvSpPr>
                  <a:spLocks/>
                </p:cNvSpPr>
                <p:nvPr/>
              </p:nvSpPr>
              <p:spPr bwMode="auto">
                <a:xfrm>
                  <a:off x="6011862" y="3870325"/>
                  <a:ext cx="46037" cy="19050"/>
                </a:xfrm>
                <a:custGeom>
                  <a:avLst/>
                  <a:gdLst>
                    <a:gd name="T0" fmla="*/ 0 w 12"/>
                    <a:gd name="T1" fmla="*/ 2 h 5"/>
                    <a:gd name="T2" fmla="*/ 12 w 12"/>
                    <a:gd name="T3" fmla="*/ 5 h 5"/>
                    <a:gd name="T4" fmla="*/ 12 w 12"/>
                    <a:gd name="T5" fmla="*/ 4 h 5"/>
                    <a:gd name="T6" fmla="*/ 1 w 12"/>
                    <a:gd name="T7" fmla="*/ 0 h 5"/>
                    <a:gd name="T8" fmla="*/ 0 w 12"/>
                    <a:gd name="T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5">
                      <a:moveTo>
                        <a:pt x="0" y="2"/>
                      </a:move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5"/>
                        <a:pt x="12" y="4"/>
                        <a:pt x="12" y="4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38" name="Freeform 101"/>
                <p:cNvSpPr>
                  <a:spLocks/>
                </p:cNvSpPr>
                <p:nvPr/>
              </p:nvSpPr>
              <p:spPr bwMode="auto">
                <a:xfrm>
                  <a:off x="5981699" y="3952875"/>
                  <a:ext cx="41275" cy="22225"/>
                </a:xfrm>
                <a:custGeom>
                  <a:avLst/>
                  <a:gdLst>
                    <a:gd name="T0" fmla="*/ 0 w 11"/>
                    <a:gd name="T1" fmla="*/ 2 h 6"/>
                    <a:gd name="T2" fmla="*/ 11 w 11"/>
                    <a:gd name="T3" fmla="*/ 6 h 6"/>
                    <a:gd name="T4" fmla="*/ 11 w 11"/>
                    <a:gd name="T5" fmla="*/ 5 h 6"/>
                    <a:gd name="T6" fmla="*/ 0 w 11"/>
                    <a:gd name="T7" fmla="*/ 0 h 6"/>
                    <a:gd name="T8" fmla="*/ 0 w 11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6">
                      <a:moveTo>
                        <a:pt x="0" y="2"/>
                      </a:move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5"/>
                        <a:pt x="11" y="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39" name="Freeform 102"/>
                <p:cNvSpPr>
                  <a:spLocks/>
                </p:cNvSpPr>
                <p:nvPr/>
              </p:nvSpPr>
              <p:spPr bwMode="auto">
                <a:xfrm>
                  <a:off x="4398962" y="3952875"/>
                  <a:ext cx="46037" cy="22225"/>
                </a:xfrm>
                <a:custGeom>
                  <a:avLst/>
                  <a:gdLst>
                    <a:gd name="T0" fmla="*/ 11 w 12"/>
                    <a:gd name="T1" fmla="*/ 0 h 6"/>
                    <a:gd name="T2" fmla="*/ 0 w 12"/>
                    <a:gd name="T3" fmla="*/ 5 h 6"/>
                    <a:gd name="T4" fmla="*/ 1 w 12"/>
                    <a:gd name="T5" fmla="*/ 6 h 6"/>
                    <a:gd name="T6" fmla="*/ 12 w 12"/>
                    <a:gd name="T7" fmla="*/ 2 h 6"/>
                    <a:gd name="T8" fmla="*/ 11 w 12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6">
                      <a:moveTo>
                        <a:pt x="11" y="0"/>
                      </a:move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6"/>
                        <a:pt x="1" y="6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1" y="1"/>
                        <a:pt x="11" y="0"/>
                        <a:pt x="1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40" name="Freeform 103"/>
                <p:cNvSpPr>
                  <a:spLocks/>
                </p:cNvSpPr>
                <p:nvPr/>
              </p:nvSpPr>
              <p:spPr bwMode="auto">
                <a:xfrm>
                  <a:off x="4489449" y="4103688"/>
                  <a:ext cx="41275" cy="33338"/>
                </a:xfrm>
                <a:custGeom>
                  <a:avLst/>
                  <a:gdLst>
                    <a:gd name="T0" fmla="*/ 0 w 11"/>
                    <a:gd name="T1" fmla="*/ 8 h 9"/>
                    <a:gd name="T2" fmla="*/ 1 w 11"/>
                    <a:gd name="T3" fmla="*/ 9 h 9"/>
                    <a:gd name="T4" fmla="*/ 11 w 11"/>
                    <a:gd name="T5" fmla="*/ 2 h 9"/>
                    <a:gd name="T6" fmla="*/ 10 w 11"/>
                    <a:gd name="T7" fmla="*/ 0 h 9"/>
                    <a:gd name="T8" fmla="*/ 0 w 11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9">
                      <a:moveTo>
                        <a:pt x="0" y="8"/>
                      </a:moveTo>
                      <a:cubicBezTo>
                        <a:pt x="1" y="8"/>
                        <a:pt x="1" y="9"/>
                        <a:pt x="1" y="9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11" y="2"/>
                        <a:pt x="10" y="1"/>
                        <a:pt x="10" y="0"/>
                      </a:cubicBez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41" name="Freeform 104"/>
                <p:cNvSpPr>
                  <a:spLocks/>
                </p:cNvSpPr>
                <p:nvPr/>
              </p:nvSpPr>
              <p:spPr bwMode="auto">
                <a:xfrm>
                  <a:off x="4614862" y="4235450"/>
                  <a:ext cx="36512" cy="41275"/>
                </a:xfrm>
                <a:custGeom>
                  <a:avLst/>
                  <a:gdLst>
                    <a:gd name="T0" fmla="*/ 0 w 10"/>
                    <a:gd name="T1" fmla="*/ 9 h 11"/>
                    <a:gd name="T2" fmla="*/ 2 w 10"/>
                    <a:gd name="T3" fmla="*/ 11 h 11"/>
                    <a:gd name="T4" fmla="*/ 10 w 10"/>
                    <a:gd name="T5" fmla="*/ 2 h 11"/>
                    <a:gd name="T6" fmla="*/ 8 w 10"/>
                    <a:gd name="T7" fmla="*/ 0 h 11"/>
                    <a:gd name="T8" fmla="*/ 0 w 10"/>
                    <a:gd name="T9" fmla="*/ 9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1">
                      <a:moveTo>
                        <a:pt x="0" y="9"/>
                      </a:moveTo>
                      <a:cubicBezTo>
                        <a:pt x="1" y="10"/>
                        <a:pt x="1" y="10"/>
                        <a:pt x="2" y="11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9" y="1"/>
                        <a:pt x="9" y="1"/>
                        <a:pt x="8" y="0"/>
                      </a:cubicBez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42" name="Freeform 105"/>
                <p:cNvSpPr>
                  <a:spLocks/>
                </p:cNvSpPr>
                <p:nvPr/>
              </p:nvSpPr>
              <p:spPr bwMode="auto">
                <a:xfrm>
                  <a:off x="4437062" y="4002088"/>
                  <a:ext cx="93662" cy="63500"/>
                </a:xfrm>
                <a:custGeom>
                  <a:avLst/>
                  <a:gdLst>
                    <a:gd name="T0" fmla="*/ 22 w 25"/>
                    <a:gd name="T1" fmla="*/ 0 h 17"/>
                    <a:gd name="T2" fmla="*/ 0 w 25"/>
                    <a:gd name="T3" fmla="*/ 12 h 17"/>
                    <a:gd name="T4" fmla="*/ 3 w 25"/>
                    <a:gd name="T5" fmla="*/ 17 h 17"/>
                    <a:gd name="T6" fmla="*/ 25 w 25"/>
                    <a:gd name="T7" fmla="*/ 4 h 17"/>
                    <a:gd name="T8" fmla="*/ 22 w 25"/>
                    <a:gd name="T9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17">
                      <a:moveTo>
                        <a:pt x="22" y="0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3" y="17"/>
                        <a:pt x="3" y="17"/>
                        <a:pt x="3" y="17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4" y="2"/>
                        <a:pt x="23" y="1"/>
                        <a:pt x="2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43" name="Freeform 106"/>
                <p:cNvSpPr>
                  <a:spLocks/>
                </p:cNvSpPr>
                <p:nvPr/>
              </p:nvSpPr>
              <p:spPr bwMode="auto">
                <a:xfrm>
                  <a:off x="4549774" y="4175125"/>
                  <a:ext cx="38100" cy="34925"/>
                </a:xfrm>
                <a:custGeom>
                  <a:avLst/>
                  <a:gdLst>
                    <a:gd name="T0" fmla="*/ 0 w 10"/>
                    <a:gd name="T1" fmla="*/ 8 h 9"/>
                    <a:gd name="T2" fmla="*/ 1 w 10"/>
                    <a:gd name="T3" fmla="*/ 9 h 9"/>
                    <a:gd name="T4" fmla="*/ 10 w 10"/>
                    <a:gd name="T5" fmla="*/ 1 h 9"/>
                    <a:gd name="T6" fmla="*/ 9 w 10"/>
                    <a:gd name="T7" fmla="*/ 0 h 9"/>
                    <a:gd name="T8" fmla="*/ 0 w 10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9">
                      <a:moveTo>
                        <a:pt x="0" y="8"/>
                      </a:moveTo>
                      <a:cubicBezTo>
                        <a:pt x="0" y="8"/>
                        <a:pt x="1" y="9"/>
                        <a:pt x="1" y="9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0" y="1"/>
                        <a:pt x="9" y="0"/>
                        <a:pt x="9" y="0"/>
                      </a:cubicBez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44" name="Freeform 107"/>
                <p:cNvSpPr>
                  <a:spLocks/>
                </p:cNvSpPr>
                <p:nvPr/>
              </p:nvSpPr>
              <p:spPr bwMode="auto">
                <a:xfrm>
                  <a:off x="4327524" y="3697288"/>
                  <a:ext cx="46037" cy="11113"/>
                </a:xfrm>
                <a:custGeom>
                  <a:avLst/>
                  <a:gdLst>
                    <a:gd name="T0" fmla="*/ 12 w 12"/>
                    <a:gd name="T1" fmla="*/ 0 h 3"/>
                    <a:gd name="T2" fmla="*/ 0 w 12"/>
                    <a:gd name="T3" fmla="*/ 1 h 3"/>
                    <a:gd name="T4" fmla="*/ 0 w 12"/>
                    <a:gd name="T5" fmla="*/ 3 h 3"/>
                    <a:gd name="T6" fmla="*/ 12 w 12"/>
                    <a:gd name="T7" fmla="*/ 2 h 3"/>
                    <a:gd name="T8" fmla="*/ 12 w 1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3">
                      <a:moveTo>
                        <a:pt x="12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1"/>
                        <a:pt x="12" y="1"/>
                        <a:pt x="1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45" name="Freeform 108"/>
                <p:cNvSpPr>
                  <a:spLocks/>
                </p:cNvSpPr>
                <p:nvPr/>
              </p:nvSpPr>
              <p:spPr bwMode="auto">
                <a:xfrm>
                  <a:off x="4343399" y="3783013"/>
                  <a:ext cx="44450" cy="19050"/>
                </a:xfrm>
                <a:custGeom>
                  <a:avLst/>
                  <a:gdLst>
                    <a:gd name="T0" fmla="*/ 11 w 12"/>
                    <a:gd name="T1" fmla="*/ 0 h 5"/>
                    <a:gd name="T2" fmla="*/ 0 w 12"/>
                    <a:gd name="T3" fmla="*/ 3 h 5"/>
                    <a:gd name="T4" fmla="*/ 0 w 12"/>
                    <a:gd name="T5" fmla="*/ 5 h 5"/>
                    <a:gd name="T6" fmla="*/ 12 w 12"/>
                    <a:gd name="T7" fmla="*/ 2 h 5"/>
                    <a:gd name="T8" fmla="*/ 11 w 12"/>
                    <a:gd name="T9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5">
                      <a:moveTo>
                        <a:pt x="11" y="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4"/>
                        <a:pt x="0" y="5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1"/>
                        <a:pt x="1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46" name="Freeform 109"/>
                <p:cNvSpPr>
                  <a:spLocks/>
                </p:cNvSpPr>
                <p:nvPr/>
              </p:nvSpPr>
              <p:spPr bwMode="auto">
                <a:xfrm>
                  <a:off x="4365624" y="3870325"/>
                  <a:ext cx="44450" cy="19050"/>
                </a:xfrm>
                <a:custGeom>
                  <a:avLst/>
                  <a:gdLst>
                    <a:gd name="T0" fmla="*/ 11 w 12"/>
                    <a:gd name="T1" fmla="*/ 0 h 5"/>
                    <a:gd name="T2" fmla="*/ 0 w 12"/>
                    <a:gd name="T3" fmla="*/ 4 h 5"/>
                    <a:gd name="T4" fmla="*/ 1 w 12"/>
                    <a:gd name="T5" fmla="*/ 5 h 5"/>
                    <a:gd name="T6" fmla="*/ 12 w 12"/>
                    <a:gd name="T7" fmla="*/ 2 h 5"/>
                    <a:gd name="T8" fmla="*/ 11 w 12"/>
                    <a:gd name="T9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5">
                      <a:moveTo>
                        <a:pt x="11" y="0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5"/>
                        <a:pt x="1" y="5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1"/>
                        <a:pt x="12" y="1"/>
                        <a:pt x="1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47" name="Freeform 110"/>
                <p:cNvSpPr>
                  <a:spLocks/>
                </p:cNvSpPr>
                <p:nvPr/>
              </p:nvSpPr>
              <p:spPr bwMode="auto">
                <a:xfrm>
                  <a:off x="4848224" y="4383088"/>
                  <a:ext cx="22225" cy="41275"/>
                </a:xfrm>
                <a:custGeom>
                  <a:avLst/>
                  <a:gdLst>
                    <a:gd name="T0" fmla="*/ 0 w 6"/>
                    <a:gd name="T1" fmla="*/ 11 h 11"/>
                    <a:gd name="T2" fmla="*/ 2 w 6"/>
                    <a:gd name="T3" fmla="*/ 11 h 11"/>
                    <a:gd name="T4" fmla="*/ 6 w 6"/>
                    <a:gd name="T5" fmla="*/ 1 h 11"/>
                    <a:gd name="T6" fmla="*/ 5 w 6"/>
                    <a:gd name="T7" fmla="*/ 0 h 11"/>
                    <a:gd name="T8" fmla="*/ 0 w 6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1">
                      <a:moveTo>
                        <a:pt x="0" y="11"/>
                      </a:moveTo>
                      <a:cubicBezTo>
                        <a:pt x="0" y="11"/>
                        <a:pt x="1" y="11"/>
                        <a:pt x="2" y="1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0"/>
                        <a:pt x="5" y="0"/>
                        <a:pt x="5" y="0"/>
                      </a:cubicBezTo>
                      <a:lnTo>
                        <a:pt x="0" y="1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48" name="Freeform 111"/>
                <p:cNvSpPr>
                  <a:spLocks/>
                </p:cNvSpPr>
                <p:nvPr/>
              </p:nvSpPr>
              <p:spPr bwMode="auto">
                <a:xfrm>
                  <a:off x="5024437" y="4435475"/>
                  <a:ext cx="15875" cy="49213"/>
                </a:xfrm>
                <a:custGeom>
                  <a:avLst/>
                  <a:gdLst>
                    <a:gd name="T0" fmla="*/ 0 w 4"/>
                    <a:gd name="T1" fmla="*/ 12 h 13"/>
                    <a:gd name="T2" fmla="*/ 1 w 4"/>
                    <a:gd name="T3" fmla="*/ 13 h 13"/>
                    <a:gd name="T4" fmla="*/ 4 w 4"/>
                    <a:gd name="T5" fmla="*/ 1 h 13"/>
                    <a:gd name="T6" fmla="*/ 2 w 4"/>
                    <a:gd name="T7" fmla="*/ 0 h 13"/>
                    <a:gd name="T8" fmla="*/ 0 w 4"/>
                    <a:gd name="T9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3">
                      <a:moveTo>
                        <a:pt x="0" y="12"/>
                      </a:moveTo>
                      <a:cubicBezTo>
                        <a:pt x="0" y="12"/>
                        <a:pt x="1" y="12"/>
                        <a:pt x="1" y="13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3" y="1"/>
                        <a:pt x="3" y="1"/>
                        <a:pt x="2" y="0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49" name="Freeform 112"/>
                <p:cNvSpPr>
                  <a:spLocks/>
                </p:cNvSpPr>
                <p:nvPr/>
              </p:nvSpPr>
              <p:spPr bwMode="auto">
                <a:xfrm>
                  <a:off x="4933949" y="4413250"/>
                  <a:ext cx="19050" cy="44450"/>
                </a:xfrm>
                <a:custGeom>
                  <a:avLst/>
                  <a:gdLst>
                    <a:gd name="T0" fmla="*/ 0 w 5"/>
                    <a:gd name="T1" fmla="*/ 12 h 12"/>
                    <a:gd name="T2" fmla="*/ 2 w 5"/>
                    <a:gd name="T3" fmla="*/ 12 h 12"/>
                    <a:gd name="T4" fmla="*/ 5 w 5"/>
                    <a:gd name="T5" fmla="*/ 1 h 12"/>
                    <a:gd name="T6" fmla="*/ 4 w 5"/>
                    <a:gd name="T7" fmla="*/ 0 h 12"/>
                    <a:gd name="T8" fmla="*/ 0 w 5"/>
                    <a:gd name="T9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2">
                      <a:moveTo>
                        <a:pt x="0" y="12"/>
                      </a:moveTo>
                      <a:cubicBezTo>
                        <a:pt x="0" y="12"/>
                        <a:pt x="1" y="12"/>
                        <a:pt x="2" y="1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4" y="0"/>
                        <a:pt x="4" y="0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50" name="Freeform 113"/>
                <p:cNvSpPr>
                  <a:spLocks/>
                </p:cNvSpPr>
                <p:nvPr/>
              </p:nvSpPr>
              <p:spPr bwMode="auto">
                <a:xfrm>
                  <a:off x="4686299" y="4292600"/>
                  <a:ext cx="33337" cy="41275"/>
                </a:xfrm>
                <a:custGeom>
                  <a:avLst/>
                  <a:gdLst>
                    <a:gd name="T0" fmla="*/ 0 w 9"/>
                    <a:gd name="T1" fmla="*/ 10 h 11"/>
                    <a:gd name="T2" fmla="*/ 2 w 9"/>
                    <a:gd name="T3" fmla="*/ 11 h 11"/>
                    <a:gd name="T4" fmla="*/ 9 w 9"/>
                    <a:gd name="T5" fmla="*/ 1 h 11"/>
                    <a:gd name="T6" fmla="*/ 7 w 9"/>
                    <a:gd name="T7" fmla="*/ 0 h 11"/>
                    <a:gd name="T8" fmla="*/ 0 w 9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1">
                      <a:moveTo>
                        <a:pt x="0" y="10"/>
                      </a:moveTo>
                      <a:cubicBezTo>
                        <a:pt x="1" y="10"/>
                        <a:pt x="1" y="11"/>
                        <a:pt x="2" y="1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8" y="1"/>
                        <a:pt x="8" y="1"/>
                        <a:pt x="7" y="0"/>
                      </a:cubicBez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51" name="Freeform 114"/>
                <p:cNvSpPr>
                  <a:spLocks/>
                </p:cNvSpPr>
                <p:nvPr/>
              </p:nvSpPr>
              <p:spPr bwMode="auto">
                <a:xfrm>
                  <a:off x="5114924" y="4449763"/>
                  <a:ext cx="11112" cy="46038"/>
                </a:xfrm>
                <a:custGeom>
                  <a:avLst/>
                  <a:gdLst>
                    <a:gd name="T0" fmla="*/ 0 w 3"/>
                    <a:gd name="T1" fmla="*/ 12 h 12"/>
                    <a:gd name="T2" fmla="*/ 2 w 3"/>
                    <a:gd name="T3" fmla="*/ 12 h 12"/>
                    <a:gd name="T4" fmla="*/ 3 w 3"/>
                    <a:gd name="T5" fmla="*/ 0 h 12"/>
                    <a:gd name="T6" fmla="*/ 1 w 3"/>
                    <a:gd name="T7" fmla="*/ 0 h 12"/>
                    <a:gd name="T8" fmla="*/ 0 w 3"/>
                    <a:gd name="T9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2">
                      <a:moveTo>
                        <a:pt x="0" y="12"/>
                      </a:moveTo>
                      <a:cubicBezTo>
                        <a:pt x="1" y="12"/>
                        <a:pt x="1" y="12"/>
                        <a:pt x="2" y="12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52" name="Freeform 115"/>
                <p:cNvSpPr>
                  <a:spLocks/>
                </p:cNvSpPr>
                <p:nvPr/>
              </p:nvSpPr>
              <p:spPr bwMode="auto">
                <a:xfrm>
                  <a:off x="4760912" y="4292600"/>
                  <a:ext cx="63500" cy="93663"/>
                </a:xfrm>
                <a:custGeom>
                  <a:avLst/>
                  <a:gdLst>
                    <a:gd name="T0" fmla="*/ 0 w 17"/>
                    <a:gd name="T1" fmla="*/ 23 h 25"/>
                    <a:gd name="T2" fmla="*/ 4 w 17"/>
                    <a:gd name="T3" fmla="*/ 25 h 25"/>
                    <a:gd name="T4" fmla="*/ 17 w 17"/>
                    <a:gd name="T5" fmla="*/ 3 h 25"/>
                    <a:gd name="T6" fmla="*/ 12 w 17"/>
                    <a:gd name="T7" fmla="*/ 0 h 25"/>
                    <a:gd name="T8" fmla="*/ 0 w 17"/>
                    <a:gd name="T9" fmla="*/ 2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25">
                      <a:moveTo>
                        <a:pt x="0" y="23"/>
                      </a:moveTo>
                      <a:cubicBezTo>
                        <a:pt x="4" y="25"/>
                        <a:pt x="4" y="25"/>
                        <a:pt x="4" y="25"/>
                      </a:cubicBezTo>
                      <a:cubicBezTo>
                        <a:pt x="17" y="3"/>
                        <a:pt x="17" y="3"/>
                        <a:pt x="17" y="3"/>
                      </a:cubicBezTo>
                      <a:cubicBezTo>
                        <a:pt x="15" y="2"/>
                        <a:pt x="14" y="1"/>
                        <a:pt x="12" y="0"/>
                      </a:cubicBez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428" name="Group 427"/>
            <p:cNvGrpSpPr/>
            <p:nvPr/>
          </p:nvGrpSpPr>
          <p:grpSpPr>
            <a:xfrm>
              <a:off x="4621763" y="1971874"/>
              <a:ext cx="2945299" cy="2945300"/>
              <a:chOff x="4799012" y="1383814"/>
              <a:chExt cx="2945299" cy="2945300"/>
            </a:xfrm>
          </p:grpSpPr>
          <p:sp>
            <p:nvSpPr>
              <p:cNvPr id="540" name="Oval 5"/>
              <p:cNvSpPr>
                <a:spLocks noChangeArrowheads="1"/>
              </p:cNvSpPr>
              <p:nvPr/>
            </p:nvSpPr>
            <p:spPr bwMode="auto">
              <a:xfrm>
                <a:off x="4799012" y="1383814"/>
                <a:ext cx="2945299" cy="2945300"/>
              </a:xfrm>
              <a:prstGeom prst="ellipse">
                <a:avLst/>
              </a:prstGeom>
              <a:gradFill flip="none" rotWithShape="1">
                <a:gsLst>
                  <a:gs pos="29000">
                    <a:schemeClr val="bg1">
                      <a:lumMod val="75000"/>
                    </a:schemeClr>
                  </a:gs>
                  <a:gs pos="81000">
                    <a:srgbClr val="EEEEEE"/>
                  </a:gs>
                  <a:gs pos="52000">
                    <a:schemeClr val="bg1">
                      <a:lumMod val="95000"/>
                    </a:schemeClr>
                  </a:gs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1" name="Freeform 22"/>
              <p:cNvSpPr>
                <a:spLocks/>
              </p:cNvSpPr>
              <p:nvPr/>
            </p:nvSpPr>
            <p:spPr bwMode="auto">
              <a:xfrm>
                <a:off x="5551766" y="1979247"/>
                <a:ext cx="1256581" cy="1011638"/>
              </a:xfrm>
              <a:custGeom>
                <a:avLst/>
                <a:gdLst>
                  <a:gd name="T0" fmla="*/ 264 w 266"/>
                  <a:gd name="T1" fmla="*/ 121 h 214"/>
                  <a:gd name="T2" fmla="*/ 258 w 266"/>
                  <a:gd name="T3" fmla="*/ 120 h 214"/>
                  <a:gd name="T4" fmla="*/ 162 w 266"/>
                  <a:gd name="T5" fmla="*/ 181 h 214"/>
                  <a:gd name="T6" fmla="*/ 158 w 266"/>
                  <a:gd name="T7" fmla="*/ 180 h 214"/>
                  <a:gd name="T8" fmla="*/ 158 w 266"/>
                  <a:gd name="T9" fmla="*/ 1 h 214"/>
                  <a:gd name="T10" fmla="*/ 157 w 266"/>
                  <a:gd name="T11" fmla="*/ 0 h 214"/>
                  <a:gd name="T12" fmla="*/ 155 w 266"/>
                  <a:gd name="T13" fmla="*/ 1 h 214"/>
                  <a:gd name="T14" fmla="*/ 155 w 266"/>
                  <a:gd name="T15" fmla="*/ 180 h 214"/>
                  <a:gd name="T16" fmla="*/ 149 w 266"/>
                  <a:gd name="T17" fmla="*/ 183 h 214"/>
                  <a:gd name="T18" fmla="*/ 5 w 266"/>
                  <a:gd name="T19" fmla="*/ 98 h 214"/>
                  <a:gd name="T20" fmla="*/ 1 w 266"/>
                  <a:gd name="T21" fmla="*/ 99 h 214"/>
                  <a:gd name="T22" fmla="*/ 2 w 266"/>
                  <a:gd name="T23" fmla="*/ 102 h 214"/>
                  <a:gd name="T24" fmla="*/ 147 w 266"/>
                  <a:gd name="T25" fmla="*/ 187 h 214"/>
                  <a:gd name="T26" fmla="*/ 147 w 266"/>
                  <a:gd name="T27" fmla="*/ 190 h 214"/>
                  <a:gd name="T28" fmla="*/ 147 w 266"/>
                  <a:gd name="T29" fmla="*/ 191 h 214"/>
                  <a:gd name="T30" fmla="*/ 142 w 266"/>
                  <a:gd name="T31" fmla="*/ 194 h 214"/>
                  <a:gd name="T32" fmla="*/ 140 w 266"/>
                  <a:gd name="T33" fmla="*/ 200 h 214"/>
                  <a:gd name="T34" fmla="*/ 147 w 266"/>
                  <a:gd name="T35" fmla="*/ 202 h 214"/>
                  <a:gd name="T36" fmla="*/ 152 w 266"/>
                  <a:gd name="T37" fmla="*/ 198 h 214"/>
                  <a:gd name="T38" fmla="*/ 155 w 266"/>
                  <a:gd name="T39" fmla="*/ 200 h 214"/>
                  <a:gd name="T40" fmla="*/ 155 w 266"/>
                  <a:gd name="T41" fmla="*/ 212 h 214"/>
                  <a:gd name="T42" fmla="*/ 157 w 266"/>
                  <a:gd name="T43" fmla="*/ 214 h 214"/>
                  <a:gd name="T44" fmla="*/ 158 w 266"/>
                  <a:gd name="T45" fmla="*/ 212 h 214"/>
                  <a:gd name="T46" fmla="*/ 158 w 266"/>
                  <a:gd name="T47" fmla="*/ 200 h 214"/>
                  <a:gd name="T48" fmla="*/ 164 w 266"/>
                  <a:gd name="T49" fmla="*/ 197 h 214"/>
                  <a:gd name="T50" fmla="*/ 180 w 266"/>
                  <a:gd name="T51" fmla="*/ 206 h 214"/>
                  <a:gd name="T52" fmla="*/ 183 w 266"/>
                  <a:gd name="T53" fmla="*/ 205 h 214"/>
                  <a:gd name="T54" fmla="*/ 182 w 266"/>
                  <a:gd name="T55" fmla="*/ 202 h 214"/>
                  <a:gd name="T56" fmla="*/ 166 w 266"/>
                  <a:gd name="T57" fmla="*/ 192 h 214"/>
                  <a:gd name="T58" fmla="*/ 167 w 266"/>
                  <a:gd name="T59" fmla="*/ 190 h 214"/>
                  <a:gd name="T60" fmla="*/ 167 w 266"/>
                  <a:gd name="T61" fmla="*/ 189 h 214"/>
                  <a:gd name="T62" fmla="*/ 263 w 266"/>
                  <a:gd name="T63" fmla="*/ 128 h 214"/>
                  <a:gd name="T64" fmla="*/ 264 w 266"/>
                  <a:gd name="T65" fmla="*/ 121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6" h="214">
                    <a:moveTo>
                      <a:pt x="264" y="121"/>
                    </a:moveTo>
                    <a:cubicBezTo>
                      <a:pt x="263" y="119"/>
                      <a:pt x="260" y="119"/>
                      <a:pt x="258" y="120"/>
                    </a:cubicBezTo>
                    <a:cubicBezTo>
                      <a:pt x="162" y="181"/>
                      <a:pt x="162" y="181"/>
                      <a:pt x="162" y="181"/>
                    </a:cubicBezTo>
                    <a:cubicBezTo>
                      <a:pt x="160" y="180"/>
                      <a:pt x="159" y="180"/>
                      <a:pt x="158" y="180"/>
                    </a:cubicBezTo>
                    <a:cubicBezTo>
                      <a:pt x="158" y="1"/>
                      <a:pt x="158" y="1"/>
                      <a:pt x="158" y="1"/>
                    </a:cubicBezTo>
                    <a:cubicBezTo>
                      <a:pt x="158" y="0"/>
                      <a:pt x="157" y="0"/>
                      <a:pt x="157" y="0"/>
                    </a:cubicBezTo>
                    <a:cubicBezTo>
                      <a:pt x="156" y="0"/>
                      <a:pt x="155" y="0"/>
                      <a:pt x="155" y="1"/>
                    </a:cubicBezTo>
                    <a:cubicBezTo>
                      <a:pt x="155" y="180"/>
                      <a:pt x="155" y="180"/>
                      <a:pt x="155" y="180"/>
                    </a:cubicBezTo>
                    <a:cubicBezTo>
                      <a:pt x="153" y="180"/>
                      <a:pt x="151" y="181"/>
                      <a:pt x="149" y="183"/>
                    </a:cubicBezTo>
                    <a:cubicBezTo>
                      <a:pt x="5" y="98"/>
                      <a:pt x="5" y="98"/>
                      <a:pt x="5" y="98"/>
                    </a:cubicBezTo>
                    <a:cubicBezTo>
                      <a:pt x="3" y="97"/>
                      <a:pt x="2" y="97"/>
                      <a:pt x="1" y="99"/>
                    </a:cubicBezTo>
                    <a:cubicBezTo>
                      <a:pt x="0" y="100"/>
                      <a:pt x="1" y="101"/>
                      <a:pt x="2" y="102"/>
                    </a:cubicBezTo>
                    <a:cubicBezTo>
                      <a:pt x="147" y="187"/>
                      <a:pt x="147" y="187"/>
                      <a:pt x="147" y="187"/>
                    </a:cubicBezTo>
                    <a:cubicBezTo>
                      <a:pt x="147" y="188"/>
                      <a:pt x="147" y="189"/>
                      <a:pt x="147" y="190"/>
                    </a:cubicBezTo>
                    <a:cubicBezTo>
                      <a:pt x="147" y="190"/>
                      <a:pt x="147" y="190"/>
                      <a:pt x="147" y="191"/>
                    </a:cubicBezTo>
                    <a:cubicBezTo>
                      <a:pt x="142" y="194"/>
                      <a:pt x="142" y="194"/>
                      <a:pt x="142" y="194"/>
                    </a:cubicBezTo>
                    <a:cubicBezTo>
                      <a:pt x="140" y="195"/>
                      <a:pt x="139" y="198"/>
                      <a:pt x="140" y="200"/>
                    </a:cubicBezTo>
                    <a:cubicBezTo>
                      <a:pt x="142" y="202"/>
                      <a:pt x="145" y="203"/>
                      <a:pt x="147" y="202"/>
                    </a:cubicBezTo>
                    <a:cubicBezTo>
                      <a:pt x="152" y="198"/>
                      <a:pt x="152" y="198"/>
                      <a:pt x="152" y="198"/>
                    </a:cubicBezTo>
                    <a:cubicBezTo>
                      <a:pt x="153" y="199"/>
                      <a:pt x="154" y="200"/>
                      <a:pt x="155" y="200"/>
                    </a:cubicBezTo>
                    <a:cubicBezTo>
                      <a:pt x="155" y="212"/>
                      <a:pt x="155" y="212"/>
                      <a:pt x="155" y="212"/>
                    </a:cubicBezTo>
                    <a:cubicBezTo>
                      <a:pt x="155" y="213"/>
                      <a:pt x="156" y="214"/>
                      <a:pt x="157" y="214"/>
                    </a:cubicBezTo>
                    <a:cubicBezTo>
                      <a:pt x="157" y="214"/>
                      <a:pt x="158" y="213"/>
                      <a:pt x="158" y="212"/>
                    </a:cubicBezTo>
                    <a:cubicBezTo>
                      <a:pt x="158" y="200"/>
                      <a:pt x="158" y="200"/>
                      <a:pt x="158" y="200"/>
                    </a:cubicBezTo>
                    <a:cubicBezTo>
                      <a:pt x="160" y="199"/>
                      <a:pt x="162" y="198"/>
                      <a:pt x="164" y="197"/>
                    </a:cubicBezTo>
                    <a:cubicBezTo>
                      <a:pt x="180" y="206"/>
                      <a:pt x="180" y="206"/>
                      <a:pt x="180" y="206"/>
                    </a:cubicBezTo>
                    <a:cubicBezTo>
                      <a:pt x="181" y="207"/>
                      <a:pt x="183" y="207"/>
                      <a:pt x="183" y="205"/>
                    </a:cubicBezTo>
                    <a:cubicBezTo>
                      <a:pt x="184" y="204"/>
                      <a:pt x="184" y="203"/>
                      <a:pt x="182" y="202"/>
                    </a:cubicBezTo>
                    <a:cubicBezTo>
                      <a:pt x="166" y="192"/>
                      <a:pt x="166" y="192"/>
                      <a:pt x="166" y="192"/>
                    </a:cubicBezTo>
                    <a:cubicBezTo>
                      <a:pt x="166" y="192"/>
                      <a:pt x="167" y="191"/>
                      <a:pt x="167" y="190"/>
                    </a:cubicBezTo>
                    <a:cubicBezTo>
                      <a:pt x="167" y="189"/>
                      <a:pt x="167" y="189"/>
                      <a:pt x="167" y="189"/>
                    </a:cubicBezTo>
                    <a:cubicBezTo>
                      <a:pt x="263" y="128"/>
                      <a:pt x="263" y="128"/>
                      <a:pt x="263" y="128"/>
                    </a:cubicBezTo>
                    <a:cubicBezTo>
                      <a:pt x="265" y="126"/>
                      <a:pt x="266" y="123"/>
                      <a:pt x="264" y="121"/>
                    </a:cubicBezTo>
                    <a:close/>
                  </a:path>
                </a:pathLst>
              </a:custGeom>
              <a:solidFill>
                <a:srgbClr val="14141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2" name="Freeform 23"/>
              <p:cNvSpPr>
                <a:spLocks/>
              </p:cNvSpPr>
              <p:nvPr/>
            </p:nvSpPr>
            <p:spPr bwMode="auto">
              <a:xfrm>
                <a:off x="6171095" y="2522902"/>
                <a:ext cx="619329" cy="406248"/>
              </a:xfrm>
              <a:custGeom>
                <a:avLst/>
                <a:gdLst>
                  <a:gd name="T0" fmla="*/ 129 w 131"/>
                  <a:gd name="T1" fmla="*/ 2 h 86"/>
                  <a:gd name="T2" fmla="*/ 123 w 131"/>
                  <a:gd name="T3" fmla="*/ 1 h 86"/>
                  <a:gd name="T4" fmla="*/ 27 w 131"/>
                  <a:gd name="T5" fmla="*/ 62 h 86"/>
                  <a:gd name="T6" fmla="*/ 22 w 131"/>
                  <a:gd name="T7" fmla="*/ 61 h 86"/>
                  <a:gd name="T8" fmla="*/ 12 w 131"/>
                  <a:gd name="T9" fmla="*/ 71 h 86"/>
                  <a:gd name="T10" fmla="*/ 12 w 131"/>
                  <a:gd name="T11" fmla="*/ 72 h 86"/>
                  <a:gd name="T12" fmla="*/ 3 w 131"/>
                  <a:gd name="T13" fmla="*/ 77 h 86"/>
                  <a:gd name="T14" fmla="*/ 2 w 131"/>
                  <a:gd name="T15" fmla="*/ 83 h 86"/>
                  <a:gd name="T16" fmla="*/ 8 w 131"/>
                  <a:gd name="T17" fmla="*/ 85 h 86"/>
                  <a:gd name="T18" fmla="*/ 17 w 131"/>
                  <a:gd name="T19" fmla="*/ 79 h 86"/>
                  <a:gd name="T20" fmla="*/ 22 w 131"/>
                  <a:gd name="T21" fmla="*/ 81 h 86"/>
                  <a:gd name="T22" fmla="*/ 32 w 131"/>
                  <a:gd name="T23" fmla="*/ 71 h 86"/>
                  <a:gd name="T24" fmla="*/ 32 w 131"/>
                  <a:gd name="T25" fmla="*/ 70 h 86"/>
                  <a:gd name="T26" fmla="*/ 128 w 131"/>
                  <a:gd name="T27" fmla="*/ 9 h 86"/>
                  <a:gd name="T28" fmla="*/ 129 w 131"/>
                  <a:gd name="T29" fmla="*/ 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1" h="86">
                    <a:moveTo>
                      <a:pt x="129" y="2"/>
                    </a:moveTo>
                    <a:cubicBezTo>
                      <a:pt x="128" y="0"/>
                      <a:pt x="125" y="0"/>
                      <a:pt x="123" y="1"/>
                    </a:cubicBezTo>
                    <a:cubicBezTo>
                      <a:pt x="27" y="62"/>
                      <a:pt x="27" y="62"/>
                      <a:pt x="27" y="62"/>
                    </a:cubicBezTo>
                    <a:cubicBezTo>
                      <a:pt x="25" y="61"/>
                      <a:pt x="23" y="61"/>
                      <a:pt x="22" y="61"/>
                    </a:cubicBezTo>
                    <a:cubicBezTo>
                      <a:pt x="16" y="61"/>
                      <a:pt x="12" y="65"/>
                      <a:pt x="12" y="71"/>
                    </a:cubicBezTo>
                    <a:cubicBezTo>
                      <a:pt x="12" y="71"/>
                      <a:pt x="12" y="71"/>
                      <a:pt x="12" y="72"/>
                    </a:cubicBezTo>
                    <a:cubicBezTo>
                      <a:pt x="3" y="77"/>
                      <a:pt x="3" y="77"/>
                      <a:pt x="3" y="77"/>
                    </a:cubicBezTo>
                    <a:cubicBezTo>
                      <a:pt x="1" y="78"/>
                      <a:pt x="0" y="81"/>
                      <a:pt x="2" y="83"/>
                    </a:cubicBezTo>
                    <a:cubicBezTo>
                      <a:pt x="3" y="86"/>
                      <a:pt x="6" y="86"/>
                      <a:pt x="8" y="85"/>
                    </a:cubicBezTo>
                    <a:cubicBezTo>
                      <a:pt x="17" y="79"/>
                      <a:pt x="17" y="79"/>
                      <a:pt x="17" y="79"/>
                    </a:cubicBezTo>
                    <a:cubicBezTo>
                      <a:pt x="18" y="80"/>
                      <a:pt x="20" y="81"/>
                      <a:pt x="22" y="81"/>
                    </a:cubicBezTo>
                    <a:cubicBezTo>
                      <a:pt x="27" y="81"/>
                      <a:pt x="32" y="76"/>
                      <a:pt x="32" y="71"/>
                    </a:cubicBezTo>
                    <a:cubicBezTo>
                      <a:pt x="32" y="70"/>
                      <a:pt x="32" y="70"/>
                      <a:pt x="32" y="70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30" y="7"/>
                      <a:pt x="131" y="4"/>
                      <a:pt x="129" y="2"/>
                    </a:cubicBezTo>
                    <a:close/>
                  </a:path>
                </a:pathLst>
              </a:custGeom>
              <a:solidFill>
                <a:srgbClr val="DCDCD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3" name="Freeform 24"/>
              <p:cNvSpPr>
                <a:spLocks/>
              </p:cNvSpPr>
              <p:nvPr/>
            </p:nvSpPr>
            <p:spPr bwMode="auto">
              <a:xfrm>
                <a:off x="5541808" y="2423331"/>
                <a:ext cx="860290" cy="515777"/>
              </a:xfrm>
              <a:custGeom>
                <a:avLst/>
                <a:gdLst>
                  <a:gd name="T0" fmla="*/ 180 w 182"/>
                  <a:gd name="T1" fmla="*/ 104 h 109"/>
                  <a:gd name="T2" fmla="*/ 161 w 182"/>
                  <a:gd name="T3" fmla="*/ 93 h 109"/>
                  <a:gd name="T4" fmla="*/ 161 w 182"/>
                  <a:gd name="T5" fmla="*/ 92 h 109"/>
                  <a:gd name="T6" fmla="*/ 155 w 182"/>
                  <a:gd name="T7" fmla="*/ 85 h 109"/>
                  <a:gd name="T8" fmla="*/ 150 w 182"/>
                  <a:gd name="T9" fmla="*/ 86 h 109"/>
                  <a:gd name="T10" fmla="*/ 5 w 182"/>
                  <a:gd name="T11" fmla="*/ 1 h 109"/>
                  <a:gd name="T12" fmla="*/ 1 w 182"/>
                  <a:gd name="T13" fmla="*/ 2 h 109"/>
                  <a:gd name="T14" fmla="*/ 2 w 182"/>
                  <a:gd name="T15" fmla="*/ 5 h 109"/>
                  <a:gd name="T16" fmla="*/ 148 w 182"/>
                  <a:gd name="T17" fmla="*/ 91 h 109"/>
                  <a:gd name="T18" fmla="*/ 148 w 182"/>
                  <a:gd name="T19" fmla="*/ 92 h 109"/>
                  <a:gd name="T20" fmla="*/ 155 w 182"/>
                  <a:gd name="T21" fmla="*/ 98 h 109"/>
                  <a:gd name="T22" fmla="*/ 159 w 182"/>
                  <a:gd name="T23" fmla="*/ 97 h 109"/>
                  <a:gd name="T24" fmla="*/ 178 w 182"/>
                  <a:gd name="T25" fmla="*/ 108 h 109"/>
                  <a:gd name="T26" fmla="*/ 181 w 182"/>
                  <a:gd name="T27" fmla="*/ 107 h 109"/>
                  <a:gd name="T28" fmla="*/ 180 w 182"/>
                  <a:gd name="T29" fmla="*/ 104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2" h="109">
                    <a:moveTo>
                      <a:pt x="180" y="104"/>
                    </a:moveTo>
                    <a:cubicBezTo>
                      <a:pt x="161" y="93"/>
                      <a:pt x="161" y="93"/>
                      <a:pt x="161" y="93"/>
                    </a:cubicBezTo>
                    <a:cubicBezTo>
                      <a:pt x="161" y="92"/>
                      <a:pt x="161" y="92"/>
                      <a:pt x="161" y="92"/>
                    </a:cubicBezTo>
                    <a:cubicBezTo>
                      <a:pt x="161" y="88"/>
                      <a:pt x="158" y="85"/>
                      <a:pt x="155" y="85"/>
                    </a:cubicBezTo>
                    <a:cubicBezTo>
                      <a:pt x="153" y="85"/>
                      <a:pt x="152" y="86"/>
                      <a:pt x="150" y="8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2" y="1"/>
                      <a:pt x="1" y="2"/>
                    </a:cubicBezTo>
                    <a:cubicBezTo>
                      <a:pt x="0" y="3"/>
                      <a:pt x="1" y="5"/>
                      <a:pt x="2" y="5"/>
                    </a:cubicBezTo>
                    <a:cubicBezTo>
                      <a:pt x="148" y="91"/>
                      <a:pt x="148" y="91"/>
                      <a:pt x="148" y="91"/>
                    </a:cubicBezTo>
                    <a:cubicBezTo>
                      <a:pt x="148" y="91"/>
                      <a:pt x="148" y="91"/>
                      <a:pt x="148" y="92"/>
                    </a:cubicBezTo>
                    <a:cubicBezTo>
                      <a:pt x="148" y="95"/>
                      <a:pt x="151" y="98"/>
                      <a:pt x="155" y="98"/>
                    </a:cubicBezTo>
                    <a:cubicBezTo>
                      <a:pt x="156" y="98"/>
                      <a:pt x="158" y="98"/>
                      <a:pt x="159" y="97"/>
                    </a:cubicBezTo>
                    <a:cubicBezTo>
                      <a:pt x="178" y="108"/>
                      <a:pt x="178" y="108"/>
                      <a:pt x="178" y="108"/>
                    </a:cubicBezTo>
                    <a:cubicBezTo>
                      <a:pt x="179" y="109"/>
                      <a:pt x="181" y="109"/>
                      <a:pt x="181" y="107"/>
                    </a:cubicBezTo>
                    <a:cubicBezTo>
                      <a:pt x="182" y="106"/>
                      <a:pt x="181" y="105"/>
                      <a:pt x="180" y="104"/>
                    </a:cubicBezTo>
                    <a:close/>
                  </a:path>
                </a:pathLst>
              </a:custGeom>
              <a:solidFill>
                <a:srgbClr val="F0F0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544" name="Picture 25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48761" y="1941410"/>
                <a:ext cx="41819" cy="10474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45" name="Picture 29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06940" y="1740277"/>
                <a:ext cx="127450" cy="127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46" name="Picture 30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06940" y="3847192"/>
                <a:ext cx="127450" cy="127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47" name="Picture 31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60398" y="2791743"/>
                <a:ext cx="127450" cy="127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48" name="Picture 32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51491" y="2791743"/>
                <a:ext cx="129441" cy="127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49" name="Oval 34"/>
              <p:cNvSpPr>
                <a:spLocks noChangeArrowheads="1"/>
              </p:cNvSpPr>
              <p:nvPr/>
            </p:nvSpPr>
            <p:spPr bwMode="auto">
              <a:xfrm>
                <a:off x="5073827" y="1658629"/>
                <a:ext cx="2401644" cy="239965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0" name="Oval 35"/>
              <p:cNvSpPr>
                <a:spLocks noChangeArrowheads="1"/>
              </p:cNvSpPr>
              <p:nvPr/>
            </p:nvSpPr>
            <p:spPr bwMode="auto">
              <a:xfrm>
                <a:off x="5097724" y="1682526"/>
                <a:ext cx="2349867" cy="234787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1" name="Oval 36"/>
              <p:cNvSpPr>
                <a:spLocks noChangeArrowheads="1"/>
              </p:cNvSpPr>
              <p:nvPr/>
            </p:nvSpPr>
            <p:spPr bwMode="auto">
              <a:xfrm>
                <a:off x="5159457" y="1742268"/>
                <a:ext cx="2226400" cy="22263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2" name="Oval 37"/>
              <p:cNvSpPr>
                <a:spLocks noChangeArrowheads="1"/>
              </p:cNvSpPr>
              <p:nvPr/>
            </p:nvSpPr>
            <p:spPr bwMode="auto">
              <a:xfrm>
                <a:off x="5282925" y="1865736"/>
                <a:ext cx="1983447" cy="198543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553" name="Group 552"/>
              <p:cNvGrpSpPr/>
              <p:nvPr/>
            </p:nvGrpSpPr>
            <p:grpSpPr>
              <a:xfrm flipH="1">
                <a:off x="6171269" y="1742268"/>
                <a:ext cx="1214762" cy="1658847"/>
                <a:chOff x="5159457" y="1742268"/>
                <a:chExt cx="1214762" cy="1658847"/>
              </a:xfrm>
            </p:grpSpPr>
            <p:sp>
              <p:nvSpPr>
                <p:cNvPr id="646" name="Freeform 38"/>
                <p:cNvSpPr>
                  <a:spLocks/>
                </p:cNvSpPr>
                <p:nvPr/>
              </p:nvSpPr>
              <p:spPr bwMode="auto">
                <a:xfrm>
                  <a:off x="5159457" y="1742268"/>
                  <a:ext cx="1115191" cy="1658847"/>
                </a:xfrm>
                <a:custGeom>
                  <a:avLst/>
                  <a:gdLst>
                    <a:gd name="T0" fmla="*/ 30 w 236"/>
                    <a:gd name="T1" fmla="*/ 351 h 351"/>
                    <a:gd name="T2" fmla="*/ 236 w 236"/>
                    <a:gd name="T3" fmla="*/ 235 h 351"/>
                    <a:gd name="T4" fmla="*/ 236 w 236"/>
                    <a:gd name="T5" fmla="*/ 0 h 351"/>
                    <a:gd name="T6" fmla="*/ 0 w 236"/>
                    <a:gd name="T7" fmla="*/ 236 h 351"/>
                    <a:gd name="T8" fmla="*/ 30 w 236"/>
                    <a:gd name="T9" fmla="*/ 351 h 3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6" h="351">
                      <a:moveTo>
                        <a:pt x="30" y="351"/>
                      </a:moveTo>
                      <a:cubicBezTo>
                        <a:pt x="236" y="235"/>
                        <a:pt x="236" y="235"/>
                        <a:pt x="236" y="235"/>
                      </a:cubicBezTo>
                      <a:cubicBezTo>
                        <a:pt x="236" y="0"/>
                        <a:pt x="236" y="0"/>
                        <a:pt x="236" y="0"/>
                      </a:cubicBezTo>
                      <a:cubicBezTo>
                        <a:pt x="105" y="0"/>
                        <a:pt x="0" y="106"/>
                        <a:pt x="0" y="236"/>
                      </a:cubicBezTo>
                      <a:cubicBezTo>
                        <a:pt x="0" y="278"/>
                        <a:pt x="11" y="317"/>
                        <a:pt x="30" y="35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1000">
                      <a:schemeClr val="accent4">
                        <a:lumMod val="75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50000"/>
                      </a:schemeClr>
                    </a:gs>
                  </a:gsLst>
                  <a:lin ang="270000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7" name="Freeform 39"/>
                <p:cNvSpPr>
                  <a:spLocks/>
                </p:cNvSpPr>
                <p:nvPr/>
              </p:nvSpPr>
              <p:spPr bwMode="auto">
                <a:xfrm>
                  <a:off x="5740950" y="2787761"/>
                  <a:ext cx="633269" cy="378368"/>
                </a:xfrm>
                <a:custGeom>
                  <a:avLst/>
                  <a:gdLst>
                    <a:gd name="T0" fmla="*/ 1 w 134"/>
                    <a:gd name="T1" fmla="*/ 77 h 80"/>
                    <a:gd name="T2" fmla="*/ 7 w 134"/>
                    <a:gd name="T3" fmla="*/ 79 h 80"/>
                    <a:gd name="T4" fmla="*/ 107 w 134"/>
                    <a:gd name="T5" fmla="*/ 23 h 80"/>
                    <a:gd name="T6" fmla="*/ 112 w 134"/>
                    <a:gd name="T7" fmla="*/ 25 h 80"/>
                    <a:gd name="T8" fmla="*/ 122 w 134"/>
                    <a:gd name="T9" fmla="*/ 15 h 80"/>
                    <a:gd name="T10" fmla="*/ 122 w 134"/>
                    <a:gd name="T11" fmla="*/ 14 h 80"/>
                    <a:gd name="T12" fmla="*/ 131 w 134"/>
                    <a:gd name="T13" fmla="*/ 10 h 80"/>
                    <a:gd name="T14" fmla="*/ 133 w 134"/>
                    <a:gd name="T15" fmla="*/ 3 h 80"/>
                    <a:gd name="T16" fmla="*/ 126 w 134"/>
                    <a:gd name="T17" fmla="*/ 1 h 80"/>
                    <a:gd name="T18" fmla="*/ 118 w 134"/>
                    <a:gd name="T19" fmla="*/ 6 h 80"/>
                    <a:gd name="T20" fmla="*/ 113 w 134"/>
                    <a:gd name="T21" fmla="*/ 5 h 80"/>
                    <a:gd name="T22" fmla="*/ 102 w 134"/>
                    <a:gd name="T23" fmla="*/ 14 h 80"/>
                    <a:gd name="T24" fmla="*/ 102 w 134"/>
                    <a:gd name="T25" fmla="*/ 15 h 80"/>
                    <a:gd name="T26" fmla="*/ 3 w 134"/>
                    <a:gd name="T27" fmla="*/ 71 h 80"/>
                    <a:gd name="T28" fmla="*/ 1 w 134"/>
                    <a:gd name="T29" fmla="*/ 77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4" h="80">
                      <a:moveTo>
                        <a:pt x="1" y="77"/>
                      </a:moveTo>
                      <a:cubicBezTo>
                        <a:pt x="2" y="80"/>
                        <a:pt x="5" y="80"/>
                        <a:pt x="7" y="79"/>
                      </a:cubicBezTo>
                      <a:cubicBezTo>
                        <a:pt x="107" y="23"/>
                        <a:pt x="107" y="23"/>
                        <a:pt x="107" y="23"/>
                      </a:cubicBezTo>
                      <a:cubicBezTo>
                        <a:pt x="108" y="24"/>
                        <a:pt x="110" y="25"/>
                        <a:pt x="112" y="25"/>
                      </a:cubicBezTo>
                      <a:cubicBezTo>
                        <a:pt x="117" y="25"/>
                        <a:pt x="122" y="21"/>
                        <a:pt x="122" y="15"/>
                      </a:cubicBezTo>
                      <a:cubicBezTo>
                        <a:pt x="122" y="15"/>
                        <a:pt x="122" y="15"/>
                        <a:pt x="122" y="14"/>
                      </a:cubicBezTo>
                      <a:cubicBezTo>
                        <a:pt x="131" y="10"/>
                        <a:pt x="131" y="10"/>
                        <a:pt x="131" y="10"/>
                      </a:cubicBezTo>
                      <a:cubicBezTo>
                        <a:pt x="133" y="8"/>
                        <a:pt x="134" y="5"/>
                        <a:pt x="133" y="3"/>
                      </a:cubicBezTo>
                      <a:cubicBezTo>
                        <a:pt x="131" y="1"/>
                        <a:pt x="129" y="0"/>
                        <a:pt x="126" y="1"/>
                      </a:cubicBezTo>
                      <a:cubicBezTo>
                        <a:pt x="118" y="6"/>
                        <a:pt x="118" y="6"/>
                        <a:pt x="118" y="6"/>
                      </a:cubicBezTo>
                      <a:cubicBezTo>
                        <a:pt x="116" y="5"/>
                        <a:pt x="115" y="5"/>
                        <a:pt x="113" y="5"/>
                      </a:cubicBezTo>
                      <a:cubicBezTo>
                        <a:pt x="107" y="5"/>
                        <a:pt x="103" y="9"/>
                        <a:pt x="102" y="14"/>
                      </a:cubicBezTo>
                      <a:cubicBezTo>
                        <a:pt x="102" y="15"/>
                        <a:pt x="102" y="15"/>
                        <a:pt x="102" y="15"/>
                      </a:cubicBezTo>
                      <a:cubicBezTo>
                        <a:pt x="3" y="71"/>
                        <a:pt x="3" y="71"/>
                        <a:pt x="3" y="71"/>
                      </a:cubicBezTo>
                      <a:cubicBezTo>
                        <a:pt x="1" y="72"/>
                        <a:pt x="0" y="75"/>
                        <a:pt x="1" y="77"/>
                      </a:cubicBezTo>
                      <a:close/>
                    </a:path>
                  </a:pathLst>
                </a:custGeom>
                <a:solidFill>
                  <a:srgbClr val="1E1E1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8" name="Freeform 40"/>
                <p:cNvSpPr>
                  <a:spLocks/>
                </p:cNvSpPr>
                <p:nvPr/>
              </p:nvSpPr>
              <p:spPr bwMode="auto">
                <a:xfrm>
                  <a:off x="6232829" y="2013100"/>
                  <a:ext cx="69699" cy="987741"/>
                </a:xfrm>
                <a:custGeom>
                  <a:avLst/>
                  <a:gdLst>
                    <a:gd name="T0" fmla="*/ 10 w 15"/>
                    <a:gd name="T1" fmla="*/ 206 h 209"/>
                    <a:gd name="T2" fmla="*/ 10 w 15"/>
                    <a:gd name="T3" fmla="*/ 185 h 209"/>
                    <a:gd name="T4" fmla="*/ 11 w 15"/>
                    <a:gd name="T5" fmla="*/ 184 h 209"/>
                    <a:gd name="T6" fmla="*/ 14 w 15"/>
                    <a:gd name="T7" fmla="*/ 175 h 209"/>
                    <a:gd name="T8" fmla="*/ 10 w 15"/>
                    <a:gd name="T9" fmla="*/ 172 h 209"/>
                    <a:gd name="T10" fmla="*/ 11 w 15"/>
                    <a:gd name="T11" fmla="*/ 3 h 209"/>
                    <a:gd name="T12" fmla="*/ 8 w 15"/>
                    <a:gd name="T13" fmla="*/ 0 h 209"/>
                    <a:gd name="T14" fmla="*/ 6 w 15"/>
                    <a:gd name="T15" fmla="*/ 3 h 209"/>
                    <a:gd name="T16" fmla="*/ 5 w 15"/>
                    <a:gd name="T17" fmla="*/ 172 h 209"/>
                    <a:gd name="T18" fmla="*/ 4 w 15"/>
                    <a:gd name="T19" fmla="*/ 172 h 209"/>
                    <a:gd name="T20" fmla="*/ 2 w 15"/>
                    <a:gd name="T21" fmla="*/ 182 h 209"/>
                    <a:gd name="T22" fmla="*/ 5 w 15"/>
                    <a:gd name="T23" fmla="*/ 185 h 209"/>
                    <a:gd name="T24" fmla="*/ 5 w 15"/>
                    <a:gd name="T25" fmla="*/ 206 h 209"/>
                    <a:gd name="T26" fmla="*/ 8 w 15"/>
                    <a:gd name="T27" fmla="*/ 209 h 209"/>
                    <a:gd name="T28" fmla="*/ 10 w 15"/>
                    <a:gd name="T29" fmla="*/ 206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5" h="209">
                      <a:moveTo>
                        <a:pt x="10" y="206"/>
                      </a:moveTo>
                      <a:cubicBezTo>
                        <a:pt x="10" y="185"/>
                        <a:pt x="10" y="185"/>
                        <a:pt x="10" y="185"/>
                      </a:cubicBezTo>
                      <a:cubicBezTo>
                        <a:pt x="11" y="184"/>
                        <a:pt x="11" y="184"/>
                        <a:pt x="11" y="184"/>
                      </a:cubicBezTo>
                      <a:cubicBezTo>
                        <a:pt x="14" y="182"/>
                        <a:pt x="15" y="178"/>
                        <a:pt x="14" y="175"/>
                      </a:cubicBezTo>
                      <a:cubicBezTo>
                        <a:pt x="13" y="174"/>
                        <a:pt x="12" y="173"/>
                        <a:pt x="10" y="172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2"/>
                        <a:pt x="10" y="0"/>
                        <a:pt x="8" y="0"/>
                      </a:cubicBezTo>
                      <a:cubicBezTo>
                        <a:pt x="7" y="0"/>
                        <a:pt x="6" y="1"/>
                        <a:pt x="6" y="3"/>
                      </a:cubicBezTo>
                      <a:cubicBezTo>
                        <a:pt x="5" y="172"/>
                        <a:pt x="5" y="172"/>
                        <a:pt x="5" y="172"/>
                      </a:cubicBezTo>
                      <a:cubicBezTo>
                        <a:pt x="5" y="172"/>
                        <a:pt x="5" y="172"/>
                        <a:pt x="4" y="172"/>
                      </a:cubicBezTo>
                      <a:cubicBezTo>
                        <a:pt x="1" y="174"/>
                        <a:pt x="0" y="178"/>
                        <a:pt x="2" y="182"/>
                      </a:cubicBezTo>
                      <a:cubicBezTo>
                        <a:pt x="3" y="183"/>
                        <a:pt x="4" y="184"/>
                        <a:pt x="5" y="185"/>
                      </a:cubicBezTo>
                      <a:cubicBezTo>
                        <a:pt x="5" y="206"/>
                        <a:pt x="5" y="206"/>
                        <a:pt x="5" y="206"/>
                      </a:cubicBezTo>
                      <a:cubicBezTo>
                        <a:pt x="5" y="208"/>
                        <a:pt x="6" y="209"/>
                        <a:pt x="8" y="209"/>
                      </a:cubicBezTo>
                      <a:cubicBezTo>
                        <a:pt x="9" y="209"/>
                        <a:pt x="10" y="208"/>
                        <a:pt x="10" y="206"/>
                      </a:cubicBezTo>
                      <a:close/>
                    </a:path>
                  </a:pathLst>
                </a:custGeom>
                <a:solidFill>
                  <a:srgbClr val="1E1E1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554" name="Group 553"/>
              <p:cNvGrpSpPr/>
              <p:nvPr/>
            </p:nvGrpSpPr>
            <p:grpSpPr>
              <a:xfrm>
                <a:off x="5173398" y="1758200"/>
                <a:ext cx="2202503" cy="2196529"/>
                <a:chOff x="4335462" y="2736850"/>
                <a:chExt cx="1755775" cy="1751013"/>
              </a:xfrm>
            </p:grpSpPr>
            <p:sp>
              <p:nvSpPr>
                <p:cNvPr id="642" name="Oval 41"/>
                <p:cNvSpPr>
                  <a:spLocks noChangeArrowheads="1"/>
                </p:cNvSpPr>
                <p:nvPr/>
              </p:nvSpPr>
              <p:spPr bwMode="auto">
                <a:xfrm>
                  <a:off x="5175249" y="2736850"/>
                  <a:ext cx="71437" cy="74613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3" name="Oval 42"/>
                <p:cNvSpPr>
                  <a:spLocks noChangeArrowheads="1"/>
                </p:cNvSpPr>
                <p:nvPr/>
              </p:nvSpPr>
              <p:spPr bwMode="auto">
                <a:xfrm>
                  <a:off x="5175249" y="4413250"/>
                  <a:ext cx="71437" cy="74613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4" name="Oval 43"/>
                <p:cNvSpPr>
                  <a:spLocks noChangeArrowheads="1"/>
                </p:cNvSpPr>
                <p:nvPr/>
              </p:nvSpPr>
              <p:spPr bwMode="auto">
                <a:xfrm>
                  <a:off x="6015037" y="3571875"/>
                  <a:ext cx="76200" cy="76200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5" name="Oval 44"/>
                <p:cNvSpPr>
                  <a:spLocks noChangeArrowheads="1"/>
                </p:cNvSpPr>
                <p:nvPr/>
              </p:nvSpPr>
              <p:spPr bwMode="auto">
                <a:xfrm>
                  <a:off x="4335462" y="3571875"/>
                  <a:ext cx="71437" cy="76200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555" name="Group 554"/>
              <p:cNvGrpSpPr/>
              <p:nvPr/>
            </p:nvGrpSpPr>
            <p:grpSpPr>
              <a:xfrm>
                <a:off x="5163440" y="1748243"/>
                <a:ext cx="2216443" cy="2216443"/>
                <a:chOff x="4327524" y="2728913"/>
                <a:chExt cx="1766888" cy="1766888"/>
              </a:xfrm>
            </p:grpSpPr>
            <p:sp>
              <p:nvSpPr>
                <p:cNvPr id="556" name="Freeform 7"/>
                <p:cNvSpPr>
                  <a:spLocks/>
                </p:cNvSpPr>
                <p:nvPr/>
              </p:nvSpPr>
              <p:spPr bwMode="auto">
                <a:xfrm>
                  <a:off x="5510212" y="2965450"/>
                  <a:ext cx="42862" cy="90488"/>
                </a:xfrm>
                <a:custGeom>
                  <a:avLst/>
                  <a:gdLst>
                    <a:gd name="T0" fmla="*/ 12 w 27"/>
                    <a:gd name="T1" fmla="*/ 12 h 57"/>
                    <a:gd name="T2" fmla="*/ 12 w 27"/>
                    <a:gd name="T3" fmla="*/ 12 h 57"/>
                    <a:gd name="T4" fmla="*/ 3 w 27"/>
                    <a:gd name="T5" fmla="*/ 17 h 57"/>
                    <a:gd name="T6" fmla="*/ 0 w 27"/>
                    <a:gd name="T7" fmla="*/ 7 h 57"/>
                    <a:gd name="T8" fmla="*/ 15 w 27"/>
                    <a:gd name="T9" fmla="*/ 0 h 57"/>
                    <a:gd name="T10" fmla="*/ 27 w 27"/>
                    <a:gd name="T11" fmla="*/ 0 h 57"/>
                    <a:gd name="T12" fmla="*/ 27 w 27"/>
                    <a:gd name="T13" fmla="*/ 57 h 57"/>
                    <a:gd name="T14" fmla="*/ 12 w 27"/>
                    <a:gd name="T15" fmla="*/ 57 h 57"/>
                    <a:gd name="T16" fmla="*/ 12 w 27"/>
                    <a:gd name="T17" fmla="*/ 12 h 57"/>
                    <a:gd name="T18" fmla="*/ 12 w 27"/>
                    <a:gd name="T19" fmla="*/ 12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7" h="57">
                      <a:moveTo>
                        <a:pt x="12" y="12"/>
                      </a:moveTo>
                      <a:lnTo>
                        <a:pt x="12" y="12"/>
                      </a:lnTo>
                      <a:lnTo>
                        <a:pt x="3" y="17"/>
                      </a:lnTo>
                      <a:lnTo>
                        <a:pt x="0" y="7"/>
                      </a:lnTo>
                      <a:lnTo>
                        <a:pt x="15" y="0"/>
                      </a:lnTo>
                      <a:lnTo>
                        <a:pt x="27" y="0"/>
                      </a:lnTo>
                      <a:lnTo>
                        <a:pt x="27" y="57"/>
                      </a:lnTo>
                      <a:lnTo>
                        <a:pt x="12" y="57"/>
                      </a:lnTo>
                      <a:lnTo>
                        <a:pt x="12" y="12"/>
                      </a:lnTo>
                      <a:lnTo>
                        <a:pt x="12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7" name="Freeform 8"/>
                <p:cNvSpPr>
                  <a:spLocks/>
                </p:cNvSpPr>
                <p:nvPr/>
              </p:nvSpPr>
              <p:spPr bwMode="auto">
                <a:xfrm>
                  <a:off x="5770562" y="3203575"/>
                  <a:ext cx="65087" cy="90488"/>
                </a:xfrm>
                <a:custGeom>
                  <a:avLst/>
                  <a:gdLst>
                    <a:gd name="T0" fmla="*/ 0 w 17"/>
                    <a:gd name="T1" fmla="*/ 24 h 24"/>
                    <a:gd name="T2" fmla="*/ 0 w 17"/>
                    <a:gd name="T3" fmla="*/ 21 h 24"/>
                    <a:gd name="T4" fmla="*/ 3 w 17"/>
                    <a:gd name="T5" fmla="*/ 18 h 24"/>
                    <a:gd name="T6" fmla="*/ 11 w 17"/>
                    <a:gd name="T7" fmla="*/ 8 h 24"/>
                    <a:gd name="T8" fmla="*/ 7 w 17"/>
                    <a:gd name="T9" fmla="*/ 4 h 24"/>
                    <a:gd name="T10" fmla="*/ 2 w 17"/>
                    <a:gd name="T11" fmla="*/ 6 h 24"/>
                    <a:gd name="T12" fmla="*/ 0 w 17"/>
                    <a:gd name="T13" fmla="*/ 2 h 24"/>
                    <a:gd name="T14" fmla="*/ 8 w 17"/>
                    <a:gd name="T15" fmla="*/ 0 h 24"/>
                    <a:gd name="T16" fmla="*/ 17 w 17"/>
                    <a:gd name="T17" fmla="*/ 7 h 24"/>
                    <a:gd name="T18" fmla="*/ 10 w 17"/>
                    <a:gd name="T19" fmla="*/ 18 h 24"/>
                    <a:gd name="T20" fmla="*/ 8 w 17"/>
                    <a:gd name="T21" fmla="*/ 20 h 24"/>
                    <a:gd name="T22" fmla="*/ 8 w 17"/>
                    <a:gd name="T23" fmla="*/ 20 h 24"/>
                    <a:gd name="T24" fmla="*/ 17 w 17"/>
                    <a:gd name="T25" fmla="*/ 20 h 24"/>
                    <a:gd name="T26" fmla="*/ 17 w 17"/>
                    <a:gd name="T27" fmla="*/ 24 h 24"/>
                    <a:gd name="T28" fmla="*/ 0 w 17"/>
                    <a:gd name="T29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24">
                      <a:moveTo>
                        <a:pt x="0" y="24"/>
                      </a:move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8" y="13"/>
                        <a:pt x="11" y="11"/>
                        <a:pt x="11" y="8"/>
                      </a:cubicBezTo>
                      <a:cubicBezTo>
                        <a:pt x="11" y="6"/>
                        <a:pt x="10" y="4"/>
                        <a:pt x="7" y="4"/>
                      </a:cubicBezTo>
                      <a:cubicBezTo>
                        <a:pt x="5" y="4"/>
                        <a:pt x="3" y="5"/>
                        <a:pt x="2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2" y="1"/>
                        <a:pt x="5" y="0"/>
                        <a:pt x="8" y="0"/>
                      </a:cubicBezTo>
                      <a:cubicBezTo>
                        <a:pt x="14" y="0"/>
                        <a:pt x="17" y="3"/>
                        <a:pt x="17" y="7"/>
                      </a:cubicBezTo>
                      <a:cubicBezTo>
                        <a:pt x="17" y="11"/>
                        <a:pt x="14" y="15"/>
                        <a:pt x="10" y="18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7" y="20"/>
                        <a:pt x="17" y="20"/>
                        <a:pt x="17" y="20"/>
                      </a:cubicBezTo>
                      <a:cubicBezTo>
                        <a:pt x="17" y="24"/>
                        <a:pt x="17" y="24"/>
                        <a:pt x="17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8" name="Freeform 9"/>
                <p:cNvSpPr>
                  <a:spLocks/>
                </p:cNvSpPr>
                <p:nvPr/>
              </p:nvSpPr>
              <p:spPr bwMode="auto">
                <a:xfrm>
                  <a:off x="5883274" y="3565525"/>
                  <a:ext cx="68262" cy="93663"/>
                </a:xfrm>
                <a:custGeom>
                  <a:avLst/>
                  <a:gdLst>
                    <a:gd name="T0" fmla="*/ 2 w 18"/>
                    <a:gd name="T1" fmla="*/ 19 h 25"/>
                    <a:gd name="T2" fmla="*/ 7 w 18"/>
                    <a:gd name="T3" fmla="*/ 21 h 25"/>
                    <a:gd name="T4" fmla="*/ 12 w 18"/>
                    <a:gd name="T5" fmla="*/ 18 h 25"/>
                    <a:gd name="T6" fmla="*/ 7 w 18"/>
                    <a:gd name="T7" fmla="*/ 14 h 25"/>
                    <a:gd name="T8" fmla="*/ 4 w 18"/>
                    <a:gd name="T9" fmla="*/ 14 h 25"/>
                    <a:gd name="T10" fmla="*/ 4 w 18"/>
                    <a:gd name="T11" fmla="*/ 10 h 25"/>
                    <a:gd name="T12" fmla="*/ 7 w 18"/>
                    <a:gd name="T13" fmla="*/ 10 h 25"/>
                    <a:gd name="T14" fmla="*/ 11 w 18"/>
                    <a:gd name="T15" fmla="*/ 7 h 25"/>
                    <a:gd name="T16" fmla="*/ 7 w 18"/>
                    <a:gd name="T17" fmla="*/ 5 h 25"/>
                    <a:gd name="T18" fmla="*/ 2 w 18"/>
                    <a:gd name="T19" fmla="*/ 6 h 25"/>
                    <a:gd name="T20" fmla="*/ 1 w 18"/>
                    <a:gd name="T21" fmla="*/ 2 h 25"/>
                    <a:gd name="T22" fmla="*/ 9 w 18"/>
                    <a:gd name="T23" fmla="*/ 0 h 25"/>
                    <a:gd name="T24" fmla="*/ 17 w 18"/>
                    <a:gd name="T25" fmla="*/ 6 h 25"/>
                    <a:gd name="T26" fmla="*/ 12 w 18"/>
                    <a:gd name="T27" fmla="*/ 12 h 25"/>
                    <a:gd name="T28" fmla="*/ 12 w 18"/>
                    <a:gd name="T29" fmla="*/ 12 h 25"/>
                    <a:gd name="T30" fmla="*/ 18 w 18"/>
                    <a:gd name="T31" fmla="*/ 18 h 25"/>
                    <a:gd name="T32" fmla="*/ 8 w 18"/>
                    <a:gd name="T33" fmla="*/ 25 h 25"/>
                    <a:gd name="T34" fmla="*/ 0 w 18"/>
                    <a:gd name="T35" fmla="*/ 24 h 25"/>
                    <a:gd name="T36" fmla="*/ 2 w 18"/>
                    <a:gd name="T37" fmla="*/ 19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8" h="25">
                      <a:moveTo>
                        <a:pt x="2" y="19"/>
                      </a:moveTo>
                      <a:cubicBezTo>
                        <a:pt x="3" y="20"/>
                        <a:pt x="5" y="21"/>
                        <a:pt x="7" y="21"/>
                      </a:cubicBezTo>
                      <a:cubicBezTo>
                        <a:pt x="10" y="21"/>
                        <a:pt x="12" y="19"/>
                        <a:pt x="12" y="18"/>
                      </a:cubicBezTo>
                      <a:cubicBezTo>
                        <a:pt x="12" y="15"/>
                        <a:pt x="9" y="14"/>
                        <a:pt x="7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9" y="10"/>
                        <a:pt x="11" y="9"/>
                        <a:pt x="11" y="7"/>
                      </a:cubicBezTo>
                      <a:cubicBezTo>
                        <a:pt x="11" y="6"/>
                        <a:pt x="10" y="5"/>
                        <a:pt x="7" y="5"/>
                      </a:cubicBezTo>
                      <a:cubicBezTo>
                        <a:pt x="5" y="5"/>
                        <a:pt x="3" y="6"/>
                        <a:pt x="2" y="6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3" y="1"/>
                        <a:pt x="6" y="0"/>
                        <a:pt x="9" y="0"/>
                      </a:cubicBezTo>
                      <a:cubicBezTo>
                        <a:pt x="14" y="0"/>
                        <a:pt x="17" y="3"/>
                        <a:pt x="17" y="6"/>
                      </a:cubicBezTo>
                      <a:cubicBezTo>
                        <a:pt x="17" y="9"/>
                        <a:pt x="15" y="11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5" y="12"/>
                        <a:pt x="18" y="15"/>
                        <a:pt x="18" y="18"/>
                      </a:cubicBezTo>
                      <a:cubicBezTo>
                        <a:pt x="18" y="22"/>
                        <a:pt x="14" y="25"/>
                        <a:pt x="8" y="25"/>
                      </a:cubicBezTo>
                      <a:cubicBezTo>
                        <a:pt x="5" y="25"/>
                        <a:pt x="2" y="24"/>
                        <a:pt x="0" y="24"/>
                      </a:cubicBezTo>
                      <a:lnTo>
                        <a:pt x="2" y="1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9" name="Freeform 10"/>
                <p:cNvSpPr>
                  <a:spLocks noEditPoints="1"/>
                </p:cNvSpPr>
                <p:nvPr/>
              </p:nvSpPr>
              <p:spPr bwMode="auto">
                <a:xfrm>
                  <a:off x="5770562" y="3919538"/>
                  <a:ext cx="71437" cy="93663"/>
                </a:xfrm>
                <a:custGeom>
                  <a:avLst/>
                  <a:gdLst>
                    <a:gd name="T0" fmla="*/ 11 w 19"/>
                    <a:gd name="T1" fmla="*/ 25 h 25"/>
                    <a:gd name="T2" fmla="*/ 11 w 19"/>
                    <a:gd name="T3" fmla="*/ 19 h 25"/>
                    <a:gd name="T4" fmla="*/ 0 w 19"/>
                    <a:gd name="T5" fmla="*/ 19 h 25"/>
                    <a:gd name="T6" fmla="*/ 0 w 19"/>
                    <a:gd name="T7" fmla="*/ 15 h 25"/>
                    <a:gd name="T8" fmla="*/ 10 w 19"/>
                    <a:gd name="T9" fmla="*/ 0 h 25"/>
                    <a:gd name="T10" fmla="*/ 17 w 19"/>
                    <a:gd name="T11" fmla="*/ 0 h 25"/>
                    <a:gd name="T12" fmla="*/ 17 w 19"/>
                    <a:gd name="T13" fmla="*/ 15 h 25"/>
                    <a:gd name="T14" fmla="*/ 19 w 19"/>
                    <a:gd name="T15" fmla="*/ 15 h 25"/>
                    <a:gd name="T16" fmla="*/ 19 w 19"/>
                    <a:gd name="T17" fmla="*/ 19 h 25"/>
                    <a:gd name="T18" fmla="*/ 17 w 19"/>
                    <a:gd name="T19" fmla="*/ 19 h 25"/>
                    <a:gd name="T20" fmla="*/ 17 w 19"/>
                    <a:gd name="T21" fmla="*/ 25 h 25"/>
                    <a:gd name="T22" fmla="*/ 11 w 19"/>
                    <a:gd name="T23" fmla="*/ 25 h 25"/>
                    <a:gd name="T24" fmla="*/ 11 w 19"/>
                    <a:gd name="T25" fmla="*/ 15 h 25"/>
                    <a:gd name="T26" fmla="*/ 11 w 19"/>
                    <a:gd name="T27" fmla="*/ 9 h 25"/>
                    <a:gd name="T28" fmla="*/ 11 w 19"/>
                    <a:gd name="T29" fmla="*/ 5 h 25"/>
                    <a:gd name="T30" fmla="*/ 11 w 19"/>
                    <a:gd name="T31" fmla="*/ 5 h 25"/>
                    <a:gd name="T32" fmla="*/ 9 w 19"/>
                    <a:gd name="T33" fmla="*/ 9 h 25"/>
                    <a:gd name="T34" fmla="*/ 6 w 19"/>
                    <a:gd name="T35" fmla="*/ 15 h 25"/>
                    <a:gd name="T36" fmla="*/ 6 w 19"/>
                    <a:gd name="T37" fmla="*/ 15 h 25"/>
                    <a:gd name="T38" fmla="*/ 11 w 19"/>
                    <a:gd name="T39" fmla="*/ 1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" h="25">
                      <a:moveTo>
                        <a:pt x="11" y="25"/>
                      </a:moveTo>
                      <a:cubicBezTo>
                        <a:pt x="11" y="19"/>
                        <a:pt x="11" y="19"/>
                        <a:pt x="11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15"/>
                        <a:pt x="17" y="15"/>
                        <a:pt x="17" y="1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19" y="19"/>
                        <a:pt x="19" y="19"/>
                        <a:pt x="19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7" y="25"/>
                        <a:pt x="17" y="25"/>
                        <a:pt x="17" y="25"/>
                      </a:cubicBezTo>
                      <a:lnTo>
                        <a:pt x="11" y="25"/>
                      </a:lnTo>
                      <a:close/>
                      <a:moveTo>
                        <a:pt x="11" y="15"/>
                      </a:move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8"/>
                        <a:pt x="11" y="6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0" y="6"/>
                        <a:pt x="10" y="8"/>
                        <a:pt x="9" y="9"/>
                      </a:cubicBezTo>
                      <a:cubicBezTo>
                        <a:pt x="6" y="15"/>
                        <a:pt x="6" y="15"/>
                        <a:pt x="6" y="15"/>
                      </a:cubicBezTo>
                      <a:cubicBezTo>
                        <a:pt x="6" y="15"/>
                        <a:pt x="6" y="15"/>
                        <a:pt x="6" y="15"/>
                      </a:cubicBezTo>
                      <a:lnTo>
                        <a:pt x="11" y="1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0" name="Freeform 11"/>
                <p:cNvSpPr>
                  <a:spLocks/>
                </p:cNvSpPr>
                <p:nvPr/>
              </p:nvSpPr>
              <p:spPr bwMode="auto">
                <a:xfrm>
                  <a:off x="5529262" y="4160838"/>
                  <a:ext cx="68262" cy="93663"/>
                </a:xfrm>
                <a:custGeom>
                  <a:avLst/>
                  <a:gdLst>
                    <a:gd name="T0" fmla="*/ 17 w 18"/>
                    <a:gd name="T1" fmla="*/ 5 h 25"/>
                    <a:gd name="T2" fmla="*/ 7 w 18"/>
                    <a:gd name="T3" fmla="*/ 5 h 25"/>
                    <a:gd name="T4" fmla="*/ 7 w 18"/>
                    <a:gd name="T5" fmla="*/ 9 h 25"/>
                    <a:gd name="T6" fmla="*/ 8 w 18"/>
                    <a:gd name="T7" fmla="*/ 8 h 25"/>
                    <a:gd name="T8" fmla="*/ 15 w 18"/>
                    <a:gd name="T9" fmla="*/ 10 h 25"/>
                    <a:gd name="T10" fmla="*/ 18 w 18"/>
                    <a:gd name="T11" fmla="*/ 16 h 25"/>
                    <a:gd name="T12" fmla="*/ 7 w 18"/>
                    <a:gd name="T13" fmla="*/ 25 h 25"/>
                    <a:gd name="T14" fmla="*/ 0 w 18"/>
                    <a:gd name="T15" fmla="*/ 23 h 25"/>
                    <a:gd name="T16" fmla="*/ 1 w 18"/>
                    <a:gd name="T17" fmla="*/ 19 h 25"/>
                    <a:gd name="T18" fmla="*/ 7 w 18"/>
                    <a:gd name="T19" fmla="*/ 20 h 25"/>
                    <a:gd name="T20" fmla="*/ 12 w 18"/>
                    <a:gd name="T21" fmla="*/ 17 h 25"/>
                    <a:gd name="T22" fmla="*/ 5 w 18"/>
                    <a:gd name="T23" fmla="*/ 13 h 25"/>
                    <a:gd name="T24" fmla="*/ 2 w 18"/>
                    <a:gd name="T25" fmla="*/ 13 h 25"/>
                    <a:gd name="T26" fmla="*/ 3 w 18"/>
                    <a:gd name="T27" fmla="*/ 0 h 25"/>
                    <a:gd name="T28" fmla="*/ 17 w 18"/>
                    <a:gd name="T29" fmla="*/ 0 h 25"/>
                    <a:gd name="T30" fmla="*/ 17 w 18"/>
                    <a:gd name="T31" fmla="*/ 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" h="25">
                      <a:moveTo>
                        <a:pt x="17" y="5"/>
                      </a:move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7" y="8"/>
                        <a:pt x="8" y="8"/>
                        <a:pt x="8" y="8"/>
                      </a:cubicBezTo>
                      <a:cubicBezTo>
                        <a:pt x="10" y="8"/>
                        <a:pt x="13" y="9"/>
                        <a:pt x="15" y="10"/>
                      </a:cubicBezTo>
                      <a:cubicBezTo>
                        <a:pt x="16" y="11"/>
                        <a:pt x="18" y="13"/>
                        <a:pt x="18" y="16"/>
                      </a:cubicBezTo>
                      <a:cubicBezTo>
                        <a:pt x="18" y="21"/>
                        <a:pt x="14" y="25"/>
                        <a:pt x="7" y="25"/>
                      </a:cubicBezTo>
                      <a:cubicBezTo>
                        <a:pt x="4" y="25"/>
                        <a:pt x="2" y="24"/>
                        <a:pt x="0" y="23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2" y="20"/>
                        <a:pt x="5" y="20"/>
                        <a:pt x="7" y="20"/>
                      </a:cubicBezTo>
                      <a:cubicBezTo>
                        <a:pt x="9" y="20"/>
                        <a:pt x="12" y="19"/>
                        <a:pt x="12" y="17"/>
                      </a:cubicBezTo>
                      <a:cubicBezTo>
                        <a:pt x="12" y="14"/>
                        <a:pt x="10" y="13"/>
                        <a:pt x="5" y="13"/>
                      </a:cubicBezTo>
                      <a:cubicBezTo>
                        <a:pt x="4" y="13"/>
                        <a:pt x="3" y="13"/>
                        <a:pt x="2" y="13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5"/>
                        <a:pt x="17" y="5"/>
                        <a:pt x="17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1" name="Freeform 12"/>
                <p:cNvSpPr>
                  <a:spLocks noEditPoints="1"/>
                </p:cNvSpPr>
                <p:nvPr/>
              </p:nvSpPr>
              <p:spPr bwMode="auto">
                <a:xfrm>
                  <a:off x="5180012" y="4254500"/>
                  <a:ext cx="66675" cy="93663"/>
                </a:xfrm>
                <a:custGeom>
                  <a:avLst/>
                  <a:gdLst>
                    <a:gd name="T0" fmla="*/ 16 w 18"/>
                    <a:gd name="T1" fmla="*/ 4 h 25"/>
                    <a:gd name="T2" fmla="*/ 13 w 18"/>
                    <a:gd name="T3" fmla="*/ 4 h 25"/>
                    <a:gd name="T4" fmla="*/ 5 w 18"/>
                    <a:gd name="T5" fmla="*/ 10 h 25"/>
                    <a:gd name="T6" fmla="*/ 6 w 18"/>
                    <a:gd name="T7" fmla="*/ 10 h 25"/>
                    <a:gd name="T8" fmla="*/ 11 w 18"/>
                    <a:gd name="T9" fmla="*/ 8 h 25"/>
                    <a:gd name="T10" fmla="*/ 18 w 18"/>
                    <a:gd name="T11" fmla="*/ 16 h 25"/>
                    <a:gd name="T12" fmla="*/ 9 w 18"/>
                    <a:gd name="T13" fmla="*/ 25 h 25"/>
                    <a:gd name="T14" fmla="*/ 0 w 18"/>
                    <a:gd name="T15" fmla="*/ 14 h 25"/>
                    <a:gd name="T16" fmla="*/ 4 w 18"/>
                    <a:gd name="T17" fmla="*/ 3 h 25"/>
                    <a:gd name="T18" fmla="*/ 13 w 18"/>
                    <a:gd name="T19" fmla="*/ 0 h 25"/>
                    <a:gd name="T20" fmla="*/ 16 w 18"/>
                    <a:gd name="T21" fmla="*/ 0 h 25"/>
                    <a:gd name="T22" fmla="*/ 16 w 18"/>
                    <a:gd name="T23" fmla="*/ 4 h 25"/>
                    <a:gd name="T24" fmla="*/ 12 w 18"/>
                    <a:gd name="T25" fmla="*/ 16 h 25"/>
                    <a:gd name="T26" fmla="*/ 9 w 18"/>
                    <a:gd name="T27" fmla="*/ 12 h 25"/>
                    <a:gd name="T28" fmla="*/ 6 w 18"/>
                    <a:gd name="T29" fmla="*/ 14 h 25"/>
                    <a:gd name="T30" fmla="*/ 5 w 18"/>
                    <a:gd name="T31" fmla="*/ 16 h 25"/>
                    <a:gd name="T32" fmla="*/ 9 w 18"/>
                    <a:gd name="T33" fmla="*/ 21 h 25"/>
                    <a:gd name="T34" fmla="*/ 12 w 18"/>
                    <a:gd name="T35" fmla="*/ 16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8" h="25">
                      <a:moveTo>
                        <a:pt x="16" y="4"/>
                      </a:moveTo>
                      <a:cubicBezTo>
                        <a:pt x="15" y="4"/>
                        <a:pt x="14" y="4"/>
                        <a:pt x="13" y="4"/>
                      </a:cubicBezTo>
                      <a:cubicBezTo>
                        <a:pt x="8" y="5"/>
                        <a:pt x="6" y="7"/>
                        <a:pt x="5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7" y="9"/>
                        <a:pt x="8" y="8"/>
                        <a:pt x="11" y="8"/>
                      </a:cubicBezTo>
                      <a:cubicBezTo>
                        <a:pt x="15" y="8"/>
                        <a:pt x="18" y="11"/>
                        <a:pt x="18" y="16"/>
                      </a:cubicBezTo>
                      <a:cubicBezTo>
                        <a:pt x="18" y="21"/>
                        <a:pt x="15" y="25"/>
                        <a:pt x="9" y="25"/>
                      </a:cubicBezTo>
                      <a:cubicBezTo>
                        <a:pt x="3" y="25"/>
                        <a:pt x="0" y="20"/>
                        <a:pt x="0" y="14"/>
                      </a:cubicBezTo>
                      <a:cubicBezTo>
                        <a:pt x="0" y="10"/>
                        <a:pt x="1" y="6"/>
                        <a:pt x="4" y="3"/>
                      </a:cubicBezTo>
                      <a:cubicBezTo>
                        <a:pt x="6" y="1"/>
                        <a:pt x="10" y="0"/>
                        <a:pt x="13" y="0"/>
                      </a:cubicBezTo>
                      <a:cubicBezTo>
                        <a:pt x="14" y="0"/>
                        <a:pt x="15" y="0"/>
                        <a:pt x="16" y="0"/>
                      </a:cubicBezTo>
                      <a:cubicBezTo>
                        <a:pt x="16" y="4"/>
                        <a:pt x="16" y="4"/>
                        <a:pt x="16" y="4"/>
                      </a:cubicBezTo>
                      <a:close/>
                      <a:moveTo>
                        <a:pt x="12" y="16"/>
                      </a:moveTo>
                      <a:cubicBezTo>
                        <a:pt x="12" y="14"/>
                        <a:pt x="11" y="12"/>
                        <a:pt x="9" y="12"/>
                      </a:cubicBezTo>
                      <a:cubicBezTo>
                        <a:pt x="7" y="12"/>
                        <a:pt x="6" y="13"/>
                        <a:pt x="6" y="14"/>
                      </a:cubicBezTo>
                      <a:cubicBezTo>
                        <a:pt x="5" y="15"/>
                        <a:pt x="5" y="15"/>
                        <a:pt x="5" y="16"/>
                      </a:cubicBezTo>
                      <a:cubicBezTo>
                        <a:pt x="5" y="18"/>
                        <a:pt x="7" y="21"/>
                        <a:pt x="9" y="21"/>
                      </a:cubicBezTo>
                      <a:cubicBezTo>
                        <a:pt x="11" y="21"/>
                        <a:pt x="12" y="19"/>
                        <a:pt x="12" y="1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2" name="Freeform 13"/>
                <p:cNvSpPr>
                  <a:spLocks/>
                </p:cNvSpPr>
                <p:nvPr/>
              </p:nvSpPr>
              <p:spPr bwMode="auto">
                <a:xfrm>
                  <a:off x="4848224" y="4160838"/>
                  <a:ext cx="63500" cy="93663"/>
                </a:xfrm>
                <a:custGeom>
                  <a:avLst/>
                  <a:gdLst>
                    <a:gd name="T0" fmla="*/ 40 w 40"/>
                    <a:gd name="T1" fmla="*/ 0 h 59"/>
                    <a:gd name="T2" fmla="*/ 40 w 40"/>
                    <a:gd name="T3" fmla="*/ 9 h 59"/>
                    <a:gd name="T4" fmla="*/ 16 w 40"/>
                    <a:gd name="T5" fmla="*/ 59 h 59"/>
                    <a:gd name="T6" fmla="*/ 2 w 40"/>
                    <a:gd name="T7" fmla="*/ 59 h 59"/>
                    <a:gd name="T8" fmla="*/ 26 w 40"/>
                    <a:gd name="T9" fmla="*/ 12 h 59"/>
                    <a:gd name="T10" fmla="*/ 26 w 40"/>
                    <a:gd name="T11" fmla="*/ 12 h 59"/>
                    <a:gd name="T12" fmla="*/ 0 w 40"/>
                    <a:gd name="T13" fmla="*/ 12 h 59"/>
                    <a:gd name="T14" fmla="*/ 0 w 40"/>
                    <a:gd name="T15" fmla="*/ 0 h 59"/>
                    <a:gd name="T16" fmla="*/ 40 w 40"/>
                    <a:gd name="T17" fmla="*/ 0 h 59"/>
                    <a:gd name="T18" fmla="*/ 40 w 40"/>
                    <a:gd name="T19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0" h="59">
                      <a:moveTo>
                        <a:pt x="40" y="0"/>
                      </a:moveTo>
                      <a:lnTo>
                        <a:pt x="40" y="9"/>
                      </a:lnTo>
                      <a:lnTo>
                        <a:pt x="16" y="59"/>
                      </a:lnTo>
                      <a:lnTo>
                        <a:pt x="2" y="59"/>
                      </a:lnTo>
                      <a:lnTo>
                        <a:pt x="26" y="12"/>
                      </a:lnTo>
                      <a:lnTo>
                        <a:pt x="26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3" name="Freeform 14"/>
                <p:cNvSpPr>
                  <a:spLocks noEditPoints="1"/>
                </p:cNvSpPr>
                <p:nvPr/>
              </p:nvSpPr>
              <p:spPr bwMode="auto">
                <a:xfrm>
                  <a:off x="4584699" y="3919538"/>
                  <a:ext cx="66675" cy="93663"/>
                </a:xfrm>
                <a:custGeom>
                  <a:avLst/>
                  <a:gdLst>
                    <a:gd name="T0" fmla="*/ 4 w 18"/>
                    <a:gd name="T1" fmla="*/ 12 h 25"/>
                    <a:gd name="T2" fmla="*/ 0 w 18"/>
                    <a:gd name="T3" fmla="*/ 7 h 25"/>
                    <a:gd name="T4" fmla="*/ 9 w 18"/>
                    <a:gd name="T5" fmla="*/ 0 h 25"/>
                    <a:gd name="T6" fmla="*/ 17 w 18"/>
                    <a:gd name="T7" fmla="*/ 6 h 25"/>
                    <a:gd name="T8" fmla="*/ 13 w 18"/>
                    <a:gd name="T9" fmla="*/ 12 h 25"/>
                    <a:gd name="T10" fmla="*/ 13 w 18"/>
                    <a:gd name="T11" fmla="*/ 12 h 25"/>
                    <a:gd name="T12" fmla="*/ 18 w 18"/>
                    <a:gd name="T13" fmla="*/ 18 h 25"/>
                    <a:gd name="T14" fmla="*/ 9 w 18"/>
                    <a:gd name="T15" fmla="*/ 25 h 25"/>
                    <a:gd name="T16" fmla="*/ 0 w 18"/>
                    <a:gd name="T17" fmla="*/ 18 h 25"/>
                    <a:gd name="T18" fmla="*/ 4 w 18"/>
                    <a:gd name="T19" fmla="*/ 12 h 25"/>
                    <a:gd name="T20" fmla="*/ 4 w 18"/>
                    <a:gd name="T21" fmla="*/ 12 h 25"/>
                    <a:gd name="T22" fmla="*/ 12 w 18"/>
                    <a:gd name="T23" fmla="*/ 18 h 25"/>
                    <a:gd name="T24" fmla="*/ 8 w 18"/>
                    <a:gd name="T25" fmla="*/ 14 h 25"/>
                    <a:gd name="T26" fmla="*/ 5 w 18"/>
                    <a:gd name="T27" fmla="*/ 18 h 25"/>
                    <a:gd name="T28" fmla="*/ 9 w 18"/>
                    <a:gd name="T29" fmla="*/ 21 h 25"/>
                    <a:gd name="T30" fmla="*/ 12 w 18"/>
                    <a:gd name="T31" fmla="*/ 18 h 25"/>
                    <a:gd name="T32" fmla="*/ 6 w 18"/>
                    <a:gd name="T33" fmla="*/ 7 h 25"/>
                    <a:gd name="T34" fmla="*/ 9 w 18"/>
                    <a:gd name="T35" fmla="*/ 10 h 25"/>
                    <a:gd name="T36" fmla="*/ 12 w 18"/>
                    <a:gd name="T37" fmla="*/ 7 h 25"/>
                    <a:gd name="T38" fmla="*/ 9 w 18"/>
                    <a:gd name="T39" fmla="*/ 4 h 25"/>
                    <a:gd name="T40" fmla="*/ 6 w 18"/>
                    <a:gd name="T41" fmla="*/ 7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8" h="25">
                      <a:moveTo>
                        <a:pt x="4" y="12"/>
                      </a:moveTo>
                      <a:cubicBezTo>
                        <a:pt x="2" y="11"/>
                        <a:pt x="0" y="9"/>
                        <a:pt x="0" y="7"/>
                      </a:cubicBezTo>
                      <a:cubicBezTo>
                        <a:pt x="0" y="3"/>
                        <a:pt x="4" y="0"/>
                        <a:pt x="9" y="0"/>
                      </a:cubicBezTo>
                      <a:cubicBezTo>
                        <a:pt x="15" y="0"/>
                        <a:pt x="17" y="3"/>
                        <a:pt x="17" y="6"/>
                      </a:cubicBezTo>
                      <a:cubicBezTo>
                        <a:pt x="17" y="8"/>
                        <a:pt x="16" y="10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6" y="13"/>
                        <a:pt x="18" y="15"/>
                        <a:pt x="18" y="18"/>
                      </a:cubicBezTo>
                      <a:cubicBezTo>
                        <a:pt x="18" y="22"/>
                        <a:pt x="14" y="25"/>
                        <a:pt x="9" y="25"/>
                      </a:cubicBezTo>
                      <a:cubicBezTo>
                        <a:pt x="2" y="25"/>
                        <a:pt x="0" y="22"/>
                        <a:pt x="0" y="18"/>
                      </a:cubicBezTo>
                      <a:cubicBezTo>
                        <a:pt x="0" y="15"/>
                        <a:pt x="1" y="13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lose/>
                      <a:moveTo>
                        <a:pt x="12" y="18"/>
                      </a:moveTo>
                      <a:cubicBezTo>
                        <a:pt x="12" y="16"/>
                        <a:pt x="11" y="15"/>
                        <a:pt x="8" y="14"/>
                      </a:cubicBezTo>
                      <a:cubicBezTo>
                        <a:pt x="6" y="15"/>
                        <a:pt x="5" y="16"/>
                        <a:pt x="5" y="18"/>
                      </a:cubicBezTo>
                      <a:cubicBezTo>
                        <a:pt x="5" y="20"/>
                        <a:pt x="7" y="21"/>
                        <a:pt x="9" y="21"/>
                      </a:cubicBezTo>
                      <a:cubicBezTo>
                        <a:pt x="11" y="21"/>
                        <a:pt x="12" y="20"/>
                        <a:pt x="12" y="18"/>
                      </a:cubicBezTo>
                      <a:close/>
                      <a:moveTo>
                        <a:pt x="6" y="7"/>
                      </a:moveTo>
                      <a:cubicBezTo>
                        <a:pt x="6" y="8"/>
                        <a:pt x="7" y="9"/>
                        <a:pt x="9" y="10"/>
                      </a:cubicBezTo>
                      <a:cubicBezTo>
                        <a:pt x="10" y="10"/>
                        <a:pt x="12" y="8"/>
                        <a:pt x="12" y="7"/>
                      </a:cubicBezTo>
                      <a:cubicBezTo>
                        <a:pt x="12" y="5"/>
                        <a:pt x="11" y="4"/>
                        <a:pt x="9" y="4"/>
                      </a:cubicBezTo>
                      <a:cubicBezTo>
                        <a:pt x="7" y="4"/>
                        <a:pt x="6" y="5"/>
                        <a:pt x="6" y="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4" name="Freeform 15"/>
                <p:cNvSpPr>
                  <a:spLocks noEditPoints="1"/>
                </p:cNvSpPr>
                <p:nvPr/>
              </p:nvSpPr>
              <p:spPr bwMode="auto">
                <a:xfrm>
                  <a:off x="4475162" y="3554413"/>
                  <a:ext cx="66675" cy="93663"/>
                </a:xfrm>
                <a:custGeom>
                  <a:avLst/>
                  <a:gdLst>
                    <a:gd name="T0" fmla="*/ 2 w 18"/>
                    <a:gd name="T1" fmla="*/ 21 h 25"/>
                    <a:gd name="T2" fmla="*/ 4 w 18"/>
                    <a:gd name="T3" fmla="*/ 21 h 25"/>
                    <a:gd name="T4" fmla="*/ 9 w 18"/>
                    <a:gd name="T5" fmla="*/ 19 h 25"/>
                    <a:gd name="T6" fmla="*/ 12 w 18"/>
                    <a:gd name="T7" fmla="*/ 15 h 25"/>
                    <a:gd name="T8" fmla="*/ 12 w 18"/>
                    <a:gd name="T9" fmla="*/ 15 h 25"/>
                    <a:gd name="T10" fmla="*/ 7 w 18"/>
                    <a:gd name="T11" fmla="*/ 16 h 25"/>
                    <a:gd name="T12" fmla="*/ 0 w 18"/>
                    <a:gd name="T13" fmla="*/ 9 h 25"/>
                    <a:gd name="T14" fmla="*/ 9 w 18"/>
                    <a:gd name="T15" fmla="*/ 0 h 25"/>
                    <a:gd name="T16" fmla="*/ 18 w 18"/>
                    <a:gd name="T17" fmla="*/ 11 h 25"/>
                    <a:gd name="T18" fmla="*/ 14 w 18"/>
                    <a:gd name="T19" fmla="*/ 22 h 25"/>
                    <a:gd name="T20" fmla="*/ 4 w 18"/>
                    <a:gd name="T21" fmla="*/ 25 h 25"/>
                    <a:gd name="T22" fmla="*/ 2 w 18"/>
                    <a:gd name="T23" fmla="*/ 25 h 25"/>
                    <a:gd name="T24" fmla="*/ 2 w 18"/>
                    <a:gd name="T25" fmla="*/ 21 h 25"/>
                    <a:gd name="T26" fmla="*/ 5 w 18"/>
                    <a:gd name="T27" fmla="*/ 8 h 25"/>
                    <a:gd name="T28" fmla="*/ 9 w 18"/>
                    <a:gd name="T29" fmla="*/ 12 h 25"/>
                    <a:gd name="T30" fmla="*/ 12 w 18"/>
                    <a:gd name="T31" fmla="*/ 11 h 25"/>
                    <a:gd name="T32" fmla="*/ 12 w 18"/>
                    <a:gd name="T33" fmla="*/ 9 h 25"/>
                    <a:gd name="T34" fmla="*/ 8 w 18"/>
                    <a:gd name="T35" fmla="*/ 4 h 25"/>
                    <a:gd name="T36" fmla="*/ 5 w 18"/>
                    <a:gd name="T37" fmla="*/ 8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8" h="25">
                      <a:moveTo>
                        <a:pt x="2" y="21"/>
                      </a:moveTo>
                      <a:cubicBezTo>
                        <a:pt x="2" y="21"/>
                        <a:pt x="3" y="21"/>
                        <a:pt x="4" y="21"/>
                      </a:cubicBezTo>
                      <a:cubicBezTo>
                        <a:pt x="6" y="21"/>
                        <a:pt x="8" y="20"/>
                        <a:pt x="9" y="19"/>
                      </a:cubicBezTo>
                      <a:cubicBezTo>
                        <a:pt x="11" y="18"/>
                        <a:pt x="12" y="17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1" y="16"/>
                        <a:pt x="9" y="16"/>
                        <a:pt x="7" y="16"/>
                      </a:cubicBezTo>
                      <a:cubicBezTo>
                        <a:pt x="3" y="16"/>
                        <a:pt x="0" y="14"/>
                        <a:pt x="0" y="9"/>
                      </a:cubicBezTo>
                      <a:cubicBezTo>
                        <a:pt x="0" y="4"/>
                        <a:pt x="3" y="0"/>
                        <a:pt x="9" y="0"/>
                      </a:cubicBezTo>
                      <a:cubicBezTo>
                        <a:pt x="15" y="0"/>
                        <a:pt x="18" y="5"/>
                        <a:pt x="18" y="11"/>
                      </a:cubicBezTo>
                      <a:cubicBezTo>
                        <a:pt x="18" y="16"/>
                        <a:pt x="16" y="19"/>
                        <a:pt x="14" y="22"/>
                      </a:cubicBezTo>
                      <a:cubicBezTo>
                        <a:pt x="11" y="24"/>
                        <a:pt x="8" y="25"/>
                        <a:pt x="4" y="25"/>
                      </a:cubicBezTo>
                      <a:cubicBezTo>
                        <a:pt x="3" y="25"/>
                        <a:pt x="2" y="25"/>
                        <a:pt x="2" y="25"/>
                      </a:cubicBezTo>
                      <a:cubicBezTo>
                        <a:pt x="2" y="21"/>
                        <a:pt x="2" y="21"/>
                        <a:pt x="2" y="21"/>
                      </a:cubicBezTo>
                      <a:close/>
                      <a:moveTo>
                        <a:pt x="5" y="8"/>
                      </a:moveTo>
                      <a:cubicBezTo>
                        <a:pt x="5" y="11"/>
                        <a:pt x="6" y="12"/>
                        <a:pt x="9" y="12"/>
                      </a:cubicBezTo>
                      <a:cubicBezTo>
                        <a:pt x="10" y="12"/>
                        <a:pt x="11" y="12"/>
                        <a:pt x="12" y="11"/>
                      </a:cubicBezTo>
                      <a:cubicBezTo>
                        <a:pt x="12" y="10"/>
                        <a:pt x="12" y="10"/>
                        <a:pt x="12" y="9"/>
                      </a:cubicBezTo>
                      <a:cubicBezTo>
                        <a:pt x="12" y="7"/>
                        <a:pt x="11" y="4"/>
                        <a:pt x="8" y="4"/>
                      </a:cubicBezTo>
                      <a:cubicBezTo>
                        <a:pt x="7" y="4"/>
                        <a:pt x="5" y="6"/>
                        <a:pt x="5" y="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5" name="Freeform 16"/>
                <p:cNvSpPr>
                  <a:spLocks/>
                </p:cNvSpPr>
                <p:nvPr/>
              </p:nvSpPr>
              <p:spPr bwMode="auto">
                <a:xfrm>
                  <a:off x="4591049" y="3214688"/>
                  <a:ext cx="41275" cy="90488"/>
                </a:xfrm>
                <a:custGeom>
                  <a:avLst/>
                  <a:gdLst>
                    <a:gd name="T0" fmla="*/ 15 w 26"/>
                    <a:gd name="T1" fmla="*/ 12 h 57"/>
                    <a:gd name="T2" fmla="*/ 12 w 26"/>
                    <a:gd name="T3" fmla="*/ 12 h 57"/>
                    <a:gd name="T4" fmla="*/ 3 w 26"/>
                    <a:gd name="T5" fmla="*/ 17 h 57"/>
                    <a:gd name="T6" fmla="*/ 0 w 26"/>
                    <a:gd name="T7" fmla="*/ 7 h 57"/>
                    <a:gd name="T8" fmla="*/ 15 w 26"/>
                    <a:gd name="T9" fmla="*/ 0 h 57"/>
                    <a:gd name="T10" fmla="*/ 26 w 26"/>
                    <a:gd name="T11" fmla="*/ 0 h 57"/>
                    <a:gd name="T12" fmla="*/ 26 w 26"/>
                    <a:gd name="T13" fmla="*/ 57 h 57"/>
                    <a:gd name="T14" fmla="*/ 15 w 26"/>
                    <a:gd name="T15" fmla="*/ 57 h 57"/>
                    <a:gd name="T16" fmla="*/ 15 w 26"/>
                    <a:gd name="T17" fmla="*/ 12 h 57"/>
                    <a:gd name="T18" fmla="*/ 15 w 26"/>
                    <a:gd name="T19" fmla="*/ 12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57">
                      <a:moveTo>
                        <a:pt x="15" y="12"/>
                      </a:moveTo>
                      <a:lnTo>
                        <a:pt x="12" y="12"/>
                      </a:lnTo>
                      <a:lnTo>
                        <a:pt x="3" y="17"/>
                      </a:lnTo>
                      <a:lnTo>
                        <a:pt x="0" y="7"/>
                      </a:lnTo>
                      <a:lnTo>
                        <a:pt x="15" y="0"/>
                      </a:lnTo>
                      <a:lnTo>
                        <a:pt x="26" y="0"/>
                      </a:lnTo>
                      <a:lnTo>
                        <a:pt x="26" y="57"/>
                      </a:lnTo>
                      <a:lnTo>
                        <a:pt x="15" y="57"/>
                      </a:lnTo>
                      <a:lnTo>
                        <a:pt x="15" y="12"/>
                      </a:lnTo>
                      <a:lnTo>
                        <a:pt x="15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6" name="Freeform 17"/>
                <p:cNvSpPr>
                  <a:spLocks noEditPoints="1"/>
                </p:cNvSpPr>
                <p:nvPr/>
              </p:nvSpPr>
              <p:spPr bwMode="auto">
                <a:xfrm>
                  <a:off x="4645024" y="3214688"/>
                  <a:ext cx="66675" cy="93663"/>
                </a:xfrm>
                <a:custGeom>
                  <a:avLst/>
                  <a:gdLst>
                    <a:gd name="T0" fmla="*/ 18 w 18"/>
                    <a:gd name="T1" fmla="*/ 12 h 25"/>
                    <a:gd name="T2" fmla="*/ 9 w 18"/>
                    <a:gd name="T3" fmla="*/ 25 h 25"/>
                    <a:gd name="T4" fmla="*/ 0 w 18"/>
                    <a:gd name="T5" fmla="*/ 12 h 25"/>
                    <a:gd name="T6" fmla="*/ 9 w 18"/>
                    <a:gd name="T7" fmla="*/ 0 h 25"/>
                    <a:gd name="T8" fmla="*/ 18 w 18"/>
                    <a:gd name="T9" fmla="*/ 12 h 25"/>
                    <a:gd name="T10" fmla="*/ 5 w 18"/>
                    <a:gd name="T11" fmla="*/ 12 h 25"/>
                    <a:gd name="T12" fmla="*/ 9 w 18"/>
                    <a:gd name="T13" fmla="*/ 20 h 25"/>
                    <a:gd name="T14" fmla="*/ 12 w 18"/>
                    <a:gd name="T15" fmla="*/ 12 h 25"/>
                    <a:gd name="T16" fmla="*/ 9 w 18"/>
                    <a:gd name="T17" fmla="*/ 4 h 25"/>
                    <a:gd name="T18" fmla="*/ 5 w 18"/>
                    <a:gd name="T19" fmla="*/ 1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" h="25">
                      <a:moveTo>
                        <a:pt x="18" y="12"/>
                      </a:moveTo>
                      <a:cubicBezTo>
                        <a:pt x="18" y="20"/>
                        <a:pt x="15" y="25"/>
                        <a:pt x="9" y="25"/>
                      </a:cubicBezTo>
                      <a:cubicBezTo>
                        <a:pt x="2" y="25"/>
                        <a:pt x="0" y="19"/>
                        <a:pt x="0" y="12"/>
                      </a:cubicBezTo>
                      <a:cubicBezTo>
                        <a:pt x="0" y="5"/>
                        <a:pt x="3" y="0"/>
                        <a:pt x="9" y="0"/>
                      </a:cubicBezTo>
                      <a:cubicBezTo>
                        <a:pt x="15" y="0"/>
                        <a:pt x="18" y="5"/>
                        <a:pt x="18" y="12"/>
                      </a:cubicBezTo>
                      <a:close/>
                      <a:moveTo>
                        <a:pt x="5" y="12"/>
                      </a:moveTo>
                      <a:cubicBezTo>
                        <a:pt x="5" y="18"/>
                        <a:pt x="7" y="20"/>
                        <a:pt x="9" y="20"/>
                      </a:cubicBezTo>
                      <a:cubicBezTo>
                        <a:pt x="11" y="20"/>
                        <a:pt x="12" y="18"/>
                        <a:pt x="12" y="12"/>
                      </a:cubicBezTo>
                      <a:cubicBezTo>
                        <a:pt x="12" y="7"/>
                        <a:pt x="11" y="4"/>
                        <a:pt x="9" y="4"/>
                      </a:cubicBezTo>
                      <a:cubicBezTo>
                        <a:pt x="7" y="4"/>
                        <a:pt x="5" y="7"/>
                        <a:pt x="5" y="1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7" name="Freeform 18"/>
                <p:cNvSpPr>
                  <a:spLocks/>
                </p:cNvSpPr>
                <p:nvPr/>
              </p:nvSpPr>
              <p:spPr bwMode="auto">
                <a:xfrm>
                  <a:off x="4829174" y="2973388"/>
                  <a:ext cx="41275" cy="93663"/>
                </a:xfrm>
                <a:custGeom>
                  <a:avLst/>
                  <a:gdLst>
                    <a:gd name="T0" fmla="*/ 12 w 26"/>
                    <a:gd name="T1" fmla="*/ 12 h 59"/>
                    <a:gd name="T2" fmla="*/ 12 w 26"/>
                    <a:gd name="T3" fmla="*/ 12 h 59"/>
                    <a:gd name="T4" fmla="*/ 2 w 26"/>
                    <a:gd name="T5" fmla="*/ 19 h 59"/>
                    <a:gd name="T6" fmla="*/ 0 w 26"/>
                    <a:gd name="T7" fmla="*/ 7 h 59"/>
                    <a:gd name="T8" fmla="*/ 14 w 26"/>
                    <a:gd name="T9" fmla="*/ 0 h 59"/>
                    <a:gd name="T10" fmla="*/ 26 w 26"/>
                    <a:gd name="T11" fmla="*/ 0 h 59"/>
                    <a:gd name="T12" fmla="*/ 26 w 26"/>
                    <a:gd name="T13" fmla="*/ 59 h 59"/>
                    <a:gd name="T14" fmla="*/ 12 w 26"/>
                    <a:gd name="T15" fmla="*/ 59 h 59"/>
                    <a:gd name="T16" fmla="*/ 12 w 26"/>
                    <a:gd name="T17" fmla="*/ 12 h 59"/>
                    <a:gd name="T18" fmla="*/ 12 w 26"/>
                    <a:gd name="T19" fmla="*/ 12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59">
                      <a:moveTo>
                        <a:pt x="12" y="12"/>
                      </a:moveTo>
                      <a:lnTo>
                        <a:pt x="12" y="12"/>
                      </a:lnTo>
                      <a:lnTo>
                        <a:pt x="2" y="19"/>
                      </a:lnTo>
                      <a:lnTo>
                        <a:pt x="0" y="7"/>
                      </a:lnTo>
                      <a:lnTo>
                        <a:pt x="14" y="0"/>
                      </a:lnTo>
                      <a:lnTo>
                        <a:pt x="26" y="0"/>
                      </a:lnTo>
                      <a:lnTo>
                        <a:pt x="26" y="59"/>
                      </a:lnTo>
                      <a:lnTo>
                        <a:pt x="12" y="59"/>
                      </a:lnTo>
                      <a:lnTo>
                        <a:pt x="12" y="12"/>
                      </a:lnTo>
                      <a:lnTo>
                        <a:pt x="12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8" name="Freeform 19"/>
                <p:cNvSpPr>
                  <a:spLocks/>
                </p:cNvSpPr>
                <p:nvPr/>
              </p:nvSpPr>
              <p:spPr bwMode="auto">
                <a:xfrm>
                  <a:off x="4889499" y="2973388"/>
                  <a:ext cx="41275" cy="93663"/>
                </a:xfrm>
                <a:custGeom>
                  <a:avLst/>
                  <a:gdLst>
                    <a:gd name="T0" fmla="*/ 14 w 26"/>
                    <a:gd name="T1" fmla="*/ 12 h 59"/>
                    <a:gd name="T2" fmla="*/ 14 w 26"/>
                    <a:gd name="T3" fmla="*/ 12 h 59"/>
                    <a:gd name="T4" fmla="*/ 2 w 26"/>
                    <a:gd name="T5" fmla="*/ 19 h 59"/>
                    <a:gd name="T6" fmla="*/ 0 w 26"/>
                    <a:gd name="T7" fmla="*/ 7 h 59"/>
                    <a:gd name="T8" fmla="*/ 16 w 26"/>
                    <a:gd name="T9" fmla="*/ 0 h 59"/>
                    <a:gd name="T10" fmla="*/ 26 w 26"/>
                    <a:gd name="T11" fmla="*/ 0 h 59"/>
                    <a:gd name="T12" fmla="*/ 26 w 26"/>
                    <a:gd name="T13" fmla="*/ 59 h 59"/>
                    <a:gd name="T14" fmla="*/ 14 w 26"/>
                    <a:gd name="T15" fmla="*/ 59 h 59"/>
                    <a:gd name="T16" fmla="*/ 14 w 26"/>
                    <a:gd name="T17" fmla="*/ 12 h 59"/>
                    <a:gd name="T18" fmla="*/ 14 w 26"/>
                    <a:gd name="T19" fmla="*/ 12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59">
                      <a:moveTo>
                        <a:pt x="14" y="12"/>
                      </a:moveTo>
                      <a:lnTo>
                        <a:pt x="14" y="12"/>
                      </a:lnTo>
                      <a:lnTo>
                        <a:pt x="2" y="19"/>
                      </a:lnTo>
                      <a:lnTo>
                        <a:pt x="0" y="7"/>
                      </a:lnTo>
                      <a:lnTo>
                        <a:pt x="16" y="0"/>
                      </a:lnTo>
                      <a:lnTo>
                        <a:pt x="26" y="0"/>
                      </a:lnTo>
                      <a:lnTo>
                        <a:pt x="26" y="59"/>
                      </a:lnTo>
                      <a:lnTo>
                        <a:pt x="14" y="59"/>
                      </a:lnTo>
                      <a:lnTo>
                        <a:pt x="14" y="12"/>
                      </a:lnTo>
                      <a:lnTo>
                        <a:pt x="14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9" name="Freeform 20"/>
                <p:cNvSpPr>
                  <a:spLocks/>
                </p:cNvSpPr>
                <p:nvPr/>
              </p:nvSpPr>
              <p:spPr bwMode="auto">
                <a:xfrm>
                  <a:off x="5141912" y="2874963"/>
                  <a:ext cx="41275" cy="90488"/>
                </a:xfrm>
                <a:custGeom>
                  <a:avLst/>
                  <a:gdLst>
                    <a:gd name="T0" fmla="*/ 12 w 26"/>
                    <a:gd name="T1" fmla="*/ 12 h 57"/>
                    <a:gd name="T2" fmla="*/ 12 w 26"/>
                    <a:gd name="T3" fmla="*/ 12 h 57"/>
                    <a:gd name="T4" fmla="*/ 2 w 26"/>
                    <a:gd name="T5" fmla="*/ 17 h 57"/>
                    <a:gd name="T6" fmla="*/ 0 w 26"/>
                    <a:gd name="T7" fmla="*/ 7 h 57"/>
                    <a:gd name="T8" fmla="*/ 14 w 26"/>
                    <a:gd name="T9" fmla="*/ 0 h 57"/>
                    <a:gd name="T10" fmla="*/ 26 w 26"/>
                    <a:gd name="T11" fmla="*/ 0 h 57"/>
                    <a:gd name="T12" fmla="*/ 26 w 26"/>
                    <a:gd name="T13" fmla="*/ 57 h 57"/>
                    <a:gd name="T14" fmla="*/ 12 w 26"/>
                    <a:gd name="T15" fmla="*/ 57 h 57"/>
                    <a:gd name="T16" fmla="*/ 12 w 26"/>
                    <a:gd name="T17" fmla="*/ 12 h 57"/>
                    <a:gd name="T18" fmla="*/ 12 w 26"/>
                    <a:gd name="T19" fmla="*/ 12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57">
                      <a:moveTo>
                        <a:pt x="12" y="12"/>
                      </a:moveTo>
                      <a:lnTo>
                        <a:pt x="12" y="12"/>
                      </a:lnTo>
                      <a:lnTo>
                        <a:pt x="2" y="17"/>
                      </a:lnTo>
                      <a:lnTo>
                        <a:pt x="0" y="7"/>
                      </a:lnTo>
                      <a:lnTo>
                        <a:pt x="14" y="0"/>
                      </a:lnTo>
                      <a:lnTo>
                        <a:pt x="26" y="0"/>
                      </a:lnTo>
                      <a:lnTo>
                        <a:pt x="26" y="57"/>
                      </a:lnTo>
                      <a:lnTo>
                        <a:pt x="12" y="57"/>
                      </a:lnTo>
                      <a:lnTo>
                        <a:pt x="12" y="12"/>
                      </a:lnTo>
                      <a:lnTo>
                        <a:pt x="12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0" name="Freeform 21"/>
                <p:cNvSpPr>
                  <a:spLocks/>
                </p:cNvSpPr>
                <p:nvPr/>
              </p:nvSpPr>
              <p:spPr bwMode="auto">
                <a:xfrm>
                  <a:off x="5202237" y="2874963"/>
                  <a:ext cx="68262" cy="90488"/>
                </a:xfrm>
                <a:custGeom>
                  <a:avLst/>
                  <a:gdLst>
                    <a:gd name="T0" fmla="*/ 0 w 18"/>
                    <a:gd name="T1" fmla="*/ 24 h 24"/>
                    <a:gd name="T2" fmla="*/ 0 w 18"/>
                    <a:gd name="T3" fmla="*/ 21 h 24"/>
                    <a:gd name="T4" fmla="*/ 3 w 18"/>
                    <a:gd name="T5" fmla="*/ 18 h 24"/>
                    <a:gd name="T6" fmla="*/ 11 w 18"/>
                    <a:gd name="T7" fmla="*/ 8 h 24"/>
                    <a:gd name="T8" fmla="*/ 7 w 18"/>
                    <a:gd name="T9" fmla="*/ 4 h 24"/>
                    <a:gd name="T10" fmla="*/ 2 w 18"/>
                    <a:gd name="T11" fmla="*/ 6 h 24"/>
                    <a:gd name="T12" fmla="*/ 1 w 18"/>
                    <a:gd name="T13" fmla="*/ 2 h 24"/>
                    <a:gd name="T14" fmla="*/ 9 w 18"/>
                    <a:gd name="T15" fmla="*/ 0 h 24"/>
                    <a:gd name="T16" fmla="*/ 17 w 18"/>
                    <a:gd name="T17" fmla="*/ 7 h 24"/>
                    <a:gd name="T18" fmla="*/ 11 w 18"/>
                    <a:gd name="T19" fmla="*/ 18 h 24"/>
                    <a:gd name="T20" fmla="*/ 8 w 18"/>
                    <a:gd name="T21" fmla="*/ 20 h 24"/>
                    <a:gd name="T22" fmla="*/ 8 w 18"/>
                    <a:gd name="T23" fmla="*/ 20 h 24"/>
                    <a:gd name="T24" fmla="*/ 18 w 18"/>
                    <a:gd name="T25" fmla="*/ 20 h 24"/>
                    <a:gd name="T26" fmla="*/ 18 w 18"/>
                    <a:gd name="T27" fmla="*/ 24 h 24"/>
                    <a:gd name="T28" fmla="*/ 0 w 18"/>
                    <a:gd name="T29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8" h="24">
                      <a:moveTo>
                        <a:pt x="0" y="24"/>
                      </a:move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9" y="13"/>
                        <a:pt x="11" y="11"/>
                        <a:pt x="11" y="8"/>
                      </a:cubicBezTo>
                      <a:cubicBezTo>
                        <a:pt x="11" y="6"/>
                        <a:pt x="10" y="4"/>
                        <a:pt x="7" y="4"/>
                      </a:cubicBezTo>
                      <a:cubicBezTo>
                        <a:pt x="5" y="4"/>
                        <a:pt x="3" y="5"/>
                        <a:pt x="2" y="6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1"/>
                        <a:pt x="5" y="0"/>
                        <a:pt x="9" y="0"/>
                      </a:cubicBezTo>
                      <a:cubicBezTo>
                        <a:pt x="14" y="0"/>
                        <a:pt x="17" y="3"/>
                        <a:pt x="17" y="7"/>
                      </a:cubicBezTo>
                      <a:cubicBezTo>
                        <a:pt x="17" y="11"/>
                        <a:pt x="14" y="15"/>
                        <a:pt x="11" y="18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1" name="Freeform 45"/>
                <p:cNvSpPr>
                  <a:spLocks/>
                </p:cNvSpPr>
                <p:nvPr/>
              </p:nvSpPr>
              <p:spPr bwMode="auto">
                <a:xfrm>
                  <a:off x="5510212" y="2965450"/>
                  <a:ext cx="42862" cy="90488"/>
                </a:xfrm>
                <a:custGeom>
                  <a:avLst/>
                  <a:gdLst>
                    <a:gd name="T0" fmla="*/ 12 w 27"/>
                    <a:gd name="T1" fmla="*/ 12 h 57"/>
                    <a:gd name="T2" fmla="*/ 12 w 27"/>
                    <a:gd name="T3" fmla="*/ 12 h 57"/>
                    <a:gd name="T4" fmla="*/ 3 w 27"/>
                    <a:gd name="T5" fmla="*/ 17 h 57"/>
                    <a:gd name="T6" fmla="*/ 0 w 27"/>
                    <a:gd name="T7" fmla="*/ 7 h 57"/>
                    <a:gd name="T8" fmla="*/ 15 w 27"/>
                    <a:gd name="T9" fmla="*/ 0 h 57"/>
                    <a:gd name="T10" fmla="*/ 27 w 27"/>
                    <a:gd name="T11" fmla="*/ 0 h 57"/>
                    <a:gd name="T12" fmla="*/ 27 w 27"/>
                    <a:gd name="T13" fmla="*/ 57 h 57"/>
                    <a:gd name="T14" fmla="*/ 12 w 27"/>
                    <a:gd name="T15" fmla="*/ 57 h 57"/>
                    <a:gd name="T16" fmla="*/ 12 w 27"/>
                    <a:gd name="T17" fmla="*/ 12 h 57"/>
                    <a:gd name="T18" fmla="*/ 12 w 27"/>
                    <a:gd name="T19" fmla="*/ 12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7" h="57">
                      <a:moveTo>
                        <a:pt x="12" y="12"/>
                      </a:moveTo>
                      <a:lnTo>
                        <a:pt x="12" y="12"/>
                      </a:lnTo>
                      <a:lnTo>
                        <a:pt x="3" y="17"/>
                      </a:lnTo>
                      <a:lnTo>
                        <a:pt x="0" y="7"/>
                      </a:lnTo>
                      <a:lnTo>
                        <a:pt x="15" y="0"/>
                      </a:lnTo>
                      <a:lnTo>
                        <a:pt x="27" y="0"/>
                      </a:lnTo>
                      <a:lnTo>
                        <a:pt x="27" y="57"/>
                      </a:lnTo>
                      <a:lnTo>
                        <a:pt x="12" y="57"/>
                      </a:lnTo>
                      <a:lnTo>
                        <a:pt x="12" y="12"/>
                      </a:lnTo>
                      <a:lnTo>
                        <a:pt x="12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2" name="Freeform 46"/>
                <p:cNvSpPr>
                  <a:spLocks/>
                </p:cNvSpPr>
                <p:nvPr/>
              </p:nvSpPr>
              <p:spPr bwMode="auto">
                <a:xfrm>
                  <a:off x="5770562" y="3203575"/>
                  <a:ext cx="65087" cy="90488"/>
                </a:xfrm>
                <a:custGeom>
                  <a:avLst/>
                  <a:gdLst>
                    <a:gd name="T0" fmla="*/ 0 w 17"/>
                    <a:gd name="T1" fmla="*/ 24 h 24"/>
                    <a:gd name="T2" fmla="*/ 0 w 17"/>
                    <a:gd name="T3" fmla="*/ 21 h 24"/>
                    <a:gd name="T4" fmla="*/ 3 w 17"/>
                    <a:gd name="T5" fmla="*/ 18 h 24"/>
                    <a:gd name="T6" fmla="*/ 11 w 17"/>
                    <a:gd name="T7" fmla="*/ 8 h 24"/>
                    <a:gd name="T8" fmla="*/ 7 w 17"/>
                    <a:gd name="T9" fmla="*/ 4 h 24"/>
                    <a:gd name="T10" fmla="*/ 2 w 17"/>
                    <a:gd name="T11" fmla="*/ 6 h 24"/>
                    <a:gd name="T12" fmla="*/ 0 w 17"/>
                    <a:gd name="T13" fmla="*/ 2 h 24"/>
                    <a:gd name="T14" fmla="*/ 8 w 17"/>
                    <a:gd name="T15" fmla="*/ 0 h 24"/>
                    <a:gd name="T16" fmla="*/ 17 w 17"/>
                    <a:gd name="T17" fmla="*/ 7 h 24"/>
                    <a:gd name="T18" fmla="*/ 10 w 17"/>
                    <a:gd name="T19" fmla="*/ 18 h 24"/>
                    <a:gd name="T20" fmla="*/ 8 w 17"/>
                    <a:gd name="T21" fmla="*/ 20 h 24"/>
                    <a:gd name="T22" fmla="*/ 8 w 17"/>
                    <a:gd name="T23" fmla="*/ 20 h 24"/>
                    <a:gd name="T24" fmla="*/ 17 w 17"/>
                    <a:gd name="T25" fmla="*/ 20 h 24"/>
                    <a:gd name="T26" fmla="*/ 17 w 17"/>
                    <a:gd name="T27" fmla="*/ 24 h 24"/>
                    <a:gd name="T28" fmla="*/ 0 w 17"/>
                    <a:gd name="T29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24">
                      <a:moveTo>
                        <a:pt x="0" y="24"/>
                      </a:move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8" y="13"/>
                        <a:pt x="11" y="11"/>
                        <a:pt x="11" y="8"/>
                      </a:cubicBezTo>
                      <a:cubicBezTo>
                        <a:pt x="11" y="6"/>
                        <a:pt x="10" y="4"/>
                        <a:pt x="7" y="4"/>
                      </a:cubicBezTo>
                      <a:cubicBezTo>
                        <a:pt x="5" y="4"/>
                        <a:pt x="3" y="5"/>
                        <a:pt x="2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2" y="1"/>
                        <a:pt x="5" y="0"/>
                        <a:pt x="8" y="0"/>
                      </a:cubicBezTo>
                      <a:cubicBezTo>
                        <a:pt x="14" y="0"/>
                        <a:pt x="17" y="3"/>
                        <a:pt x="17" y="7"/>
                      </a:cubicBezTo>
                      <a:cubicBezTo>
                        <a:pt x="17" y="11"/>
                        <a:pt x="14" y="15"/>
                        <a:pt x="10" y="18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7" y="20"/>
                        <a:pt x="17" y="20"/>
                        <a:pt x="17" y="20"/>
                      </a:cubicBezTo>
                      <a:cubicBezTo>
                        <a:pt x="17" y="24"/>
                        <a:pt x="17" y="24"/>
                        <a:pt x="17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3" name="Freeform 47"/>
                <p:cNvSpPr>
                  <a:spLocks/>
                </p:cNvSpPr>
                <p:nvPr/>
              </p:nvSpPr>
              <p:spPr bwMode="auto">
                <a:xfrm>
                  <a:off x="5883274" y="3565525"/>
                  <a:ext cx="68262" cy="93663"/>
                </a:xfrm>
                <a:custGeom>
                  <a:avLst/>
                  <a:gdLst>
                    <a:gd name="T0" fmla="*/ 2 w 18"/>
                    <a:gd name="T1" fmla="*/ 19 h 25"/>
                    <a:gd name="T2" fmla="*/ 7 w 18"/>
                    <a:gd name="T3" fmla="*/ 21 h 25"/>
                    <a:gd name="T4" fmla="*/ 12 w 18"/>
                    <a:gd name="T5" fmla="*/ 18 h 25"/>
                    <a:gd name="T6" fmla="*/ 7 w 18"/>
                    <a:gd name="T7" fmla="*/ 14 h 25"/>
                    <a:gd name="T8" fmla="*/ 4 w 18"/>
                    <a:gd name="T9" fmla="*/ 14 h 25"/>
                    <a:gd name="T10" fmla="*/ 4 w 18"/>
                    <a:gd name="T11" fmla="*/ 10 h 25"/>
                    <a:gd name="T12" fmla="*/ 7 w 18"/>
                    <a:gd name="T13" fmla="*/ 10 h 25"/>
                    <a:gd name="T14" fmla="*/ 11 w 18"/>
                    <a:gd name="T15" fmla="*/ 7 h 25"/>
                    <a:gd name="T16" fmla="*/ 7 w 18"/>
                    <a:gd name="T17" fmla="*/ 5 h 25"/>
                    <a:gd name="T18" fmla="*/ 2 w 18"/>
                    <a:gd name="T19" fmla="*/ 6 h 25"/>
                    <a:gd name="T20" fmla="*/ 1 w 18"/>
                    <a:gd name="T21" fmla="*/ 2 h 25"/>
                    <a:gd name="T22" fmla="*/ 9 w 18"/>
                    <a:gd name="T23" fmla="*/ 0 h 25"/>
                    <a:gd name="T24" fmla="*/ 17 w 18"/>
                    <a:gd name="T25" fmla="*/ 6 h 25"/>
                    <a:gd name="T26" fmla="*/ 12 w 18"/>
                    <a:gd name="T27" fmla="*/ 12 h 25"/>
                    <a:gd name="T28" fmla="*/ 12 w 18"/>
                    <a:gd name="T29" fmla="*/ 12 h 25"/>
                    <a:gd name="T30" fmla="*/ 18 w 18"/>
                    <a:gd name="T31" fmla="*/ 18 h 25"/>
                    <a:gd name="T32" fmla="*/ 8 w 18"/>
                    <a:gd name="T33" fmla="*/ 25 h 25"/>
                    <a:gd name="T34" fmla="*/ 0 w 18"/>
                    <a:gd name="T35" fmla="*/ 24 h 25"/>
                    <a:gd name="T36" fmla="*/ 2 w 18"/>
                    <a:gd name="T37" fmla="*/ 19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8" h="25">
                      <a:moveTo>
                        <a:pt x="2" y="19"/>
                      </a:moveTo>
                      <a:cubicBezTo>
                        <a:pt x="3" y="20"/>
                        <a:pt x="5" y="21"/>
                        <a:pt x="7" y="21"/>
                      </a:cubicBezTo>
                      <a:cubicBezTo>
                        <a:pt x="10" y="21"/>
                        <a:pt x="12" y="19"/>
                        <a:pt x="12" y="18"/>
                      </a:cubicBezTo>
                      <a:cubicBezTo>
                        <a:pt x="12" y="15"/>
                        <a:pt x="9" y="14"/>
                        <a:pt x="7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9" y="10"/>
                        <a:pt x="11" y="9"/>
                        <a:pt x="11" y="7"/>
                      </a:cubicBezTo>
                      <a:cubicBezTo>
                        <a:pt x="11" y="6"/>
                        <a:pt x="10" y="5"/>
                        <a:pt x="7" y="5"/>
                      </a:cubicBezTo>
                      <a:cubicBezTo>
                        <a:pt x="5" y="5"/>
                        <a:pt x="3" y="6"/>
                        <a:pt x="2" y="6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3" y="1"/>
                        <a:pt x="6" y="0"/>
                        <a:pt x="9" y="0"/>
                      </a:cubicBezTo>
                      <a:cubicBezTo>
                        <a:pt x="14" y="0"/>
                        <a:pt x="17" y="3"/>
                        <a:pt x="17" y="6"/>
                      </a:cubicBezTo>
                      <a:cubicBezTo>
                        <a:pt x="17" y="9"/>
                        <a:pt x="15" y="11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5" y="12"/>
                        <a:pt x="18" y="15"/>
                        <a:pt x="18" y="18"/>
                      </a:cubicBezTo>
                      <a:cubicBezTo>
                        <a:pt x="18" y="22"/>
                        <a:pt x="14" y="25"/>
                        <a:pt x="8" y="25"/>
                      </a:cubicBezTo>
                      <a:cubicBezTo>
                        <a:pt x="5" y="25"/>
                        <a:pt x="2" y="24"/>
                        <a:pt x="0" y="24"/>
                      </a:cubicBezTo>
                      <a:lnTo>
                        <a:pt x="2" y="1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4" name="Freeform 48"/>
                <p:cNvSpPr>
                  <a:spLocks noEditPoints="1"/>
                </p:cNvSpPr>
                <p:nvPr/>
              </p:nvSpPr>
              <p:spPr bwMode="auto">
                <a:xfrm>
                  <a:off x="5770562" y="3919538"/>
                  <a:ext cx="71437" cy="93663"/>
                </a:xfrm>
                <a:custGeom>
                  <a:avLst/>
                  <a:gdLst>
                    <a:gd name="T0" fmla="*/ 11 w 19"/>
                    <a:gd name="T1" fmla="*/ 25 h 25"/>
                    <a:gd name="T2" fmla="*/ 11 w 19"/>
                    <a:gd name="T3" fmla="*/ 19 h 25"/>
                    <a:gd name="T4" fmla="*/ 0 w 19"/>
                    <a:gd name="T5" fmla="*/ 19 h 25"/>
                    <a:gd name="T6" fmla="*/ 0 w 19"/>
                    <a:gd name="T7" fmla="*/ 15 h 25"/>
                    <a:gd name="T8" fmla="*/ 10 w 19"/>
                    <a:gd name="T9" fmla="*/ 0 h 25"/>
                    <a:gd name="T10" fmla="*/ 17 w 19"/>
                    <a:gd name="T11" fmla="*/ 0 h 25"/>
                    <a:gd name="T12" fmla="*/ 17 w 19"/>
                    <a:gd name="T13" fmla="*/ 15 h 25"/>
                    <a:gd name="T14" fmla="*/ 19 w 19"/>
                    <a:gd name="T15" fmla="*/ 15 h 25"/>
                    <a:gd name="T16" fmla="*/ 19 w 19"/>
                    <a:gd name="T17" fmla="*/ 19 h 25"/>
                    <a:gd name="T18" fmla="*/ 17 w 19"/>
                    <a:gd name="T19" fmla="*/ 19 h 25"/>
                    <a:gd name="T20" fmla="*/ 17 w 19"/>
                    <a:gd name="T21" fmla="*/ 25 h 25"/>
                    <a:gd name="T22" fmla="*/ 11 w 19"/>
                    <a:gd name="T23" fmla="*/ 25 h 25"/>
                    <a:gd name="T24" fmla="*/ 11 w 19"/>
                    <a:gd name="T25" fmla="*/ 15 h 25"/>
                    <a:gd name="T26" fmla="*/ 11 w 19"/>
                    <a:gd name="T27" fmla="*/ 9 h 25"/>
                    <a:gd name="T28" fmla="*/ 11 w 19"/>
                    <a:gd name="T29" fmla="*/ 5 h 25"/>
                    <a:gd name="T30" fmla="*/ 11 w 19"/>
                    <a:gd name="T31" fmla="*/ 5 h 25"/>
                    <a:gd name="T32" fmla="*/ 9 w 19"/>
                    <a:gd name="T33" fmla="*/ 9 h 25"/>
                    <a:gd name="T34" fmla="*/ 6 w 19"/>
                    <a:gd name="T35" fmla="*/ 15 h 25"/>
                    <a:gd name="T36" fmla="*/ 6 w 19"/>
                    <a:gd name="T37" fmla="*/ 15 h 25"/>
                    <a:gd name="T38" fmla="*/ 11 w 19"/>
                    <a:gd name="T39" fmla="*/ 1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" h="25">
                      <a:moveTo>
                        <a:pt x="11" y="25"/>
                      </a:moveTo>
                      <a:cubicBezTo>
                        <a:pt x="11" y="19"/>
                        <a:pt x="11" y="19"/>
                        <a:pt x="11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15"/>
                        <a:pt x="17" y="15"/>
                        <a:pt x="17" y="1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19" y="19"/>
                        <a:pt x="19" y="19"/>
                        <a:pt x="19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7" y="25"/>
                        <a:pt x="17" y="25"/>
                        <a:pt x="17" y="25"/>
                      </a:cubicBezTo>
                      <a:lnTo>
                        <a:pt x="11" y="25"/>
                      </a:lnTo>
                      <a:close/>
                      <a:moveTo>
                        <a:pt x="11" y="15"/>
                      </a:move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8"/>
                        <a:pt x="11" y="6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0" y="6"/>
                        <a:pt x="10" y="8"/>
                        <a:pt x="9" y="9"/>
                      </a:cubicBezTo>
                      <a:cubicBezTo>
                        <a:pt x="6" y="15"/>
                        <a:pt x="6" y="15"/>
                        <a:pt x="6" y="15"/>
                      </a:cubicBezTo>
                      <a:cubicBezTo>
                        <a:pt x="6" y="15"/>
                        <a:pt x="6" y="15"/>
                        <a:pt x="6" y="15"/>
                      </a:cubicBezTo>
                      <a:lnTo>
                        <a:pt x="11" y="1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5" name="Freeform 49"/>
                <p:cNvSpPr>
                  <a:spLocks/>
                </p:cNvSpPr>
                <p:nvPr/>
              </p:nvSpPr>
              <p:spPr bwMode="auto">
                <a:xfrm>
                  <a:off x="5529262" y="4160838"/>
                  <a:ext cx="68262" cy="93663"/>
                </a:xfrm>
                <a:custGeom>
                  <a:avLst/>
                  <a:gdLst>
                    <a:gd name="T0" fmla="*/ 17 w 18"/>
                    <a:gd name="T1" fmla="*/ 5 h 25"/>
                    <a:gd name="T2" fmla="*/ 7 w 18"/>
                    <a:gd name="T3" fmla="*/ 5 h 25"/>
                    <a:gd name="T4" fmla="*/ 7 w 18"/>
                    <a:gd name="T5" fmla="*/ 9 h 25"/>
                    <a:gd name="T6" fmla="*/ 8 w 18"/>
                    <a:gd name="T7" fmla="*/ 8 h 25"/>
                    <a:gd name="T8" fmla="*/ 15 w 18"/>
                    <a:gd name="T9" fmla="*/ 10 h 25"/>
                    <a:gd name="T10" fmla="*/ 18 w 18"/>
                    <a:gd name="T11" fmla="*/ 16 h 25"/>
                    <a:gd name="T12" fmla="*/ 7 w 18"/>
                    <a:gd name="T13" fmla="*/ 25 h 25"/>
                    <a:gd name="T14" fmla="*/ 0 w 18"/>
                    <a:gd name="T15" fmla="*/ 23 h 25"/>
                    <a:gd name="T16" fmla="*/ 1 w 18"/>
                    <a:gd name="T17" fmla="*/ 19 h 25"/>
                    <a:gd name="T18" fmla="*/ 7 w 18"/>
                    <a:gd name="T19" fmla="*/ 20 h 25"/>
                    <a:gd name="T20" fmla="*/ 12 w 18"/>
                    <a:gd name="T21" fmla="*/ 17 h 25"/>
                    <a:gd name="T22" fmla="*/ 5 w 18"/>
                    <a:gd name="T23" fmla="*/ 13 h 25"/>
                    <a:gd name="T24" fmla="*/ 2 w 18"/>
                    <a:gd name="T25" fmla="*/ 13 h 25"/>
                    <a:gd name="T26" fmla="*/ 3 w 18"/>
                    <a:gd name="T27" fmla="*/ 0 h 25"/>
                    <a:gd name="T28" fmla="*/ 17 w 18"/>
                    <a:gd name="T29" fmla="*/ 0 h 25"/>
                    <a:gd name="T30" fmla="*/ 17 w 18"/>
                    <a:gd name="T31" fmla="*/ 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" h="25">
                      <a:moveTo>
                        <a:pt x="17" y="5"/>
                      </a:move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7" y="8"/>
                        <a:pt x="8" y="8"/>
                        <a:pt x="8" y="8"/>
                      </a:cubicBezTo>
                      <a:cubicBezTo>
                        <a:pt x="10" y="8"/>
                        <a:pt x="13" y="9"/>
                        <a:pt x="15" y="10"/>
                      </a:cubicBezTo>
                      <a:cubicBezTo>
                        <a:pt x="16" y="11"/>
                        <a:pt x="18" y="13"/>
                        <a:pt x="18" y="16"/>
                      </a:cubicBezTo>
                      <a:cubicBezTo>
                        <a:pt x="18" y="21"/>
                        <a:pt x="14" y="25"/>
                        <a:pt x="7" y="25"/>
                      </a:cubicBezTo>
                      <a:cubicBezTo>
                        <a:pt x="4" y="25"/>
                        <a:pt x="2" y="24"/>
                        <a:pt x="0" y="23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2" y="20"/>
                        <a:pt x="5" y="20"/>
                        <a:pt x="7" y="20"/>
                      </a:cubicBezTo>
                      <a:cubicBezTo>
                        <a:pt x="9" y="20"/>
                        <a:pt x="12" y="19"/>
                        <a:pt x="12" y="17"/>
                      </a:cubicBezTo>
                      <a:cubicBezTo>
                        <a:pt x="12" y="14"/>
                        <a:pt x="10" y="13"/>
                        <a:pt x="5" y="13"/>
                      </a:cubicBezTo>
                      <a:cubicBezTo>
                        <a:pt x="4" y="13"/>
                        <a:pt x="3" y="13"/>
                        <a:pt x="2" y="13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5"/>
                        <a:pt x="17" y="5"/>
                        <a:pt x="17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6" name="Freeform 50"/>
                <p:cNvSpPr>
                  <a:spLocks noEditPoints="1"/>
                </p:cNvSpPr>
                <p:nvPr/>
              </p:nvSpPr>
              <p:spPr bwMode="auto">
                <a:xfrm>
                  <a:off x="5180012" y="4254500"/>
                  <a:ext cx="66675" cy="93663"/>
                </a:xfrm>
                <a:custGeom>
                  <a:avLst/>
                  <a:gdLst>
                    <a:gd name="T0" fmla="*/ 16 w 18"/>
                    <a:gd name="T1" fmla="*/ 4 h 25"/>
                    <a:gd name="T2" fmla="*/ 13 w 18"/>
                    <a:gd name="T3" fmla="*/ 4 h 25"/>
                    <a:gd name="T4" fmla="*/ 5 w 18"/>
                    <a:gd name="T5" fmla="*/ 10 h 25"/>
                    <a:gd name="T6" fmla="*/ 6 w 18"/>
                    <a:gd name="T7" fmla="*/ 10 h 25"/>
                    <a:gd name="T8" fmla="*/ 11 w 18"/>
                    <a:gd name="T9" fmla="*/ 8 h 25"/>
                    <a:gd name="T10" fmla="*/ 18 w 18"/>
                    <a:gd name="T11" fmla="*/ 16 h 25"/>
                    <a:gd name="T12" fmla="*/ 9 w 18"/>
                    <a:gd name="T13" fmla="*/ 25 h 25"/>
                    <a:gd name="T14" fmla="*/ 0 w 18"/>
                    <a:gd name="T15" fmla="*/ 14 h 25"/>
                    <a:gd name="T16" fmla="*/ 4 w 18"/>
                    <a:gd name="T17" fmla="*/ 3 h 25"/>
                    <a:gd name="T18" fmla="*/ 13 w 18"/>
                    <a:gd name="T19" fmla="*/ 0 h 25"/>
                    <a:gd name="T20" fmla="*/ 16 w 18"/>
                    <a:gd name="T21" fmla="*/ 0 h 25"/>
                    <a:gd name="T22" fmla="*/ 16 w 18"/>
                    <a:gd name="T23" fmla="*/ 4 h 25"/>
                    <a:gd name="T24" fmla="*/ 12 w 18"/>
                    <a:gd name="T25" fmla="*/ 16 h 25"/>
                    <a:gd name="T26" fmla="*/ 9 w 18"/>
                    <a:gd name="T27" fmla="*/ 12 h 25"/>
                    <a:gd name="T28" fmla="*/ 6 w 18"/>
                    <a:gd name="T29" fmla="*/ 14 h 25"/>
                    <a:gd name="T30" fmla="*/ 5 w 18"/>
                    <a:gd name="T31" fmla="*/ 16 h 25"/>
                    <a:gd name="T32" fmla="*/ 9 w 18"/>
                    <a:gd name="T33" fmla="*/ 21 h 25"/>
                    <a:gd name="T34" fmla="*/ 12 w 18"/>
                    <a:gd name="T35" fmla="*/ 16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8" h="25">
                      <a:moveTo>
                        <a:pt x="16" y="4"/>
                      </a:moveTo>
                      <a:cubicBezTo>
                        <a:pt x="15" y="4"/>
                        <a:pt x="14" y="4"/>
                        <a:pt x="13" y="4"/>
                      </a:cubicBezTo>
                      <a:cubicBezTo>
                        <a:pt x="8" y="5"/>
                        <a:pt x="6" y="7"/>
                        <a:pt x="5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7" y="9"/>
                        <a:pt x="8" y="8"/>
                        <a:pt x="11" y="8"/>
                      </a:cubicBezTo>
                      <a:cubicBezTo>
                        <a:pt x="15" y="8"/>
                        <a:pt x="18" y="11"/>
                        <a:pt x="18" y="16"/>
                      </a:cubicBezTo>
                      <a:cubicBezTo>
                        <a:pt x="18" y="21"/>
                        <a:pt x="15" y="25"/>
                        <a:pt x="9" y="25"/>
                      </a:cubicBezTo>
                      <a:cubicBezTo>
                        <a:pt x="3" y="25"/>
                        <a:pt x="0" y="20"/>
                        <a:pt x="0" y="14"/>
                      </a:cubicBezTo>
                      <a:cubicBezTo>
                        <a:pt x="0" y="10"/>
                        <a:pt x="1" y="6"/>
                        <a:pt x="4" y="3"/>
                      </a:cubicBezTo>
                      <a:cubicBezTo>
                        <a:pt x="6" y="1"/>
                        <a:pt x="10" y="0"/>
                        <a:pt x="13" y="0"/>
                      </a:cubicBezTo>
                      <a:cubicBezTo>
                        <a:pt x="14" y="0"/>
                        <a:pt x="15" y="0"/>
                        <a:pt x="16" y="0"/>
                      </a:cubicBezTo>
                      <a:cubicBezTo>
                        <a:pt x="16" y="4"/>
                        <a:pt x="16" y="4"/>
                        <a:pt x="16" y="4"/>
                      </a:cubicBezTo>
                      <a:close/>
                      <a:moveTo>
                        <a:pt x="12" y="16"/>
                      </a:moveTo>
                      <a:cubicBezTo>
                        <a:pt x="12" y="14"/>
                        <a:pt x="11" y="12"/>
                        <a:pt x="9" y="12"/>
                      </a:cubicBezTo>
                      <a:cubicBezTo>
                        <a:pt x="7" y="12"/>
                        <a:pt x="6" y="13"/>
                        <a:pt x="6" y="14"/>
                      </a:cubicBezTo>
                      <a:cubicBezTo>
                        <a:pt x="5" y="15"/>
                        <a:pt x="5" y="15"/>
                        <a:pt x="5" y="16"/>
                      </a:cubicBezTo>
                      <a:cubicBezTo>
                        <a:pt x="5" y="18"/>
                        <a:pt x="7" y="21"/>
                        <a:pt x="9" y="21"/>
                      </a:cubicBezTo>
                      <a:cubicBezTo>
                        <a:pt x="11" y="21"/>
                        <a:pt x="12" y="19"/>
                        <a:pt x="12" y="1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7" name="Freeform 51"/>
                <p:cNvSpPr>
                  <a:spLocks/>
                </p:cNvSpPr>
                <p:nvPr/>
              </p:nvSpPr>
              <p:spPr bwMode="auto">
                <a:xfrm>
                  <a:off x="4848224" y="4160838"/>
                  <a:ext cx="63500" cy="93663"/>
                </a:xfrm>
                <a:custGeom>
                  <a:avLst/>
                  <a:gdLst>
                    <a:gd name="T0" fmla="*/ 40 w 40"/>
                    <a:gd name="T1" fmla="*/ 0 h 59"/>
                    <a:gd name="T2" fmla="*/ 40 w 40"/>
                    <a:gd name="T3" fmla="*/ 9 h 59"/>
                    <a:gd name="T4" fmla="*/ 16 w 40"/>
                    <a:gd name="T5" fmla="*/ 59 h 59"/>
                    <a:gd name="T6" fmla="*/ 2 w 40"/>
                    <a:gd name="T7" fmla="*/ 59 h 59"/>
                    <a:gd name="T8" fmla="*/ 26 w 40"/>
                    <a:gd name="T9" fmla="*/ 12 h 59"/>
                    <a:gd name="T10" fmla="*/ 26 w 40"/>
                    <a:gd name="T11" fmla="*/ 12 h 59"/>
                    <a:gd name="T12" fmla="*/ 0 w 40"/>
                    <a:gd name="T13" fmla="*/ 12 h 59"/>
                    <a:gd name="T14" fmla="*/ 0 w 40"/>
                    <a:gd name="T15" fmla="*/ 0 h 59"/>
                    <a:gd name="T16" fmla="*/ 40 w 40"/>
                    <a:gd name="T17" fmla="*/ 0 h 59"/>
                    <a:gd name="T18" fmla="*/ 40 w 40"/>
                    <a:gd name="T19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0" h="59">
                      <a:moveTo>
                        <a:pt x="40" y="0"/>
                      </a:moveTo>
                      <a:lnTo>
                        <a:pt x="40" y="9"/>
                      </a:lnTo>
                      <a:lnTo>
                        <a:pt x="16" y="59"/>
                      </a:lnTo>
                      <a:lnTo>
                        <a:pt x="2" y="59"/>
                      </a:lnTo>
                      <a:lnTo>
                        <a:pt x="26" y="12"/>
                      </a:lnTo>
                      <a:lnTo>
                        <a:pt x="26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8" name="Freeform 52"/>
                <p:cNvSpPr>
                  <a:spLocks noEditPoints="1"/>
                </p:cNvSpPr>
                <p:nvPr/>
              </p:nvSpPr>
              <p:spPr bwMode="auto">
                <a:xfrm>
                  <a:off x="4584699" y="3919538"/>
                  <a:ext cx="66675" cy="93663"/>
                </a:xfrm>
                <a:custGeom>
                  <a:avLst/>
                  <a:gdLst>
                    <a:gd name="T0" fmla="*/ 4 w 18"/>
                    <a:gd name="T1" fmla="*/ 12 h 25"/>
                    <a:gd name="T2" fmla="*/ 0 w 18"/>
                    <a:gd name="T3" fmla="*/ 7 h 25"/>
                    <a:gd name="T4" fmla="*/ 9 w 18"/>
                    <a:gd name="T5" fmla="*/ 0 h 25"/>
                    <a:gd name="T6" fmla="*/ 17 w 18"/>
                    <a:gd name="T7" fmla="*/ 6 h 25"/>
                    <a:gd name="T8" fmla="*/ 13 w 18"/>
                    <a:gd name="T9" fmla="*/ 12 h 25"/>
                    <a:gd name="T10" fmla="*/ 13 w 18"/>
                    <a:gd name="T11" fmla="*/ 12 h 25"/>
                    <a:gd name="T12" fmla="*/ 18 w 18"/>
                    <a:gd name="T13" fmla="*/ 18 h 25"/>
                    <a:gd name="T14" fmla="*/ 9 w 18"/>
                    <a:gd name="T15" fmla="*/ 25 h 25"/>
                    <a:gd name="T16" fmla="*/ 0 w 18"/>
                    <a:gd name="T17" fmla="*/ 18 h 25"/>
                    <a:gd name="T18" fmla="*/ 4 w 18"/>
                    <a:gd name="T19" fmla="*/ 12 h 25"/>
                    <a:gd name="T20" fmla="*/ 4 w 18"/>
                    <a:gd name="T21" fmla="*/ 12 h 25"/>
                    <a:gd name="T22" fmla="*/ 12 w 18"/>
                    <a:gd name="T23" fmla="*/ 18 h 25"/>
                    <a:gd name="T24" fmla="*/ 8 w 18"/>
                    <a:gd name="T25" fmla="*/ 14 h 25"/>
                    <a:gd name="T26" fmla="*/ 5 w 18"/>
                    <a:gd name="T27" fmla="*/ 18 h 25"/>
                    <a:gd name="T28" fmla="*/ 9 w 18"/>
                    <a:gd name="T29" fmla="*/ 21 h 25"/>
                    <a:gd name="T30" fmla="*/ 12 w 18"/>
                    <a:gd name="T31" fmla="*/ 18 h 25"/>
                    <a:gd name="T32" fmla="*/ 6 w 18"/>
                    <a:gd name="T33" fmla="*/ 7 h 25"/>
                    <a:gd name="T34" fmla="*/ 9 w 18"/>
                    <a:gd name="T35" fmla="*/ 10 h 25"/>
                    <a:gd name="T36" fmla="*/ 12 w 18"/>
                    <a:gd name="T37" fmla="*/ 7 h 25"/>
                    <a:gd name="T38" fmla="*/ 9 w 18"/>
                    <a:gd name="T39" fmla="*/ 4 h 25"/>
                    <a:gd name="T40" fmla="*/ 6 w 18"/>
                    <a:gd name="T41" fmla="*/ 7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8" h="25">
                      <a:moveTo>
                        <a:pt x="4" y="12"/>
                      </a:moveTo>
                      <a:cubicBezTo>
                        <a:pt x="2" y="11"/>
                        <a:pt x="0" y="9"/>
                        <a:pt x="0" y="7"/>
                      </a:cubicBezTo>
                      <a:cubicBezTo>
                        <a:pt x="0" y="3"/>
                        <a:pt x="4" y="0"/>
                        <a:pt x="9" y="0"/>
                      </a:cubicBezTo>
                      <a:cubicBezTo>
                        <a:pt x="15" y="0"/>
                        <a:pt x="17" y="3"/>
                        <a:pt x="17" y="6"/>
                      </a:cubicBezTo>
                      <a:cubicBezTo>
                        <a:pt x="17" y="8"/>
                        <a:pt x="16" y="10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6" y="13"/>
                        <a:pt x="18" y="15"/>
                        <a:pt x="18" y="18"/>
                      </a:cubicBezTo>
                      <a:cubicBezTo>
                        <a:pt x="18" y="22"/>
                        <a:pt x="14" y="25"/>
                        <a:pt x="9" y="25"/>
                      </a:cubicBezTo>
                      <a:cubicBezTo>
                        <a:pt x="2" y="25"/>
                        <a:pt x="0" y="22"/>
                        <a:pt x="0" y="18"/>
                      </a:cubicBezTo>
                      <a:cubicBezTo>
                        <a:pt x="0" y="15"/>
                        <a:pt x="1" y="13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lose/>
                      <a:moveTo>
                        <a:pt x="12" y="18"/>
                      </a:moveTo>
                      <a:cubicBezTo>
                        <a:pt x="12" y="16"/>
                        <a:pt x="11" y="15"/>
                        <a:pt x="8" y="14"/>
                      </a:cubicBezTo>
                      <a:cubicBezTo>
                        <a:pt x="6" y="15"/>
                        <a:pt x="5" y="16"/>
                        <a:pt x="5" y="18"/>
                      </a:cubicBezTo>
                      <a:cubicBezTo>
                        <a:pt x="5" y="20"/>
                        <a:pt x="7" y="21"/>
                        <a:pt x="9" y="21"/>
                      </a:cubicBezTo>
                      <a:cubicBezTo>
                        <a:pt x="11" y="21"/>
                        <a:pt x="12" y="20"/>
                        <a:pt x="12" y="18"/>
                      </a:cubicBezTo>
                      <a:close/>
                      <a:moveTo>
                        <a:pt x="6" y="7"/>
                      </a:moveTo>
                      <a:cubicBezTo>
                        <a:pt x="6" y="8"/>
                        <a:pt x="7" y="9"/>
                        <a:pt x="9" y="10"/>
                      </a:cubicBezTo>
                      <a:cubicBezTo>
                        <a:pt x="10" y="10"/>
                        <a:pt x="12" y="8"/>
                        <a:pt x="12" y="7"/>
                      </a:cubicBezTo>
                      <a:cubicBezTo>
                        <a:pt x="12" y="5"/>
                        <a:pt x="11" y="4"/>
                        <a:pt x="9" y="4"/>
                      </a:cubicBezTo>
                      <a:cubicBezTo>
                        <a:pt x="7" y="4"/>
                        <a:pt x="6" y="5"/>
                        <a:pt x="6" y="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9" name="Freeform 53"/>
                <p:cNvSpPr>
                  <a:spLocks noEditPoints="1"/>
                </p:cNvSpPr>
                <p:nvPr/>
              </p:nvSpPr>
              <p:spPr bwMode="auto">
                <a:xfrm>
                  <a:off x="4475162" y="3554413"/>
                  <a:ext cx="66675" cy="93663"/>
                </a:xfrm>
                <a:custGeom>
                  <a:avLst/>
                  <a:gdLst>
                    <a:gd name="T0" fmla="*/ 2 w 18"/>
                    <a:gd name="T1" fmla="*/ 21 h 25"/>
                    <a:gd name="T2" fmla="*/ 4 w 18"/>
                    <a:gd name="T3" fmla="*/ 21 h 25"/>
                    <a:gd name="T4" fmla="*/ 9 w 18"/>
                    <a:gd name="T5" fmla="*/ 19 h 25"/>
                    <a:gd name="T6" fmla="*/ 12 w 18"/>
                    <a:gd name="T7" fmla="*/ 15 h 25"/>
                    <a:gd name="T8" fmla="*/ 12 w 18"/>
                    <a:gd name="T9" fmla="*/ 15 h 25"/>
                    <a:gd name="T10" fmla="*/ 7 w 18"/>
                    <a:gd name="T11" fmla="*/ 16 h 25"/>
                    <a:gd name="T12" fmla="*/ 0 w 18"/>
                    <a:gd name="T13" fmla="*/ 9 h 25"/>
                    <a:gd name="T14" fmla="*/ 9 w 18"/>
                    <a:gd name="T15" fmla="*/ 0 h 25"/>
                    <a:gd name="T16" fmla="*/ 18 w 18"/>
                    <a:gd name="T17" fmla="*/ 11 h 25"/>
                    <a:gd name="T18" fmla="*/ 14 w 18"/>
                    <a:gd name="T19" fmla="*/ 22 h 25"/>
                    <a:gd name="T20" fmla="*/ 4 w 18"/>
                    <a:gd name="T21" fmla="*/ 25 h 25"/>
                    <a:gd name="T22" fmla="*/ 2 w 18"/>
                    <a:gd name="T23" fmla="*/ 25 h 25"/>
                    <a:gd name="T24" fmla="*/ 2 w 18"/>
                    <a:gd name="T25" fmla="*/ 21 h 25"/>
                    <a:gd name="T26" fmla="*/ 5 w 18"/>
                    <a:gd name="T27" fmla="*/ 8 h 25"/>
                    <a:gd name="T28" fmla="*/ 9 w 18"/>
                    <a:gd name="T29" fmla="*/ 12 h 25"/>
                    <a:gd name="T30" fmla="*/ 12 w 18"/>
                    <a:gd name="T31" fmla="*/ 11 h 25"/>
                    <a:gd name="T32" fmla="*/ 12 w 18"/>
                    <a:gd name="T33" fmla="*/ 9 h 25"/>
                    <a:gd name="T34" fmla="*/ 8 w 18"/>
                    <a:gd name="T35" fmla="*/ 4 h 25"/>
                    <a:gd name="T36" fmla="*/ 5 w 18"/>
                    <a:gd name="T37" fmla="*/ 8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8" h="25">
                      <a:moveTo>
                        <a:pt x="2" y="21"/>
                      </a:moveTo>
                      <a:cubicBezTo>
                        <a:pt x="2" y="21"/>
                        <a:pt x="3" y="21"/>
                        <a:pt x="4" y="21"/>
                      </a:cubicBezTo>
                      <a:cubicBezTo>
                        <a:pt x="6" y="21"/>
                        <a:pt x="8" y="20"/>
                        <a:pt x="9" y="19"/>
                      </a:cubicBezTo>
                      <a:cubicBezTo>
                        <a:pt x="11" y="18"/>
                        <a:pt x="12" y="17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1" y="16"/>
                        <a:pt x="9" y="16"/>
                        <a:pt x="7" y="16"/>
                      </a:cubicBezTo>
                      <a:cubicBezTo>
                        <a:pt x="3" y="16"/>
                        <a:pt x="0" y="14"/>
                        <a:pt x="0" y="9"/>
                      </a:cubicBezTo>
                      <a:cubicBezTo>
                        <a:pt x="0" y="4"/>
                        <a:pt x="3" y="0"/>
                        <a:pt x="9" y="0"/>
                      </a:cubicBezTo>
                      <a:cubicBezTo>
                        <a:pt x="15" y="0"/>
                        <a:pt x="18" y="5"/>
                        <a:pt x="18" y="11"/>
                      </a:cubicBezTo>
                      <a:cubicBezTo>
                        <a:pt x="18" y="16"/>
                        <a:pt x="16" y="19"/>
                        <a:pt x="14" y="22"/>
                      </a:cubicBezTo>
                      <a:cubicBezTo>
                        <a:pt x="11" y="24"/>
                        <a:pt x="8" y="25"/>
                        <a:pt x="4" y="25"/>
                      </a:cubicBezTo>
                      <a:cubicBezTo>
                        <a:pt x="3" y="25"/>
                        <a:pt x="2" y="25"/>
                        <a:pt x="2" y="25"/>
                      </a:cubicBezTo>
                      <a:cubicBezTo>
                        <a:pt x="2" y="21"/>
                        <a:pt x="2" y="21"/>
                        <a:pt x="2" y="21"/>
                      </a:cubicBezTo>
                      <a:close/>
                      <a:moveTo>
                        <a:pt x="5" y="8"/>
                      </a:moveTo>
                      <a:cubicBezTo>
                        <a:pt x="5" y="11"/>
                        <a:pt x="6" y="12"/>
                        <a:pt x="9" y="12"/>
                      </a:cubicBezTo>
                      <a:cubicBezTo>
                        <a:pt x="10" y="12"/>
                        <a:pt x="11" y="12"/>
                        <a:pt x="12" y="11"/>
                      </a:cubicBezTo>
                      <a:cubicBezTo>
                        <a:pt x="12" y="10"/>
                        <a:pt x="12" y="10"/>
                        <a:pt x="12" y="9"/>
                      </a:cubicBezTo>
                      <a:cubicBezTo>
                        <a:pt x="12" y="7"/>
                        <a:pt x="11" y="4"/>
                        <a:pt x="8" y="4"/>
                      </a:cubicBezTo>
                      <a:cubicBezTo>
                        <a:pt x="7" y="4"/>
                        <a:pt x="5" y="6"/>
                        <a:pt x="5" y="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0" name="Freeform 54"/>
                <p:cNvSpPr>
                  <a:spLocks/>
                </p:cNvSpPr>
                <p:nvPr/>
              </p:nvSpPr>
              <p:spPr bwMode="auto">
                <a:xfrm>
                  <a:off x="4591049" y="3214688"/>
                  <a:ext cx="41275" cy="90488"/>
                </a:xfrm>
                <a:custGeom>
                  <a:avLst/>
                  <a:gdLst>
                    <a:gd name="T0" fmla="*/ 15 w 26"/>
                    <a:gd name="T1" fmla="*/ 12 h 57"/>
                    <a:gd name="T2" fmla="*/ 12 w 26"/>
                    <a:gd name="T3" fmla="*/ 12 h 57"/>
                    <a:gd name="T4" fmla="*/ 3 w 26"/>
                    <a:gd name="T5" fmla="*/ 17 h 57"/>
                    <a:gd name="T6" fmla="*/ 0 w 26"/>
                    <a:gd name="T7" fmla="*/ 7 h 57"/>
                    <a:gd name="T8" fmla="*/ 15 w 26"/>
                    <a:gd name="T9" fmla="*/ 0 h 57"/>
                    <a:gd name="T10" fmla="*/ 26 w 26"/>
                    <a:gd name="T11" fmla="*/ 0 h 57"/>
                    <a:gd name="T12" fmla="*/ 26 w 26"/>
                    <a:gd name="T13" fmla="*/ 57 h 57"/>
                    <a:gd name="T14" fmla="*/ 15 w 26"/>
                    <a:gd name="T15" fmla="*/ 57 h 57"/>
                    <a:gd name="T16" fmla="*/ 15 w 26"/>
                    <a:gd name="T17" fmla="*/ 12 h 57"/>
                    <a:gd name="T18" fmla="*/ 15 w 26"/>
                    <a:gd name="T19" fmla="*/ 12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57">
                      <a:moveTo>
                        <a:pt x="15" y="12"/>
                      </a:moveTo>
                      <a:lnTo>
                        <a:pt x="12" y="12"/>
                      </a:lnTo>
                      <a:lnTo>
                        <a:pt x="3" y="17"/>
                      </a:lnTo>
                      <a:lnTo>
                        <a:pt x="0" y="7"/>
                      </a:lnTo>
                      <a:lnTo>
                        <a:pt x="15" y="0"/>
                      </a:lnTo>
                      <a:lnTo>
                        <a:pt x="26" y="0"/>
                      </a:lnTo>
                      <a:lnTo>
                        <a:pt x="26" y="57"/>
                      </a:lnTo>
                      <a:lnTo>
                        <a:pt x="15" y="57"/>
                      </a:lnTo>
                      <a:lnTo>
                        <a:pt x="15" y="12"/>
                      </a:lnTo>
                      <a:lnTo>
                        <a:pt x="15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1" name="Freeform 55"/>
                <p:cNvSpPr>
                  <a:spLocks noEditPoints="1"/>
                </p:cNvSpPr>
                <p:nvPr/>
              </p:nvSpPr>
              <p:spPr bwMode="auto">
                <a:xfrm>
                  <a:off x="4645024" y="3214688"/>
                  <a:ext cx="66675" cy="93663"/>
                </a:xfrm>
                <a:custGeom>
                  <a:avLst/>
                  <a:gdLst>
                    <a:gd name="T0" fmla="*/ 18 w 18"/>
                    <a:gd name="T1" fmla="*/ 12 h 25"/>
                    <a:gd name="T2" fmla="*/ 9 w 18"/>
                    <a:gd name="T3" fmla="*/ 25 h 25"/>
                    <a:gd name="T4" fmla="*/ 0 w 18"/>
                    <a:gd name="T5" fmla="*/ 12 h 25"/>
                    <a:gd name="T6" fmla="*/ 9 w 18"/>
                    <a:gd name="T7" fmla="*/ 0 h 25"/>
                    <a:gd name="T8" fmla="*/ 18 w 18"/>
                    <a:gd name="T9" fmla="*/ 12 h 25"/>
                    <a:gd name="T10" fmla="*/ 5 w 18"/>
                    <a:gd name="T11" fmla="*/ 12 h 25"/>
                    <a:gd name="T12" fmla="*/ 9 w 18"/>
                    <a:gd name="T13" fmla="*/ 20 h 25"/>
                    <a:gd name="T14" fmla="*/ 12 w 18"/>
                    <a:gd name="T15" fmla="*/ 12 h 25"/>
                    <a:gd name="T16" fmla="*/ 9 w 18"/>
                    <a:gd name="T17" fmla="*/ 4 h 25"/>
                    <a:gd name="T18" fmla="*/ 5 w 18"/>
                    <a:gd name="T19" fmla="*/ 1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" h="25">
                      <a:moveTo>
                        <a:pt x="18" y="12"/>
                      </a:moveTo>
                      <a:cubicBezTo>
                        <a:pt x="18" y="20"/>
                        <a:pt x="15" y="25"/>
                        <a:pt x="9" y="25"/>
                      </a:cubicBezTo>
                      <a:cubicBezTo>
                        <a:pt x="2" y="25"/>
                        <a:pt x="0" y="19"/>
                        <a:pt x="0" y="12"/>
                      </a:cubicBezTo>
                      <a:cubicBezTo>
                        <a:pt x="0" y="5"/>
                        <a:pt x="3" y="0"/>
                        <a:pt x="9" y="0"/>
                      </a:cubicBezTo>
                      <a:cubicBezTo>
                        <a:pt x="15" y="0"/>
                        <a:pt x="18" y="5"/>
                        <a:pt x="18" y="12"/>
                      </a:cubicBezTo>
                      <a:close/>
                      <a:moveTo>
                        <a:pt x="5" y="12"/>
                      </a:moveTo>
                      <a:cubicBezTo>
                        <a:pt x="5" y="18"/>
                        <a:pt x="7" y="20"/>
                        <a:pt x="9" y="20"/>
                      </a:cubicBezTo>
                      <a:cubicBezTo>
                        <a:pt x="11" y="20"/>
                        <a:pt x="12" y="18"/>
                        <a:pt x="12" y="12"/>
                      </a:cubicBezTo>
                      <a:cubicBezTo>
                        <a:pt x="12" y="7"/>
                        <a:pt x="11" y="4"/>
                        <a:pt x="9" y="4"/>
                      </a:cubicBezTo>
                      <a:cubicBezTo>
                        <a:pt x="7" y="4"/>
                        <a:pt x="5" y="7"/>
                        <a:pt x="5" y="1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2" name="Freeform 56"/>
                <p:cNvSpPr>
                  <a:spLocks/>
                </p:cNvSpPr>
                <p:nvPr/>
              </p:nvSpPr>
              <p:spPr bwMode="auto">
                <a:xfrm>
                  <a:off x="4829174" y="2973388"/>
                  <a:ext cx="41275" cy="93663"/>
                </a:xfrm>
                <a:custGeom>
                  <a:avLst/>
                  <a:gdLst>
                    <a:gd name="T0" fmla="*/ 12 w 26"/>
                    <a:gd name="T1" fmla="*/ 12 h 59"/>
                    <a:gd name="T2" fmla="*/ 12 w 26"/>
                    <a:gd name="T3" fmla="*/ 12 h 59"/>
                    <a:gd name="T4" fmla="*/ 2 w 26"/>
                    <a:gd name="T5" fmla="*/ 19 h 59"/>
                    <a:gd name="T6" fmla="*/ 0 w 26"/>
                    <a:gd name="T7" fmla="*/ 7 h 59"/>
                    <a:gd name="T8" fmla="*/ 14 w 26"/>
                    <a:gd name="T9" fmla="*/ 0 h 59"/>
                    <a:gd name="T10" fmla="*/ 26 w 26"/>
                    <a:gd name="T11" fmla="*/ 0 h 59"/>
                    <a:gd name="T12" fmla="*/ 26 w 26"/>
                    <a:gd name="T13" fmla="*/ 59 h 59"/>
                    <a:gd name="T14" fmla="*/ 12 w 26"/>
                    <a:gd name="T15" fmla="*/ 59 h 59"/>
                    <a:gd name="T16" fmla="*/ 12 w 26"/>
                    <a:gd name="T17" fmla="*/ 12 h 59"/>
                    <a:gd name="T18" fmla="*/ 12 w 26"/>
                    <a:gd name="T19" fmla="*/ 12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59">
                      <a:moveTo>
                        <a:pt x="12" y="12"/>
                      </a:moveTo>
                      <a:lnTo>
                        <a:pt x="12" y="12"/>
                      </a:lnTo>
                      <a:lnTo>
                        <a:pt x="2" y="19"/>
                      </a:lnTo>
                      <a:lnTo>
                        <a:pt x="0" y="7"/>
                      </a:lnTo>
                      <a:lnTo>
                        <a:pt x="14" y="0"/>
                      </a:lnTo>
                      <a:lnTo>
                        <a:pt x="26" y="0"/>
                      </a:lnTo>
                      <a:lnTo>
                        <a:pt x="26" y="59"/>
                      </a:lnTo>
                      <a:lnTo>
                        <a:pt x="12" y="59"/>
                      </a:lnTo>
                      <a:lnTo>
                        <a:pt x="12" y="12"/>
                      </a:lnTo>
                      <a:lnTo>
                        <a:pt x="12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3" name="Freeform 57"/>
                <p:cNvSpPr>
                  <a:spLocks/>
                </p:cNvSpPr>
                <p:nvPr/>
              </p:nvSpPr>
              <p:spPr bwMode="auto">
                <a:xfrm>
                  <a:off x="4889499" y="2973388"/>
                  <a:ext cx="41275" cy="93663"/>
                </a:xfrm>
                <a:custGeom>
                  <a:avLst/>
                  <a:gdLst>
                    <a:gd name="T0" fmla="*/ 14 w 26"/>
                    <a:gd name="T1" fmla="*/ 12 h 59"/>
                    <a:gd name="T2" fmla="*/ 14 w 26"/>
                    <a:gd name="T3" fmla="*/ 12 h 59"/>
                    <a:gd name="T4" fmla="*/ 2 w 26"/>
                    <a:gd name="T5" fmla="*/ 19 h 59"/>
                    <a:gd name="T6" fmla="*/ 0 w 26"/>
                    <a:gd name="T7" fmla="*/ 7 h 59"/>
                    <a:gd name="T8" fmla="*/ 16 w 26"/>
                    <a:gd name="T9" fmla="*/ 0 h 59"/>
                    <a:gd name="T10" fmla="*/ 26 w 26"/>
                    <a:gd name="T11" fmla="*/ 0 h 59"/>
                    <a:gd name="T12" fmla="*/ 26 w 26"/>
                    <a:gd name="T13" fmla="*/ 59 h 59"/>
                    <a:gd name="T14" fmla="*/ 14 w 26"/>
                    <a:gd name="T15" fmla="*/ 59 h 59"/>
                    <a:gd name="T16" fmla="*/ 14 w 26"/>
                    <a:gd name="T17" fmla="*/ 12 h 59"/>
                    <a:gd name="T18" fmla="*/ 14 w 26"/>
                    <a:gd name="T19" fmla="*/ 12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59">
                      <a:moveTo>
                        <a:pt x="14" y="12"/>
                      </a:moveTo>
                      <a:lnTo>
                        <a:pt x="14" y="12"/>
                      </a:lnTo>
                      <a:lnTo>
                        <a:pt x="2" y="19"/>
                      </a:lnTo>
                      <a:lnTo>
                        <a:pt x="0" y="7"/>
                      </a:lnTo>
                      <a:lnTo>
                        <a:pt x="16" y="0"/>
                      </a:lnTo>
                      <a:lnTo>
                        <a:pt x="26" y="0"/>
                      </a:lnTo>
                      <a:lnTo>
                        <a:pt x="26" y="59"/>
                      </a:lnTo>
                      <a:lnTo>
                        <a:pt x="14" y="59"/>
                      </a:lnTo>
                      <a:lnTo>
                        <a:pt x="14" y="12"/>
                      </a:lnTo>
                      <a:lnTo>
                        <a:pt x="14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4" name="Freeform 58"/>
                <p:cNvSpPr>
                  <a:spLocks/>
                </p:cNvSpPr>
                <p:nvPr/>
              </p:nvSpPr>
              <p:spPr bwMode="auto">
                <a:xfrm>
                  <a:off x="5141912" y="2874963"/>
                  <a:ext cx="41275" cy="90488"/>
                </a:xfrm>
                <a:custGeom>
                  <a:avLst/>
                  <a:gdLst>
                    <a:gd name="T0" fmla="*/ 12 w 26"/>
                    <a:gd name="T1" fmla="*/ 12 h 57"/>
                    <a:gd name="T2" fmla="*/ 12 w 26"/>
                    <a:gd name="T3" fmla="*/ 12 h 57"/>
                    <a:gd name="T4" fmla="*/ 2 w 26"/>
                    <a:gd name="T5" fmla="*/ 17 h 57"/>
                    <a:gd name="T6" fmla="*/ 0 w 26"/>
                    <a:gd name="T7" fmla="*/ 7 h 57"/>
                    <a:gd name="T8" fmla="*/ 14 w 26"/>
                    <a:gd name="T9" fmla="*/ 0 h 57"/>
                    <a:gd name="T10" fmla="*/ 26 w 26"/>
                    <a:gd name="T11" fmla="*/ 0 h 57"/>
                    <a:gd name="T12" fmla="*/ 26 w 26"/>
                    <a:gd name="T13" fmla="*/ 57 h 57"/>
                    <a:gd name="T14" fmla="*/ 12 w 26"/>
                    <a:gd name="T15" fmla="*/ 57 h 57"/>
                    <a:gd name="T16" fmla="*/ 12 w 26"/>
                    <a:gd name="T17" fmla="*/ 12 h 57"/>
                    <a:gd name="T18" fmla="*/ 12 w 26"/>
                    <a:gd name="T19" fmla="*/ 12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57">
                      <a:moveTo>
                        <a:pt x="12" y="12"/>
                      </a:moveTo>
                      <a:lnTo>
                        <a:pt x="12" y="12"/>
                      </a:lnTo>
                      <a:lnTo>
                        <a:pt x="2" y="17"/>
                      </a:lnTo>
                      <a:lnTo>
                        <a:pt x="0" y="7"/>
                      </a:lnTo>
                      <a:lnTo>
                        <a:pt x="14" y="0"/>
                      </a:lnTo>
                      <a:lnTo>
                        <a:pt x="26" y="0"/>
                      </a:lnTo>
                      <a:lnTo>
                        <a:pt x="26" y="57"/>
                      </a:lnTo>
                      <a:lnTo>
                        <a:pt x="12" y="57"/>
                      </a:lnTo>
                      <a:lnTo>
                        <a:pt x="12" y="12"/>
                      </a:lnTo>
                      <a:lnTo>
                        <a:pt x="12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5" name="Freeform 59"/>
                <p:cNvSpPr>
                  <a:spLocks/>
                </p:cNvSpPr>
                <p:nvPr/>
              </p:nvSpPr>
              <p:spPr bwMode="auto">
                <a:xfrm>
                  <a:off x="5202237" y="2874963"/>
                  <a:ext cx="68262" cy="90488"/>
                </a:xfrm>
                <a:custGeom>
                  <a:avLst/>
                  <a:gdLst>
                    <a:gd name="T0" fmla="*/ 0 w 18"/>
                    <a:gd name="T1" fmla="*/ 24 h 24"/>
                    <a:gd name="T2" fmla="*/ 0 w 18"/>
                    <a:gd name="T3" fmla="*/ 21 h 24"/>
                    <a:gd name="T4" fmla="*/ 3 w 18"/>
                    <a:gd name="T5" fmla="*/ 18 h 24"/>
                    <a:gd name="T6" fmla="*/ 11 w 18"/>
                    <a:gd name="T7" fmla="*/ 8 h 24"/>
                    <a:gd name="T8" fmla="*/ 7 w 18"/>
                    <a:gd name="T9" fmla="*/ 4 h 24"/>
                    <a:gd name="T10" fmla="*/ 2 w 18"/>
                    <a:gd name="T11" fmla="*/ 6 h 24"/>
                    <a:gd name="T12" fmla="*/ 1 w 18"/>
                    <a:gd name="T13" fmla="*/ 2 h 24"/>
                    <a:gd name="T14" fmla="*/ 9 w 18"/>
                    <a:gd name="T15" fmla="*/ 0 h 24"/>
                    <a:gd name="T16" fmla="*/ 17 w 18"/>
                    <a:gd name="T17" fmla="*/ 7 h 24"/>
                    <a:gd name="T18" fmla="*/ 11 w 18"/>
                    <a:gd name="T19" fmla="*/ 18 h 24"/>
                    <a:gd name="T20" fmla="*/ 8 w 18"/>
                    <a:gd name="T21" fmla="*/ 20 h 24"/>
                    <a:gd name="T22" fmla="*/ 8 w 18"/>
                    <a:gd name="T23" fmla="*/ 20 h 24"/>
                    <a:gd name="T24" fmla="*/ 18 w 18"/>
                    <a:gd name="T25" fmla="*/ 20 h 24"/>
                    <a:gd name="T26" fmla="*/ 18 w 18"/>
                    <a:gd name="T27" fmla="*/ 24 h 24"/>
                    <a:gd name="T28" fmla="*/ 0 w 18"/>
                    <a:gd name="T29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8" h="24">
                      <a:moveTo>
                        <a:pt x="0" y="24"/>
                      </a:move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9" y="13"/>
                        <a:pt x="11" y="11"/>
                        <a:pt x="11" y="8"/>
                      </a:cubicBezTo>
                      <a:cubicBezTo>
                        <a:pt x="11" y="6"/>
                        <a:pt x="10" y="4"/>
                        <a:pt x="7" y="4"/>
                      </a:cubicBezTo>
                      <a:cubicBezTo>
                        <a:pt x="5" y="4"/>
                        <a:pt x="3" y="5"/>
                        <a:pt x="2" y="6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1"/>
                        <a:pt x="5" y="0"/>
                        <a:pt x="9" y="0"/>
                      </a:cubicBezTo>
                      <a:cubicBezTo>
                        <a:pt x="14" y="0"/>
                        <a:pt x="17" y="3"/>
                        <a:pt x="17" y="7"/>
                      </a:cubicBezTo>
                      <a:cubicBezTo>
                        <a:pt x="17" y="11"/>
                        <a:pt x="14" y="15"/>
                        <a:pt x="11" y="18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6" name="Freeform 60"/>
                <p:cNvSpPr>
                  <a:spLocks/>
                </p:cNvSpPr>
                <p:nvPr/>
              </p:nvSpPr>
              <p:spPr bwMode="auto">
                <a:xfrm>
                  <a:off x="5114924" y="2728913"/>
                  <a:ext cx="11112" cy="44450"/>
                </a:xfrm>
                <a:custGeom>
                  <a:avLst/>
                  <a:gdLst>
                    <a:gd name="T0" fmla="*/ 0 w 3"/>
                    <a:gd name="T1" fmla="*/ 0 h 12"/>
                    <a:gd name="T2" fmla="*/ 1 w 3"/>
                    <a:gd name="T3" fmla="*/ 12 h 12"/>
                    <a:gd name="T4" fmla="*/ 3 w 3"/>
                    <a:gd name="T5" fmla="*/ 12 h 12"/>
                    <a:gd name="T6" fmla="*/ 2 w 3"/>
                    <a:gd name="T7" fmla="*/ 0 h 12"/>
                    <a:gd name="T8" fmla="*/ 0 w 3"/>
                    <a:gd name="T9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2">
                      <a:moveTo>
                        <a:pt x="0" y="0"/>
                      </a:move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2" y="12"/>
                        <a:pt x="2" y="12"/>
                        <a:pt x="3" y="12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7" name="Freeform 61"/>
                <p:cNvSpPr>
                  <a:spLocks/>
                </p:cNvSpPr>
                <p:nvPr/>
              </p:nvSpPr>
              <p:spPr bwMode="auto">
                <a:xfrm>
                  <a:off x="4614862" y="2951163"/>
                  <a:ext cx="36512" cy="38100"/>
                </a:xfrm>
                <a:custGeom>
                  <a:avLst/>
                  <a:gdLst>
                    <a:gd name="T0" fmla="*/ 0 w 10"/>
                    <a:gd name="T1" fmla="*/ 1 h 10"/>
                    <a:gd name="T2" fmla="*/ 8 w 10"/>
                    <a:gd name="T3" fmla="*/ 10 h 10"/>
                    <a:gd name="T4" fmla="*/ 10 w 10"/>
                    <a:gd name="T5" fmla="*/ 9 h 10"/>
                    <a:gd name="T6" fmla="*/ 2 w 10"/>
                    <a:gd name="T7" fmla="*/ 0 h 10"/>
                    <a:gd name="T8" fmla="*/ 0 w 10"/>
                    <a:gd name="T9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0">
                      <a:moveTo>
                        <a:pt x="0" y="1"/>
                      </a:move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9" y="10"/>
                        <a:pt x="9" y="9"/>
                        <a:pt x="10" y="9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8" name="Freeform 62"/>
                <p:cNvSpPr>
                  <a:spLocks/>
                </p:cNvSpPr>
                <p:nvPr/>
              </p:nvSpPr>
              <p:spPr bwMode="auto">
                <a:xfrm>
                  <a:off x="4848224" y="2800350"/>
                  <a:ext cx="22225" cy="44450"/>
                </a:xfrm>
                <a:custGeom>
                  <a:avLst/>
                  <a:gdLst>
                    <a:gd name="T0" fmla="*/ 0 w 6"/>
                    <a:gd name="T1" fmla="*/ 1 h 12"/>
                    <a:gd name="T2" fmla="*/ 5 w 6"/>
                    <a:gd name="T3" fmla="*/ 12 h 12"/>
                    <a:gd name="T4" fmla="*/ 6 w 6"/>
                    <a:gd name="T5" fmla="*/ 11 h 12"/>
                    <a:gd name="T6" fmla="*/ 2 w 6"/>
                    <a:gd name="T7" fmla="*/ 0 h 12"/>
                    <a:gd name="T8" fmla="*/ 0 w 6"/>
                    <a:gd name="T9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2">
                      <a:moveTo>
                        <a:pt x="0" y="1"/>
                      </a:move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1"/>
                        <a:pt x="6" y="11"/>
                        <a:pt x="6" y="1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9" name="Freeform 63"/>
                <p:cNvSpPr>
                  <a:spLocks/>
                </p:cNvSpPr>
                <p:nvPr/>
              </p:nvSpPr>
              <p:spPr bwMode="auto">
                <a:xfrm>
                  <a:off x="4686299" y="2890838"/>
                  <a:ext cx="33337" cy="41275"/>
                </a:xfrm>
                <a:custGeom>
                  <a:avLst/>
                  <a:gdLst>
                    <a:gd name="T0" fmla="*/ 0 w 9"/>
                    <a:gd name="T1" fmla="*/ 2 h 11"/>
                    <a:gd name="T2" fmla="*/ 7 w 9"/>
                    <a:gd name="T3" fmla="*/ 11 h 11"/>
                    <a:gd name="T4" fmla="*/ 9 w 9"/>
                    <a:gd name="T5" fmla="*/ 10 h 11"/>
                    <a:gd name="T6" fmla="*/ 2 w 9"/>
                    <a:gd name="T7" fmla="*/ 0 h 11"/>
                    <a:gd name="T8" fmla="*/ 0 w 9"/>
                    <a:gd name="T9" fmla="*/ 2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1">
                      <a:moveTo>
                        <a:pt x="0" y="2"/>
                      </a:move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8" y="11"/>
                        <a:pt x="8" y="11"/>
                        <a:pt x="9" y="1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0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0" name="Freeform 64"/>
                <p:cNvSpPr>
                  <a:spLocks/>
                </p:cNvSpPr>
                <p:nvPr/>
              </p:nvSpPr>
              <p:spPr bwMode="auto">
                <a:xfrm>
                  <a:off x="4933949" y="2767013"/>
                  <a:ext cx="19050" cy="44450"/>
                </a:xfrm>
                <a:custGeom>
                  <a:avLst/>
                  <a:gdLst>
                    <a:gd name="T0" fmla="*/ 0 w 5"/>
                    <a:gd name="T1" fmla="*/ 1 h 12"/>
                    <a:gd name="T2" fmla="*/ 4 w 5"/>
                    <a:gd name="T3" fmla="*/ 12 h 12"/>
                    <a:gd name="T4" fmla="*/ 5 w 5"/>
                    <a:gd name="T5" fmla="*/ 12 h 12"/>
                    <a:gd name="T6" fmla="*/ 2 w 5"/>
                    <a:gd name="T7" fmla="*/ 0 h 12"/>
                    <a:gd name="T8" fmla="*/ 0 w 5"/>
                    <a:gd name="T9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2">
                      <a:moveTo>
                        <a:pt x="0" y="1"/>
                      </a:move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5" y="12"/>
                        <a:pt x="5" y="12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1" name="Freeform 65"/>
                <p:cNvSpPr>
                  <a:spLocks/>
                </p:cNvSpPr>
                <p:nvPr/>
              </p:nvSpPr>
              <p:spPr bwMode="auto">
                <a:xfrm>
                  <a:off x="5024437" y="2743200"/>
                  <a:ext cx="15875" cy="46038"/>
                </a:xfrm>
                <a:custGeom>
                  <a:avLst/>
                  <a:gdLst>
                    <a:gd name="T0" fmla="*/ 0 w 4"/>
                    <a:gd name="T1" fmla="*/ 0 h 12"/>
                    <a:gd name="T2" fmla="*/ 2 w 4"/>
                    <a:gd name="T3" fmla="*/ 12 h 12"/>
                    <a:gd name="T4" fmla="*/ 4 w 4"/>
                    <a:gd name="T5" fmla="*/ 12 h 12"/>
                    <a:gd name="T6" fmla="*/ 1 w 4"/>
                    <a:gd name="T7" fmla="*/ 0 h 12"/>
                    <a:gd name="T8" fmla="*/ 0 w 4"/>
                    <a:gd name="T9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2">
                      <a:moveTo>
                        <a:pt x="0" y="0"/>
                      </a:move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3" y="12"/>
                        <a:pt x="3" y="12"/>
                        <a:pt x="4" y="12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2" name="Freeform 66"/>
                <p:cNvSpPr>
                  <a:spLocks/>
                </p:cNvSpPr>
                <p:nvPr/>
              </p:nvSpPr>
              <p:spPr bwMode="auto">
                <a:xfrm>
                  <a:off x="4760912" y="2838450"/>
                  <a:ext cx="63500" cy="93663"/>
                </a:xfrm>
                <a:custGeom>
                  <a:avLst/>
                  <a:gdLst>
                    <a:gd name="T0" fmla="*/ 0 w 17"/>
                    <a:gd name="T1" fmla="*/ 3 h 25"/>
                    <a:gd name="T2" fmla="*/ 12 w 17"/>
                    <a:gd name="T3" fmla="*/ 25 h 25"/>
                    <a:gd name="T4" fmla="*/ 17 w 17"/>
                    <a:gd name="T5" fmla="*/ 23 h 25"/>
                    <a:gd name="T6" fmla="*/ 4 w 17"/>
                    <a:gd name="T7" fmla="*/ 0 h 25"/>
                    <a:gd name="T8" fmla="*/ 0 w 17"/>
                    <a:gd name="T9" fmla="*/ 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25">
                      <a:moveTo>
                        <a:pt x="0" y="3"/>
                      </a:moveTo>
                      <a:cubicBezTo>
                        <a:pt x="12" y="25"/>
                        <a:pt x="12" y="25"/>
                        <a:pt x="12" y="25"/>
                      </a:cubicBezTo>
                      <a:cubicBezTo>
                        <a:pt x="14" y="24"/>
                        <a:pt x="15" y="23"/>
                        <a:pt x="17" y="23"/>
                      </a:cubicBezTo>
                      <a:cubicBezTo>
                        <a:pt x="4" y="0"/>
                        <a:pt x="4" y="0"/>
                        <a:pt x="4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3" name="Freeform 67"/>
                <p:cNvSpPr>
                  <a:spLocks/>
                </p:cNvSpPr>
                <p:nvPr/>
              </p:nvSpPr>
              <p:spPr bwMode="auto">
                <a:xfrm>
                  <a:off x="4365624" y="3335338"/>
                  <a:ext cx="44450" cy="19050"/>
                </a:xfrm>
                <a:custGeom>
                  <a:avLst/>
                  <a:gdLst>
                    <a:gd name="T0" fmla="*/ 12 w 12"/>
                    <a:gd name="T1" fmla="*/ 4 h 5"/>
                    <a:gd name="T2" fmla="*/ 1 w 12"/>
                    <a:gd name="T3" fmla="*/ 0 h 5"/>
                    <a:gd name="T4" fmla="*/ 0 w 12"/>
                    <a:gd name="T5" fmla="*/ 2 h 5"/>
                    <a:gd name="T6" fmla="*/ 11 w 12"/>
                    <a:gd name="T7" fmla="*/ 5 h 5"/>
                    <a:gd name="T8" fmla="*/ 12 w 1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5">
                      <a:moveTo>
                        <a:pt x="12" y="4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2" y="5"/>
                        <a:pt x="12" y="4"/>
                        <a:pt x="12" y="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4" name="Freeform 68"/>
                <p:cNvSpPr>
                  <a:spLocks/>
                </p:cNvSpPr>
                <p:nvPr/>
              </p:nvSpPr>
              <p:spPr bwMode="auto">
                <a:xfrm>
                  <a:off x="4343399" y="3425825"/>
                  <a:ext cx="44450" cy="14288"/>
                </a:xfrm>
                <a:custGeom>
                  <a:avLst/>
                  <a:gdLst>
                    <a:gd name="T0" fmla="*/ 12 w 12"/>
                    <a:gd name="T1" fmla="*/ 2 h 4"/>
                    <a:gd name="T2" fmla="*/ 0 w 12"/>
                    <a:gd name="T3" fmla="*/ 0 h 4"/>
                    <a:gd name="T4" fmla="*/ 0 w 12"/>
                    <a:gd name="T5" fmla="*/ 2 h 4"/>
                    <a:gd name="T6" fmla="*/ 11 w 12"/>
                    <a:gd name="T7" fmla="*/ 4 h 4"/>
                    <a:gd name="T8" fmla="*/ 12 w 12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4">
                      <a:moveTo>
                        <a:pt x="12" y="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2" y="4"/>
                        <a:pt x="12" y="3"/>
                        <a:pt x="12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5" name="Freeform 69"/>
                <p:cNvSpPr>
                  <a:spLocks/>
                </p:cNvSpPr>
                <p:nvPr/>
              </p:nvSpPr>
              <p:spPr bwMode="auto">
                <a:xfrm>
                  <a:off x="4327524" y="3516313"/>
                  <a:ext cx="46037" cy="11113"/>
                </a:xfrm>
                <a:custGeom>
                  <a:avLst/>
                  <a:gdLst>
                    <a:gd name="T0" fmla="*/ 12 w 12"/>
                    <a:gd name="T1" fmla="*/ 1 h 3"/>
                    <a:gd name="T2" fmla="*/ 0 w 12"/>
                    <a:gd name="T3" fmla="*/ 0 h 3"/>
                    <a:gd name="T4" fmla="*/ 0 w 12"/>
                    <a:gd name="T5" fmla="*/ 2 h 3"/>
                    <a:gd name="T6" fmla="*/ 12 w 12"/>
                    <a:gd name="T7" fmla="*/ 3 h 3"/>
                    <a:gd name="T8" fmla="*/ 12 w 1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3">
                      <a:moveTo>
                        <a:pt x="12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2" y="3"/>
                        <a:pt x="12" y="2"/>
                        <a:pt x="12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6" name="Freeform 70"/>
                <p:cNvSpPr>
                  <a:spLocks/>
                </p:cNvSpPr>
                <p:nvPr/>
              </p:nvSpPr>
              <p:spPr bwMode="auto">
                <a:xfrm>
                  <a:off x="4549774" y="3014663"/>
                  <a:ext cx="38100" cy="38100"/>
                </a:xfrm>
                <a:custGeom>
                  <a:avLst/>
                  <a:gdLst>
                    <a:gd name="T0" fmla="*/ 0 w 10"/>
                    <a:gd name="T1" fmla="*/ 2 h 10"/>
                    <a:gd name="T2" fmla="*/ 9 w 10"/>
                    <a:gd name="T3" fmla="*/ 10 h 10"/>
                    <a:gd name="T4" fmla="*/ 10 w 10"/>
                    <a:gd name="T5" fmla="*/ 8 h 10"/>
                    <a:gd name="T6" fmla="*/ 1 w 10"/>
                    <a:gd name="T7" fmla="*/ 0 h 10"/>
                    <a:gd name="T8" fmla="*/ 0 w 10"/>
                    <a:gd name="T9" fmla="*/ 2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0">
                      <a:moveTo>
                        <a:pt x="0" y="2"/>
                      </a:move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9"/>
                        <a:pt x="10" y="9"/>
                        <a:pt x="10" y="8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7" name="Freeform 71"/>
                <p:cNvSpPr>
                  <a:spLocks/>
                </p:cNvSpPr>
                <p:nvPr/>
              </p:nvSpPr>
              <p:spPr bwMode="auto">
                <a:xfrm>
                  <a:off x="4398962" y="3248025"/>
                  <a:ext cx="46037" cy="26988"/>
                </a:xfrm>
                <a:custGeom>
                  <a:avLst/>
                  <a:gdLst>
                    <a:gd name="T0" fmla="*/ 12 w 12"/>
                    <a:gd name="T1" fmla="*/ 5 h 7"/>
                    <a:gd name="T2" fmla="*/ 1 w 12"/>
                    <a:gd name="T3" fmla="*/ 0 h 7"/>
                    <a:gd name="T4" fmla="*/ 0 w 12"/>
                    <a:gd name="T5" fmla="*/ 2 h 7"/>
                    <a:gd name="T6" fmla="*/ 11 w 12"/>
                    <a:gd name="T7" fmla="*/ 7 h 7"/>
                    <a:gd name="T8" fmla="*/ 12 w 12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7">
                      <a:moveTo>
                        <a:pt x="12" y="5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6"/>
                        <a:pt x="11" y="5"/>
                        <a:pt x="12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8" name="Freeform 72"/>
                <p:cNvSpPr>
                  <a:spLocks/>
                </p:cNvSpPr>
                <p:nvPr/>
              </p:nvSpPr>
              <p:spPr bwMode="auto">
                <a:xfrm>
                  <a:off x="4489449" y="3086100"/>
                  <a:ext cx="41275" cy="34925"/>
                </a:xfrm>
                <a:custGeom>
                  <a:avLst/>
                  <a:gdLst>
                    <a:gd name="T0" fmla="*/ 0 w 11"/>
                    <a:gd name="T1" fmla="*/ 2 h 9"/>
                    <a:gd name="T2" fmla="*/ 10 w 11"/>
                    <a:gd name="T3" fmla="*/ 9 h 9"/>
                    <a:gd name="T4" fmla="*/ 11 w 11"/>
                    <a:gd name="T5" fmla="*/ 7 h 9"/>
                    <a:gd name="T6" fmla="*/ 1 w 11"/>
                    <a:gd name="T7" fmla="*/ 0 h 9"/>
                    <a:gd name="T8" fmla="*/ 0 w 11"/>
                    <a:gd name="T9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9">
                      <a:moveTo>
                        <a:pt x="0" y="2"/>
                      </a:move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0" y="8"/>
                        <a:pt x="11" y="8"/>
                        <a:pt x="11" y="7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0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9" name="Freeform 73"/>
                <p:cNvSpPr>
                  <a:spLocks/>
                </p:cNvSpPr>
                <p:nvPr/>
              </p:nvSpPr>
              <p:spPr bwMode="auto">
                <a:xfrm>
                  <a:off x="4437062" y="3162300"/>
                  <a:ext cx="93662" cy="63500"/>
                </a:xfrm>
                <a:custGeom>
                  <a:avLst/>
                  <a:gdLst>
                    <a:gd name="T0" fmla="*/ 25 w 25"/>
                    <a:gd name="T1" fmla="*/ 13 h 17"/>
                    <a:gd name="T2" fmla="*/ 3 w 25"/>
                    <a:gd name="T3" fmla="*/ 0 h 17"/>
                    <a:gd name="T4" fmla="*/ 0 w 25"/>
                    <a:gd name="T5" fmla="*/ 4 h 17"/>
                    <a:gd name="T6" fmla="*/ 22 w 25"/>
                    <a:gd name="T7" fmla="*/ 17 h 17"/>
                    <a:gd name="T8" fmla="*/ 25 w 25"/>
                    <a:gd name="T9" fmla="*/ 1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17">
                      <a:moveTo>
                        <a:pt x="25" y="13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3" y="15"/>
                        <a:pt x="24" y="14"/>
                        <a:pt x="25" y="1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0" name="Freeform 74"/>
                <p:cNvSpPr>
                  <a:spLocks/>
                </p:cNvSpPr>
                <p:nvPr/>
              </p:nvSpPr>
              <p:spPr bwMode="auto">
                <a:xfrm>
                  <a:off x="5468937" y="2767013"/>
                  <a:ext cx="19050" cy="44450"/>
                </a:xfrm>
                <a:custGeom>
                  <a:avLst/>
                  <a:gdLst>
                    <a:gd name="T0" fmla="*/ 0 w 5"/>
                    <a:gd name="T1" fmla="*/ 12 h 12"/>
                    <a:gd name="T2" fmla="*/ 2 w 5"/>
                    <a:gd name="T3" fmla="*/ 12 h 12"/>
                    <a:gd name="T4" fmla="*/ 5 w 5"/>
                    <a:gd name="T5" fmla="*/ 1 h 12"/>
                    <a:gd name="T6" fmla="*/ 4 w 5"/>
                    <a:gd name="T7" fmla="*/ 0 h 12"/>
                    <a:gd name="T8" fmla="*/ 0 w 5"/>
                    <a:gd name="T9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2">
                      <a:moveTo>
                        <a:pt x="0" y="12"/>
                      </a:moveTo>
                      <a:cubicBezTo>
                        <a:pt x="0" y="12"/>
                        <a:pt x="1" y="12"/>
                        <a:pt x="2" y="1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4" y="0"/>
                        <a:pt x="4" y="0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1" name="Freeform 75"/>
                <p:cNvSpPr>
                  <a:spLocks/>
                </p:cNvSpPr>
                <p:nvPr/>
              </p:nvSpPr>
              <p:spPr bwMode="auto">
                <a:xfrm>
                  <a:off x="5981699" y="3248025"/>
                  <a:ext cx="41275" cy="26988"/>
                </a:xfrm>
                <a:custGeom>
                  <a:avLst/>
                  <a:gdLst>
                    <a:gd name="T0" fmla="*/ 0 w 11"/>
                    <a:gd name="T1" fmla="*/ 7 h 7"/>
                    <a:gd name="T2" fmla="*/ 11 w 11"/>
                    <a:gd name="T3" fmla="*/ 2 h 7"/>
                    <a:gd name="T4" fmla="*/ 11 w 11"/>
                    <a:gd name="T5" fmla="*/ 0 h 7"/>
                    <a:gd name="T6" fmla="*/ 0 w 11"/>
                    <a:gd name="T7" fmla="*/ 5 h 7"/>
                    <a:gd name="T8" fmla="*/ 0 w 11"/>
                    <a:gd name="T9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7">
                      <a:moveTo>
                        <a:pt x="0" y="7"/>
                      </a:move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11" y="1"/>
                        <a:pt x="11" y="1"/>
                        <a:pt x="11" y="0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6"/>
                        <a:pt x="0" y="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2" name="Freeform 76"/>
                <p:cNvSpPr>
                  <a:spLocks/>
                </p:cNvSpPr>
                <p:nvPr/>
              </p:nvSpPr>
              <p:spPr bwMode="auto">
                <a:xfrm>
                  <a:off x="5891212" y="3162300"/>
                  <a:ext cx="93662" cy="63500"/>
                </a:xfrm>
                <a:custGeom>
                  <a:avLst/>
                  <a:gdLst>
                    <a:gd name="T0" fmla="*/ 3 w 25"/>
                    <a:gd name="T1" fmla="*/ 17 h 17"/>
                    <a:gd name="T2" fmla="*/ 25 w 25"/>
                    <a:gd name="T3" fmla="*/ 4 h 17"/>
                    <a:gd name="T4" fmla="*/ 22 w 25"/>
                    <a:gd name="T5" fmla="*/ 0 h 17"/>
                    <a:gd name="T6" fmla="*/ 0 w 25"/>
                    <a:gd name="T7" fmla="*/ 13 h 17"/>
                    <a:gd name="T8" fmla="*/ 3 w 25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17">
                      <a:moveTo>
                        <a:pt x="3" y="17"/>
                      </a:move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1" y="14"/>
                        <a:pt x="2" y="15"/>
                        <a:pt x="3" y="1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3" name="Freeform 77"/>
                <p:cNvSpPr>
                  <a:spLocks/>
                </p:cNvSpPr>
                <p:nvPr/>
              </p:nvSpPr>
              <p:spPr bwMode="auto">
                <a:xfrm>
                  <a:off x="5835649" y="3014663"/>
                  <a:ext cx="36512" cy="38100"/>
                </a:xfrm>
                <a:custGeom>
                  <a:avLst/>
                  <a:gdLst>
                    <a:gd name="T0" fmla="*/ 0 w 10"/>
                    <a:gd name="T1" fmla="*/ 8 h 10"/>
                    <a:gd name="T2" fmla="*/ 1 w 10"/>
                    <a:gd name="T3" fmla="*/ 10 h 10"/>
                    <a:gd name="T4" fmla="*/ 10 w 10"/>
                    <a:gd name="T5" fmla="*/ 2 h 10"/>
                    <a:gd name="T6" fmla="*/ 9 w 10"/>
                    <a:gd name="T7" fmla="*/ 0 h 10"/>
                    <a:gd name="T8" fmla="*/ 0 w 10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0">
                      <a:moveTo>
                        <a:pt x="0" y="8"/>
                      </a:moveTo>
                      <a:cubicBezTo>
                        <a:pt x="1" y="9"/>
                        <a:pt x="1" y="9"/>
                        <a:pt x="1" y="10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1"/>
                        <a:pt x="10" y="1"/>
                        <a:pt x="9" y="0"/>
                      </a:cubicBez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4" name="Freeform 78"/>
                <p:cNvSpPr>
                  <a:spLocks/>
                </p:cNvSpPr>
                <p:nvPr/>
              </p:nvSpPr>
              <p:spPr bwMode="auto">
                <a:xfrm>
                  <a:off x="5891212" y="3086100"/>
                  <a:ext cx="41275" cy="34925"/>
                </a:xfrm>
                <a:custGeom>
                  <a:avLst/>
                  <a:gdLst>
                    <a:gd name="T0" fmla="*/ 11 w 11"/>
                    <a:gd name="T1" fmla="*/ 2 h 9"/>
                    <a:gd name="T2" fmla="*/ 10 w 11"/>
                    <a:gd name="T3" fmla="*/ 0 h 9"/>
                    <a:gd name="T4" fmla="*/ 0 w 11"/>
                    <a:gd name="T5" fmla="*/ 7 h 9"/>
                    <a:gd name="T6" fmla="*/ 1 w 11"/>
                    <a:gd name="T7" fmla="*/ 9 h 9"/>
                    <a:gd name="T8" fmla="*/ 11 w 11"/>
                    <a:gd name="T9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9">
                      <a:moveTo>
                        <a:pt x="11" y="2"/>
                      </a:moveTo>
                      <a:cubicBezTo>
                        <a:pt x="10" y="1"/>
                        <a:pt x="10" y="1"/>
                        <a:pt x="10" y="0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8"/>
                        <a:pt x="1" y="8"/>
                        <a:pt x="1" y="9"/>
                      </a:cubicBezTo>
                      <a:lnTo>
                        <a:pt x="11" y="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5" name="Freeform 79"/>
                <p:cNvSpPr>
                  <a:spLocks/>
                </p:cNvSpPr>
                <p:nvPr/>
              </p:nvSpPr>
              <p:spPr bwMode="auto">
                <a:xfrm>
                  <a:off x="6011862" y="3335338"/>
                  <a:ext cx="46037" cy="19050"/>
                </a:xfrm>
                <a:custGeom>
                  <a:avLst/>
                  <a:gdLst>
                    <a:gd name="T0" fmla="*/ 1 w 12"/>
                    <a:gd name="T1" fmla="*/ 5 h 5"/>
                    <a:gd name="T2" fmla="*/ 12 w 12"/>
                    <a:gd name="T3" fmla="*/ 2 h 5"/>
                    <a:gd name="T4" fmla="*/ 12 w 12"/>
                    <a:gd name="T5" fmla="*/ 0 h 5"/>
                    <a:gd name="T6" fmla="*/ 0 w 12"/>
                    <a:gd name="T7" fmla="*/ 4 h 5"/>
                    <a:gd name="T8" fmla="*/ 1 w 1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5">
                      <a:moveTo>
                        <a:pt x="1" y="5"/>
                      </a:move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1"/>
                        <a:pt x="12" y="1"/>
                        <a:pt x="12" y="0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5"/>
                        <a:pt x="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6" name="Freeform 80"/>
                <p:cNvSpPr>
                  <a:spLocks/>
                </p:cNvSpPr>
                <p:nvPr/>
              </p:nvSpPr>
              <p:spPr bwMode="auto">
                <a:xfrm>
                  <a:off x="6049962" y="3516313"/>
                  <a:ext cx="44450" cy="11113"/>
                </a:xfrm>
                <a:custGeom>
                  <a:avLst/>
                  <a:gdLst>
                    <a:gd name="T0" fmla="*/ 0 w 12"/>
                    <a:gd name="T1" fmla="*/ 3 h 3"/>
                    <a:gd name="T2" fmla="*/ 12 w 12"/>
                    <a:gd name="T3" fmla="*/ 2 h 3"/>
                    <a:gd name="T4" fmla="*/ 12 w 12"/>
                    <a:gd name="T5" fmla="*/ 0 h 3"/>
                    <a:gd name="T6" fmla="*/ 0 w 12"/>
                    <a:gd name="T7" fmla="*/ 1 h 3"/>
                    <a:gd name="T8" fmla="*/ 0 w 1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3">
                      <a:moveTo>
                        <a:pt x="0" y="3"/>
                      </a:move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1"/>
                        <a:pt x="12" y="1"/>
                        <a:pt x="12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0" y="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7" name="Freeform 81"/>
                <p:cNvSpPr>
                  <a:spLocks/>
                </p:cNvSpPr>
                <p:nvPr/>
              </p:nvSpPr>
              <p:spPr bwMode="auto">
                <a:xfrm>
                  <a:off x="6034087" y="3425825"/>
                  <a:ext cx="46037" cy="14288"/>
                </a:xfrm>
                <a:custGeom>
                  <a:avLst/>
                  <a:gdLst>
                    <a:gd name="T0" fmla="*/ 1 w 12"/>
                    <a:gd name="T1" fmla="*/ 4 h 4"/>
                    <a:gd name="T2" fmla="*/ 12 w 12"/>
                    <a:gd name="T3" fmla="*/ 2 h 4"/>
                    <a:gd name="T4" fmla="*/ 12 w 12"/>
                    <a:gd name="T5" fmla="*/ 0 h 4"/>
                    <a:gd name="T6" fmla="*/ 0 w 12"/>
                    <a:gd name="T7" fmla="*/ 2 h 4"/>
                    <a:gd name="T8" fmla="*/ 1 w 12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4">
                      <a:moveTo>
                        <a:pt x="1" y="4"/>
                      </a:move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1"/>
                        <a:pt x="12" y="0"/>
                        <a:pt x="12" y="0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1" y="4"/>
                        <a:pt x="1" y="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8" name="Freeform 82"/>
                <p:cNvSpPr>
                  <a:spLocks/>
                </p:cNvSpPr>
                <p:nvPr/>
              </p:nvSpPr>
              <p:spPr bwMode="auto">
                <a:xfrm>
                  <a:off x="5702299" y="2890838"/>
                  <a:ext cx="34925" cy="41275"/>
                </a:xfrm>
                <a:custGeom>
                  <a:avLst/>
                  <a:gdLst>
                    <a:gd name="T0" fmla="*/ 0 w 9"/>
                    <a:gd name="T1" fmla="*/ 10 h 11"/>
                    <a:gd name="T2" fmla="*/ 2 w 9"/>
                    <a:gd name="T3" fmla="*/ 11 h 11"/>
                    <a:gd name="T4" fmla="*/ 9 w 9"/>
                    <a:gd name="T5" fmla="*/ 2 h 11"/>
                    <a:gd name="T6" fmla="*/ 7 w 9"/>
                    <a:gd name="T7" fmla="*/ 0 h 11"/>
                    <a:gd name="T8" fmla="*/ 0 w 9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1">
                      <a:moveTo>
                        <a:pt x="0" y="10"/>
                      </a:moveTo>
                      <a:cubicBezTo>
                        <a:pt x="1" y="11"/>
                        <a:pt x="1" y="11"/>
                        <a:pt x="2" y="11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8" y="1"/>
                        <a:pt x="8" y="1"/>
                        <a:pt x="7" y="0"/>
                      </a:cubicBez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9" name="Freeform 83"/>
                <p:cNvSpPr>
                  <a:spLocks/>
                </p:cNvSpPr>
                <p:nvPr/>
              </p:nvSpPr>
              <p:spPr bwMode="auto">
                <a:xfrm>
                  <a:off x="5775324" y="2951163"/>
                  <a:ext cx="33337" cy="38100"/>
                </a:xfrm>
                <a:custGeom>
                  <a:avLst/>
                  <a:gdLst>
                    <a:gd name="T0" fmla="*/ 0 w 9"/>
                    <a:gd name="T1" fmla="*/ 9 h 10"/>
                    <a:gd name="T2" fmla="*/ 1 w 9"/>
                    <a:gd name="T3" fmla="*/ 10 h 10"/>
                    <a:gd name="T4" fmla="*/ 9 w 9"/>
                    <a:gd name="T5" fmla="*/ 1 h 10"/>
                    <a:gd name="T6" fmla="*/ 8 w 9"/>
                    <a:gd name="T7" fmla="*/ 0 h 10"/>
                    <a:gd name="T8" fmla="*/ 0 w 9"/>
                    <a:gd name="T9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0">
                      <a:moveTo>
                        <a:pt x="0" y="9"/>
                      </a:moveTo>
                      <a:cubicBezTo>
                        <a:pt x="0" y="9"/>
                        <a:pt x="1" y="10"/>
                        <a:pt x="1" y="10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8" y="0"/>
                        <a:pt x="8" y="0"/>
                      </a:cubicBez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0" name="Freeform 84"/>
                <p:cNvSpPr>
                  <a:spLocks/>
                </p:cNvSpPr>
                <p:nvPr/>
              </p:nvSpPr>
              <p:spPr bwMode="auto">
                <a:xfrm>
                  <a:off x="5295899" y="2728913"/>
                  <a:ext cx="11112" cy="44450"/>
                </a:xfrm>
                <a:custGeom>
                  <a:avLst/>
                  <a:gdLst>
                    <a:gd name="T0" fmla="*/ 0 w 3"/>
                    <a:gd name="T1" fmla="*/ 12 h 12"/>
                    <a:gd name="T2" fmla="*/ 2 w 3"/>
                    <a:gd name="T3" fmla="*/ 12 h 12"/>
                    <a:gd name="T4" fmla="*/ 3 w 3"/>
                    <a:gd name="T5" fmla="*/ 0 h 12"/>
                    <a:gd name="T6" fmla="*/ 1 w 3"/>
                    <a:gd name="T7" fmla="*/ 0 h 12"/>
                    <a:gd name="T8" fmla="*/ 0 w 3"/>
                    <a:gd name="T9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2">
                      <a:moveTo>
                        <a:pt x="0" y="12"/>
                      </a:moveTo>
                      <a:cubicBezTo>
                        <a:pt x="1" y="12"/>
                        <a:pt x="1" y="12"/>
                        <a:pt x="2" y="12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1" name="Freeform 85"/>
                <p:cNvSpPr>
                  <a:spLocks/>
                </p:cNvSpPr>
                <p:nvPr/>
              </p:nvSpPr>
              <p:spPr bwMode="auto">
                <a:xfrm>
                  <a:off x="5553074" y="2800350"/>
                  <a:ext cx="22225" cy="44450"/>
                </a:xfrm>
                <a:custGeom>
                  <a:avLst/>
                  <a:gdLst>
                    <a:gd name="T0" fmla="*/ 0 w 6"/>
                    <a:gd name="T1" fmla="*/ 11 h 12"/>
                    <a:gd name="T2" fmla="*/ 1 w 6"/>
                    <a:gd name="T3" fmla="*/ 12 h 12"/>
                    <a:gd name="T4" fmla="*/ 6 w 6"/>
                    <a:gd name="T5" fmla="*/ 1 h 12"/>
                    <a:gd name="T6" fmla="*/ 5 w 6"/>
                    <a:gd name="T7" fmla="*/ 0 h 12"/>
                    <a:gd name="T8" fmla="*/ 0 w 6"/>
                    <a:gd name="T9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2">
                      <a:moveTo>
                        <a:pt x="0" y="11"/>
                      </a:moveTo>
                      <a:cubicBezTo>
                        <a:pt x="0" y="11"/>
                        <a:pt x="1" y="11"/>
                        <a:pt x="1" y="12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0"/>
                        <a:pt x="5" y="0"/>
                        <a:pt x="5" y="0"/>
                      </a:cubicBezTo>
                      <a:lnTo>
                        <a:pt x="0" y="1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2" name="Freeform 86"/>
                <p:cNvSpPr>
                  <a:spLocks/>
                </p:cNvSpPr>
                <p:nvPr/>
              </p:nvSpPr>
              <p:spPr bwMode="auto">
                <a:xfrm>
                  <a:off x="5597524" y="2838450"/>
                  <a:ext cx="68262" cy="93663"/>
                </a:xfrm>
                <a:custGeom>
                  <a:avLst/>
                  <a:gdLst>
                    <a:gd name="T0" fmla="*/ 0 w 18"/>
                    <a:gd name="T1" fmla="*/ 23 h 25"/>
                    <a:gd name="T2" fmla="*/ 5 w 18"/>
                    <a:gd name="T3" fmla="*/ 25 h 25"/>
                    <a:gd name="T4" fmla="*/ 18 w 18"/>
                    <a:gd name="T5" fmla="*/ 3 h 25"/>
                    <a:gd name="T6" fmla="*/ 13 w 18"/>
                    <a:gd name="T7" fmla="*/ 0 h 25"/>
                    <a:gd name="T8" fmla="*/ 0 w 18"/>
                    <a:gd name="T9" fmla="*/ 2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25">
                      <a:moveTo>
                        <a:pt x="0" y="23"/>
                      </a:moveTo>
                      <a:cubicBezTo>
                        <a:pt x="2" y="23"/>
                        <a:pt x="3" y="24"/>
                        <a:pt x="5" y="25"/>
                      </a:cubicBezTo>
                      <a:cubicBezTo>
                        <a:pt x="18" y="3"/>
                        <a:pt x="18" y="3"/>
                        <a:pt x="18" y="3"/>
                      </a:cubicBezTo>
                      <a:cubicBezTo>
                        <a:pt x="13" y="0"/>
                        <a:pt x="13" y="0"/>
                        <a:pt x="13" y="0"/>
                      </a:cubicBez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3" name="Freeform 87"/>
                <p:cNvSpPr>
                  <a:spLocks/>
                </p:cNvSpPr>
                <p:nvPr/>
              </p:nvSpPr>
              <p:spPr bwMode="auto">
                <a:xfrm>
                  <a:off x="5383212" y="2743200"/>
                  <a:ext cx="14287" cy="46038"/>
                </a:xfrm>
                <a:custGeom>
                  <a:avLst/>
                  <a:gdLst>
                    <a:gd name="T0" fmla="*/ 0 w 4"/>
                    <a:gd name="T1" fmla="*/ 12 h 12"/>
                    <a:gd name="T2" fmla="*/ 2 w 4"/>
                    <a:gd name="T3" fmla="*/ 12 h 12"/>
                    <a:gd name="T4" fmla="*/ 4 w 4"/>
                    <a:gd name="T5" fmla="*/ 0 h 12"/>
                    <a:gd name="T6" fmla="*/ 3 w 4"/>
                    <a:gd name="T7" fmla="*/ 0 h 12"/>
                    <a:gd name="T8" fmla="*/ 0 w 4"/>
                    <a:gd name="T9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2">
                      <a:moveTo>
                        <a:pt x="0" y="12"/>
                      </a:moveTo>
                      <a:cubicBezTo>
                        <a:pt x="1" y="12"/>
                        <a:pt x="1" y="12"/>
                        <a:pt x="2" y="12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3" y="0"/>
                        <a:pt x="3" y="0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4" name="Freeform 88"/>
                <p:cNvSpPr>
                  <a:spLocks/>
                </p:cNvSpPr>
                <p:nvPr/>
              </p:nvSpPr>
              <p:spPr bwMode="auto">
                <a:xfrm>
                  <a:off x="5702299" y="4292600"/>
                  <a:ext cx="34925" cy="41275"/>
                </a:xfrm>
                <a:custGeom>
                  <a:avLst/>
                  <a:gdLst>
                    <a:gd name="T0" fmla="*/ 0 w 9"/>
                    <a:gd name="T1" fmla="*/ 1 h 11"/>
                    <a:gd name="T2" fmla="*/ 7 w 9"/>
                    <a:gd name="T3" fmla="*/ 11 h 11"/>
                    <a:gd name="T4" fmla="*/ 9 w 9"/>
                    <a:gd name="T5" fmla="*/ 10 h 11"/>
                    <a:gd name="T6" fmla="*/ 2 w 9"/>
                    <a:gd name="T7" fmla="*/ 0 h 11"/>
                    <a:gd name="T8" fmla="*/ 0 w 9"/>
                    <a:gd name="T9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1">
                      <a:moveTo>
                        <a:pt x="0" y="1"/>
                      </a:move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8" y="11"/>
                        <a:pt x="8" y="10"/>
                        <a:pt x="9" y="1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5" name="Freeform 89"/>
                <p:cNvSpPr>
                  <a:spLocks/>
                </p:cNvSpPr>
                <p:nvPr/>
              </p:nvSpPr>
              <p:spPr bwMode="auto">
                <a:xfrm>
                  <a:off x="5835649" y="4175125"/>
                  <a:ext cx="36512" cy="34925"/>
                </a:xfrm>
                <a:custGeom>
                  <a:avLst/>
                  <a:gdLst>
                    <a:gd name="T0" fmla="*/ 0 w 10"/>
                    <a:gd name="T1" fmla="*/ 1 h 9"/>
                    <a:gd name="T2" fmla="*/ 9 w 10"/>
                    <a:gd name="T3" fmla="*/ 9 h 9"/>
                    <a:gd name="T4" fmla="*/ 10 w 10"/>
                    <a:gd name="T5" fmla="*/ 8 h 9"/>
                    <a:gd name="T6" fmla="*/ 1 w 10"/>
                    <a:gd name="T7" fmla="*/ 0 h 9"/>
                    <a:gd name="T8" fmla="*/ 0 w 10"/>
                    <a:gd name="T9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9">
                      <a:moveTo>
                        <a:pt x="0" y="1"/>
                      </a:move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10" y="9"/>
                        <a:pt x="10" y="8"/>
                        <a:pt x="10" y="8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6" name="Freeform 90"/>
                <p:cNvSpPr>
                  <a:spLocks/>
                </p:cNvSpPr>
                <p:nvPr/>
              </p:nvSpPr>
              <p:spPr bwMode="auto">
                <a:xfrm>
                  <a:off x="5775324" y="4235450"/>
                  <a:ext cx="33337" cy="41275"/>
                </a:xfrm>
                <a:custGeom>
                  <a:avLst/>
                  <a:gdLst>
                    <a:gd name="T0" fmla="*/ 0 w 9"/>
                    <a:gd name="T1" fmla="*/ 2 h 11"/>
                    <a:gd name="T2" fmla="*/ 8 w 9"/>
                    <a:gd name="T3" fmla="*/ 11 h 11"/>
                    <a:gd name="T4" fmla="*/ 9 w 9"/>
                    <a:gd name="T5" fmla="*/ 9 h 11"/>
                    <a:gd name="T6" fmla="*/ 1 w 9"/>
                    <a:gd name="T7" fmla="*/ 0 h 11"/>
                    <a:gd name="T8" fmla="*/ 0 w 9"/>
                    <a:gd name="T9" fmla="*/ 2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1">
                      <a:moveTo>
                        <a:pt x="0" y="2"/>
                      </a:move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0"/>
                        <a:pt x="9" y="10"/>
                        <a:pt x="9" y="9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7" name="Freeform 91"/>
                <p:cNvSpPr>
                  <a:spLocks/>
                </p:cNvSpPr>
                <p:nvPr/>
              </p:nvSpPr>
              <p:spPr bwMode="auto">
                <a:xfrm>
                  <a:off x="5597524" y="4292600"/>
                  <a:ext cx="68262" cy="93663"/>
                </a:xfrm>
                <a:custGeom>
                  <a:avLst/>
                  <a:gdLst>
                    <a:gd name="T0" fmla="*/ 0 w 18"/>
                    <a:gd name="T1" fmla="*/ 3 h 25"/>
                    <a:gd name="T2" fmla="*/ 13 w 18"/>
                    <a:gd name="T3" fmla="*/ 25 h 25"/>
                    <a:gd name="T4" fmla="*/ 18 w 18"/>
                    <a:gd name="T5" fmla="*/ 23 h 25"/>
                    <a:gd name="T6" fmla="*/ 5 w 18"/>
                    <a:gd name="T7" fmla="*/ 0 h 25"/>
                    <a:gd name="T8" fmla="*/ 0 w 18"/>
                    <a:gd name="T9" fmla="*/ 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25">
                      <a:moveTo>
                        <a:pt x="0" y="3"/>
                      </a:move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8" y="23"/>
                        <a:pt x="18" y="23"/>
                        <a:pt x="18" y="23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3" y="1"/>
                        <a:pt x="2" y="2"/>
                        <a:pt x="0" y="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8" name="Freeform 92"/>
                <p:cNvSpPr>
                  <a:spLocks/>
                </p:cNvSpPr>
                <p:nvPr/>
              </p:nvSpPr>
              <p:spPr bwMode="auto">
                <a:xfrm>
                  <a:off x="5383212" y="4435475"/>
                  <a:ext cx="14287" cy="49213"/>
                </a:xfrm>
                <a:custGeom>
                  <a:avLst/>
                  <a:gdLst>
                    <a:gd name="T0" fmla="*/ 0 w 4"/>
                    <a:gd name="T1" fmla="*/ 1 h 13"/>
                    <a:gd name="T2" fmla="*/ 3 w 4"/>
                    <a:gd name="T3" fmla="*/ 13 h 13"/>
                    <a:gd name="T4" fmla="*/ 4 w 4"/>
                    <a:gd name="T5" fmla="*/ 12 h 13"/>
                    <a:gd name="T6" fmla="*/ 2 w 4"/>
                    <a:gd name="T7" fmla="*/ 0 h 13"/>
                    <a:gd name="T8" fmla="*/ 0 w 4"/>
                    <a:gd name="T9" fmla="*/ 1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3">
                      <a:moveTo>
                        <a:pt x="0" y="1"/>
                      </a:move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3" y="12"/>
                        <a:pt x="4" y="12"/>
                        <a:pt x="4" y="12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9" name="Freeform 93"/>
                <p:cNvSpPr>
                  <a:spLocks/>
                </p:cNvSpPr>
                <p:nvPr/>
              </p:nvSpPr>
              <p:spPr bwMode="auto">
                <a:xfrm>
                  <a:off x="5553074" y="4383088"/>
                  <a:ext cx="22225" cy="41275"/>
                </a:xfrm>
                <a:custGeom>
                  <a:avLst/>
                  <a:gdLst>
                    <a:gd name="T0" fmla="*/ 0 w 6"/>
                    <a:gd name="T1" fmla="*/ 1 h 11"/>
                    <a:gd name="T2" fmla="*/ 5 w 6"/>
                    <a:gd name="T3" fmla="*/ 11 h 11"/>
                    <a:gd name="T4" fmla="*/ 6 w 6"/>
                    <a:gd name="T5" fmla="*/ 11 h 11"/>
                    <a:gd name="T6" fmla="*/ 1 w 6"/>
                    <a:gd name="T7" fmla="*/ 0 h 11"/>
                    <a:gd name="T8" fmla="*/ 0 w 6"/>
                    <a:gd name="T9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1">
                      <a:moveTo>
                        <a:pt x="0" y="1"/>
                      </a:move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6" y="11"/>
                        <a:pt x="6" y="1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0" name="Freeform 94"/>
                <p:cNvSpPr>
                  <a:spLocks/>
                </p:cNvSpPr>
                <p:nvPr/>
              </p:nvSpPr>
              <p:spPr bwMode="auto">
                <a:xfrm>
                  <a:off x="5468937" y="4413250"/>
                  <a:ext cx="19050" cy="44450"/>
                </a:xfrm>
                <a:custGeom>
                  <a:avLst/>
                  <a:gdLst>
                    <a:gd name="T0" fmla="*/ 0 w 5"/>
                    <a:gd name="T1" fmla="*/ 1 h 12"/>
                    <a:gd name="T2" fmla="*/ 4 w 5"/>
                    <a:gd name="T3" fmla="*/ 12 h 12"/>
                    <a:gd name="T4" fmla="*/ 5 w 5"/>
                    <a:gd name="T5" fmla="*/ 12 h 12"/>
                    <a:gd name="T6" fmla="*/ 2 w 5"/>
                    <a:gd name="T7" fmla="*/ 0 h 12"/>
                    <a:gd name="T8" fmla="*/ 0 w 5"/>
                    <a:gd name="T9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2">
                      <a:moveTo>
                        <a:pt x="0" y="1"/>
                      </a:move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5" y="12"/>
                        <a:pt x="5" y="12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1" name="Freeform 95"/>
                <p:cNvSpPr>
                  <a:spLocks/>
                </p:cNvSpPr>
                <p:nvPr/>
              </p:nvSpPr>
              <p:spPr bwMode="auto">
                <a:xfrm>
                  <a:off x="5295899" y="4449763"/>
                  <a:ext cx="11112" cy="46038"/>
                </a:xfrm>
                <a:custGeom>
                  <a:avLst/>
                  <a:gdLst>
                    <a:gd name="T0" fmla="*/ 0 w 3"/>
                    <a:gd name="T1" fmla="*/ 0 h 12"/>
                    <a:gd name="T2" fmla="*/ 1 w 3"/>
                    <a:gd name="T3" fmla="*/ 12 h 12"/>
                    <a:gd name="T4" fmla="*/ 3 w 3"/>
                    <a:gd name="T5" fmla="*/ 12 h 12"/>
                    <a:gd name="T6" fmla="*/ 2 w 3"/>
                    <a:gd name="T7" fmla="*/ 0 h 12"/>
                    <a:gd name="T8" fmla="*/ 0 w 3"/>
                    <a:gd name="T9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2">
                      <a:moveTo>
                        <a:pt x="0" y="0"/>
                      </a:move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2" y="12"/>
                        <a:pt x="3" y="12"/>
                        <a:pt x="3" y="12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2" name="Freeform 96"/>
                <p:cNvSpPr>
                  <a:spLocks/>
                </p:cNvSpPr>
                <p:nvPr/>
              </p:nvSpPr>
              <p:spPr bwMode="auto">
                <a:xfrm>
                  <a:off x="6049962" y="3697288"/>
                  <a:ext cx="44450" cy="11113"/>
                </a:xfrm>
                <a:custGeom>
                  <a:avLst/>
                  <a:gdLst>
                    <a:gd name="T0" fmla="*/ 0 w 12"/>
                    <a:gd name="T1" fmla="*/ 2 h 3"/>
                    <a:gd name="T2" fmla="*/ 12 w 12"/>
                    <a:gd name="T3" fmla="*/ 3 h 3"/>
                    <a:gd name="T4" fmla="*/ 12 w 12"/>
                    <a:gd name="T5" fmla="*/ 1 h 3"/>
                    <a:gd name="T6" fmla="*/ 0 w 12"/>
                    <a:gd name="T7" fmla="*/ 0 h 3"/>
                    <a:gd name="T8" fmla="*/ 0 w 1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3">
                      <a:moveTo>
                        <a:pt x="0" y="2"/>
                      </a:move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2" y="3"/>
                        <a:pt x="12" y="2"/>
                        <a:pt x="12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3" name="Freeform 97"/>
                <p:cNvSpPr>
                  <a:spLocks/>
                </p:cNvSpPr>
                <p:nvPr/>
              </p:nvSpPr>
              <p:spPr bwMode="auto">
                <a:xfrm>
                  <a:off x="6034087" y="3783013"/>
                  <a:ext cx="46037" cy="19050"/>
                </a:xfrm>
                <a:custGeom>
                  <a:avLst/>
                  <a:gdLst>
                    <a:gd name="T0" fmla="*/ 0 w 12"/>
                    <a:gd name="T1" fmla="*/ 2 h 5"/>
                    <a:gd name="T2" fmla="*/ 12 w 12"/>
                    <a:gd name="T3" fmla="*/ 5 h 5"/>
                    <a:gd name="T4" fmla="*/ 12 w 12"/>
                    <a:gd name="T5" fmla="*/ 3 h 5"/>
                    <a:gd name="T6" fmla="*/ 1 w 12"/>
                    <a:gd name="T7" fmla="*/ 0 h 5"/>
                    <a:gd name="T8" fmla="*/ 0 w 12"/>
                    <a:gd name="T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5">
                      <a:moveTo>
                        <a:pt x="0" y="2"/>
                      </a:move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4"/>
                        <a:pt x="12" y="3"/>
                        <a:pt x="12" y="3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4" name="Freeform 98"/>
                <p:cNvSpPr>
                  <a:spLocks/>
                </p:cNvSpPr>
                <p:nvPr/>
              </p:nvSpPr>
              <p:spPr bwMode="auto">
                <a:xfrm>
                  <a:off x="5891212" y="4103688"/>
                  <a:ext cx="41275" cy="33338"/>
                </a:xfrm>
                <a:custGeom>
                  <a:avLst/>
                  <a:gdLst>
                    <a:gd name="T0" fmla="*/ 0 w 11"/>
                    <a:gd name="T1" fmla="*/ 2 h 9"/>
                    <a:gd name="T2" fmla="*/ 10 w 11"/>
                    <a:gd name="T3" fmla="*/ 9 h 9"/>
                    <a:gd name="T4" fmla="*/ 11 w 11"/>
                    <a:gd name="T5" fmla="*/ 8 h 9"/>
                    <a:gd name="T6" fmla="*/ 1 w 11"/>
                    <a:gd name="T7" fmla="*/ 0 h 9"/>
                    <a:gd name="T8" fmla="*/ 0 w 11"/>
                    <a:gd name="T9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9">
                      <a:moveTo>
                        <a:pt x="0" y="2"/>
                      </a:move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0" y="9"/>
                        <a:pt x="10" y="8"/>
                        <a:pt x="11" y="8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5" name="Freeform 99"/>
                <p:cNvSpPr>
                  <a:spLocks/>
                </p:cNvSpPr>
                <p:nvPr/>
              </p:nvSpPr>
              <p:spPr bwMode="auto">
                <a:xfrm>
                  <a:off x="5891212" y="4002088"/>
                  <a:ext cx="93662" cy="63500"/>
                </a:xfrm>
                <a:custGeom>
                  <a:avLst/>
                  <a:gdLst>
                    <a:gd name="T0" fmla="*/ 0 w 25"/>
                    <a:gd name="T1" fmla="*/ 4 h 17"/>
                    <a:gd name="T2" fmla="*/ 22 w 25"/>
                    <a:gd name="T3" fmla="*/ 17 h 17"/>
                    <a:gd name="T4" fmla="*/ 25 w 25"/>
                    <a:gd name="T5" fmla="*/ 12 h 17"/>
                    <a:gd name="T6" fmla="*/ 3 w 25"/>
                    <a:gd name="T7" fmla="*/ 0 h 17"/>
                    <a:gd name="T8" fmla="*/ 0 w 25"/>
                    <a:gd name="T9" fmla="*/ 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17">
                      <a:moveTo>
                        <a:pt x="0" y="4"/>
                      </a:move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5" y="12"/>
                        <a:pt x="25" y="12"/>
                        <a:pt x="25" y="12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1"/>
                        <a:pt x="1" y="2"/>
                        <a:pt x="0" y="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6" name="Freeform 100"/>
                <p:cNvSpPr>
                  <a:spLocks/>
                </p:cNvSpPr>
                <p:nvPr/>
              </p:nvSpPr>
              <p:spPr bwMode="auto">
                <a:xfrm>
                  <a:off x="6011862" y="3870325"/>
                  <a:ext cx="46037" cy="19050"/>
                </a:xfrm>
                <a:custGeom>
                  <a:avLst/>
                  <a:gdLst>
                    <a:gd name="T0" fmla="*/ 0 w 12"/>
                    <a:gd name="T1" fmla="*/ 2 h 5"/>
                    <a:gd name="T2" fmla="*/ 12 w 12"/>
                    <a:gd name="T3" fmla="*/ 5 h 5"/>
                    <a:gd name="T4" fmla="*/ 12 w 12"/>
                    <a:gd name="T5" fmla="*/ 4 h 5"/>
                    <a:gd name="T6" fmla="*/ 1 w 12"/>
                    <a:gd name="T7" fmla="*/ 0 h 5"/>
                    <a:gd name="T8" fmla="*/ 0 w 12"/>
                    <a:gd name="T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5">
                      <a:moveTo>
                        <a:pt x="0" y="2"/>
                      </a:move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5"/>
                        <a:pt x="12" y="4"/>
                        <a:pt x="12" y="4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7" name="Freeform 101"/>
                <p:cNvSpPr>
                  <a:spLocks/>
                </p:cNvSpPr>
                <p:nvPr/>
              </p:nvSpPr>
              <p:spPr bwMode="auto">
                <a:xfrm>
                  <a:off x="5981699" y="3952875"/>
                  <a:ext cx="41275" cy="22225"/>
                </a:xfrm>
                <a:custGeom>
                  <a:avLst/>
                  <a:gdLst>
                    <a:gd name="T0" fmla="*/ 0 w 11"/>
                    <a:gd name="T1" fmla="*/ 2 h 6"/>
                    <a:gd name="T2" fmla="*/ 11 w 11"/>
                    <a:gd name="T3" fmla="*/ 6 h 6"/>
                    <a:gd name="T4" fmla="*/ 11 w 11"/>
                    <a:gd name="T5" fmla="*/ 5 h 6"/>
                    <a:gd name="T6" fmla="*/ 0 w 11"/>
                    <a:gd name="T7" fmla="*/ 0 h 6"/>
                    <a:gd name="T8" fmla="*/ 0 w 11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6">
                      <a:moveTo>
                        <a:pt x="0" y="2"/>
                      </a:move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5"/>
                        <a:pt x="11" y="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8" name="Freeform 102"/>
                <p:cNvSpPr>
                  <a:spLocks/>
                </p:cNvSpPr>
                <p:nvPr/>
              </p:nvSpPr>
              <p:spPr bwMode="auto">
                <a:xfrm>
                  <a:off x="4398962" y="3952875"/>
                  <a:ext cx="46037" cy="22225"/>
                </a:xfrm>
                <a:custGeom>
                  <a:avLst/>
                  <a:gdLst>
                    <a:gd name="T0" fmla="*/ 11 w 12"/>
                    <a:gd name="T1" fmla="*/ 0 h 6"/>
                    <a:gd name="T2" fmla="*/ 0 w 12"/>
                    <a:gd name="T3" fmla="*/ 5 h 6"/>
                    <a:gd name="T4" fmla="*/ 1 w 12"/>
                    <a:gd name="T5" fmla="*/ 6 h 6"/>
                    <a:gd name="T6" fmla="*/ 12 w 12"/>
                    <a:gd name="T7" fmla="*/ 2 h 6"/>
                    <a:gd name="T8" fmla="*/ 11 w 12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6">
                      <a:moveTo>
                        <a:pt x="11" y="0"/>
                      </a:move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6"/>
                        <a:pt x="1" y="6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1" y="1"/>
                        <a:pt x="11" y="0"/>
                        <a:pt x="1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9" name="Freeform 103"/>
                <p:cNvSpPr>
                  <a:spLocks/>
                </p:cNvSpPr>
                <p:nvPr/>
              </p:nvSpPr>
              <p:spPr bwMode="auto">
                <a:xfrm>
                  <a:off x="4489449" y="4103688"/>
                  <a:ext cx="41275" cy="33338"/>
                </a:xfrm>
                <a:custGeom>
                  <a:avLst/>
                  <a:gdLst>
                    <a:gd name="T0" fmla="*/ 0 w 11"/>
                    <a:gd name="T1" fmla="*/ 8 h 9"/>
                    <a:gd name="T2" fmla="*/ 1 w 11"/>
                    <a:gd name="T3" fmla="*/ 9 h 9"/>
                    <a:gd name="T4" fmla="*/ 11 w 11"/>
                    <a:gd name="T5" fmla="*/ 2 h 9"/>
                    <a:gd name="T6" fmla="*/ 10 w 11"/>
                    <a:gd name="T7" fmla="*/ 0 h 9"/>
                    <a:gd name="T8" fmla="*/ 0 w 11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9">
                      <a:moveTo>
                        <a:pt x="0" y="8"/>
                      </a:moveTo>
                      <a:cubicBezTo>
                        <a:pt x="1" y="8"/>
                        <a:pt x="1" y="9"/>
                        <a:pt x="1" y="9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11" y="2"/>
                        <a:pt x="10" y="1"/>
                        <a:pt x="10" y="0"/>
                      </a:cubicBez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0" name="Freeform 104"/>
                <p:cNvSpPr>
                  <a:spLocks/>
                </p:cNvSpPr>
                <p:nvPr/>
              </p:nvSpPr>
              <p:spPr bwMode="auto">
                <a:xfrm>
                  <a:off x="4614862" y="4235450"/>
                  <a:ext cx="36512" cy="41275"/>
                </a:xfrm>
                <a:custGeom>
                  <a:avLst/>
                  <a:gdLst>
                    <a:gd name="T0" fmla="*/ 0 w 10"/>
                    <a:gd name="T1" fmla="*/ 9 h 11"/>
                    <a:gd name="T2" fmla="*/ 2 w 10"/>
                    <a:gd name="T3" fmla="*/ 11 h 11"/>
                    <a:gd name="T4" fmla="*/ 10 w 10"/>
                    <a:gd name="T5" fmla="*/ 2 h 11"/>
                    <a:gd name="T6" fmla="*/ 8 w 10"/>
                    <a:gd name="T7" fmla="*/ 0 h 11"/>
                    <a:gd name="T8" fmla="*/ 0 w 10"/>
                    <a:gd name="T9" fmla="*/ 9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1">
                      <a:moveTo>
                        <a:pt x="0" y="9"/>
                      </a:moveTo>
                      <a:cubicBezTo>
                        <a:pt x="1" y="10"/>
                        <a:pt x="1" y="10"/>
                        <a:pt x="2" y="11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9" y="1"/>
                        <a:pt x="9" y="1"/>
                        <a:pt x="8" y="0"/>
                      </a:cubicBez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1" name="Freeform 105"/>
                <p:cNvSpPr>
                  <a:spLocks/>
                </p:cNvSpPr>
                <p:nvPr/>
              </p:nvSpPr>
              <p:spPr bwMode="auto">
                <a:xfrm>
                  <a:off x="4437062" y="4002088"/>
                  <a:ext cx="93662" cy="63500"/>
                </a:xfrm>
                <a:custGeom>
                  <a:avLst/>
                  <a:gdLst>
                    <a:gd name="T0" fmla="*/ 22 w 25"/>
                    <a:gd name="T1" fmla="*/ 0 h 17"/>
                    <a:gd name="T2" fmla="*/ 0 w 25"/>
                    <a:gd name="T3" fmla="*/ 12 h 17"/>
                    <a:gd name="T4" fmla="*/ 3 w 25"/>
                    <a:gd name="T5" fmla="*/ 17 h 17"/>
                    <a:gd name="T6" fmla="*/ 25 w 25"/>
                    <a:gd name="T7" fmla="*/ 4 h 17"/>
                    <a:gd name="T8" fmla="*/ 22 w 25"/>
                    <a:gd name="T9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17">
                      <a:moveTo>
                        <a:pt x="22" y="0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3" y="17"/>
                        <a:pt x="3" y="17"/>
                        <a:pt x="3" y="17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4" y="2"/>
                        <a:pt x="23" y="1"/>
                        <a:pt x="2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2" name="Freeform 106"/>
                <p:cNvSpPr>
                  <a:spLocks/>
                </p:cNvSpPr>
                <p:nvPr/>
              </p:nvSpPr>
              <p:spPr bwMode="auto">
                <a:xfrm>
                  <a:off x="4549774" y="4175125"/>
                  <a:ext cx="38100" cy="34925"/>
                </a:xfrm>
                <a:custGeom>
                  <a:avLst/>
                  <a:gdLst>
                    <a:gd name="T0" fmla="*/ 0 w 10"/>
                    <a:gd name="T1" fmla="*/ 8 h 9"/>
                    <a:gd name="T2" fmla="*/ 1 w 10"/>
                    <a:gd name="T3" fmla="*/ 9 h 9"/>
                    <a:gd name="T4" fmla="*/ 10 w 10"/>
                    <a:gd name="T5" fmla="*/ 1 h 9"/>
                    <a:gd name="T6" fmla="*/ 9 w 10"/>
                    <a:gd name="T7" fmla="*/ 0 h 9"/>
                    <a:gd name="T8" fmla="*/ 0 w 10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9">
                      <a:moveTo>
                        <a:pt x="0" y="8"/>
                      </a:moveTo>
                      <a:cubicBezTo>
                        <a:pt x="0" y="8"/>
                        <a:pt x="1" y="9"/>
                        <a:pt x="1" y="9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0" y="1"/>
                        <a:pt x="9" y="0"/>
                        <a:pt x="9" y="0"/>
                      </a:cubicBez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3" name="Freeform 107"/>
                <p:cNvSpPr>
                  <a:spLocks/>
                </p:cNvSpPr>
                <p:nvPr/>
              </p:nvSpPr>
              <p:spPr bwMode="auto">
                <a:xfrm>
                  <a:off x="4327524" y="3697288"/>
                  <a:ext cx="46037" cy="11113"/>
                </a:xfrm>
                <a:custGeom>
                  <a:avLst/>
                  <a:gdLst>
                    <a:gd name="T0" fmla="*/ 12 w 12"/>
                    <a:gd name="T1" fmla="*/ 0 h 3"/>
                    <a:gd name="T2" fmla="*/ 0 w 12"/>
                    <a:gd name="T3" fmla="*/ 1 h 3"/>
                    <a:gd name="T4" fmla="*/ 0 w 12"/>
                    <a:gd name="T5" fmla="*/ 3 h 3"/>
                    <a:gd name="T6" fmla="*/ 12 w 12"/>
                    <a:gd name="T7" fmla="*/ 2 h 3"/>
                    <a:gd name="T8" fmla="*/ 12 w 1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3">
                      <a:moveTo>
                        <a:pt x="12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1"/>
                        <a:pt x="12" y="1"/>
                        <a:pt x="1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4" name="Freeform 108"/>
                <p:cNvSpPr>
                  <a:spLocks/>
                </p:cNvSpPr>
                <p:nvPr/>
              </p:nvSpPr>
              <p:spPr bwMode="auto">
                <a:xfrm>
                  <a:off x="4343399" y="3783013"/>
                  <a:ext cx="44450" cy="19050"/>
                </a:xfrm>
                <a:custGeom>
                  <a:avLst/>
                  <a:gdLst>
                    <a:gd name="T0" fmla="*/ 11 w 12"/>
                    <a:gd name="T1" fmla="*/ 0 h 5"/>
                    <a:gd name="T2" fmla="*/ 0 w 12"/>
                    <a:gd name="T3" fmla="*/ 3 h 5"/>
                    <a:gd name="T4" fmla="*/ 0 w 12"/>
                    <a:gd name="T5" fmla="*/ 5 h 5"/>
                    <a:gd name="T6" fmla="*/ 12 w 12"/>
                    <a:gd name="T7" fmla="*/ 2 h 5"/>
                    <a:gd name="T8" fmla="*/ 11 w 12"/>
                    <a:gd name="T9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5">
                      <a:moveTo>
                        <a:pt x="11" y="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4"/>
                        <a:pt x="0" y="5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1"/>
                        <a:pt x="1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5" name="Freeform 109"/>
                <p:cNvSpPr>
                  <a:spLocks/>
                </p:cNvSpPr>
                <p:nvPr/>
              </p:nvSpPr>
              <p:spPr bwMode="auto">
                <a:xfrm>
                  <a:off x="4365624" y="3870325"/>
                  <a:ext cx="44450" cy="19050"/>
                </a:xfrm>
                <a:custGeom>
                  <a:avLst/>
                  <a:gdLst>
                    <a:gd name="T0" fmla="*/ 11 w 12"/>
                    <a:gd name="T1" fmla="*/ 0 h 5"/>
                    <a:gd name="T2" fmla="*/ 0 w 12"/>
                    <a:gd name="T3" fmla="*/ 4 h 5"/>
                    <a:gd name="T4" fmla="*/ 1 w 12"/>
                    <a:gd name="T5" fmla="*/ 5 h 5"/>
                    <a:gd name="T6" fmla="*/ 12 w 12"/>
                    <a:gd name="T7" fmla="*/ 2 h 5"/>
                    <a:gd name="T8" fmla="*/ 11 w 12"/>
                    <a:gd name="T9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5">
                      <a:moveTo>
                        <a:pt x="11" y="0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5"/>
                        <a:pt x="1" y="5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1"/>
                        <a:pt x="12" y="1"/>
                        <a:pt x="1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6" name="Freeform 110"/>
                <p:cNvSpPr>
                  <a:spLocks/>
                </p:cNvSpPr>
                <p:nvPr/>
              </p:nvSpPr>
              <p:spPr bwMode="auto">
                <a:xfrm>
                  <a:off x="4848224" y="4383088"/>
                  <a:ext cx="22225" cy="41275"/>
                </a:xfrm>
                <a:custGeom>
                  <a:avLst/>
                  <a:gdLst>
                    <a:gd name="T0" fmla="*/ 0 w 6"/>
                    <a:gd name="T1" fmla="*/ 11 h 11"/>
                    <a:gd name="T2" fmla="*/ 2 w 6"/>
                    <a:gd name="T3" fmla="*/ 11 h 11"/>
                    <a:gd name="T4" fmla="*/ 6 w 6"/>
                    <a:gd name="T5" fmla="*/ 1 h 11"/>
                    <a:gd name="T6" fmla="*/ 5 w 6"/>
                    <a:gd name="T7" fmla="*/ 0 h 11"/>
                    <a:gd name="T8" fmla="*/ 0 w 6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1">
                      <a:moveTo>
                        <a:pt x="0" y="11"/>
                      </a:moveTo>
                      <a:cubicBezTo>
                        <a:pt x="0" y="11"/>
                        <a:pt x="1" y="11"/>
                        <a:pt x="2" y="1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0"/>
                        <a:pt x="5" y="0"/>
                        <a:pt x="5" y="0"/>
                      </a:cubicBezTo>
                      <a:lnTo>
                        <a:pt x="0" y="1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7" name="Freeform 111"/>
                <p:cNvSpPr>
                  <a:spLocks/>
                </p:cNvSpPr>
                <p:nvPr/>
              </p:nvSpPr>
              <p:spPr bwMode="auto">
                <a:xfrm>
                  <a:off x="5024437" y="4435475"/>
                  <a:ext cx="15875" cy="49213"/>
                </a:xfrm>
                <a:custGeom>
                  <a:avLst/>
                  <a:gdLst>
                    <a:gd name="T0" fmla="*/ 0 w 4"/>
                    <a:gd name="T1" fmla="*/ 12 h 13"/>
                    <a:gd name="T2" fmla="*/ 1 w 4"/>
                    <a:gd name="T3" fmla="*/ 13 h 13"/>
                    <a:gd name="T4" fmla="*/ 4 w 4"/>
                    <a:gd name="T5" fmla="*/ 1 h 13"/>
                    <a:gd name="T6" fmla="*/ 2 w 4"/>
                    <a:gd name="T7" fmla="*/ 0 h 13"/>
                    <a:gd name="T8" fmla="*/ 0 w 4"/>
                    <a:gd name="T9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3">
                      <a:moveTo>
                        <a:pt x="0" y="12"/>
                      </a:moveTo>
                      <a:cubicBezTo>
                        <a:pt x="0" y="12"/>
                        <a:pt x="1" y="12"/>
                        <a:pt x="1" y="13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3" y="1"/>
                        <a:pt x="3" y="1"/>
                        <a:pt x="2" y="0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8" name="Freeform 112"/>
                <p:cNvSpPr>
                  <a:spLocks/>
                </p:cNvSpPr>
                <p:nvPr/>
              </p:nvSpPr>
              <p:spPr bwMode="auto">
                <a:xfrm>
                  <a:off x="4933949" y="4413250"/>
                  <a:ext cx="19050" cy="44450"/>
                </a:xfrm>
                <a:custGeom>
                  <a:avLst/>
                  <a:gdLst>
                    <a:gd name="T0" fmla="*/ 0 w 5"/>
                    <a:gd name="T1" fmla="*/ 12 h 12"/>
                    <a:gd name="T2" fmla="*/ 2 w 5"/>
                    <a:gd name="T3" fmla="*/ 12 h 12"/>
                    <a:gd name="T4" fmla="*/ 5 w 5"/>
                    <a:gd name="T5" fmla="*/ 1 h 12"/>
                    <a:gd name="T6" fmla="*/ 4 w 5"/>
                    <a:gd name="T7" fmla="*/ 0 h 12"/>
                    <a:gd name="T8" fmla="*/ 0 w 5"/>
                    <a:gd name="T9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2">
                      <a:moveTo>
                        <a:pt x="0" y="12"/>
                      </a:moveTo>
                      <a:cubicBezTo>
                        <a:pt x="0" y="12"/>
                        <a:pt x="1" y="12"/>
                        <a:pt x="2" y="1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4" y="0"/>
                        <a:pt x="4" y="0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9" name="Freeform 113"/>
                <p:cNvSpPr>
                  <a:spLocks/>
                </p:cNvSpPr>
                <p:nvPr/>
              </p:nvSpPr>
              <p:spPr bwMode="auto">
                <a:xfrm>
                  <a:off x="4686299" y="4292600"/>
                  <a:ext cx="33337" cy="41275"/>
                </a:xfrm>
                <a:custGeom>
                  <a:avLst/>
                  <a:gdLst>
                    <a:gd name="T0" fmla="*/ 0 w 9"/>
                    <a:gd name="T1" fmla="*/ 10 h 11"/>
                    <a:gd name="T2" fmla="*/ 2 w 9"/>
                    <a:gd name="T3" fmla="*/ 11 h 11"/>
                    <a:gd name="T4" fmla="*/ 9 w 9"/>
                    <a:gd name="T5" fmla="*/ 1 h 11"/>
                    <a:gd name="T6" fmla="*/ 7 w 9"/>
                    <a:gd name="T7" fmla="*/ 0 h 11"/>
                    <a:gd name="T8" fmla="*/ 0 w 9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1">
                      <a:moveTo>
                        <a:pt x="0" y="10"/>
                      </a:moveTo>
                      <a:cubicBezTo>
                        <a:pt x="1" y="10"/>
                        <a:pt x="1" y="11"/>
                        <a:pt x="2" y="1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8" y="1"/>
                        <a:pt x="8" y="1"/>
                        <a:pt x="7" y="0"/>
                      </a:cubicBez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0" name="Freeform 114"/>
                <p:cNvSpPr>
                  <a:spLocks/>
                </p:cNvSpPr>
                <p:nvPr/>
              </p:nvSpPr>
              <p:spPr bwMode="auto">
                <a:xfrm>
                  <a:off x="5114924" y="4449763"/>
                  <a:ext cx="11112" cy="46038"/>
                </a:xfrm>
                <a:custGeom>
                  <a:avLst/>
                  <a:gdLst>
                    <a:gd name="T0" fmla="*/ 0 w 3"/>
                    <a:gd name="T1" fmla="*/ 12 h 12"/>
                    <a:gd name="T2" fmla="*/ 2 w 3"/>
                    <a:gd name="T3" fmla="*/ 12 h 12"/>
                    <a:gd name="T4" fmla="*/ 3 w 3"/>
                    <a:gd name="T5" fmla="*/ 0 h 12"/>
                    <a:gd name="T6" fmla="*/ 1 w 3"/>
                    <a:gd name="T7" fmla="*/ 0 h 12"/>
                    <a:gd name="T8" fmla="*/ 0 w 3"/>
                    <a:gd name="T9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2">
                      <a:moveTo>
                        <a:pt x="0" y="12"/>
                      </a:moveTo>
                      <a:cubicBezTo>
                        <a:pt x="1" y="12"/>
                        <a:pt x="1" y="12"/>
                        <a:pt x="2" y="12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1" name="Freeform 115"/>
                <p:cNvSpPr>
                  <a:spLocks/>
                </p:cNvSpPr>
                <p:nvPr/>
              </p:nvSpPr>
              <p:spPr bwMode="auto">
                <a:xfrm>
                  <a:off x="4760912" y="4292600"/>
                  <a:ext cx="63500" cy="93663"/>
                </a:xfrm>
                <a:custGeom>
                  <a:avLst/>
                  <a:gdLst>
                    <a:gd name="T0" fmla="*/ 0 w 17"/>
                    <a:gd name="T1" fmla="*/ 23 h 25"/>
                    <a:gd name="T2" fmla="*/ 4 w 17"/>
                    <a:gd name="T3" fmla="*/ 25 h 25"/>
                    <a:gd name="T4" fmla="*/ 17 w 17"/>
                    <a:gd name="T5" fmla="*/ 3 h 25"/>
                    <a:gd name="T6" fmla="*/ 12 w 17"/>
                    <a:gd name="T7" fmla="*/ 0 h 25"/>
                    <a:gd name="T8" fmla="*/ 0 w 17"/>
                    <a:gd name="T9" fmla="*/ 2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25">
                      <a:moveTo>
                        <a:pt x="0" y="23"/>
                      </a:moveTo>
                      <a:cubicBezTo>
                        <a:pt x="4" y="25"/>
                        <a:pt x="4" y="25"/>
                        <a:pt x="4" y="25"/>
                      </a:cubicBezTo>
                      <a:cubicBezTo>
                        <a:pt x="17" y="3"/>
                        <a:pt x="17" y="3"/>
                        <a:pt x="17" y="3"/>
                      </a:cubicBezTo>
                      <a:cubicBezTo>
                        <a:pt x="15" y="2"/>
                        <a:pt x="14" y="1"/>
                        <a:pt x="12" y="0"/>
                      </a:cubicBez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429" name="Group 428"/>
            <p:cNvGrpSpPr/>
            <p:nvPr/>
          </p:nvGrpSpPr>
          <p:grpSpPr>
            <a:xfrm>
              <a:off x="8067690" y="1971874"/>
              <a:ext cx="2945299" cy="2945300"/>
              <a:chOff x="8228012" y="1383814"/>
              <a:chExt cx="2945299" cy="2945300"/>
            </a:xfrm>
          </p:grpSpPr>
          <p:sp>
            <p:nvSpPr>
              <p:cNvPr id="430" name="Oval 5"/>
              <p:cNvSpPr>
                <a:spLocks noChangeArrowheads="1"/>
              </p:cNvSpPr>
              <p:nvPr/>
            </p:nvSpPr>
            <p:spPr bwMode="auto">
              <a:xfrm>
                <a:off x="8228012" y="1383814"/>
                <a:ext cx="2945299" cy="2945300"/>
              </a:xfrm>
              <a:prstGeom prst="ellipse">
                <a:avLst/>
              </a:prstGeom>
              <a:gradFill flip="none" rotWithShape="1">
                <a:gsLst>
                  <a:gs pos="29000">
                    <a:schemeClr val="bg1">
                      <a:lumMod val="75000"/>
                    </a:schemeClr>
                  </a:gs>
                  <a:gs pos="81000">
                    <a:srgbClr val="EEEEEE"/>
                  </a:gs>
                  <a:gs pos="52000">
                    <a:schemeClr val="bg1">
                      <a:lumMod val="95000"/>
                    </a:schemeClr>
                  </a:gs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1" name="Freeform 22"/>
              <p:cNvSpPr>
                <a:spLocks/>
              </p:cNvSpPr>
              <p:nvPr/>
            </p:nvSpPr>
            <p:spPr bwMode="auto">
              <a:xfrm>
                <a:off x="8980766" y="1979247"/>
                <a:ext cx="1256581" cy="1011638"/>
              </a:xfrm>
              <a:custGeom>
                <a:avLst/>
                <a:gdLst>
                  <a:gd name="T0" fmla="*/ 264 w 266"/>
                  <a:gd name="T1" fmla="*/ 121 h 214"/>
                  <a:gd name="T2" fmla="*/ 258 w 266"/>
                  <a:gd name="T3" fmla="*/ 120 h 214"/>
                  <a:gd name="T4" fmla="*/ 162 w 266"/>
                  <a:gd name="T5" fmla="*/ 181 h 214"/>
                  <a:gd name="T6" fmla="*/ 158 w 266"/>
                  <a:gd name="T7" fmla="*/ 180 h 214"/>
                  <a:gd name="T8" fmla="*/ 158 w 266"/>
                  <a:gd name="T9" fmla="*/ 1 h 214"/>
                  <a:gd name="T10" fmla="*/ 157 w 266"/>
                  <a:gd name="T11" fmla="*/ 0 h 214"/>
                  <a:gd name="T12" fmla="*/ 155 w 266"/>
                  <a:gd name="T13" fmla="*/ 1 h 214"/>
                  <a:gd name="T14" fmla="*/ 155 w 266"/>
                  <a:gd name="T15" fmla="*/ 180 h 214"/>
                  <a:gd name="T16" fmla="*/ 149 w 266"/>
                  <a:gd name="T17" fmla="*/ 183 h 214"/>
                  <a:gd name="T18" fmla="*/ 5 w 266"/>
                  <a:gd name="T19" fmla="*/ 98 h 214"/>
                  <a:gd name="T20" fmla="*/ 1 w 266"/>
                  <a:gd name="T21" fmla="*/ 99 h 214"/>
                  <a:gd name="T22" fmla="*/ 2 w 266"/>
                  <a:gd name="T23" fmla="*/ 102 h 214"/>
                  <a:gd name="T24" fmla="*/ 147 w 266"/>
                  <a:gd name="T25" fmla="*/ 187 h 214"/>
                  <a:gd name="T26" fmla="*/ 147 w 266"/>
                  <a:gd name="T27" fmla="*/ 190 h 214"/>
                  <a:gd name="T28" fmla="*/ 147 w 266"/>
                  <a:gd name="T29" fmla="*/ 191 h 214"/>
                  <a:gd name="T30" fmla="*/ 142 w 266"/>
                  <a:gd name="T31" fmla="*/ 194 h 214"/>
                  <a:gd name="T32" fmla="*/ 140 w 266"/>
                  <a:gd name="T33" fmla="*/ 200 h 214"/>
                  <a:gd name="T34" fmla="*/ 147 w 266"/>
                  <a:gd name="T35" fmla="*/ 202 h 214"/>
                  <a:gd name="T36" fmla="*/ 152 w 266"/>
                  <a:gd name="T37" fmla="*/ 198 h 214"/>
                  <a:gd name="T38" fmla="*/ 155 w 266"/>
                  <a:gd name="T39" fmla="*/ 200 h 214"/>
                  <a:gd name="T40" fmla="*/ 155 w 266"/>
                  <a:gd name="T41" fmla="*/ 212 h 214"/>
                  <a:gd name="T42" fmla="*/ 157 w 266"/>
                  <a:gd name="T43" fmla="*/ 214 h 214"/>
                  <a:gd name="T44" fmla="*/ 158 w 266"/>
                  <a:gd name="T45" fmla="*/ 212 h 214"/>
                  <a:gd name="T46" fmla="*/ 158 w 266"/>
                  <a:gd name="T47" fmla="*/ 200 h 214"/>
                  <a:gd name="T48" fmla="*/ 164 w 266"/>
                  <a:gd name="T49" fmla="*/ 197 h 214"/>
                  <a:gd name="T50" fmla="*/ 180 w 266"/>
                  <a:gd name="T51" fmla="*/ 206 h 214"/>
                  <a:gd name="T52" fmla="*/ 183 w 266"/>
                  <a:gd name="T53" fmla="*/ 205 h 214"/>
                  <a:gd name="T54" fmla="*/ 182 w 266"/>
                  <a:gd name="T55" fmla="*/ 202 h 214"/>
                  <a:gd name="T56" fmla="*/ 166 w 266"/>
                  <a:gd name="T57" fmla="*/ 192 h 214"/>
                  <a:gd name="T58" fmla="*/ 167 w 266"/>
                  <a:gd name="T59" fmla="*/ 190 h 214"/>
                  <a:gd name="T60" fmla="*/ 167 w 266"/>
                  <a:gd name="T61" fmla="*/ 189 h 214"/>
                  <a:gd name="T62" fmla="*/ 263 w 266"/>
                  <a:gd name="T63" fmla="*/ 128 h 214"/>
                  <a:gd name="T64" fmla="*/ 264 w 266"/>
                  <a:gd name="T65" fmla="*/ 121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6" h="214">
                    <a:moveTo>
                      <a:pt x="264" y="121"/>
                    </a:moveTo>
                    <a:cubicBezTo>
                      <a:pt x="263" y="119"/>
                      <a:pt x="260" y="119"/>
                      <a:pt x="258" y="120"/>
                    </a:cubicBezTo>
                    <a:cubicBezTo>
                      <a:pt x="162" y="181"/>
                      <a:pt x="162" y="181"/>
                      <a:pt x="162" y="181"/>
                    </a:cubicBezTo>
                    <a:cubicBezTo>
                      <a:pt x="160" y="180"/>
                      <a:pt x="159" y="180"/>
                      <a:pt x="158" y="180"/>
                    </a:cubicBezTo>
                    <a:cubicBezTo>
                      <a:pt x="158" y="1"/>
                      <a:pt x="158" y="1"/>
                      <a:pt x="158" y="1"/>
                    </a:cubicBezTo>
                    <a:cubicBezTo>
                      <a:pt x="158" y="0"/>
                      <a:pt x="157" y="0"/>
                      <a:pt x="157" y="0"/>
                    </a:cubicBezTo>
                    <a:cubicBezTo>
                      <a:pt x="156" y="0"/>
                      <a:pt x="155" y="0"/>
                      <a:pt x="155" y="1"/>
                    </a:cubicBezTo>
                    <a:cubicBezTo>
                      <a:pt x="155" y="180"/>
                      <a:pt x="155" y="180"/>
                      <a:pt x="155" y="180"/>
                    </a:cubicBezTo>
                    <a:cubicBezTo>
                      <a:pt x="153" y="180"/>
                      <a:pt x="151" y="181"/>
                      <a:pt x="149" y="183"/>
                    </a:cubicBezTo>
                    <a:cubicBezTo>
                      <a:pt x="5" y="98"/>
                      <a:pt x="5" y="98"/>
                      <a:pt x="5" y="98"/>
                    </a:cubicBezTo>
                    <a:cubicBezTo>
                      <a:pt x="3" y="97"/>
                      <a:pt x="2" y="97"/>
                      <a:pt x="1" y="99"/>
                    </a:cubicBezTo>
                    <a:cubicBezTo>
                      <a:pt x="0" y="100"/>
                      <a:pt x="1" y="101"/>
                      <a:pt x="2" y="102"/>
                    </a:cubicBezTo>
                    <a:cubicBezTo>
                      <a:pt x="147" y="187"/>
                      <a:pt x="147" y="187"/>
                      <a:pt x="147" y="187"/>
                    </a:cubicBezTo>
                    <a:cubicBezTo>
                      <a:pt x="147" y="188"/>
                      <a:pt x="147" y="189"/>
                      <a:pt x="147" y="190"/>
                    </a:cubicBezTo>
                    <a:cubicBezTo>
                      <a:pt x="147" y="190"/>
                      <a:pt x="147" y="190"/>
                      <a:pt x="147" y="191"/>
                    </a:cubicBezTo>
                    <a:cubicBezTo>
                      <a:pt x="142" y="194"/>
                      <a:pt x="142" y="194"/>
                      <a:pt x="142" y="194"/>
                    </a:cubicBezTo>
                    <a:cubicBezTo>
                      <a:pt x="140" y="195"/>
                      <a:pt x="139" y="198"/>
                      <a:pt x="140" y="200"/>
                    </a:cubicBezTo>
                    <a:cubicBezTo>
                      <a:pt x="142" y="202"/>
                      <a:pt x="145" y="203"/>
                      <a:pt x="147" y="202"/>
                    </a:cubicBezTo>
                    <a:cubicBezTo>
                      <a:pt x="152" y="198"/>
                      <a:pt x="152" y="198"/>
                      <a:pt x="152" y="198"/>
                    </a:cubicBezTo>
                    <a:cubicBezTo>
                      <a:pt x="153" y="199"/>
                      <a:pt x="154" y="200"/>
                      <a:pt x="155" y="200"/>
                    </a:cubicBezTo>
                    <a:cubicBezTo>
                      <a:pt x="155" y="212"/>
                      <a:pt x="155" y="212"/>
                      <a:pt x="155" y="212"/>
                    </a:cubicBezTo>
                    <a:cubicBezTo>
                      <a:pt x="155" y="213"/>
                      <a:pt x="156" y="214"/>
                      <a:pt x="157" y="214"/>
                    </a:cubicBezTo>
                    <a:cubicBezTo>
                      <a:pt x="157" y="214"/>
                      <a:pt x="158" y="213"/>
                      <a:pt x="158" y="212"/>
                    </a:cubicBezTo>
                    <a:cubicBezTo>
                      <a:pt x="158" y="200"/>
                      <a:pt x="158" y="200"/>
                      <a:pt x="158" y="200"/>
                    </a:cubicBezTo>
                    <a:cubicBezTo>
                      <a:pt x="160" y="199"/>
                      <a:pt x="162" y="198"/>
                      <a:pt x="164" y="197"/>
                    </a:cubicBezTo>
                    <a:cubicBezTo>
                      <a:pt x="180" y="206"/>
                      <a:pt x="180" y="206"/>
                      <a:pt x="180" y="206"/>
                    </a:cubicBezTo>
                    <a:cubicBezTo>
                      <a:pt x="181" y="207"/>
                      <a:pt x="183" y="207"/>
                      <a:pt x="183" y="205"/>
                    </a:cubicBezTo>
                    <a:cubicBezTo>
                      <a:pt x="184" y="204"/>
                      <a:pt x="184" y="203"/>
                      <a:pt x="182" y="202"/>
                    </a:cubicBezTo>
                    <a:cubicBezTo>
                      <a:pt x="166" y="192"/>
                      <a:pt x="166" y="192"/>
                      <a:pt x="166" y="192"/>
                    </a:cubicBezTo>
                    <a:cubicBezTo>
                      <a:pt x="166" y="192"/>
                      <a:pt x="167" y="191"/>
                      <a:pt x="167" y="190"/>
                    </a:cubicBezTo>
                    <a:cubicBezTo>
                      <a:pt x="167" y="189"/>
                      <a:pt x="167" y="189"/>
                      <a:pt x="167" y="189"/>
                    </a:cubicBezTo>
                    <a:cubicBezTo>
                      <a:pt x="263" y="128"/>
                      <a:pt x="263" y="128"/>
                      <a:pt x="263" y="128"/>
                    </a:cubicBezTo>
                    <a:cubicBezTo>
                      <a:pt x="265" y="126"/>
                      <a:pt x="266" y="123"/>
                      <a:pt x="264" y="121"/>
                    </a:cubicBezTo>
                    <a:close/>
                  </a:path>
                </a:pathLst>
              </a:custGeom>
              <a:solidFill>
                <a:srgbClr val="14141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2" name="Freeform 23"/>
              <p:cNvSpPr>
                <a:spLocks/>
              </p:cNvSpPr>
              <p:nvPr/>
            </p:nvSpPr>
            <p:spPr bwMode="auto">
              <a:xfrm>
                <a:off x="9600095" y="2522902"/>
                <a:ext cx="619329" cy="406248"/>
              </a:xfrm>
              <a:custGeom>
                <a:avLst/>
                <a:gdLst>
                  <a:gd name="T0" fmla="*/ 129 w 131"/>
                  <a:gd name="T1" fmla="*/ 2 h 86"/>
                  <a:gd name="T2" fmla="*/ 123 w 131"/>
                  <a:gd name="T3" fmla="*/ 1 h 86"/>
                  <a:gd name="T4" fmla="*/ 27 w 131"/>
                  <a:gd name="T5" fmla="*/ 62 h 86"/>
                  <a:gd name="T6" fmla="*/ 22 w 131"/>
                  <a:gd name="T7" fmla="*/ 61 h 86"/>
                  <a:gd name="T8" fmla="*/ 12 w 131"/>
                  <a:gd name="T9" fmla="*/ 71 h 86"/>
                  <a:gd name="T10" fmla="*/ 12 w 131"/>
                  <a:gd name="T11" fmla="*/ 72 h 86"/>
                  <a:gd name="T12" fmla="*/ 3 w 131"/>
                  <a:gd name="T13" fmla="*/ 77 h 86"/>
                  <a:gd name="T14" fmla="*/ 2 w 131"/>
                  <a:gd name="T15" fmla="*/ 83 h 86"/>
                  <a:gd name="T16" fmla="*/ 8 w 131"/>
                  <a:gd name="T17" fmla="*/ 85 h 86"/>
                  <a:gd name="T18" fmla="*/ 17 w 131"/>
                  <a:gd name="T19" fmla="*/ 79 h 86"/>
                  <a:gd name="T20" fmla="*/ 22 w 131"/>
                  <a:gd name="T21" fmla="*/ 81 h 86"/>
                  <a:gd name="T22" fmla="*/ 32 w 131"/>
                  <a:gd name="T23" fmla="*/ 71 h 86"/>
                  <a:gd name="T24" fmla="*/ 32 w 131"/>
                  <a:gd name="T25" fmla="*/ 70 h 86"/>
                  <a:gd name="T26" fmla="*/ 128 w 131"/>
                  <a:gd name="T27" fmla="*/ 9 h 86"/>
                  <a:gd name="T28" fmla="*/ 129 w 131"/>
                  <a:gd name="T29" fmla="*/ 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1" h="86">
                    <a:moveTo>
                      <a:pt x="129" y="2"/>
                    </a:moveTo>
                    <a:cubicBezTo>
                      <a:pt x="128" y="0"/>
                      <a:pt x="125" y="0"/>
                      <a:pt x="123" y="1"/>
                    </a:cubicBezTo>
                    <a:cubicBezTo>
                      <a:pt x="27" y="62"/>
                      <a:pt x="27" y="62"/>
                      <a:pt x="27" y="62"/>
                    </a:cubicBezTo>
                    <a:cubicBezTo>
                      <a:pt x="25" y="61"/>
                      <a:pt x="23" y="61"/>
                      <a:pt x="22" y="61"/>
                    </a:cubicBezTo>
                    <a:cubicBezTo>
                      <a:pt x="16" y="61"/>
                      <a:pt x="12" y="65"/>
                      <a:pt x="12" y="71"/>
                    </a:cubicBezTo>
                    <a:cubicBezTo>
                      <a:pt x="12" y="71"/>
                      <a:pt x="12" y="71"/>
                      <a:pt x="12" y="72"/>
                    </a:cubicBezTo>
                    <a:cubicBezTo>
                      <a:pt x="3" y="77"/>
                      <a:pt x="3" y="77"/>
                      <a:pt x="3" y="77"/>
                    </a:cubicBezTo>
                    <a:cubicBezTo>
                      <a:pt x="1" y="78"/>
                      <a:pt x="0" y="81"/>
                      <a:pt x="2" y="83"/>
                    </a:cubicBezTo>
                    <a:cubicBezTo>
                      <a:pt x="3" y="86"/>
                      <a:pt x="6" y="86"/>
                      <a:pt x="8" y="85"/>
                    </a:cubicBezTo>
                    <a:cubicBezTo>
                      <a:pt x="17" y="79"/>
                      <a:pt x="17" y="79"/>
                      <a:pt x="17" y="79"/>
                    </a:cubicBezTo>
                    <a:cubicBezTo>
                      <a:pt x="18" y="80"/>
                      <a:pt x="20" y="81"/>
                      <a:pt x="22" y="81"/>
                    </a:cubicBezTo>
                    <a:cubicBezTo>
                      <a:pt x="27" y="81"/>
                      <a:pt x="32" y="76"/>
                      <a:pt x="32" y="71"/>
                    </a:cubicBezTo>
                    <a:cubicBezTo>
                      <a:pt x="32" y="70"/>
                      <a:pt x="32" y="70"/>
                      <a:pt x="32" y="70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30" y="7"/>
                      <a:pt x="131" y="4"/>
                      <a:pt x="129" y="2"/>
                    </a:cubicBezTo>
                    <a:close/>
                  </a:path>
                </a:pathLst>
              </a:custGeom>
              <a:solidFill>
                <a:srgbClr val="DCDCD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3" name="Freeform 24"/>
              <p:cNvSpPr>
                <a:spLocks/>
              </p:cNvSpPr>
              <p:nvPr/>
            </p:nvSpPr>
            <p:spPr bwMode="auto">
              <a:xfrm>
                <a:off x="8970808" y="2423331"/>
                <a:ext cx="860290" cy="515777"/>
              </a:xfrm>
              <a:custGeom>
                <a:avLst/>
                <a:gdLst>
                  <a:gd name="T0" fmla="*/ 180 w 182"/>
                  <a:gd name="T1" fmla="*/ 104 h 109"/>
                  <a:gd name="T2" fmla="*/ 161 w 182"/>
                  <a:gd name="T3" fmla="*/ 93 h 109"/>
                  <a:gd name="T4" fmla="*/ 161 w 182"/>
                  <a:gd name="T5" fmla="*/ 92 h 109"/>
                  <a:gd name="T6" fmla="*/ 155 w 182"/>
                  <a:gd name="T7" fmla="*/ 85 h 109"/>
                  <a:gd name="T8" fmla="*/ 150 w 182"/>
                  <a:gd name="T9" fmla="*/ 86 h 109"/>
                  <a:gd name="T10" fmla="*/ 5 w 182"/>
                  <a:gd name="T11" fmla="*/ 1 h 109"/>
                  <a:gd name="T12" fmla="*/ 1 w 182"/>
                  <a:gd name="T13" fmla="*/ 2 h 109"/>
                  <a:gd name="T14" fmla="*/ 2 w 182"/>
                  <a:gd name="T15" fmla="*/ 5 h 109"/>
                  <a:gd name="T16" fmla="*/ 148 w 182"/>
                  <a:gd name="T17" fmla="*/ 91 h 109"/>
                  <a:gd name="T18" fmla="*/ 148 w 182"/>
                  <a:gd name="T19" fmla="*/ 92 h 109"/>
                  <a:gd name="T20" fmla="*/ 155 w 182"/>
                  <a:gd name="T21" fmla="*/ 98 h 109"/>
                  <a:gd name="T22" fmla="*/ 159 w 182"/>
                  <a:gd name="T23" fmla="*/ 97 h 109"/>
                  <a:gd name="T24" fmla="*/ 178 w 182"/>
                  <a:gd name="T25" fmla="*/ 108 h 109"/>
                  <a:gd name="T26" fmla="*/ 181 w 182"/>
                  <a:gd name="T27" fmla="*/ 107 h 109"/>
                  <a:gd name="T28" fmla="*/ 180 w 182"/>
                  <a:gd name="T29" fmla="*/ 104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2" h="109">
                    <a:moveTo>
                      <a:pt x="180" y="104"/>
                    </a:moveTo>
                    <a:cubicBezTo>
                      <a:pt x="161" y="93"/>
                      <a:pt x="161" y="93"/>
                      <a:pt x="161" y="93"/>
                    </a:cubicBezTo>
                    <a:cubicBezTo>
                      <a:pt x="161" y="92"/>
                      <a:pt x="161" y="92"/>
                      <a:pt x="161" y="92"/>
                    </a:cubicBezTo>
                    <a:cubicBezTo>
                      <a:pt x="161" y="88"/>
                      <a:pt x="158" y="85"/>
                      <a:pt x="155" y="85"/>
                    </a:cubicBezTo>
                    <a:cubicBezTo>
                      <a:pt x="153" y="85"/>
                      <a:pt x="152" y="86"/>
                      <a:pt x="150" y="8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2" y="1"/>
                      <a:pt x="1" y="2"/>
                    </a:cubicBezTo>
                    <a:cubicBezTo>
                      <a:pt x="0" y="3"/>
                      <a:pt x="1" y="5"/>
                      <a:pt x="2" y="5"/>
                    </a:cubicBezTo>
                    <a:cubicBezTo>
                      <a:pt x="148" y="91"/>
                      <a:pt x="148" y="91"/>
                      <a:pt x="148" y="91"/>
                    </a:cubicBezTo>
                    <a:cubicBezTo>
                      <a:pt x="148" y="91"/>
                      <a:pt x="148" y="91"/>
                      <a:pt x="148" y="92"/>
                    </a:cubicBezTo>
                    <a:cubicBezTo>
                      <a:pt x="148" y="95"/>
                      <a:pt x="151" y="98"/>
                      <a:pt x="155" y="98"/>
                    </a:cubicBezTo>
                    <a:cubicBezTo>
                      <a:pt x="156" y="98"/>
                      <a:pt x="158" y="98"/>
                      <a:pt x="159" y="97"/>
                    </a:cubicBezTo>
                    <a:cubicBezTo>
                      <a:pt x="178" y="108"/>
                      <a:pt x="178" y="108"/>
                      <a:pt x="178" y="108"/>
                    </a:cubicBezTo>
                    <a:cubicBezTo>
                      <a:pt x="179" y="109"/>
                      <a:pt x="181" y="109"/>
                      <a:pt x="181" y="107"/>
                    </a:cubicBezTo>
                    <a:cubicBezTo>
                      <a:pt x="182" y="106"/>
                      <a:pt x="181" y="105"/>
                      <a:pt x="180" y="104"/>
                    </a:cubicBezTo>
                    <a:close/>
                  </a:path>
                </a:pathLst>
              </a:custGeom>
              <a:solidFill>
                <a:srgbClr val="F0F0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434" name="Picture 25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77761" y="1941410"/>
                <a:ext cx="41819" cy="10474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5" name="Picture 29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35940" y="1740277"/>
                <a:ext cx="127450" cy="127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6" name="Picture 30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35940" y="3847192"/>
                <a:ext cx="127450" cy="127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7" name="Picture 31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89398" y="2791743"/>
                <a:ext cx="127450" cy="127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8" name="Picture 32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80491" y="2791743"/>
                <a:ext cx="129441" cy="127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39" name="Oval 34"/>
              <p:cNvSpPr>
                <a:spLocks noChangeArrowheads="1"/>
              </p:cNvSpPr>
              <p:nvPr/>
            </p:nvSpPr>
            <p:spPr bwMode="auto">
              <a:xfrm>
                <a:off x="8502827" y="1658629"/>
                <a:ext cx="2401644" cy="239965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0" name="Oval 35"/>
              <p:cNvSpPr>
                <a:spLocks noChangeArrowheads="1"/>
              </p:cNvSpPr>
              <p:nvPr/>
            </p:nvSpPr>
            <p:spPr bwMode="auto">
              <a:xfrm>
                <a:off x="8526724" y="1682526"/>
                <a:ext cx="2349867" cy="234787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1" name="Oval 36"/>
              <p:cNvSpPr>
                <a:spLocks noChangeArrowheads="1"/>
              </p:cNvSpPr>
              <p:nvPr/>
            </p:nvSpPr>
            <p:spPr bwMode="auto">
              <a:xfrm>
                <a:off x="8588457" y="1742268"/>
                <a:ext cx="2226400" cy="22263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2" name="Oval 37"/>
              <p:cNvSpPr>
                <a:spLocks noChangeArrowheads="1"/>
              </p:cNvSpPr>
              <p:nvPr/>
            </p:nvSpPr>
            <p:spPr bwMode="auto">
              <a:xfrm>
                <a:off x="8711925" y="1865736"/>
                <a:ext cx="1983447" cy="198543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43" name="Group 442"/>
              <p:cNvGrpSpPr/>
              <p:nvPr/>
            </p:nvGrpSpPr>
            <p:grpSpPr>
              <a:xfrm>
                <a:off x="8589642" y="2669194"/>
                <a:ext cx="2067348" cy="1307484"/>
                <a:chOff x="8589642" y="2669194"/>
                <a:chExt cx="2067348" cy="1307484"/>
              </a:xfrm>
            </p:grpSpPr>
            <p:sp>
              <p:nvSpPr>
                <p:cNvPr id="536" name="Freeform 119"/>
                <p:cNvSpPr>
                  <a:spLocks/>
                </p:cNvSpPr>
                <p:nvPr/>
              </p:nvSpPr>
              <p:spPr bwMode="auto">
                <a:xfrm>
                  <a:off x="8589642" y="2869269"/>
                  <a:ext cx="2067348" cy="1107409"/>
                </a:xfrm>
                <a:custGeom>
                  <a:avLst/>
                  <a:gdLst>
                    <a:gd name="T0" fmla="*/ 236 w 439"/>
                    <a:gd name="T1" fmla="*/ 236 h 236"/>
                    <a:gd name="T2" fmla="*/ 439 w 439"/>
                    <a:gd name="T3" fmla="*/ 119 h 236"/>
                    <a:gd name="T4" fmla="*/ 236 w 439"/>
                    <a:gd name="T5" fmla="*/ 0 h 236"/>
                    <a:gd name="T6" fmla="*/ 0 w 439"/>
                    <a:gd name="T7" fmla="*/ 0 h 236"/>
                    <a:gd name="T8" fmla="*/ 236 w 439"/>
                    <a:gd name="T9" fmla="*/ 236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9" h="236">
                      <a:moveTo>
                        <a:pt x="236" y="236"/>
                      </a:moveTo>
                      <a:cubicBezTo>
                        <a:pt x="323" y="236"/>
                        <a:pt x="399" y="189"/>
                        <a:pt x="439" y="119"/>
                      </a:cubicBezTo>
                      <a:cubicBezTo>
                        <a:pt x="236" y="0"/>
                        <a:pt x="236" y="0"/>
                        <a:pt x="23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1"/>
                        <a:pt x="105" y="236"/>
                        <a:pt x="236" y="236"/>
                      </a:cubicBezTo>
                      <a:close/>
                    </a:path>
                  </a:pathLst>
                </a:custGeom>
                <a:gradFill>
                  <a:gsLst>
                    <a:gs pos="81000">
                      <a:schemeClr val="accent4">
                        <a:lumMod val="75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50000"/>
                      </a:schemeClr>
                    </a:gs>
                  </a:gsLst>
                  <a:lin ang="27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537" name="Group 536"/>
                <p:cNvGrpSpPr/>
                <p:nvPr/>
              </p:nvGrpSpPr>
              <p:grpSpPr>
                <a:xfrm>
                  <a:off x="9137660" y="2669194"/>
                  <a:ext cx="1360576" cy="408880"/>
                  <a:chOff x="9137660" y="2669194"/>
                  <a:chExt cx="1360576" cy="408880"/>
                </a:xfrm>
              </p:grpSpPr>
              <p:sp>
                <p:nvSpPr>
                  <p:cNvPr id="538" name="Freeform 39"/>
                  <p:cNvSpPr>
                    <a:spLocks/>
                  </p:cNvSpPr>
                  <p:nvPr/>
                </p:nvSpPr>
                <p:spPr bwMode="auto">
                  <a:xfrm rot="19811863" flipV="1">
                    <a:off x="9137660" y="2669194"/>
                    <a:ext cx="633269" cy="378368"/>
                  </a:xfrm>
                  <a:custGeom>
                    <a:avLst/>
                    <a:gdLst>
                      <a:gd name="T0" fmla="*/ 1 w 134"/>
                      <a:gd name="T1" fmla="*/ 77 h 80"/>
                      <a:gd name="T2" fmla="*/ 7 w 134"/>
                      <a:gd name="T3" fmla="*/ 79 h 80"/>
                      <a:gd name="T4" fmla="*/ 107 w 134"/>
                      <a:gd name="T5" fmla="*/ 23 h 80"/>
                      <a:gd name="T6" fmla="*/ 112 w 134"/>
                      <a:gd name="T7" fmla="*/ 25 h 80"/>
                      <a:gd name="T8" fmla="*/ 122 w 134"/>
                      <a:gd name="T9" fmla="*/ 15 h 80"/>
                      <a:gd name="T10" fmla="*/ 122 w 134"/>
                      <a:gd name="T11" fmla="*/ 14 h 80"/>
                      <a:gd name="T12" fmla="*/ 131 w 134"/>
                      <a:gd name="T13" fmla="*/ 10 h 80"/>
                      <a:gd name="T14" fmla="*/ 133 w 134"/>
                      <a:gd name="T15" fmla="*/ 3 h 80"/>
                      <a:gd name="T16" fmla="*/ 126 w 134"/>
                      <a:gd name="T17" fmla="*/ 1 h 80"/>
                      <a:gd name="T18" fmla="*/ 118 w 134"/>
                      <a:gd name="T19" fmla="*/ 6 h 80"/>
                      <a:gd name="T20" fmla="*/ 113 w 134"/>
                      <a:gd name="T21" fmla="*/ 5 h 80"/>
                      <a:gd name="T22" fmla="*/ 102 w 134"/>
                      <a:gd name="T23" fmla="*/ 14 h 80"/>
                      <a:gd name="T24" fmla="*/ 102 w 134"/>
                      <a:gd name="T25" fmla="*/ 15 h 80"/>
                      <a:gd name="T26" fmla="*/ 3 w 134"/>
                      <a:gd name="T27" fmla="*/ 71 h 80"/>
                      <a:gd name="T28" fmla="*/ 1 w 134"/>
                      <a:gd name="T29" fmla="*/ 77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34" h="80">
                        <a:moveTo>
                          <a:pt x="1" y="77"/>
                        </a:moveTo>
                        <a:cubicBezTo>
                          <a:pt x="2" y="80"/>
                          <a:pt x="5" y="80"/>
                          <a:pt x="7" y="79"/>
                        </a:cubicBezTo>
                        <a:cubicBezTo>
                          <a:pt x="107" y="23"/>
                          <a:pt x="107" y="23"/>
                          <a:pt x="107" y="23"/>
                        </a:cubicBezTo>
                        <a:cubicBezTo>
                          <a:pt x="108" y="24"/>
                          <a:pt x="110" y="25"/>
                          <a:pt x="112" y="25"/>
                        </a:cubicBezTo>
                        <a:cubicBezTo>
                          <a:pt x="117" y="25"/>
                          <a:pt x="122" y="21"/>
                          <a:pt x="122" y="15"/>
                        </a:cubicBezTo>
                        <a:cubicBezTo>
                          <a:pt x="122" y="15"/>
                          <a:pt x="122" y="15"/>
                          <a:pt x="122" y="14"/>
                        </a:cubicBezTo>
                        <a:cubicBezTo>
                          <a:pt x="131" y="10"/>
                          <a:pt x="131" y="10"/>
                          <a:pt x="131" y="10"/>
                        </a:cubicBezTo>
                        <a:cubicBezTo>
                          <a:pt x="133" y="8"/>
                          <a:pt x="134" y="5"/>
                          <a:pt x="133" y="3"/>
                        </a:cubicBezTo>
                        <a:cubicBezTo>
                          <a:pt x="131" y="1"/>
                          <a:pt x="129" y="0"/>
                          <a:pt x="126" y="1"/>
                        </a:cubicBezTo>
                        <a:cubicBezTo>
                          <a:pt x="118" y="6"/>
                          <a:pt x="118" y="6"/>
                          <a:pt x="118" y="6"/>
                        </a:cubicBezTo>
                        <a:cubicBezTo>
                          <a:pt x="116" y="5"/>
                          <a:pt x="115" y="5"/>
                          <a:pt x="113" y="5"/>
                        </a:cubicBezTo>
                        <a:cubicBezTo>
                          <a:pt x="107" y="5"/>
                          <a:pt x="103" y="9"/>
                          <a:pt x="102" y="14"/>
                        </a:cubicBezTo>
                        <a:cubicBezTo>
                          <a:pt x="102" y="15"/>
                          <a:pt x="102" y="15"/>
                          <a:pt x="102" y="15"/>
                        </a:cubicBezTo>
                        <a:cubicBezTo>
                          <a:pt x="3" y="71"/>
                          <a:pt x="3" y="71"/>
                          <a:pt x="3" y="71"/>
                        </a:cubicBezTo>
                        <a:cubicBezTo>
                          <a:pt x="1" y="72"/>
                          <a:pt x="0" y="75"/>
                          <a:pt x="1" y="77"/>
                        </a:cubicBezTo>
                        <a:close/>
                      </a:path>
                    </a:pathLst>
                  </a:custGeom>
                  <a:solidFill>
                    <a:srgbClr val="1E1E1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39" name="Freeform 40"/>
                  <p:cNvSpPr>
                    <a:spLocks/>
                  </p:cNvSpPr>
                  <p:nvPr/>
                </p:nvSpPr>
                <p:spPr bwMode="auto">
                  <a:xfrm rot="18067329" flipV="1">
                    <a:off x="9969516" y="2549354"/>
                    <a:ext cx="69699" cy="987741"/>
                  </a:xfrm>
                  <a:custGeom>
                    <a:avLst/>
                    <a:gdLst>
                      <a:gd name="T0" fmla="*/ 10 w 15"/>
                      <a:gd name="T1" fmla="*/ 206 h 209"/>
                      <a:gd name="T2" fmla="*/ 10 w 15"/>
                      <a:gd name="T3" fmla="*/ 185 h 209"/>
                      <a:gd name="T4" fmla="*/ 11 w 15"/>
                      <a:gd name="T5" fmla="*/ 184 h 209"/>
                      <a:gd name="T6" fmla="*/ 14 w 15"/>
                      <a:gd name="T7" fmla="*/ 175 h 209"/>
                      <a:gd name="T8" fmla="*/ 10 w 15"/>
                      <a:gd name="T9" fmla="*/ 172 h 209"/>
                      <a:gd name="T10" fmla="*/ 11 w 15"/>
                      <a:gd name="T11" fmla="*/ 3 h 209"/>
                      <a:gd name="T12" fmla="*/ 8 w 15"/>
                      <a:gd name="T13" fmla="*/ 0 h 209"/>
                      <a:gd name="T14" fmla="*/ 6 w 15"/>
                      <a:gd name="T15" fmla="*/ 3 h 209"/>
                      <a:gd name="T16" fmla="*/ 5 w 15"/>
                      <a:gd name="T17" fmla="*/ 172 h 209"/>
                      <a:gd name="T18" fmla="*/ 4 w 15"/>
                      <a:gd name="T19" fmla="*/ 172 h 209"/>
                      <a:gd name="T20" fmla="*/ 2 w 15"/>
                      <a:gd name="T21" fmla="*/ 182 h 209"/>
                      <a:gd name="T22" fmla="*/ 5 w 15"/>
                      <a:gd name="T23" fmla="*/ 185 h 209"/>
                      <a:gd name="T24" fmla="*/ 5 w 15"/>
                      <a:gd name="T25" fmla="*/ 206 h 209"/>
                      <a:gd name="T26" fmla="*/ 8 w 15"/>
                      <a:gd name="T27" fmla="*/ 209 h 209"/>
                      <a:gd name="T28" fmla="*/ 10 w 15"/>
                      <a:gd name="T29" fmla="*/ 206 h 20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5" h="209">
                        <a:moveTo>
                          <a:pt x="10" y="206"/>
                        </a:moveTo>
                        <a:cubicBezTo>
                          <a:pt x="10" y="185"/>
                          <a:pt x="10" y="185"/>
                          <a:pt x="10" y="185"/>
                        </a:cubicBezTo>
                        <a:cubicBezTo>
                          <a:pt x="11" y="184"/>
                          <a:pt x="11" y="184"/>
                          <a:pt x="11" y="184"/>
                        </a:cubicBezTo>
                        <a:cubicBezTo>
                          <a:pt x="14" y="182"/>
                          <a:pt x="15" y="178"/>
                          <a:pt x="14" y="175"/>
                        </a:cubicBezTo>
                        <a:cubicBezTo>
                          <a:pt x="13" y="174"/>
                          <a:pt x="12" y="173"/>
                          <a:pt x="10" y="172"/>
                        </a:cubicBezTo>
                        <a:cubicBezTo>
                          <a:pt x="11" y="3"/>
                          <a:pt x="11" y="3"/>
                          <a:pt x="11" y="3"/>
                        </a:cubicBezTo>
                        <a:cubicBezTo>
                          <a:pt x="11" y="2"/>
                          <a:pt x="10" y="0"/>
                          <a:pt x="8" y="0"/>
                        </a:cubicBezTo>
                        <a:cubicBezTo>
                          <a:pt x="7" y="0"/>
                          <a:pt x="6" y="1"/>
                          <a:pt x="6" y="3"/>
                        </a:cubicBezTo>
                        <a:cubicBezTo>
                          <a:pt x="5" y="172"/>
                          <a:pt x="5" y="172"/>
                          <a:pt x="5" y="172"/>
                        </a:cubicBezTo>
                        <a:cubicBezTo>
                          <a:pt x="5" y="172"/>
                          <a:pt x="5" y="172"/>
                          <a:pt x="4" y="172"/>
                        </a:cubicBezTo>
                        <a:cubicBezTo>
                          <a:pt x="1" y="174"/>
                          <a:pt x="0" y="178"/>
                          <a:pt x="2" y="182"/>
                        </a:cubicBezTo>
                        <a:cubicBezTo>
                          <a:pt x="3" y="183"/>
                          <a:pt x="4" y="184"/>
                          <a:pt x="5" y="185"/>
                        </a:cubicBezTo>
                        <a:cubicBezTo>
                          <a:pt x="5" y="206"/>
                          <a:pt x="5" y="206"/>
                          <a:pt x="5" y="206"/>
                        </a:cubicBezTo>
                        <a:cubicBezTo>
                          <a:pt x="5" y="208"/>
                          <a:pt x="6" y="209"/>
                          <a:pt x="8" y="209"/>
                        </a:cubicBezTo>
                        <a:cubicBezTo>
                          <a:pt x="9" y="209"/>
                          <a:pt x="10" y="208"/>
                          <a:pt x="10" y="206"/>
                        </a:cubicBezTo>
                        <a:close/>
                      </a:path>
                    </a:pathLst>
                  </a:custGeom>
                  <a:solidFill>
                    <a:srgbClr val="1E1E1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444" name="Group 443"/>
              <p:cNvGrpSpPr/>
              <p:nvPr/>
            </p:nvGrpSpPr>
            <p:grpSpPr>
              <a:xfrm>
                <a:off x="8592440" y="1748243"/>
                <a:ext cx="2216443" cy="2216443"/>
                <a:chOff x="4327524" y="2728913"/>
                <a:chExt cx="1766888" cy="1766888"/>
              </a:xfrm>
            </p:grpSpPr>
            <p:sp>
              <p:nvSpPr>
                <p:cNvPr id="450" name="Freeform 7"/>
                <p:cNvSpPr>
                  <a:spLocks/>
                </p:cNvSpPr>
                <p:nvPr/>
              </p:nvSpPr>
              <p:spPr bwMode="auto">
                <a:xfrm>
                  <a:off x="5510212" y="2965450"/>
                  <a:ext cx="42862" cy="90488"/>
                </a:xfrm>
                <a:custGeom>
                  <a:avLst/>
                  <a:gdLst>
                    <a:gd name="T0" fmla="*/ 12 w 27"/>
                    <a:gd name="T1" fmla="*/ 12 h 57"/>
                    <a:gd name="T2" fmla="*/ 12 w 27"/>
                    <a:gd name="T3" fmla="*/ 12 h 57"/>
                    <a:gd name="T4" fmla="*/ 3 w 27"/>
                    <a:gd name="T5" fmla="*/ 17 h 57"/>
                    <a:gd name="T6" fmla="*/ 0 w 27"/>
                    <a:gd name="T7" fmla="*/ 7 h 57"/>
                    <a:gd name="T8" fmla="*/ 15 w 27"/>
                    <a:gd name="T9" fmla="*/ 0 h 57"/>
                    <a:gd name="T10" fmla="*/ 27 w 27"/>
                    <a:gd name="T11" fmla="*/ 0 h 57"/>
                    <a:gd name="T12" fmla="*/ 27 w 27"/>
                    <a:gd name="T13" fmla="*/ 57 h 57"/>
                    <a:gd name="T14" fmla="*/ 12 w 27"/>
                    <a:gd name="T15" fmla="*/ 57 h 57"/>
                    <a:gd name="T16" fmla="*/ 12 w 27"/>
                    <a:gd name="T17" fmla="*/ 12 h 57"/>
                    <a:gd name="T18" fmla="*/ 12 w 27"/>
                    <a:gd name="T19" fmla="*/ 12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7" h="57">
                      <a:moveTo>
                        <a:pt x="12" y="12"/>
                      </a:moveTo>
                      <a:lnTo>
                        <a:pt x="12" y="12"/>
                      </a:lnTo>
                      <a:lnTo>
                        <a:pt x="3" y="17"/>
                      </a:lnTo>
                      <a:lnTo>
                        <a:pt x="0" y="7"/>
                      </a:lnTo>
                      <a:lnTo>
                        <a:pt x="15" y="0"/>
                      </a:lnTo>
                      <a:lnTo>
                        <a:pt x="27" y="0"/>
                      </a:lnTo>
                      <a:lnTo>
                        <a:pt x="27" y="57"/>
                      </a:lnTo>
                      <a:lnTo>
                        <a:pt x="12" y="57"/>
                      </a:lnTo>
                      <a:lnTo>
                        <a:pt x="12" y="12"/>
                      </a:lnTo>
                      <a:lnTo>
                        <a:pt x="12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1" name="Freeform 8"/>
                <p:cNvSpPr>
                  <a:spLocks/>
                </p:cNvSpPr>
                <p:nvPr/>
              </p:nvSpPr>
              <p:spPr bwMode="auto">
                <a:xfrm>
                  <a:off x="5770562" y="3203575"/>
                  <a:ext cx="65087" cy="90488"/>
                </a:xfrm>
                <a:custGeom>
                  <a:avLst/>
                  <a:gdLst>
                    <a:gd name="T0" fmla="*/ 0 w 17"/>
                    <a:gd name="T1" fmla="*/ 24 h 24"/>
                    <a:gd name="T2" fmla="*/ 0 w 17"/>
                    <a:gd name="T3" fmla="*/ 21 h 24"/>
                    <a:gd name="T4" fmla="*/ 3 w 17"/>
                    <a:gd name="T5" fmla="*/ 18 h 24"/>
                    <a:gd name="T6" fmla="*/ 11 w 17"/>
                    <a:gd name="T7" fmla="*/ 8 h 24"/>
                    <a:gd name="T8" fmla="*/ 7 w 17"/>
                    <a:gd name="T9" fmla="*/ 4 h 24"/>
                    <a:gd name="T10" fmla="*/ 2 w 17"/>
                    <a:gd name="T11" fmla="*/ 6 h 24"/>
                    <a:gd name="T12" fmla="*/ 0 w 17"/>
                    <a:gd name="T13" fmla="*/ 2 h 24"/>
                    <a:gd name="T14" fmla="*/ 8 w 17"/>
                    <a:gd name="T15" fmla="*/ 0 h 24"/>
                    <a:gd name="T16" fmla="*/ 17 w 17"/>
                    <a:gd name="T17" fmla="*/ 7 h 24"/>
                    <a:gd name="T18" fmla="*/ 10 w 17"/>
                    <a:gd name="T19" fmla="*/ 18 h 24"/>
                    <a:gd name="T20" fmla="*/ 8 w 17"/>
                    <a:gd name="T21" fmla="*/ 20 h 24"/>
                    <a:gd name="T22" fmla="*/ 8 w 17"/>
                    <a:gd name="T23" fmla="*/ 20 h 24"/>
                    <a:gd name="T24" fmla="*/ 17 w 17"/>
                    <a:gd name="T25" fmla="*/ 20 h 24"/>
                    <a:gd name="T26" fmla="*/ 17 w 17"/>
                    <a:gd name="T27" fmla="*/ 24 h 24"/>
                    <a:gd name="T28" fmla="*/ 0 w 17"/>
                    <a:gd name="T29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24">
                      <a:moveTo>
                        <a:pt x="0" y="24"/>
                      </a:move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8" y="13"/>
                        <a:pt x="11" y="11"/>
                        <a:pt x="11" y="8"/>
                      </a:cubicBezTo>
                      <a:cubicBezTo>
                        <a:pt x="11" y="6"/>
                        <a:pt x="10" y="4"/>
                        <a:pt x="7" y="4"/>
                      </a:cubicBezTo>
                      <a:cubicBezTo>
                        <a:pt x="5" y="4"/>
                        <a:pt x="3" y="5"/>
                        <a:pt x="2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2" y="1"/>
                        <a:pt x="5" y="0"/>
                        <a:pt x="8" y="0"/>
                      </a:cubicBezTo>
                      <a:cubicBezTo>
                        <a:pt x="14" y="0"/>
                        <a:pt x="17" y="3"/>
                        <a:pt x="17" y="7"/>
                      </a:cubicBezTo>
                      <a:cubicBezTo>
                        <a:pt x="17" y="11"/>
                        <a:pt x="14" y="15"/>
                        <a:pt x="10" y="18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7" y="20"/>
                        <a:pt x="17" y="20"/>
                        <a:pt x="17" y="20"/>
                      </a:cubicBezTo>
                      <a:cubicBezTo>
                        <a:pt x="17" y="24"/>
                        <a:pt x="17" y="24"/>
                        <a:pt x="17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2" name="Freeform 9"/>
                <p:cNvSpPr>
                  <a:spLocks/>
                </p:cNvSpPr>
                <p:nvPr/>
              </p:nvSpPr>
              <p:spPr bwMode="auto">
                <a:xfrm>
                  <a:off x="5883274" y="3565525"/>
                  <a:ext cx="68262" cy="93663"/>
                </a:xfrm>
                <a:custGeom>
                  <a:avLst/>
                  <a:gdLst>
                    <a:gd name="T0" fmla="*/ 2 w 18"/>
                    <a:gd name="T1" fmla="*/ 19 h 25"/>
                    <a:gd name="T2" fmla="*/ 7 w 18"/>
                    <a:gd name="T3" fmla="*/ 21 h 25"/>
                    <a:gd name="T4" fmla="*/ 12 w 18"/>
                    <a:gd name="T5" fmla="*/ 18 h 25"/>
                    <a:gd name="T6" fmla="*/ 7 w 18"/>
                    <a:gd name="T7" fmla="*/ 14 h 25"/>
                    <a:gd name="T8" fmla="*/ 4 w 18"/>
                    <a:gd name="T9" fmla="*/ 14 h 25"/>
                    <a:gd name="T10" fmla="*/ 4 w 18"/>
                    <a:gd name="T11" fmla="*/ 10 h 25"/>
                    <a:gd name="T12" fmla="*/ 7 w 18"/>
                    <a:gd name="T13" fmla="*/ 10 h 25"/>
                    <a:gd name="T14" fmla="*/ 11 w 18"/>
                    <a:gd name="T15" fmla="*/ 7 h 25"/>
                    <a:gd name="T16" fmla="*/ 7 w 18"/>
                    <a:gd name="T17" fmla="*/ 5 h 25"/>
                    <a:gd name="T18" fmla="*/ 2 w 18"/>
                    <a:gd name="T19" fmla="*/ 6 h 25"/>
                    <a:gd name="T20" fmla="*/ 1 w 18"/>
                    <a:gd name="T21" fmla="*/ 2 h 25"/>
                    <a:gd name="T22" fmla="*/ 9 w 18"/>
                    <a:gd name="T23" fmla="*/ 0 h 25"/>
                    <a:gd name="T24" fmla="*/ 17 w 18"/>
                    <a:gd name="T25" fmla="*/ 6 h 25"/>
                    <a:gd name="T26" fmla="*/ 12 w 18"/>
                    <a:gd name="T27" fmla="*/ 12 h 25"/>
                    <a:gd name="T28" fmla="*/ 12 w 18"/>
                    <a:gd name="T29" fmla="*/ 12 h 25"/>
                    <a:gd name="T30" fmla="*/ 18 w 18"/>
                    <a:gd name="T31" fmla="*/ 18 h 25"/>
                    <a:gd name="T32" fmla="*/ 8 w 18"/>
                    <a:gd name="T33" fmla="*/ 25 h 25"/>
                    <a:gd name="T34" fmla="*/ 0 w 18"/>
                    <a:gd name="T35" fmla="*/ 24 h 25"/>
                    <a:gd name="T36" fmla="*/ 2 w 18"/>
                    <a:gd name="T37" fmla="*/ 19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8" h="25">
                      <a:moveTo>
                        <a:pt x="2" y="19"/>
                      </a:moveTo>
                      <a:cubicBezTo>
                        <a:pt x="3" y="20"/>
                        <a:pt x="5" y="21"/>
                        <a:pt x="7" y="21"/>
                      </a:cubicBezTo>
                      <a:cubicBezTo>
                        <a:pt x="10" y="21"/>
                        <a:pt x="12" y="19"/>
                        <a:pt x="12" y="18"/>
                      </a:cubicBezTo>
                      <a:cubicBezTo>
                        <a:pt x="12" y="15"/>
                        <a:pt x="9" y="14"/>
                        <a:pt x="7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9" y="10"/>
                        <a:pt x="11" y="9"/>
                        <a:pt x="11" y="7"/>
                      </a:cubicBezTo>
                      <a:cubicBezTo>
                        <a:pt x="11" y="6"/>
                        <a:pt x="10" y="5"/>
                        <a:pt x="7" y="5"/>
                      </a:cubicBezTo>
                      <a:cubicBezTo>
                        <a:pt x="5" y="5"/>
                        <a:pt x="3" y="6"/>
                        <a:pt x="2" y="6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3" y="1"/>
                        <a:pt x="6" y="0"/>
                        <a:pt x="9" y="0"/>
                      </a:cubicBezTo>
                      <a:cubicBezTo>
                        <a:pt x="14" y="0"/>
                        <a:pt x="17" y="3"/>
                        <a:pt x="17" y="6"/>
                      </a:cubicBezTo>
                      <a:cubicBezTo>
                        <a:pt x="17" y="9"/>
                        <a:pt x="15" y="11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5" y="12"/>
                        <a:pt x="18" y="15"/>
                        <a:pt x="18" y="18"/>
                      </a:cubicBezTo>
                      <a:cubicBezTo>
                        <a:pt x="18" y="22"/>
                        <a:pt x="14" y="25"/>
                        <a:pt x="8" y="25"/>
                      </a:cubicBezTo>
                      <a:cubicBezTo>
                        <a:pt x="5" y="25"/>
                        <a:pt x="2" y="24"/>
                        <a:pt x="0" y="24"/>
                      </a:cubicBezTo>
                      <a:lnTo>
                        <a:pt x="2" y="1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3" name="Freeform 10"/>
                <p:cNvSpPr>
                  <a:spLocks noEditPoints="1"/>
                </p:cNvSpPr>
                <p:nvPr/>
              </p:nvSpPr>
              <p:spPr bwMode="auto">
                <a:xfrm>
                  <a:off x="5770562" y="3919538"/>
                  <a:ext cx="71437" cy="93663"/>
                </a:xfrm>
                <a:custGeom>
                  <a:avLst/>
                  <a:gdLst>
                    <a:gd name="T0" fmla="*/ 11 w 19"/>
                    <a:gd name="T1" fmla="*/ 25 h 25"/>
                    <a:gd name="T2" fmla="*/ 11 w 19"/>
                    <a:gd name="T3" fmla="*/ 19 h 25"/>
                    <a:gd name="T4" fmla="*/ 0 w 19"/>
                    <a:gd name="T5" fmla="*/ 19 h 25"/>
                    <a:gd name="T6" fmla="*/ 0 w 19"/>
                    <a:gd name="T7" fmla="*/ 15 h 25"/>
                    <a:gd name="T8" fmla="*/ 10 w 19"/>
                    <a:gd name="T9" fmla="*/ 0 h 25"/>
                    <a:gd name="T10" fmla="*/ 17 w 19"/>
                    <a:gd name="T11" fmla="*/ 0 h 25"/>
                    <a:gd name="T12" fmla="*/ 17 w 19"/>
                    <a:gd name="T13" fmla="*/ 15 h 25"/>
                    <a:gd name="T14" fmla="*/ 19 w 19"/>
                    <a:gd name="T15" fmla="*/ 15 h 25"/>
                    <a:gd name="T16" fmla="*/ 19 w 19"/>
                    <a:gd name="T17" fmla="*/ 19 h 25"/>
                    <a:gd name="T18" fmla="*/ 17 w 19"/>
                    <a:gd name="T19" fmla="*/ 19 h 25"/>
                    <a:gd name="T20" fmla="*/ 17 w 19"/>
                    <a:gd name="T21" fmla="*/ 25 h 25"/>
                    <a:gd name="T22" fmla="*/ 11 w 19"/>
                    <a:gd name="T23" fmla="*/ 25 h 25"/>
                    <a:gd name="T24" fmla="*/ 11 w 19"/>
                    <a:gd name="T25" fmla="*/ 15 h 25"/>
                    <a:gd name="T26" fmla="*/ 11 w 19"/>
                    <a:gd name="T27" fmla="*/ 9 h 25"/>
                    <a:gd name="T28" fmla="*/ 11 w 19"/>
                    <a:gd name="T29" fmla="*/ 5 h 25"/>
                    <a:gd name="T30" fmla="*/ 11 w 19"/>
                    <a:gd name="T31" fmla="*/ 5 h 25"/>
                    <a:gd name="T32" fmla="*/ 9 w 19"/>
                    <a:gd name="T33" fmla="*/ 9 h 25"/>
                    <a:gd name="T34" fmla="*/ 6 w 19"/>
                    <a:gd name="T35" fmla="*/ 15 h 25"/>
                    <a:gd name="T36" fmla="*/ 6 w 19"/>
                    <a:gd name="T37" fmla="*/ 15 h 25"/>
                    <a:gd name="T38" fmla="*/ 11 w 19"/>
                    <a:gd name="T39" fmla="*/ 1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" h="25">
                      <a:moveTo>
                        <a:pt x="11" y="25"/>
                      </a:moveTo>
                      <a:cubicBezTo>
                        <a:pt x="11" y="19"/>
                        <a:pt x="11" y="19"/>
                        <a:pt x="11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15"/>
                        <a:pt x="17" y="15"/>
                        <a:pt x="17" y="1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19" y="19"/>
                        <a:pt x="19" y="19"/>
                        <a:pt x="19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7" y="25"/>
                        <a:pt x="17" y="25"/>
                        <a:pt x="17" y="25"/>
                      </a:cubicBezTo>
                      <a:lnTo>
                        <a:pt x="11" y="25"/>
                      </a:lnTo>
                      <a:close/>
                      <a:moveTo>
                        <a:pt x="11" y="15"/>
                      </a:move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8"/>
                        <a:pt x="11" y="6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0" y="6"/>
                        <a:pt x="10" y="8"/>
                        <a:pt x="9" y="9"/>
                      </a:cubicBezTo>
                      <a:cubicBezTo>
                        <a:pt x="6" y="15"/>
                        <a:pt x="6" y="15"/>
                        <a:pt x="6" y="15"/>
                      </a:cubicBezTo>
                      <a:cubicBezTo>
                        <a:pt x="6" y="15"/>
                        <a:pt x="6" y="15"/>
                        <a:pt x="6" y="15"/>
                      </a:cubicBezTo>
                      <a:lnTo>
                        <a:pt x="11" y="1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4" name="Freeform 11"/>
                <p:cNvSpPr>
                  <a:spLocks/>
                </p:cNvSpPr>
                <p:nvPr/>
              </p:nvSpPr>
              <p:spPr bwMode="auto">
                <a:xfrm>
                  <a:off x="5529262" y="4160838"/>
                  <a:ext cx="68262" cy="93663"/>
                </a:xfrm>
                <a:custGeom>
                  <a:avLst/>
                  <a:gdLst>
                    <a:gd name="T0" fmla="*/ 17 w 18"/>
                    <a:gd name="T1" fmla="*/ 5 h 25"/>
                    <a:gd name="T2" fmla="*/ 7 w 18"/>
                    <a:gd name="T3" fmla="*/ 5 h 25"/>
                    <a:gd name="T4" fmla="*/ 7 w 18"/>
                    <a:gd name="T5" fmla="*/ 9 h 25"/>
                    <a:gd name="T6" fmla="*/ 8 w 18"/>
                    <a:gd name="T7" fmla="*/ 8 h 25"/>
                    <a:gd name="T8" fmla="*/ 15 w 18"/>
                    <a:gd name="T9" fmla="*/ 10 h 25"/>
                    <a:gd name="T10" fmla="*/ 18 w 18"/>
                    <a:gd name="T11" fmla="*/ 16 h 25"/>
                    <a:gd name="T12" fmla="*/ 7 w 18"/>
                    <a:gd name="T13" fmla="*/ 25 h 25"/>
                    <a:gd name="T14" fmla="*/ 0 w 18"/>
                    <a:gd name="T15" fmla="*/ 23 h 25"/>
                    <a:gd name="T16" fmla="*/ 1 w 18"/>
                    <a:gd name="T17" fmla="*/ 19 h 25"/>
                    <a:gd name="T18" fmla="*/ 7 w 18"/>
                    <a:gd name="T19" fmla="*/ 20 h 25"/>
                    <a:gd name="T20" fmla="*/ 12 w 18"/>
                    <a:gd name="T21" fmla="*/ 17 h 25"/>
                    <a:gd name="T22" fmla="*/ 5 w 18"/>
                    <a:gd name="T23" fmla="*/ 13 h 25"/>
                    <a:gd name="T24" fmla="*/ 2 w 18"/>
                    <a:gd name="T25" fmla="*/ 13 h 25"/>
                    <a:gd name="T26" fmla="*/ 3 w 18"/>
                    <a:gd name="T27" fmla="*/ 0 h 25"/>
                    <a:gd name="T28" fmla="*/ 17 w 18"/>
                    <a:gd name="T29" fmla="*/ 0 h 25"/>
                    <a:gd name="T30" fmla="*/ 17 w 18"/>
                    <a:gd name="T31" fmla="*/ 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" h="25">
                      <a:moveTo>
                        <a:pt x="17" y="5"/>
                      </a:move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7" y="8"/>
                        <a:pt x="8" y="8"/>
                        <a:pt x="8" y="8"/>
                      </a:cubicBezTo>
                      <a:cubicBezTo>
                        <a:pt x="10" y="8"/>
                        <a:pt x="13" y="9"/>
                        <a:pt x="15" y="10"/>
                      </a:cubicBezTo>
                      <a:cubicBezTo>
                        <a:pt x="16" y="11"/>
                        <a:pt x="18" y="13"/>
                        <a:pt x="18" y="16"/>
                      </a:cubicBezTo>
                      <a:cubicBezTo>
                        <a:pt x="18" y="21"/>
                        <a:pt x="14" y="25"/>
                        <a:pt x="7" y="25"/>
                      </a:cubicBezTo>
                      <a:cubicBezTo>
                        <a:pt x="4" y="25"/>
                        <a:pt x="2" y="24"/>
                        <a:pt x="0" y="23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2" y="20"/>
                        <a:pt x="5" y="20"/>
                        <a:pt x="7" y="20"/>
                      </a:cubicBezTo>
                      <a:cubicBezTo>
                        <a:pt x="9" y="20"/>
                        <a:pt x="12" y="19"/>
                        <a:pt x="12" y="17"/>
                      </a:cubicBezTo>
                      <a:cubicBezTo>
                        <a:pt x="12" y="14"/>
                        <a:pt x="10" y="13"/>
                        <a:pt x="5" y="13"/>
                      </a:cubicBezTo>
                      <a:cubicBezTo>
                        <a:pt x="4" y="13"/>
                        <a:pt x="3" y="13"/>
                        <a:pt x="2" y="13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5"/>
                        <a:pt x="17" y="5"/>
                        <a:pt x="17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5" name="Freeform 12"/>
                <p:cNvSpPr>
                  <a:spLocks noEditPoints="1"/>
                </p:cNvSpPr>
                <p:nvPr/>
              </p:nvSpPr>
              <p:spPr bwMode="auto">
                <a:xfrm>
                  <a:off x="5180012" y="4254500"/>
                  <a:ext cx="66675" cy="93663"/>
                </a:xfrm>
                <a:custGeom>
                  <a:avLst/>
                  <a:gdLst>
                    <a:gd name="T0" fmla="*/ 16 w 18"/>
                    <a:gd name="T1" fmla="*/ 4 h 25"/>
                    <a:gd name="T2" fmla="*/ 13 w 18"/>
                    <a:gd name="T3" fmla="*/ 4 h 25"/>
                    <a:gd name="T4" fmla="*/ 5 w 18"/>
                    <a:gd name="T5" fmla="*/ 10 h 25"/>
                    <a:gd name="T6" fmla="*/ 6 w 18"/>
                    <a:gd name="T7" fmla="*/ 10 h 25"/>
                    <a:gd name="T8" fmla="*/ 11 w 18"/>
                    <a:gd name="T9" fmla="*/ 8 h 25"/>
                    <a:gd name="T10" fmla="*/ 18 w 18"/>
                    <a:gd name="T11" fmla="*/ 16 h 25"/>
                    <a:gd name="T12" fmla="*/ 9 w 18"/>
                    <a:gd name="T13" fmla="*/ 25 h 25"/>
                    <a:gd name="T14" fmla="*/ 0 w 18"/>
                    <a:gd name="T15" fmla="*/ 14 h 25"/>
                    <a:gd name="T16" fmla="*/ 4 w 18"/>
                    <a:gd name="T17" fmla="*/ 3 h 25"/>
                    <a:gd name="T18" fmla="*/ 13 w 18"/>
                    <a:gd name="T19" fmla="*/ 0 h 25"/>
                    <a:gd name="T20" fmla="*/ 16 w 18"/>
                    <a:gd name="T21" fmla="*/ 0 h 25"/>
                    <a:gd name="T22" fmla="*/ 16 w 18"/>
                    <a:gd name="T23" fmla="*/ 4 h 25"/>
                    <a:gd name="T24" fmla="*/ 12 w 18"/>
                    <a:gd name="T25" fmla="*/ 16 h 25"/>
                    <a:gd name="T26" fmla="*/ 9 w 18"/>
                    <a:gd name="T27" fmla="*/ 12 h 25"/>
                    <a:gd name="T28" fmla="*/ 6 w 18"/>
                    <a:gd name="T29" fmla="*/ 14 h 25"/>
                    <a:gd name="T30" fmla="*/ 5 w 18"/>
                    <a:gd name="T31" fmla="*/ 16 h 25"/>
                    <a:gd name="T32" fmla="*/ 9 w 18"/>
                    <a:gd name="T33" fmla="*/ 21 h 25"/>
                    <a:gd name="T34" fmla="*/ 12 w 18"/>
                    <a:gd name="T35" fmla="*/ 16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8" h="25">
                      <a:moveTo>
                        <a:pt x="16" y="4"/>
                      </a:moveTo>
                      <a:cubicBezTo>
                        <a:pt x="15" y="4"/>
                        <a:pt x="14" y="4"/>
                        <a:pt x="13" y="4"/>
                      </a:cubicBezTo>
                      <a:cubicBezTo>
                        <a:pt x="8" y="5"/>
                        <a:pt x="6" y="7"/>
                        <a:pt x="5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7" y="9"/>
                        <a:pt x="8" y="8"/>
                        <a:pt x="11" y="8"/>
                      </a:cubicBezTo>
                      <a:cubicBezTo>
                        <a:pt x="15" y="8"/>
                        <a:pt x="18" y="11"/>
                        <a:pt x="18" y="16"/>
                      </a:cubicBezTo>
                      <a:cubicBezTo>
                        <a:pt x="18" y="21"/>
                        <a:pt x="15" y="25"/>
                        <a:pt x="9" y="25"/>
                      </a:cubicBezTo>
                      <a:cubicBezTo>
                        <a:pt x="3" y="25"/>
                        <a:pt x="0" y="20"/>
                        <a:pt x="0" y="14"/>
                      </a:cubicBezTo>
                      <a:cubicBezTo>
                        <a:pt x="0" y="10"/>
                        <a:pt x="1" y="6"/>
                        <a:pt x="4" y="3"/>
                      </a:cubicBezTo>
                      <a:cubicBezTo>
                        <a:pt x="6" y="1"/>
                        <a:pt x="10" y="0"/>
                        <a:pt x="13" y="0"/>
                      </a:cubicBezTo>
                      <a:cubicBezTo>
                        <a:pt x="14" y="0"/>
                        <a:pt x="15" y="0"/>
                        <a:pt x="16" y="0"/>
                      </a:cubicBezTo>
                      <a:cubicBezTo>
                        <a:pt x="16" y="4"/>
                        <a:pt x="16" y="4"/>
                        <a:pt x="16" y="4"/>
                      </a:cubicBezTo>
                      <a:close/>
                      <a:moveTo>
                        <a:pt x="12" y="16"/>
                      </a:moveTo>
                      <a:cubicBezTo>
                        <a:pt x="12" y="14"/>
                        <a:pt x="11" y="12"/>
                        <a:pt x="9" y="12"/>
                      </a:cubicBezTo>
                      <a:cubicBezTo>
                        <a:pt x="7" y="12"/>
                        <a:pt x="6" y="13"/>
                        <a:pt x="6" y="14"/>
                      </a:cubicBezTo>
                      <a:cubicBezTo>
                        <a:pt x="5" y="15"/>
                        <a:pt x="5" y="15"/>
                        <a:pt x="5" y="16"/>
                      </a:cubicBezTo>
                      <a:cubicBezTo>
                        <a:pt x="5" y="18"/>
                        <a:pt x="7" y="21"/>
                        <a:pt x="9" y="21"/>
                      </a:cubicBezTo>
                      <a:cubicBezTo>
                        <a:pt x="11" y="21"/>
                        <a:pt x="12" y="19"/>
                        <a:pt x="12" y="1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6" name="Freeform 13"/>
                <p:cNvSpPr>
                  <a:spLocks/>
                </p:cNvSpPr>
                <p:nvPr/>
              </p:nvSpPr>
              <p:spPr bwMode="auto">
                <a:xfrm>
                  <a:off x="4848224" y="4160838"/>
                  <a:ext cx="63500" cy="93663"/>
                </a:xfrm>
                <a:custGeom>
                  <a:avLst/>
                  <a:gdLst>
                    <a:gd name="T0" fmla="*/ 40 w 40"/>
                    <a:gd name="T1" fmla="*/ 0 h 59"/>
                    <a:gd name="T2" fmla="*/ 40 w 40"/>
                    <a:gd name="T3" fmla="*/ 9 h 59"/>
                    <a:gd name="T4" fmla="*/ 16 w 40"/>
                    <a:gd name="T5" fmla="*/ 59 h 59"/>
                    <a:gd name="T6" fmla="*/ 2 w 40"/>
                    <a:gd name="T7" fmla="*/ 59 h 59"/>
                    <a:gd name="T8" fmla="*/ 26 w 40"/>
                    <a:gd name="T9" fmla="*/ 12 h 59"/>
                    <a:gd name="T10" fmla="*/ 26 w 40"/>
                    <a:gd name="T11" fmla="*/ 12 h 59"/>
                    <a:gd name="T12" fmla="*/ 0 w 40"/>
                    <a:gd name="T13" fmla="*/ 12 h 59"/>
                    <a:gd name="T14" fmla="*/ 0 w 40"/>
                    <a:gd name="T15" fmla="*/ 0 h 59"/>
                    <a:gd name="T16" fmla="*/ 40 w 40"/>
                    <a:gd name="T17" fmla="*/ 0 h 59"/>
                    <a:gd name="T18" fmla="*/ 40 w 40"/>
                    <a:gd name="T19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0" h="59">
                      <a:moveTo>
                        <a:pt x="40" y="0"/>
                      </a:moveTo>
                      <a:lnTo>
                        <a:pt x="40" y="9"/>
                      </a:lnTo>
                      <a:lnTo>
                        <a:pt x="16" y="59"/>
                      </a:lnTo>
                      <a:lnTo>
                        <a:pt x="2" y="59"/>
                      </a:lnTo>
                      <a:lnTo>
                        <a:pt x="26" y="12"/>
                      </a:lnTo>
                      <a:lnTo>
                        <a:pt x="26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7" name="Freeform 14"/>
                <p:cNvSpPr>
                  <a:spLocks noEditPoints="1"/>
                </p:cNvSpPr>
                <p:nvPr/>
              </p:nvSpPr>
              <p:spPr bwMode="auto">
                <a:xfrm>
                  <a:off x="4584699" y="3919538"/>
                  <a:ext cx="66675" cy="93663"/>
                </a:xfrm>
                <a:custGeom>
                  <a:avLst/>
                  <a:gdLst>
                    <a:gd name="T0" fmla="*/ 4 w 18"/>
                    <a:gd name="T1" fmla="*/ 12 h 25"/>
                    <a:gd name="T2" fmla="*/ 0 w 18"/>
                    <a:gd name="T3" fmla="*/ 7 h 25"/>
                    <a:gd name="T4" fmla="*/ 9 w 18"/>
                    <a:gd name="T5" fmla="*/ 0 h 25"/>
                    <a:gd name="T6" fmla="*/ 17 w 18"/>
                    <a:gd name="T7" fmla="*/ 6 h 25"/>
                    <a:gd name="T8" fmla="*/ 13 w 18"/>
                    <a:gd name="T9" fmla="*/ 12 h 25"/>
                    <a:gd name="T10" fmla="*/ 13 w 18"/>
                    <a:gd name="T11" fmla="*/ 12 h 25"/>
                    <a:gd name="T12" fmla="*/ 18 w 18"/>
                    <a:gd name="T13" fmla="*/ 18 h 25"/>
                    <a:gd name="T14" fmla="*/ 9 w 18"/>
                    <a:gd name="T15" fmla="*/ 25 h 25"/>
                    <a:gd name="T16" fmla="*/ 0 w 18"/>
                    <a:gd name="T17" fmla="*/ 18 h 25"/>
                    <a:gd name="T18" fmla="*/ 4 w 18"/>
                    <a:gd name="T19" fmla="*/ 12 h 25"/>
                    <a:gd name="T20" fmla="*/ 4 w 18"/>
                    <a:gd name="T21" fmla="*/ 12 h 25"/>
                    <a:gd name="T22" fmla="*/ 12 w 18"/>
                    <a:gd name="T23" fmla="*/ 18 h 25"/>
                    <a:gd name="T24" fmla="*/ 8 w 18"/>
                    <a:gd name="T25" fmla="*/ 14 h 25"/>
                    <a:gd name="T26" fmla="*/ 5 w 18"/>
                    <a:gd name="T27" fmla="*/ 18 h 25"/>
                    <a:gd name="T28" fmla="*/ 9 w 18"/>
                    <a:gd name="T29" fmla="*/ 21 h 25"/>
                    <a:gd name="T30" fmla="*/ 12 w 18"/>
                    <a:gd name="T31" fmla="*/ 18 h 25"/>
                    <a:gd name="T32" fmla="*/ 6 w 18"/>
                    <a:gd name="T33" fmla="*/ 7 h 25"/>
                    <a:gd name="T34" fmla="*/ 9 w 18"/>
                    <a:gd name="T35" fmla="*/ 10 h 25"/>
                    <a:gd name="T36" fmla="*/ 12 w 18"/>
                    <a:gd name="T37" fmla="*/ 7 h 25"/>
                    <a:gd name="T38" fmla="*/ 9 w 18"/>
                    <a:gd name="T39" fmla="*/ 4 h 25"/>
                    <a:gd name="T40" fmla="*/ 6 w 18"/>
                    <a:gd name="T41" fmla="*/ 7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8" h="25">
                      <a:moveTo>
                        <a:pt x="4" y="12"/>
                      </a:moveTo>
                      <a:cubicBezTo>
                        <a:pt x="2" y="11"/>
                        <a:pt x="0" y="9"/>
                        <a:pt x="0" y="7"/>
                      </a:cubicBezTo>
                      <a:cubicBezTo>
                        <a:pt x="0" y="3"/>
                        <a:pt x="4" y="0"/>
                        <a:pt x="9" y="0"/>
                      </a:cubicBezTo>
                      <a:cubicBezTo>
                        <a:pt x="15" y="0"/>
                        <a:pt x="17" y="3"/>
                        <a:pt x="17" y="6"/>
                      </a:cubicBezTo>
                      <a:cubicBezTo>
                        <a:pt x="17" y="8"/>
                        <a:pt x="16" y="10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6" y="13"/>
                        <a:pt x="18" y="15"/>
                        <a:pt x="18" y="18"/>
                      </a:cubicBezTo>
                      <a:cubicBezTo>
                        <a:pt x="18" y="22"/>
                        <a:pt x="14" y="25"/>
                        <a:pt x="9" y="25"/>
                      </a:cubicBezTo>
                      <a:cubicBezTo>
                        <a:pt x="2" y="25"/>
                        <a:pt x="0" y="22"/>
                        <a:pt x="0" y="18"/>
                      </a:cubicBezTo>
                      <a:cubicBezTo>
                        <a:pt x="0" y="15"/>
                        <a:pt x="1" y="13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lose/>
                      <a:moveTo>
                        <a:pt x="12" y="18"/>
                      </a:moveTo>
                      <a:cubicBezTo>
                        <a:pt x="12" y="16"/>
                        <a:pt x="11" y="15"/>
                        <a:pt x="8" y="14"/>
                      </a:cubicBezTo>
                      <a:cubicBezTo>
                        <a:pt x="6" y="15"/>
                        <a:pt x="5" y="16"/>
                        <a:pt x="5" y="18"/>
                      </a:cubicBezTo>
                      <a:cubicBezTo>
                        <a:pt x="5" y="20"/>
                        <a:pt x="7" y="21"/>
                        <a:pt x="9" y="21"/>
                      </a:cubicBezTo>
                      <a:cubicBezTo>
                        <a:pt x="11" y="21"/>
                        <a:pt x="12" y="20"/>
                        <a:pt x="12" y="18"/>
                      </a:cubicBezTo>
                      <a:close/>
                      <a:moveTo>
                        <a:pt x="6" y="7"/>
                      </a:moveTo>
                      <a:cubicBezTo>
                        <a:pt x="6" y="8"/>
                        <a:pt x="7" y="9"/>
                        <a:pt x="9" y="10"/>
                      </a:cubicBezTo>
                      <a:cubicBezTo>
                        <a:pt x="10" y="10"/>
                        <a:pt x="12" y="8"/>
                        <a:pt x="12" y="7"/>
                      </a:cubicBezTo>
                      <a:cubicBezTo>
                        <a:pt x="12" y="5"/>
                        <a:pt x="11" y="4"/>
                        <a:pt x="9" y="4"/>
                      </a:cubicBezTo>
                      <a:cubicBezTo>
                        <a:pt x="7" y="4"/>
                        <a:pt x="6" y="5"/>
                        <a:pt x="6" y="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8" name="Freeform 15"/>
                <p:cNvSpPr>
                  <a:spLocks noEditPoints="1"/>
                </p:cNvSpPr>
                <p:nvPr/>
              </p:nvSpPr>
              <p:spPr bwMode="auto">
                <a:xfrm>
                  <a:off x="4475162" y="3554413"/>
                  <a:ext cx="66675" cy="93663"/>
                </a:xfrm>
                <a:custGeom>
                  <a:avLst/>
                  <a:gdLst>
                    <a:gd name="T0" fmla="*/ 2 w 18"/>
                    <a:gd name="T1" fmla="*/ 21 h 25"/>
                    <a:gd name="T2" fmla="*/ 4 w 18"/>
                    <a:gd name="T3" fmla="*/ 21 h 25"/>
                    <a:gd name="T4" fmla="*/ 9 w 18"/>
                    <a:gd name="T5" fmla="*/ 19 h 25"/>
                    <a:gd name="T6" fmla="*/ 12 w 18"/>
                    <a:gd name="T7" fmla="*/ 15 h 25"/>
                    <a:gd name="T8" fmla="*/ 12 w 18"/>
                    <a:gd name="T9" fmla="*/ 15 h 25"/>
                    <a:gd name="T10" fmla="*/ 7 w 18"/>
                    <a:gd name="T11" fmla="*/ 16 h 25"/>
                    <a:gd name="T12" fmla="*/ 0 w 18"/>
                    <a:gd name="T13" fmla="*/ 9 h 25"/>
                    <a:gd name="T14" fmla="*/ 9 w 18"/>
                    <a:gd name="T15" fmla="*/ 0 h 25"/>
                    <a:gd name="T16" fmla="*/ 18 w 18"/>
                    <a:gd name="T17" fmla="*/ 11 h 25"/>
                    <a:gd name="T18" fmla="*/ 14 w 18"/>
                    <a:gd name="T19" fmla="*/ 22 h 25"/>
                    <a:gd name="T20" fmla="*/ 4 w 18"/>
                    <a:gd name="T21" fmla="*/ 25 h 25"/>
                    <a:gd name="T22" fmla="*/ 2 w 18"/>
                    <a:gd name="T23" fmla="*/ 25 h 25"/>
                    <a:gd name="T24" fmla="*/ 2 w 18"/>
                    <a:gd name="T25" fmla="*/ 21 h 25"/>
                    <a:gd name="T26" fmla="*/ 5 w 18"/>
                    <a:gd name="T27" fmla="*/ 8 h 25"/>
                    <a:gd name="T28" fmla="*/ 9 w 18"/>
                    <a:gd name="T29" fmla="*/ 12 h 25"/>
                    <a:gd name="T30" fmla="*/ 12 w 18"/>
                    <a:gd name="T31" fmla="*/ 11 h 25"/>
                    <a:gd name="T32" fmla="*/ 12 w 18"/>
                    <a:gd name="T33" fmla="*/ 9 h 25"/>
                    <a:gd name="T34" fmla="*/ 8 w 18"/>
                    <a:gd name="T35" fmla="*/ 4 h 25"/>
                    <a:gd name="T36" fmla="*/ 5 w 18"/>
                    <a:gd name="T37" fmla="*/ 8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8" h="25">
                      <a:moveTo>
                        <a:pt x="2" y="21"/>
                      </a:moveTo>
                      <a:cubicBezTo>
                        <a:pt x="2" y="21"/>
                        <a:pt x="3" y="21"/>
                        <a:pt x="4" y="21"/>
                      </a:cubicBezTo>
                      <a:cubicBezTo>
                        <a:pt x="6" y="21"/>
                        <a:pt x="8" y="20"/>
                        <a:pt x="9" y="19"/>
                      </a:cubicBezTo>
                      <a:cubicBezTo>
                        <a:pt x="11" y="18"/>
                        <a:pt x="12" y="17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1" y="16"/>
                        <a:pt x="9" y="16"/>
                        <a:pt x="7" y="16"/>
                      </a:cubicBezTo>
                      <a:cubicBezTo>
                        <a:pt x="3" y="16"/>
                        <a:pt x="0" y="14"/>
                        <a:pt x="0" y="9"/>
                      </a:cubicBezTo>
                      <a:cubicBezTo>
                        <a:pt x="0" y="4"/>
                        <a:pt x="3" y="0"/>
                        <a:pt x="9" y="0"/>
                      </a:cubicBezTo>
                      <a:cubicBezTo>
                        <a:pt x="15" y="0"/>
                        <a:pt x="18" y="5"/>
                        <a:pt x="18" y="11"/>
                      </a:cubicBezTo>
                      <a:cubicBezTo>
                        <a:pt x="18" y="16"/>
                        <a:pt x="16" y="19"/>
                        <a:pt x="14" y="22"/>
                      </a:cubicBezTo>
                      <a:cubicBezTo>
                        <a:pt x="11" y="24"/>
                        <a:pt x="8" y="25"/>
                        <a:pt x="4" y="25"/>
                      </a:cubicBezTo>
                      <a:cubicBezTo>
                        <a:pt x="3" y="25"/>
                        <a:pt x="2" y="25"/>
                        <a:pt x="2" y="25"/>
                      </a:cubicBezTo>
                      <a:cubicBezTo>
                        <a:pt x="2" y="21"/>
                        <a:pt x="2" y="21"/>
                        <a:pt x="2" y="21"/>
                      </a:cubicBezTo>
                      <a:close/>
                      <a:moveTo>
                        <a:pt x="5" y="8"/>
                      </a:moveTo>
                      <a:cubicBezTo>
                        <a:pt x="5" y="11"/>
                        <a:pt x="6" y="12"/>
                        <a:pt x="9" y="12"/>
                      </a:cubicBezTo>
                      <a:cubicBezTo>
                        <a:pt x="10" y="12"/>
                        <a:pt x="11" y="12"/>
                        <a:pt x="12" y="11"/>
                      </a:cubicBezTo>
                      <a:cubicBezTo>
                        <a:pt x="12" y="10"/>
                        <a:pt x="12" y="10"/>
                        <a:pt x="12" y="9"/>
                      </a:cubicBezTo>
                      <a:cubicBezTo>
                        <a:pt x="12" y="7"/>
                        <a:pt x="11" y="4"/>
                        <a:pt x="8" y="4"/>
                      </a:cubicBezTo>
                      <a:cubicBezTo>
                        <a:pt x="7" y="4"/>
                        <a:pt x="5" y="6"/>
                        <a:pt x="5" y="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9" name="Freeform 16"/>
                <p:cNvSpPr>
                  <a:spLocks/>
                </p:cNvSpPr>
                <p:nvPr/>
              </p:nvSpPr>
              <p:spPr bwMode="auto">
                <a:xfrm>
                  <a:off x="4591049" y="3214688"/>
                  <a:ext cx="41275" cy="90488"/>
                </a:xfrm>
                <a:custGeom>
                  <a:avLst/>
                  <a:gdLst>
                    <a:gd name="T0" fmla="*/ 15 w 26"/>
                    <a:gd name="T1" fmla="*/ 12 h 57"/>
                    <a:gd name="T2" fmla="*/ 12 w 26"/>
                    <a:gd name="T3" fmla="*/ 12 h 57"/>
                    <a:gd name="T4" fmla="*/ 3 w 26"/>
                    <a:gd name="T5" fmla="*/ 17 h 57"/>
                    <a:gd name="T6" fmla="*/ 0 w 26"/>
                    <a:gd name="T7" fmla="*/ 7 h 57"/>
                    <a:gd name="T8" fmla="*/ 15 w 26"/>
                    <a:gd name="T9" fmla="*/ 0 h 57"/>
                    <a:gd name="T10" fmla="*/ 26 w 26"/>
                    <a:gd name="T11" fmla="*/ 0 h 57"/>
                    <a:gd name="T12" fmla="*/ 26 w 26"/>
                    <a:gd name="T13" fmla="*/ 57 h 57"/>
                    <a:gd name="T14" fmla="*/ 15 w 26"/>
                    <a:gd name="T15" fmla="*/ 57 h 57"/>
                    <a:gd name="T16" fmla="*/ 15 w 26"/>
                    <a:gd name="T17" fmla="*/ 12 h 57"/>
                    <a:gd name="T18" fmla="*/ 15 w 26"/>
                    <a:gd name="T19" fmla="*/ 12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57">
                      <a:moveTo>
                        <a:pt x="15" y="12"/>
                      </a:moveTo>
                      <a:lnTo>
                        <a:pt x="12" y="12"/>
                      </a:lnTo>
                      <a:lnTo>
                        <a:pt x="3" y="17"/>
                      </a:lnTo>
                      <a:lnTo>
                        <a:pt x="0" y="7"/>
                      </a:lnTo>
                      <a:lnTo>
                        <a:pt x="15" y="0"/>
                      </a:lnTo>
                      <a:lnTo>
                        <a:pt x="26" y="0"/>
                      </a:lnTo>
                      <a:lnTo>
                        <a:pt x="26" y="57"/>
                      </a:lnTo>
                      <a:lnTo>
                        <a:pt x="15" y="57"/>
                      </a:lnTo>
                      <a:lnTo>
                        <a:pt x="15" y="12"/>
                      </a:lnTo>
                      <a:lnTo>
                        <a:pt x="15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0" name="Freeform 17"/>
                <p:cNvSpPr>
                  <a:spLocks noEditPoints="1"/>
                </p:cNvSpPr>
                <p:nvPr/>
              </p:nvSpPr>
              <p:spPr bwMode="auto">
                <a:xfrm>
                  <a:off x="4645024" y="3214688"/>
                  <a:ext cx="66675" cy="93663"/>
                </a:xfrm>
                <a:custGeom>
                  <a:avLst/>
                  <a:gdLst>
                    <a:gd name="T0" fmla="*/ 18 w 18"/>
                    <a:gd name="T1" fmla="*/ 12 h 25"/>
                    <a:gd name="T2" fmla="*/ 9 w 18"/>
                    <a:gd name="T3" fmla="*/ 25 h 25"/>
                    <a:gd name="T4" fmla="*/ 0 w 18"/>
                    <a:gd name="T5" fmla="*/ 12 h 25"/>
                    <a:gd name="T6" fmla="*/ 9 w 18"/>
                    <a:gd name="T7" fmla="*/ 0 h 25"/>
                    <a:gd name="T8" fmla="*/ 18 w 18"/>
                    <a:gd name="T9" fmla="*/ 12 h 25"/>
                    <a:gd name="T10" fmla="*/ 5 w 18"/>
                    <a:gd name="T11" fmla="*/ 12 h 25"/>
                    <a:gd name="T12" fmla="*/ 9 w 18"/>
                    <a:gd name="T13" fmla="*/ 20 h 25"/>
                    <a:gd name="T14" fmla="*/ 12 w 18"/>
                    <a:gd name="T15" fmla="*/ 12 h 25"/>
                    <a:gd name="T16" fmla="*/ 9 w 18"/>
                    <a:gd name="T17" fmla="*/ 4 h 25"/>
                    <a:gd name="T18" fmla="*/ 5 w 18"/>
                    <a:gd name="T19" fmla="*/ 1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" h="25">
                      <a:moveTo>
                        <a:pt x="18" y="12"/>
                      </a:moveTo>
                      <a:cubicBezTo>
                        <a:pt x="18" y="20"/>
                        <a:pt x="15" y="25"/>
                        <a:pt x="9" y="25"/>
                      </a:cubicBezTo>
                      <a:cubicBezTo>
                        <a:pt x="2" y="25"/>
                        <a:pt x="0" y="19"/>
                        <a:pt x="0" y="12"/>
                      </a:cubicBezTo>
                      <a:cubicBezTo>
                        <a:pt x="0" y="5"/>
                        <a:pt x="3" y="0"/>
                        <a:pt x="9" y="0"/>
                      </a:cubicBezTo>
                      <a:cubicBezTo>
                        <a:pt x="15" y="0"/>
                        <a:pt x="18" y="5"/>
                        <a:pt x="18" y="12"/>
                      </a:cubicBezTo>
                      <a:close/>
                      <a:moveTo>
                        <a:pt x="5" y="12"/>
                      </a:moveTo>
                      <a:cubicBezTo>
                        <a:pt x="5" y="18"/>
                        <a:pt x="7" y="20"/>
                        <a:pt x="9" y="20"/>
                      </a:cubicBezTo>
                      <a:cubicBezTo>
                        <a:pt x="11" y="20"/>
                        <a:pt x="12" y="18"/>
                        <a:pt x="12" y="12"/>
                      </a:cubicBezTo>
                      <a:cubicBezTo>
                        <a:pt x="12" y="7"/>
                        <a:pt x="11" y="4"/>
                        <a:pt x="9" y="4"/>
                      </a:cubicBezTo>
                      <a:cubicBezTo>
                        <a:pt x="7" y="4"/>
                        <a:pt x="5" y="7"/>
                        <a:pt x="5" y="1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1" name="Freeform 18"/>
                <p:cNvSpPr>
                  <a:spLocks/>
                </p:cNvSpPr>
                <p:nvPr/>
              </p:nvSpPr>
              <p:spPr bwMode="auto">
                <a:xfrm>
                  <a:off x="4829174" y="2973388"/>
                  <a:ext cx="41275" cy="93663"/>
                </a:xfrm>
                <a:custGeom>
                  <a:avLst/>
                  <a:gdLst>
                    <a:gd name="T0" fmla="*/ 12 w 26"/>
                    <a:gd name="T1" fmla="*/ 12 h 59"/>
                    <a:gd name="T2" fmla="*/ 12 w 26"/>
                    <a:gd name="T3" fmla="*/ 12 h 59"/>
                    <a:gd name="T4" fmla="*/ 2 w 26"/>
                    <a:gd name="T5" fmla="*/ 19 h 59"/>
                    <a:gd name="T6" fmla="*/ 0 w 26"/>
                    <a:gd name="T7" fmla="*/ 7 h 59"/>
                    <a:gd name="T8" fmla="*/ 14 w 26"/>
                    <a:gd name="T9" fmla="*/ 0 h 59"/>
                    <a:gd name="T10" fmla="*/ 26 w 26"/>
                    <a:gd name="T11" fmla="*/ 0 h 59"/>
                    <a:gd name="T12" fmla="*/ 26 w 26"/>
                    <a:gd name="T13" fmla="*/ 59 h 59"/>
                    <a:gd name="T14" fmla="*/ 12 w 26"/>
                    <a:gd name="T15" fmla="*/ 59 h 59"/>
                    <a:gd name="T16" fmla="*/ 12 w 26"/>
                    <a:gd name="T17" fmla="*/ 12 h 59"/>
                    <a:gd name="T18" fmla="*/ 12 w 26"/>
                    <a:gd name="T19" fmla="*/ 12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59">
                      <a:moveTo>
                        <a:pt x="12" y="12"/>
                      </a:moveTo>
                      <a:lnTo>
                        <a:pt x="12" y="12"/>
                      </a:lnTo>
                      <a:lnTo>
                        <a:pt x="2" y="19"/>
                      </a:lnTo>
                      <a:lnTo>
                        <a:pt x="0" y="7"/>
                      </a:lnTo>
                      <a:lnTo>
                        <a:pt x="14" y="0"/>
                      </a:lnTo>
                      <a:lnTo>
                        <a:pt x="26" y="0"/>
                      </a:lnTo>
                      <a:lnTo>
                        <a:pt x="26" y="59"/>
                      </a:lnTo>
                      <a:lnTo>
                        <a:pt x="12" y="59"/>
                      </a:lnTo>
                      <a:lnTo>
                        <a:pt x="12" y="12"/>
                      </a:lnTo>
                      <a:lnTo>
                        <a:pt x="12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2" name="Freeform 19"/>
                <p:cNvSpPr>
                  <a:spLocks/>
                </p:cNvSpPr>
                <p:nvPr/>
              </p:nvSpPr>
              <p:spPr bwMode="auto">
                <a:xfrm>
                  <a:off x="4889499" y="2973388"/>
                  <a:ext cx="41275" cy="93663"/>
                </a:xfrm>
                <a:custGeom>
                  <a:avLst/>
                  <a:gdLst>
                    <a:gd name="T0" fmla="*/ 14 w 26"/>
                    <a:gd name="T1" fmla="*/ 12 h 59"/>
                    <a:gd name="T2" fmla="*/ 14 w 26"/>
                    <a:gd name="T3" fmla="*/ 12 h 59"/>
                    <a:gd name="T4" fmla="*/ 2 w 26"/>
                    <a:gd name="T5" fmla="*/ 19 h 59"/>
                    <a:gd name="T6" fmla="*/ 0 w 26"/>
                    <a:gd name="T7" fmla="*/ 7 h 59"/>
                    <a:gd name="T8" fmla="*/ 16 w 26"/>
                    <a:gd name="T9" fmla="*/ 0 h 59"/>
                    <a:gd name="T10" fmla="*/ 26 w 26"/>
                    <a:gd name="T11" fmla="*/ 0 h 59"/>
                    <a:gd name="T12" fmla="*/ 26 w 26"/>
                    <a:gd name="T13" fmla="*/ 59 h 59"/>
                    <a:gd name="T14" fmla="*/ 14 w 26"/>
                    <a:gd name="T15" fmla="*/ 59 h 59"/>
                    <a:gd name="T16" fmla="*/ 14 w 26"/>
                    <a:gd name="T17" fmla="*/ 12 h 59"/>
                    <a:gd name="T18" fmla="*/ 14 w 26"/>
                    <a:gd name="T19" fmla="*/ 12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59">
                      <a:moveTo>
                        <a:pt x="14" y="12"/>
                      </a:moveTo>
                      <a:lnTo>
                        <a:pt x="14" y="12"/>
                      </a:lnTo>
                      <a:lnTo>
                        <a:pt x="2" y="19"/>
                      </a:lnTo>
                      <a:lnTo>
                        <a:pt x="0" y="7"/>
                      </a:lnTo>
                      <a:lnTo>
                        <a:pt x="16" y="0"/>
                      </a:lnTo>
                      <a:lnTo>
                        <a:pt x="26" y="0"/>
                      </a:lnTo>
                      <a:lnTo>
                        <a:pt x="26" y="59"/>
                      </a:lnTo>
                      <a:lnTo>
                        <a:pt x="14" y="59"/>
                      </a:lnTo>
                      <a:lnTo>
                        <a:pt x="14" y="12"/>
                      </a:lnTo>
                      <a:lnTo>
                        <a:pt x="14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3" name="Freeform 20"/>
                <p:cNvSpPr>
                  <a:spLocks/>
                </p:cNvSpPr>
                <p:nvPr/>
              </p:nvSpPr>
              <p:spPr bwMode="auto">
                <a:xfrm>
                  <a:off x="5141912" y="2874963"/>
                  <a:ext cx="41275" cy="90488"/>
                </a:xfrm>
                <a:custGeom>
                  <a:avLst/>
                  <a:gdLst>
                    <a:gd name="T0" fmla="*/ 12 w 26"/>
                    <a:gd name="T1" fmla="*/ 12 h 57"/>
                    <a:gd name="T2" fmla="*/ 12 w 26"/>
                    <a:gd name="T3" fmla="*/ 12 h 57"/>
                    <a:gd name="T4" fmla="*/ 2 w 26"/>
                    <a:gd name="T5" fmla="*/ 17 h 57"/>
                    <a:gd name="T6" fmla="*/ 0 w 26"/>
                    <a:gd name="T7" fmla="*/ 7 h 57"/>
                    <a:gd name="T8" fmla="*/ 14 w 26"/>
                    <a:gd name="T9" fmla="*/ 0 h 57"/>
                    <a:gd name="T10" fmla="*/ 26 w 26"/>
                    <a:gd name="T11" fmla="*/ 0 h 57"/>
                    <a:gd name="T12" fmla="*/ 26 w 26"/>
                    <a:gd name="T13" fmla="*/ 57 h 57"/>
                    <a:gd name="T14" fmla="*/ 12 w 26"/>
                    <a:gd name="T15" fmla="*/ 57 h 57"/>
                    <a:gd name="T16" fmla="*/ 12 w 26"/>
                    <a:gd name="T17" fmla="*/ 12 h 57"/>
                    <a:gd name="T18" fmla="*/ 12 w 26"/>
                    <a:gd name="T19" fmla="*/ 12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57">
                      <a:moveTo>
                        <a:pt x="12" y="12"/>
                      </a:moveTo>
                      <a:lnTo>
                        <a:pt x="12" y="12"/>
                      </a:lnTo>
                      <a:lnTo>
                        <a:pt x="2" y="17"/>
                      </a:lnTo>
                      <a:lnTo>
                        <a:pt x="0" y="7"/>
                      </a:lnTo>
                      <a:lnTo>
                        <a:pt x="14" y="0"/>
                      </a:lnTo>
                      <a:lnTo>
                        <a:pt x="26" y="0"/>
                      </a:lnTo>
                      <a:lnTo>
                        <a:pt x="26" y="57"/>
                      </a:lnTo>
                      <a:lnTo>
                        <a:pt x="12" y="57"/>
                      </a:lnTo>
                      <a:lnTo>
                        <a:pt x="12" y="12"/>
                      </a:lnTo>
                      <a:lnTo>
                        <a:pt x="12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4" name="Freeform 21"/>
                <p:cNvSpPr>
                  <a:spLocks/>
                </p:cNvSpPr>
                <p:nvPr/>
              </p:nvSpPr>
              <p:spPr bwMode="auto">
                <a:xfrm>
                  <a:off x="5202237" y="2874963"/>
                  <a:ext cx="68262" cy="90488"/>
                </a:xfrm>
                <a:custGeom>
                  <a:avLst/>
                  <a:gdLst>
                    <a:gd name="T0" fmla="*/ 0 w 18"/>
                    <a:gd name="T1" fmla="*/ 24 h 24"/>
                    <a:gd name="T2" fmla="*/ 0 w 18"/>
                    <a:gd name="T3" fmla="*/ 21 h 24"/>
                    <a:gd name="T4" fmla="*/ 3 w 18"/>
                    <a:gd name="T5" fmla="*/ 18 h 24"/>
                    <a:gd name="T6" fmla="*/ 11 w 18"/>
                    <a:gd name="T7" fmla="*/ 8 h 24"/>
                    <a:gd name="T8" fmla="*/ 7 w 18"/>
                    <a:gd name="T9" fmla="*/ 4 h 24"/>
                    <a:gd name="T10" fmla="*/ 2 w 18"/>
                    <a:gd name="T11" fmla="*/ 6 h 24"/>
                    <a:gd name="T12" fmla="*/ 1 w 18"/>
                    <a:gd name="T13" fmla="*/ 2 h 24"/>
                    <a:gd name="T14" fmla="*/ 9 w 18"/>
                    <a:gd name="T15" fmla="*/ 0 h 24"/>
                    <a:gd name="T16" fmla="*/ 17 w 18"/>
                    <a:gd name="T17" fmla="*/ 7 h 24"/>
                    <a:gd name="T18" fmla="*/ 11 w 18"/>
                    <a:gd name="T19" fmla="*/ 18 h 24"/>
                    <a:gd name="T20" fmla="*/ 8 w 18"/>
                    <a:gd name="T21" fmla="*/ 20 h 24"/>
                    <a:gd name="T22" fmla="*/ 8 w 18"/>
                    <a:gd name="T23" fmla="*/ 20 h 24"/>
                    <a:gd name="T24" fmla="*/ 18 w 18"/>
                    <a:gd name="T25" fmla="*/ 20 h 24"/>
                    <a:gd name="T26" fmla="*/ 18 w 18"/>
                    <a:gd name="T27" fmla="*/ 24 h 24"/>
                    <a:gd name="T28" fmla="*/ 0 w 18"/>
                    <a:gd name="T29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8" h="24">
                      <a:moveTo>
                        <a:pt x="0" y="24"/>
                      </a:move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9" y="13"/>
                        <a:pt x="11" y="11"/>
                        <a:pt x="11" y="8"/>
                      </a:cubicBezTo>
                      <a:cubicBezTo>
                        <a:pt x="11" y="6"/>
                        <a:pt x="10" y="4"/>
                        <a:pt x="7" y="4"/>
                      </a:cubicBezTo>
                      <a:cubicBezTo>
                        <a:pt x="5" y="4"/>
                        <a:pt x="3" y="5"/>
                        <a:pt x="2" y="6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1"/>
                        <a:pt x="5" y="0"/>
                        <a:pt x="9" y="0"/>
                      </a:cubicBezTo>
                      <a:cubicBezTo>
                        <a:pt x="14" y="0"/>
                        <a:pt x="17" y="3"/>
                        <a:pt x="17" y="7"/>
                      </a:cubicBezTo>
                      <a:cubicBezTo>
                        <a:pt x="17" y="11"/>
                        <a:pt x="14" y="15"/>
                        <a:pt x="11" y="18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5" name="Freeform 45"/>
                <p:cNvSpPr>
                  <a:spLocks/>
                </p:cNvSpPr>
                <p:nvPr/>
              </p:nvSpPr>
              <p:spPr bwMode="auto">
                <a:xfrm>
                  <a:off x="5510212" y="2965450"/>
                  <a:ext cx="42862" cy="90488"/>
                </a:xfrm>
                <a:custGeom>
                  <a:avLst/>
                  <a:gdLst>
                    <a:gd name="T0" fmla="*/ 12 w 27"/>
                    <a:gd name="T1" fmla="*/ 12 h 57"/>
                    <a:gd name="T2" fmla="*/ 12 w 27"/>
                    <a:gd name="T3" fmla="*/ 12 h 57"/>
                    <a:gd name="T4" fmla="*/ 3 w 27"/>
                    <a:gd name="T5" fmla="*/ 17 h 57"/>
                    <a:gd name="T6" fmla="*/ 0 w 27"/>
                    <a:gd name="T7" fmla="*/ 7 h 57"/>
                    <a:gd name="T8" fmla="*/ 15 w 27"/>
                    <a:gd name="T9" fmla="*/ 0 h 57"/>
                    <a:gd name="T10" fmla="*/ 27 w 27"/>
                    <a:gd name="T11" fmla="*/ 0 h 57"/>
                    <a:gd name="T12" fmla="*/ 27 w 27"/>
                    <a:gd name="T13" fmla="*/ 57 h 57"/>
                    <a:gd name="T14" fmla="*/ 12 w 27"/>
                    <a:gd name="T15" fmla="*/ 57 h 57"/>
                    <a:gd name="T16" fmla="*/ 12 w 27"/>
                    <a:gd name="T17" fmla="*/ 12 h 57"/>
                    <a:gd name="T18" fmla="*/ 12 w 27"/>
                    <a:gd name="T19" fmla="*/ 12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7" h="57">
                      <a:moveTo>
                        <a:pt x="12" y="12"/>
                      </a:moveTo>
                      <a:lnTo>
                        <a:pt x="12" y="12"/>
                      </a:lnTo>
                      <a:lnTo>
                        <a:pt x="3" y="17"/>
                      </a:lnTo>
                      <a:lnTo>
                        <a:pt x="0" y="7"/>
                      </a:lnTo>
                      <a:lnTo>
                        <a:pt x="15" y="0"/>
                      </a:lnTo>
                      <a:lnTo>
                        <a:pt x="27" y="0"/>
                      </a:lnTo>
                      <a:lnTo>
                        <a:pt x="27" y="57"/>
                      </a:lnTo>
                      <a:lnTo>
                        <a:pt x="12" y="57"/>
                      </a:lnTo>
                      <a:lnTo>
                        <a:pt x="12" y="12"/>
                      </a:lnTo>
                      <a:lnTo>
                        <a:pt x="12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6" name="Freeform 46"/>
                <p:cNvSpPr>
                  <a:spLocks/>
                </p:cNvSpPr>
                <p:nvPr/>
              </p:nvSpPr>
              <p:spPr bwMode="auto">
                <a:xfrm>
                  <a:off x="5770562" y="3203575"/>
                  <a:ext cx="65087" cy="90488"/>
                </a:xfrm>
                <a:custGeom>
                  <a:avLst/>
                  <a:gdLst>
                    <a:gd name="T0" fmla="*/ 0 w 17"/>
                    <a:gd name="T1" fmla="*/ 24 h 24"/>
                    <a:gd name="T2" fmla="*/ 0 w 17"/>
                    <a:gd name="T3" fmla="*/ 21 h 24"/>
                    <a:gd name="T4" fmla="*/ 3 w 17"/>
                    <a:gd name="T5" fmla="*/ 18 h 24"/>
                    <a:gd name="T6" fmla="*/ 11 w 17"/>
                    <a:gd name="T7" fmla="*/ 8 h 24"/>
                    <a:gd name="T8" fmla="*/ 7 w 17"/>
                    <a:gd name="T9" fmla="*/ 4 h 24"/>
                    <a:gd name="T10" fmla="*/ 2 w 17"/>
                    <a:gd name="T11" fmla="*/ 6 h 24"/>
                    <a:gd name="T12" fmla="*/ 0 w 17"/>
                    <a:gd name="T13" fmla="*/ 2 h 24"/>
                    <a:gd name="T14" fmla="*/ 8 w 17"/>
                    <a:gd name="T15" fmla="*/ 0 h 24"/>
                    <a:gd name="T16" fmla="*/ 17 w 17"/>
                    <a:gd name="T17" fmla="*/ 7 h 24"/>
                    <a:gd name="T18" fmla="*/ 10 w 17"/>
                    <a:gd name="T19" fmla="*/ 18 h 24"/>
                    <a:gd name="T20" fmla="*/ 8 w 17"/>
                    <a:gd name="T21" fmla="*/ 20 h 24"/>
                    <a:gd name="T22" fmla="*/ 8 w 17"/>
                    <a:gd name="T23" fmla="*/ 20 h 24"/>
                    <a:gd name="T24" fmla="*/ 17 w 17"/>
                    <a:gd name="T25" fmla="*/ 20 h 24"/>
                    <a:gd name="T26" fmla="*/ 17 w 17"/>
                    <a:gd name="T27" fmla="*/ 24 h 24"/>
                    <a:gd name="T28" fmla="*/ 0 w 17"/>
                    <a:gd name="T29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24">
                      <a:moveTo>
                        <a:pt x="0" y="24"/>
                      </a:move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8" y="13"/>
                        <a:pt x="11" y="11"/>
                        <a:pt x="11" y="8"/>
                      </a:cubicBezTo>
                      <a:cubicBezTo>
                        <a:pt x="11" y="6"/>
                        <a:pt x="10" y="4"/>
                        <a:pt x="7" y="4"/>
                      </a:cubicBezTo>
                      <a:cubicBezTo>
                        <a:pt x="5" y="4"/>
                        <a:pt x="3" y="5"/>
                        <a:pt x="2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2" y="1"/>
                        <a:pt x="5" y="0"/>
                        <a:pt x="8" y="0"/>
                      </a:cubicBezTo>
                      <a:cubicBezTo>
                        <a:pt x="14" y="0"/>
                        <a:pt x="17" y="3"/>
                        <a:pt x="17" y="7"/>
                      </a:cubicBezTo>
                      <a:cubicBezTo>
                        <a:pt x="17" y="11"/>
                        <a:pt x="14" y="15"/>
                        <a:pt x="10" y="18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7" y="20"/>
                        <a:pt x="17" y="20"/>
                        <a:pt x="17" y="20"/>
                      </a:cubicBezTo>
                      <a:cubicBezTo>
                        <a:pt x="17" y="24"/>
                        <a:pt x="17" y="24"/>
                        <a:pt x="17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7" name="Freeform 47"/>
                <p:cNvSpPr>
                  <a:spLocks/>
                </p:cNvSpPr>
                <p:nvPr/>
              </p:nvSpPr>
              <p:spPr bwMode="auto">
                <a:xfrm>
                  <a:off x="5883274" y="3565525"/>
                  <a:ext cx="68262" cy="93663"/>
                </a:xfrm>
                <a:custGeom>
                  <a:avLst/>
                  <a:gdLst>
                    <a:gd name="T0" fmla="*/ 2 w 18"/>
                    <a:gd name="T1" fmla="*/ 19 h 25"/>
                    <a:gd name="T2" fmla="*/ 7 w 18"/>
                    <a:gd name="T3" fmla="*/ 21 h 25"/>
                    <a:gd name="T4" fmla="*/ 12 w 18"/>
                    <a:gd name="T5" fmla="*/ 18 h 25"/>
                    <a:gd name="T6" fmla="*/ 7 w 18"/>
                    <a:gd name="T7" fmla="*/ 14 h 25"/>
                    <a:gd name="T8" fmla="*/ 4 w 18"/>
                    <a:gd name="T9" fmla="*/ 14 h 25"/>
                    <a:gd name="T10" fmla="*/ 4 w 18"/>
                    <a:gd name="T11" fmla="*/ 10 h 25"/>
                    <a:gd name="T12" fmla="*/ 7 w 18"/>
                    <a:gd name="T13" fmla="*/ 10 h 25"/>
                    <a:gd name="T14" fmla="*/ 11 w 18"/>
                    <a:gd name="T15" fmla="*/ 7 h 25"/>
                    <a:gd name="T16" fmla="*/ 7 w 18"/>
                    <a:gd name="T17" fmla="*/ 5 h 25"/>
                    <a:gd name="T18" fmla="*/ 2 w 18"/>
                    <a:gd name="T19" fmla="*/ 6 h 25"/>
                    <a:gd name="T20" fmla="*/ 1 w 18"/>
                    <a:gd name="T21" fmla="*/ 2 h 25"/>
                    <a:gd name="T22" fmla="*/ 9 w 18"/>
                    <a:gd name="T23" fmla="*/ 0 h 25"/>
                    <a:gd name="T24" fmla="*/ 17 w 18"/>
                    <a:gd name="T25" fmla="*/ 6 h 25"/>
                    <a:gd name="T26" fmla="*/ 12 w 18"/>
                    <a:gd name="T27" fmla="*/ 12 h 25"/>
                    <a:gd name="T28" fmla="*/ 12 w 18"/>
                    <a:gd name="T29" fmla="*/ 12 h 25"/>
                    <a:gd name="T30" fmla="*/ 18 w 18"/>
                    <a:gd name="T31" fmla="*/ 18 h 25"/>
                    <a:gd name="T32" fmla="*/ 8 w 18"/>
                    <a:gd name="T33" fmla="*/ 25 h 25"/>
                    <a:gd name="T34" fmla="*/ 0 w 18"/>
                    <a:gd name="T35" fmla="*/ 24 h 25"/>
                    <a:gd name="T36" fmla="*/ 2 w 18"/>
                    <a:gd name="T37" fmla="*/ 19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8" h="25">
                      <a:moveTo>
                        <a:pt x="2" y="19"/>
                      </a:moveTo>
                      <a:cubicBezTo>
                        <a:pt x="3" y="20"/>
                        <a:pt x="5" y="21"/>
                        <a:pt x="7" y="21"/>
                      </a:cubicBezTo>
                      <a:cubicBezTo>
                        <a:pt x="10" y="21"/>
                        <a:pt x="12" y="19"/>
                        <a:pt x="12" y="18"/>
                      </a:cubicBezTo>
                      <a:cubicBezTo>
                        <a:pt x="12" y="15"/>
                        <a:pt x="9" y="14"/>
                        <a:pt x="7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9" y="10"/>
                        <a:pt x="11" y="9"/>
                        <a:pt x="11" y="7"/>
                      </a:cubicBezTo>
                      <a:cubicBezTo>
                        <a:pt x="11" y="6"/>
                        <a:pt x="10" y="5"/>
                        <a:pt x="7" y="5"/>
                      </a:cubicBezTo>
                      <a:cubicBezTo>
                        <a:pt x="5" y="5"/>
                        <a:pt x="3" y="6"/>
                        <a:pt x="2" y="6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3" y="1"/>
                        <a:pt x="6" y="0"/>
                        <a:pt x="9" y="0"/>
                      </a:cubicBezTo>
                      <a:cubicBezTo>
                        <a:pt x="14" y="0"/>
                        <a:pt x="17" y="3"/>
                        <a:pt x="17" y="6"/>
                      </a:cubicBezTo>
                      <a:cubicBezTo>
                        <a:pt x="17" y="9"/>
                        <a:pt x="15" y="11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5" y="12"/>
                        <a:pt x="18" y="15"/>
                        <a:pt x="18" y="18"/>
                      </a:cubicBezTo>
                      <a:cubicBezTo>
                        <a:pt x="18" y="22"/>
                        <a:pt x="14" y="25"/>
                        <a:pt x="8" y="25"/>
                      </a:cubicBezTo>
                      <a:cubicBezTo>
                        <a:pt x="5" y="25"/>
                        <a:pt x="2" y="24"/>
                        <a:pt x="0" y="24"/>
                      </a:cubicBezTo>
                      <a:lnTo>
                        <a:pt x="2" y="1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8" name="Freeform 48"/>
                <p:cNvSpPr>
                  <a:spLocks noEditPoints="1"/>
                </p:cNvSpPr>
                <p:nvPr/>
              </p:nvSpPr>
              <p:spPr bwMode="auto">
                <a:xfrm>
                  <a:off x="5770562" y="3919538"/>
                  <a:ext cx="71437" cy="93663"/>
                </a:xfrm>
                <a:custGeom>
                  <a:avLst/>
                  <a:gdLst>
                    <a:gd name="T0" fmla="*/ 11 w 19"/>
                    <a:gd name="T1" fmla="*/ 25 h 25"/>
                    <a:gd name="T2" fmla="*/ 11 w 19"/>
                    <a:gd name="T3" fmla="*/ 19 h 25"/>
                    <a:gd name="T4" fmla="*/ 0 w 19"/>
                    <a:gd name="T5" fmla="*/ 19 h 25"/>
                    <a:gd name="T6" fmla="*/ 0 w 19"/>
                    <a:gd name="T7" fmla="*/ 15 h 25"/>
                    <a:gd name="T8" fmla="*/ 10 w 19"/>
                    <a:gd name="T9" fmla="*/ 0 h 25"/>
                    <a:gd name="T10" fmla="*/ 17 w 19"/>
                    <a:gd name="T11" fmla="*/ 0 h 25"/>
                    <a:gd name="T12" fmla="*/ 17 w 19"/>
                    <a:gd name="T13" fmla="*/ 15 h 25"/>
                    <a:gd name="T14" fmla="*/ 19 w 19"/>
                    <a:gd name="T15" fmla="*/ 15 h 25"/>
                    <a:gd name="T16" fmla="*/ 19 w 19"/>
                    <a:gd name="T17" fmla="*/ 19 h 25"/>
                    <a:gd name="T18" fmla="*/ 17 w 19"/>
                    <a:gd name="T19" fmla="*/ 19 h 25"/>
                    <a:gd name="T20" fmla="*/ 17 w 19"/>
                    <a:gd name="T21" fmla="*/ 25 h 25"/>
                    <a:gd name="T22" fmla="*/ 11 w 19"/>
                    <a:gd name="T23" fmla="*/ 25 h 25"/>
                    <a:gd name="T24" fmla="*/ 11 w 19"/>
                    <a:gd name="T25" fmla="*/ 15 h 25"/>
                    <a:gd name="T26" fmla="*/ 11 w 19"/>
                    <a:gd name="T27" fmla="*/ 9 h 25"/>
                    <a:gd name="T28" fmla="*/ 11 w 19"/>
                    <a:gd name="T29" fmla="*/ 5 h 25"/>
                    <a:gd name="T30" fmla="*/ 11 w 19"/>
                    <a:gd name="T31" fmla="*/ 5 h 25"/>
                    <a:gd name="T32" fmla="*/ 9 w 19"/>
                    <a:gd name="T33" fmla="*/ 9 h 25"/>
                    <a:gd name="T34" fmla="*/ 6 w 19"/>
                    <a:gd name="T35" fmla="*/ 15 h 25"/>
                    <a:gd name="T36" fmla="*/ 6 w 19"/>
                    <a:gd name="T37" fmla="*/ 15 h 25"/>
                    <a:gd name="T38" fmla="*/ 11 w 19"/>
                    <a:gd name="T39" fmla="*/ 1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" h="25">
                      <a:moveTo>
                        <a:pt x="11" y="25"/>
                      </a:moveTo>
                      <a:cubicBezTo>
                        <a:pt x="11" y="19"/>
                        <a:pt x="11" y="19"/>
                        <a:pt x="11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15"/>
                        <a:pt x="17" y="15"/>
                        <a:pt x="17" y="1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19" y="19"/>
                        <a:pt x="19" y="19"/>
                        <a:pt x="19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7" y="25"/>
                        <a:pt x="17" y="25"/>
                        <a:pt x="17" y="25"/>
                      </a:cubicBezTo>
                      <a:lnTo>
                        <a:pt x="11" y="25"/>
                      </a:lnTo>
                      <a:close/>
                      <a:moveTo>
                        <a:pt x="11" y="15"/>
                      </a:move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8"/>
                        <a:pt x="11" y="6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0" y="6"/>
                        <a:pt x="10" y="8"/>
                        <a:pt x="9" y="9"/>
                      </a:cubicBezTo>
                      <a:cubicBezTo>
                        <a:pt x="6" y="15"/>
                        <a:pt x="6" y="15"/>
                        <a:pt x="6" y="15"/>
                      </a:cubicBezTo>
                      <a:cubicBezTo>
                        <a:pt x="6" y="15"/>
                        <a:pt x="6" y="15"/>
                        <a:pt x="6" y="15"/>
                      </a:cubicBezTo>
                      <a:lnTo>
                        <a:pt x="11" y="1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9" name="Freeform 49"/>
                <p:cNvSpPr>
                  <a:spLocks/>
                </p:cNvSpPr>
                <p:nvPr/>
              </p:nvSpPr>
              <p:spPr bwMode="auto">
                <a:xfrm>
                  <a:off x="5529262" y="4160838"/>
                  <a:ext cx="68262" cy="93663"/>
                </a:xfrm>
                <a:custGeom>
                  <a:avLst/>
                  <a:gdLst>
                    <a:gd name="T0" fmla="*/ 17 w 18"/>
                    <a:gd name="T1" fmla="*/ 5 h 25"/>
                    <a:gd name="T2" fmla="*/ 7 w 18"/>
                    <a:gd name="T3" fmla="*/ 5 h 25"/>
                    <a:gd name="T4" fmla="*/ 7 w 18"/>
                    <a:gd name="T5" fmla="*/ 9 h 25"/>
                    <a:gd name="T6" fmla="*/ 8 w 18"/>
                    <a:gd name="T7" fmla="*/ 8 h 25"/>
                    <a:gd name="T8" fmla="*/ 15 w 18"/>
                    <a:gd name="T9" fmla="*/ 10 h 25"/>
                    <a:gd name="T10" fmla="*/ 18 w 18"/>
                    <a:gd name="T11" fmla="*/ 16 h 25"/>
                    <a:gd name="T12" fmla="*/ 7 w 18"/>
                    <a:gd name="T13" fmla="*/ 25 h 25"/>
                    <a:gd name="T14" fmla="*/ 0 w 18"/>
                    <a:gd name="T15" fmla="*/ 23 h 25"/>
                    <a:gd name="T16" fmla="*/ 1 w 18"/>
                    <a:gd name="T17" fmla="*/ 19 h 25"/>
                    <a:gd name="T18" fmla="*/ 7 w 18"/>
                    <a:gd name="T19" fmla="*/ 20 h 25"/>
                    <a:gd name="T20" fmla="*/ 12 w 18"/>
                    <a:gd name="T21" fmla="*/ 17 h 25"/>
                    <a:gd name="T22" fmla="*/ 5 w 18"/>
                    <a:gd name="T23" fmla="*/ 13 h 25"/>
                    <a:gd name="T24" fmla="*/ 2 w 18"/>
                    <a:gd name="T25" fmla="*/ 13 h 25"/>
                    <a:gd name="T26" fmla="*/ 3 w 18"/>
                    <a:gd name="T27" fmla="*/ 0 h 25"/>
                    <a:gd name="T28" fmla="*/ 17 w 18"/>
                    <a:gd name="T29" fmla="*/ 0 h 25"/>
                    <a:gd name="T30" fmla="*/ 17 w 18"/>
                    <a:gd name="T31" fmla="*/ 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" h="25">
                      <a:moveTo>
                        <a:pt x="17" y="5"/>
                      </a:move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7" y="8"/>
                        <a:pt x="8" y="8"/>
                        <a:pt x="8" y="8"/>
                      </a:cubicBezTo>
                      <a:cubicBezTo>
                        <a:pt x="10" y="8"/>
                        <a:pt x="13" y="9"/>
                        <a:pt x="15" y="10"/>
                      </a:cubicBezTo>
                      <a:cubicBezTo>
                        <a:pt x="16" y="11"/>
                        <a:pt x="18" y="13"/>
                        <a:pt x="18" y="16"/>
                      </a:cubicBezTo>
                      <a:cubicBezTo>
                        <a:pt x="18" y="21"/>
                        <a:pt x="14" y="25"/>
                        <a:pt x="7" y="25"/>
                      </a:cubicBezTo>
                      <a:cubicBezTo>
                        <a:pt x="4" y="25"/>
                        <a:pt x="2" y="24"/>
                        <a:pt x="0" y="23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2" y="20"/>
                        <a:pt x="5" y="20"/>
                        <a:pt x="7" y="20"/>
                      </a:cubicBezTo>
                      <a:cubicBezTo>
                        <a:pt x="9" y="20"/>
                        <a:pt x="12" y="19"/>
                        <a:pt x="12" y="17"/>
                      </a:cubicBezTo>
                      <a:cubicBezTo>
                        <a:pt x="12" y="14"/>
                        <a:pt x="10" y="13"/>
                        <a:pt x="5" y="13"/>
                      </a:cubicBezTo>
                      <a:cubicBezTo>
                        <a:pt x="4" y="13"/>
                        <a:pt x="3" y="13"/>
                        <a:pt x="2" y="13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5"/>
                        <a:pt x="17" y="5"/>
                        <a:pt x="17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0" name="Freeform 50"/>
                <p:cNvSpPr>
                  <a:spLocks noEditPoints="1"/>
                </p:cNvSpPr>
                <p:nvPr/>
              </p:nvSpPr>
              <p:spPr bwMode="auto">
                <a:xfrm>
                  <a:off x="5180012" y="4254500"/>
                  <a:ext cx="66675" cy="93663"/>
                </a:xfrm>
                <a:custGeom>
                  <a:avLst/>
                  <a:gdLst>
                    <a:gd name="T0" fmla="*/ 16 w 18"/>
                    <a:gd name="T1" fmla="*/ 4 h 25"/>
                    <a:gd name="T2" fmla="*/ 13 w 18"/>
                    <a:gd name="T3" fmla="*/ 4 h 25"/>
                    <a:gd name="T4" fmla="*/ 5 w 18"/>
                    <a:gd name="T5" fmla="*/ 10 h 25"/>
                    <a:gd name="T6" fmla="*/ 6 w 18"/>
                    <a:gd name="T7" fmla="*/ 10 h 25"/>
                    <a:gd name="T8" fmla="*/ 11 w 18"/>
                    <a:gd name="T9" fmla="*/ 8 h 25"/>
                    <a:gd name="T10" fmla="*/ 18 w 18"/>
                    <a:gd name="T11" fmla="*/ 16 h 25"/>
                    <a:gd name="T12" fmla="*/ 9 w 18"/>
                    <a:gd name="T13" fmla="*/ 25 h 25"/>
                    <a:gd name="T14" fmla="*/ 0 w 18"/>
                    <a:gd name="T15" fmla="*/ 14 h 25"/>
                    <a:gd name="T16" fmla="*/ 4 w 18"/>
                    <a:gd name="T17" fmla="*/ 3 h 25"/>
                    <a:gd name="T18" fmla="*/ 13 w 18"/>
                    <a:gd name="T19" fmla="*/ 0 h 25"/>
                    <a:gd name="T20" fmla="*/ 16 w 18"/>
                    <a:gd name="T21" fmla="*/ 0 h 25"/>
                    <a:gd name="T22" fmla="*/ 16 w 18"/>
                    <a:gd name="T23" fmla="*/ 4 h 25"/>
                    <a:gd name="T24" fmla="*/ 12 w 18"/>
                    <a:gd name="T25" fmla="*/ 16 h 25"/>
                    <a:gd name="T26" fmla="*/ 9 w 18"/>
                    <a:gd name="T27" fmla="*/ 12 h 25"/>
                    <a:gd name="T28" fmla="*/ 6 w 18"/>
                    <a:gd name="T29" fmla="*/ 14 h 25"/>
                    <a:gd name="T30" fmla="*/ 5 w 18"/>
                    <a:gd name="T31" fmla="*/ 16 h 25"/>
                    <a:gd name="T32" fmla="*/ 9 w 18"/>
                    <a:gd name="T33" fmla="*/ 21 h 25"/>
                    <a:gd name="T34" fmla="*/ 12 w 18"/>
                    <a:gd name="T35" fmla="*/ 16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8" h="25">
                      <a:moveTo>
                        <a:pt x="16" y="4"/>
                      </a:moveTo>
                      <a:cubicBezTo>
                        <a:pt x="15" y="4"/>
                        <a:pt x="14" y="4"/>
                        <a:pt x="13" y="4"/>
                      </a:cubicBezTo>
                      <a:cubicBezTo>
                        <a:pt x="8" y="5"/>
                        <a:pt x="6" y="7"/>
                        <a:pt x="5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7" y="9"/>
                        <a:pt x="8" y="8"/>
                        <a:pt x="11" y="8"/>
                      </a:cubicBezTo>
                      <a:cubicBezTo>
                        <a:pt x="15" y="8"/>
                        <a:pt x="18" y="11"/>
                        <a:pt x="18" y="16"/>
                      </a:cubicBezTo>
                      <a:cubicBezTo>
                        <a:pt x="18" y="21"/>
                        <a:pt x="15" y="25"/>
                        <a:pt x="9" y="25"/>
                      </a:cubicBezTo>
                      <a:cubicBezTo>
                        <a:pt x="3" y="25"/>
                        <a:pt x="0" y="20"/>
                        <a:pt x="0" y="14"/>
                      </a:cubicBezTo>
                      <a:cubicBezTo>
                        <a:pt x="0" y="10"/>
                        <a:pt x="1" y="6"/>
                        <a:pt x="4" y="3"/>
                      </a:cubicBezTo>
                      <a:cubicBezTo>
                        <a:pt x="6" y="1"/>
                        <a:pt x="10" y="0"/>
                        <a:pt x="13" y="0"/>
                      </a:cubicBezTo>
                      <a:cubicBezTo>
                        <a:pt x="14" y="0"/>
                        <a:pt x="15" y="0"/>
                        <a:pt x="16" y="0"/>
                      </a:cubicBezTo>
                      <a:cubicBezTo>
                        <a:pt x="16" y="4"/>
                        <a:pt x="16" y="4"/>
                        <a:pt x="16" y="4"/>
                      </a:cubicBezTo>
                      <a:close/>
                      <a:moveTo>
                        <a:pt x="12" y="16"/>
                      </a:moveTo>
                      <a:cubicBezTo>
                        <a:pt x="12" y="14"/>
                        <a:pt x="11" y="12"/>
                        <a:pt x="9" y="12"/>
                      </a:cubicBezTo>
                      <a:cubicBezTo>
                        <a:pt x="7" y="12"/>
                        <a:pt x="6" y="13"/>
                        <a:pt x="6" y="14"/>
                      </a:cubicBezTo>
                      <a:cubicBezTo>
                        <a:pt x="5" y="15"/>
                        <a:pt x="5" y="15"/>
                        <a:pt x="5" y="16"/>
                      </a:cubicBezTo>
                      <a:cubicBezTo>
                        <a:pt x="5" y="18"/>
                        <a:pt x="7" y="21"/>
                        <a:pt x="9" y="21"/>
                      </a:cubicBezTo>
                      <a:cubicBezTo>
                        <a:pt x="11" y="21"/>
                        <a:pt x="12" y="19"/>
                        <a:pt x="12" y="1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1" name="Freeform 51"/>
                <p:cNvSpPr>
                  <a:spLocks/>
                </p:cNvSpPr>
                <p:nvPr/>
              </p:nvSpPr>
              <p:spPr bwMode="auto">
                <a:xfrm>
                  <a:off x="4848224" y="4160838"/>
                  <a:ext cx="63500" cy="93663"/>
                </a:xfrm>
                <a:custGeom>
                  <a:avLst/>
                  <a:gdLst>
                    <a:gd name="T0" fmla="*/ 40 w 40"/>
                    <a:gd name="T1" fmla="*/ 0 h 59"/>
                    <a:gd name="T2" fmla="*/ 40 w 40"/>
                    <a:gd name="T3" fmla="*/ 9 h 59"/>
                    <a:gd name="T4" fmla="*/ 16 w 40"/>
                    <a:gd name="T5" fmla="*/ 59 h 59"/>
                    <a:gd name="T6" fmla="*/ 2 w 40"/>
                    <a:gd name="T7" fmla="*/ 59 h 59"/>
                    <a:gd name="T8" fmla="*/ 26 w 40"/>
                    <a:gd name="T9" fmla="*/ 12 h 59"/>
                    <a:gd name="T10" fmla="*/ 26 w 40"/>
                    <a:gd name="T11" fmla="*/ 12 h 59"/>
                    <a:gd name="T12" fmla="*/ 0 w 40"/>
                    <a:gd name="T13" fmla="*/ 12 h 59"/>
                    <a:gd name="T14" fmla="*/ 0 w 40"/>
                    <a:gd name="T15" fmla="*/ 0 h 59"/>
                    <a:gd name="T16" fmla="*/ 40 w 40"/>
                    <a:gd name="T17" fmla="*/ 0 h 59"/>
                    <a:gd name="T18" fmla="*/ 40 w 40"/>
                    <a:gd name="T19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0" h="59">
                      <a:moveTo>
                        <a:pt x="40" y="0"/>
                      </a:moveTo>
                      <a:lnTo>
                        <a:pt x="40" y="9"/>
                      </a:lnTo>
                      <a:lnTo>
                        <a:pt x="16" y="59"/>
                      </a:lnTo>
                      <a:lnTo>
                        <a:pt x="2" y="59"/>
                      </a:lnTo>
                      <a:lnTo>
                        <a:pt x="26" y="12"/>
                      </a:lnTo>
                      <a:lnTo>
                        <a:pt x="26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2" name="Freeform 52"/>
                <p:cNvSpPr>
                  <a:spLocks noEditPoints="1"/>
                </p:cNvSpPr>
                <p:nvPr/>
              </p:nvSpPr>
              <p:spPr bwMode="auto">
                <a:xfrm>
                  <a:off x="4584699" y="3919538"/>
                  <a:ext cx="66675" cy="93663"/>
                </a:xfrm>
                <a:custGeom>
                  <a:avLst/>
                  <a:gdLst>
                    <a:gd name="T0" fmla="*/ 4 w 18"/>
                    <a:gd name="T1" fmla="*/ 12 h 25"/>
                    <a:gd name="T2" fmla="*/ 0 w 18"/>
                    <a:gd name="T3" fmla="*/ 7 h 25"/>
                    <a:gd name="T4" fmla="*/ 9 w 18"/>
                    <a:gd name="T5" fmla="*/ 0 h 25"/>
                    <a:gd name="T6" fmla="*/ 17 w 18"/>
                    <a:gd name="T7" fmla="*/ 6 h 25"/>
                    <a:gd name="T8" fmla="*/ 13 w 18"/>
                    <a:gd name="T9" fmla="*/ 12 h 25"/>
                    <a:gd name="T10" fmla="*/ 13 w 18"/>
                    <a:gd name="T11" fmla="*/ 12 h 25"/>
                    <a:gd name="T12" fmla="*/ 18 w 18"/>
                    <a:gd name="T13" fmla="*/ 18 h 25"/>
                    <a:gd name="T14" fmla="*/ 9 w 18"/>
                    <a:gd name="T15" fmla="*/ 25 h 25"/>
                    <a:gd name="T16" fmla="*/ 0 w 18"/>
                    <a:gd name="T17" fmla="*/ 18 h 25"/>
                    <a:gd name="T18" fmla="*/ 4 w 18"/>
                    <a:gd name="T19" fmla="*/ 12 h 25"/>
                    <a:gd name="T20" fmla="*/ 4 w 18"/>
                    <a:gd name="T21" fmla="*/ 12 h 25"/>
                    <a:gd name="T22" fmla="*/ 12 w 18"/>
                    <a:gd name="T23" fmla="*/ 18 h 25"/>
                    <a:gd name="T24" fmla="*/ 8 w 18"/>
                    <a:gd name="T25" fmla="*/ 14 h 25"/>
                    <a:gd name="T26" fmla="*/ 5 w 18"/>
                    <a:gd name="T27" fmla="*/ 18 h 25"/>
                    <a:gd name="T28" fmla="*/ 9 w 18"/>
                    <a:gd name="T29" fmla="*/ 21 h 25"/>
                    <a:gd name="T30" fmla="*/ 12 w 18"/>
                    <a:gd name="T31" fmla="*/ 18 h 25"/>
                    <a:gd name="T32" fmla="*/ 6 w 18"/>
                    <a:gd name="T33" fmla="*/ 7 h 25"/>
                    <a:gd name="T34" fmla="*/ 9 w 18"/>
                    <a:gd name="T35" fmla="*/ 10 h 25"/>
                    <a:gd name="T36" fmla="*/ 12 w 18"/>
                    <a:gd name="T37" fmla="*/ 7 h 25"/>
                    <a:gd name="T38" fmla="*/ 9 w 18"/>
                    <a:gd name="T39" fmla="*/ 4 h 25"/>
                    <a:gd name="T40" fmla="*/ 6 w 18"/>
                    <a:gd name="T41" fmla="*/ 7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8" h="25">
                      <a:moveTo>
                        <a:pt x="4" y="12"/>
                      </a:moveTo>
                      <a:cubicBezTo>
                        <a:pt x="2" y="11"/>
                        <a:pt x="0" y="9"/>
                        <a:pt x="0" y="7"/>
                      </a:cubicBezTo>
                      <a:cubicBezTo>
                        <a:pt x="0" y="3"/>
                        <a:pt x="4" y="0"/>
                        <a:pt x="9" y="0"/>
                      </a:cubicBezTo>
                      <a:cubicBezTo>
                        <a:pt x="15" y="0"/>
                        <a:pt x="17" y="3"/>
                        <a:pt x="17" y="6"/>
                      </a:cubicBezTo>
                      <a:cubicBezTo>
                        <a:pt x="17" y="8"/>
                        <a:pt x="16" y="10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6" y="13"/>
                        <a:pt x="18" y="15"/>
                        <a:pt x="18" y="18"/>
                      </a:cubicBezTo>
                      <a:cubicBezTo>
                        <a:pt x="18" y="22"/>
                        <a:pt x="14" y="25"/>
                        <a:pt x="9" y="25"/>
                      </a:cubicBezTo>
                      <a:cubicBezTo>
                        <a:pt x="2" y="25"/>
                        <a:pt x="0" y="22"/>
                        <a:pt x="0" y="18"/>
                      </a:cubicBezTo>
                      <a:cubicBezTo>
                        <a:pt x="0" y="15"/>
                        <a:pt x="1" y="13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lose/>
                      <a:moveTo>
                        <a:pt x="12" y="18"/>
                      </a:moveTo>
                      <a:cubicBezTo>
                        <a:pt x="12" y="16"/>
                        <a:pt x="11" y="15"/>
                        <a:pt x="8" y="14"/>
                      </a:cubicBezTo>
                      <a:cubicBezTo>
                        <a:pt x="6" y="15"/>
                        <a:pt x="5" y="16"/>
                        <a:pt x="5" y="18"/>
                      </a:cubicBezTo>
                      <a:cubicBezTo>
                        <a:pt x="5" y="20"/>
                        <a:pt x="7" y="21"/>
                        <a:pt x="9" y="21"/>
                      </a:cubicBezTo>
                      <a:cubicBezTo>
                        <a:pt x="11" y="21"/>
                        <a:pt x="12" y="20"/>
                        <a:pt x="12" y="18"/>
                      </a:cubicBezTo>
                      <a:close/>
                      <a:moveTo>
                        <a:pt x="6" y="7"/>
                      </a:moveTo>
                      <a:cubicBezTo>
                        <a:pt x="6" y="8"/>
                        <a:pt x="7" y="9"/>
                        <a:pt x="9" y="10"/>
                      </a:cubicBezTo>
                      <a:cubicBezTo>
                        <a:pt x="10" y="10"/>
                        <a:pt x="12" y="8"/>
                        <a:pt x="12" y="7"/>
                      </a:cubicBezTo>
                      <a:cubicBezTo>
                        <a:pt x="12" y="5"/>
                        <a:pt x="11" y="4"/>
                        <a:pt x="9" y="4"/>
                      </a:cubicBezTo>
                      <a:cubicBezTo>
                        <a:pt x="7" y="4"/>
                        <a:pt x="6" y="5"/>
                        <a:pt x="6" y="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3" name="Freeform 53"/>
                <p:cNvSpPr>
                  <a:spLocks noEditPoints="1"/>
                </p:cNvSpPr>
                <p:nvPr/>
              </p:nvSpPr>
              <p:spPr bwMode="auto">
                <a:xfrm>
                  <a:off x="4475162" y="3554413"/>
                  <a:ext cx="66675" cy="93663"/>
                </a:xfrm>
                <a:custGeom>
                  <a:avLst/>
                  <a:gdLst>
                    <a:gd name="T0" fmla="*/ 2 w 18"/>
                    <a:gd name="T1" fmla="*/ 21 h 25"/>
                    <a:gd name="T2" fmla="*/ 4 w 18"/>
                    <a:gd name="T3" fmla="*/ 21 h 25"/>
                    <a:gd name="T4" fmla="*/ 9 w 18"/>
                    <a:gd name="T5" fmla="*/ 19 h 25"/>
                    <a:gd name="T6" fmla="*/ 12 w 18"/>
                    <a:gd name="T7" fmla="*/ 15 h 25"/>
                    <a:gd name="T8" fmla="*/ 12 w 18"/>
                    <a:gd name="T9" fmla="*/ 15 h 25"/>
                    <a:gd name="T10" fmla="*/ 7 w 18"/>
                    <a:gd name="T11" fmla="*/ 16 h 25"/>
                    <a:gd name="T12" fmla="*/ 0 w 18"/>
                    <a:gd name="T13" fmla="*/ 9 h 25"/>
                    <a:gd name="T14" fmla="*/ 9 w 18"/>
                    <a:gd name="T15" fmla="*/ 0 h 25"/>
                    <a:gd name="T16" fmla="*/ 18 w 18"/>
                    <a:gd name="T17" fmla="*/ 11 h 25"/>
                    <a:gd name="T18" fmla="*/ 14 w 18"/>
                    <a:gd name="T19" fmla="*/ 22 h 25"/>
                    <a:gd name="T20" fmla="*/ 4 w 18"/>
                    <a:gd name="T21" fmla="*/ 25 h 25"/>
                    <a:gd name="T22" fmla="*/ 2 w 18"/>
                    <a:gd name="T23" fmla="*/ 25 h 25"/>
                    <a:gd name="T24" fmla="*/ 2 w 18"/>
                    <a:gd name="T25" fmla="*/ 21 h 25"/>
                    <a:gd name="T26" fmla="*/ 5 w 18"/>
                    <a:gd name="T27" fmla="*/ 8 h 25"/>
                    <a:gd name="T28" fmla="*/ 9 w 18"/>
                    <a:gd name="T29" fmla="*/ 12 h 25"/>
                    <a:gd name="T30" fmla="*/ 12 w 18"/>
                    <a:gd name="T31" fmla="*/ 11 h 25"/>
                    <a:gd name="T32" fmla="*/ 12 w 18"/>
                    <a:gd name="T33" fmla="*/ 9 h 25"/>
                    <a:gd name="T34" fmla="*/ 8 w 18"/>
                    <a:gd name="T35" fmla="*/ 4 h 25"/>
                    <a:gd name="T36" fmla="*/ 5 w 18"/>
                    <a:gd name="T37" fmla="*/ 8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8" h="25">
                      <a:moveTo>
                        <a:pt x="2" y="21"/>
                      </a:moveTo>
                      <a:cubicBezTo>
                        <a:pt x="2" y="21"/>
                        <a:pt x="3" y="21"/>
                        <a:pt x="4" y="21"/>
                      </a:cubicBezTo>
                      <a:cubicBezTo>
                        <a:pt x="6" y="21"/>
                        <a:pt x="8" y="20"/>
                        <a:pt x="9" y="19"/>
                      </a:cubicBezTo>
                      <a:cubicBezTo>
                        <a:pt x="11" y="18"/>
                        <a:pt x="12" y="17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1" y="16"/>
                        <a:pt x="9" y="16"/>
                        <a:pt x="7" y="16"/>
                      </a:cubicBezTo>
                      <a:cubicBezTo>
                        <a:pt x="3" y="16"/>
                        <a:pt x="0" y="14"/>
                        <a:pt x="0" y="9"/>
                      </a:cubicBezTo>
                      <a:cubicBezTo>
                        <a:pt x="0" y="4"/>
                        <a:pt x="3" y="0"/>
                        <a:pt x="9" y="0"/>
                      </a:cubicBezTo>
                      <a:cubicBezTo>
                        <a:pt x="15" y="0"/>
                        <a:pt x="18" y="5"/>
                        <a:pt x="18" y="11"/>
                      </a:cubicBezTo>
                      <a:cubicBezTo>
                        <a:pt x="18" y="16"/>
                        <a:pt x="16" y="19"/>
                        <a:pt x="14" y="22"/>
                      </a:cubicBezTo>
                      <a:cubicBezTo>
                        <a:pt x="11" y="24"/>
                        <a:pt x="8" y="25"/>
                        <a:pt x="4" y="25"/>
                      </a:cubicBezTo>
                      <a:cubicBezTo>
                        <a:pt x="3" y="25"/>
                        <a:pt x="2" y="25"/>
                        <a:pt x="2" y="25"/>
                      </a:cubicBezTo>
                      <a:cubicBezTo>
                        <a:pt x="2" y="21"/>
                        <a:pt x="2" y="21"/>
                        <a:pt x="2" y="21"/>
                      </a:cubicBezTo>
                      <a:close/>
                      <a:moveTo>
                        <a:pt x="5" y="8"/>
                      </a:moveTo>
                      <a:cubicBezTo>
                        <a:pt x="5" y="11"/>
                        <a:pt x="6" y="12"/>
                        <a:pt x="9" y="12"/>
                      </a:cubicBezTo>
                      <a:cubicBezTo>
                        <a:pt x="10" y="12"/>
                        <a:pt x="11" y="12"/>
                        <a:pt x="12" y="11"/>
                      </a:cubicBezTo>
                      <a:cubicBezTo>
                        <a:pt x="12" y="10"/>
                        <a:pt x="12" y="10"/>
                        <a:pt x="12" y="9"/>
                      </a:cubicBezTo>
                      <a:cubicBezTo>
                        <a:pt x="12" y="7"/>
                        <a:pt x="11" y="4"/>
                        <a:pt x="8" y="4"/>
                      </a:cubicBezTo>
                      <a:cubicBezTo>
                        <a:pt x="7" y="4"/>
                        <a:pt x="5" y="6"/>
                        <a:pt x="5" y="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4" name="Freeform 54"/>
                <p:cNvSpPr>
                  <a:spLocks/>
                </p:cNvSpPr>
                <p:nvPr/>
              </p:nvSpPr>
              <p:spPr bwMode="auto">
                <a:xfrm>
                  <a:off x="4591049" y="3214688"/>
                  <a:ext cx="41275" cy="90488"/>
                </a:xfrm>
                <a:custGeom>
                  <a:avLst/>
                  <a:gdLst>
                    <a:gd name="T0" fmla="*/ 15 w 26"/>
                    <a:gd name="T1" fmla="*/ 12 h 57"/>
                    <a:gd name="T2" fmla="*/ 12 w 26"/>
                    <a:gd name="T3" fmla="*/ 12 h 57"/>
                    <a:gd name="T4" fmla="*/ 3 w 26"/>
                    <a:gd name="T5" fmla="*/ 17 h 57"/>
                    <a:gd name="T6" fmla="*/ 0 w 26"/>
                    <a:gd name="T7" fmla="*/ 7 h 57"/>
                    <a:gd name="T8" fmla="*/ 15 w 26"/>
                    <a:gd name="T9" fmla="*/ 0 h 57"/>
                    <a:gd name="T10" fmla="*/ 26 w 26"/>
                    <a:gd name="T11" fmla="*/ 0 h 57"/>
                    <a:gd name="T12" fmla="*/ 26 w 26"/>
                    <a:gd name="T13" fmla="*/ 57 h 57"/>
                    <a:gd name="T14" fmla="*/ 15 w 26"/>
                    <a:gd name="T15" fmla="*/ 57 h 57"/>
                    <a:gd name="T16" fmla="*/ 15 w 26"/>
                    <a:gd name="T17" fmla="*/ 12 h 57"/>
                    <a:gd name="T18" fmla="*/ 15 w 26"/>
                    <a:gd name="T19" fmla="*/ 12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57">
                      <a:moveTo>
                        <a:pt x="15" y="12"/>
                      </a:moveTo>
                      <a:lnTo>
                        <a:pt x="12" y="12"/>
                      </a:lnTo>
                      <a:lnTo>
                        <a:pt x="3" y="17"/>
                      </a:lnTo>
                      <a:lnTo>
                        <a:pt x="0" y="7"/>
                      </a:lnTo>
                      <a:lnTo>
                        <a:pt x="15" y="0"/>
                      </a:lnTo>
                      <a:lnTo>
                        <a:pt x="26" y="0"/>
                      </a:lnTo>
                      <a:lnTo>
                        <a:pt x="26" y="57"/>
                      </a:lnTo>
                      <a:lnTo>
                        <a:pt x="15" y="57"/>
                      </a:lnTo>
                      <a:lnTo>
                        <a:pt x="15" y="12"/>
                      </a:lnTo>
                      <a:lnTo>
                        <a:pt x="15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5" name="Freeform 55"/>
                <p:cNvSpPr>
                  <a:spLocks noEditPoints="1"/>
                </p:cNvSpPr>
                <p:nvPr/>
              </p:nvSpPr>
              <p:spPr bwMode="auto">
                <a:xfrm>
                  <a:off x="4645024" y="3214688"/>
                  <a:ext cx="66675" cy="93663"/>
                </a:xfrm>
                <a:custGeom>
                  <a:avLst/>
                  <a:gdLst>
                    <a:gd name="T0" fmla="*/ 18 w 18"/>
                    <a:gd name="T1" fmla="*/ 12 h 25"/>
                    <a:gd name="T2" fmla="*/ 9 w 18"/>
                    <a:gd name="T3" fmla="*/ 25 h 25"/>
                    <a:gd name="T4" fmla="*/ 0 w 18"/>
                    <a:gd name="T5" fmla="*/ 12 h 25"/>
                    <a:gd name="T6" fmla="*/ 9 w 18"/>
                    <a:gd name="T7" fmla="*/ 0 h 25"/>
                    <a:gd name="T8" fmla="*/ 18 w 18"/>
                    <a:gd name="T9" fmla="*/ 12 h 25"/>
                    <a:gd name="T10" fmla="*/ 5 w 18"/>
                    <a:gd name="T11" fmla="*/ 12 h 25"/>
                    <a:gd name="T12" fmla="*/ 9 w 18"/>
                    <a:gd name="T13" fmla="*/ 20 h 25"/>
                    <a:gd name="T14" fmla="*/ 12 w 18"/>
                    <a:gd name="T15" fmla="*/ 12 h 25"/>
                    <a:gd name="T16" fmla="*/ 9 w 18"/>
                    <a:gd name="T17" fmla="*/ 4 h 25"/>
                    <a:gd name="T18" fmla="*/ 5 w 18"/>
                    <a:gd name="T19" fmla="*/ 1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" h="25">
                      <a:moveTo>
                        <a:pt x="18" y="12"/>
                      </a:moveTo>
                      <a:cubicBezTo>
                        <a:pt x="18" y="20"/>
                        <a:pt x="15" y="25"/>
                        <a:pt x="9" y="25"/>
                      </a:cubicBezTo>
                      <a:cubicBezTo>
                        <a:pt x="2" y="25"/>
                        <a:pt x="0" y="19"/>
                        <a:pt x="0" y="12"/>
                      </a:cubicBezTo>
                      <a:cubicBezTo>
                        <a:pt x="0" y="5"/>
                        <a:pt x="3" y="0"/>
                        <a:pt x="9" y="0"/>
                      </a:cubicBezTo>
                      <a:cubicBezTo>
                        <a:pt x="15" y="0"/>
                        <a:pt x="18" y="5"/>
                        <a:pt x="18" y="12"/>
                      </a:cubicBezTo>
                      <a:close/>
                      <a:moveTo>
                        <a:pt x="5" y="12"/>
                      </a:moveTo>
                      <a:cubicBezTo>
                        <a:pt x="5" y="18"/>
                        <a:pt x="7" y="20"/>
                        <a:pt x="9" y="20"/>
                      </a:cubicBezTo>
                      <a:cubicBezTo>
                        <a:pt x="11" y="20"/>
                        <a:pt x="12" y="18"/>
                        <a:pt x="12" y="12"/>
                      </a:cubicBezTo>
                      <a:cubicBezTo>
                        <a:pt x="12" y="7"/>
                        <a:pt x="11" y="4"/>
                        <a:pt x="9" y="4"/>
                      </a:cubicBezTo>
                      <a:cubicBezTo>
                        <a:pt x="7" y="4"/>
                        <a:pt x="5" y="7"/>
                        <a:pt x="5" y="1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6" name="Freeform 56"/>
                <p:cNvSpPr>
                  <a:spLocks/>
                </p:cNvSpPr>
                <p:nvPr/>
              </p:nvSpPr>
              <p:spPr bwMode="auto">
                <a:xfrm>
                  <a:off x="4829174" y="2973388"/>
                  <a:ext cx="41275" cy="93663"/>
                </a:xfrm>
                <a:custGeom>
                  <a:avLst/>
                  <a:gdLst>
                    <a:gd name="T0" fmla="*/ 12 w 26"/>
                    <a:gd name="T1" fmla="*/ 12 h 59"/>
                    <a:gd name="T2" fmla="*/ 12 w 26"/>
                    <a:gd name="T3" fmla="*/ 12 h 59"/>
                    <a:gd name="T4" fmla="*/ 2 w 26"/>
                    <a:gd name="T5" fmla="*/ 19 h 59"/>
                    <a:gd name="T6" fmla="*/ 0 w 26"/>
                    <a:gd name="T7" fmla="*/ 7 h 59"/>
                    <a:gd name="T8" fmla="*/ 14 w 26"/>
                    <a:gd name="T9" fmla="*/ 0 h 59"/>
                    <a:gd name="T10" fmla="*/ 26 w 26"/>
                    <a:gd name="T11" fmla="*/ 0 h 59"/>
                    <a:gd name="T12" fmla="*/ 26 w 26"/>
                    <a:gd name="T13" fmla="*/ 59 h 59"/>
                    <a:gd name="T14" fmla="*/ 12 w 26"/>
                    <a:gd name="T15" fmla="*/ 59 h 59"/>
                    <a:gd name="T16" fmla="*/ 12 w 26"/>
                    <a:gd name="T17" fmla="*/ 12 h 59"/>
                    <a:gd name="T18" fmla="*/ 12 w 26"/>
                    <a:gd name="T19" fmla="*/ 12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59">
                      <a:moveTo>
                        <a:pt x="12" y="12"/>
                      </a:moveTo>
                      <a:lnTo>
                        <a:pt x="12" y="12"/>
                      </a:lnTo>
                      <a:lnTo>
                        <a:pt x="2" y="19"/>
                      </a:lnTo>
                      <a:lnTo>
                        <a:pt x="0" y="7"/>
                      </a:lnTo>
                      <a:lnTo>
                        <a:pt x="14" y="0"/>
                      </a:lnTo>
                      <a:lnTo>
                        <a:pt x="26" y="0"/>
                      </a:lnTo>
                      <a:lnTo>
                        <a:pt x="26" y="59"/>
                      </a:lnTo>
                      <a:lnTo>
                        <a:pt x="12" y="59"/>
                      </a:lnTo>
                      <a:lnTo>
                        <a:pt x="12" y="12"/>
                      </a:lnTo>
                      <a:lnTo>
                        <a:pt x="12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7" name="Freeform 57"/>
                <p:cNvSpPr>
                  <a:spLocks/>
                </p:cNvSpPr>
                <p:nvPr/>
              </p:nvSpPr>
              <p:spPr bwMode="auto">
                <a:xfrm>
                  <a:off x="4889499" y="2973388"/>
                  <a:ext cx="41275" cy="93663"/>
                </a:xfrm>
                <a:custGeom>
                  <a:avLst/>
                  <a:gdLst>
                    <a:gd name="T0" fmla="*/ 14 w 26"/>
                    <a:gd name="T1" fmla="*/ 12 h 59"/>
                    <a:gd name="T2" fmla="*/ 14 w 26"/>
                    <a:gd name="T3" fmla="*/ 12 h 59"/>
                    <a:gd name="T4" fmla="*/ 2 w 26"/>
                    <a:gd name="T5" fmla="*/ 19 h 59"/>
                    <a:gd name="T6" fmla="*/ 0 w 26"/>
                    <a:gd name="T7" fmla="*/ 7 h 59"/>
                    <a:gd name="T8" fmla="*/ 16 w 26"/>
                    <a:gd name="T9" fmla="*/ 0 h 59"/>
                    <a:gd name="T10" fmla="*/ 26 w 26"/>
                    <a:gd name="T11" fmla="*/ 0 h 59"/>
                    <a:gd name="T12" fmla="*/ 26 w 26"/>
                    <a:gd name="T13" fmla="*/ 59 h 59"/>
                    <a:gd name="T14" fmla="*/ 14 w 26"/>
                    <a:gd name="T15" fmla="*/ 59 h 59"/>
                    <a:gd name="T16" fmla="*/ 14 w 26"/>
                    <a:gd name="T17" fmla="*/ 12 h 59"/>
                    <a:gd name="T18" fmla="*/ 14 w 26"/>
                    <a:gd name="T19" fmla="*/ 12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59">
                      <a:moveTo>
                        <a:pt x="14" y="12"/>
                      </a:moveTo>
                      <a:lnTo>
                        <a:pt x="14" y="12"/>
                      </a:lnTo>
                      <a:lnTo>
                        <a:pt x="2" y="19"/>
                      </a:lnTo>
                      <a:lnTo>
                        <a:pt x="0" y="7"/>
                      </a:lnTo>
                      <a:lnTo>
                        <a:pt x="16" y="0"/>
                      </a:lnTo>
                      <a:lnTo>
                        <a:pt x="26" y="0"/>
                      </a:lnTo>
                      <a:lnTo>
                        <a:pt x="26" y="59"/>
                      </a:lnTo>
                      <a:lnTo>
                        <a:pt x="14" y="59"/>
                      </a:lnTo>
                      <a:lnTo>
                        <a:pt x="14" y="12"/>
                      </a:lnTo>
                      <a:lnTo>
                        <a:pt x="14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8" name="Freeform 58"/>
                <p:cNvSpPr>
                  <a:spLocks/>
                </p:cNvSpPr>
                <p:nvPr/>
              </p:nvSpPr>
              <p:spPr bwMode="auto">
                <a:xfrm>
                  <a:off x="5141912" y="2874963"/>
                  <a:ext cx="41275" cy="90488"/>
                </a:xfrm>
                <a:custGeom>
                  <a:avLst/>
                  <a:gdLst>
                    <a:gd name="T0" fmla="*/ 12 w 26"/>
                    <a:gd name="T1" fmla="*/ 12 h 57"/>
                    <a:gd name="T2" fmla="*/ 12 w 26"/>
                    <a:gd name="T3" fmla="*/ 12 h 57"/>
                    <a:gd name="T4" fmla="*/ 2 w 26"/>
                    <a:gd name="T5" fmla="*/ 17 h 57"/>
                    <a:gd name="T6" fmla="*/ 0 w 26"/>
                    <a:gd name="T7" fmla="*/ 7 h 57"/>
                    <a:gd name="T8" fmla="*/ 14 w 26"/>
                    <a:gd name="T9" fmla="*/ 0 h 57"/>
                    <a:gd name="T10" fmla="*/ 26 w 26"/>
                    <a:gd name="T11" fmla="*/ 0 h 57"/>
                    <a:gd name="T12" fmla="*/ 26 w 26"/>
                    <a:gd name="T13" fmla="*/ 57 h 57"/>
                    <a:gd name="T14" fmla="*/ 12 w 26"/>
                    <a:gd name="T15" fmla="*/ 57 h 57"/>
                    <a:gd name="T16" fmla="*/ 12 w 26"/>
                    <a:gd name="T17" fmla="*/ 12 h 57"/>
                    <a:gd name="T18" fmla="*/ 12 w 26"/>
                    <a:gd name="T19" fmla="*/ 12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57">
                      <a:moveTo>
                        <a:pt x="12" y="12"/>
                      </a:moveTo>
                      <a:lnTo>
                        <a:pt x="12" y="12"/>
                      </a:lnTo>
                      <a:lnTo>
                        <a:pt x="2" y="17"/>
                      </a:lnTo>
                      <a:lnTo>
                        <a:pt x="0" y="7"/>
                      </a:lnTo>
                      <a:lnTo>
                        <a:pt x="14" y="0"/>
                      </a:lnTo>
                      <a:lnTo>
                        <a:pt x="26" y="0"/>
                      </a:lnTo>
                      <a:lnTo>
                        <a:pt x="26" y="57"/>
                      </a:lnTo>
                      <a:lnTo>
                        <a:pt x="12" y="57"/>
                      </a:lnTo>
                      <a:lnTo>
                        <a:pt x="12" y="12"/>
                      </a:lnTo>
                      <a:lnTo>
                        <a:pt x="12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9" name="Freeform 59"/>
                <p:cNvSpPr>
                  <a:spLocks/>
                </p:cNvSpPr>
                <p:nvPr/>
              </p:nvSpPr>
              <p:spPr bwMode="auto">
                <a:xfrm>
                  <a:off x="5202237" y="2874963"/>
                  <a:ext cx="68262" cy="90488"/>
                </a:xfrm>
                <a:custGeom>
                  <a:avLst/>
                  <a:gdLst>
                    <a:gd name="T0" fmla="*/ 0 w 18"/>
                    <a:gd name="T1" fmla="*/ 24 h 24"/>
                    <a:gd name="T2" fmla="*/ 0 w 18"/>
                    <a:gd name="T3" fmla="*/ 21 h 24"/>
                    <a:gd name="T4" fmla="*/ 3 w 18"/>
                    <a:gd name="T5" fmla="*/ 18 h 24"/>
                    <a:gd name="T6" fmla="*/ 11 w 18"/>
                    <a:gd name="T7" fmla="*/ 8 h 24"/>
                    <a:gd name="T8" fmla="*/ 7 w 18"/>
                    <a:gd name="T9" fmla="*/ 4 h 24"/>
                    <a:gd name="T10" fmla="*/ 2 w 18"/>
                    <a:gd name="T11" fmla="*/ 6 h 24"/>
                    <a:gd name="T12" fmla="*/ 1 w 18"/>
                    <a:gd name="T13" fmla="*/ 2 h 24"/>
                    <a:gd name="T14" fmla="*/ 9 w 18"/>
                    <a:gd name="T15" fmla="*/ 0 h 24"/>
                    <a:gd name="T16" fmla="*/ 17 w 18"/>
                    <a:gd name="T17" fmla="*/ 7 h 24"/>
                    <a:gd name="T18" fmla="*/ 11 w 18"/>
                    <a:gd name="T19" fmla="*/ 18 h 24"/>
                    <a:gd name="T20" fmla="*/ 8 w 18"/>
                    <a:gd name="T21" fmla="*/ 20 h 24"/>
                    <a:gd name="T22" fmla="*/ 8 w 18"/>
                    <a:gd name="T23" fmla="*/ 20 h 24"/>
                    <a:gd name="T24" fmla="*/ 18 w 18"/>
                    <a:gd name="T25" fmla="*/ 20 h 24"/>
                    <a:gd name="T26" fmla="*/ 18 w 18"/>
                    <a:gd name="T27" fmla="*/ 24 h 24"/>
                    <a:gd name="T28" fmla="*/ 0 w 18"/>
                    <a:gd name="T29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8" h="24">
                      <a:moveTo>
                        <a:pt x="0" y="24"/>
                      </a:move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9" y="13"/>
                        <a:pt x="11" y="11"/>
                        <a:pt x="11" y="8"/>
                      </a:cubicBezTo>
                      <a:cubicBezTo>
                        <a:pt x="11" y="6"/>
                        <a:pt x="10" y="4"/>
                        <a:pt x="7" y="4"/>
                      </a:cubicBezTo>
                      <a:cubicBezTo>
                        <a:pt x="5" y="4"/>
                        <a:pt x="3" y="5"/>
                        <a:pt x="2" y="6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1"/>
                        <a:pt x="5" y="0"/>
                        <a:pt x="9" y="0"/>
                      </a:cubicBezTo>
                      <a:cubicBezTo>
                        <a:pt x="14" y="0"/>
                        <a:pt x="17" y="3"/>
                        <a:pt x="17" y="7"/>
                      </a:cubicBezTo>
                      <a:cubicBezTo>
                        <a:pt x="17" y="11"/>
                        <a:pt x="14" y="15"/>
                        <a:pt x="11" y="18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80" name="Freeform 60"/>
                <p:cNvSpPr>
                  <a:spLocks/>
                </p:cNvSpPr>
                <p:nvPr/>
              </p:nvSpPr>
              <p:spPr bwMode="auto">
                <a:xfrm>
                  <a:off x="5114924" y="2728913"/>
                  <a:ext cx="11112" cy="44450"/>
                </a:xfrm>
                <a:custGeom>
                  <a:avLst/>
                  <a:gdLst>
                    <a:gd name="T0" fmla="*/ 0 w 3"/>
                    <a:gd name="T1" fmla="*/ 0 h 12"/>
                    <a:gd name="T2" fmla="*/ 1 w 3"/>
                    <a:gd name="T3" fmla="*/ 12 h 12"/>
                    <a:gd name="T4" fmla="*/ 3 w 3"/>
                    <a:gd name="T5" fmla="*/ 12 h 12"/>
                    <a:gd name="T6" fmla="*/ 2 w 3"/>
                    <a:gd name="T7" fmla="*/ 0 h 12"/>
                    <a:gd name="T8" fmla="*/ 0 w 3"/>
                    <a:gd name="T9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2">
                      <a:moveTo>
                        <a:pt x="0" y="0"/>
                      </a:move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2" y="12"/>
                        <a:pt x="2" y="12"/>
                        <a:pt x="3" y="12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81" name="Freeform 61"/>
                <p:cNvSpPr>
                  <a:spLocks/>
                </p:cNvSpPr>
                <p:nvPr/>
              </p:nvSpPr>
              <p:spPr bwMode="auto">
                <a:xfrm>
                  <a:off x="4614862" y="2951163"/>
                  <a:ext cx="36512" cy="38100"/>
                </a:xfrm>
                <a:custGeom>
                  <a:avLst/>
                  <a:gdLst>
                    <a:gd name="T0" fmla="*/ 0 w 10"/>
                    <a:gd name="T1" fmla="*/ 1 h 10"/>
                    <a:gd name="T2" fmla="*/ 8 w 10"/>
                    <a:gd name="T3" fmla="*/ 10 h 10"/>
                    <a:gd name="T4" fmla="*/ 10 w 10"/>
                    <a:gd name="T5" fmla="*/ 9 h 10"/>
                    <a:gd name="T6" fmla="*/ 2 w 10"/>
                    <a:gd name="T7" fmla="*/ 0 h 10"/>
                    <a:gd name="T8" fmla="*/ 0 w 10"/>
                    <a:gd name="T9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0">
                      <a:moveTo>
                        <a:pt x="0" y="1"/>
                      </a:move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9" y="10"/>
                        <a:pt x="9" y="9"/>
                        <a:pt x="10" y="9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82" name="Freeform 62"/>
                <p:cNvSpPr>
                  <a:spLocks/>
                </p:cNvSpPr>
                <p:nvPr/>
              </p:nvSpPr>
              <p:spPr bwMode="auto">
                <a:xfrm>
                  <a:off x="4848224" y="2800350"/>
                  <a:ext cx="22225" cy="44450"/>
                </a:xfrm>
                <a:custGeom>
                  <a:avLst/>
                  <a:gdLst>
                    <a:gd name="T0" fmla="*/ 0 w 6"/>
                    <a:gd name="T1" fmla="*/ 1 h 12"/>
                    <a:gd name="T2" fmla="*/ 5 w 6"/>
                    <a:gd name="T3" fmla="*/ 12 h 12"/>
                    <a:gd name="T4" fmla="*/ 6 w 6"/>
                    <a:gd name="T5" fmla="*/ 11 h 12"/>
                    <a:gd name="T6" fmla="*/ 2 w 6"/>
                    <a:gd name="T7" fmla="*/ 0 h 12"/>
                    <a:gd name="T8" fmla="*/ 0 w 6"/>
                    <a:gd name="T9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2">
                      <a:moveTo>
                        <a:pt x="0" y="1"/>
                      </a:move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1"/>
                        <a:pt x="6" y="11"/>
                        <a:pt x="6" y="1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83" name="Freeform 63"/>
                <p:cNvSpPr>
                  <a:spLocks/>
                </p:cNvSpPr>
                <p:nvPr/>
              </p:nvSpPr>
              <p:spPr bwMode="auto">
                <a:xfrm>
                  <a:off x="4686299" y="2890838"/>
                  <a:ext cx="33337" cy="41275"/>
                </a:xfrm>
                <a:custGeom>
                  <a:avLst/>
                  <a:gdLst>
                    <a:gd name="T0" fmla="*/ 0 w 9"/>
                    <a:gd name="T1" fmla="*/ 2 h 11"/>
                    <a:gd name="T2" fmla="*/ 7 w 9"/>
                    <a:gd name="T3" fmla="*/ 11 h 11"/>
                    <a:gd name="T4" fmla="*/ 9 w 9"/>
                    <a:gd name="T5" fmla="*/ 10 h 11"/>
                    <a:gd name="T6" fmla="*/ 2 w 9"/>
                    <a:gd name="T7" fmla="*/ 0 h 11"/>
                    <a:gd name="T8" fmla="*/ 0 w 9"/>
                    <a:gd name="T9" fmla="*/ 2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1">
                      <a:moveTo>
                        <a:pt x="0" y="2"/>
                      </a:move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8" y="11"/>
                        <a:pt x="8" y="11"/>
                        <a:pt x="9" y="1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0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84" name="Freeform 64"/>
                <p:cNvSpPr>
                  <a:spLocks/>
                </p:cNvSpPr>
                <p:nvPr/>
              </p:nvSpPr>
              <p:spPr bwMode="auto">
                <a:xfrm>
                  <a:off x="4933949" y="2767013"/>
                  <a:ext cx="19050" cy="44450"/>
                </a:xfrm>
                <a:custGeom>
                  <a:avLst/>
                  <a:gdLst>
                    <a:gd name="T0" fmla="*/ 0 w 5"/>
                    <a:gd name="T1" fmla="*/ 1 h 12"/>
                    <a:gd name="T2" fmla="*/ 4 w 5"/>
                    <a:gd name="T3" fmla="*/ 12 h 12"/>
                    <a:gd name="T4" fmla="*/ 5 w 5"/>
                    <a:gd name="T5" fmla="*/ 12 h 12"/>
                    <a:gd name="T6" fmla="*/ 2 w 5"/>
                    <a:gd name="T7" fmla="*/ 0 h 12"/>
                    <a:gd name="T8" fmla="*/ 0 w 5"/>
                    <a:gd name="T9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2">
                      <a:moveTo>
                        <a:pt x="0" y="1"/>
                      </a:move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5" y="12"/>
                        <a:pt x="5" y="12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85" name="Freeform 65"/>
                <p:cNvSpPr>
                  <a:spLocks/>
                </p:cNvSpPr>
                <p:nvPr/>
              </p:nvSpPr>
              <p:spPr bwMode="auto">
                <a:xfrm>
                  <a:off x="5024437" y="2743200"/>
                  <a:ext cx="15875" cy="46038"/>
                </a:xfrm>
                <a:custGeom>
                  <a:avLst/>
                  <a:gdLst>
                    <a:gd name="T0" fmla="*/ 0 w 4"/>
                    <a:gd name="T1" fmla="*/ 0 h 12"/>
                    <a:gd name="T2" fmla="*/ 2 w 4"/>
                    <a:gd name="T3" fmla="*/ 12 h 12"/>
                    <a:gd name="T4" fmla="*/ 4 w 4"/>
                    <a:gd name="T5" fmla="*/ 12 h 12"/>
                    <a:gd name="T6" fmla="*/ 1 w 4"/>
                    <a:gd name="T7" fmla="*/ 0 h 12"/>
                    <a:gd name="T8" fmla="*/ 0 w 4"/>
                    <a:gd name="T9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2">
                      <a:moveTo>
                        <a:pt x="0" y="0"/>
                      </a:move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3" y="12"/>
                        <a:pt x="3" y="12"/>
                        <a:pt x="4" y="12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86" name="Freeform 66"/>
                <p:cNvSpPr>
                  <a:spLocks/>
                </p:cNvSpPr>
                <p:nvPr/>
              </p:nvSpPr>
              <p:spPr bwMode="auto">
                <a:xfrm>
                  <a:off x="4760912" y="2838450"/>
                  <a:ext cx="63500" cy="93663"/>
                </a:xfrm>
                <a:custGeom>
                  <a:avLst/>
                  <a:gdLst>
                    <a:gd name="T0" fmla="*/ 0 w 17"/>
                    <a:gd name="T1" fmla="*/ 3 h 25"/>
                    <a:gd name="T2" fmla="*/ 12 w 17"/>
                    <a:gd name="T3" fmla="*/ 25 h 25"/>
                    <a:gd name="T4" fmla="*/ 17 w 17"/>
                    <a:gd name="T5" fmla="*/ 23 h 25"/>
                    <a:gd name="T6" fmla="*/ 4 w 17"/>
                    <a:gd name="T7" fmla="*/ 0 h 25"/>
                    <a:gd name="T8" fmla="*/ 0 w 17"/>
                    <a:gd name="T9" fmla="*/ 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25">
                      <a:moveTo>
                        <a:pt x="0" y="3"/>
                      </a:moveTo>
                      <a:cubicBezTo>
                        <a:pt x="12" y="25"/>
                        <a:pt x="12" y="25"/>
                        <a:pt x="12" y="25"/>
                      </a:cubicBezTo>
                      <a:cubicBezTo>
                        <a:pt x="14" y="24"/>
                        <a:pt x="15" y="23"/>
                        <a:pt x="17" y="23"/>
                      </a:cubicBezTo>
                      <a:cubicBezTo>
                        <a:pt x="4" y="0"/>
                        <a:pt x="4" y="0"/>
                        <a:pt x="4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87" name="Freeform 67"/>
                <p:cNvSpPr>
                  <a:spLocks/>
                </p:cNvSpPr>
                <p:nvPr/>
              </p:nvSpPr>
              <p:spPr bwMode="auto">
                <a:xfrm>
                  <a:off x="4365624" y="3335338"/>
                  <a:ext cx="44450" cy="19050"/>
                </a:xfrm>
                <a:custGeom>
                  <a:avLst/>
                  <a:gdLst>
                    <a:gd name="T0" fmla="*/ 12 w 12"/>
                    <a:gd name="T1" fmla="*/ 4 h 5"/>
                    <a:gd name="T2" fmla="*/ 1 w 12"/>
                    <a:gd name="T3" fmla="*/ 0 h 5"/>
                    <a:gd name="T4" fmla="*/ 0 w 12"/>
                    <a:gd name="T5" fmla="*/ 2 h 5"/>
                    <a:gd name="T6" fmla="*/ 11 w 12"/>
                    <a:gd name="T7" fmla="*/ 5 h 5"/>
                    <a:gd name="T8" fmla="*/ 12 w 1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5">
                      <a:moveTo>
                        <a:pt x="12" y="4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2" y="5"/>
                        <a:pt x="12" y="4"/>
                        <a:pt x="12" y="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88" name="Freeform 68"/>
                <p:cNvSpPr>
                  <a:spLocks/>
                </p:cNvSpPr>
                <p:nvPr/>
              </p:nvSpPr>
              <p:spPr bwMode="auto">
                <a:xfrm>
                  <a:off x="4343399" y="3425825"/>
                  <a:ext cx="44450" cy="14288"/>
                </a:xfrm>
                <a:custGeom>
                  <a:avLst/>
                  <a:gdLst>
                    <a:gd name="T0" fmla="*/ 12 w 12"/>
                    <a:gd name="T1" fmla="*/ 2 h 4"/>
                    <a:gd name="T2" fmla="*/ 0 w 12"/>
                    <a:gd name="T3" fmla="*/ 0 h 4"/>
                    <a:gd name="T4" fmla="*/ 0 w 12"/>
                    <a:gd name="T5" fmla="*/ 2 h 4"/>
                    <a:gd name="T6" fmla="*/ 11 w 12"/>
                    <a:gd name="T7" fmla="*/ 4 h 4"/>
                    <a:gd name="T8" fmla="*/ 12 w 12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4">
                      <a:moveTo>
                        <a:pt x="12" y="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2" y="4"/>
                        <a:pt x="12" y="3"/>
                        <a:pt x="12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89" name="Freeform 69"/>
                <p:cNvSpPr>
                  <a:spLocks/>
                </p:cNvSpPr>
                <p:nvPr/>
              </p:nvSpPr>
              <p:spPr bwMode="auto">
                <a:xfrm>
                  <a:off x="4327524" y="3516313"/>
                  <a:ext cx="46037" cy="11113"/>
                </a:xfrm>
                <a:custGeom>
                  <a:avLst/>
                  <a:gdLst>
                    <a:gd name="T0" fmla="*/ 12 w 12"/>
                    <a:gd name="T1" fmla="*/ 1 h 3"/>
                    <a:gd name="T2" fmla="*/ 0 w 12"/>
                    <a:gd name="T3" fmla="*/ 0 h 3"/>
                    <a:gd name="T4" fmla="*/ 0 w 12"/>
                    <a:gd name="T5" fmla="*/ 2 h 3"/>
                    <a:gd name="T6" fmla="*/ 12 w 12"/>
                    <a:gd name="T7" fmla="*/ 3 h 3"/>
                    <a:gd name="T8" fmla="*/ 12 w 1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3">
                      <a:moveTo>
                        <a:pt x="12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2" y="3"/>
                        <a:pt x="12" y="2"/>
                        <a:pt x="12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90" name="Freeform 70"/>
                <p:cNvSpPr>
                  <a:spLocks/>
                </p:cNvSpPr>
                <p:nvPr/>
              </p:nvSpPr>
              <p:spPr bwMode="auto">
                <a:xfrm>
                  <a:off x="4549774" y="3014663"/>
                  <a:ext cx="38100" cy="38100"/>
                </a:xfrm>
                <a:custGeom>
                  <a:avLst/>
                  <a:gdLst>
                    <a:gd name="T0" fmla="*/ 0 w 10"/>
                    <a:gd name="T1" fmla="*/ 2 h 10"/>
                    <a:gd name="T2" fmla="*/ 9 w 10"/>
                    <a:gd name="T3" fmla="*/ 10 h 10"/>
                    <a:gd name="T4" fmla="*/ 10 w 10"/>
                    <a:gd name="T5" fmla="*/ 8 h 10"/>
                    <a:gd name="T6" fmla="*/ 1 w 10"/>
                    <a:gd name="T7" fmla="*/ 0 h 10"/>
                    <a:gd name="T8" fmla="*/ 0 w 10"/>
                    <a:gd name="T9" fmla="*/ 2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0">
                      <a:moveTo>
                        <a:pt x="0" y="2"/>
                      </a:move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9"/>
                        <a:pt x="10" y="9"/>
                        <a:pt x="10" y="8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91" name="Freeform 71"/>
                <p:cNvSpPr>
                  <a:spLocks/>
                </p:cNvSpPr>
                <p:nvPr/>
              </p:nvSpPr>
              <p:spPr bwMode="auto">
                <a:xfrm>
                  <a:off x="4398962" y="3248025"/>
                  <a:ext cx="46037" cy="26988"/>
                </a:xfrm>
                <a:custGeom>
                  <a:avLst/>
                  <a:gdLst>
                    <a:gd name="T0" fmla="*/ 12 w 12"/>
                    <a:gd name="T1" fmla="*/ 5 h 7"/>
                    <a:gd name="T2" fmla="*/ 1 w 12"/>
                    <a:gd name="T3" fmla="*/ 0 h 7"/>
                    <a:gd name="T4" fmla="*/ 0 w 12"/>
                    <a:gd name="T5" fmla="*/ 2 h 7"/>
                    <a:gd name="T6" fmla="*/ 11 w 12"/>
                    <a:gd name="T7" fmla="*/ 7 h 7"/>
                    <a:gd name="T8" fmla="*/ 12 w 12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7">
                      <a:moveTo>
                        <a:pt x="12" y="5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6"/>
                        <a:pt x="11" y="5"/>
                        <a:pt x="12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92" name="Freeform 72"/>
                <p:cNvSpPr>
                  <a:spLocks/>
                </p:cNvSpPr>
                <p:nvPr/>
              </p:nvSpPr>
              <p:spPr bwMode="auto">
                <a:xfrm>
                  <a:off x="4489449" y="3086100"/>
                  <a:ext cx="41275" cy="34925"/>
                </a:xfrm>
                <a:custGeom>
                  <a:avLst/>
                  <a:gdLst>
                    <a:gd name="T0" fmla="*/ 0 w 11"/>
                    <a:gd name="T1" fmla="*/ 2 h 9"/>
                    <a:gd name="T2" fmla="*/ 10 w 11"/>
                    <a:gd name="T3" fmla="*/ 9 h 9"/>
                    <a:gd name="T4" fmla="*/ 11 w 11"/>
                    <a:gd name="T5" fmla="*/ 7 h 9"/>
                    <a:gd name="T6" fmla="*/ 1 w 11"/>
                    <a:gd name="T7" fmla="*/ 0 h 9"/>
                    <a:gd name="T8" fmla="*/ 0 w 11"/>
                    <a:gd name="T9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9">
                      <a:moveTo>
                        <a:pt x="0" y="2"/>
                      </a:move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0" y="8"/>
                        <a:pt x="11" y="8"/>
                        <a:pt x="11" y="7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0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93" name="Freeform 73"/>
                <p:cNvSpPr>
                  <a:spLocks/>
                </p:cNvSpPr>
                <p:nvPr/>
              </p:nvSpPr>
              <p:spPr bwMode="auto">
                <a:xfrm>
                  <a:off x="4437062" y="3162300"/>
                  <a:ext cx="93662" cy="63500"/>
                </a:xfrm>
                <a:custGeom>
                  <a:avLst/>
                  <a:gdLst>
                    <a:gd name="T0" fmla="*/ 25 w 25"/>
                    <a:gd name="T1" fmla="*/ 13 h 17"/>
                    <a:gd name="T2" fmla="*/ 3 w 25"/>
                    <a:gd name="T3" fmla="*/ 0 h 17"/>
                    <a:gd name="T4" fmla="*/ 0 w 25"/>
                    <a:gd name="T5" fmla="*/ 4 h 17"/>
                    <a:gd name="T6" fmla="*/ 22 w 25"/>
                    <a:gd name="T7" fmla="*/ 17 h 17"/>
                    <a:gd name="T8" fmla="*/ 25 w 25"/>
                    <a:gd name="T9" fmla="*/ 1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17">
                      <a:moveTo>
                        <a:pt x="25" y="13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3" y="15"/>
                        <a:pt x="24" y="14"/>
                        <a:pt x="25" y="1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94" name="Freeform 74"/>
                <p:cNvSpPr>
                  <a:spLocks/>
                </p:cNvSpPr>
                <p:nvPr/>
              </p:nvSpPr>
              <p:spPr bwMode="auto">
                <a:xfrm>
                  <a:off x="5468937" y="2767013"/>
                  <a:ext cx="19050" cy="44450"/>
                </a:xfrm>
                <a:custGeom>
                  <a:avLst/>
                  <a:gdLst>
                    <a:gd name="T0" fmla="*/ 0 w 5"/>
                    <a:gd name="T1" fmla="*/ 12 h 12"/>
                    <a:gd name="T2" fmla="*/ 2 w 5"/>
                    <a:gd name="T3" fmla="*/ 12 h 12"/>
                    <a:gd name="T4" fmla="*/ 5 w 5"/>
                    <a:gd name="T5" fmla="*/ 1 h 12"/>
                    <a:gd name="T6" fmla="*/ 4 w 5"/>
                    <a:gd name="T7" fmla="*/ 0 h 12"/>
                    <a:gd name="T8" fmla="*/ 0 w 5"/>
                    <a:gd name="T9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2">
                      <a:moveTo>
                        <a:pt x="0" y="12"/>
                      </a:moveTo>
                      <a:cubicBezTo>
                        <a:pt x="0" y="12"/>
                        <a:pt x="1" y="12"/>
                        <a:pt x="2" y="1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4" y="0"/>
                        <a:pt x="4" y="0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95" name="Freeform 75"/>
                <p:cNvSpPr>
                  <a:spLocks/>
                </p:cNvSpPr>
                <p:nvPr/>
              </p:nvSpPr>
              <p:spPr bwMode="auto">
                <a:xfrm>
                  <a:off x="5981699" y="3248025"/>
                  <a:ext cx="41275" cy="26988"/>
                </a:xfrm>
                <a:custGeom>
                  <a:avLst/>
                  <a:gdLst>
                    <a:gd name="T0" fmla="*/ 0 w 11"/>
                    <a:gd name="T1" fmla="*/ 7 h 7"/>
                    <a:gd name="T2" fmla="*/ 11 w 11"/>
                    <a:gd name="T3" fmla="*/ 2 h 7"/>
                    <a:gd name="T4" fmla="*/ 11 w 11"/>
                    <a:gd name="T5" fmla="*/ 0 h 7"/>
                    <a:gd name="T6" fmla="*/ 0 w 11"/>
                    <a:gd name="T7" fmla="*/ 5 h 7"/>
                    <a:gd name="T8" fmla="*/ 0 w 11"/>
                    <a:gd name="T9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7">
                      <a:moveTo>
                        <a:pt x="0" y="7"/>
                      </a:move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11" y="1"/>
                        <a:pt x="11" y="1"/>
                        <a:pt x="11" y="0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6"/>
                        <a:pt x="0" y="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96" name="Freeform 76"/>
                <p:cNvSpPr>
                  <a:spLocks/>
                </p:cNvSpPr>
                <p:nvPr/>
              </p:nvSpPr>
              <p:spPr bwMode="auto">
                <a:xfrm>
                  <a:off x="5891212" y="3162300"/>
                  <a:ext cx="93662" cy="63500"/>
                </a:xfrm>
                <a:custGeom>
                  <a:avLst/>
                  <a:gdLst>
                    <a:gd name="T0" fmla="*/ 3 w 25"/>
                    <a:gd name="T1" fmla="*/ 17 h 17"/>
                    <a:gd name="T2" fmla="*/ 25 w 25"/>
                    <a:gd name="T3" fmla="*/ 4 h 17"/>
                    <a:gd name="T4" fmla="*/ 22 w 25"/>
                    <a:gd name="T5" fmla="*/ 0 h 17"/>
                    <a:gd name="T6" fmla="*/ 0 w 25"/>
                    <a:gd name="T7" fmla="*/ 13 h 17"/>
                    <a:gd name="T8" fmla="*/ 3 w 25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17">
                      <a:moveTo>
                        <a:pt x="3" y="17"/>
                      </a:move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1" y="14"/>
                        <a:pt x="2" y="15"/>
                        <a:pt x="3" y="1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97" name="Freeform 77"/>
                <p:cNvSpPr>
                  <a:spLocks/>
                </p:cNvSpPr>
                <p:nvPr/>
              </p:nvSpPr>
              <p:spPr bwMode="auto">
                <a:xfrm>
                  <a:off x="5835649" y="3014663"/>
                  <a:ext cx="36512" cy="38100"/>
                </a:xfrm>
                <a:custGeom>
                  <a:avLst/>
                  <a:gdLst>
                    <a:gd name="T0" fmla="*/ 0 w 10"/>
                    <a:gd name="T1" fmla="*/ 8 h 10"/>
                    <a:gd name="T2" fmla="*/ 1 w 10"/>
                    <a:gd name="T3" fmla="*/ 10 h 10"/>
                    <a:gd name="T4" fmla="*/ 10 w 10"/>
                    <a:gd name="T5" fmla="*/ 2 h 10"/>
                    <a:gd name="T6" fmla="*/ 9 w 10"/>
                    <a:gd name="T7" fmla="*/ 0 h 10"/>
                    <a:gd name="T8" fmla="*/ 0 w 10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0">
                      <a:moveTo>
                        <a:pt x="0" y="8"/>
                      </a:moveTo>
                      <a:cubicBezTo>
                        <a:pt x="1" y="9"/>
                        <a:pt x="1" y="9"/>
                        <a:pt x="1" y="10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1"/>
                        <a:pt x="10" y="1"/>
                        <a:pt x="9" y="0"/>
                      </a:cubicBez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98" name="Freeform 78"/>
                <p:cNvSpPr>
                  <a:spLocks/>
                </p:cNvSpPr>
                <p:nvPr/>
              </p:nvSpPr>
              <p:spPr bwMode="auto">
                <a:xfrm>
                  <a:off x="5891212" y="3086100"/>
                  <a:ext cx="41275" cy="34925"/>
                </a:xfrm>
                <a:custGeom>
                  <a:avLst/>
                  <a:gdLst>
                    <a:gd name="T0" fmla="*/ 11 w 11"/>
                    <a:gd name="T1" fmla="*/ 2 h 9"/>
                    <a:gd name="T2" fmla="*/ 10 w 11"/>
                    <a:gd name="T3" fmla="*/ 0 h 9"/>
                    <a:gd name="T4" fmla="*/ 0 w 11"/>
                    <a:gd name="T5" fmla="*/ 7 h 9"/>
                    <a:gd name="T6" fmla="*/ 1 w 11"/>
                    <a:gd name="T7" fmla="*/ 9 h 9"/>
                    <a:gd name="T8" fmla="*/ 11 w 11"/>
                    <a:gd name="T9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9">
                      <a:moveTo>
                        <a:pt x="11" y="2"/>
                      </a:moveTo>
                      <a:cubicBezTo>
                        <a:pt x="10" y="1"/>
                        <a:pt x="10" y="1"/>
                        <a:pt x="10" y="0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8"/>
                        <a:pt x="1" y="8"/>
                        <a:pt x="1" y="9"/>
                      </a:cubicBezTo>
                      <a:lnTo>
                        <a:pt x="11" y="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99" name="Freeform 79"/>
                <p:cNvSpPr>
                  <a:spLocks/>
                </p:cNvSpPr>
                <p:nvPr/>
              </p:nvSpPr>
              <p:spPr bwMode="auto">
                <a:xfrm>
                  <a:off x="6011862" y="3335338"/>
                  <a:ext cx="46037" cy="19050"/>
                </a:xfrm>
                <a:custGeom>
                  <a:avLst/>
                  <a:gdLst>
                    <a:gd name="T0" fmla="*/ 1 w 12"/>
                    <a:gd name="T1" fmla="*/ 5 h 5"/>
                    <a:gd name="T2" fmla="*/ 12 w 12"/>
                    <a:gd name="T3" fmla="*/ 2 h 5"/>
                    <a:gd name="T4" fmla="*/ 12 w 12"/>
                    <a:gd name="T5" fmla="*/ 0 h 5"/>
                    <a:gd name="T6" fmla="*/ 0 w 12"/>
                    <a:gd name="T7" fmla="*/ 4 h 5"/>
                    <a:gd name="T8" fmla="*/ 1 w 1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5">
                      <a:moveTo>
                        <a:pt x="1" y="5"/>
                      </a:move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1"/>
                        <a:pt x="12" y="1"/>
                        <a:pt x="12" y="0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5"/>
                        <a:pt x="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00" name="Freeform 80"/>
                <p:cNvSpPr>
                  <a:spLocks/>
                </p:cNvSpPr>
                <p:nvPr/>
              </p:nvSpPr>
              <p:spPr bwMode="auto">
                <a:xfrm>
                  <a:off x="6049962" y="3516313"/>
                  <a:ext cx="44450" cy="11113"/>
                </a:xfrm>
                <a:custGeom>
                  <a:avLst/>
                  <a:gdLst>
                    <a:gd name="T0" fmla="*/ 0 w 12"/>
                    <a:gd name="T1" fmla="*/ 3 h 3"/>
                    <a:gd name="T2" fmla="*/ 12 w 12"/>
                    <a:gd name="T3" fmla="*/ 2 h 3"/>
                    <a:gd name="T4" fmla="*/ 12 w 12"/>
                    <a:gd name="T5" fmla="*/ 0 h 3"/>
                    <a:gd name="T6" fmla="*/ 0 w 12"/>
                    <a:gd name="T7" fmla="*/ 1 h 3"/>
                    <a:gd name="T8" fmla="*/ 0 w 1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3">
                      <a:moveTo>
                        <a:pt x="0" y="3"/>
                      </a:move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1"/>
                        <a:pt x="12" y="1"/>
                        <a:pt x="12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0" y="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01" name="Freeform 81"/>
                <p:cNvSpPr>
                  <a:spLocks/>
                </p:cNvSpPr>
                <p:nvPr/>
              </p:nvSpPr>
              <p:spPr bwMode="auto">
                <a:xfrm>
                  <a:off x="6034087" y="3425825"/>
                  <a:ext cx="46037" cy="14288"/>
                </a:xfrm>
                <a:custGeom>
                  <a:avLst/>
                  <a:gdLst>
                    <a:gd name="T0" fmla="*/ 1 w 12"/>
                    <a:gd name="T1" fmla="*/ 4 h 4"/>
                    <a:gd name="T2" fmla="*/ 12 w 12"/>
                    <a:gd name="T3" fmla="*/ 2 h 4"/>
                    <a:gd name="T4" fmla="*/ 12 w 12"/>
                    <a:gd name="T5" fmla="*/ 0 h 4"/>
                    <a:gd name="T6" fmla="*/ 0 w 12"/>
                    <a:gd name="T7" fmla="*/ 2 h 4"/>
                    <a:gd name="T8" fmla="*/ 1 w 12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4">
                      <a:moveTo>
                        <a:pt x="1" y="4"/>
                      </a:move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1"/>
                        <a:pt x="12" y="0"/>
                        <a:pt x="12" y="0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1" y="4"/>
                        <a:pt x="1" y="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02" name="Freeform 82"/>
                <p:cNvSpPr>
                  <a:spLocks/>
                </p:cNvSpPr>
                <p:nvPr/>
              </p:nvSpPr>
              <p:spPr bwMode="auto">
                <a:xfrm>
                  <a:off x="5702299" y="2890838"/>
                  <a:ext cx="34925" cy="41275"/>
                </a:xfrm>
                <a:custGeom>
                  <a:avLst/>
                  <a:gdLst>
                    <a:gd name="T0" fmla="*/ 0 w 9"/>
                    <a:gd name="T1" fmla="*/ 10 h 11"/>
                    <a:gd name="T2" fmla="*/ 2 w 9"/>
                    <a:gd name="T3" fmla="*/ 11 h 11"/>
                    <a:gd name="T4" fmla="*/ 9 w 9"/>
                    <a:gd name="T5" fmla="*/ 2 h 11"/>
                    <a:gd name="T6" fmla="*/ 7 w 9"/>
                    <a:gd name="T7" fmla="*/ 0 h 11"/>
                    <a:gd name="T8" fmla="*/ 0 w 9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1">
                      <a:moveTo>
                        <a:pt x="0" y="10"/>
                      </a:moveTo>
                      <a:cubicBezTo>
                        <a:pt x="1" y="11"/>
                        <a:pt x="1" y="11"/>
                        <a:pt x="2" y="11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8" y="1"/>
                        <a:pt x="8" y="1"/>
                        <a:pt x="7" y="0"/>
                      </a:cubicBez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03" name="Freeform 83"/>
                <p:cNvSpPr>
                  <a:spLocks/>
                </p:cNvSpPr>
                <p:nvPr/>
              </p:nvSpPr>
              <p:spPr bwMode="auto">
                <a:xfrm>
                  <a:off x="5775324" y="2951163"/>
                  <a:ext cx="33337" cy="38100"/>
                </a:xfrm>
                <a:custGeom>
                  <a:avLst/>
                  <a:gdLst>
                    <a:gd name="T0" fmla="*/ 0 w 9"/>
                    <a:gd name="T1" fmla="*/ 9 h 10"/>
                    <a:gd name="T2" fmla="*/ 1 w 9"/>
                    <a:gd name="T3" fmla="*/ 10 h 10"/>
                    <a:gd name="T4" fmla="*/ 9 w 9"/>
                    <a:gd name="T5" fmla="*/ 1 h 10"/>
                    <a:gd name="T6" fmla="*/ 8 w 9"/>
                    <a:gd name="T7" fmla="*/ 0 h 10"/>
                    <a:gd name="T8" fmla="*/ 0 w 9"/>
                    <a:gd name="T9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0">
                      <a:moveTo>
                        <a:pt x="0" y="9"/>
                      </a:moveTo>
                      <a:cubicBezTo>
                        <a:pt x="0" y="9"/>
                        <a:pt x="1" y="10"/>
                        <a:pt x="1" y="10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8" y="0"/>
                        <a:pt x="8" y="0"/>
                      </a:cubicBez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04" name="Freeform 84"/>
                <p:cNvSpPr>
                  <a:spLocks/>
                </p:cNvSpPr>
                <p:nvPr/>
              </p:nvSpPr>
              <p:spPr bwMode="auto">
                <a:xfrm>
                  <a:off x="5295899" y="2728913"/>
                  <a:ext cx="11112" cy="44450"/>
                </a:xfrm>
                <a:custGeom>
                  <a:avLst/>
                  <a:gdLst>
                    <a:gd name="T0" fmla="*/ 0 w 3"/>
                    <a:gd name="T1" fmla="*/ 12 h 12"/>
                    <a:gd name="T2" fmla="*/ 2 w 3"/>
                    <a:gd name="T3" fmla="*/ 12 h 12"/>
                    <a:gd name="T4" fmla="*/ 3 w 3"/>
                    <a:gd name="T5" fmla="*/ 0 h 12"/>
                    <a:gd name="T6" fmla="*/ 1 w 3"/>
                    <a:gd name="T7" fmla="*/ 0 h 12"/>
                    <a:gd name="T8" fmla="*/ 0 w 3"/>
                    <a:gd name="T9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2">
                      <a:moveTo>
                        <a:pt x="0" y="12"/>
                      </a:moveTo>
                      <a:cubicBezTo>
                        <a:pt x="1" y="12"/>
                        <a:pt x="1" y="12"/>
                        <a:pt x="2" y="12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05" name="Freeform 85"/>
                <p:cNvSpPr>
                  <a:spLocks/>
                </p:cNvSpPr>
                <p:nvPr/>
              </p:nvSpPr>
              <p:spPr bwMode="auto">
                <a:xfrm>
                  <a:off x="5553074" y="2800350"/>
                  <a:ext cx="22225" cy="44450"/>
                </a:xfrm>
                <a:custGeom>
                  <a:avLst/>
                  <a:gdLst>
                    <a:gd name="T0" fmla="*/ 0 w 6"/>
                    <a:gd name="T1" fmla="*/ 11 h 12"/>
                    <a:gd name="T2" fmla="*/ 1 w 6"/>
                    <a:gd name="T3" fmla="*/ 12 h 12"/>
                    <a:gd name="T4" fmla="*/ 6 w 6"/>
                    <a:gd name="T5" fmla="*/ 1 h 12"/>
                    <a:gd name="T6" fmla="*/ 5 w 6"/>
                    <a:gd name="T7" fmla="*/ 0 h 12"/>
                    <a:gd name="T8" fmla="*/ 0 w 6"/>
                    <a:gd name="T9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2">
                      <a:moveTo>
                        <a:pt x="0" y="11"/>
                      </a:moveTo>
                      <a:cubicBezTo>
                        <a:pt x="0" y="11"/>
                        <a:pt x="1" y="11"/>
                        <a:pt x="1" y="12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0"/>
                        <a:pt x="5" y="0"/>
                        <a:pt x="5" y="0"/>
                      </a:cubicBezTo>
                      <a:lnTo>
                        <a:pt x="0" y="1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06" name="Freeform 86"/>
                <p:cNvSpPr>
                  <a:spLocks/>
                </p:cNvSpPr>
                <p:nvPr/>
              </p:nvSpPr>
              <p:spPr bwMode="auto">
                <a:xfrm>
                  <a:off x="5597524" y="2838450"/>
                  <a:ext cx="68262" cy="93663"/>
                </a:xfrm>
                <a:custGeom>
                  <a:avLst/>
                  <a:gdLst>
                    <a:gd name="T0" fmla="*/ 0 w 18"/>
                    <a:gd name="T1" fmla="*/ 23 h 25"/>
                    <a:gd name="T2" fmla="*/ 5 w 18"/>
                    <a:gd name="T3" fmla="*/ 25 h 25"/>
                    <a:gd name="T4" fmla="*/ 18 w 18"/>
                    <a:gd name="T5" fmla="*/ 3 h 25"/>
                    <a:gd name="T6" fmla="*/ 13 w 18"/>
                    <a:gd name="T7" fmla="*/ 0 h 25"/>
                    <a:gd name="T8" fmla="*/ 0 w 18"/>
                    <a:gd name="T9" fmla="*/ 2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25">
                      <a:moveTo>
                        <a:pt x="0" y="23"/>
                      </a:moveTo>
                      <a:cubicBezTo>
                        <a:pt x="2" y="23"/>
                        <a:pt x="3" y="24"/>
                        <a:pt x="5" y="25"/>
                      </a:cubicBezTo>
                      <a:cubicBezTo>
                        <a:pt x="18" y="3"/>
                        <a:pt x="18" y="3"/>
                        <a:pt x="18" y="3"/>
                      </a:cubicBezTo>
                      <a:cubicBezTo>
                        <a:pt x="13" y="0"/>
                        <a:pt x="13" y="0"/>
                        <a:pt x="13" y="0"/>
                      </a:cubicBez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07" name="Freeform 87"/>
                <p:cNvSpPr>
                  <a:spLocks/>
                </p:cNvSpPr>
                <p:nvPr/>
              </p:nvSpPr>
              <p:spPr bwMode="auto">
                <a:xfrm>
                  <a:off x="5383212" y="2743200"/>
                  <a:ext cx="14287" cy="46038"/>
                </a:xfrm>
                <a:custGeom>
                  <a:avLst/>
                  <a:gdLst>
                    <a:gd name="T0" fmla="*/ 0 w 4"/>
                    <a:gd name="T1" fmla="*/ 12 h 12"/>
                    <a:gd name="T2" fmla="*/ 2 w 4"/>
                    <a:gd name="T3" fmla="*/ 12 h 12"/>
                    <a:gd name="T4" fmla="*/ 4 w 4"/>
                    <a:gd name="T5" fmla="*/ 0 h 12"/>
                    <a:gd name="T6" fmla="*/ 3 w 4"/>
                    <a:gd name="T7" fmla="*/ 0 h 12"/>
                    <a:gd name="T8" fmla="*/ 0 w 4"/>
                    <a:gd name="T9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2">
                      <a:moveTo>
                        <a:pt x="0" y="12"/>
                      </a:moveTo>
                      <a:cubicBezTo>
                        <a:pt x="1" y="12"/>
                        <a:pt x="1" y="12"/>
                        <a:pt x="2" y="12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3" y="0"/>
                        <a:pt x="3" y="0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08" name="Freeform 88"/>
                <p:cNvSpPr>
                  <a:spLocks/>
                </p:cNvSpPr>
                <p:nvPr/>
              </p:nvSpPr>
              <p:spPr bwMode="auto">
                <a:xfrm>
                  <a:off x="5702299" y="4292600"/>
                  <a:ext cx="34925" cy="41275"/>
                </a:xfrm>
                <a:custGeom>
                  <a:avLst/>
                  <a:gdLst>
                    <a:gd name="T0" fmla="*/ 0 w 9"/>
                    <a:gd name="T1" fmla="*/ 1 h 11"/>
                    <a:gd name="T2" fmla="*/ 7 w 9"/>
                    <a:gd name="T3" fmla="*/ 11 h 11"/>
                    <a:gd name="T4" fmla="*/ 9 w 9"/>
                    <a:gd name="T5" fmla="*/ 10 h 11"/>
                    <a:gd name="T6" fmla="*/ 2 w 9"/>
                    <a:gd name="T7" fmla="*/ 0 h 11"/>
                    <a:gd name="T8" fmla="*/ 0 w 9"/>
                    <a:gd name="T9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1">
                      <a:moveTo>
                        <a:pt x="0" y="1"/>
                      </a:move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8" y="11"/>
                        <a:pt x="8" y="10"/>
                        <a:pt x="9" y="1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09" name="Freeform 89"/>
                <p:cNvSpPr>
                  <a:spLocks/>
                </p:cNvSpPr>
                <p:nvPr/>
              </p:nvSpPr>
              <p:spPr bwMode="auto">
                <a:xfrm>
                  <a:off x="5835649" y="4175125"/>
                  <a:ext cx="36512" cy="34925"/>
                </a:xfrm>
                <a:custGeom>
                  <a:avLst/>
                  <a:gdLst>
                    <a:gd name="T0" fmla="*/ 0 w 10"/>
                    <a:gd name="T1" fmla="*/ 1 h 9"/>
                    <a:gd name="T2" fmla="*/ 9 w 10"/>
                    <a:gd name="T3" fmla="*/ 9 h 9"/>
                    <a:gd name="T4" fmla="*/ 10 w 10"/>
                    <a:gd name="T5" fmla="*/ 8 h 9"/>
                    <a:gd name="T6" fmla="*/ 1 w 10"/>
                    <a:gd name="T7" fmla="*/ 0 h 9"/>
                    <a:gd name="T8" fmla="*/ 0 w 10"/>
                    <a:gd name="T9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9">
                      <a:moveTo>
                        <a:pt x="0" y="1"/>
                      </a:move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10" y="9"/>
                        <a:pt x="10" y="8"/>
                        <a:pt x="10" y="8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10" name="Freeform 90"/>
                <p:cNvSpPr>
                  <a:spLocks/>
                </p:cNvSpPr>
                <p:nvPr/>
              </p:nvSpPr>
              <p:spPr bwMode="auto">
                <a:xfrm>
                  <a:off x="5775324" y="4235450"/>
                  <a:ext cx="33337" cy="41275"/>
                </a:xfrm>
                <a:custGeom>
                  <a:avLst/>
                  <a:gdLst>
                    <a:gd name="T0" fmla="*/ 0 w 9"/>
                    <a:gd name="T1" fmla="*/ 2 h 11"/>
                    <a:gd name="T2" fmla="*/ 8 w 9"/>
                    <a:gd name="T3" fmla="*/ 11 h 11"/>
                    <a:gd name="T4" fmla="*/ 9 w 9"/>
                    <a:gd name="T5" fmla="*/ 9 h 11"/>
                    <a:gd name="T6" fmla="*/ 1 w 9"/>
                    <a:gd name="T7" fmla="*/ 0 h 11"/>
                    <a:gd name="T8" fmla="*/ 0 w 9"/>
                    <a:gd name="T9" fmla="*/ 2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1">
                      <a:moveTo>
                        <a:pt x="0" y="2"/>
                      </a:move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0"/>
                        <a:pt x="9" y="10"/>
                        <a:pt x="9" y="9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11" name="Freeform 91"/>
                <p:cNvSpPr>
                  <a:spLocks/>
                </p:cNvSpPr>
                <p:nvPr/>
              </p:nvSpPr>
              <p:spPr bwMode="auto">
                <a:xfrm>
                  <a:off x="5597524" y="4292600"/>
                  <a:ext cx="68262" cy="93663"/>
                </a:xfrm>
                <a:custGeom>
                  <a:avLst/>
                  <a:gdLst>
                    <a:gd name="T0" fmla="*/ 0 w 18"/>
                    <a:gd name="T1" fmla="*/ 3 h 25"/>
                    <a:gd name="T2" fmla="*/ 13 w 18"/>
                    <a:gd name="T3" fmla="*/ 25 h 25"/>
                    <a:gd name="T4" fmla="*/ 18 w 18"/>
                    <a:gd name="T5" fmla="*/ 23 h 25"/>
                    <a:gd name="T6" fmla="*/ 5 w 18"/>
                    <a:gd name="T7" fmla="*/ 0 h 25"/>
                    <a:gd name="T8" fmla="*/ 0 w 18"/>
                    <a:gd name="T9" fmla="*/ 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25">
                      <a:moveTo>
                        <a:pt x="0" y="3"/>
                      </a:move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8" y="23"/>
                        <a:pt x="18" y="23"/>
                        <a:pt x="18" y="23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3" y="1"/>
                        <a:pt x="2" y="2"/>
                        <a:pt x="0" y="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12" name="Freeform 92"/>
                <p:cNvSpPr>
                  <a:spLocks/>
                </p:cNvSpPr>
                <p:nvPr/>
              </p:nvSpPr>
              <p:spPr bwMode="auto">
                <a:xfrm>
                  <a:off x="5383212" y="4435475"/>
                  <a:ext cx="14287" cy="49213"/>
                </a:xfrm>
                <a:custGeom>
                  <a:avLst/>
                  <a:gdLst>
                    <a:gd name="T0" fmla="*/ 0 w 4"/>
                    <a:gd name="T1" fmla="*/ 1 h 13"/>
                    <a:gd name="T2" fmla="*/ 3 w 4"/>
                    <a:gd name="T3" fmla="*/ 13 h 13"/>
                    <a:gd name="T4" fmla="*/ 4 w 4"/>
                    <a:gd name="T5" fmla="*/ 12 h 13"/>
                    <a:gd name="T6" fmla="*/ 2 w 4"/>
                    <a:gd name="T7" fmla="*/ 0 h 13"/>
                    <a:gd name="T8" fmla="*/ 0 w 4"/>
                    <a:gd name="T9" fmla="*/ 1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3">
                      <a:moveTo>
                        <a:pt x="0" y="1"/>
                      </a:move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3" y="12"/>
                        <a:pt x="4" y="12"/>
                        <a:pt x="4" y="12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13" name="Freeform 93"/>
                <p:cNvSpPr>
                  <a:spLocks/>
                </p:cNvSpPr>
                <p:nvPr/>
              </p:nvSpPr>
              <p:spPr bwMode="auto">
                <a:xfrm>
                  <a:off x="5553074" y="4383088"/>
                  <a:ext cx="22225" cy="41275"/>
                </a:xfrm>
                <a:custGeom>
                  <a:avLst/>
                  <a:gdLst>
                    <a:gd name="T0" fmla="*/ 0 w 6"/>
                    <a:gd name="T1" fmla="*/ 1 h 11"/>
                    <a:gd name="T2" fmla="*/ 5 w 6"/>
                    <a:gd name="T3" fmla="*/ 11 h 11"/>
                    <a:gd name="T4" fmla="*/ 6 w 6"/>
                    <a:gd name="T5" fmla="*/ 11 h 11"/>
                    <a:gd name="T6" fmla="*/ 1 w 6"/>
                    <a:gd name="T7" fmla="*/ 0 h 11"/>
                    <a:gd name="T8" fmla="*/ 0 w 6"/>
                    <a:gd name="T9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1">
                      <a:moveTo>
                        <a:pt x="0" y="1"/>
                      </a:move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6" y="11"/>
                        <a:pt x="6" y="1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14" name="Freeform 94"/>
                <p:cNvSpPr>
                  <a:spLocks/>
                </p:cNvSpPr>
                <p:nvPr/>
              </p:nvSpPr>
              <p:spPr bwMode="auto">
                <a:xfrm>
                  <a:off x="5468937" y="4413250"/>
                  <a:ext cx="19050" cy="44450"/>
                </a:xfrm>
                <a:custGeom>
                  <a:avLst/>
                  <a:gdLst>
                    <a:gd name="T0" fmla="*/ 0 w 5"/>
                    <a:gd name="T1" fmla="*/ 1 h 12"/>
                    <a:gd name="T2" fmla="*/ 4 w 5"/>
                    <a:gd name="T3" fmla="*/ 12 h 12"/>
                    <a:gd name="T4" fmla="*/ 5 w 5"/>
                    <a:gd name="T5" fmla="*/ 12 h 12"/>
                    <a:gd name="T6" fmla="*/ 2 w 5"/>
                    <a:gd name="T7" fmla="*/ 0 h 12"/>
                    <a:gd name="T8" fmla="*/ 0 w 5"/>
                    <a:gd name="T9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2">
                      <a:moveTo>
                        <a:pt x="0" y="1"/>
                      </a:move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5" y="12"/>
                        <a:pt x="5" y="12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15" name="Freeform 95"/>
                <p:cNvSpPr>
                  <a:spLocks/>
                </p:cNvSpPr>
                <p:nvPr/>
              </p:nvSpPr>
              <p:spPr bwMode="auto">
                <a:xfrm>
                  <a:off x="5295899" y="4449763"/>
                  <a:ext cx="11112" cy="46038"/>
                </a:xfrm>
                <a:custGeom>
                  <a:avLst/>
                  <a:gdLst>
                    <a:gd name="T0" fmla="*/ 0 w 3"/>
                    <a:gd name="T1" fmla="*/ 0 h 12"/>
                    <a:gd name="T2" fmla="*/ 1 w 3"/>
                    <a:gd name="T3" fmla="*/ 12 h 12"/>
                    <a:gd name="T4" fmla="*/ 3 w 3"/>
                    <a:gd name="T5" fmla="*/ 12 h 12"/>
                    <a:gd name="T6" fmla="*/ 2 w 3"/>
                    <a:gd name="T7" fmla="*/ 0 h 12"/>
                    <a:gd name="T8" fmla="*/ 0 w 3"/>
                    <a:gd name="T9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2">
                      <a:moveTo>
                        <a:pt x="0" y="0"/>
                      </a:move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2" y="12"/>
                        <a:pt x="3" y="12"/>
                        <a:pt x="3" y="12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16" name="Freeform 96"/>
                <p:cNvSpPr>
                  <a:spLocks/>
                </p:cNvSpPr>
                <p:nvPr/>
              </p:nvSpPr>
              <p:spPr bwMode="auto">
                <a:xfrm>
                  <a:off x="6049962" y="3697288"/>
                  <a:ext cx="44450" cy="11113"/>
                </a:xfrm>
                <a:custGeom>
                  <a:avLst/>
                  <a:gdLst>
                    <a:gd name="T0" fmla="*/ 0 w 12"/>
                    <a:gd name="T1" fmla="*/ 2 h 3"/>
                    <a:gd name="T2" fmla="*/ 12 w 12"/>
                    <a:gd name="T3" fmla="*/ 3 h 3"/>
                    <a:gd name="T4" fmla="*/ 12 w 12"/>
                    <a:gd name="T5" fmla="*/ 1 h 3"/>
                    <a:gd name="T6" fmla="*/ 0 w 12"/>
                    <a:gd name="T7" fmla="*/ 0 h 3"/>
                    <a:gd name="T8" fmla="*/ 0 w 1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3">
                      <a:moveTo>
                        <a:pt x="0" y="2"/>
                      </a:move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2" y="3"/>
                        <a:pt x="12" y="2"/>
                        <a:pt x="12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17" name="Freeform 97"/>
                <p:cNvSpPr>
                  <a:spLocks/>
                </p:cNvSpPr>
                <p:nvPr/>
              </p:nvSpPr>
              <p:spPr bwMode="auto">
                <a:xfrm>
                  <a:off x="6034087" y="3783013"/>
                  <a:ext cx="46037" cy="19050"/>
                </a:xfrm>
                <a:custGeom>
                  <a:avLst/>
                  <a:gdLst>
                    <a:gd name="T0" fmla="*/ 0 w 12"/>
                    <a:gd name="T1" fmla="*/ 2 h 5"/>
                    <a:gd name="T2" fmla="*/ 12 w 12"/>
                    <a:gd name="T3" fmla="*/ 5 h 5"/>
                    <a:gd name="T4" fmla="*/ 12 w 12"/>
                    <a:gd name="T5" fmla="*/ 3 h 5"/>
                    <a:gd name="T6" fmla="*/ 1 w 12"/>
                    <a:gd name="T7" fmla="*/ 0 h 5"/>
                    <a:gd name="T8" fmla="*/ 0 w 12"/>
                    <a:gd name="T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5">
                      <a:moveTo>
                        <a:pt x="0" y="2"/>
                      </a:move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4"/>
                        <a:pt x="12" y="3"/>
                        <a:pt x="12" y="3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18" name="Freeform 98"/>
                <p:cNvSpPr>
                  <a:spLocks/>
                </p:cNvSpPr>
                <p:nvPr/>
              </p:nvSpPr>
              <p:spPr bwMode="auto">
                <a:xfrm>
                  <a:off x="5891212" y="4103688"/>
                  <a:ext cx="41275" cy="33338"/>
                </a:xfrm>
                <a:custGeom>
                  <a:avLst/>
                  <a:gdLst>
                    <a:gd name="T0" fmla="*/ 0 w 11"/>
                    <a:gd name="T1" fmla="*/ 2 h 9"/>
                    <a:gd name="T2" fmla="*/ 10 w 11"/>
                    <a:gd name="T3" fmla="*/ 9 h 9"/>
                    <a:gd name="T4" fmla="*/ 11 w 11"/>
                    <a:gd name="T5" fmla="*/ 8 h 9"/>
                    <a:gd name="T6" fmla="*/ 1 w 11"/>
                    <a:gd name="T7" fmla="*/ 0 h 9"/>
                    <a:gd name="T8" fmla="*/ 0 w 11"/>
                    <a:gd name="T9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9">
                      <a:moveTo>
                        <a:pt x="0" y="2"/>
                      </a:move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0" y="9"/>
                        <a:pt x="10" y="8"/>
                        <a:pt x="11" y="8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19" name="Freeform 99"/>
                <p:cNvSpPr>
                  <a:spLocks/>
                </p:cNvSpPr>
                <p:nvPr/>
              </p:nvSpPr>
              <p:spPr bwMode="auto">
                <a:xfrm>
                  <a:off x="5891212" y="4002088"/>
                  <a:ext cx="93662" cy="63500"/>
                </a:xfrm>
                <a:custGeom>
                  <a:avLst/>
                  <a:gdLst>
                    <a:gd name="T0" fmla="*/ 0 w 25"/>
                    <a:gd name="T1" fmla="*/ 4 h 17"/>
                    <a:gd name="T2" fmla="*/ 22 w 25"/>
                    <a:gd name="T3" fmla="*/ 17 h 17"/>
                    <a:gd name="T4" fmla="*/ 25 w 25"/>
                    <a:gd name="T5" fmla="*/ 12 h 17"/>
                    <a:gd name="T6" fmla="*/ 3 w 25"/>
                    <a:gd name="T7" fmla="*/ 0 h 17"/>
                    <a:gd name="T8" fmla="*/ 0 w 25"/>
                    <a:gd name="T9" fmla="*/ 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17">
                      <a:moveTo>
                        <a:pt x="0" y="4"/>
                      </a:move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5" y="12"/>
                        <a:pt x="25" y="12"/>
                        <a:pt x="25" y="12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1"/>
                        <a:pt x="1" y="2"/>
                        <a:pt x="0" y="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20" name="Freeform 100"/>
                <p:cNvSpPr>
                  <a:spLocks/>
                </p:cNvSpPr>
                <p:nvPr/>
              </p:nvSpPr>
              <p:spPr bwMode="auto">
                <a:xfrm>
                  <a:off x="6011862" y="3870325"/>
                  <a:ext cx="46037" cy="19050"/>
                </a:xfrm>
                <a:custGeom>
                  <a:avLst/>
                  <a:gdLst>
                    <a:gd name="T0" fmla="*/ 0 w 12"/>
                    <a:gd name="T1" fmla="*/ 2 h 5"/>
                    <a:gd name="T2" fmla="*/ 12 w 12"/>
                    <a:gd name="T3" fmla="*/ 5 h 5"/>
                    <a:gd name="T4" fmla="*/ 12 w 12"/>
                    <a:gd name="T5" fmla="*/ 4 h 5"/>
                    <a:gd name="T6" fmla="*/ 1 w 12"/>
                    <a:gd name="T7" fmla="*/ 0 h 5"/>
                    <a:gd name="T8" fmla="*/ 0 w 12"/>
                    <a:gd name="T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5">
                      <a:moveTo>
                        <a:pt x="0" y="2"/>
                      </a:move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5"/>
                        <a:pt x="12" y="4"/>
                        <a:pt x="12" y="4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21" name="Freeform 101"/>
                <p:cNvSpPr>
                  <a:spLocks/>
                </p:cNvSpPr>
                <p:nvPr/>
              </p:nvSpPr>
              <p:spPr bwMode="auto">
                <a:xfrm>
                  <a:off x="5981699" y="3952875"/>
                  <a:ext cx="41275" cy="22225"/>
                </a:xfrm>
                <a:custGeom>
                  <a:avLst/>
                  <a:gdLst>
                    <a:gd name="T0" fmla="*/ 0 w 11"/>
                    <a:gd name="T1" fmla="*/ 2 h 6"/>
                    <a:gd name="T2" fmla="*/ 11 w 11"/>
                    <a:gd name="T3" fmla="*/ 6 h 6"/>
                    <a:gd name="T4" fmla="*/ 11 w 11"/>
                    <a:gd name="T5" fmla="*/ 5 h 6"/>
                    <a:gd name="T6" fmla="*/ 0 w 11"/>
                    <a:gd name="T7" fmla="*/ 0 h 6"/>
                    <a:gd name="T8" fmla="*/ 0 w 11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6">
                      <a:moveTo>
                        <a:pt x="0" y="2"/>
                      </a:move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5"/>
                        <a:pt x="11" y="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22" name="Freeform 102"/>
                <p:cNvSpPr>
                  <a:spLocks/>
                </p:cNvSpPr>
                <p:nvPr/>
              </p:nvSpPr>
              <p:spPr bwMode="auto">
                <a:xfrm>
                  <a:off x="4398962" y="3952875"/>
                  <a:ext cx="46037" cy="22225"/>
                </a:xfrm>
                <a:custGeom>
                  <a:avLst/>
                  <a:gdLst>
                    <a:gd name="T0" fmla="*/ 11 w 12"/>
                    <a:gd name="T1" fmla="*/ 0 h 6"/>
                    <a:gd name="T2" fmla="*/ 0 w 12"/>
                    <a:gd name="T3" fmla="*/ 5 h 6"/>
                    <a:gd name="T4" fmla="*/ 1 w 12"/>
                    <a:gd name="T5" fmla="*/ 6 h 6"/>
                    <a:gd name="T6" fmla="*/ 12 w 12"/>
                    <a:gd name="T7" fmla="*/ 2 h 6"/>
                    <a:gd name="T8" fmla="*/ 11 w 12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6">
                      <a:moveTo>
                        <a:pt x="11" y="0"/>
                      </a:move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6"/>
                        <a:pt x="1" y="6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1" y="1"/>
                        <a:pt x="11" y="0"/>
                        <a:pt x="1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23" name="Freeform 103"/>
                <p:cNvSpPr>
                  <a:spLocks/>
                </p:cNvSpPr>
                <p:nvPr/>
              </p:nvSpPr>
              <p:spPr bwMode="auto">
                <a:xfrm>
                  <a:off x="4489449" y="4103688"/>
                  <a:ext cx="41275" cy="33338"/>
                </a:xfrm>
                <a:custGeom>
                  <a:avLst/>
                  <a:gdLst>
                    <a:gd name="T0" fmla="*/ 0 w 11"/>
                    <a:gd name="T1" fmla="*/ 8 h 9"/>
                    <a:gd name="T2" fmla="*/ 1 w 11"/>
                    <a:gd name="T3" fmla="*/ 9 h 9"/>
                    <a:gd name="T4" fmla="*/ 11 w 11"/>
                    <a:gd name="T5" fmla="*/ 2 h 9"/>
                    <a:gd name="T6" fmla="*/ 10 w 11"/>
                    <a:gd name="T7" fmla="*/ 0 h 9"/>
                    <a:gd name="T8" fmla="*/ 0 w 11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9">
                      <a:moveTo>
                        <a:pt x="0" y="8"/>
                      </a:moveTo>
                      <a:cubicBezTo>
                        <a:pt x="1" y="8"/>
                        <a:pt x="1" y="9"/>
                        <a:pt x="1" y="9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11" y="2"/>
                        <a:pt x="10" y="1"/>
                        <a:pt x="10" y="0"/>
                      </a:cubicBez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24" name="Freeform 104"/>
                <p:cNvSpPr>
                  <a:spLocks/>
                </p:cNvSpPr>
                <p:nvPr/>
              </p:nvSpPr>
              <p:spPr bwMode="auto">
                <a:xfrm>
                  <a:off x="4614862" y="4235450"/>
                  <a:ext cx="36512" cy="41275"/>
                </a:xfrm>
                <a:custGeom>
                  <a:avLst/>
                  <a:gdLst>
                    <a:gd name="T0" fmla="*/ 0 w 10"/>
                    <a:gd name="T1" fmla="*/ 9 h 11"/>
                    <a:gd name="T2" fmla="*/ 2 w 10"/>
                    <a:gd name="T3" fmla="*/ 11 h 11"/>
                    <a:gd name="T4" fmla="*/ 10 w 10"/>
                    <a:gd name="T5" fmla="*/ 2 h 11"/>
                    <a:gd name="T6" fmla="*/ 8 w 10"/>
                    <a:gd name="T7" fmla="*/ 0 h 11"/>
                    <a:gd name="T8" fmla="*/ 0 w 10"/>
                    <a:gd name="T9" fmla="*/ 9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1">
                      <a:moveTo>
                        <a:pt x="0" y="9"/>
                      </a:moveTo>
                      <a:cubicBezTo>
                        <a:pt x="1" y="10"/>
                        <a:pt x="1" y="10"/>
                        <a:pt x="2" y="11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9" y="1"/>
                        <a:pt x="9" y="1"/>
                        <a:pt x="8" y="0"/>
                      </a:cubicBez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25" name="Freeform 105"/>
                <p:cNvSpPr>
                  <a:spLocks/>
                </p:cNvSpPr>
                <p:nvPr/>
              </p:nvSpPr>
              <p:spPr bwMode="auto">
                <a:xfrm>
                  <a:off x="4437062" y="4002088"/>
                  <a:ext cx="93662" cy="63500"/>
                </a:xfrm>
                <a:custGeom>
                  <a:avLst/>
                  <a:gdLst>
                    <a:gd name="T0" fmla="*/ 22 w 25"/>
                    <a:gd name="T1" fmla="*/ 0 h 17"/>
                    <a:gd name="T2" fmla="*/ 0 w 25"/>
                    <a:gd name="T3" fmla="*/ 12 h 17"/>
                    <a:gd name="T4" fmla="*/ 3 w 25"/>
                    <a:gd name="T5" fmla="*/ 17 h 17"/>
                    <a:gd name="T6" fmla="*/ 25 w 25"/>
                    <a:gd name="T7" fmla="*/ 4 h 17"/>
                    <a:gd name="T8" fmla="*/ 22 w 25"/>
                    <a:gd name="T9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17">
                      <a:moveTo>
                        <a:pt x="22" y="0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3" y="17"/>
                        <a:pt x="3" y="17"/>
                        <a:pt x="3" y="17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4" y="2"/>
                        <a:pt x="23" y="1"/>
                        <a:pt x="2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26" name="Freeform 106"/>
                <p:cNvSpPr>
                  <a:spLocks/>
                </p:cNvSpPr>
                <p:nvPr/>
              </p:nvSpPr>
              <p:spPr bwMode="auto">
                <a:xfrm>
                  <a:off x="4549774" y="4175125"/>
                  <a:ext cx="38100" cy="34925"/>
                </a:xfrm>
                <a:custGeom>
                  <a:avLst/>
                  <a:gdLst>
                    <a:gd name="T0" fmla="*/ 0 w 10"/>
                    <a:gd name="T1" fmla="*/ 8 h 9"/>
                    <a:gd name="T2" fmla="*/ 1 w 10"/>
                    <a:gd name="T3" fmla="*/ 9 h 9"/>
                    <a:gd name="T4" fmla="*/ 10 w 10"/>
                    <a:gd name="T5" fmla="*/ 1 h 9"/>
                    <a:gd name="T6" fmla="*/ 9 w 10"/>
                    <a:gd name="T7" fmla="*/ 0 h 9"/>
                    <a:gd name="T8" fmla="*/ 0 w 10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9">
                      <a:moveTo>
                        <a:pt x="0" y="8"/>
                      </a:moveTo>
                      <a:cubicBezTo>
                        <a:pt x="0" y="8"/>
                        <a:pt x="1" y="9"/>
                        <a:pt x="1" y="9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0" y="1"/>
                        <a:pt x="9" y="0"/>
                        <a:pt x="9" y="0"/>
                      </a:cubicBez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27" name="Freeform 107"/>
                <p:cNvSpPr>
                  <a:spLocks/>
                </p:cNvSpPr>
                <p:nvPr/>
              </p:nvSpPr>
              <p:spPr bwMode="auto">
                <a:xfrm>
                  <a:off x="4327524" y="3697288"/>
                  <a:ext cx="46037" cy="11113"/>
                </a:xfrm>
                <a:custGeom>
                  <a:avLst/>
                  <a:gdLst>
                    <a:gd name="T0" fmla="*/ 12 w 12"/>
                    <a:gd name="T1" fmla="*/ 0 h 3"/>
                    <a:gd name="T2" fmla="*/ 0 w 12"/>
                    <a:gd name="T3" fmla="*/ 1 h 3"/>
                    <a:gd name="T4" fmla="*/ 0 w 12"/>
                    <a:gd name="T5" fmla="*/ 3 h 3"/>
                    <a:gd name="T6" fmla="*/ 12 w 12"/>
                    <a:gd name="T7" fmla="*/ 2 h 3"/>
                    <a:gd name="T8" fmla="*/ 12 w 1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3">
                      <a:moveTo>
                        <a:pt x="12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1"/>
                        <a:pt x="12" y="1"/>
                        <a:pt x="1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28" name="Freeform 108"/>
                <p:cNvSpPr>
                  <a:spLocks/>
                </p:cNvSpPr>
                <p:nvPr/>
              </p:nvSpPr>
              <p:spPr bwMode="auto">
                <a:xfrm>
                  <a:off x="4343399" y="3783013"/>
                  <a:ext cx="44450" cy="19050"/>
                </a:xfrm>
                <a:custGeom>
                  <a:avLst/>
                  <a:gdLst>
                    <a:gd name="T0" fmla="*/ 11 w 12"/>
                    <a:gd name="T1" fmla="*/ 0 h 5"/>
                    <a:gd name="T2" fmla="*/ 0 w 12"/>
                    <a:gd name="T3" fmla="*/ 3 h 5"/>
                    <a:gd name="T4" fmla="*/ 0 w 12"/>
                    <a:gd name="T5" fmla="*/ 5 h 5"/>
                    <a:gd name="T6" fmla="*/ 12 w 12"/>
                    <a:gd name="T7" fmla="*/ 2 h 5"/>
                    <a:gd name="T8" fmla="*/ 11 w 12"/>
                    <a:gd name="T9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5">
                      <a:moveTo>
                        <a:pt x="11" y="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4"/>
                        <a:pt x="0" y="5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1"/>
                        <a:pt x="1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29" name="Freeform 109"/>
                <p:cNvSpPr>
                  <a:spLocks/>
                </p:cNvSpPr>
                <p:nvPr/>
              </p:nvSpPr>
              <p:spPr bwMode="auto">
                <a:xfrm>
                  <a:off x="4365624" y="3870325"/>
                  <a:ext cx="44450" cy="19050"/>
                </a:xfrm>
                <a:custGeom>
                  <a:avLst/>
                  <a:gdLst>
                    <a:gd name="T0" fmla="*/ 11 w 12"/>
                    <a:gd name="T1" fmla="*/ 0 h 5"/>
                    <a:gd name="T2" fmla="*/ 0 w 12"/>
                    <a:gd name="T3" fmla="*/ 4 h 5"/>
                    <a:gd name="T4" fmla="*/ 1 w 12"/>
                    <a:gd name="T5" fmla="*/ 5 h 5"/>
                    <a:gd name="T6" fmla="*/ 12 w 12"/>
                    <a:gd name="T7" fmla="*/ 2 h 5"/>
                    <a:gd name="T8" fmla="*/ 11 w 12"/>
                    <a:gd name="T9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5">
                      <a:moveTo>
                        <a:pt x="11" y="0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5"/>
                        <a:pt x="1" y="5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1"/>
                        <a:pt x="12" y="1"/>
                        <a:pt x="1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30" name="Freeform 110"/>
                <p:cNvSpPr>
                  <a:spLocks/>
                </p:cNvSpPr>
                <p:nvPr/>
              </p:nvSpPr>
              <p:spPr bwMode="auto">
                <a:xfrm>
                  <a:off x="4848224" y="4383088"/>
                  <a:ext cx="22225" cy="41275"/>
                </a:xfrm>
                <a:custGeom>
                  <a:avLst/>
                  <a:gdLst>
                    <a:gd name="T0" fmla="*/ 0 w 6"/>
                    <a:gd name="T1" fmla="*/ 11 h 11"/>
                    <a:gd name="T2" fmla="*/ 2 w 6"/>
                    <a:gd name="T3" fmla="*/ 11 h 11"/>
                    <a:gd name="T4" fmla="*/ 6 w 6"/>
                    <a:gd name="T5" fmla="*/ 1 h 11"/>
                    <a:gd name="T6" fmla="*/ 5 w 6"/>
                    <a:gd name="T7" fmla="*/ 0 h 11"/>
                    <a:gd name="T8" fmla="*/ 0 w 6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1">
                      <a:moveTo>
                        <a:pt x="0" y="11"/>
                      </a:moveTo>
                      <a:cubicBezTo>
                        <a:pt x="0" y="11"/>
                        <a:pt x="1" y="11"/>
                        <a:pt x="2" y="1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0"/>
                        <a:pt x="5" y="0"/>
                        <a:pt x="5" y="0"/>
                      </a:cubicBezTo>
                      <a:lnTo>
                        <a:pt x="0" y="1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31" name="Freeform 111"/>
                <p:cNvSpPr>
                  <a:spLocks/>
                </p:cNvSpPr>
                <p:nvPr/>
              </p:nvSpPr>
              <p:spPr bwMode="auto">
                <a:xfrm>
                  <a:off x="5024437" y="4435475"/>
                  <a:ext cx="15875" cy="49213"/>
                </a:xfrm>
                <a:custGeom>
                  <a:avLst/>
                  <a:gdLst>
                    <a:gd name="T0" fmla="*/ 0 w 4"/>
                    <a:gd name="T1" fmla="*/ 12 h 13"/>
                    <a:gd name="T2" fmla="*/ 1 w 4"/>
                    <a:gd name="T3" fmla="*/ 13 h 13"/>
                    <a:gd name="T4" fmla="*/ 4 w 4"/>
                    <a:gd name="T5" fmla="*/ 1 h 13"/>
                    <a:gd name="T6" fmla="*/ 2 w 4"/>
                    <a:gd name="T7" fmla="*/ 0 h 13"/>
                    <a:gd name="T8" fmla="*/ 0 w 4"/>
                    <a:gd name="T9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3">
                      <a:moveTo>
                        <a:pt x="0" y="12"/>
                      </a:moveTo>
                      <a:cubicBezTo>
                        <a:pt x="0" y="12"/>
                        <a:pt x="1" y="12"/>
                        <a:pt x="1" y="13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3" y="1"/>
                        <a:pt x="3" y="1"/>
                        <a:pt x="2" y="0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32" name="Freeform 112"/>
                <p:cNvSpPr>
                  <a:spLocks/>
                </p:cNvSpPr>
                <p:nvPr/>
              </p:nvSpPr>
              <p:spPr bwMode="auto">
                <a:xfrm>
                  <a:off x="4933949" y="4413250"/>
                  <a:ext cx="19050" cy="44450"/>
                </a:xfrm>
                <a:custGeom>
                  <a:avLst/>
                  <a:gdLst>
                    <a:gd name="T0" fmla="*/ 0 w 5"/>
                    <a:gd name="T1" fmla="*/ 12 h 12"/>
                    <a:gd name="T2" fmla="*/ 2 w 5"/>
                    <a:gd name="T3" fmla="*/ 12 h 12"/>
                    <a:gd name="T4" fmla="*/ 5 w 5"/>
                    <a:gd name="T5" fmla="*/ 1 h 12"/>
                    <a:gd name="T6" fmla="*/ 4 w 5"/>
                    <a:gd name="T7" fmla="*/ 0 h 12"/>
                    <a:gd name="T8" fmla="*/ 0 w 5"/>
                    <a:gd name="T9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2">
                      <a:moveTo>
                        <a:pt x="0" y="12"/>
                      </a:moveTo>
                      <a:cubicBezTo>
                        <a:pt x="0" y="12"/>
                        <a:pt x="1" y="12"/>
                        <a:pt x="2" y="1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4" y="0"/>
                        <a:pt x="4" y="0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33" name="Freeform 113"/>
                <p:cNvSpPr>
                  <a:spLocks/>
                </p:cNvSpPr>
                <p:nvPr/>
              </p:nvSpPr>
              <p:spPr bwMode="auto">
                <a:xfrm>
                  <a:off x="4686299" y="4292600"/>
                  <a:ext cx="33337" cy="41275"/>
                </a:xfrm>
                <a:custGeom>
                  <a:avLst/>
                  <a:gdLst>
                    <a:gd name="T0" fmla="*/ 0 w 9"/>
                    <a:gd name="T1" fmla="*/ 10 h 11"/>
                    <a:gd name="T2" fmla="*/ 2 w 9"/>
                    <a:gd name="T3" fmla="*/ 11 h 11"/>
                    <a:gd name="T4" fmla="*/ 9 w 9"/>
                    <a:gd name="T5" fmla="*/ 1 h 11"/>
                    <a:gd name="T6" fmla="*/ 7 w 9"/>
                    <a:gd name="T7" fmla="*/ 0 h 11"/>
                    <a:gd name="T8" fmla="*/ 0 w 9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1">
                      <a:moveTo>
                        <a:pt x="0" y="10"/>
                      </a:moveTo>
                      <a:cubicBezTo>
                        <a:pt x="1" y="10"/>
                        <a:pt x="1" y="11"/>
                        <a:pt x="2" y="1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8" y="1"/>
                        <a:pt x="8" y="1"/>
                        <a:pt x="7" y="0"/>
                      </a:cubicBez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34" name="Freeform 114"/>
                <p:cNvSpPr>
                  <a:spLocks/>
                </p:cNvSpPr>
                <p:nvPr/>
              </p:nvSpPr>
              <p:spPr bwMode="auto">
                <a:xfrm>
                  <a:off x="5114924" y="4449763"/>
                  <a:ext cx="11112" cy="46038"/>
                </a:xfrm>
                <a:custGeom>
                  <a:avLst/>
                  <a:gdLst>
                    <a:gd name="T0" fmla="*/ 0 w 3"/>
                    <a:gd name="T1" fmla="*/ 12 h 12"/>
                    <a:gd name="T2" fmla="*/ 2 w 3"/>
                    <a:gd name="T3" fmla="*/ 12 h 12"/>
                    <a:gd name="T4" fmla="*/ 3 w 3"/>
                    <a:gd name="T5" fmla="*/ 0 h 12"/>
                    <a:gd name="T6" fmla="*/ 1 w 3"/>
                    <a:gd name="T7" fmla="*/ 0 h 12"/>
                    <a:gd name="T8" fmla="*/ 0 w 3"/>
                    <a:gd name="T9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2">
                      <a:moveTo>
                        <a:pt x="0" y="12"/>
                      </a:moveTo>
                      <a:cubicBezTo>
                        <a:pt x="1" y="12"/>
                        <a:pt x="1" y="12"/>
                        <a:pt x="2" y="12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35" name="Freeform 115"/>
                <p:cNvSpPr>
                  <a:spLocks/>
                </p:cNvSpPr>
                <p:nvPr/>
              </p:nvSpPr>
              <p:spPr bwMode="auto">
                <a:xfrm>
                  <a:off x="4760912" y="4292600"/>
                  <a:ext cx="63500" cy="93663"/>
                </a:xfrm>
                <a:custGeom>
                  <a:avLst/>
                  <a:gdLst>
                    <a:gd name="T0" fmla="*/ 0 w 17"/>
                    <a:gd name="T1" fmla="*/ 23 h 25"/>
                    <a:gd name="T2" fmla="*/ 4 w 17"/>
                    <a:gd name="T3" fmla="*/ 25 h 25"/>
                    <a:gd name="T4" fmla="*/ 17 w 17"/>
                    <a:gd name="T5" fmla="*/ 3 h 25"/>
                    <a:gd name="T6" fmla="*/ 12 w 17"/>
                    <a:gd name="T7" fmla="*/ 0 h 25"/>
                    <a:gd name="T8" fmla="*/ 0 w 17"/>
                    <a:gd name="T9" fmla="*/ 2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25">
                      <a:moveTo>
                        <a:pt x="0" y="23"/>
                      </a:moveTo>
                      <a:cubicBezTo>
                        <a:pt x="4" y="25"/>
                        <a:pt x="4" y="25"/>
                        <a:pt x="4" y="25"/>
                      </a:cubicBezTo>
                      <a:cubicBezTo>
                        <a:pt x="17" y="3"/>
                        <a:pt x="17" y="3"/>
                        <a:pt x="17" y="3"/>
                      </a:cubicBezTo>
                      <a:cubicBezTo>
                        <a:pt x="15" y="2"/>
                        <a:pt x="14" y="1"/>
                        <a:pt x="12" y="0"/>
                      </a:cubicBez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445" name="Group 444"/>
              <p:cNvGrpSpPr/>
              <p:nvPr/>
            </p:nvGrpSpPr>
            <p:grpSpPr>
              <a:xfrm>
                <a:off x="8602398" y="1758200"/>
                <a:ext cx="2202503" cy="2196529"/>
                <a:chOff x="4335462" y="2736850"/>
                <a:chExt cx="1755775" cy="1751013"/>
              </a:xfrm>
            </p:grpSpPr>
            <p:sp>
              <p:nvSpPr>
                <p:cNvPr id="446" name="Oval 41"/>
                <p:cNvSpPr>
                  <a:spLocks noChangeArrowheads="1"/>
                </p:cNvSpPr>
                <p:nvPr/>
              </p:nvSpPr>
              <p:spPr bwMode="auto">
                <a:xfrm>
                  <a:off x="5175249" y="2736850"/>
                  <a:ext cx="71437" cy="74613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7" name="Oval 42"/>
                <p:cNvSpPr>
                  <a:spLocks noChangeArrowheads="1"/>
                </p:cNvSpPr>
                <p:nvPr/>
              </p:nvSpPr>
              <p:spPr bwMode="auto">
                <a:xfrm>
                  <a:off x="5175249" y="4413250"/>
                  <a:ext cx="71437" cy="74613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8" name="Oval 43"/>
                <p:cNvSpPr>
                  <a:spLocks noChangeArrowheads="1"/>
                </p:cNvSpPr>
                <p:nvPr/>
              </p:nvSpPr>
              <p:spPr bwMode="auto">
                <a:xfrm>
                  <a:off x="6015037" y="3571875"/>
                  <a:ext cx="76200" cy="76200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9" name="Oval 44"/>
                <p:cNvSpPr>
                  <a:spLocks noChangeArrowheads="1"/>
                </p:cNvSpPr>
                <p:nvPr/>
              </p:nvSpPr>
              <p:spPr bwMode="auto">
                <a:xfrm>
                  <a:off x="4335462" y="3571875"/>
                  <a:ext cx="71437" cy="76200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00110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F1C40F"/>
      </a:dk2>
      <a:lt2>
        <a:srgbClr val="F47C20"/>
      </a:lt2>
      <a:accent1>
        <a:srgbClr val="E74C3C"/>
      </a:accent1>
      <a:accent2>
        <a:srgbClr val="9F1C38"/>
      </a:accent2>
      <a:accent3>
        <a:srgbClr val="2C3E50"/>
      </a:accent3>
      <a:accent4>
        <a:srgbClr val="1C75BC"/>
      </a:accent4>
      <a:accent5>
        <a:srgbClr val="20BECE"/>
      </a:accent5>
      <a:accent6>
        <a:srgbClr val="16A085"/>
      </a:accent6>
      <a:hlink>
        <a:srgbClr val="002335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5411</TotalTime>
  <Words>250</Words>
  <Application>Microsoft Macintosh PowerPoint</Application>
  <PresentationFormat>Custom</PresentationFormat>
  <Paragraphs>51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Office Theme</vt:lpstr>
      <vt:lpstr>Daily Routine Management Concept</vt:lpstr>
      <vt:lpstr>Daily Routine Management Concept</vt:lpstr>
      <vt:lpstr>Daily Routine Management Concept</vt:lpstr>
      <vt:lpstr>Daily Routine Management Concept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125</cp:revision>
  <dcterms:created xsi:type="dcterms:W3CDTF">2013-09-12T13:05:01Z</dcterms:created>
  <dcterms:modified xsi:type="dcterms:W3CDTF">2016-06-13T09:36:08Z</dcterms:modified>
</cp:coreProperties>
</file>