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6"/>
  </p:notesMasterIdLst>
  <p:sldIdLst>
    <p:sldId id="277" r:id="rId3"/>
    <p:sldId id="275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81AE"/>
    <a:srgbClr val="F79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4" d="100"/>
          <a:sy n="104" d="100"/>
        </p:scale>
        <p:origin x="90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281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56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81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97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806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08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345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17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25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9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307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981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em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-1" y="1296612"/>
            <a:ext cx="12188825" cy="675016"/>
          </a:xfrm>
          <a:prstGeom prst="rect">
            <a:avLst/>
          </a:prstGeom>
          <a:solidFill>
            <a:schemeClr val="bg1">
              <a:lumMod val="8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1" name="Rectangle 6"/>
          <p:cNvSpPr/>
          <p:nvPr/>
        </p:nvSpPr>
        <p:spPr>
          <a:xfrm flipH="1" flipV="1">
            <a:off x="1774437" y="1817424"/>
            <a:ext cx="8285378" cy="1675219"/>
          </a:xfrm>
          <a:custGeom>
            <a:avLst/>
            <a:gdLst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3505200 h 3505200"/>
              <a:gd name="connsiteX4" fmla="*/ 0 w 6324600"/>
              <a:gd name="connsiteY4" fmla="*/ 0 h 3505200"/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0 h 3505200"/>
              <a:gd name="connsiteX0" fmla="*/ 6324600 w 6416040"/>
              <a:gd name="connsiteY0" fmla="*/ 3505200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2327787 w 6416040"/>
              <a:gd name="connsiteY0" fmla="*/ 1941871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3" fmla="*/ 0 w 6416040"/>
              <a:gd name="connsiteY3" fmla="*/ 0 h 3596640"/>
              <a:gd name="connsiteX0" fmla="*/ 6416040 w 6507480"/>
              <a:gd name="connsiteY0" fmla="*/ 359664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1563821 w 6507480"/>
              <a:gd name="connsiteY0" fmla="*/ 305095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0 w 6507480"/>
              <a:gd name="connsiteY0" fmla="*/ 0 h 3688080"/>
              <a:gd name="connsiteX1" fmla="*/ 6324600 w 6507480"/>
              <a:gd name="connsiteY1" fmla="*/ 0 h 3688080"/>
              <a:gd name="connsiteX2" fmla="*/ 6507480 w 6507480"/>
              <a:gd name="connsiteY2" fmla="*/ 3688080 h 3688080"/>
              <a:gd name="connsiteX0" fmla="*/ 0 w 6324600"/>
              <a:gd name="connsiteY0" fmla="*/ 0 h 2168996"/>
              <a:gd name="connsiteX1" fmla="*/ 6324600 w 6324600"/>
              <a:gd name="connsiteY1" fmla="*/ 0 h 2168996"/>
              <a:gd name="connsiteX2" fmla="*/ 6242009 w 6324600"/>
              <a:gd name="connsiteY2" fmla="*/ 2168996 h 2168996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7057136"/>
              <a:gd name="connsiteY0" fmla="*/ 0 h 2589105"/>
              <a:gd name="connsiteX1" fmla="*/ 6324600 w 7057136"/>
              <a:gd name="connsiteY1" fmla="*/ 0 h 2589105"/>
              <a:gd name="connsiteX2" fmla="*/ 6522228 w 7057136"/>
              <a:gd name="connsiteY2" fmla="*/ 2404970 h 2589105"/>
              <a:gd name="connsiteX0" fmla="*/ 0 w 6522228"/>
              <a:gd name="connsiteY0" fmla="*/ 0 h 2884378"/>
              <a:gd name="connsiteX1" fmla="*/ 6324600 w 6522228"/>
              <a:gd name="connsiteY1" fmla="*/ 0 h 2884378"/>
              <a:gd name="connsiteX2" fmla="*/ 6522228 w 6522228"/>
              <a:gd name="connsiteY2" fmla="*/ 2404970 h 2884378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6839285"/>
              <a:gd name="connsiteY0" fmla="*/ 178145 h 2583115"/>
              <a:gd name="connsiteX1" fmla="*/ 6324600 w 6839285"/>
              <a:gd name="connsiteY1" fmla="*/ 178145 h 2583115"/>
              <a:gd name="connsiteX2" fmla="*/ 6522228 w 6839285"/>
              <a:gd name="connsiteY2" fmla="*/ 2583115 h 2583115"/>
              <a:gd name="connsiteX0" fmla="*/ 0 w 6522228"/>
              <a:gd name="connsiteY0" fmla="*/ 0 h 2404970"/>
              <a:gd name="connsiteX1" fmla="*/ 3699387 w 6522228"/>
              <a:gd name="connsiteY1" fmla="*/ 575187 h 2404970"/>
              <a:gd name="connsiteX2" fmla="*/ 6522228 w 6522228"/>
              <a:gd name="connsiteY2" fmla="*/ 2404970 h 2404970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6310 h 2411280"/>
              <a:gd name="connsiteX1" fmla="*/ 4628535 w 6522228"/>
              <a:gd name="connsiteY1" fmla="*/ 552000 h 2411280"/>
              <a:gd name="connsiteX2" fmla="*/ 6522228 w 6522228"/>
              <a:gd name="connsiteY2" fmla="*/ 2411280 h 2411280"/>
              <a:gd name="connsiteX0" fmla="*/ 0 w 6522228"/>
              <a:gd name="connsiteY0" fmla="*/ 5347 h 2410317"/>
              <a:gd name="connsiteX1" fmla="*/ 4023851 w 6522228"/>
              <a:gd name="connsiteY1" fmla="*/ 595282 h 2410317"/>
              <a:gd name="connsiteX2" fmla="*/ 6522228 w 6522228"/>
              <a:gd name="connsiteY2" fmla="*/ 2410317 h 2410317"/>
              <a:gd name="connsiteX0" fmla="*/ 0 w 6509203"/>
              <a:gd name="connsiteY0" fmla="*/ 163951 h 1949489"/>
              <a:gd name="connsiteX1" fmla="*/ 4010826 w 6509203"/>
              <a:gd name="connsiteY1" fmla="*/ 134454 h 1949489"/>
              <a:gd name="connsiteX2" fmla="*/ 6509203 w 6509203"/>
              <a:gd name="connsiteY2" fmla="*/ 1949489 h 1949489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0655 h 1678206"/>
              <a:gd name="connsiteX1" fmla="*/ 4062921 w 6535251"/>
              <a:gd name="connsiteY1" fmla="*/ 335120 h 1678206"/>
              <a:gd name="connsiteX2" fmla="*/ 6535251 w 6535251"/>
              <a:gd name="connsiteY2" fmla="*/ 1678206 h 1678206"/>
              <a:gd name="connsiteX0" fmla="*/ 0 w 6535251"/>
              <a:gd name="connsiteY0" fmla="*/ 3375 h 1670926"/>
              <a:gd name="connsiteX1" fmla="*/ 4128041 w 6535251"/>
              <a:gd name="connsiteY1" fmla="*/ 637556 h 1670926"/>
              <a:gd name="connsiteX2" fmla="*/ 6535251 w 6535251"/>
              <a:gd name="connsiteY2" fmla="*/ 1670926 h 1670926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5251" h="1675219">
                <a:moveTo>
                  <a:pt x="0" y="7668"/>
                </a:moveTo>
                <a:cubicBezTo>
                  <a:pt x="618613" y="-36578"/>
                  <a:pt x="2934640" y="113201"/>
                  <a:pt x="4023848" y="391126"/>
                </a:cubicBezTo>
                <a:cubicBezTo>
                  <a:pt x="5113057" y="669051"/>
                  <a:pt x="6017867" y="1075450"/>
                  <a:pt x="6535251" y="1675219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2" name="Rectangle 6"/>
          <p:cNvSpPr/>
          <p:nvPr/>
        </p:nvSpPr>
        <p:spPr>
          <a:xfrm flipH="1">
            <a:off x="1774437" y="3909241"/>
            <a:ext cx="8285378" cy="1675219"/>
          </a:xfrm>
          <a:custGeom>
            <a:avLst/>
            <a:gdLst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3505200 h 3505200"/>
              <a:gd name="connsiteX4" fmla="*/ 0 w 6324600"/>
              <a:gd name="connsiteY4" fmla="*/ 0 h 3505200"/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0 h 3505200"/>
              <a:gd name="connsiteX0" fmla="*/ 6324600 w 6416040"/>
              <a:gd name="connsiteY0" fmla="*/ 3505200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2327787 w 6416040"/>
              <a:gd name="connsiteY0" fmla="*/ 1941871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3" fmla="*/ 0 w 6416040"/>
              <a:gd name="connsiteY3" fmla="*/ 0 h 3596640"/>
              <a:gd name="connsiteX0" fmla="*/ 6416040 w 6507480"/>
              <a:gd name="connsiteY0" fmla="*/ 359664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1563821 w 6507480"/>
              <a:gd name="connsiteY0" fmla="*/ 305095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0 w 6507480"/>
              <a:gd name="connsiteY0" fmla="*/ 0 h 3688080"/>
              <a:gd name="connsiteX1" fmla="*/ 6324600 w 6507480"/>
              <a:gd name="connsiteY1" fmla="*/ 0 h 3688080"/>
              <a:gd name="connsiteX2" fmla="*/ 6507480 w 6507480"/>
              <a:gd name="connsiteY2" fmla="*/ 3688080 h 3688080"/>
              <a:gd name="connsiteX0" fmla="*/ 0 w 6324600"/>
              <a:gd name="connsiteY0" fmla="*/ 0 h 2168996"/>
              <a:gd name="connsiteX1" fmla="*/ 6324600 w 6324600"/>
              <a:gd name="connsiteY1" fmla="*/ 0 h 2168996"/>
              <a:gd name="connsiteX2" fmla="*/ 6242009 w 6324600"/>
              <a:gd name="connsiteY2" fmla="*/ 2168996 h 2168996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7057136"/>
              <a:gd name="connsiteY0" fmla="*/ 0 h 2589105"/>
              <a:gd name="connsiteX1" fmla="*/ 6324600 w 7057136"/>
              <a:gd name="connsiteY1" fmla="*/ 0 h 2589105"/>
              <a:gd name="connsiteX2" fmla="*/ 6522228 w 7057136"/>
              <a:gd name="connsiteY2" fmla="*/ 2404970 h 2589105"/>
              <a:gd name="connsiteX0" fmla="*/ 0 w 6522228"/>
              <a:gd name="connsiteY0" fmla="*/ 0 h 2884378"/>
              <a:gd name="connsiteX1" fmla="*/ 6324600 w 6522228"/>
              <a:gd name="connsiteY1" fmla="*/ 0 h 2884378"/>
              <a:gd name="connsiteX2" fmla="*/ 6522228 w 6522228"/>
              <a:gd name="connsiteY2" fmla="*/ 2404970 h 2884378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6839285"/>
              <a:gd name="connsiteY0" fmla="*/ 178145 h 2583115"/>
              <a:gd name="connsiteX1" fmla="*/ 6324600 w 6839285"/>
              <a:gd name="connsiteY1" fmla="*/ 178145 h 2583115"/>
              <a:gd name="connsiteX2" fmla="*/ 6522228 w 6839285"/>
              <a:gd name="connsiteY2" fmla="*/ 2583115 h 2583115"/>
              <a:gd name="connsiteX0" fmla="*/ 0 w 6522228"/>
              <a:gd name="connsiteY0" fmla="*/ 0 h 2404970"/>
              <a:gd name="connsiteX1" fmla="*/ 3699387 w 6522228"/>
              <a:gd name="connsiteY1" fmla="*/ 575187 h 2404970"/>
              <a:gd name="connsiteX2" fmla="*/ 6522228 w 6522228"/>
              <a:gd name="connsiteY2" fmla="*/ 2404970 h 2404970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6310 h 2411280"/>
              <a:gd name="connsiteX1" fmla="*/ 4628535 w 6522228"/>
              <a:gd name="connsiteY1" fmla="*/ 552000 h 2411280"/>
              <a:gd name="connsiteX2" fmla="*/ 6522228 w 6522228"/>
              <a:gd name="connsiteY2" fmla="*/ 2411280 h 2411280"/>
              <a:gd name="connsiteX0" fmla="*/ 0 w 6522228"/>
              <a:gd name="connsiteY0" fmla="*/ 5347 h 2410317"/>
              <a:gd name="connsiteX1" fmla="*/ 4023851 w 6522228"/>
              <a:gd name="connsiteY1" fmla="*/ 595282 h 2410317"/>
              <a:gd name="connsiteX2" fmla="*/ 6522228 w 6522228"/>
              <a:gd name="connsiteY2" fmla="*/ 2410317 h 2410317"/>
              <a:gd name="connsiteX0" fmla="*/ 0 w 6509203"/>
              <a:gd name="connsiteY0" fmla="*/ 163951 h 1949489"/>
              <a:gd name="connsiteX1" fmla="*/ 4010826 w 6509203"/>
              <a:gd name="connsiteY1" fmla="*/ 134454 h 1949489"/>
              <a:gd name="connsiteX2" fmla="*/ 6509203 w 6509203"/>
              <a:gd name="connsiteY2" fmla="*/ 1949489 h 1949489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0655 h 1678206"/>
              <a:gd name="connsiteX1" fmla="*/ 4062921 w 6535251"/>
              <a:gd name="connsiteY1" fmla="*/ 335120 h 1678206"/>
              <a:gd name="connsiteX2" fmla="*/ 6535251 w 6535251"/>
              <a:gd name="connsiteY2" fmla="*/ 1678206 h 1678206"/>
              <a:gd name="connsiteX0" fmla="*/ 0 w 6535251"/>
              <a:gd name="connsiteY0" fmla="*/ 3375 h 1670926"/>
              <a:gd name="connsiteX1" fmla="*/ 4128041 w 6535251"/>
              <a:gd name="connsiteY1" fmla="*/ 637556 h 1670926"/>
              <a:gd name="connsiteX2" fmla="*/ 6535251 w 6535251"/>
              <a:gd name="connsiteY2" fmla="*/ 1670926 h 1670926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5251" h="1675219">
                <a:moveTo>
                  <a:pt x="0" y="7668"/>
                </a:moveTo>
                <a:cubicBezTo>
                  <a:pt x="618613" y="-36578"/>
                  <a:pt x="2934640" y="113201"/>
                  <a:pt x="4023848" y="391126"/>
                </a:cubicBezTo>
                <a:cubicBezTo>
                  <a:pt x="5113057" y="669051"/>
                  <a:pt x="6017867" y="1075450"/>
                  <a:pt x="6535251" y="1675219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Funnel Diagram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2707158" y="2651043"/>
            <a:ext cx="403269" cy="403269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374251" y="3352800"/>
            <a:ext cx="366608" cy="366608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2908622" y="3989791"/>
            <a:ext cx="403269" cy="403269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78690" y="3122892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3123530" y="4455609"/>
            <a:ext cx="187484" cy="18748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633672" y="3994092"/>
            <a:ext cx="403269" cy="403269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4148330" y="3305321"/>
            <a:ext cx="366608" cy="366608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3480848" y="3001177"/>
            <a:ext cx="366608" cy="366608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4768398" y="3276600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4879839" y="3650087"/>
            <a:ext cx="137160" cy="137160"/>
          </a:xfrm>
          <a:prstGeom prst="ellips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3980739" y="3801397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4811258" y="4058566"/>
            <a:ext cx="137160" cy="137160"/>
          </a:xfrm>
          <a:prstGeom prst="ellipse">
            <a:avLst/>
          </a:prstGeom>
          <a:solidFill>
            <a:schemeClr val="accent3"/>
          </a:solidFill>
          <a:ln w="3175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3948860" y="2982343"/>
            <a:ext cx="137160" cy="137160"/>
          </a:xfrm>
          <a:prstGeom prst="ellips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3492405" y="3856932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4524525" y="3678879"/>
            <a:ext cx="137160" cy="137160"/>
          </a:xfrm>
          <a:prstGeom prst="ellips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3912159" y="3398128"/>
            <a:ext cx="137160" cy="137160"/>
          </a:xfrm>
          <a:prstGeom prst="ellips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4131336" y="4236461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4257638" y="3054312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3157902" y="3459479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2380663" y="2348869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2431576" y="3909618"/>
            <a:ext cx="274321" cy="274321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229942" y="2808099"/>
            <a:ext cx="403269" cy="403269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1920984" y="2628446"/>
            <a:ext cx="187484" cy="18748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829800" y="3322846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078953" y="4288819"/>
            <a:ext cx="366608" cy="366608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1778506" y="4334964"/>
            <a:ext cx="137160" cy="137160"/>
          </a:xfrm>
          <a:prstGeom prst="ellipse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782448" y="4574239"/>
            <a:ext cx="274321" cy="274321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1796762" y="4081648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007104" y="4800600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847086" y="5156731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6094326" y="3376577"/>
            <a:ext cx="333280" cy="33328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6673739" y="3398553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547924" y="3779873"/>
            <a:ext cx="226712" cy="226712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5713949" y="3706837"/>
            <a:ext cx="403269" cy="403269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5526465" y="3606112"/>
            <a:ext cx="187484" cy="18748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350740" y="3893229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5426378" y="3363437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5200143" y="3215962"/>
            <a:ext cx="137160" cy="13716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5241693" y="3391426"/>
            <a:ext cx="137160" cy="137160"/>
          </a:xfrm>
          <a:prstGeom prst="ellipse">
            <a:avLst/>
          </a:prstGeom>
          <a:solidFill>
            <a:schemeClr val="accent3"/>
          </a:solidFill>
          <a:ln w="3175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7518543" y="3492380"/>
            <a:ext cx="333280" cy="33328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8175300" y="3487399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8415702" y="3658745"/>
            <a:ext cx="274321" cy="274321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7221853" y="3721801"/>
            <a:ext cx="226712" cy="226712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929163" y="3482341"/>
            <a:ext cx="137160" cy="137160"/>
          </a:xfrm>
          <a:prstGeom prst="ellipse">
            <a:avLst/>
          </a:prstGeom>
          <a:solidFill>
            <a:schemeClr val="accent3"/>
          </a:solidFill>
          <a:ln w="3175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7290349" y="3437814"/>
            <a:ext cx="187484" cy="18748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861223" y="3784532"/>
            <a:ext cx="187484" cy="18748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9636165" y="3575049"/>
            <a:ext cx="273058" cy="273058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8742211" y="3546378"/>
            <a:ext cx="330400" cy="3304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686475" y="2147235"/>
            <a:ext cx="7828318" cy="2840849"/>
            <a:chOff x="1686475" y="2147235"/>
            <a:chExt cx="7828318" cy="2840849"/>
          </a:xfrm>
        </p:grpSpPr>
        <p:sp>
          <p:nvSpPr>
            <p:cNvPr id="3" name="Oval 2"/>
            <p:cNvSpPr>
              <a:spLocks noChangeAspect="1"/>
            </p:cNvSpPr>
            <p:nvPr/>
          </p:nvSpPr>
          <p:spPr>
            <a:xfrm>
              <a:off x="1827212" y="2147235"/>
              <a:ext cx="403269" cy="40326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2939939" y="3741416"/>
              <a:ext cx="187484" cy="1874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4297610" y="3900857"/>
              <a:ext cx="333280" cy="33328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584789" y="3442988"/>
              <a:ext cx="226712" cy="22671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3526992" y="4455609"/>
              <a:ext cx="137160" cy="13716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4533122" y="3103958"/>
              <a:ext cx="226712" cy="22671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962154" y="3657600"/>
              <a:ext cx="403269" cy="40326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2758493" y="3175540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1755823" y="2942993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3154733" y="2722188"/>
              <a:ext cx="137160" cy="13716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2441623" y="2606040"/>
              <a:ext cx="137160" cy="13716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439240" y="4800600"/>
              <a:ext cx="187484" cy="1874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2609904" y="4249401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1686475" y="4684290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188280" y="3794759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5737753" y="3359782"/>
              <a:ext cx="226712" cy="22671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496847" y="3581141"/>
              <a:ext cx="137160" cy="13716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5196917" y="3613909"/>
              <a:ext cx="226712" cy="22671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7958502" y="3688079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8406202" y="3494065"/>
              <a:ext cx="137160" cy="13716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6923728" y="3400562"/>
              <a:ext cx="274321" cy="27432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9214429" y="3561396"/>
              <a:ext cx="300364" cy="30036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3" name="Oval 72"/>
          <p:cNvSpPr>
            <a:spLocks noChangeAspect="1"/>
          </p:cNvSpPr>
          <p:nvPr/>
        </p:nvSpPr>
        <p:spPr>
          <a:xfrm>
            <a:off x="5042011" y="3893890"/>
            <a:ext cx="226712" cy="226712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984246" y="1315614"/>
            <a:ext cx="1816010" cy="66573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 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34009" y="1315614"/>
            <a:ext cx="1749637" cy="66573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89093" y="1315614"/>
            <a:ext cx="1727538" cy="66573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0034302" y="1315614"/>
            <a:ext cx="2154522" cy="66573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224264" y="5364056"/>
            <a:ext cx="1816010" cy="112112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this text.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here.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888002" y="4662167"/>
            <a:ext cx="1816010" cy="112112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this text.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here.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857320" y="4252044"/>
            <a:ext cx="1816010" cy="112112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this text.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here.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ight Arrow 96"/>
          <p:cNvSpPr/>
          <p:nvPr/>
        </p:nvSpPr>
        <p:spPr>
          <a:xfrm>
            <a:off x="188739" y="3037419"/>
            <a:ext cx="1507402" cy="128292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ight Arrow 97"/>
          <p:cNvSpPr/>
          <p:nvPr/>
        </p:nvSpPr>
        <p:spPr>
          <a:xfrm>
            <a:off x="10341856" y="3037419"/>
            <a:ext cx="1507402" cy="128292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98" y="945285"/>
            <a:ext cx="3889770" cy="218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81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13753</TotalTime>
  <Words>148</Words>
  <Application>Microsoft Office PowerPoint</Application>
  <PresentationFormat>Custom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Innovation Funnel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74</cp:revision>
  <dcterms:created xsi:type="dcterms:W3CDTF">2013-09-12T13:05:01Z</dcterms:created>
  <dcterms:modified xsi:type="dcterms:W3CDTF">2015-01-21T19:35:31Z</dcterms:modified>
</cp:coreProperties>
</file>