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80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01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83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79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65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4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5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56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26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36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32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908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3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4CB70060-53ED-8D77-77E3-D557677E0AEA}"/>
              </a:ext>
            </a:extLst>
          </p:cNvPr>
          <p:cNvSpPr/>
          <p:nvPr/>
        </p:nvSpPr>
        <p:spPr>
          <a:xfrm>
            <a:off x="9933993" y="6132426"/>
            <a:ext cx="1661107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8B3AF-E023-B571-C8F2-9C092DDC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Cascade Arrows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6D4D1B7-0BA1-DE1F-572A-9ED2A4DBFAD4}"/>
              </a:ext>
            </a:extLst>
          </p:cNvPr>
          <p:cNvGrpSpPr/>
          <p:nvPr/>
        </p:nvGrpSpPr>
        <p:grpSpPr>
          <a:xfrm>
            <a:off x="3272899" y="2832625"/>
            <a:ext cx="2587166" cy="1779986"/>
            <a:chOff x="3604012" y="2758671"/>
            <a:chExt cx="2534211" cy="189013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055746-1F5E-A730-CC39-50FAAD19DD9A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BB0ED4B-6525-9EDE-A317-AF69160BC50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C5D936-30E2-248A-B459-6E4F93FC66BC}"/>
              </a:ext>
            </a:extLst>
          </p:cNvPr>
          <p:cNvGrpSpPr/>
          <p:nvPr/>
        </p:nvGrpSpPr>
        <p:grpSpPr>
          <a:xfrm>
            <a:off x="5760944" y="3427203"/>
            <a:ext cx="2587166" cy="1779986"/>
            <a:chOff x="3604012" y="2758671"/>
            <a:chExt cx="2534211" cy="189013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D5A92F2-CB39-993C-C273-0648DDC6941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FF3A955-51F4-A5E0-E06A-F6CD374BD258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D4AC268-3CB7-6C35-5E40-C1FFA6F949D9}"/>
              </a:ext>
            </a:extLst>
          </p:cNvPr>
          <p:cNvGrpSpPr/>
          <p:nvPr/>
        </p:nvGrpSpPr>
        <p:grpSpPr>
          <a:xfrm>
            <a:off x="8238148" y="4093538"/>
            <a:ext cx="2587166" cy="1779986"/>
            <a:chOff x="3604012" y="2758671"/>
            <a:chExt cx="2534211" cy="189013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A6E9B2-B6D4-513D-1FEE-055C3409F5A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522E9-C592-B9A9-57C2-264039D3037E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0A6A6B3-7B73-99A7-A207-44C40AE8BDD1}"/>
              </a:ext>
            </a:extLst>
          </p:cNvPr>
          <p:cNvGrpSpPr/>
          <p:nvPr/>
        </p:nvGrpSpPr>
        <p:grpSpPr>
          <a:xfrm>
            <a:off x="1170262" y="2256189"/>
            <a:ext cx="2300469" cy="1959789"/>
            <a:chOff x="1268541" y="2161799"/>
            <a:chExt cx="2300469" cy="195978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C6B9277-42FF-2394-CA1D-8EDADE9EAA93}"/>
                </a:ext>
              </a:extLst>
            </p:cNvPr>
            <p:cNvSpPr/>
            <p:nvPr/>
          </p:nvSpPr>
          <p:spPr>
            <a:xfrm rot="20735247">
              <a:off x="1306041" y="2238079"/>
              <a:ext cx="2262969" cy="668860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656C0DE-81E5-525E-580A-D56E783174D8}"/>
                </a:ext>
              </a:extLst>
            </p:cNvPr>
            <p:cNvSpPr/>
            <p:nvPr/>
          </p:nvSpPr>
          <p:spPr>
            <a:xfrm>
              <a:off x="1268541" y="2161799"/>
              <a:ext cx="1968419" cy="1959789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  <a:gd name="connsiteX0" fmla="*/ 174733 w 1644304"/>
                <a:gd name="connsiteY0" fmla="*/ 2611 h 1892450"/>
                <a:gd name="connsiteX1" fmla="*/ 1644304 w 1644304"/>
                <a:gd name="connsiteY1" fmla="*/ 1439526 h 1892450"/>
                <a:gd name="connsiteX2" fmla="*/ 194623 w 1644304"/>
                <a:gd name="connsiteY2" fmla="*/ 1804788 h 1892450"/>
                <a:gd name="connsiteX3" fmla="*/ 174733 w 1644304"/>
                <a:gd name="connsiteY3" fmla="*/ 2611 h 1892450"/>
                <a:gd name="connsiteX0" fmla="*/ 458558 w 1928129"/>
                <a:gd name="connsiteY0" fmla="*/ 2611 h 2167516"/>
                <a:gd name="connsiteX1" fmla="*/ 1928129 w 1928129"/>
                <a:gd name="connsiteY1" fmla="*/ 1439526 h 2167516"/>
                <a:gd name="connsiteX2" fmla="*/ 478448 w 1928129"/>
                <a:gd name="connsiteY2" fmla="*/ 1804788 h 2167516"/>
                <a:gd name="connsiteX3" fmla="*/ 458558 w 1928129"/>
                <a:gd name="connsiteY3" fmla="*/ 2611 h 21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8129" h="2167516">
                  <a:moveTo>
                    <a:pt x="458558" y="2611"/>
                  </a:moveTo>
                  <a:cubicBezTo>
                    <a:pt x="700172" y="-58266"/>
                    <a:pt x="1438272" y="960554"/>
                    <a:pt x="1928129" y="1439526"/>
                  </a:cubicBezTo>
                  <a:cubicBezTo>
                    <a:pt x="1813829" y="1755212"/>
                    <a:pt x="1407367" y="2670705"/>
                    <a:pt x="478448" y="1804788"/>
                  </a:cubicBezTo>
                  <a:cubicBezTo>
                    <a:pt x="-450471" y="938871"/>
                    <a:pt x="216944" y="63488"/>
                    <a:pt x="458558" y="26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B9BE58-DCEA-5A6B-4402-25AAF7FAC266}"/>
              </a:ext>
            </a:extLst>
          </p:cNvPr>
          <p:cNvGrpSpPr/>
          <p:nvPr/>
        </p:nvGrpSpPr>
        <p:grpSpPr>
          <a:xfrm>
            <a:off x="1091688" y="1158397"/>
            <a:ext cx="2670161" cy="1882023"/>
            <a:chOff x="1978263" y="1052736"/>
            <a:chExt cx="2615508" cy="2161145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5EA1DF42-E62D-40AD-87E2-EEDFE3F76B43}"/>
                </a:ext>
              </a:extLst>
            </p:cNvPr>
            <p:cNvSpPr/>
            <p:nvPr/>
          </p:nvSpPr>
          <p:spPr>
            <a:xfrm>
              <a:off x="2529933" y="1334118"/>
              <a:ext cx="1512168" cy="1879763"/>
            </a:xfrm>
            <a:prstGeom prst="downArrow">
              <a:avLst>
                <a:gd name="adj1" fmla="val 56502"/>
                <a:gd name="adj2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16F4C2A-7ED0-048F-BCD5-BA3B3DD12B70}"/>
                </a:ext>
              </a:extLst>
            </p:cNvPr>
            <p:cNvSpPr/>
            <p:nvPr/>
          </p:nvSpPr>
          <p:spPr>
            <a:xfrm>
              <a:off x="2698636" y="1418897"/>
              <a:ext cx="1174762" cy="1676316"/>
            </a:xfrm>
            <a:prstGeom prst="downArrow">
              <a:avLst>
                <a:gd name="adj1" fmla="val 56502"/>
                <a:gd name="adj2" fmla="val 48669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13000"/>
                  </a:schemeClr>
                </a:gs>
                <a:gs pos="91000">
                  <a:schemeClr val="accent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0C0982-F189-EA75-37AF-2A466FBB0DD3}"/>
                </a:ext>
              </a:extLst>
            </p:cNvPr>
            <p:cNvGrpSpPr/>
            <p:nvPr/>
          </p:nvGrpSpPr>
          <p:grpSpPr>
            <a:xfrm>
              <a:off x="1978263" y="1052736"/>
              <a:ext cx="2615508" cy="545491"/>
              <a:chOff x="1629916" y="1052736"/>
              <a:chExt cx="3159798" cy="54549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4AF2C6-8E49-1BD7-1D90-91EEF2B24F3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648453-04E5-50B6-26C8-1AC708BCD11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209116-1200-1D47-AB3D-EA9FAEA431CD}"/>
              </a:ext>
            </a:extLst>
          </p:cNvPr>
          <p:cNvGrpSpPr/>
          <p:nvPr/>
        </p:nvGrpSpPr>
        <p:grpSpPr>
          <a:xfrm>
            <a:off x="3536783" y="1158397"/>
            <a:ext cx="2670161" cy="2499382"/>
            <a:chOff x="4100976" y="1052736"/>
            <a:chExt cx="2615508" cy="2870065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E80FE16-5A57-11C0-2566-383ADA951119}"/>
                </a:ext>
              </a:extLst>
            </p:cNvPr>
            <p:cNvSpPr/>
            <p:nvPr/>
          </p:nvSpPr>
          <p:spPr>
            <a:xfrm>
              <a:off x="4652646" y="1334118"/>
              <a:ext cx="1512168" cy="2588683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/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E907065E-4D4D-DA5F-E13C-DEBF63B92723}"/>
                </a:ext>
              </a:extLst>
            </p:cNvPr>
            <p:cNvSpPr/>
            <p:nvPr/>
          </p:nvSpPr>
          <p:spPr>
            <a:xfrm>
              <a:off x="4821349" y="1421763"/>
              <a:ext cx="1174762" cy="2392146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  <a:alpha val="13000"/>
                  </a:schemeClr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948D98-FD38-CFFD-4BCF-53BE77E2053D}"/>
                </a:ext>
              </a:extLst>
            </p:cNvPr>
            <p:cNvGrpSpPr/>
            <p:nvPr/>
          </p:nvGrpSpPr>
          <p:grpSpPr>
            <a:xfrm>
              <a:off x="4100976" y="1052736"/>
              <a:ext cx="2615508" cy="545491"/>
              <a:chOff x="1629916" y="1052736"/>
              <a:chExt cx="3159798" cy="54549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9AFE56-2FBC-68EA-1EB6-38C016DA8A5D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796913-7CCB-8542-9AF5-50F6DCDA7840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5B2046-7F8F-8D3D-0924-DFD6DFA8E714}"/>
              </a:ext>
            </a:extLst>
          </p:cNvPr>
          <p:cNvGrpSpPr/>
          <p:nvPr/>
        </p:nvGrpSpPr>
        <p:grpSpPr>
          <a:xfrm>
            <a:off x="5981879" y="1158397"/>
            <a:ext cx="2670161" cy="3111993"/>
            <a:chOff x="6191035" y="1052736"/>
            <a:chExt cx="2615508" cy="3573532"/>
          </a:xfrm>
        </p:grpSpPr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9DD8521C-7BF2-C6E1-1E8F-8727549A4B31}"/>
                </a:ext>
              </a:extLst>
            </p:cNvPr>
            <p:cNvSpPr/>
            <p:nvPr/>
          </p:nvSpPr>
          <p:spPr>
            <a:xfrm>
              <a:off x="6742705" y="1334118"/>
              <a:ext cx="1512168" cy="3292150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4"/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2430E6A8-6531-A972-AD8A-5C69A1AEB78E}"/>
                </a:ext>
              </a:extLst>
            </p:cNvPr>
            <p:cNvSpPr/>
            <p:nvPr/>
          </p:nvSpPr>
          <p:spPr>
            <a:xfrm>
              <a:off x="6911408" y="1418898"/>
              <a:ext cx="1174762" cy="3091294"/>
            </a:xfrm>
            <a:prstGeom prst="downArrow">
              <a:avLst>
                <a:gd name="adj1" fmla="val 56502"/>
                <a:gd name="adj2" fmla="val 49105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  <a:alpha val="13000"/>
                  </a:schemeClr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56811C1-26EB-3B66-588B-FBA1077A1A9A}"/>
                </a:ext>
              </a:extLst>
            </p:cNvPr>
            <p:cNvGrpSpPr/>
            <p:nvPr/>
          </p:nvGrpSpPr>
          <p:grpSpPr>
            <a:xfrm>
              <a:off x="6191035" y="1052736"/>
              <a:ext cx="2615508" cy="545491"/>
              <a:chOff x="1629916" y="1052736"/>
              <a:chExt cx="3159798" cy="545491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0E59284-53EC-5E36-539A-8C80C8BD1C57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5A0402F-103B-D067-823B-9E711E685B41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DDB0CE-427B-D8D9-7598-1EB279798F4B}"/>
              </a:ext>
            </a:extLst>
          </p:cNvPr>
          <p:cNvGrpSpPr/>
          <p:nvPr/>
        </p:nvGrpSpPr>
        <p:grpSpPr>
          <a:xfrm>
            <a:off x="8426976" y="1158397"/>
            <a:ext cx="2670161" cy="3741160"/>
            <a:chOff x="8292554" y="1052736"/>
            <a:chExt cx="2615508" cy="4296012"/>
          </a:xfrm>
        </p:grpSpPr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B727F8C-0473-F2E1-4FF1-85EFF24659B7}"/>
                </a:ext>
              </a:extLst>
            </p:cNvPr>
            <p:cNvSpPr/>
            <p:nvPr/>
          </p:nvSpPr>
          <p:spPr>
            <a:xfrm>
              <a:off x="8844224" y="1334118"/>
              <a:ext cx="1512168" cy="4014630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3"/>
                </a:gs>
                <a:gs pos="91000">
                  <a:schemeClr val="accent3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1E8D6FD0-8F3B-5A31-9622-1C35338C4A2F}"/>
                </a:ext>
              </a:extLst>
            </p:cNvPr>
            <p:cNvSpPr/>
            <p:nvPr/>
          </p:nvSpPr>
          <p:spPr>
            <a:xfrm>
              <a:off x="9012927" y="1421763"/>
              <a:ext cx="1174762" cy="3805929"/>
            </a:xfrm>
            <a:prstGeom prst="downArrow">
              <a:avLst>
                <a:gd name="adj1" fmla="val 56502"/>
                <a:gd name="adj2" fmla="val 48509"/>
              </a:avLst>
            </a:prstGeom>
            <a:gradFill>
              <a:gsLst>
                <a:gs pos="0">
                  <a:schemeClr val="accent3">
                    <a:lumMod val="60000"/>
                    <a:lumOff val="40000"/>
                    <a:alpha val="13000"/>
                  </a:schemeClr>
                </a:gs>
                <a:gs pos="91000">
                  <a:schemeClr val="accent3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BF9B39E-EF95-AD2A-F315-9814F02B1A72}"/>
                </a:ext>
              </a:extLst>
            </p:cNvPr>
            <p:cNvGrpSpPr/>
            <p:nvPr/>
          </p:nvGrpSpPr>
          <p:grpSpPr>
            <a:xfrm>
              <a:off x="8292554" y="1052736"/>
              <a:ext cx="2615508" cy="545491"/>
              <a:chOff x="1629916" y="1052736"/>
              <a:chExt cx="3159798" cy="545491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8410D27-FDDA-238B-5745-83182C4600CC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6DBA614-492A-5C32-D264-B064A2CABC2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FE8995-6C3E-9131-890C-C2D9D26FEFDC}"/>
              </a:ext>
            </a:extLst>
          </p:cNvPr>
          <p:cNvGrpSpPr/>
          <p:nvPr/>
        </p:nvGrpSpPr>
        <p:grpSpPr>
          <a:xfrm>
            <a:off x="1220918" y="3218688"/>
            <a:ext cx="2425918" cy="796586"/>
            <a:chOff x="1073784" y="5060622"/>
            <a:chExt cx="2299336" cy="9147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5D98E2-D290-11FE-A009-F66677FDE6BB}"/>
                </a:ext>
              </a:extLst>
            </p:cNvPr>
            <p:cNvSpPr/>
            <p:nvPr/>
          </p:nvSpPr>
          <p:spPr>
            <a:xfrm>
              <a:off x="1073784" y="5452133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6CC617-DF25-F21F-D6A4-368EADF95DB2}"/>
                </a:ext>
              </a:extLst>
            </p:cNvPr>
            <p:cNvSpPr/>
            <p:nvPr/>
          </p:nvSpPr>
          <p:spPr>
            <a:xfrm>
              <a:off x="1073784" y="5060622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0CE58E-E852-C1D1-14F7-07472F29DB29}"/>
              </a:ext>
            </a:extLst>
          </p:cNvPr>
          <p:cNvGrpSpPr/>
          <p:nvPr/>
        </p:nvGrpSpPr>
        <p:grpSpPr>
          <a:xfrm>
            <a:off x="3655444" y="3841786"/>
            <a:ext cx="2425918" cy="796596"/>
            <a:chOff x="1073784" y="5060621"/>
            <a:chExt cx="2299336" cy="91474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04ABDA-C07F-0C8B-609F-87CFDADF16BA}"/>
                </a:ext>
              </a:extLst>
            </p:cNvPr>
            <p:cNvSpPr/>
            <p:nvPr/>
          </p:nvSpPr>
          <p:spPr>
            <a:xfrm>
              <a:off x="1073784" y="5452145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03C640-C4D9-E6BA-9034-6DE3BAAFEB34}"/>
                </a:ext>
              </a:extLst>
            </p:cNvPr>
            <p:cNvSpPr/>
            <p:nvPr/>
          </p:nvSpPr>
          <p:spPr>
            <a:xfrm>
              <a:off x="1073784" y="5060621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A8E4C48-C5E9-4A5C-7204-B5954798F4F0}"/>
              </a:ext>
            </a:extLst>
          </p:cNvPr>
          <p:cNvGrpSpPr/>
          <p:nvPr/>
        </p:nvGrpSpPr>
        <p:grpSpPr>
          <a:xfrm>
            <a:off x="6101084" y="4454671"/>
            <a:ext cx="2425918" cy="796588"/>
            <a:chOff x="1073784" y="5048850"/>
            <a:chExt cx="2299336" cy="9147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C1F8D9A-6BDA-E902-75F1-C9AC3BF6F4D5}"/>
                </a:ext>
              </a:extLst>
            </p:cNvPr>
            <p:cNvSpPr/>
            <p:nvPr/>
          </p:nvSpPr>
          <p:spPr>
            <a:xfrm>
              <a:off x="1073784" y="5440362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90E3D54-6185-BB13-536A-02E0BDB2E2EB}"/>
                </a:ext>
              </a:extLst>
            </p:cNvPr>
            <p:cNvSpPr/>
            <p:nvPr/>
          </p:nvSpPr>
          <p:spPr>
            <a:xfrm>
              <a:off x="1073784" y="5048850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3C15C8-629B-CE9F-E403-964B412DF8AA}"/>
              </a:ext>
            </a:extLst>
          </p:cNvPr>
          <p:cNvGrpSpPr/>
          <p:nvPr/>
        </p:nvGrpSpPr>
        <p:grpSpPr>
          <a:xfrm>
            <a:off x="8545985" y="5077754"/>
            <a:ext cx="2425918" cy="796597"/>
            <a:chOff x="1073784" y="5048848"/>
            <a:chExt cx="2299336" cy="91474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51D6A82-8228-47D1-1FEF-C4A097A99DE3}"/>
                </a:ext>
              </a:extLst>
            </p:cNvPr>
            <p:cNvSpPr/>
            <p:nvPr/>
          </p:nvSpPr>
          <p:spPr>
            <a:xfrm>
              <a:off x="1073784" y="5440374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6C017F-BED5-0488-799C-D167703BDC1A}"/>
                </a:ext>
              </a:extLst>
            </p:cNvPr>
            <p:cNvSpPr/>
            <p:nvPr/>
          </p:nvSpPr>
          <p:spPr>
            <a:xfrm>
              <a:off x="1073784" y="5048848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F1F9E036-C24B-C860-9787-B87F87058CEB}"/>
              </a:ext>
            </a:extLst>
          </p:cNvPr>
          <p:cNvSpPr txBox="1"/>
          <p:nvPr/>
        </p:nvSpPr>
        <p:spPr>
          <a:xfrm>
            <a:off x="2217457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BE86A3-9DB3-82DA-745B-941E795B0B65}"/>
              </a:ext>
            </a:extLst>
          </p:cNvPr>
          <p:cNvSpPr txBox="1"/>
          <p:nvPr/>
        </p:nvSpPr>
        <p:spPr>
          <a:xfrm>
            <a:off x="466013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1B5FBEC-92AA-3232-19AA-B1B335310AF5}"/>
              </a:ext>
            </a:extLst>
          </p:cNvPr>
          <p:cNvSpPr txBox="1"/>
          <p:nvPr/>
        </p:nvSpPr>
        <p:spPr>
          <a:xfrm>
            <a:off x="7087253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164996-C999-003B-CF7D-AD39233647FB}"/>
              </a:ext>
            </a:extLst>
          </p:cNvPr>
          <p:cNvSpPr txBox="1"/>
          <p:nvPr/>
        </p:nvSpPr>
        <p:spPr>
          <a:xfrm>
            <a:off x="952474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9AC2244-A616-2623-4076-E2AB149F31F4}"/>
              </a:ext>
            </a:extLst>
          </p:cNvPr>
          <p:cNvCxnSpPr>
            <a:cxnSpLocks/>
          </p:cNvCxnSpPr>
          <p:nvPr/>
        </p:nvCxnSpPr>
        <p:spPr>
          <a:xfrm>
            <a:off x="2421401" y="4181427"/>
            <a:ext cx="0" cy="2079195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8C2800A-49BD-0344-BA14-F42EDF161DCD}"/>
              </a:ext>
            </a:extLst>
          </p:cNvPr>
          <p:cNvCxnSpPr>
            <a:cxnSpLocks/>
          </p:cNvCxnSpPr>
          <p:nvPr/>
        </p:nvCxnSpPr>
        <p:spPr>
          <a:xfrm>
            <a:off x="7308361" y="5420292"/>
            <a:ext cx="0" cy="850490"/>
          </a:xfrm>
          <a:prstGeom prst="line">
            <a:avLst/>
          </a:prstGeom>
          <a:ln w="57150" cap="rnd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BB12244-8D5B-5FB4-8D54-DEE8E5EA892F}"/>
              </a:ext>
            </a:extLst>
          </p:cNvPr>
          <p:cNvCxnSpPr>
            <a:cxnSpLocks/>
          </p:cNvCxnSpPr>
          <p:nvPr/>
        </p:nvCxnSpPr>
        <p:spPr>
          <a:xfrm>
            <a:off x="4869961" y="4800859"/>
            <a:ext cx="0" cy="1469923"/>
          </a:xfrm>
          <a:prstGeom prst="line">
            <a:avLst/>
          </a:prstGeom>
          <a:ln w="5715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B5B5C685-07D0-FE3B-3FE6-BAC2B590C590}"/>
              </a:ext>
            </a:extLst>
          </p:cNvPr>
          <p:cNvSpPr/>
          <p:nvPr/>
        </p:nvSpPr>
        <p:spPr>
          <a:xfrm>
            <a:off x="2416941" y="6132426"/>
            <a:ext cx="2148220" cy="254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B16E594-3DC6-4BBD-4633-06DC68C2EE30}"/>
              </a:ext>
            </a:extLst>
          </p:cNvPr>
          <p:cNvSpPr/>
          <p:nvPr/>
        </p:nvSpPr>
        <p:spPr>
          <a:xfrm>
            <a:off x="2231957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A278B8-2BAA-E283-8F09-EB19FAABAB39}"/>
              </a:ext>
            </a:extLst>
          </p:cNvPr>
          <p:cNvSpPr/>
          <p:nvPr/>
        </p:nvSpPr>
        <p:spPr>
          <a:xfrm>
            <a:off x="2348781" y="6182550"/>
            <a:ext cx="154288" cy="154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E82D78F-83C2-EDD6-88D7-AC9719099B55}"/>
              </a:ext>
            </a:extLst>
          </p:cNvPr>
          <p:cNvGrpSpPr/>
          <p:nvPr/>
        </p:nvGrpSpPr>
        <p:grpSpPr>
          <a:xfrm>
            <a:off x="4688078" y="6065726"/>
            <a:ext cx="2333204" cy="387936"/>
            <a:chOff x="2330236" y="6043344"/>
            <a:chExt cx="2333204" cy="387936"/>
          </a:xfrm>
        </p:grpSpPr>
        <p:sp>
          <p:nvSpPr>
            <p:cNvPr id="96" name="Arrow: Right 95">
              <a:extLst>
                <a:ext uri="{FF2B5EF4-FFF2-40B4-BE49-F238E27FC236}">
                  <a16:creationId xmlns:a16="http://schemas.microsoft.com/office/drawing/2014/main" id="{10DAD2CF-335C-A229-84F1-79E1F906C567}"/>
                </a:ext>
              </a:extLst>
            </p:cNvPr>
            <p:cNvSpPr/>
            <p:nvPr/>
          </p:nvSpPr>
          <p:spPr>
            <a:xfrm>
              <a:off x="2515220" y="6110044"/>
              <a:ext cx="2148220" cy="254536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554E504-D402-2452-4C1D-4834C6DC9708}"/>
                </a:ext>
              </a:extLst>
            </p:cNvPr>
            <p:cNvSpPr/>
            <p:nvPr/>
          </p:nvSpPr>
          <p:spPr>
            <a:xfrm>
              <a:off x="2330236" y="60433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FDB3813-FD4C-E7FE-B39F-90E6FAA2DEEB}"/>
                </a:ext>
              </a:extLst>
            </p:cNvPr>
            <p:cNvSpPr/>
            <p:nvPr/>
          </p:nvSpPr>
          <p:spPr>
            <a:xfrm>
              <a:off x="2447060" y="6160168"/>
              <a:ext cx="154288" cy="15428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D6060CB4-1DAA-5B01-33F4-FAE54414A8EC}"/>
              </a:ext>
            </a:extLst>
          </p:cNvPr>
          <p:cNvSpPr/>
          <p:nvPr/>
        </p:nvSpPr>
        <p:spPr>
          <a:xfrm>
            <a:off x="7301630" y="6132426"/>
            <a:ext cx="2148220" cy="254536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EFB55C3-95D0-7DF4-E544-BE84F8546953}"/>
              </a:ext>
            </a:extLst>
          </p:cNvPr>
          <p:cNvSpPr/>
          <p:nvPr/>
        </p:nvSpPr>
        <p:spPr>
          <a:xfrm>
            <a:off x="7116646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511710F-F98F-661B-836F-1739B7025BBC}"/>
              </a:ext>
            </a:extLst>
          </p:cNvPr>
          <p:cNvSpPr/>
          <p:nvPr/>
        </p:nvSpPr>
        <p:spPr>
          <a:xfrm>
            <a:off x="7233470" y="6182550"/>
            <a:ext cx="154288" cy="1542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06063F9-D7B4-85B3-F61A-2F5E91CF54F8}"/>
              </a:ext>
            </a:extLst>
          </p:cNvPr>
          <p:cNvGrpSpPr/>
          <p:nvPr/>
        </p:nvGrpSpPr>
        <p:grpSpPr>
          <a:xfrm>
            <a:off x="9559962" y="6065726"/>
            <a:ext cx="387936" cy="387936"/>
            <a:chOff x="7367325" y="6195744"/>
            <a:chExt cx="387936" cy="387936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6BB90B1-3F36-993E-3554-C63FD637A888}"/>
                </a:ext>
              </a:extLst>
            </p:cNvPr>
            <p:cNvSpPr/>
            <p:nvPr/>
          </p:nvSpPr>
          <p:spPr>
            <a:xfrm>
              <a:off x="7367325" y="61957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5DFFC28-7EBE-CC18-F12A-AC6A0E4316C8}"/>
                </a:ext>
              </a:extLst>
            </p:cNvPr>
            <p:cNvSpPr/>
            <p:nvPr/>
          </p:nvSpPr>
          <p:spPr>
            <a:xfrm>
              <a:off x="7484149" y="6312568"/>
              <a:ext cx="154288" cy="1542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5F9B60D6-0A9B-2BB3-9A98-F6E31C72D40F}"/>
              </a:ext>
            </a:extLst>
          </p:cNvPr>
          <p:cNvSpPr/>
          <p:nvPr/>
        </p:nvSpPr>
        <p:spPr>
          <a:xfrm>
            <a:off x="621804" y="1063055"/>
            <a:ext cx="10955430" cy="37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D528982-A437-9272-B618-765CC4801635}"/>
              </a:ext>
            </a:extLst>
          </p:cNvPr>
          <p:cNvSpPr/>
          <p:nvPr/>
        </p:nvSpPr>
        <p:spPr>
          <a:xfrm>
            <a:off x="622300" y="6132426"/>
            <a:ext cx="1462898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5B87D5-278F-7C78-F2FD-02D7B1F2A11B}"/>
              </a:ext>
            </a:extLst>
          </p:cNvPr>
          <p:cNvSpPr txBox="1"/>
          <p:nvPr/>
        </p:nvSpPr>
        <p:spPr>
          <a:xfrm>
            <a:off x="1839075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C51E02-E874-0586-A5B1-A979EB19F283}"/>
              </a:ext>
            </a:extLst>
          </p:cNvPr>
          <p:cNvSpPr txBox="1"/>
          <p:nvPr/>
        </p:nvSpPr>
        <p:spPr>
          <a:xfrm>
            <a:off x="4281752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F0192D-5B82-AD9B-7448-F6C53D0E05D6}"/>
              </a:ext>
            </a:extLst>
          </p:cNvPr>
          <p:cNvSpPr txBox="1"/>
          <p:nvPr/>
        </p:nvSpPr>
        <p:spPr>
          <a:xfrm>
            <a:off x="6708870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DBE6271-B022-4E76-41CB-2815A067942F}"/>
              </a:ext>
            </a:extLst>
          </p:cNvPr>
          <p:cNvSpPr txBox="1"/>
          <p:nvPr/>
        </p:nvSpPr>
        <p:spPr>
          <a:xfrm>
            <a:off x="9146361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pic>
        <p:nvPicPr>
          <p:cNvPr id="123" name="Graphic 122" descr="Rocket with solid fill">
            <a:extLst>
              <a:ext uri="{FF2B5EF4-FFF2-40B4-BE49-F238E27FC236}">
                <a16:creationId xmlns:a16="http://schemas.microsoft.com/office/drawing/2014/main" id="{3F42C71C-FF3B-9B29-10C3-7A119A8B3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3631" y="4016448"/>
            <a:ext cx="468868" cy="468868"/>
          </a:xfrm>
          <a:prstGeom prst="rect">
            <a:avLst/>
          </a:prstGeom>
        </p:spPr>
      </p:pic>
      <p:pic>
        <p:nvPicPr>
          <p:cNvPr id="127" name="Graphic 126" descr="Flowchart with solid fill">
            <a:extLst>
              <a:ext uri="{FF2B5EF4-FFF2-40B4-BE49-F238E27FC236}">
                <a16:creationId xmlns:a16="http://schemas.microsoft.com/office/drawing/2014/main" id="{3BEEBF4A-DD55-A6C6-5F9C-5BF271A77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6477" y="3333312"/>
            <a:ext cx="468868" cy="468868"/>
          </a:xfrm>
          <a:prstGeom prst="rect">
            <a:avLst/>
          </a:prstGeom>
        </p:spPr>
      </p:pic>
      <p:pic>
        <p:nvPicPr>
          <p:cNvPr id="129" name="Graphic 128" descr="Lights On with solid fill">
            <a:extLst>
              <a:ext uri="{FF2B5EF4-FFF2-40B4-BE49-F238E27FC236}">
                <a16:creationId xmlns:a16="http://schemas.microsoft.com/office/drawing/2014/main" id="{5E6D02D6-C439-330D-7302-4A5CD3A64B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32734" y="2801548"/>
            <a:ext cx="468868" cy="468868"/>
          </a:xfrm>
          <a:prstGeom prst="rect">
            <a:avLst/>
          </a:prstGeom>
        </p:spPr>
      </p:pic>
      <p:pic>
        <p:nvPicPr>
          <p:cNvPr id="131" name="Graphic 130" descr="Search Inventory with solid fill">
            <a:extLst>
              <a:ext uri="{FF2B5EF4-FFF2-40B4-BE49-F238E27FC236}">
                <a16:creationId xmlns:a16="http://schemas.microsoft.com/office/drawing/2014/main" id="{174F340D-D219-FB6F-D327-32AF13CE5D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93698" y="2144240"/>
            <a:ext cx="468868" cy="4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4CB70060-53ED-8D77-77E3-D557677E0AEA}"/>
              </a:ext>
            </a:extLst>
          </p:cNvPr>
          <p:cNvSpPr/>
          <p:nvPr/>
        </p:nvSpPr>
        <p:spPr>
          <a:xfrm>
            <a:off x="9933993" y="6132426"/>
            <a:ext cx="1661107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8B3AF-E023-B571-C8F2-9C092DDC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Cascade Arrows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6D4D1B7-0BA1-DE1F-572A-9ED2A4DBFAD4}"/>
              </a:ext>
            </a:extLst>
          </p:cNvPr>
          <p:cNvGrpSpPr/>
          <p:nvPr/>
        </p:nvGrpSpPr>
        <p:grpSpPr>
          <a:xfrm>
            <a:off x="3272899" y="2832625"/>
            <a:ext cx="2587166" cy="1779986"/>
            <a:chOff x="3604012" y="2758671"/>
            <a:chExt cx="2534211" cy="189013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055746-1F5E-A730-CC39-50FAAD19DD9A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BB0ED4B-6525-9EDE-A317-AF69160BC50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C5D936-30E2-248A-B459-6E4F93FC66BC}"/>
              </a:ext>
            </a:extLst>
          </p:cNvPr>
          <p:cNvGrpSpPr/>
          <p:nvPr/>
        </p:nvGrpSpPr>
        <p:grpSpPr>
          <a:xfrm>
            <a:off x="5760944" y="3427203"/>
            <a:ext cx="2587166" cy="1779986"/>
            <a:chOff x="3604012" y="2758671"/>
            <a:chExt cx="2534211" cy="189013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D5A92F2-CB39-993C-C273-0648DDC6941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FF3A955-51F4-A5E0-E06A-F6CD374BD258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D4AC268-3CB7-6C35-5E40-C1FFA6F949D9}"/>
              </a:ext>
            </a:extLst>
          </p:cNvPr>
          <p:cNvGrpSpPr/>
          <p:nvPr/>
        </p:nvGrpSpPr>
        <p:grpSpPr>
          <a:xfrm>
            <a:off x="8238148" y="4093538"/>
            <a:ext cx="2587166" cy="1779986"/>
            <a:chOff x="3604012" y="2758671"/>
            <a:chExt cx="2534211" cy="189013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A6E9B2-B6D4-513D-1FEE-055C3409F5A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522E9-C592-B9A9-57C2-264039D3037E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0A6A6B3-7B73-99A7-A207-44C40AE8BDD1}"/>
              </a:ext>
            </a:extLst>
          </p:cNvPr>
          <p:cNvGrpSpPr/>
          <p:nvPr/>
        </p:nvGrpSpPr>
        <p:grpSpPr>
          <a:xfrm>
            <a:off x="1170262" y="2256189"/>
            <a:ext cx="2300469" cy="1959789"/>
            <a:chOff x="1268541" y="2161799"/>
            <a:chExt cx="2300469" cy="195978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C6B9277-42FF-2394-CA1D-8EDADE9EAA93}"/>
                </a:ext>
              </a:extLst>
            </p:cNvPr>
            <p:cNvSpPr/>
            <p:nvPr/>
          </p:nvSpPr>
          <p:spPr>
            <a:xfrm rot="20735247">
              <a:off x="1306041" y="2238079"/>
              <a:ext cx="2262969" cy="668860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656C0DE-81E5-525E-580A-D56E783174D8}"/>
                </a:ext>
              </a:extLst>
            </p:cNvPr>
            <p:cNvSpPr/>
            <p:nvPr/>
          </p:nvSpPr>
          <p:spPr>
            <a:xfrm>
              <a:off x="1268541" y="2161799"/>
              <a:ext cx="1968419" cy="1959789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  <a:gd name="connsiteX0" fmla="*/ 174733 w 1644304"/>
                <a:gd name="connsiteY0" fmla="*/ 2611 h 1892450"/>
                <a:gd name="connsiteX1" fmla="*/ 1644304 w 1644304"/>
                <a:gd name="connsiteY1" fmla="*/ 1439526 h 1892450"/>
                <a:gd name="connsiteX2" fmla="*/ 194623 w 1644304"/>
                <a:gd name="connsiteY2" fmla="*/ 1804788 h 1892450"/>
                <a:gd name="connsiteX3" fmla="*/ 174733 w 1644304"/>
                <a:gd name="connsiteY3" fmla="*/ 2611 h 1892450"/>
                <a:gd name="connsiteX0" fmla="*/ 458558 w 1928129"/>
                <a:gd name="connsiteY0" fmla="*/ 2611 h 2167516"/>
                <a:gd name="connsiteX1" fmla="*/ 1928129 w 1928129"/>
                <a:gd name="connsiteY1" fmla="*/ 1439526 h 2167516"/>
                <a:gd name="connsiteX2" fmla="*/ 478448 w 1928129"/>
                <a:gd name="connsiteY2" fmla="*/ 1804788 h 2167516"/>
                <a:gd name="connsiteX3" fmla="*/ 458558 w 1928129"/>
                <a:gd name="connsiteY3" fmla="*/ 2611 h 21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8129" h="2167516">
                  <a:moveTo>
                    <a:pt x="458558" y="2611"/>
                  </a:moveTo>
                  <a:cubicBezTo>
                    <a:pt x="700172" y="-58266"/>
                    <a:pt x="1438272" y="960554"/>
                    <a:pt x="1928129" y="1439526"/>
                  </a:cubicBezTo>
                  <a:cubicBezTo>
                    <a:pt x="1813829" y="1755212"/>
                    <a:pt x="1407367" y="2670705"/>
                    <a:pt x="478448" y="1804788"/>
                  </a:cubicBezTo>
                  <a:cubicBezTo>
                    <a:pt x="-450471" y="938871"/>
                    <a:pt x="216944" y="63488"/>
                    <a:pt x="458558" y="26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B9BE58-DCEA-5A6B-4402-25AAF7FAC266}"/>
              </a:ext>
            </a:extLst>
          </p:cNvPr>
          <p:cNvGrpSpPr/>
          <p:nvPr/>
        </p:nvGrpSpPr>
        <p:grpSpPr>
          <a:xfrm>
            <a:off x="1091688" y="1158397"/>
            <a:ext cx="2670161" cy="1882023"/>
            <a:chOff x="1978263" y="1052736"/>
            <a:chExt cx="2615508" cy="2161145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5EA1DF42-E62D-40AD-87E2-EEDFE3F76B43}"/>
                </a:ext>
              </a:extLst>
            </p:cNvPr>
            <p:cNvSpPr/>
            <p:nvPr/>
          </p:nvSpPr>
          <p:spPr>
            <a:xfrm>
              <a:off x="2529933" y="1334118"/>
              <a:ext cx="1512168" cy="1879763"/>
            </a:xfrm>
            <a:prstGeom prst="downArrow">
              <a:avLst>
                <a:gd name="adj1" fmla="val 56502"/>
                <a:gd name="adj2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16F4C2A-7ED0-048F-BCD5-BA3B3DD12B70}"/>
                </a:ext>
              </a:extLst>
            </p:cNvPr>
            <p:cNvSpPr/>
            <p:nvPr/>
          </p:nvSpPr>
          <p:spPr>
            <a:xfrm>
              <a:off x="2698636" y="1418897"/>
              <a:ext cx="1174762" cy="1676316"/>
            </a:xfrm>
            <a:prstGeom prst="downArrow">
              <a:avLst>
                <a:gd name="adj1" fmla="val 56502"/>
                <a:gd name="adj2" fmla="val 48669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13000"/>
                  </a:schemeClr>
                </a:gs>
                <a:gs pos="91000">
                  <a:schemeClr val="accent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0C0982-F189-EA75-37AF-2A466FBB0DD3}"/>
                </a:ext>
              </a:extLst>
            </p:cNvPr>
            <p:cNvGrpSpPr/>
            <p:nvPr/>
          </p:nvGrpSpPr>
          <p:grpSpPr>
            <a:xfrm>
              <a:off x="1978263" y="1052736"/>
              <a:ext cx="2615508" cy="545491"/>
              <a:chOff x="1629916" y="1052736"/>
              <a:chExt cx="3159798" cy="54549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4AF2C6-8E49-1BD7-1D90-91EEF2B24F3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648453-04E5-50B6-26C8-1AC708BCD11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209116-1200-1D47-AB3D-EA9FAEA431CD}"/>
              </a:ext>
            </a:extLst>
          </p:cNvPr>
          <p:cNvGrpSpPr/>
          <p:nvPr/>
        </p:nvGrpSpPr>
        <p:grpSpPr>
          <a:xfrm>
            <a:off x="3536783" y="1158397"/>
            <a:ext cx="2670161" cy="2499382"/>
            <a:chOff x="4100976" y="1052736"/>
            <a:chExt cx="2615508" cy="2870065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E80FE16-5A57-11C0-2566-383ADA951119}"/>
                </a:ext>
              </a:extLst>
            </p:cNvPr>
            <p:cNvSpPr/>
            <p:nvPr/>
          </p:nvSpPr>
          <p:spPr>
            <a:xfrm>
              <a:off x="4652646" y="1334118"/>
              <a:ext cx="1512168" cy="2588683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E907065E-4D4D-DA5F-E13C-DEBF63B92723}"/>
                </a:ext>
              </a:extLst>
            </p:cNvPr>
            <p:cNvSpPr/>
            <p:nvPr/>
          </p:nvSpPr>
          <p:spPr>
            <a:xfrm>
              <a:off x="4821349" y="1421763"/>
              <a:ext cx="1174762" cy="2392146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948D98-FD38-CFFD-4BCF-53BE77E2053D}"/>
                </a:ext>
              </a:extLst>
            </p:cNvPr>
            <p:cNvGrpSpPr/>
            <p:nvPr/>
          </p:nvGrpSpPr>
          <p:grpSpPr>
            <a:xfrm>
              <a:off x="4100976" y="1052736"/>
              <a:ext cx="2615508" cy="545491"/>
              <a:chOff x="1629916" y="1052736"/>
              <a:chExt cx="3159798" cy="54549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9AFE56-2FBC-68EA-1EB6-38C016DA8A5D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796913-7CCB-8542-9AF5-50F6DCDA7840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5B2046-7F8F-8D3D-0924-DFD6DFA8E714}"/>
              </a:ext>
            </a:extLst>
          </p:cNvPr>
          <p:cNvGrpSpPr/>
          <p:nvPr/>
        </p:nvGrpSpPr>
        <p:grpSpPr>
          <a:xfrm>
            <a:off x="5981879" y="1158397"/>
            <a:ext cx="2670161" cy="3111993"/>
            <a:chOff x="6191035" y="1052736"/>
            <a:chExt cx="2615508" cy="3573532"/>
          </a:xfrm>
        </p:grpSpPr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9DD8521C-7BF2-C6E1-1E8F-8727549A4B31}"/>
                </a:ext>
              </a:extLst>
            </p:cNvPr>
            <p:cNvSpPr/>
            <p:nvPr/>
          </p:nvSpPr>
          <p:spPr>
            <a:xfrm>
              <a:off x="6742705" y="1334118"/>
              <a:ext cx="1512168" cy="3292150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2430E6A8-6531-A972-AD8A-5C69A1AEB78E}"/>
                </a:ext>
              </a:extLst>
            </p:cNvPr>
            <p:cNvSpPr/>
            <p:nvPr/>
          </p:nvSpPr>
          <p:spPr>
            <a:xfrm>
              <a:off x="6911408" y="1418898"/>
              <a:ext cx="1174762" cy="3091294"/>
            </a:xfrm>
            <a:prstGeom prst="downArrow">
              <a:avLst>
                <a:gd name="adj1" fmla="val 56502"/>
                <a:gd name="adj2" fmla="val 49105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56811C1-26EB-3B66-588B-FBA1077A1A9A}"/>
                </a:ext>
              </a:extLst>
            </p:cNvPr>
            <p:cNvGrpSpPr/>
            <p:nvPr/>
          </p:nvGrpSpPr>
          <p:grpSpPr>
            <a:xfrm>
              <a:off x="6191035" y="1052736"/>
              <a:ext cx="2615508" cy="545491"/>
              <a:chOff x="1629916" y="1052736"/>
              <a:chExt cx="3159798" cy="545491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0E59284-53EC-5E36-539A-8C80C8BD1C57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5A0402F-103B-D067-823B-9E711E685B41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DDB0CE-427B-D8D9-7598-1EB279798F4B}"/>
              </a:ext>
            </a:extLst>
          </p:cNvPr>
          <p:cNvGrpSpPr/>
          <p:nvPr/>
        </p:nvGrpSpPr>
        <p:grpSpPr>
          <a:xfrm>
            <a:off x="8426976" y="1158397"/>
            <a:ext cx="2670161" cy="3741160"/>
            <a:chOff x="8292554" y="1052736"/>
            <a:chExt cx="2615508" cy="4296012"/>
          </a:xfrm>
        </p:grpSpPr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B727F8C-0473-F2E1-4FF1-85EFF24659B7}"/>
                </a:ext>
              </a:extLst>
            </p:cNvPr>
            <p:cNvSpPr/>
            <p:nvPr/>
          </p:nvSpPr>
          <p:spPr>
            <a:xfrm>
              <a:off x="8844224" y="1334118"/>
              <a:ext cx="1512168" cy="4014630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1E8D6FD0-8F3B-5A31-9622-1C35338C4A2F}"/>
                </a:ext>
              </a:extLst>
            </p:cNvPr>
            <p:cNvSpPr/>
            <p:nvPr/>
          </p:nvSpPr>
          <p:spPr>
            <a:xfrm>
              <a:off x="9012927" y="1421763"/>
              <a:ext cx="1174762" cy="3805929"/>
            </a:xfrm>
            <a:prstGeom prst="downArrow">
              <a:avLst>
                <a:gd name="adj1" fmla="val 56502"/>
                <a:gd name="adj2" fmla="val 4850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BF9B39E-EF95-AD2A-F315-9814F02B1A72}"/>
                </a:ext>
              </a:extLst>
            </p:cNvPr>
            <p:cNvGrpSpPr/>
            <p:nvPr/>
          </p:nvGrpSpPr>
          <p:grpSpPr>
            <a:xfrm>
              <a:off x="8292554" y="1052736"/>
              <a:ext cx="2615508" cy="545491"/>
              <a:chOff x="1629916" y="1052736"/>
              <a:chExt cx="3159798" cy="545491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8410D27-FDDA-238B-5745-83182C4600CC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6DBA614-492A-5C32-D264-B064A2CABC2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FE8995-6C3E-9131-890C-C2D9D26FEFDC}"/>
              </a:ext>
            </a:extLst>
          </p:cNvPr>
          <p:cNvGrpSpPr/>
          <p:nvPr/>
        </p:nvGrpSpPr>
        <p:grpSpPr>
          <a:xfrm>
            <a:off x="1220918" y="3218688"/>
            <a:ext cx="2425918" cy="796586"/>
            <a:chOff x="1073784" y="5060622"/>
            <a:chExt cx="2299336" cy="9147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5D98E2-D290-11FE-A009-F66677FDE6BB}"/>
                </a:ext>
              </a:extLst>
            </p:cNvPr>
            <p:cNvSpPr/>
            <p:nvPr/>
          </p:nvSpPr>
          <p:spPr>
            <a:xfrm>
              <a:off x="1073784" y="5452133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6CC617-DF25-F21F-D6A4-368EADF95DB2}"/>
                </a:ext>
              </a:extLst>
            </p:cNvPr>
            <p:cNvSpPr/>
            <p:nvPr/>
          </p:nvSpPr>
          <p:spPr>
            <a:xfrm>
              <a:off x="1073784" y="5060622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0CE58E-E852-C1D1-14F7-07472F29DB29}"/>
              </a:ext>
            </a:extLst>
          </p:cNvPr>
          <p:cNvGrpSpPr/>
          <p:nvPr/>
        </p:nvGrpSpPr>
        <p:grpSpPr>
          <a:xfrm>
            <a:off x="3655444" y="3841786"/>
            <a:ext cx="2425918" cy="796596"/>
            <a:chOff x="1073784" y="5060621"/>
            <a:chExt cx="2299336" cy="91474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04ABDA-C07F-0C8B-609F-87CFDADF16BA}"/>
                </a:ext>
              </a:extLst>
            </p:cNvPr>
            <p:cNvSpPr/>
            <p:nvPr/>
          </p:nvSpPr>
          <p:spPr>
            <a:xfrm>
              <a:off x="1073784" y="5452145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03C640-C4D9-E6BA-9034-6DE3BAAFEB34}"/>
                </a:ext>
              </a:extLst>
            </p:cNvPr>
            <p:cNvSpPr/>
            <p:nvPr/>
          </p:nvSpPr>
          <p:spPr>
            <a:xfrm>
              <a:off x="1073784" y="5060621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A8E4C48-C5E9-4A5C-7204-B5954798F4F0}"/>
              </a:ext>
            </a:extLst>
          </p:cNvPr>
          <p:cNvGrpSpPr/>
          <p:nvPr/>
        </p:nvGrpSpPr>
        <p:grpSpPr>
          <a:xfrm>
            <a:off x="6101084" y="4454671"/>
            <a:ext cx="2425918" cy="796588"/>
            <a:chOff x="1073784" y="5048850"/>
            <a:chExt cx="2299336" cy="9147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C1F8D9A-6BDA-E902-75F1-C9AC3BF6F4D5}"/>
                </a:ext>
              </a:extLst>
            </p:cNvPr>
            <p:cNvSpPr/>
            <p:nvPr/>
          </p:nvSpPr>
          <p:spPr>
            <a:xfrm>
              <a:off x="1073784" y="5440362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90E3D54-6185-BB13-536A-02E0BDB2E2EB}"/>
                </a:ext>
              </a:extLst>
            </p:cNvPr>
            <p:cNvSpPr/>
            <p:nvPr/>
          </p:nvSpPr>
          <p:spPr>
            <a:xfrm>
              <a:off x="1073784" y="5048850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3C15C8-629B-CE9F-E403-964B412DF8AA}"/>
              </a:ext>
            </a:extLst>
          </p:cNvPr>
          <p:cNvGrpSpPr/>
          <p:nvPr/>
        </p:nvGrpSpPr>
        <p:grpSpPr>
          <a:xfrm>
            <a:off x="8545985" y="5077754"/>
            <a:ext cx="2425918" cy="796597"/>
            <a:chOff x="1073784" y="5048848"/>
            <a:chExt cx="2299336" cy="91474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51D6A82-8228-47D1-1FEF-C4A097A99DE3}"/>
                </a:ext>
              </a:extLst>
            </p:cNvPr>
            <p:cNvSpPr/>
            <p:nvPr/>
          </p:nvSpPr>
          <p:spPr>
            <a:xfrm>
              <a:off x="1073784" y="5440374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6C017F-BED5-0488-799C-D167703BDC1A}"/>
                </a:ext>
              </a:extLst>
            </p:cNvPr>
            <p:cNvSpPr/>
            <p:nvPr/>
          </p:nvSpPr>
          <p:spPr>
            <a:xfrm>
              <a:off x="1073784" y="5048848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F1F9E036-C24B-C860-9787-B87F87058CEB}"/>
              </a:ext>
            </a:extLst>
          </p:cNvPr>
          <p:cNvSpPr txBox="1"/>
          <p:nvPr/>
        </p:nvSpPr>
        <p:spPr>
          <a:xfrm>
            <a:off x="2217457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BE86A3-9DB3-82DA-745B-941E795B0B65}"/>
              </a:ext>
            </a:extLst>
          </p:cNvPr>
          <p:cNvSpPr txBox="1"/>
          <p:nvPr/>
        </p:nvSpPr>
        <p:spPr>
          <a:xfrm>
            <a:off x="466013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1B5FBEC-92AA-3232-19AA-B1B335310AF5}"/>
              </a:ext>
            </a:extLst>
          </p:cNvPr>
          <p:cNvSpPr txBox="1"/>
          <p:nvPr/>
        </p:nvSpPr>
        <p:spPr>
          <a:xfrm>
            <a:off x="7087253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164996-C999-003B-CF7D-AD39233647FB}"/>
              </a:ext>
            </a:extLst>
          </p:cNvPr>
          <p:cNvSpPr txBox="1"/>
          <p:nvPr/>
        </p:nvSpPr>
        <p:spPr>
          <a:xfrm>
            <a:off x="952474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9AC2244-A616-2623-4076-E2AB149F31F4}"/>
              </a:ext>
            </a:extLst>
          </p:cNvPr>
          <p:cNvCxnSpPr>
            <a:cxnSpLocks/>
          </p:cNvCxnSpPr>
          <p:nvPr/>
        </p:nvCxnSpPr>
        <p:spPr>
          <a:xfrm>
            <a:off x="2421401" y="4181427"/>
            <a:ext cx="0" cy="2079195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8C2800A-49BD-0344-BA14-F42EDF161DCD}"/>
              </a:ext>
            </a:extLst>
          </p:cNvPr>
          <p:cNvCxnSpPr>
            <a:cxnSpLocks/>
          </p:cNvCxnSpPr>
          <p:nvPr/>
        </p:nvCxnSpPr>
        <p:spPr>
          <a:xfrm>
            <a:off x="7308361" y="5420292"/>
            <a:ext cx="0" cy="850490"/>
          </a:xfrm>
          <a:prstGeom prst="line">
            <a:avLst/>
          </a:prstGeom>
          <a:ln w="57150" cap="rnd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BB12244-8D5B-5FB4-8D54-DEE8E5EA892F}"/>
              </a:ext>
            </a:extLst>
          </p:cNvPr>
          <p:cNvCxnSpPr>
            <a:cxnSpLocks/>
          </p:cNvCxnSpPr>
          <p:nvPr/>
        </p:nvCxnSpPr>
        <p:spPr>
          <a:xfrm>
            <a:off x="4869961" y="4800859"/>
            <a:ext cx="0" cy="1469923"/>
          </a:xfrm>
          <a:prstGeom prst="line">
            <a:avLst/>
          </a:prstGeom>
          <a:ln w="57150" cap="rnd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B5B5C685-07D0-FE3B-3FE6-BAC2B590C590}"/>
              </a:ext>
            </a:extLst>
          </p:cNvPr>
          <p:cNvSpPr/>
          <p:nvPr/>
        </p:nvSpPr>
        <p:spPr>
          <a:xfrm>
            <a:off x="2416941" y="6132426"/>
            <a:ext cx="2148220" cy="254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B16E594-3DC6-4BBD-4633-06DC68C2EE30}"/>
              </a:ext>
            </a:extLst>
          </p:cNvPr>
          <p:cNvSpPr/>
          <p:nvPr/>
        </p:nvSpPr>
        <p:spPr>
          <a:xfrm>
            <a:off x="2231957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A278B8-2BAA-E283-8F09-EB19FAABAB39}"/>
              </a:ext>
            </a:extLst>
          </p:cNvPr>
          <p:cNvSpPr/>
          <p:nvPr/>
        </p:nvSpPr>
        <p:spPr>
          <a:xfrm>
            <a:off x="2348781" y="6182550"/>
            <a:ext cx="154288" cy="154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E82D78F-83C2-EDD6-88D7-AC9719099B55}"/>
              </a:ext>
            </a:extLst>
          </p:cNvPr>
          <p:cNvGrpSpPr/>
          <p:nvPr/>
        </p:nvGrpSpPr>
        <p:grpSpPr>
          <a:xfrm>
            <a:off x="4688078" y="6065726"/>
            <a:ext cx="2333204" cy="387936"/>
            <a:chOff x="2330236" y="6043344"/>
            <a:chExt cx="2333204" cy="387936"/>
          </a:xfrm>
        </p:grpSpPr>
        <p:sp>
          <p:nvSpPr>
            <p:cNvPr id="96" name="Arrow: Right 95">
              <a:extLst>
                <a:ext uri="{FF2B5EF4-FFF2-40B4-BE49-F238E27FC236}">
                  <a16:creationId xmlns:a16="http://schemas.microsoft.com/office/drawing/2014/main" id="{10DAD2CF-335C-A229-84F1-79E1F906C567}"/>
                </a:ext>
              </a:extLst>
            </p:cNvPr>
            <p:cNvSpPr/>
            <p:nvPr/>
          </p:nvSpPr>
          <p:spPr>
            <a:xfrm>
              <a:off x="2515220" y="6110044"/>
              <a:ext cx="2148220" cy="254536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554E504-D402-2452-4C1D-4834C6DC9708}"/>
                </a:ext>
              </a:extLst>
            </p:cNvPr>
            <p:cNvSpPr/>
            <p:nvPr/>
          </p:nvSpPr>
          <p:spPr>
            <a:xfrm>
              <a:off x="2330236" y="60433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FDB3813-FD4C-E7FE-B39F-90E6FAA2DEEB}"/>
                </a:ext>
              </a:extLst>
            </p:cNvPr>
            <p:cNvSpPr/>
            <p:nvPr/>
          </p:nvSpPr>
          <p:spPr>
            <a:xfrm>
              <a:off x="2447060" y="6160168"/>
              <a:ext cx="154288" cy="1542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D6060CB4-1DAA-5B01-33F4-FAE54414A8EC}"/>
              </a:ext>
            </a:extLst>
          </p:cNvPr>
          <p:cNvSpPr/>
          <p:nvPr/>
        </p:nvSpPr>
        <p:spPr>
          <a:xfrm>
            <a:off x="7301630" y="6132426"/>
            <a:ext cx="2148220" cy="25453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EFB55C3-95D0-7DF4-E544-BE84F8546953}"/>
              </a:ext>
            </a:extLst>
          </p:cNvPr>
          <p:cNvSpPr/>
          <p:nvPr/>
        </p:nvSpPr>
        <p:spPr>
          <a:xfrm>
            <a:off x="7116646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511710F-F98F-661B-836F-1739B7025BBC}"/>
              </a:ext>
            </a:extLst>
          </p:cNvPr>
          <p:cNvSpPr/>
          <p:nvPr/>
        </p:nvSpPr>
        <p:spPr>
          <a:xfrm>
            <a:off x="7233470" y="6182550"/>
            <a:ext cx="154288" cy="1542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06063F9-D7B4-85B3-F61A-2F5E91CF54F8}"/>
              </a:ext>
            </a:extLst>
          </p:cNvPr>
          <p:cNvGrpSpPr/>
          <p:nvPr/>
        </p:nvGrpSpPr>
        <p:grpSpPr>
          <a:xfrm>
            <a:off x="9559962" y="6065726"/>
            <a:ext cx="387936" cy="387936"/>
            <a:chOff x="7367325" y="6195744"/>
            <a:chExt cx="387936" cy="387936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6BB90B1-3F36-993E-3554-C63FD637A888}"/>
                </a:ext>
              </a:extLst>
            </p:cNvPr>
            <p:cNvSpPr/>
            <p:nvPr/>
          </p:nvSpPr>
          <p:spPr>
            <a:xfrm>
              <a:off x="7367325" y="61957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5DFFC28-7EBE-CC18-F12A-AC6A0E4316C8}"/>
                </a:ext>
              </a:extLst>
            </p:cNvPr>
            <p:cNvSpPr/>
            <p:nvPr/>
          </p:nvSpPr>
          <p:spPr>
            <a:xfrm>
              <a:off x="7484149" y="6312568"/>
              <a:ext cx="154288" cy="1542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5F9B60D6-0A9B-2BB3-9A98-F6E31C72D40F}"/>
              </a:ext>
            </a:extLst>
          </p:cNvPr>
          <p:cNvSpPr/>
          <p:nvPr/>
        </p:nvSpPr>
        <p:spPr>
          <a:xfrm>
            <a:off x="621804" y="1063055"/>
            <a:ext cx="10955430" cy="37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D528982-A437-9272-B618-765CC4801635}"/>
              </a:ext>
            </a:extLst>
          </p:cNvPr>
          <p:cNvSpPr/>
          <p:nvPr/>
        </p:nvSpPr>
        <p:spPr>
          <a:xfrm>
            <a:off x="622300" y="6132426"/>
            <a:ext cx="1462898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5B87D5-278F-7C78-F2FD-02D7B1F2A11B}"/>
              </a:ext>
            </a:extLst>
          </p:cNvPr>
          <p:cNvSpPr txBox="1"/>
          <p:nvPr/>
        </p:nvSpPr>
        <p:spPr>
          <a:xfrm>
            <a:off x="1839075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C51E02-E874-0586-A5B1-A979EB19F283}"/>
              </a:ext>
            </a:extLst>
          </p:cNvPr>
          <p:cNvSpPr txBox="1"/>
          <p:nvPr/>
        </p:nvSpPr>
        <p:spPr>
          <a:xfrm>
            <a:off x="4281752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F0192D-5B82-AD9B-7448-F6C53D0E05D6}"/>
              </a:ext>
            </a:extLst>
          </p:cNvPr>
          <p:cNvSpPr txBox="1"/>
          <p:nvPr/>
        </p:nvSpPr>
        <p:spPr>
          <a:xfrm>
            <a:off x="6708870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DBE6271-B022-4E76-41CB-2815A067942F}"/>
              </a:ext>
            </a:extLst>
          </p:cNvPr>
          <p:cNvSpPr txBox="1"/>
          <p:nvPr/>
        </p:nvSpPr>
        <p:spPr>
          <a:xfrm>
            <a:off x="9146361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23" name="Graphic 122" descr="Rocket with solid fill">
            <a:extLst>
              <a:ext uri="{FF2B5EF4-FFF2-40B4-BE49-F238E27FC236}">
                <a16:creationId xmlns:a16="http://schemas.microsoft.com/office/drawing/2014/main" id="{3F42C71C-FF3B-9B29-10C3-7A119A8B3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3631" y="4016448"/>
            <a:ext cx="468868" cy="468868"/>
          </a:xfrm>
          <a:prstGeom prst="rect">
            <a:avLst/>
          </a:prstGeom>
        </p:spPr>
      </p:pic>
      <p:pic>
        <p:nvPicPr>
          <p:cNvPr id="127" name="Graphic 126" descr="Flowchart with solid fill">
            <a:extLst>
              <a:ext uri="{FF2B5EF4-FFF2-40B4-BE49-F238E27FC236}">
                <a16:creationId xmlns:a16="http://schemas.microsoft.com/office/drawing/2014/main" id="{3BEEBF4A-DD55-A6C6-5F9C-5BF271A77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6477" y="3333312"/>
            <a:ext cx="468868" cy="468868"/>
          </a:xfrm>
          <a:prstGeom prst="rect">
            <a:avLst/>
          </a:prstGeom>
        </p:spPr>
      </p:pic>
      <p:pic>
        <p:nvPicPr>
          <p:cNvPr id="129" name="Graphic 128" descr="Lights On with solid fill">
            <a:extLst>
              <a:ext uri="{FF2B5EF4-FFF2-40B4-BE49-F238E27FC236}">
                <a16:creationId xmlns:a16="http://schemas.microsoft.com/office/drawing/2014/main" id="{5E6D02D6-C439-330D-7302-4A5CD3A64B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32734" y="2801548"/>
            <a:ext cx="468868" cy="468868"/>
          </a:xfrm>
          <a:prstGeom prst="rect">
            <a:avLst/>
          </a:prstGeom>
        </p:spPr>
      </p:pic>
      <p:pic>
        <p:nvPicPr>
          <p:cNvPr id="131" name="Graphic 130" descr="Search Inventory with solid fill">
            <a:extLst>
              <a:ext uri="{FF2B5EF4-FFF2-40B4-BE49-F238E27FC236}">
                <a16:creationId xmlns:a16="http://schemas.microsoft.com/office/drawing/2014/main" id="{174F340D-D219-FB6F-D327-32AF13CE5D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93698" y="2144240"/>
            <a:ext cx="468868" cy="4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84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8B3AF-E023-B571-C8F2-9C092DDC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Cascade Arrows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6D4D1B7-0BA1-DE1F-572A-9ED2A4DBFAD4}"/>
              </a:ext>
            </a:extLst>
          </p:cNvPr>
          <p:cNvGrpSpPr/>
          <p:nvPr/>
        </p:nvGrpSpPr>
        <p:grpSpPr>
          <a:xfrm>
            <a:off x="3272899" y="2832625"/>
            <a:ext cx="2587166" cy="1779986"/>
            <a:chOff x="3604012" y="2758671"/>
            <a:chExt cx="2534211" cy="189013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055746-1F5E-A730-CC39-50FAAD19DD9A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BB0ED4B-6525-9EDE-A317-AF69160BC50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0A6A6B3-7B73-99A7-A207-44C40AE8BDD1}"/>
              </a:ext>
            </a:extLst>
          </p:cNvPr>
          <p:cNvGrpSpPr/>
          <p:nvPr/>
        </p:nvGrpSpPr>
        <p:grpSpPr>
          <a:xfrm>
            <a:off x="1170262" y="2256189"/>
            <a:ext cx="2300469" cy="1959789"/>
            <a:chOff x="1268541" y="2161799"/>
            <a:chExt cx="2300469" cy="195978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C6B9277-42FF-2394-CA1D-8EDADE9EAA93}"/>
                </a:ext>
              </a:extLst>
            </p:cNvPr>
            <p:cNvSpPr/>
            <p:nvPr/>
          </p:nvSpPr>
          <p:spPr>
            <a:xfrm rot="20735247">
              <a:off x="1306041" y="2238079"/>
              <a:ext cx="2262969" cy="668860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656C0DE-81E5-525E-580A-D56E783174D8}"/>
                </a:ext>
              </a:extLst>
            </p:cNvPr>
            <p:cNvSpPr/>
            <p:nvPr/>
          </p:nvSpPr>
          <p:spPr>
            <a:xfrm>
              <a:off x="1268541" y="2161799"/>
              <a:ext cx="1968419" cy="1959789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  <a:gd name="connsiteX0" fmla="*/ 174733 w 1644304"/>
                <a:gd name="connsiteY0" fmla="*/ 2611 h 1892450"/>
                <a:gd name="connsiteX1" fmla="*/ 1644304 w 1644304"/>
                <a:gd name="connsiteY1" fmla="*/ 1439526 h 1892450"/>
                <a:gd name="connsiteX2" fmla="*/ 194623 w 1644304"/>
                <a:gd name="connsiteY2" fmla="*/ 1804788 h 1892450"/>
                <a:gd name="connsiteX3" fmla="*/ 174733 w 1644304"/>
                <a:gd name="connsiteY3" fmla="*/ 2611 h 1892450"/>
                <a:gd name="connsiteX0" fmla="*/ 458558 w 1928129"/>
                <a:gd name="connsiteY0" fmla="*/ 2611 h 2167516"/>
                <a:gd name="connsiteX1" fmla="*/ 1928129 w 1928129"/>
                <a:gd name="connsiteY1" fmla="*/ 1439526 h 2167516"/>
                <a:gd name="connsiteX2" fmla="*/ 478448 w 1928129"/>
                <a:gd name="connsiteY2" fmla="*/ 1804788 h 2167516"/>
                <a:gd name="connsiteX3" fmla="*/ 458558 w 1928129"/>
                <a:gd name="connsiteY3" fmla="*/ 2611 h 21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8129" h="2167516">
                  <a:moveTo>
                    <a:pt x="458558" y="2611"/>
                  </a:moveTo>
                  <a:cubicBezTo>
                    <a:pt x="700172" y="-58266"/>
                    <a:pt x="1438272" y="960554"/>
                    <a:pt x="1928129" y="1439526"/>
                  </a:cubicBezTo>
                  <a:cubicBezTo>
                    <a:pt x="1813829" y="1755212"/>
                    <a:pt x="1407367" y="2670705"/>
                    <a:pt x="478448" y="1804788"/>
                  </a:cubicBezTo>
                  <a:cubicBezTo>
                    <a:pt x="-450471" y="938871"/>
                    <a:pt x="216944" y="63488"/>
                    <a:pt x="458558" y="26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B9BE58-DCEA-5A6B-4402-25AAF7FAC266}"/>
              </a:ext>
            </a:extLst>
          </p:cNvPr>
          <p:cNvGrpSpPr/>
          <p:nvPr/>
        </p:nvGrpSpPr>
        <p:grpSpPr>
          <a:xfrm>
            <a:off x="1091688" y="1158397"/>
            <a:ext cx="2670161" cy="1882023"/>
            <a:chOff x="1978263" y="1052736"/>
            <a:chExt cx="2615508" cy="2161145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5EA1DF42-E62D-40AD-87E2-EEDFE3F76B43}"/>
                </a:ext>
              </a:extLst>
            </p:cNvPr>
            <p:cNvSpPr/>
            <p:nvPr/>
          </p:nvSpPr>
          <p:spPr>
            <a:xfrm>
              <a:off x="2529933" y="1334118"/>
              <a:ext cx="1512168" cy="1879763"/>
            </a:xfrm>
            <a:prstGeom prst="downArrow">
              <a:avLst>
                <a:gd name="adj1" fmla="val 56502"/>
                <a:gd name="adj2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16F4C2A-7ED0-048F-BCD5-BA3B3DD12B70}"/>
                </a:ext>
              </a:extLst>
            </p:cNvPr>
            <p:cNvSpPr/>
            <p:nvPr/>
          </p:nvSpPr>
          <p:spPr>
            <a:xfrm>
              <a:off x="2698636" y="1418897"/>
              <a:ext cx="1174762" cy="1676316"/>
            </a:xfrm>
            <a:prstGeom prst="downArrow">
              <a:avLst>
                <a:gd name="adj1" fmla="val 56502"/>
                <a:gd name="adj2" fmla="val 48669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13000"/>
                  </a:schemeClr>
                </a:gs>
                <a:gs pos="91000">
                  <a:schemeClr val="accent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0C0982-F189-EA75-37AF-2A466FBB0DD3}"/>
                </a:ext>
              </a:extLst>
            </p:cNvPr>
            <p:cNvGrpSpPr/>
            <p:nvPr/>
          </p:nvGrpSpPr>
          <p:grpSpPr>
            <a:xfrm>
              <a:off x="1978263" y="1052736"/>
              <a:ext cx="2615508" cy="545491"/>
              <a:chOff x="1629916" y="1052736"/>
              <a:chExt cx="3159798" cy="54549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4AF2C6-8E49-1BD7-1D90-91EEF2B24F3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648453-04E5-50B6-26C8-1AC708BCD11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209116-1200-1D47-AB3D-EA9FAEA431CD}"/>
              </a:ext>
            </a:extLst>
          </p:cNvPr>
          <p:cNvGrpSpPr/>
          <p:nvPr/>
        </p:nvGrpSpPr>
        <p:grpSpPr>
          <a:xfrm>
            <a:off x="3536783" y="1158397"/>
            <a:ext cx="2670161" cy="2499382"/>
            <a:chOff x="4100976" y="1052736"/>
            <a:chExt cx="2615508" cy="2870065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E80FE16-5A57-11C0-2566-383ADA951119}"/>
                </a:ext>
              </a:extLst>
            </p:cNvPr>
            <p:cNvSpPr/>
            <p:nvPr/>
          </p:nvSpPr>
          <p:spPr>
            <a:xfrm>
              <a:off x="4652646" y="1334118"/>
              <a:ext cx="1512168" cy="2588683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/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E907065E-4D4D-DA5F-E13C-DEBF63B92723}"/>
                </a:ext>
              </a:extLst>
            </p:cNvPr>
            <p:cNvSpPr/>
            <p:nvPr/>
          </p:nvSpPr>
          <p:spPr>
            <a:xfrm>
              <a:off x="4821349" y="1421763"/>
              <a:ext cx="1174762" cy="2392146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  <a:alpha val="13000"/>
                  </a:schemeClr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948D98-FD38-CFFD-4BCF-53BE77E2053D}"/>
                </a:ext>
              </a:extLst>
            </p:cNvPr>
            <p:cNvGrpSpPr/>
            <p:nvPr/>
          </p:nvGrpSpPr>
          <p:grpSpPr>
            <a:xfrm>
              <a:off x="4100976" y="1052736"/>
              <a:ext cx="2615508" cy="545491"/>
              <a:chOff x="1629916" y="1052736"/>
              <a:chExt cx="3159798" cy="54549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9AFE56-2FBC-68EA-1EB6-38C016DA8A5D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796913-7CCB-8542-9AF5-50F6DCDA7840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FE8995-6C3E-9131-890C-C2D9D26FEFDC}"/>
              </a:ext>
            </a:extLst>
          </p:cNvPr>
          <p:cNvGrpSpPr/>
          <p:nvPr/>
        </p:nvGrpSpPr>
        <p:grpSpPr>
          <a:xfrm>
            <a:off x="1220918" y="3218688"/>
            <a:ext cx="2425918" cy="796586"/>
            <a:chOff x="1073784" y="5060622"/>
            <a:chExt cx="2299336" cy="9147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5D98E2-D290-11FE-A009-F66677FDE6BB}"/>
                </a:ext>
              </a:extLst>
            </p:cNvPr>
            <p:cNvSpPr/>
            <p:nvPr/>
          </p:nvSpPr>
          <p:spPr>
            <a:xfrm>
              <a:off x="1073784" y="5452133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6CC617-DF25-F21F-D6A4-368EADF95DB2}"/>
                </a:ext>
              </a:extLst>
            </p:cNvPr>
            <p:cNvSpPr/>
            <p:nvPr/>
          </p:nvSpPr>
          <p:spPr>
            <a:xfrm>
              <a:off x="1073784" y="5060622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0CE58E-E852-C1D1-14F7-07472F29DB29}"/>
              </a:ext>
            </a:extLst>
          </p:cNvPr>
          <p:cNvGrpSpPr/>
          <p:nvPr/>
        </p:nvGrpSpPr>
        <p:grpSpPr>
          <a:xfrm>
            <a:off x="3655444" y="3841786"/>
            <a:ext cx="2425918" cy="796596"/>
            <a:chOff x="1073784" y="5060621"/>
            <a:chExt cx="2299336" cy="91474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04ABDA-C07F-0C8B-609F-87CFDADF16BA}"/>
                </a:ext>
              </a:extLst>
            </p:cNvPr>
            <p:cNvSpPr/>
            <p:nvPr/>
          </p:nvSpPr>
          <p:spPr>
            <a:xfrm>
              <a:off x="1073784" y="5452145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03C640-C4D9-E6BA-9034-6DE3BAAFEB34}"/>
                </a:ext>
              </a:extLst>
            </p:cNvPr>
            <p:cNvSpPr/>
            <p:nvPr/>
          </p:nvSpPr>
          <p:spPr>
            <a:xfrm>
              <a:off x="1073784" y="5060621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F1F9E036-C24B-C860-9787-B87F87058CEB}"/>
              </a:ext>
            </a:extLst>
          </p:cNvPr>
          <p:cNvSpPr txBox="1"/>
          <p:nvPr/>
        </p:nvSpPr>
        <p:spPr>
          <a:xfrm>
            <a:off x="2217457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BE86A3-9DB3-82DA-745B-941E795B0B65}"/>
              </a:ext>
            </a:extLst>
          </p:cNvPr>
          <p:cNvSpPr txBox="1"/>
          <p:nvPr/>
        </p:nvSpPr>
        <p:spPr>
          <a:xfrm>
            <a:off x="466013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9AC2244-A616-2623-4076-E2AB149F31F4}"/>
              </a:ext>
            </a:extLst>
          </p:cNvPr>
          <p:cNvCxnSpPr>
            <a:cxnSpLocks/>
          </p:cNvCxnSpPr>
          <p:nvPr/>
        </p:nvCxnSpPr>
        <p:spPr>
          <a:xfrm>
            <a:off x="2421401" y="4181427"/>
            <a:ext cx="0" cy="2079195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BB12244-8D5B-5FB4-8D54-DEE8E5EA892F}"/>
              </a:ext>
            </a:extLst>
          </p:cNvPr>
          <p:cNvCxnSpPr>
            <a:cxnSpLocks/>
          </p:cNvCxnSpPr>
          <p:nvPr/>
        </p:nvCxnSpPr>
        <p:spPr>
          <a:xfrm>
            <a:off x="4869961" y="4800859"/>
            <a:ext cx="0" cy="1469923"/>
          </a:xfrm>
          <a:prstGeom prst="line">
            <a:avLst/>
          </a:prstGeom>
          <a:ln w="5715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B5B5C685-07D0-FE3B-3FE6-BAC2B590C590}"/>
              </a:ext>
            </a:extLst>
          </p:cNvPr>
          <p:cNvSpPr/>
          <p:nvPr/>
        </p:nvSpPr>
        <p:spPr>
          <a:xfrm>
            <a:off x="2416941" y="6132426"/>
            <a:ext cx="2148220" cy="254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B16E594-3DC6-4BBD-4633-06DC68C2EE30}"/>
              </a:ext>
            </a:extLst>
          </p:cNvPr>
          <p:cNvSpPr/>
          <p:nvPr/>
        </p:nvSpPr>
        <p:spPr>
          <a:xfrm>
            <a:off x="2231957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A278B8-2BAA-E283-8F09-EB19FAABAB39}"/>
              </a:ext>
            </a:extLst>
          </p:cNvPr>
          <p:cNvSpPr/>
          <p:nvPr/>
        </p:nvSpPr>
        <p:spPr>
          <a:xfrm>
            <a:off x="2348781" y="6182550"/>
            <a:ext cx="154288" cy="154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E82D78F-83C2-EDD6-88D7-AC9719099B55}"/>
              </a:ext>
            </a:extLst>
          </p:cNvPr>
          <p:cNvGrpSpPr/>
          <p:nvPr/>
        </p:nvGrpSpPr>
        <p:grpSpPr>
          <a:xfrm>
            <a:off x="4688078" y="6065726"/>
            <a:ext cx="2333204" cy="387936"/>
            <a:chOff x="2330236" y="6043344"/>
            <a:chExt cx="2333204" cy="387936"/>
          </a:xfrm>
        </p:grpSpPr>
        <p:sp>
          <p:nvSpPr>
            <p:cNvPr id="96" name="Arrow: Right 95">
              <a:extLst>
                <a:ext uri="{FF2B5EF4-FFF2-40B4-BE49-F238E27FC236}">
                  <a16:creationId xmlns:a16="http://schemas.microsoft.com/office/drawing/2014/main" id="{10DAD2CF-335C-A229-84F1-79E1F906C567}"/>
                </a:ext>
              </a:extLst>
            </p:cNvPr>
            <p:cNvSpPr/>
            <p:nvPr/>
          </p:nvSpPr>
          <p:spPr>
            <a:xfrm>
              <a:off x="2515220" y="6110044"/>
              <a:ext cx="2148220" cy="254536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554E504-D402-2452-4C1D-4834C6DC9708}"/>
                </a:ext>
              </a:extLst>
            </p:cNvPr>
            <p:cNvSpPr/>
            <p:nvPr/>
          </p:nvSpPr>
          <p:spPr>
            <a:xfrm>
              <a:off x="2330236" y="60433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FDB3813-FD4C-E7FE-B39F-90E6FAA2DEEB}"/>
                </a:ext>
              </a:extLst>
            </p:cNvPr>
            <p:cNvSpPr/>
            <p:nvPr/>
          </p:nvSpPr>
          <p:spPr>
            <a:xfrm>
              <a:off x="2447060" y="6160168"/>
              <a:ext cx="154288" cy="15428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5F9B60D6-0A9B-2BB3-9A98-F6E31C72D40F}"/>
              </a:ext>
            </a:extLst>
          </p:cNvPr>
          <p:cNvSpPr/>
          <p:nvPr/>
        </p:nvSpPr>
        <p:spPr>
          <a:xfrm>
            <a:off x="621804" y="1063055"/>
            <a:ext cx="10955430" cy="37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D528982-A437-9272-B618-765CC4801635}"/>
              </a:ext>
            </a:extLst>
          </p:cNvPr>
          <p:cNvSpPr/>
          <p:nvPr/>
        </p:nvSpPr>
        <p:spPr>
          <a:xfrm>
            <a:off x="622300" y="6132426"/>
            <a:ext cx="1462898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5B87D5-278F-7C78-F2FD-02D7B1F2A11B}"/>
              </a:ext>
            </a:extLst>
          </p:cNvPr>
          <p:cNvSpPr txBox="1"/>
          <p:nvPr/>
        </p:nvSpPr>
        <p:spPr>
          <a:xfrm>
            <a:off x="1839075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C51E02-E874-0586-A5B1-A979EB19F283}"/>
              </a:ext>
            </a:extLst>
          </p:cNvPr>
          <p:cNvSpPr txBox="1"/>
          <p:nvPr/>
        </p:nvSpPr>
        <p:spPr>
          <a:xfrm>
            <a:off x="4281752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pic>
        <p:nvPicPr>
          <p:cNvPr id="129" name="Graphic 128" descr="Lights On with solid fill">
            <a:extLst>
              <a:ext uri="{FF2B5EF4-FFF2-40B4-BE49-F238E27FC236}">
                <a16:creationId xmlns:a16="http://schemas.microsoft.com/office/drawing/2014/main" id="{5E6D02D6-C439-330D-7302-4A5CD3A64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2734" y="2801548"/>
            <a:ext cx="468868" cy="468868"/>
          </a:xfrm>
          <a:prstGeom prst="rect">
            <a:avLst/>
          </a:prstGeom>
        </p:spPr>
      </p:pic>
      <p:pic>
        <p:nvPicPr>
          <p:cNvPr id="131" name="Graphic 130" descr="Search Inventory with solid fill">
            <a:extLst>
              <a:ext uri="{FF2B5EF4-FFF2-40B4-BE49-F238E27FC236}">
                <a16:creationId xmlns:a16="http://schemas.microsoft.com/office/drawing/2014/main" id="{174F340D-D219-FB6F-D327-32AF13CE5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93698" y="2144240"/>
            <a:ext cx="468868" cy="468868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8D389207-A457-F25E-3B79-7E5F1935F1A6}"/>
              </a:ext>
            </a:extLst>
          </p:cNvPr>
          <p:cNvSpPr/>
          <p:nvPr/>
        </p:nvSpPr>
        <p:spPr>
          <a:xfrm>
            <a:off x="9933993" y="6132426"/>
            <a:ext cx="1661107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832FFB-6683-2CF1-67CD-B528CD4A1F3F}"/>
              </a:ext>
            </a:extLst>
          </p:cNvPr>
          <p:cNvGrpSpPr/>
          <p:nvPr/>
        </p:nvGrpSpPr>
        <p:grpSpPr>
          <a:xfrm>
            <a:off x="5760944" y="3427203"/>
            <a:ext cx="2587166" cy="1779986"/>
            <a:chOff x="3604012" y="2758671"/>
            <a:chExt cx="2534211" cy="18901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34003E3-5D29-C829-338A-35726334436D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D3AFB-B580-EFCF-45C6-B37E25509C2C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2A1E654-33B6-4BDB-CD5D-AB37D4F9140E}"/>
              </a:ext>
            </a:extLst>
          </p:cNvPr>
          <p:cNvGrpSpPr/>
          <p:nvPr/>
        </p:nvGrpSpPr>
        <p:grpSpPr>
          <a:xfrm>
            <a:off x="8238148" y="4093538"/>
            <a:ext cx="2587166" cy="1779986"/>
            <a:chOff x="3604012" y="2758671"/>
            <a:chExt cx="2534211" cy="189013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F48DAB8-DEA2-3BEC-8BB4-CD74BFE5B8F2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95F7C71-E41E-3E6B-EE30-313DA762FDC8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FC4952-2351-3D30-DE27-5B2C9944E9D8}"/>
              </a:ext>
            </a:extLst>
          </p:cNvPr>
          <p:cNvGrpSpPr/>
          <p:nvPr/>
        </p:nvGrpSpPr>
        <p:grpSpPr>
          <a:xfrm>
            <a:off x="5981879" y="1158397"/>
            <a:ext cx="2670161" cy="3111993"/>
            <a:chOff x="6191035" y="1052736"/>
            <a:chExt cx="2615508" cy="3573532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79353B08-4022-0398-8F5A-93D8744AC420}"/>
                </a:ext>
              </a:extLst>
            </p:cNvPr>
            <p:cNvSpPr/>
            <p:nvPr/>
          </p:nvSpPr>
          <p:spPr>
            <a:xfrm>
              <a:off x="6742705" y="1334118"/>
              <a:ext cx="1512168" cy="3292150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463AF051-D35E-9C2F-2EEC-0DE1DA380C2D}"/>
                </a:ext>
              </a:extLst>
            </p:cNvPr>
            <p:cNvSpPr/>
            <p:nvPr/>
          </p:nvSpPr>
          <p:spPr>
            <a:xfrm>
              <a:off x="6911408" y="1418898"/>
              <a:ext cx="1174762" cy="3091294"/>
            </a:xfrm>
            <a:prstGeom prst="downArrow">
              <a:avLst>
                <a:gd name="adj1" fmla="val 56502"/>
                <a:gd name="adj2" fmla="val 49105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DEB99B1-0B45-4620-2660-C9004868C5CA}"/>
                </a:ext>
              </a:extLst>
            </p:cNvPr>
            <p:cNvGrpSpPr/>
            <p:nvPr/>
          </p:nvGrpSpPr>
          <p:grpSpPr>
            <a:xfrm>
              <a:off x="6191035" y="1052736"/>
              <a:ext cx="2615508" cy="545491"/>
              <a:chOff x="1629916" y="1052736"/>
              <a:chExt cx="3159798" cy="54549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6AD0384-7236-F39E-7358-8A712622A810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4CFA5E-20DF-2A5C-2154-67B44C28C2A8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D35DA1-4BC5-3495-BF27-8B760109C88D}"/>
              </a:ext>
            </a:extLst>
          </p:cNvPr>
          <p:cNvGrpSpPr/>
          <p:nvPr/>
        </p:nvGrpSpPr>
        <p:grpSpPr>
          <a:xfrm>
            <a:off x="8426976" y="1158397"/>
            <a:ext cx="2670161" cy="3741160"/>
            <a:chOff x="8292554" y="1052736"/>
            <a:chExt cx="2615508" cy="4296012"/>
          </a:xfrm>
        </p:grpSpPr>
        <p:sp>
          <p:nvSpPr>
            <p:cNvPr id="58" name="Arrow: Down 57">
              <a:extLst>
                <a:ext uri="{FF2B5EF4-FFF2-40B4-BE49-F238E27FC236}">
                  <a16:creationId xmlns:a16="http://schemas.microsoft.com/office/drawing/2014/main" id="{5C097E11-CA7C-190C-92E8-FB4B578A7D4A}"/>
                </a:ext>
              </a:extLst>
            </p:cNvPr>
            <p:cNvSpPr/>
            <p:nvPr/>
          </p:nvSpPr>
          <p:spPr>
            <a:xfrm>
              <a:off x="8844224" y="1334118"/>
              <a:ext cx="1512168" cy="4014630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row: Down 72">
              <a:extLst>
                <a:ext uri="{FF2B5EF4-FFF2-40B4-BE49-F238E27FC236}">
                  <a16:creationId xmlns:a16="http://schemas.microsoft.com/office/drawing/2014/main" id="{BDA63EEF-AC68-5D10-0493-DEABEBCB73A7}"/>
                </a:ext>
              </a:extLst>
            </p:cNvPr>
            <p:cNvSpPr/>
            <p:nvPr/>
          </p:nvSpPr>
          <p:spPr>
            <a:xfrm>
              <a:off x="9012927" y="1421763"/>
              <a:ext cx="1174762" cy="3805929"/>
            </a:xfrm>
            <a:prstGeom prst="downArrow">
              <a:avLst>
                <a:gd name="adj1" fmla="val 56502"/>
                <a:gd name="adj2" fmla="val 4850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8941DCA2-EC68-22E0-BD65-C6AC5F866A6F}"/>
                </a:ext>
              </a:extLst>
            </p:cNvPr>
            <p:cNvGrpSpPr/>
            <p:nvPr/>
          </p:nvGrpSpPr>
          <p:grpSpPr>
            <a:xfrm>
              <a:off x="8292554" y="1052736"/>
              <a:ext cx="2615508" cy="545491"/>
              <a:chOff x="1629916" y="1052736"/>
              <a:chExt cx="3159798" cy="545491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CB96525-51EC-9161-BE9E-AA6ACEA56BC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09DD9CD-D7E1-914C-D75A-45CD815A5B52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F4FF6E0-8B04-11A7-77CA-DF0AA6B78205}"/>
              </a:ext>
            </a:extLst>
          </p:cNvPr>
          <p:cNvGrpSpPr/>
          <p:nvPr/>
        </p:nvGrpSpPr>
        <p:grpSpPr>
          <a:xfrm>
            <a:off x="6101084" y="4454671"/>
            <a:ext cx="2425918" cy="796588"/>
            <a:chOff x="1073784" y="5048850"/>
            <a:chExt cx="2299336" cy="91473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7F87FFC-FF28-C337-6C9A-EB6B2057A2BF}"/>
                </a:ext>
              </a:extLst>
            </p:cNvPr>
            <p:cNvSpPr/>
            <p:nvPr/>
          </p:nvSpPr>
          <p:spPr>
            <a:xfrm>
              <a:off x="1073784" y="5440362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E455495-49E0-34B0-4C39-79F45AA3C86C}"/>
                </a:ext>
              </a:extLst>
            </p:cNvPr>
            <p:cNvSpPr/>
            <p:nvPr/>
          </p:nvSpPr>
          <p:spPr>
            <a:xfrm>
              <a:off x="1073784" y="5048850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6BFBBDE-6E8C-4D26-0716-8E8D9DF7EC38}"/>
              </a:ext>
            </a:extLst>
          </p:cNvPr>
          <p:cNvGrpSpPr/>
          <p:nvPr/>
        </p:nvGrpSpPr>
        <p:grpSpPr>
          <a:xfrm>
            <a:off x="8545985" y="5077754"/>
            <a:ext cx="2425918" cy="796597"/>
            <a:chOff x="1073784" y="5048848"/>
            <a:chExt cx="2299336" cy="914747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2D32AFD-6E73-FB3B-BED9-3FD85195D633}"/>
                </a:ext>
              </a:extLst>
            </p:cNvPr>
            <p:cNvSpPr/>
            <p:nvPr/>
          </p:nvSpPr>
          <p:spPr>
            <a:xfrm>
              <a:off x="1073784" y="5440374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AC5A9968-3E30-0B91-43A5-C4583C17455C}"/>
                </a:ext>
              </a:extLst>
            </p:cNvPr>
            <p:cNvSpPr/>
            <p:nvPr/>
          </p:nvSpPr>
          <p:spPr>
            <a:xfrm>
              <a:off x="1073784" y="5048848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DDC24D1E-459B-BFB0-1B97-B18BB0131AA5}"/>
              </a:ext>
            </a:extLst>
          </p:cNvPr>
          <p:cNvSpPr txBox="1"/>
          <p:nvPr/>
        </p:nvSpPr>
        <p:spPr>
          <a:xfrm>
            <a:off x="7087253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7DD6FAC-0461-93DC-8C79-5371C0A088B5}"/>
              </a:ext>
            </a:extLst>
          </p:cNvPr>
          <p:cNvSpPr txBox="1"/>
          <p:nvPr/>
        </p:nvSpPr>
        <p:spPr>
          <a:xfrm>
            <a:off x="952474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006DF3A-E561-861F-E4C6-3EE2E41598A4}"/>
              </a:ext>
            </a:extLst>
          </p:cNvPr>
          <p:cNvCxnSpPr>
            <a:cxnSpLocks/>
          </p:cNvCxnSpPr>
          <p:nvPr/>
        </p:nvCxnSpPr>
        <p:spPr>
          <a:xfrm>
            <a:off x="7308361" y="5420292"/>
            <a:ext cx="0" cy="850490"/>
          </a:xfrm>
          <a:prstGeom prst="line">
            <a:avLst/>
          </a:prstGeom>
          <a:ln w="57150" cap="rnd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Arrow: Right 89">
            <a:extLst>
              <a:ext uri="{FF2B5EF4-FFF2-40B4-BE49-F238E27FC236}">
                <a16:creationId xmlns:a16="http://schemas.microsoft.com/office/drawing/2014/main" id="{97981FD6-6946-C5E3-CD23-14D8F848CA1F}"/>
              </a:ext>
            </a:extLst>
          </p:cNvPr>
          <p:cNvSpPr/>
          <p:nvPr/>
        </p:nvSpPr>
        <p:spPr>
          <a:xfrm>
            <a:off x="7301630" y="6132426"/>
            <a:ext cx="2148220" cy="25453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3645468-0785-2284-A5BD-88A8E643C713}"/>
              </a:ext>
            </a:extLst>
          </p:cNvPr>
          <p:cNvSpPr/>
          <p:nvPr/>
        </p:nvSpPr>
        <p:spPr>
          <a:xfrm>
            <a:off x="7116646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A4D5D96A-AC86-05D8-20D7-6AEC3C2D4969}"/>
              </a:ext>
            </a:extLst>
          </p:cNvPr>
          <p:cNvSpPr/>
          <p:nvPr/>
        </p:nvSpPr>
        <p:spPr>
          <a:xfrm>
            <a:off x="7233470" y="6182550"/>
            <a:ext cx="154288" cy="1542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A1CCD28-4B5A-3092-E171-8AE03EAF7D3F}"/>
              </a:ext>
            </a:extLst>
          </p:cNvPr>
          <p:cNvGrpSpPr/>
          <p:nvPr/>
        </p:nvGrpSpPr>
        <p:grpSpPr>
          <a:xfrm>
            <a:off x="9559962" y="6065726"/>
            <a:ext cx="387936" cy="387936"/>
            <a:chOff x="7367325" y="6195744"/>
            <a:chExt cx="387936" cy="387936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DB1026F8-EEEF-C19A-6EEE-221F900F1FA2}"/>
                </a:ext>
              </a:extLst>
            </p:cNvPr>
            <p:cNvSpPr/>
            <p:nvPr/>
          </p:nvSpPr>
          <p:spPr>
            <a:xfrm>
              <a:off x="7367325" y="61957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98EF21C-C4D8-FB96-522A-E4FD58D1DC01}"/>
                </a:ext>
              </a:extLst>
            </p:cNvPr>
            <p:cNvSpPr/>
            <p:nvPr/>
          </p:nvSpPr>
          <p:spPr>
            <a:xfrm>
              <a:off x="7484149" y="6312568"/>
              <a:ext cx="154288" cy="1542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76398E65-5915-2374-5D1C-68288016EAE7}"/>
              </a:ext>
            </a:extLst>
          </p:cNvPr>
          <p:cNvSpPr txBox="1"/>
          <p:nvPr/>
        </p:nvSpPr>
        <p:spPr>
          <a:xfrm>
            <a:off x="6708870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87A41B7-2FC2-89DE-BD98-875B1DB8DB23}"/>
              </a:ext>
            </a:extLst>
          </p:cNvPr>
          <p:cNvSpPr txBox="1"/>
          <p:nvPr/>
        </p:nvSpPr>
        <p:spPr>
          <a:xfrm>
            <a:off x="9146361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11" name="Graphic 110" descr="Rocket with solid fill">
            <a:extLst>
              <a:ext uri="{FF2B5EF4-FFF2-40B4-BE49-F238E27FC236}">
                <a16:creationId xmlns:a16="http://schemas.microsoft.com/office/drawing/2014/main" id="{E43EB147-6CBF-7DB1-B812-A13F106CDF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23631" y="4016448"/>
            <a:ext cx="468868" cy="468868"/>
          </a:xfrm>
          <a:prstGeom prst="rect">
            <a:avLst/>
          </a:prstGeom>
        </p:spPr>
      </p:pic>
      <p:pic>
        <p:nvPicPr>
          <p:cNvPr id="112" name="Graphic 111" descr="Flowchart with solid fill">
            <a:extLst>
              <a:ext uri="{FF2B5EF4-FFF2-40B4-BE49-F238E27FC236}">
                <a16:creationId xmlns:a16="http://schemas.microsoft.com/office/drawing/2014/main" id="{442B5DEB-CFD5-1BB0-5913-8D35901192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86477" y="3333312"/>
            <a:ext cx="468868" cy="4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96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8B3AF-E023-B571-C8F2-9C092DDC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Cascade Arrows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6D4D1B7-0BA1-DE1F-572A-9ED2A4DBFAD4}"/>
              </a:ext>
            </a:extLst>
          </p:cNvPr>
          <p:cNvGrpSpPr/>
          <p:nvPr/>
        </p:nvGrpSpPr>
        <p:grpSpPr>
          <a:xfrm>
            <a:off x="3272899" y="2832625"/>
            <a:ext cx="2587166" cy="1779986"/>
            <a:chOff x="3604012" y="2758671"/>
            <a:chExt cx="2534211" cy="189013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055746-1F5E-A730-CC39-50FAAD19DD9A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BB0ED4B-6525-9EDE-A317-AF69160BC50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C5D936-30E2-248A-B459-6E4F93FC66BC}"/>
              </a:ext>
            </a:extLst>
          </p:cNvPr>
          <p:cNvGrpSpPr/>
          <p:nvPr/>
        </p:nvGrpSpPr>
        <p:grpSpPr>
          <a:xfrm>
            <a:off x="5760944" y="3427203"/>
            <a:ext cx="2587166" cy="1779986"/>
            <a:chOff x="3604012" y="2758671"/>
            <a:chExt cx="2534211" cy="189013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D5A92F2-CB39-993C-C273-0648DDC6941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FF3A955-51F4-A5E0-E06A-F6CD374BD258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0A6A6B3-7B73-99A7-A207-44C40AE8BDD1}"/>
              </a:ext>
            </a:extLst>
          </p:cNvPr>
          <p:cNvGrpSpPr/>
          <p:nvPr/>
        </p:nvGrpSpPr>
        <p:grpSpPr>
          <a:xfrm>
            <a:off x="1170262" y="2256189"/>
            <a:ext cx="2300469" cy="1959789"/>
            <a:chOff x="1268541" y="2161799"/>
            <a:chExt cx="2300469" cy="195978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C6B9277-42FF-2394-CA1D-8EDADE9EAA93}"/>
                </a:ext>
              </a:extLst>
            </p:cNvPr>
            <p:cNvSpPr/>
            <p:nvPr/>
          </p:nvSpPr>
          <p:spPr>
            <a:xfrm rot="20735247">
              <a:off x="1306041" y="2238079"/>
              <a:ext cx="2262969" cy="668860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656C0DE-81E5-525E-580A-D56E783174D8}"/>
                </a:ext>
              </a:extLst>
            </p:cNvPr>
            <p:cNvSpPr/>
            <p:nvPr/>
          </p:nvSpPr>
          <p:spPr>
            <a:xfrm>
              <a:off x="1268541" y="2161799"/>
              <a:ext cx="1968419" cy="1959789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  <a:gd name="connsiteX0" fmla="*/ 174733 w 1644304"/>
                <a:gd name="connsiteY0" fmla="*/ 2611 h 1892450"/>
                <a:gd name="connsiteX1" fmla="*/ 1644304 w 1644304"/>
                <a:gd name="connsiteY1" fmla="*/ 1439526 h 1892450"/>
                <a:gd name="connsiteX2" fmla="*/ 194623 w 1644304"/>
                <a:gd name="connsiteY2" fmla="*/ 1804788 h 1892450"/>
                <a:gd name="connsiteX3" fmla="*/ 174733 w 1644304"/>
                <a:gd name="connsiteY3" fmla="*/ 2611 h 1892450"/>
                <a:gd name="connsiteX0" fmla="*/ 458558 w 1928129"/>
                <a:gd name="connsiteY0" fmla="*/ 2611 h 2167516"/>
                <a:gd name="connsiteX1" fmla="*/ 1928129 w 1928129"/>
                <a:gd name="connsiteY1" fmla="*/ 1439526 h 2167516"/>
                <a:gd name="connsiteX2" fmla="*/ 478448 w 1928129"/>
                <a:gd name="connsiteY2" fmla="*/ 1804788 h 2167516"/>
                <a:gd name="connsiteX3" fmla="*/ 458558 w 1928129"/>
                <a:gd name="connsiteY3" fmla="*/ 2611 h 21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8129" h="2167516">
                  <a:moveTo>
                    <a:pt x="458558" y="2611"/>
                  </a:moveTo>
                  <a:cubicBezTo>
                    <a:pt x="700172" y="-58266"/>
                    <a:pt x="1438272" y="960554"/>
                    <a:pt x="1928129" y="1439526"/>
                  </a:cubicBezTo>
                  <a:cubicBezTo>
                    <a:pt x="1813829" y="1755212"/>
                    <a:pt x="1407367" y="2670705"/>
                    <a:pt x="478448" y="1804788"/>
                  </a:cubicBezTo>
                  <a:cubicBezTo>
                    <a:pt x="-450471" y="938871"/>
                    <a:pt x="216944" y="63488"/>
                    <a:pt x="458558" y="26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B9BE58-DCEA-5A6B-4402-25AAF7FAC266}"/>
              </a:ext>
            </a:extLst>
          </p:cNvPr>
          <p:cNvGrpSpPr/>
          <p:nvPr/>
        </p:nvGrpSpPr>
        <p:grpSpPr>
          <a:xfrm>
            <a:off x="1091688" y="1158397"/>
            <a:ext cx="2670161" cy="1882023"/>
            <a:chOff x="1978263" y="1052736"/>
            <a:chExt cx="2615508" cy="2161145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5EA1DF42-E62D-40AD-87E2-EEDFE3F76B43}"/>
                </a:ext>
              </a:extLst>
            </p:cNvPr>
            <p:cNvSpPr/>
            <p:nvPr/>
          </p:nvSpPr>
          <p:spPr>
            <a:xfrm>
              <a:off x="2529933" y="1334118"/>
              <a:ext cx="1512168" cy="1879763"/>
            </a:xfrm>
            <a:prstGeom prst="downArrow">
              <a:avLst>
                <a:gd name="adj1" fmla="val 56502"/>
                <a:gd name="adj2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16F4C2A-7ED0-048F-BCD5-BA3B3DD12B70}"/>
                </a:ext>
              </a:extLst>
            </p:cNvPr>
            <p:cNvSpPr/>
            <p:nvPr/>
          </p:nvSpPr>
          <p:spPr>
            <a:xfrm>
              <a:off x="2698636" y="1418897"/>
              <a:ext cx="1174762" cy="1676316"/>
            </a:xfrm>
            <a:prstGeom prst="downArrow">
              <a:avLst>
                <a:gd name="adj1" fmla="val 56502"/>
                <a:gd name="adj2" fmla="val 48669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13000"/>
                  </a:schemeClr>
                </a:gs>
                <a:gs pos="91000">
                  <a:schemeClr val="accent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0C0982-F189-EA75-37AF-2A466FBB0DD3}"/>
                </a:ext>
              </a:extLst>
            </p:cNvPr>
            <p:cNvGrpSpPr/>
            <p:nvPr/>
          </p:nvGrpSpPr>
          <p:grpSpPr>
            <a:xfrm>
              <a:off x="1978263" y="1052736"/>
              <a:ext cx="2615508" cy="545491"/>
              <a:chOff x="1629916" y="1052736"/>
              <a:chExt cx="3159798" cy="54549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4AF2C6-8E49-1BD7-1D90-91EEF2B24F3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648453-04E5-50B6-26C8-1AC708BCD11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209116-1200-1D47-AB3D-EA9FAEA431CD}"/>
              </a:ext>
            </a:extLst>
          </p:cNvPr>
          <p:cNvGrpSpPr/>
          <p:nvPr/>
        </p:nvGrpSpPr>
        <p:grpSpPr>
          <a:xfrm>
            <a:off x="3536783" y="1158397"/>
            <a:ext cx="2670161" cy="2499382"/>
            <a:chOff x="4100976" y="1052736"/>
            <a:chExt cx="2615508" cy="2870065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E80FE16-5A57-11C0-2566-383ADA951119}"/>
                </a:ext>
              </a:extLst>
            </p:cNvPr>
            <p:cNvSpPr/>
            <p:nvPr/>
          </p:nvSpPr>
          <p:spPr>
            <a:xfrm>
              <a:off x="4652646" y="1334118"/>
              <a:ext cx="1512168" cy="2588683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/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E907065E-4D4D-DA5F-E13C-DEBF63B92723}"/>
                </a:ext>
              </a:extLst>
            </p:cNvPr>
            <p:cNvSpPr/>
            <p:nvPr/>
          </p:nvSpPr>
          <p:spPr>
            <a:xfrm>
              <a:off x="4821349" y="1421763"/>
              <a:ext cx="1174762" cy="2392146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  <a:alpha val="13000"/>
                  </a:schemeClr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948D98-FD38-CFFD-4BCF-53BE77E2053D}"/>
                </a:ext>
              </a:extLst>
            </p:cNvPr>
            <p:cNvGrpSpPr/>
            <p:nvPr/>
          </p:nvGrpSpPr>
          <p:grpSpPr>
            <a:xfrm>
              <a:off x="4100976" y="1052736"/>
              <a:ext cx="2615508" cy="545491"/>
              <a:chOff x="1629916" y="1052736"/>
              <a:chExt cx="3159798" cy="54549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9AFE56-2FBC-68EA-1EB6-38C016DA8A5D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796913-7CCB-8542-9AF5-50F6DCDA7840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5B2046-7F8F-8D3D-0924-DFD6DFA8E714}"/>
              </a:ext>
            </a:extLst>
          </p:cNvPr>
          <p:cNvGrpSpPr/>
          <p:nvPr/>
        </p:nvGrpSpPr>
        <p:grpSpPr>
          <a:xfrm>
            <a:off x="5981879" y="1158397"/>
            <a:ext cx="2670161" cy="3111993"/>
            <a:chOff x="6191035" y="1052736"/>
            <a:chExt cx="2615508" cy="3573532"/>
          </a:xfrm>
        </p:grpSpPr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9DD8521C-7BF2-C6E1-1E8F-8727549A4B31}"/>
                </a:ext>
              </a:extLst>
            </p:cNvPr>
            <p:cNvSpPr/>
            <p:nvPr/>
          </p:nvSpPr>
          <p:spPr>
            <a:xfrm>
              <a:off x="6742705" y="1334118"/>
              <a:ext cx="1512168" cy="3292150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4"/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2430E6A8-6531-A972-AD8A-5C69A1AEB78E}"/>
                </a:ext>
              </a:extLst>
            </p:cNvPr>
            <p:cNvSpPr/>
            <p:nvPr/>
          </p:nvSpPr>
          <p:spPr>
            <a:xfrm>
              <a:off x="6911408" y="1418898"/>
              <a:ext cx="1174762" cy="3091294"/>
            </a:xfrm>
            <a:prstGeom prst="downArrow">
              <a:avLst>
                <a:gd name="adj1" fmla="val 56502"/>
                <a:gd name="adj2" fmla="val 49105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  <a:alpha val="13000"/>
                  </a:schemeClr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56811C1-26EB-3B66-588B-FBA1077A1A9A}"/>
                </a:ext>
              </a:extLst>
            </p:cNvPr>
            <p:cNvGrpSpPr/>
            <p:nvPr/>
          </p:nvGrpSpPr>
          <p:grpSpPr>
            <a:xfrm>
              <a:off x="6191035" y="1052736"/>
              <a:ext cx="2615508" cy="545491"/>
              <a:chOff x="1629916" y="1052736"/>
              <a:chExt cx="3159798" cy="545491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0E59284-53EC-5E36-539A-8C80C8BD1C57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5A0402F-103B-D067-823B-9E711E685B41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FE8995-6C3E-9131-890C-C2D9D26FEFDC}"/>
              </a:ext>
            </a:extLst>
          </p:cNvPr>
          <p:cNvGrpSpPr/>
          <p:nvPr/>
        </p:nvGrpSpPr>
        <p:grpSpPr>
          <a:xfrm>
            <a:off x="1220918" y="3218688"/>
            <a:ext cx="2425918" cy="796586"/>
            <a:chOff x="1073784" y="5060622"/>
            <a:chExt cx="2299336" cy="9147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5D98E2-D290-11FE-A009-F66677FDE6BB}"/>
                </a:ext>
              </a:extLst>
            </p:cNvPr>
            <p:cNvSpPr/>
            <p:nvPr/>
          </p:nvSpPr>
          <p:spPr>
            <a:xfrm>
              <a:off x="1073784" y="5452133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6CC617-DF25-F21F-D6A4-368EADF95DB2}"/>
                </a:ext>
              </a:extLst>
            </p:cNvPr>
            <p:cNvSpPr/>
            <p:nvPr/>
          </p:nvSpPr>
          <p:spPr>
            <a:xfrm>
              <a:off x="1073784" y="5060622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0CE58E-E852-C1D1-14F7-07472F29DB29}"/>
              </a:ext>
            </a:extLst>
          </p:cNvPr>
          <p:cNvGrpSpPr/>
          <p:nvPr/>
        </p:nvGrpSpPr>
        <p:grpSpPr>
          <a:xfrm>
            <a:off x="3655444" y="3841786"/>
            <a:ext cx="2425918" cy="796596"/>
            <a:chOff x="1073784" y="5060621"/>
            <a:chExt cx="2299336" cy="91474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04ABDA-C07F-0C8B-609F-87CFDADF16BA}"/>
                </a:ext>
              </a:extLst>
            </p:cNvPr>
            <p:cNvSpPr/>
            <p:nvPr/>
          </p:nvSpPr>
          <p:spPr>
            <a:xfrm>
              <a:off x="1073784" y="5452145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03C640-C4D9-E6BA-9034-6DE3BAAFEB34}"/>
                </a:ext>
              </a:extLst>
            </p:cNvPr>
            <p:cNvSpPr/>
            <p:nvPr/>
          </p:nvSpPr>
          <p:spPr>
            <a:xfrm>
              <a:off x="1073784" y="5060621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A8E4C48-C5E9-4A5C-7204-B5954798F4F0}"/>
              </a:ext>
            </a:extLst>
          </p:cNvPr>
          <p:cNvGrpSpPr/>
          <p:nvPr/>
        </p:nvGrpSpPr>
        <p:grpSpPr>
          <a:xfrm>
            <a:off x="6101084" y="4454671"/>
            <a:ext cx="2425918" cy="796588"/>
            <a:chOff x="1073784" y="5048850"/>
            <a:chExt cx="2299336" cy="9147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C1F8D9A-6BDA-E902-75F1-C9AC3BF6F4D5}"/>
                </a:ext>
              </a:extLst>
            </p:cNvPr>
            <p:cNvSpPr/>
            <p:nvPr/>
          </p:nvSpPr>
          <p:spPr>
            <a:xfrm>
              <a:off x="1073784" y="5440362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90E3D54-6185-BB13-536A-02E0BDB2E2EB}"/>
                </a:ext>
              </a:extLst>
            </p:cNvPr>
            <p:cNvSpPr/>
            <p:nvPr/>
          </p:nvSpPr>
          <p:spPr>
            <a:xfrm>
              <a:off x="1073784" y="5048850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F1F9E036-C24B-C860-9787-B87F87058CEB}"/>
              </a:ext>
            </a:extLst>
          </p:cNvPr>
          <p:cNvSpPr txBox="1"/>
          <p:nvPr/>
        </p:nvSpPr>
        <p:spPr>
          <a:xfrm>
            <a:off x="2217457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BE86A3-9DB3-82DA-745B-941E795B0B65}"/>
              </a:ext>
            </a:extLst>
          </p:cNvPr>
          <p:cNvSpPr txBox="1"/>
          <p:nvPr/>
        </p:nvSpPr>
        <p:spPr>
          <a:xfrm>
            <a:off x="466013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1B5FBEC-92AA-3232-19AA-B1B335310AF5}"/>
              </a:ext>
            </a:extLst>
          </p:cNvPr>
          <p:cNvSpPr txBox="1"/>
          <p:nvPr/>
        </p:nvSpPr>
        <p:spPr>
          <a:xfrm>
            <a:off x="7087253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9AC2244-A616-2623-4076-E2AB149F31F4}"/>
              </a:ext>
            </a:extLst>
          </p:cNvPr>
          <p:cNvCxnSpPr>
            <a:cxnSpLocks/>
          </p:cNvCxnSpPr>
          <p:nvPr/>
        </p:nvCxnSpPr>
        <p:spPr>
          <a:xfrm>
            <a:off x="2421401" y="4181427"/>
            <a:ext cx="0" cy="2079195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8C2800A-49BD-0344-BA14-F42EDF161DCD}"/>
              </a:ext>
            </a:extLst>
          </p:cNvPr>
          <p:cNvCxnSpPr>
            <a:cxnSpLocks/>
          </p:cNvCxnSpPr>
          <p:nvPr/>
        </p:nvCxnSpPr>
        <p:spPr>
          <a:xfrm>
            <a:off x="7308361" y="5420292"/>
            <a:ext cx="0" cy="850490"/>
          </a:xfrm>
          <a:prstGeom prst="line">
            <a:avLst/>
          </a:prstGeom>
          <a:ln w="57150" cap="rnd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BB12244-8D5B-5FB4-8D54-DEE8E5EA892F}"/>
              </a:ext>
            </a:extLst>
          </p:cNvPr>
          <p:cNvCxnSpPr>
            <a:cxnSpLocks/>
          </p:cNvCxnSpPr>
          <p:nvPr/>
        </p:nvCxnSpPr>
        <p:spPr>
          <a:xfrm>
            <a:off x="4869961" y="4800859"/>
            <a:ext cx="0" cy="1469923"/>
          </a:xfrm>
          <a:prstGeom prst="line">
            <a:avLst/>
          </a:prstGeom>
          <a:ln w="5715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B5B5C685-07D0-FE3B-3FE6-BAC2B590C590}"/>
              </a:ext>
            </a:extLst>
          </p:cNvPr>
          <p:cNvSpPr/>
          <p:nvPr/>
        </p:nvSpPr>
        <p:spPr>
          <a:xfrm>
            <a:off x="2416941" y="6132426"/>
            <a:ext cx="2148220" cy="254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B16E594-3DC6-4BBD-4633-06DC68C2EE30}"/>
              </a:ext>
            </a:extLst>
          </p:cNvPr>
          <p:cNvSpPr/>
          <p:nvPr/>
        </p:nvSpPr>
        <p:spPr>
          <a:xfrm>
            <a:off x="2231957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A278B8-2BAA-E283-8F09-EB19FAABAB39}"/>
              </a:ext>
            </a:extLst>
          </p:cNvPr>
          <p:cNvSpPr/>
          <p:nvPr/>
        </p:nvSpPr>
        <p:spPr>
          <a:xfrm>
            <a:off x="2348781" y="6182550"/>
            <a:ext cx="154288" cy="154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E82D78F-83C2-EDD6-88D7-AC9719099B55}"/>
              </a:ext>
            </a:extLst>
          </p:cNvPr>
          <p:cNvGrpSpPr/>
          <p:nvPr/>
        </p:nvGrpSpPr>
        <p:grpSpPr>
          <a:xfrm>
            <a:off x="4688078" y="6065726"/>
            <a:ext cx="2333204" cy="387936"/>
            <a:chOff x="2330236" y="6043344"/>
            <a:chExt cx="2333204" cy="387936"/>
          </a:xfrm>
        </p:grpSpPr>
        <p:sp>
          <p:nvSpPr>
            <p:cNvPr id="96" name="Arrow: Right 95">
              <a:extLst>
                <a:ext uri="{FF2B5EF4-FFF2-40B4-BE49-F238E27FC236}">
                  <a16:creationId xmlns:a16="http://schemas.microsoft.com/office/drawing/2014/main" id="{10DAD2CF-335C-A229-84F1-79E1F906C567}"/>
                </a:ext>
              </a:extLst>
            </p:cNvPr>
            <p:cNvSpPr/>
            <p:nvPr/>
          </p:nvSpPr>
          <p:spPr>
            <a:xfrm>
              <a:off x="2515220" y="6110044"/>
              <a:ext cx="2148220" cy="254536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554E504-D402-2452-4C1D-4834C6DC9708}"/>
                </a:ext>
              </a:extLst>
            </p:cNvPr>
            <p:cNvSpPr/>
            <p:nvPr/>
          </p:nvSpPr>
          <p:spPr>
            <a:xfrm>
              <a:off x="2330236" y="60433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FDB3813-FD4C-E7FE-B39F-90E6FAA2DEEB}"/>
                </a:ext>
              </a:extLst>
            </p:cNvPr>
            <p:cNvSpPr/>
            <p:nvPr/>
          </p:nvSpPr>
          <p:spPr>
            <a:xfrm>
              <a:off x="2447060" y="6160168"/>
              <a:ext cx="154288" cy="15428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D6060CB4-1DAA-5B01-33F4-FAE54414A8EC}"/>
              </a:ext>
            </a:extLst>
          </p:cNvPr>
          <p:cNvSpPr/>
          <p:nvPr/>
        </p:nvSpPr>
        <p:spPr>
          <a:xfrm>
            <a:off x="7301630" y="6132426"/>
            <a:ext cx="2148220" cy="254536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EFB55C3-95D0-7DF4-E544-BE84F8546953}"/>
              </a:ext>
            </a:extLst>
          </p:cNvPr>
          <p:cNvSpPr/>
          <p:nvPr/>
        </p:nvSpPr>
        <p:spPr>
          <a:xfrm>
            <a:off x="7116646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511710F-F98F-661B-836F-1739B7025BBC}"/>
              </a:ext>
            </a:extLst>
          </p:cNvPr>
          <p:cNvSpPr/>
          <p:nvPr/>
        </p:nvSpPr>
        <p:spPr>
          <a:xfrm>
            <a:off x="7233470" y="6182550"/>
            <a:ext cx="154288" cy="1542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5F9B60D6-0A9B-2BB3-9A98-F6E31C72D40F}"/>
              </a:ext>
            </a:extLst>
          </p:cNvPr>
          <p:cNvSpPr/>
          <p:nvPr/>
        </p:nvSpPr>
        <p:spPr>
          <a:xfrm>
            <a:off x="621804" y="1063055"/>
            <a:ext cx="10955430" cy="37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D528982-A437-9272-B618-765CC4801635}"/>
              </a:ext>
            </a:extLst>
          </p:cNvPr>
          <p:cNvSpPr/>
          <p:nvPr/>
        </p:nvSpPr>
        <p:spPr>
          <a:xfrm>
            <a:off x="622300" y="6132426"/>
            <a:ext cx="1462898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5B87D5-278F-7C78-F2FD-02D7B1F2A11B}"/>
              </a:ext>
            </a:extLst>
          </p:cNvPr>
          <p:cNvSpPr txBox="1"/>
          <p:nvPr/>
        </p:nvSpPr>
        <p:spPr>
          <a:xfrm>
            <a:off x="1839075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C51E02-E874-0586-A5B1-A979EB19F283}"/>
              </a:ext>
            </a:extLst>
          </p:cNvPr>
          <p:cNvSpPr txBox="1"/>
          <p:nvPr/>
        </p:nvSpPr>
        <p:spPr>
          <a:xfrm>
            <a:off x="4281752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F0192D-5B82-AD9B-7448-F6C53D0E05D6}"/>
              </a:ext>
            </a:extLst>
          </p:cNvPr>
          <p:cNvSpPr txBox="1"/>
          <p:nvPr/>
        </p:nvSpPr>
        <p:spPr>
          <a:xfrm>
            <a:off x="6708870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pic>
        <p:nvPicPr>
          <p:cNvPr id="127" name="Graphic 126" descr="Flowchart with solid fill">
            <a:extLst>
              <a:ext uri="{FF2B5EF4-FFF2-40B4-BE49-F238E27FC236}">
                <a16:creationId xmlns:a16="http://schemas.microsoft.com/office/drawing/2014/main" id="{3BEEBF4A-DD55-A6C6-5F9C-5BF271A77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6477" y="3333312"/>
            <a:ext cx="468868" cy="468868"/>
          </a:xfrm>
          <a:prstGeom prst="rect">
            <a:avLst/>
          </a:prstGeom>
        </p:spPr>
      </p:pic>
      <p:pic>
        <p:nvPicPr>
          <p:cNvPr id="129" name="Graphic 128" descr="Lights On with solid fill">
            <a:extLst>
              <a:ext uri="{FF2B5EF4-FFF2-40B4-BE49-F238E27FC236}">
                <a16:creationId xmlns:a16="http://schemas.microsoft.com/office/drawing/2014/main" id="{5E6D02D6-C439-330D-7302-4A5CD3A64B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32734" y="2801548"/>
            <a:ext cx="468868" cy="468868"/>
          </a:xfrm>
          <a:prstGeom prst="rect">
            <a:avLst/>
          </a:prstGeom>
        </p:spPr>
      </p:pic>
      <p:pic>
        <p:nvPicPr>
          <p:cNvPr id="131" name="Graphic 130" descr="Search Inventory with solid fill">
            <a:extLst>
              <a:ext uri="{FF2B5EF4-FFF2-40B4-BE49-F238E27FC236}">
                <a16:creationId xmlns:a16="http://schemas.microsoft.com/office/drawing/2014/main" id="{174F340D-D219-FB6F-D327-32AF13CE5D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93698" y="2144240"/>
            <a:ext cx="468868" cy="468868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E7F1227A-40A7-C567-4497-983BB941006A}"/>
              </a:ext>
            </a:extLst>
          </p:cNvPr>
          <p:cNvSpPr/>
          <p:nvPr/>
        </p:nvSpPr>
        <p:spPr>
          <a:xfrm>
            <a:off x="9933993" y="6132426"/>
            <a:ext cx="1661107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C5A83A-1909-CE37-4187-B506D9D6D6E4}"/>
              </a:ext>
            </a:extLst>
          </p:cNvPr>
          <p:cNvGrpSpPr/>
          <p:nvPr/>
        </p:nvGrpSpPr>
        <p:grpSpPr>
          <a:xfrm>
            <a:off x="8238148" y="4093538"/>
            <a:ext cx="2587166" cy="1779986"/>
            <a:chOff x="3604012" y="2758671"/>
            <a:chExt cx="2534211" cy="18901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73D9C24-75F7-BBD1-B2CF-44B0949943D4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214E30-79A7-8167-500C-8C52F88995C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220F64C-C193-D909-4A3C-05039CB0DE80}"/>
              </a:ext>
            </a:extLst>
          </p:cNvPr>
          <p:cNvGrpSpPr/>
          <p:nvPr/>
        </p:nvGrpSpPr>
        <p:grpSpPr>
          <a:xfrm>
            <a:off x="8426976" y="1158397"/>
            <a:ext cx="2670161" cy="3741160"/>
            <a:chOff x="8292554" y="1052736"/>
            <a:chExt cx="2615508" cy="4296012"/>
          </a:xfrm>
        </p:grpSpPr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872F200B-D45A-C27E-A4D3-3A1DAE0B201C}"/>
                </a:ext>
              </a:extLst>
            </p:cNvPr>
            <p:cNvSpPr/>
            <p:nvPr/>
          </p:nvSpPr>
          <p:spPr>
            <a:xfrm>
              <a:off x="8844224" y="1334118"/>
              <a:ext cx="1512168" cy="4014630"/>
            </a:xfrm>
            <a:prstGeom prst="downArrow">
              <a:avLst>
                <a:gd name="adj1" fmla="val 56502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53F506D1-718A-2073-C63C-287463C514C3}"/>
                </a:ext>
              </a:extLst>
            </p:cNvPr>
            <p:cNvSpPr/>
            <p:nvPr/>
          </p:nvSpPr>
          <p:spPr>
            <a:xfrm>
              <a:off x="9012927" y="1421763"/>
              <a:ext cx="1174762" cy="3805929"/>
            </a:xfrm>
            <a:prstGeom prst="downArrow">
              <a:avLst>
                <a:gd name="adj1" fmla="val 56502"/>
                <a:gd name="adj2" fmla="val 48509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A1C9654-4922-1595-FF67-14F996DDAD0F}"/>
                </a:ext>
              </a:extLst>
            </p:cNvPr>
            <p:cNvGrpSpPr/>
            <p:nvPr/>
          </p:nvGrpSpPr>
          <p:grpSpPr>
            <a:xfrm>
              <a:off x="8292554" y="1052736"/>
              <a:ext cx="2615508" cy="545491"/>
              <a:chOff x="1629916" y="1052736"/>
              <a:chExt cx="3159798" cy="545491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B8E4DA1-DA0B-A0F0-5DBB-9D5B1103F7B6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A75F604-0E06-DC79-515C-ADD1966C933F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D70B430-8EC7-B376-526C-D1109384E950}"/>
              </a:ext>
            </a:extLst>
          </p:cNvPr>
          <p:cNvGrpSpPr/>
          <p:nvPr/>
        </p:nvGrpSpPr>
        <p:grpSpPr>
          <a:xfrm>
            <a:off x="8545985" y="5077754"/>
            <a:ext cx="2425918" cy="796597"/>
            <a:chOff x="1073784" y="5048848"/>
            <a:chExt cx="2299336" cy="91474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99AE5F6-BD7E-7D32-6AF6-5446350859F3}"/>
                </a:ext>
              </a:extLst>
            </p:cNvPr>
            <p:cNvSpPr/>
            <p:nvPr/>
          </p:nvSpPr>
          <p:spPr>
            <a:xfrm>
              <a:off x="1073784" y="5440374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F8FE032-7027-F2BA-E042-C0E00351036C}"/>
                </a:ext>
              </a:extLst>
            </p:cNvPr>
            <p:cNvSpPr/>
            <p:nvPr/>
          </p:nvSpPr>
          <p:spPr>
            <a:xfrm>
              <a:off x="1073784" y="5048848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E0B5B103-F770-1F15-8DF2-DAA4C16E4082}"/>
              </a:ext>
            </a:extLst>
          </p:cNvPr>
          <p:cNvSpPr txBox="1"/>
          <p:nvPr/>
        </p:nvSpPr>
        <p:spPr>
          <a:xfrm>
            <a:off x="952474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9C532B2-E08D-AF34-8687-157F2FA19AB2}"/>
              </a:ext>
            </a:extLst>
          </p:cNvPr>
          <p:cNvGrpSpPr/>
          <p:nvPr/>
        </p:nvGrpSpPr>
        <p:grpSpPr>
          <a:xfrm>
            <a:off x="9559962" y="6065726"/>
            <a:ext cx="387936" cy="387936"/>
            <a:chOff x="7367325" y="6195744"/>
            <a:chExt cx="387936" cy="38793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A8FAD1D-E5B6-B39B-26E8-EA101A64C968}"/>
                </a:ext>
              </a:extLst>
            </p:cNvPr>
            <p:cNvSpPr/>
            <p:nvPr/>
          </p:nvSpPr>
          <p:spPr>
            <a:xfrm>
              <a:off x="7367325" y="61957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D90EE5E-700F-2541-C3A0-4DD6829F3D93}"/>
                </a:ext>
              </a:extLst>
            </p:cNvPr>
            <p:cNvSpPr/>
            <p:nvPr/>
          </p:nvSpPr>
          <p:spPr>
            <a:xfrm>
              <a:off x="7484149" y="6312568"/>
              <a:ext cx="154288" cy="1542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22934D9-AC94-501C-CD2B-0ED27A1E9843}"/>
              </a:ext>
            </a:extLst>
          </p:cNvPr>
          <p:cNvSpPr txBox="1"/>
          <p:nvPr/>
        </p:nvSpPr>
        <p:spPr>
          <a:xfrm>
            <a:off x="9146361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>
                <a:solidFill>
                  <a:schemeClr val="bg1">
                    <a:lumMod val="75000"/>
                  </a:schemeClr>
                </a:solidFill>
              </a:rPr>
              <a:t>STEP</a:t>
            </a:r>
            <a:endParaRPr lang="en-US" sz="1800" b="1" spc="3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7" name="Graphic 76" descr="Rocket with solid fill">
            <a:extLst>
              <a:ext uri="{FF2B5EF4-FFF2-40B4-BE49-F238E27FC236}">
                <a16:creationId xmlns:a16="http://schemas.microsoft.com/office/drawing/2014/main" id="{C1C974F3-8506-E0DC-025F-2090FEF073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23631" y="4016448"/>
            <a:ext cx="468868" cy="4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64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4CB70060-53ED-8D77-77E3-D557677E0AEA}"/>
              </a:ext>
            </a:extLst>
          </p:cNvPr>
          <p:cNvSpPr/>
          <p:nvPr/>
        </p:nvSpPr>
        <p:spPr>
          <a:xfrm>
            <a:off x="9933993" y="6132426"/>
            <a:ext cx="1661107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8B3AF-E023-B571-C8F2-9C092DDC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Cascade Arrows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6D4D1B7-0BA1-DE1F-572A-9ED2A4DBFAD4}"/>
              </a:ext>
            </a:extLst>
          </p:cNvPr>
          <p:cNvGrpSpPr/>
          <p:nvPr/>
        </p:nvGrpSpPr>
        <p:grpSpPr>
          <a:xfrm>
            <a:off x="3272899" y="2832625"/>
            <a:ext cx="2587166" cy="1779986"/>
            <a:chOff x="3604012" y="2758671"/>
            <a:chExt cx="2534211" cy="189013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055746-1F5E-A730-CC39-50FAAD19DD9A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BB0ED4B-6525-9EDE-A317-AF69160BC505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C5D936-30E2-248A-B459-6E4F93FC66BC}"/>
              </a:ext>
            </a:extLst>
          </p:cNvPr>
          <p:cNvGrpSpPr/>
          <p:nvPr/>
        </p:nvGrpSpPr>
        <p:grpSpPr>
          <a:xfrm>
            <a:off x="5760944" y="3427203"/>
            <a:ext cx="2587166" cy="1779986"/>
            <a:chOff x="3604012" y="2758671"/>
            <a:chExt cx="2534211" cy="189013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D5A92F2-CB39-993C-C273-0648DDC6941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FF3A955-51F4-A5E0-E06A-F6CD374BD258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D4AC268-3CB7-6C35-5E40-C1FFA6F949D9}"/>
              </a:ext>
            </a:extLst>
          </p:cNvPr>
          <p:cNvGrpSpPr/>
          <p:nvPr/>
        </p:nvGrpSpPr>
        <p:grpSpPr>
          <a:xfrm>
            <a:off x="8238148" y="4093538"/>
            <a:ext cx="2587166" cy="1779986"/>
            <a:chOff x="3604012" y="2758671"/>
            <a:chExt cx="2534211" cy="189013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A6E9B2-B6D4-513D-1FEE-055C3409F5AC}"/>
                </a:ext>
              </a:extLst>
            </p:cNvPr>
            <p:cNvSpPr/>
            <p:nvPr/>
          </p:nvSpPr>
          <p:spPr>
            <a:xfrm rot="20735247">
              <a:off x="3921573" y="2837163"/>
              <a:ext cx="2216650" cy="710252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522E9-C592-B9A9-57C2-264039D3037E}"/>
                </a:ext>
              </a:extLst>
            </p:cNvPr>
            <p:cNvSpPr/>
            <p:nvPr/>
          </p:nvSpPr>
          <p:spPr>
            <a:xfrm>
              <a:off x="3604012" y="2758671"/>
              <a:ext cx="2208958" cy="1890138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8958" h="1968655">
                  <a:moveTo>
                    <a:pt x="739387" y="0"/>
                  </a:moveTo>
                  <a:lnTo>
                    <a:pt x="2208958" y="1436915"/>
                  </a:lnTo>
                  <a:cubicBezTo>
                    <a:pt x="2094658" y="1752601"/>
                    <a:pt x="303958" y="2131786"/>
                    <a:pt x="53587" y="1894115"/>
                  </a:cubicBezTo>
                  <a:cubicBezTo>
                    <a:pt x="-196784" y="1656444"/>
                    <a:pt x="498087" y="190500"/>
                    <a:pt x="7393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0A6A6B3-7B73-99A7-A207-44C40AE8BDD1}"/>
              </a:ext>
            </a:extLst>
          </p:cNvPr>
          <p:cNvGrpSpPr/>
          <p:nvPr/>
        </p:nvGrpSpPr>
        <p:grpSpPr>
          <a:xfrm>
            <a:off x="1170262" y="2256189"/>
            <a:ext cx="2300469" cy="1959789"/>
            <a:chOff x="1268541" y="2161799"/>
            <a:chExt cx="2300469" cy="195978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C6B9277-42FF-2394-CA1D-8EDADE9EAA93}"/>
                </a:ext>
              </a:extLst>
            </p:cNvPr>
            <p:cNvSpPr/>
            <p:nvPr/>
          </p:nvSpPr>
          <p:spPr>
            <a:xfrm rot="20735247">
              <a:off x="1306041" y="2238079"/>
              <a:ext cx="2262969" cy="668860"/>
            </a:xfrm>
            <a:prstGeom prst="ellipse">
              <a:avLst/>
            </a:prstGeom>
            <a:gradFill flip="none" rotWithShape="1">
              <a:gsLst>
                <a:gs pos="32000">
                  <a:schemeClr val="tx1"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656C0DE-81E5-525E-580A-D56E783174D8}"/>
                </a:ext>
              </a:extLst>
            </p:cNvPr>
            <p:cNvSpPr/>
            <p:nvPr/>
          </p:nvSpPr>
          <p:spPr>
            <a:xfrm>
              <a:off x="1268541" y="2161799"/>
              <a:ext cx="1968419" cy="1959789"/>
            </a:xfrm>
            <a:custGeom>
              <a:avLst/>
              <a:gdLst>
                <a:gd name="connsiteX0" fmla="*/ 739387 w 2258594"/>
                <a:gd name="connsiteY0" fmla="*/ 25446 h 1981965"/>
                <a:gd name="connsiteX1" fmla="*/ 1501387 w 2258594"/>
                <a:gd name="connsiteY1" fmla="*/ 776561 h 1981965"/>
                <a:gd name="connsiteX2" fmla="*/ 2208958 w 2258594"/>
                <a:gd name="connsiteY2" fmla="*/ 1462361 h 1981965"/>
                <a:gd name="connsiteX3" fmla="*/ 53587 w 2258594"/>
                <a:gd name="connsiteY3" fmla="*/ 1919561 h 1981965"/>
                <a:gd name="connsiteX4" fmla="*/ 739387 w 2258594"/>
                <a:gd name="connsiteY4" fmla="*/ 25446 h 1981965"/>
                <a:gd name="connsiteX0" fmla="*/ 739387 w 2216457"/>
                <a:gd name="connsiteY0" fmla="*/ 3480 h 1972135"/>
                <a:gd name="connsiteX1" fmla="*/ 2208958 w 2216457"/>
                <a:gd name="connsiteY1" fmla="*/ 1440395 h 1972135"/>
                <a:gd name="connsiteX2" fmla="*/ 53587 w 2216457"/>
                <a:gd name="connsiteY2" fmla="*/ 1897595 h 1972135"/>
                <a:gd name="connsiteX3" fmla="*/ 739387 w 2216457"/>
                <a:gd name="connsiteY3" fmla="*/ 3480 h 1972135"/>
                <a:gd name="connsiteX0" fmla="*/ 739387 w 2208958"/>
                <a:gd name="connsiteY0" fmla="*/ 0 h 1968655"/>
                <a:gd name="connsiteX1" fmla="*/ 2208958 w 2208958"/>
                <a:gd name="connsiteY1" fmla="*/ 1436915 h 1968655"/>
                <a:gd name="connsiteX2" fmla="*/ 53587 w 2208958"/>
                <a:gd name="connsiteY2" fmla="*/ 1894115 h 1968655"/>
                <a:gd name="connsiteX3" fmla="*/ 739387 w 2208958"/>
                <a:gd name="connsiteY3" fmla="*/ 0 h 1968655"/>
                <a:gd name="connsiteX0" fmla="*/ 174733 w 1644304"/>
                <a:gd name="connsiteY0" fmla="*/ 2611 h 1892450"/>
                <a:gd name="connsiteX1" fmla="*/ 1644304 w 1644304"/>
                <a:gd name="connsiteY1" fmla="*/ 1439526 h 1892450"/>
                <a:gd name="connsiteX2" fmla="*/ 194623 w 1644304"/>
                <a:gd name="connsiteY2" fmla="*/ 1804788 h 1892450"/>
                <a:gd name="connsiteX3" fmla="*/ 174733 w 1644304"/>
                <a:gd name="connsiteY3" fmla="*/ 2611 h 1892450"/>
                <a:gd name="connsiteX0" fmla="*/ 458558 w 1928129"/>
                <a:gd name="connsiteY0" fmla="*/ 2611 h 2167516"/>
                <a:gd name="connsiteX1" fmla="*/ 1928129 w 1928129"/>
                <a:gd name="connsiteY1" fmla="*/ 1439526 h 2167516"/>
                <a:gd name="connsiteX2" fmla="*/ 478448 w 1928129"/>
                <a:gd name="connsiteY2" fmla="*/ 1804788 h 2167516"/>
                <a:gd name="connsiteX3" fmla="*/ 458558 w 1928129"/>
                <a:gd name="connsiteY3" fmla="*/ 2611 h 21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8129" h="2167516">
                  <a:moveTo>
                    <a:pt x="458558" y="2611"/>
                  </a:moveTo>
                  <a:cubicBezTo>
                    <a:pt x="700172" y="-58266"/>
                    <a:pt x="1438272" y="960554"/>
                    <a:pt x="1928129" y="1439526"/>
                  </a:cubicBezTo>
                  <a:cubicBezTo>
                    <a:pt x="1813829" y="1755212"/>
                    <a:pt x="1407367" y="2670705"/>
                    <a:pt x="478448" y="1804788"/>
                  </a:cubicBezTo>
                  <a:cubicBezTo>
                    <a:pt x="-450471" y="938871"/>
                    <a:pt x="216944" y="63488"/>
                    <a:pt x="458558" y="26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B9BE58-DCEA-5A6B-4402-25AAF7FAC266}"/>
              </a:ext>
            </a:extLst>
          </p:cNvPr>
          <p:cNvGrpSpPr/>
          <p:nvPr/>
        </p:nvGrpSpPr>
        <p:grpSpPr>
          <a:xfrm>
            <a:off x="1091688" y="1158397"/>
            <a:ext cx="2670161" cy="1882023"/>
            <a:chOff x="1978263" y="1052736"/>
            <a:chExt cx="2615508" cy="2161145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5EA1DF42-E62D-40AD-87E2-EEDFE3F76B43}"/>
                </a:ext>
              </a:extLst>
            </p:cNvPr>
            <p:cNvSpPr/>
            <p:nvPr/>
          </p:nvSpPr>
          <p:spPr>
            <a:xfrm>
              <a:off x="2529933" y="1334118"/>
              <a:ext cx="1512168" cy="1879763"/>
            </a:xfrm>
            <a:prstGeom prst="downArrow">
              <a:avLst>
                <a:gd name="adj1" fmla="val 56502"/>
                <a:gd name="adj2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16F4C2A-7ED0-048F-BCD5-BA3B3DD12B70}"/>
                </a:ext>
              </a:extLst>
            </p:cNvPr>
            <p:cNvSpPr/>
            <p:nvPr/>
          </p:nvSpPr>
          <p:spPr>
            <a:xfrm>
              <a:off x="2698636" y="1418897"/>
              <a:ext cx="1174762" cy="1676316"/>
            </a:xfrm>
            <a:prstGeom prst="downArrow">
              <a:avLst>
                <a:gd name="adj1" fmla="val 56502"/>
                <a:gd name="adj2" fmla="val 48669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13000"/>
                  </a:schemeClr>
                </a:gs>
                <a:gs pos="91000">
                  <a:schemeClr val="accent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0C0982-F189-EA75-37AF-2A466FBB0DD3}"/>
                </a:ext>
              </a:extLst>
            </p:cNvPr>
            <p:cNvGrpSpPr/>
            <p:nvPr/>
          </p:nvGrpSpPr>
          <p:grpSpPr>
            <a:xfrm>
              <a:off x="1978263" y="1052736"/>
              <a:ext cx="2615508" cy="545491"/>
              <a:chOff x="1629916" y="1052736"/>
              <a:chExt cx="3159798" cy="54549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E4AF2C6-8E49-1BD7-1D90-91EEF2B24F34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648453-04E5-50B6-26C8-1AC708BCD11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209116-1200-1D47-AB3D-EA9FAEA431CD}"/>
              </a:ext>
            </a:extLst>
          </p:cNvPr>
          <p:cNvGrpSpPr/>
          <p:nvPr/>
        </p:nvGrpSpPr>
        <p:grpSpPr>
          <a:xfrm>
            <a:off x="3536783" y="1158397"/>
            <a:ext cx="2670161" cy="2499382"/>
            <a:chOff x="4100976" y="1052736"/>
            <a:chExt cx="2615508" cy="2870065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E80FE16-5A57-11C0-2566-383ADA951119}"/>
                </a:ext>
              </a:extLst>
            </p:cNvPr>
            <p:cNvSpPr/>
            <p:nvPr/>
          </p:nvSpPr>
          <p:spPr>
            <a:xfrm>
              <a:off x="4652646" y="1334118"/>
              <a:ext cx="1512168" cy="2588683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/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E907065E-4D4D-DA5F-E13C-DEBF63B92723}"/>
                </a:ext>
              </a:extLst>
            </p:cNvPr>
            <p:cNvSpPr/>
            <p:nvPr/>
          </p:nvSpPr>
          <p:spPr>
            <a:xfrm>
              <a:off x="4821349" y="1421763"/>
              <a:ext cx="1174762" cy="2392146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  <a:alpha val="13000"/>
                  </a:schemeClr>
                </a:gs>
                <a:gs pos="91000">
                  <a:schemeClr val="accent5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948D98-FD38-CFFD-4BCF-53BE77E2053D}"/>
                </a:ext>
              </a:extLst>
            </p:cNvPr>
            <p:cNvGrpSpPr/>
            <p:nvPr/>
          </p:nvGrpSpPr>
          <p:grpSpPr>
            <a:xfrm>
              <a:off x="4100976" y="1052736"/>
              <a:ext cx="2615508" cy="545491"/>
              <a:chOff x="1629916" y="1052736"/>
              <a:chExt cx="3159798" cy="54549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9AFE56-2FBC-68EA-1EB6-38C016DA8A5D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796913-7CCB-8542-9AF5-50F6DCDA7840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5B2046-7F8F-8D3D-0924-DFD6DFA8E714}"/>
              </a:ext>
            </a:extLst>
          </p:cNvPr>
          <p:cNvGrpSpPr/>
          <p:nvPr/>
        </p:nvGrpSpPr>
        <p:grpSpPr>
          <a:xfrm>
            <a:off x="5981879" y="1158397"/>
            <a:ext cx="2670161" cy="3111993"/>
            <a:chOff x="6191035" y="1052736"/>
            <a:chExt cx="2615508" cy="3573532"/>
          </a:xfrm>
        </p:grpSpPr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9DD8521C-7BF2-C6E1-1E8F-8727549A4B31}"/>
                </a:ext>
              </a:extLst>
            </p:cNvPr>
            <p:cNvSpPr/>
            <p:nvPr/>
          </p:nvSpPr>
          <p:spPr>
            <a:xfrm>
              <a:off x="6742705" y="1334118"/>
              <a:ext cx="1512168" cy="3292150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4"/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2430E6A8-6531-A972-AD8A-5C69A1AEB78E}"/>
                </a:ext>
              </a:extLst>
            </p:cNvPr>
            <p:cNvSpPr/>
            <p:nvPr/>
          </p:nvSpPr>
          <p:spPr>
            <a:xfrm>
              <a:off x="6911408" y="1418898"/>
              <a:ext cx="1174762" cy="3091294"/>
            </a:xfrm>
            <a:prstGeom prst="downArrow">
              <a:avLst>
                <a:gd name="adj1" fmla="val 56502"/>
                <a:gd name="adj2" fmla="val 49105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  <a:alpha val="13000"/>
                  </a:schemeClr>
                </a:gs>
                <a:gs pos="91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56811C1-26EB-3B66-588B-FBA1077A1A9A}"/>
                </a:ext>
              </a:extLst>
            </p:cNvPr>
            <p:cNvGrpSpPr/>
            <p:nvPr/>
          </p:nvGrpSpPr>
          <p:grpSpPr>
            <a:xfrm>
              <a:off x="6191035" y="1052736"/>
              <a:ext cx="2615508" cy="545491"/>
              <a:chOff x="1629916" y="1052736"/>
              <a:chExt cx="3159798" cy="545491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0E59284-53EC-5E36-539A-8C80C8BD1C57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5A0402F-103B-D067-823B-9E711E685B41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DDB0CE-427B-D8D9-7598-1EB279798F4B}"/>
              </a:ext>
            </a:extLst>
          </p:cNvPr>
          <p:cNvGrpSpPr/>
          <p:nvPr/>
        </p:nvGrpSpPr>
        <p:grpSpPr>
          <a:xfrm>
            <a:off x="8426976" y="1158397"/>
            <a:ext cx="2670161" cy="3741160"/>
            <a:chOff x="8292554" y="1052736"/>
            <a:chExt cx="2615508" cy="4296012"/>
          </a:xfrm>
        </p:grpSpPr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B727F8C-0473-F2E1-4FF1-85EFF24659B7}"/>
                </a:ext>
              </a:extLst>
            </p:cNvPr>
            <p:cNvSpPr/>
            <p:nvPr/>
          </p:nvSpPr>
          <p:spPr>
            <a:xfrm>
              <a:off x="8844224" y="1334118"/>
              <a:ext cx="1512168" cy="4014630"/>
            </a:xfrm>
            <a:prstGeom prst="downArrow">
              <a:avLst>
                <a:gd name="adj1" fmla="val 56502"/>
                <a:gd name="adj2" fmla="val 50000"/>
              </a:avLst>
            </a:prstGeom>
            <a:gradFill>
              <a:gsLst>
                <a:gs pos="0">
                  <a:schemeClr val="accent3"/>
                </a:gs>
                <a:gs pos="91000">
                  <a:schemeClr val="accent3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1E8D6FD0-8F3B-5A31-9622-1C35338C4A2F}"/>
                </a:ext>
              </a:extLst>
            </p:cNvPr>
            <p:cNvSpPr/>
            <p:nvPr/>
          </p:nvSpPr>
          <p:spPr>
            <a:xfrm>
              <a:off x="9012927" y="1421763"/>
              <a:ext cx="1174762" cy="3805929"/>
            </a:xfrm>
            <a:prstGeom prst="downArrow">
              <a:avLst>
                <a:gd name="adj1" fmla="val 56502"/>
                <a:gd name="adj2" fmla="val 48509"/>
              </a:avLst>
            </a:prstGeom>
            <a:gradFill>
              <a:gsLst>
                <a:gs pos="0">
                  <a:schemeClr val="accent3">
                    <a:lumMod val="60000"/>
                    <a:lumOff val="40000"/>
                    <a:alpha val="13000"/>
                  </a:schemeClr>
                </a:gs>
                <a:gs pos="91000">
                  <a:schemeClr val="accent3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BF9B39E-EF95-AD2A-F315-9814F02B1A72}"/>
                </a:ext>
              </a:extLst>
            </p:cNvPr>
            <p:cNvGrpSpPr/>
            <p:nvPr/>
          </p:nvGrpSpPr>
          <p:grpSpPr>
            <a:xfrm>
              <a:off x="8292554" y="1052736"/>
              <a:ext cx="2615508" cy="545491"/>
              <a:chOff x="1629916" y="1052736"/>
              <a:chExt cx="3159798" cy="545491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8410D27-FDDA-238B-5745-83182C4600CC}"/>
                  </a:ext>
                </a:extLst>
              </p:cNvPr>
              <p:cNvSpPr/>
              <p:nvPr/>
            </p:nvSpPr>
            <p:spPr>
              <a:xfrm>
                <a:off x="1641071" y="1157401"/>
                <a:ext cx="3137488" cy="440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23000"/>
                    </a:schemeClr>
                  </a:gs>
                  <a:gs pos="77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6DBA614-492A-5C32-D264-B064A2CABC2A}"/>
                  </a:ext>
                </a:extLst>
              </p:cNvPr>
              <p:cNvSpPr/>
              <p:nvPr/>
            </p:nvSpPr>
            <p:spPr>
              <a:xfrm>
                <a:off x="1629916" y="1052736"/>
                <a:ext cx="3159798" cy="307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FE8995-6C3E-9131-890C-C2D9D26FEFDC}"/>
              </a:ext>
            </a:extLst>
          </p:cNvPr>
          <p:cNvGrpSpPr/>
          <p:nvPr/>
        </p:nvGrpSpPr>
        <p:grpSpPr>
          <a:xfrm>
            <a:off x="1220918" y="3218688"/>
            <a:ext cx="2425918" cy="796586"/>
            <a:chOff x="1073784" y="5060622"/>
            <a:chExt cx="2299336" cy="9147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5D98E2-D290-11FE-A009-F66677FDE6BB}"/>
                </a:ext>
              </a:extLst>
            </p:cNvPr>
            <p:cNvSpPr/>
            <p:nvPr/>
          </p:nvSpPr>
          <p:spPr>
            <a:xfrm>
              <a:off x="1073784" y="5452133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6CC617-DF25-F21F-D6A4-368EADF95DB2}"/>
                </a:ext>
              </a:extLst>
            </p:cNvPr>
            <p:cNvSpPr/>
            <p:nvPr/>
          </p:nvSpPr>
          <p:spPr>
            <a:xfrm>
              <a:off x="1073784" y="5060622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0CE58E-E852-C1D1-14F7-07472F29DB29}"/>
              </a:ext>
            </a:extLst>
          </p:cNvPr>
          <p:cNvGrpSpPr/>
          <p:nvPr/>
        </p:nvGrpSpPr>
        <p:grpSpPr>
          <a:xfrm>
            <a:off x="3655444" y="3841786"/>
            <a:ext cx="2425918" cy="796596"/>
            <a:chOff x="1073784" y="5060621"/>
            <a:chExt cx="2299336" cy="91474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04ABDA-C07F-0C8B-609F-87CFDADF16BA}"/>
                </a:ext>
              </a:extLst>
            </p:cNvPr>
            <p:cNvSpPr/>
            <p:nvPr/>
          </p:nvSpPr>
          <p:spPr>
            <a:xfrm>
              <a:off x="1073784" y="5452145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03C640-C4D9-E6BA-9034-6DE3BAAFEB34}"/>
                </a:ext>
              </a:extLst>
            </p:cNvPr>
            <p:cNvSpPr/>
            <p:nvPr/>
          </p:nvSpPr>
          <p:spPr>
            <a:xfrm>
              <a:off x="1073784" y="5060621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A8E4C48-C5E9-4A5C-7204-B5954798F4F0}"/>
              </a:ext>
            </a:extLst>
          </p:cNvPr>
          <p:cNvGrpSpPr/>
          <p:nvPr/>
        </p:nvGrpSpPr>
        <p:grpSpPr>
          <a:xfrm>
            <a:off x="6101084" y="4454671"/>
            <a:ext cx="2425918" cy="796588"/>
            <a:chOff x="1073784" y="5048850"/>
            <a:chExt cx="2299336" cy="9147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C1F8D9A-6BDA-E902-75F1-C9AC3BF6F4D5}"/>
                </a:ext>
              </a:extLst>
            </p:cNvPr>
            <p:cNvSpPr/>
            <p:nvPr/>
          </p:nvSpPr>
          <p:spPr>
            <a:xfrm>
              <a:off x="1073784" y="5440362"/>
              <a:ext cx="2299336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90E3D54-6185-BB13-536A-02E0BDB2E2EB}"/>
                </a:ext>
              </a:extLst>
            </p:cNvPr>
            <p:cNvSpPr/>
            <p:nvPr/>
          </p:nvSpPr>
          <p:spPr>
            <a:xfrm>
              <a:off x="1073784" y="5048850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3C15C8-629B-CE9F-E403-964B412DF8AA}"/>
              </a:ext>
            </a:extLst>
          </p:cNvPr>
          <p:cNvGrpSpPr/>
          <p:nvPr/>
        </p:nvGrpSpPr>
        <p:grpSpPr>
          <a:xfrm>
            <a:off x="8545985" y="5077754"/>
            <a:ext cx="2425918" cy="796597"/>
            <a:chOff x="1073784" y="5048848"/>
            <a:chExt cx="2299336" cy="91474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51D6A82-8228-47D1-1FEF-C4A097A99DE3}"/>
                </a:ext>
              </a:extLst>
            </p:cNvPr>
            <p:cNvSpPr/>
            <p:nvPr/>
          </p:nvSpPr>
          <p:spPr>
            <a:xfrm>
              <a:off x="1073784" y="5440374"/>
              <a:ext cx="2299336" cy="52322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6C017F-BED5-0488-799C-D167703BDC1A}"/>
                </a:ext>
              </a:extLst>
            </p:cNvPr>
            <p:cNvSpPr/>
            <p:nvPr/>
          </p:nvSpPr>
          <p:spPr>
            <a:xfrm>
              <a:off x="1073784" y="5048848"/>
              <a:ext cx="2299336" cy="307787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F1F9E036-C24B-C860-9787-B87F87058CEB}"/>
              </a:ext>
            </a:extLst>
          </p:cNvPr>
          <p:cNvSpPr txBox="1"/>
          <p:nvPr/>
        </p:nvSpPr>
        <p:spPr>
          <a:xfrm>
            <a:off x="2217457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BE86A3-9DB3-82DA-745B-941E795B0B65}"/>
              </a:ext>
            </a:extLst>
          </p:cNvPr>
          <p:cNvSpPr txBox="1"/>
          <p:nvPr/>
        </p:nvSpPr>
        <p:spPr>
          <a:xfrm>
            <a:off x="466013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1B5FBEC-92AA-3232-19AA-B1B335310AF5}"/>
              </a:ext>
            </a:extLst>
          </p:cNvPr>
          <p:cNvSpPr txBox="1"/>
          <p:nvPr/>
        </p:nvSpPr>
        <p:spPr>
          <a:xfrm>
            <a:off x="7087253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164996-C999-003B-CF7D-AD39233647FB}"/>
              </a:ext>
            </a:extLst>
          </p:cNvPr>
          <p:cNvSpPr txBox="1"/>
          <p:nvPr/>
        </p:nvSpPr>
        <p:spPr>
          <a:xfrm>
            <a:off x="9524744" y="1552927"/>
            <a:ext cx="431710" cy="2504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9AC2244-A616-2623-4076-E2AB149F31F4}"/>
              </a:ext>
            </a:extLst>
          </p:cNvPr>
          <p:cNvCxnSpPr>
            <a:cxnSpLocks/>
          </p:cNvCxnSpPr>
          <p:nvPr/>
        </p:nvCxnSpPr>
        <p:spPr>
          <a:xfrm>
            <a:off x="2421401" y="4181427"/>
            <a:ext cx="0" cy="2079195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8C2800A-49BD-0344-BA14-F42EDF161DCD}"/>
              </a:ext>
            </a:extLst>
          </p:cNvPr>
          <p:cNvCxnSpPr>
            <a:cxnSpLocks/>
          </p:cNvCxnSpPr>
          <p:nvPr/>
        </p:nvCxnSpPr>
        <p:spPr>
          <a:xfrm>
            <a:off x="7308361" y="5420292"/>
            <a:ext cx="0" cy="850490"/>
          </a:xfrm>
          <a:prstGeom prst="line">
            <a:avLst/>
          </a:prstGeom>
          <a:ln w="57150" cap="rnd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BB12244-8D5B-5FB4-8D54-DEE8E5EA892F}"/>
              </a:ext>
            </a:extLst>
          </p:cNvPr>
          <p:cNvCxnSpPr>
            <a:cxnSpLocks/>
          </p:cNvCxnSpPr>
          <p:nvPr/>
        </p:nvCxnSpPr>
        <p:spPr>
          <a:xfrm>
            <a:off x="4869961" y="4800859"/>
            <a:ext cx="0" cy="1469923"/>
          </a:xfrm>
          <a:prstGeom prst="line">
            <a:avLst/>
          </a:prstGeom>
          <a:ln w="5715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B5B5C685-07D0-FE3B-3FE6-BAC2B590C590}"/>
              </a:ext>
            </a:extLst>
          </p:cNvPr>
          <p:cNvSpPr/>
          <p:nvPr/>
        </p:nvSpPr>
        <p:spPr>
          <a:xfrm>
            <a:off x="2416941" y="6132426"/>
            <a:ext cx="2148220" cy="254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B16E594-3DC6-4BBD-4633-06DC68C2EE30}"/>
              </a:ext>
            </a:extLst>
          </p:cNvPr>
          <p:cNvSpPr/>
          <p:nvPr/>
        </p:nvSpPr>
        <p:spPr>
          <a:xfrm>
            <a:off x="2231957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BA278B8-2BAA-E283-8F09-EB19FAABAB39}"/>
              </a:ext>
            </a:extLst>
          </p:cNvPr>
          <p:cNvSpPr/>
          <p:nvPr/>
        </p:nvSpPr>
        <p:spPr>
          <a:xfrm>
            <a:off x="2348781" y="6182550"/>
            <a:ext cx="154288" cy="154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E82D78F-83C2-EDD6-88D7-AC9719099B55}"/>
              </a:ext>
            </a:extLst>
          </p:cNvPr>
          <p:cNvGrpSpPr/>
          <p:nvPr/>
        </p:nvGrpSpPr>
        <p:grpSpPr>
          <a:xfrm>
            <a:off x="4688078" y="6065726"/>
            <a:ext cx="2333204" cy="387936"/>
            <a:chOff x="2330236" y="6043344"/>
            <a:chExt cx="2333204" cy="387936"/>
          </a:xfrm>
        </p:grpSpPr>
        <p:sp>
          <p:nvSpPr>
            <p:cNvPr id="96" name="Arrow: Right 95">
              <a:extLst>
                <a:ext uri="{FF2B5EF4-FFF2-40B4-BE49-F238E27FC236}">
                  <a16:creationId xmlns:a16="http://schemas.microsoft.com/office/drawing/2014/main" id="{10DAD2CF-335C-A229-84F1-79E1F906C567}"/>
                </a:ext>
              </a:extLst>
            </p:cNvPr>
            <p:cNvSpPr/>
            <p:nvPr/>
          </p:nvSpPr>
          <p:spPr>
            <a:xfrm>
              <a:off x="2515220" y="6110044"/>
              <a:ext cx="2148220" cy="254536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554E504-D402-2452-4C1D-4834C6DC9708}"/>
                </a:ext>
              </a:extLst>
            </p:cNvPr>
            <p:cNvSpPr/>
            <p:nvPr/>
          </p:nvSpPr>
          <p:spPr>
            <a:xfrm>
              <a:off x="2330236" y="60433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FDB3813-FD4C-E7FE-B39F-90E6FAA2DEEB}"/>
                </a:ext>
              </a:extLst>
            </p:cNvPr>
            <p:cNvSpPr/>
            <p:nvPr/>
          </p:nvSpPr>
          <p:spPr>
            <a:xfrm>
              <a:off x="2447060" y="6160168"/>
              <a:ext cx="154288" cy="15428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D6060CB4-1DAA-5B01-33F4-FAE54414A8EC}"/>
              </a:ext>
            </a:extLst>
          </p:cNvPr>
          <p:cNvSpPr/>
          <p:nvPr/>
        </p:nvSpPr>
        <p:spPr>
          <a:xfrm>
            <a:off x="7301630" y="6132426"/>
            <a:ext cx="2148220" cy="254536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EFB55C3-95D0-7DF4-E544-BE84F8546953}"/>
              </a:ext>
            </a:extLst>
          </p:cNvPr>
          <p:cNvSpPr/>
          <p:nvPr/>
        </p:nvSpPr>
        <p:spPr>
          <a:xfrm>
            <a:off x="7116646" y="6065726"/>
            <a:ext cx="387936" cy="387936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511710F-F98F-661B-836F-1739B7025BBC}"/>
              </a:ext>
            </a:extLst>
          </p:cNvPr>
          <p:cNvSpPr/>
          <p:nvPr/>
        </p:nvSpPr>
        <p:spPr>
          <a:xfrm>
            <a:off x="7233470" y="6182550"/>
            <a:ext cx="154288" cy="1542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06063F9-D7B4-85B3-F61A-2F5E91CF54F8}"/>
              </a:ext>
            </a:extLst>
          </p:cNvPr>
          <p:cNvGrpSpPr/>
          <p:nvPr/>
        </p:nvGrpSpPr>
        <p:grpSpPr>
          <a:xfrm>
            <a:off x="9559962" y="6065726"/>
            <a:ext cx="387936" cy="387936"/>
            <a:chOff x="7367325" y="6195744"/>
            <a:chExt cx="387936" cy="387936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6BB90B1-3F36-993E-3554-C63FD637A888}"/>
                </a:ext>
              </a:extLst>
            </p:cNvPr>
            <p:cNvSpPr/>
            <p:nvPr/>
          </p:nvSpPr>
          <p:spPr>
            <a:xfrm>
              <a:off x="7367325" y="6195744"/>
              <a:ext cx="387936" cy="387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5DFFC28-7EBE-CC18-F12A-AC6A0E4316C8}"/>
                </a:ext>
              </a:extLst>
            </p:cNvPr>
            <p:cNvSpPr/>
            <p:nvPr/>
          </p:nvSpPr>
          <p:spPr>
            <a:xfrm>
              <a:off x="7484149" y="6312568"/>
              <a:ext cx="154288" cy="1542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5F9B60D6-0A9B-2BB3-9A98-F6E31C72D40F}"/>
              </a:ext>
            </a:extLst>
          </p:cNvPr>
          <p:cNvSpPr/>
          <p:nvPr/>
        </p:nvSpPr>
        <p:spPr>
          <a:xfrm>
            <a:off x="621804" y="1063055"/>
            <a:ext cx="10955430" cy="37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D528982-A437-9272-B618-765CC4801635}"/>
              </a:ext>
            </a:extLst>
          </p:cNvPr>
          <p:cNvSpPr/>
          <p:nvPr/>
        </p:nvSpPr>
        <p:spPr>
          <a:xfrm>
            <a:off x="622300" y="6132426"/>
            <a:ext cx="1462898" cy="25453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5B87D5-278F-7C78-F2FD-02D7B1F2A11B}"/>
              </a:ext>
            </a:extLst>
          </p:cNvPr>
          <p:cNvSpPr txBox="1"/>
          <p:nvPr/>
        </p:nvSpPr>
        <p:spPr>
          <a:xfrm>
            <a:off x="1839075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C51E02-E874-0586-A5B1-A979EB19F283}"/>
              </a:ext>
            </a:extLst>
          </p:cNvPr>
          <p:cNvSpPr txBox="1"/>
          <p:nvPr/>
        </p:nvSpPr>
        <p:spPr>
          <a:xfrm>
            <a:off x="4281752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F0192D-5B82-AD9B-7448-F6C53D0E05D6}"/>
              </a:ext>
            </a:extLst>
          </p:cNvPr>
          <p:cNvSpPr txBox="1"/>
          <p:nvPr/>
        </p:nvSpPr>
        <p:spPr>
          <a:xfrm>
            <a:off x="6708870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DBE6271-B022-4E76-41CB-2815A067942F}"/>
              </a:ext>
            </a:extLst>
          </p:cNvPr>
          <p:cNvSpPr txBox="1"/>
          <p:nvPr/>
        </p:nvSpPr>
        <p:spPr>
          <a:xfrm>
            <a:off x="9146361" y="1158531"/>
            <a:ext cx="1188476" cy="1831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spc="300" dirty="0"/>
              <a:t>STEP</a:t>
            </a:r>
            <a:endParaRPr lang="en-US" sz="1800" b="1" spc="300" dirty="0"/>
          </a:p>
        </p:txBody>
      </p:sp>
      <p:pic>
        <p:nvPicPr>
          <p:cNvPr id="123" name="Graphic 122" descr="Rocket with solid fill">
            <a:extLst>
              <a:ext uri="{FF2B5EF4-FFF2-40B4-BE49-F238E27FC236}">
                <a16:creationId xmlns:a16="http://schemas.microsoft.com/office/drawing/2014/main" id="{3F42C71C-FF3B-9B29-10C3-7A119A8B3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3631" y="4016448"/>
            <a:ext cx="468868" cy="468868"/>
          </a:xfrm>
          <a:prstGeom prst="rect">
            <a:avLst/>
          </a:prstGeom>
        </p:spPr>
      </p:pic>
      <p:pic>
        <p:nvPicPr>
          <p:cNvPr id="127" name="Graphic 126" descr="Flowchart with solid fill">
            <a:extLst>
              <a:ext uri="{FF2B5EF4-FFF2-40B4-BE49-F238E27FC236}">
                <a16:creationId xmlns:a16="http://schemas.microsoft.com/office/drawing/2014/main" id="{3BEEBF4A-DD55-A6C6-5F9C-5BF271A77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6477" y="3333312"/>
            <a:ext cx="468868" cy="468868"/>
          </a:xfrm>
          <a:prstGeom prst="rect">
            <a:avLst/>
          </a:prstGeom>
        </p:spPr>
      </p:pic>
      <p:pic>
        <p:nvPicPr>
          <p:cNvPr id="129" name="Graphic 128" descr="Lights On with solid fill">
            <a:extLst>
              <a:ext uri="{FF2B5EF4-FFF2-40B4-BE49-F238E27FC236}">
                <a16:creationId xmlns:a16="http://schemas.microsoft.com/office/drawing/2014/main" id="{5E6D02D6-C439-330D-7302-4A5CD3A64B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32734" y="2801548"/>
            <a:ext cx="468868" cy="468868"/>
          </a:xfrm>
          <a:prstGeom prst="rect">
            <a:avLst/>
          </a:prstGeom>
        </p:spPr>
      </p:pic>
      <p:pic>
        <p:nvPicPr>
          <p:cNvPr id="131" name="Graphic 130" descr="Search Inventory with solid fill">
            <a:extLst>
              <a:ext uri="{FF2B5EF4-FFF2-40B4-BE49-F238E27FC236}">
                <a16:creationId xmlns:a16="http://schemas.microsoft.com/office/drawing/2014/main" id="{174F340D-D219-FB6F-D327-32AF13CE5D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93698" y="2144240"/>
            <a:ext cx="468868" cy="4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1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BC98BB-8577-4D4A-B547-9277875CE2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637" y="924380"/>
            <a:ext cx="3801119" cy="218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5520</TotalTime>
  <Words>436</Words>
  <Application>Microsoft Office PowerPoint</Application>
  <PresentationFormat>Custom</PresentationFormat>
  <Paragraphs>106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Cascade Arrows Slide Template</vt:lpstr>
      <vt:lpstr>Cascade Arrows Slide Template</vt:lpstr>
      <vt:lpstr>Cascade Arrows Slide Template</vt:lpstr>
      <vt:lpstr>Cascade Arrows Slide Template</vt:lpstr>
      <vt:lpstr>Cascade Arrows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Cascade Arrows PowerPoint Template</dc:title>
  <dc:creator>Julian</dc:creator>
  <cp:lastModifiedBy>Arslan</cp:lastModifiedBy>
  <cp:revision>115</cp:revision>
  <dcterms:created xsi:type="dcterms:W3CDTF">2013-09-12T13:05:01Z</dcterms:created>
  <dcterms:modified xsi:type="dcterms:W3CDTF">2023-11-09T20:39:55Z</dcterms:modified>
</cp:coreProperties>
</file>