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260" r:id="rId3"/>
    <p:sldId id="263" r:id="rId4"/>
    <p:sldId id="258" r:id="rId5"/>
    <p:sldId id="267" r:id="rId6"/>
    <p:sldId id="269" r:id="rId7"/>
    <p:sldId id="266" r:id="rId8"/>
    <p:sldId id="272" r:id="rId9"/>
    <p:sldId id="282" r:id="rId10"/>
    <p:sldId id="28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1A0-49A3-AF1A-6C54F845B7D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1A0-49A3-AF1A-6C54F845B7D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20</c:v>
                </c:pt>
                <c:pt idx="1">
                  <c:v>40</c:v>
                </c:pt>
                <c:pt idx="2">
                  <c:v>22</c:v>
                </c:pt>
                <c:pt idx="3">
                  <c:v>33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1A0-49A3-AF1A-6C54F845B7D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12</c:v>
                </c:pt>
                <c:pt idx="1">
                  <c:v>28</c:v>
                </c:pt>
                <c:pt idx="2">
                  <c:v>38</c:v>
                </c:pt>
                <c:pt idx="3">
                  <c:v>26</c:v>
                </c:pt>
                <c:pt idx="4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1A0-49A3-AF1A-6C54F845B7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1729840"/>
        <c:axId val="-1860541264"/>
        <c:axId val="-1861562128"/>
      </c:area3DChart>
      <c:dateAx>
        <c:axId val="-211172984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0541264"/>
        <c:crosses val="autoZero"/>
        <c:auto val="1"/>
        <c:lblOffset val="100"/>
        <c:baseTimeUnit val="months"/>
      </c:dateAx>
      <c:valAx>
        <c:axId val="-1860541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1729840"/>
        <c:crosses val="autoZero"/>
        <c:crossBetween val="midCat"/>
      </c:valAx>
      <c:serAx>
        <c:axId val="-1861562128"/>
        <c:scaling>
          <c:orientation val="minMax"/>
        </c:scaling>
        <c:delete val="1"/>
        <c:axPos val="b"/>
        <c:majorTickMark val="out"/>
        <c:minorTickMark val="none"/>
        <c:tickLblPos val="nextTo"/>
        <c:crossAx val="-1860541264"/>
        <c:crosses val="autoZero"/>
      </c:ser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AC2EE-A375-4F67-A5E1-9D418E7E79D3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4388B-1AE0-4F48-97FB-7AF5AB1E7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89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10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310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75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34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10/11/2019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83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9" y="1122363"/>
            <a:ext cx="9144000" cy="2387600"/>
          </a:xfrm>
        </p:spPr>
        <p:txBody>
          <a:bodyPr anchor="b"/>
          <a:lstStyle>
            <a:lvl1pPr algn="ctr">
              <a:defRPr sz="598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9" y="3602038"/>
            <a:ext cx="9144000" cy="1655762"/>
          </a:xfrm>
        </p:spPr>
        <p:txBody>
          <a:bodyPr/>
          <a:lstStyle>
            <a:lvl1pPr marL="0" indent="0" algn="ctr">
              <a:buNone/>
              <a:defRPr sz="2391"/>
            </a:lvl1pPr>
            <a:lvl2pPr marL="455967" indent="0" algn="ctr">
              <a:buNone/>
              <a:defRPr sz="1991"/>
            </a:lvl2pPr>
            <a:lvl3pPr marL="911934" indent="0" algn="ctr">
              <a:buNone/>
              <a:defRPr sz="1791"/>
            </a:lvl3pPr>
            <a:lvl4pPr marL="1367902" indent="0" algn="ctr">
              <a:buNone/>
              <a:defRPr sz="1600"/>
            </a:lvl4pPr>
            <a:lvl5pPr marL="1823869" indent="0" algn="ctr">
              <a:buNone/>
              <a:defRPr sz="1600"/>
            </a:lvl5pPr>
            <a:lvl6pPr marL="2279835" indent="0" algn="ctr">
              <a:buNone/>
              <a:defRPr sz="1600"/>
            </a:lvl6pPr>
            <a:lvl7pPr marL="2735803" indent="0" algn="ctr">
              <a:buNone/>
              <a:defRPr sz="1600"/>
            </a:lvl7pPr>
            <a:lvl8pPr marL="3191769" indent="0" algn="ctr">
              <a:buNone/>
              <a:defRPr sz="1600"/>
            </a:lvl8pPr>
            <a:lvl9pPr marL="364773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87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931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56"/>
            <a:ext cx="10515600" cy="2852737"/>
          </a:xfrm>
        </p:spPr>
        <p:txBody>
          <a:bodyPr anchor="b"/>
          <a:lstStyle>
            <a:lvl1pPr>
              <a:defRPr sz="598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81"/>
            <a:ext cx="10515600" cy="1500187"/>
          </a:xfrm>
        </p:spPr>
        <p:txBody>
          <a:bodyPr/>
          <a:lstStyle>
            <a:lvl1pPr marL="0" indent="0">
              <a:buNone/>
              <a:defRPr sz="2391">
                <a:solidFill>
                  <a:schemeClr val="tx1">
                    <a:tint val="75000"/>
                  </a:schemeClr>
                </a:solidFill>
              </a:defRPr>
            </a:lvl1pPr>
            <a:lvl2pPr marL="455967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2pPr>
            <a:lvl3pPr marL="911934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3pPr>
            <a:lvl4pPr marL="13679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38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798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58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17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77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88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9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057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7" y="1681163"/>
            <a:ext cx="5157787" cy="823912"/>
          </a:xfrm>
        </p:spPr>
        <p:txBody>
          <a:bodyPr anchor="b"/>
          <a:lstStyle>
            <a:lvl1pPr marL="0" indent="0">
              <a:buNone/>
              <a:defRPr sz="2391" b="1"/>
            </a:lvl1pPr>
            <a:lvl2pPr marL="455967" indent="0">
              <a:buNone/>
              <a:defRPr sz="1991" b="1"/>
            </a:lvl2pPr>
            <a:lvl3pPr marL="911934" indent="0">
              <a:buNone/>
              <a:defRPr sz="1791" b="1"/>
            </a:lvl3pPr>
            <a:lvl4pPr marL="1367902" indent="0">
              <a:buNone/>
              <a:defRPr sz="1600" b="1"/>
            </a:lvl4pPr>
            <a:lvl5pPr marL="1823869" indent="0">
              <a:buNone/>
              <a:defRPr sz="1600" b="1"/>
            </a:lvl5pPr>
            <a:lvl6pPr marL="2279835" indent="0">
              <a:buNone/>
              <a:defRPr sz="1600" b="1"/>
            </a:lvl6pPr>
            <a:lvl7pPr marL="2735803" indent="0">
              <a:buNone/>
              <a:defRPr sz="1600" b="1"/>
            </a:lvl7pPr>
            <a:lvl8pPr marL="3191769" indent="0">
              <a:buNone/>
              <a:defRPr sz="1600" b="1"/>
            </a:lvl8pPr>
            <a:lvl9pPr marL="36477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7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1" b="1"/>
            </a:lvl1pPr>
            <a:lvl2pPr marL="455967" indent="0">
              <a:buNone/>
              <a:defRPr sz="1991" b="1"/>
            </a:lvl2pPr>
            <a:lvl3pPr marL="911934" indent="0">
              <a:buNone/>
              <a:defRPr sz="1791" b="1"/>
            </a:lvl3pPr>
            <a:lvl4pPr marL="1367902" indent="0">
              <a:buNone/>
              <a:defRPr sz="1600" b="1"/>
            </a:lvl4pPr>
            <a:lvl5pPr marL="1823869" indent="0">
              <a:buNone/>
              <a:defRPr sz="1600" b="1"/>
            </a:lvl5pPr>
            <a:lvl6pPr marL="2279835" indent="0">
              <a:buNone/>
              <a:defRPr sz="1600" b="1"/>
            </a:lvl6pPr>
            <a:lvl7pPr marL="2735803" indent="0">
              <a:buNone/>
              <a:defRPr sz="1600" b="1"/>
            </a:lvl7pPr>
            <a:lvl8pPr marL="3191769" indent="0">
              <a:buNone/>
              <a:defRPr sz="1600" b="1"/>
            </a:lvl8pPr>
            <a:lvl9pPr marL="36477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8292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3001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90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08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7" y="457200"/>
            <a:ext cx="3932237" cy="1600200"/>
          </a:xfrm>
        </p:spPr>
        <p:txBody>
          <a:bodyPr anchor="b"/>
          <a:lstStyle>
            <a:lvl1pPr>
              <a:defRPr sz="319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43"/>
            <a:ext cx="6172200" cy="4873625"/>
          </a:xfrm>
        </p:spPr>
        <p:txBody>
          <a:bodyPr/>
          <a:lstStyle>
            <a:lvl1pPr>
              <a:defRPr sz="3191"/>
            </a:lvl1pPr>
            <a:lvl2pPr>
              <a:defRPr sz="2791"/>
            </a:lvl2pPr>
            <a:lvl3pPr>
              <a:defRPr sz="2391"/>
            </a:lvl3pPr>
            <a:lvl4pPr>
              <a:defRPr sz="1991"/>
            </a:lvl4pPr>
            <a:lvl5pPr>
              <a:defRPr sz="1991"/>
            </a:lvl5pPr>
            <a:lvl6pPr>
              <a:defRPr sz="1991"/>
            </a:lvl6pPr>
            <a:lvl7pPr>
              <a:defRPr sz="1991"/>
            </a:lvl7pPr>
            <a:lvl8pPr>
              <a:defRPr sz="1991"/>
            </a:lvl8pPr>
            <a:lvl9pPr>
              <a:defRPr sz="19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7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967" indent="0">
              <a:buNone/>
              <a:defRPr sz="1400"/>
            </a:lvl2pPr>
            <a:lvl3pPr marL="911934" indent="0">
              <a:buNone/>
              <a:defRPr sz="1200"/>
            </a:lvl3pPr>
            <a:lvl4pPr marL="1367902" indent="0">
              <a:buNone/>
              <a:defRPr sz="1000"/>
            </a:lvl4pPr>
            <a:lvl5pPr marL="1823869" indent="0">
              <a:buNone/>
              <a:defRPr sz="1000"/>
            </a:lvl5pPr>
            <a:lvl6pPr marL="2279835" indent="0">
              <a:buNone/>
              <a:defRPr sz="1000"/>
            </a:lvl6pPr>
            <a:lvl7pPr marL="2735803" indent="0">
              <a:buNone/>
              <a:defRPr sz="1000"/>
            </a:lvl7pPr>
            <a:lvl8pPr marL="3191769" indent="0">
              <a:buNone/>
              <a:defRPr sz="1000"/>
            </a:lvl8pPr>
            <a:lvl9pPr marL="364773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843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7" y="457200"/>
            <a:ext cx="3932237" cy="1600200"/>
          </a:xfrm>
        </p:spPr>
        <p:txBody>
          <a:bodyPr anchor="b"/>
          <a:lstStyle>
            <a:lvl1pPr>
              <a:defRPr sz="319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43"/>
            <a:ext cx="6172200" cy="4873625"/>
          </a:xfrm>
        </p:spPr>
        <p:txBody>
          <a:bodyPr/>
          <a:lstStyle>
            <a:lvl1pPr marL="0" indent="0">
              <a:buNone/>
              <a:defRPr sz="3191"/>
            </a:lvl1pPr>
            <a:lvl2pPr marL="455967" indent="0">
              <a:buNone/>
              <a:defRPr sz="2791"/>
            </a:lvl2pPr>
            <a:lvl3pPr marL="911934" indent="0">
              <a:buNone/>
              <a:defRPr sz="2391"/>
            </a:lvl3pPr>
            <a:lvl4pPr marL="1367902" indent="0">
              <a:buNone/>
              <a:defRPr sz="1991"/>
            </a:lvl4pPr>
            <a:lvl5pPr marL="1823869" indent="0">
              <a:buNone/>
              <a:defRPr sz="1991"/>
            </a:lvl5pPr>
            <a:lvl6pPr marL="2279835" indent="0">
              <a:buNone/>
              <a:defRPr sz="1991"/>
            </a:lvl6pPr>
            <a:lvl7pPr marL="2735803" indent="0">
              <a:buNone/>
              <a:defRPr sz="1991"/>
            </a:lvl7pPr>
            <a:lvl8pPr marL="3191769" indent="0">
              <a:buNone/>
              <a:defRPr sz="1991"/>
            </a:lvl8pPr>
            <a:lvl9pPr marL="3647736" indent="0">
              <a:buNone/>
              <a:defRPr sz="1991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7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967" indent="0">
              <a:buNone/>
              <a:defRPr sz="1400"/>
            </a:lvl2pPr>
            <a:lvl3pPr marL="911934" indent="0">
              <a:buNone/>
              <a:defRPr sz="1200"/>
            </a:lvl3pPr>
            <a:lvl4pPr marL="1367902" indent="0">
              <a:buNone/>
              <a:defRPr sz="1000"/>
            </a:lvl4pPr>
            <a:lvl5pPr marL="1823869" indent="0">
              <a:buNone/>
              <a:defRPr sz="1000"/>
            </a:lvl5pPr>
            <a:lvl6pPr marL="2279835" indent="0">
              <a:buNone/>
              <a:defRPr sz="1000"/>
            </a:lvl6pPr>
            <a:lvl7pPr marL="2735803" indent="0">
              <a:buNone/>
              <a:defRPr sz="1000"/>
            </a:lvl7pPr>
            <a:lvl8pPr marL="3191769" indent="0">
              <a:buNone/>
              <a:defRPr sz="1000"/>
            </a:lvl8pPr>
            <a:lvl9pPr marL="364773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8831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9192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62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52"/>
            <a:ext cx="5932223" cy="711081"/>
          </a:xfrm>
        </p:spPr>
        <p:txBody>
          <a:bodyPr>
            <a:normAutofit/>
          </a:bodyPr>
          <a:lstStyle>
            <a:lvl1pPr algn="ctr">
              <a:defRPr sz="3591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90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97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3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1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5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94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A82F4-5CF0-4BF9-9472-418A1504F557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10/11/2019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6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6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1934" rtl="0" eaLnBrk="1" latinLnBrk="0" hangingPunct="1">
        <a:lnSpc>
          <a:spcPct val="90000"/>
        </a:lnSpc>
        <a:spcBef>
          <a:spcPct val="0"/>
        </a:spcBef>
        <a:buNone/>
        <a:defRPr sz="43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984" indent="-227984" algn="l" defTabSz="9119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1" kern="1200">
          <a:solidFill>
            <a:schemeClr val="tx1"/>
          </a:solidFill>
          <a:latin typeface="+mn-lt"/>
          <a:ea typeface="+mn-ea"/>
          <a:cs typeface="+mn-cs"/>
        </a:defRPr>
      </a:lvl1pPr>
      <a:lvl2pPr marL="683951" indent="-227984" algn="l" defTabSz="9119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1" kern="1200">
          <a:solidFill>
            <a:schemeClr val="tx1"/>
          </a:solidFill>
          <a:latin typeface="+mn-lt"/>
          <a:ea typeface="+mn-ea"/>
          <a:cs typeface="+mn-cs"/>
        </a:defRPr>
      </a:lvl2pPr>
      <a:lvl3pPr marL="1139918" indent="-227984" algn="l" defTabSz="9119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1" kern="1200">
          <a:solidFill>
            <a:schemeClr val="tx1"/>
          </a:solidFill>
          <a:latin typeface="+mn-lt"/>
          <a:ea typeface="+mn-ea"/>
          <a:cs typeface="+mn-cs"/>
        </a:defRPr>
      </a:lvl3pPr>
      <a:lvl4pPr marL="1595885" indent="-227984" algn="l" defTabSz="9119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2051852" indent="-227984" algn="l" defTabSz="9119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507819" indent="-227984" algn="l" defTabSz="9119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963786" indent="-227984" algn="l" defTabSz="9119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419753" indent="-227984" algn="l" defTabSz="9119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875720" indent="-227984" algn="l" defTabSz="9119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1934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5967" algn="l" defTabSz="911934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1934" algn="l" defTabSz="911934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67902" algn="l" defTabSz="911934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3869" algn="l" defTabSz="911934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79835" algn="l" defTabSz="911934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35803" algn="l" defTabSz="911934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1769" algn="l" defTabSz="911934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47736" algn="l" defTabSz="911934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875692"/>
            <a:ext cx="5498123" cy="385689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850576" y="3763107"/>
            <a:ext cx="1834661" cy="140678"/>
            <a:chOff x="6992816" y="4255475"/>
            <a:chExt cx="1834661" cy="140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Rectangle 6"/>
            <p:cNvSpPr/>
            <p:nvPr/>
          </p:nvSpPr>
          <p:spPr>
            <a:xfrm>
              <a:off x="6992816" y="4255475"/>
              <a:ext cx="1834661" cy="14067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6992816" y="4255476"/>
              <a:ext cx="1570892" cy="14067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856437" y="4372708"/>
            <a:ext cx="1834661" cy="140678"/>
            <a:chOff x="6998677" y="4865076"/>
            <a:chExt cx="1834661" cy="140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>
              <a:off x="6998677" y="4865076"/>
              <a:ext cx="1834661" cy="14067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998677" y="4865076"/>
              <a:ext cx="1019908" cy="14067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535161" y="3763107"/>
            <a:ext cx="1834661" cy="140678"/>
            <a:chOff x="9677401" y="4255475"/>
            <a:chExt cx="1834661" cy="140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Rectangle 8"/>
            <p:cNvSpPr/>
            <p:nvPr/>
          </p:nvSpPr>
          <p:spPr>
            <a:xfrm>
              <a:off x="9677401" y="4255475"/>
              <a:ext cx="1834661" cy="14067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9677401" y="4255476"/>
              <a:ext cx="1242646" cy="14067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1022" y="4372708"/>
            <a:ext cx="1834661" cy="140678"/>
            <a:chOff x="9683262" y="4865076"/>
            <a:chExt cx="1834661" cy="140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Rectangle 9"/>
            <p:cNvSpPr/>
            <p:nvPr/>
          </p:nvSpPr>
          <p:spPr>
            <a:xfrm>
              <a:off x="9683262" y="4865076"/>
              <a:ext cx="1834661" cy="14067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683262" y="4865076"/>
              <a:ext cx="867507" cy="1406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6691434" y="3358606"/>
            <a:ext cx="2120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    90%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691434" y="4003376"/>
            <a:ext cx="2120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    55% 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9340850" y="3343980"/>
            <a:ext cx="2120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    77% 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9340850" y="3953580"/>
            <a:ext cx="2120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    44%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566388" y="2005932"/>
            <a:ext cx="48152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000" kern="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66388" y="5104228"/>
            <a:ext cx="4945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EB64545-3EE4-4DA9-A3C5-92E5B1D48338}"/>
              </a:ext>
            </a:extLst>
          </p:cNvPr>
          <p:cNvSpPr/>
          <p:nvPr/>
        </p:nvSpPr>
        <p:spPr>
          <a:xfrm>
            <a:off x="597876" y="506261"/>
            <a:ext cx="10385084" cy="949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55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 rot="10800000">
            <a:off x="4428698" y="2425557"/>
            <a:ext cx="3343702" cy="3299678"/>
            <a:chOff x="4428698" y="2425557"/>
            <a:chExt cx="3343702" cy="329967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" name="Trapezoid 1"/>
            <p:cNvSpPr/>
            <p:nvPr/>
          </p:nvSpPr>
          <p:spPr>
            <a:xfrm>
              <a:off x="5588757" y="2425557"/>
              <a:ext cx="1023583" cy="457200"/>
            </a:xfrm>
            <a:prstGeom prst="trapezoid">
              <a:avLst>
                <a:gd name="adj" fmla="val 4346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" name="Trapezoid 2"/>
            <p:cNvSpPr/>
            <p:nvPr/>
          </p:nvSpPr>
          <p:spPr>
            <a:xfrm>
              <a:off x="5293519" y="3138985"/>
              <a:ext cx="1619071" cy="450376"/>
            </a:xfrm>
            <a:prstGeom prst="trapezoid">
              <a:avLst>
                <a:gd name="adj" fmla="val 434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rapezoid 3"/>
            <p:cNvSpPr/>
            <p:nvPr/>
          </p:nvSpPr>
          <p:spPr>
            <a:xfrm>
              <a:off x="4995081" y="3841844"/>
              <a:ext cx="2190465" cy="457201"/>
            </a:xfrm>
            <a:prstGeom prst="trapezoid">
              <a:avLst>
                <a:gd name="adj" fmla="val 4346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rapezoid 4"/>
            <p:cNvSpPr/>
            <p:nvPr/>
          </p:nvSpPr>
          <p:spPr>
            <a:xfrm>
              <a:off x="4701654" y="4544704"/>
              <a:ext cx="2777319" cy="464024"/>
            </a:xfrm>
            <a:prstGeom prst="trapezoid">
              <a:avLst>
                <a:gd name="adj" fmla="val 4346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rapezoid 5"/>
            <p:cNvSpPr/>
            <p:nvPr/>
          </p:nvSpPr>
          <p:spPr>
            <a:xfrm>
              <a:off x="4428698" y="5261211"/>
              <a:ext cx="3343702" cy="464024"/>
            </a:xfrm>
            <a:prstGeom prst="trapezoid">
              <a:avLst>
                <a:gd name="adj" fmla="val 4346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Parallelogram 10"/>
            <p:cNvSpPr/>
            <p:nvPr/>
          </p:nvSpPr>
          <p:spPr>
            <a:xfrm>
              <a:off x="5491843" y="2882757"/>
              <a:ext cx="1120497" cy="256228"/>
            </a:xfrm>
            <a:prstGeom prst="parallelogram">
              <a:avLst>
                <a:gd name="adj" fmla="val 195875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/>
            <p:cNvSpPr/>
            <p:nvPr/>
          </p:nvSpPr>
          <p:spPr>
            <a:xfrm>
              <a:off x="5194897" y="3589361"/>
              <a:ext cx="1717693" cy="252483"/>
            </a:xfrm>
            <a:prstGeom prst="parallelogram">
              <a:avLst>
                <a:gd name="adj" fmla="val 24311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Parallelogram 12"/>
            <p:cNvSpPr/>
            <p:nvPr/>
          </p:nvSpPr>
          <p:spPr>
            <a:xfrm>
              <a:off x="4893869" y="4299045"/>
              <a:ext cx="2291677" cy="252483"/>
            </a:xfrm>
            <a:prstGeom prst="parallelogram">
              <a:avLst>
                <a:gd name="adj" fmla="val 274606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Parallelogram 13"/>
            <p:cNvSpPr/>
            <p:nvPr/>
          </p:nvSpPr>
          <p:spPr>
            <a:xfrm>
              <a:off x="4630522" y="5001904"/>
              <a:ext cx="2848451" cy="259307"/>
            </a:xfrm>
            <a:prstGeom prst="parallelogram">
              <a:avLst>
                <a:gd name="adj" fmla="val 27203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1750329D-CA15-4110-BB77-679B5C33DE6F}"/>
              </a:ext>
            </a:extLst>
          </p:cNvPr>
          <p:cNvGrpSpPr/>
          <p:nvPr/>
        </p:nvGrpSpPr>
        <p:grpSpPr>
          <a:xfrm rot="10800000">
            <a:off x="8123273" y="2573492"/>
            <a:ext cx="274320" cy="2709717"/>
            <a:chOff x="8123273" y="2573492"/>
            <a:chExt cx="274320" cy="2709717"/>
          </a:xfrm>
        </p:grpSpPr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8123273" y="2573492"/>
              <a:ext cx="274320" cy="274320"/>
            </a:xfrm>
            <a:custGeom>
              <a:avLst/>
              <a:gdLst>
                <a:gd name="T0" fmla="*/ 1995 w 3915"/>
                <a:gd name="T1" fmla="*/ 1042 h 3920"/>
                <a:gd name="T2" fmla="*/ 2003 w 3915"/>
                <a:gd name="T3" fmla="*/ 1048 h 3920"/>
                <a:gd name="T4" fmla="*/ 2011 w 3915"/>
                <a:gd name="T5" fmla="*/ 1052 h 3920"/>
                <a:gd name="T6" fmla="*/ 2015 w 3915"/>
                <a:gd name="T7" fmla="*/ 1058 h 3920"/>
                <a:gd name="T8" fmla="*/ 2727 w 3915"/>
                <a:gd name="T9" fmla="*/ 1770 h 3920"/>
                <a:gd name="T10" fmla="*/ 2748 w 3915"/>
                <a:gd name="T11" fmla="*/ 1868 h 3920"/>
                <a:gd name="T12" fmla="*/ 2678 w 3915"/>
                <a:gd name="T13" fmla="*/ 1928 h 3920"/>
                <a:gd name="T14" fmla="*/ 2594 w 3915"/>
                <a:gd name="T15" fmla="*/ 1903 h 3920"/>
                <a:gd name="T16" fmla="*/ 2024 w 3915"/>
                <a:gd name="T17" fmla="*/ 2928 h 3920"/>
                <a:gd name="T18" fmla="*/ 1912 w 3915"/>
                <a:gd name="T19" fmla="*/ 2942 h 3920"/>
                <a:gd name="T20" fmla="*/ 1865 w 3915"/>
                <a:gd name="T21" fmla="*/ 1360 h 3920"/>
                <a:gd name="T22" fmla="*/ 1250 w 3915"/>
                <a:gd name="T23" fmla="*/ 1925 h 3920"/>
                <a:gd name="T24" fmla="*/ 1172 w 3915"/>
                <a:gd name="T25" fmla="*/ 1863 h 3920"/>
                <a:gd name="T26" fmla="*/ 1194 w 3915"/>
                <a:gd name="T27" fmla="*/ 1765 h 3920"/>
                <a:gd name="T28" fmla="*/ 1906 w 3915"/>
                <a:gd name="T29" fmla="*/ 1058 h 3920"/>
                <a:gd name="T30" fmla="*/ 1918 w 3915"/>
                <a:gd name="T31" fmla="*/ 1048 h 3920"/>
                <a:gd name="T32" fmla="*/ 1927 w 3915"/>
                <a:gd name="T33" fmla="*/ 1046 h 3920"/>
                <a:gd name="T34" fmla="*/ 1842 w 3915"/>
                <a:gd name="T35" fmla="*/ 195 h 3920"/>
                <a:gd name="T36" fmla="*/ 1294 w 3915"/>
                <a:gd name="T37" fmla="*/ 320 h 3920"/>
                <a:gd name="T38" fmla="*/ 827 w 3915"/>
                <a:gd name="T39" fmla="*/ 601 h 3920"/>
                <a:gd name="T40" fmla="*/ 469 w 3915"/>
                <a:gd name="T41" fmla="*/ 1007 h 3920"/>
                <a:gd name="T42" fmla="*/ 248 w 3915"/>
                <a:gd name="T43" fmla="*/ 1509 h 3920"/>
                <a:gd name="T44" fmla="*/ 194 w 3915"/>
                <a:gd name="T45" fmla="*/ 2076 h 3920"/>
                <a:gd name="T46" fmla="*/ 319 w 3915"/>
                <a:gd name="T47" fmla="*/ 2623 h 3920"/>
                <a:gd name="T48" fmla="*/ 597 w 3915"/>
                <a:gd name="T49" fmla="*/ 3090 h 3920"/>
                <a:gd name="T50" fmla="*/ 1003 w 3915"/>
                <a:gd name="T51" fmla="*/ 3449 h 3920"/>
                <a:gd name="T52" fmla="*/ 1505 w 3915"/>
                <a:gd name="T53" fmla="*/ 3672 h 3920"/>
                <a:gd name="T54" fmla="*/ 2074 w 3915"/>
                <a:gd name="T55" fmla="*/ 3727 h 3920"/>
                <a:gd name="T56" fmla="*/ 2620 w 3915"/>
                <a:gd name="T57" fmla="*/ 3602 h 3920"/>
                <a:gd name="T58" fmla="*/ 3087 w 3915"/>
                <a:gd name="T59" fmla="*/ 3321 h 3920"/>
                <a:gd name="T60" fmla="*/ 3445 w 3915"/>
                <a:gd name="T61" fmla="*/ 2915 h 3920"/>
                <a:gd name="T62" fmla="*/ 3668 w 3915"/>
                <a:gd name="T63" fmla="*/ 2412 h 3920"/>
                <a:gd name="T64" fmla="*/ 3723 w 3915"/>
                <a:gd name="T65" fmla="*/ 1844 h 3920"/>
                <a:gd name="T66" fmla="*/ 3598 w 3915"/>
                <a:gd name="T67" fmla="*/ 1298 h 3920"/>
                <a:gd name="T68" fmla="*/ 3319 w 3915"/>
                <a:gd name="T69" fmla="*/ 830 h 3920"/>
                <a:gd name="T70" fmla="*/ 2914 w 3915"/>
                <a:gd name="T71" fmla="*/ 471 h 3920"/>
                <a:gd name="T72" fmla="*/ 2410 w 3915"/>
                <a:gd name="T73" fmla="*/ 249 h 3920"/>
                <a:gd name="T74" fmla="*/ 1958 w 3915"/>
                <a:gd name="T75" fmla="*/ 0 h 3920"/>
                <a:gd name="T76" fmla="*/ 2423 w 3915"/>
                <a:gd name="T77" fmla="*/ 56 h 3920"/>
                <a:gd name="T78" fmla="*/ 2946 w 3915"/>
                <a:gd name="T79" fmla="*/ 268 h 3920"/>
                <a:gd name="T80" fmla="*/ 3381 w 3915"/>
                <a:gd name="T81" fmla="*/ 615 h 3920"/>
                <a:gd name="T82" fmla="*/ 3702 w 3915"/>
                <a:gd name="T83" fmla="*/ 1070 h 3920"/>
                <a:gd name="T84" fmla="*/ 3884 w 3915"/>
                <a:gd name="T85" fmla="*/ 1608 h 3920"/>
                <a:gd name="T86" fmla="*/ 3901 w 3915"/>
                <a:gd name="T87" fmla="*/ 2198 h 3920"/>
                <a:gd name="T88" fmla="*/ 3751 w 3915"/>
                <a:gd name="T89" fmla="*/ 2749 h 3920"/>
                <a:gd name="T90" fmla="*/ 3455 w 3915"/>
                <a:gd name="T91" fmla="*/ 3223 h 3920"/>
                <a:gd name="T92" fmla="*/ 3041 w 3915"/>
                <a:gd name="T93" fmla="*/ 3593 h 3920"/>
                <a:gd name="T94" fmla="*/ 2533 w 3915"/>
                <a:gd name="T95" fmla="*/ 3834 h 3920"/>
                <a:gd name="T96" fmla="*/ 1958 w 3915"/>
                <a:gd name="T97" fmla="*/ 3920 h 3920"/>
                <a:gd name="T98" fmla="*/ 1382 w 3915"/>
                <a:gd name="T99" fmla="*/ 3834 h 3920"/>
                <a:gd name="T100" fmla="*/ 876 w 3915"/>
                <a:gd name="T101" fmla="*/ 3593 h 3920"/>
                <a:gd name="T102" fmla="*/ 460 w 3915"/>
                <a:gd name="T103" fmla="*/ 3223 h 3920"/>
                <a:gd name="T104" fmla="*/ 165 w 3915"/>
                <a:gd name="T105" fmla="*/ 2749 h 3920"/>
                <a:gd name="T106" fmla="*/ 14 w 3915"/>
                <a:gd name="T107" fmla="*/ 2198 h 3920"/>
                <a:gd name="T108" fmla="*/ 32 w 3915"/>
                <a:gd name="T109" fmla="*/ 1608 h 3920"/>
                <a:gd name="T110" fmla="*/ 214 w 3915"/>
                <a:gd name="T111" fmla="*/ 1070 h 3920"/>
                <a:gd name="T112" fmla="*/ 535 w 3915"/>
                <a:gd name="T113" fmla="*/ 615 h 3920"/>
                <a:gd name="T114" fmla="*/ 969 w 3915"/>
                <a:gd name="T115" fmla="*/ 268 h 3920"/>
                <a:gd name="T116" fmla="*/ 1493 w 3915"/>
                <a:gd name="T117" fmla="*/ 56 h 3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5" h="3920">
                  <a:moveTo>
                    <a:pt x="1932" y="1041"/>
                  </a:moveTo>
                  <a:lnTo>
                    <a:pt x="1989" y="1041"/>
                  </a:lnTo>
                  <a:lnTo>
                    <a:pt x="1992" y="1042"/>
                  </a:lnTo>
                  <a:lnTo>
                    <a:pt x="1993" y="1042"/>
                  </a:lnTo>
                  <a:lnTo>
                    <a:pt x="1995" y="1042"/>
                  </a:lnTo>
                  <a:lnTo>
                    <a:pt x="1996" y="1044"/>
                  </a:lnTo>
                  <a:lnTo>
                    <a:pt x="1997" y="1045"/>
                  </a:lnTo>
                  <a:lnTo>
                    <a:pt x="2000" y="1047"/>
                  </a:lnTo>
                  <a:lnTo>
                    <a:pt x="2002" y="1047"/>
                  </a:lnTo>
                  <a:lnTo>
                    <a:pt x="2003" y="1048"/>
                  </a:lnTo>
                  <a:lnTo>
                    <a:pt x="2005" y="1050"/>
                  </a:lnTo>
                  <a:lnTo>
                    <a:pt x="2006" y="1051"/>
                  </a:lnTo>
                  <a:lnTo>
                    <a:pt x="2008" y="1052"/>
                  </a:lnTo>
                  <a:lnTo>
                    <a:pt x="2011" y="1052"/>
                  </a:lnTo>
                  <a:lnTo>
                    <a:pt x="2011" y="1052"/>
                  </a:lnTo>
                  <a:lnTo>
                    <a:pt x="2012" y="1052"/>
                  </a:lnTo>
                  <a:lnTo>
                    <a:pt x="2013" y="1053"/>
                  </a:lnTo>
                  <a:lnTo>
                    <a:pt x="2014" y="1054"/>
                  </a:lnTo>
                  <a:lnTo>
                    <a:pt x="2015" y="1056"/>
                  </a:lnTo>
                  <a:lnTo>
                    <a:pt x="2015" y="1058"/>
                  </a:lnTo>
                  <a:lnTo>
                    <a:pt x="2019" y="1060"/>
                  </a:lnTo>
                  <a:lnTo>
                    <a:pt x="2024" y="1063"/>
                  </a:lnTo>
                  <a:lnTo>
                    <a:pt x="2027" y="1065"/>
                  </a:lnTo>
                  <a:lnTo>
                    <a:pt x="2031" y="1067"/>
                  </a:lnTo>
                  <a:lnTo>
                    <a:pt x="2727" y="1770"/>
                  </a:lnTo>
                  <a:lnTo>
                    <a:pt x="2740" y="1787"/>
                  </a:lnTo>
                  <a:lnTo>
                    <a:pt x="2748" y="1806"/>
                  </a:lnTo>
                  <a:lnTo>
                    <a:pt x="2753" y="1827"/>
                  </a:lnTo>
                  <a:lnTo>
                    <a:pt x="2753" y="1847"/>
                  </a:lnTo>
                  <a:lnTo>
                    <a:pt x="2748" y="1868"/>
                  </a:lnTo>
                  <a:lnTo>
                    <a:pt x="2740" y="1887"/>
                  </a:lnTo>
                  <a:lnTo>
                    <a:pt x="2727" y="1903"/>
                  </a:lnTo>
                  <a:lnTo>
                    <a:pt x="2711" y="1917"/>
                  </a:lnTo>
                  <a:lnTo>
                    <a:pt x="2696" y="1925"/>
                  </a:lnTo>
                  <a:lnTo>
                    <a:pt x="2678" y="1928"/>
                  </a:lnTo>
                  <a:lnTo>
                    <a:pt x="2660" y="1930"/>
                  </a:lnTo>
                  <a:lnTo>
                    <a:pt x="2642" y="1927"/>
                  </a:lnTo>
                  <a:lnTo>
                    <a:pt x="2626" y="1923"/>
                  </a:lnTo>
                  <a:lnTo>
                    <a:pt x="2609" y="1914"/>
                  </a:lnTo>
                  <a:lnTo>
                    <a:pt x="2594" y="1903"/>
                  </a:lnTo>
                  <a:lnTo>
                    <a:pt x="2050" y="1360"/>
                  </a:lnTo>
                  <a:lnTo>
                    <a:pt x="2050" y="2863"/>
                  </a:lnTo>
                  <a:lnTo>
                    <a:pt x="2046" y="2887"/>
                  </a:lnTo>
                  <a:lnTo>
                    <a:pt x="2038" y="2910"/>
                  </a:lnTo>
                  <a:lnTo>
                    <a:pt x="2024" y="2928"/>
                  </a:lnTo>
                  <a:lnTo>
                    <a:pt x="2005" y="2942"/>
                  </a:lnTo>
                  <a:lnTo>
                    <a:pt x="1983" y="2951"/>
                  </a:lnTo>
                  <a:lnTo>
                    <a:pt x="1958" y="2955"/>
                  </a:lnTo>
                  <a:lnTo>
                    <a:pt x="1933" y="2951"/>
                  </a:lnTo>
                  <a:lnTo>
                    <a:pt x="1912" y="2942"/>
                  </a:lnTo>
                  <a:lnTo>
                    <a:pt x="1893" y="2928"/>
                  </a:lnTo>
                  <a:lnTo>
                    <a:pt x="1878" y="2910"/>
                  </a:lnTo>
                  <a:lnTo>
                    <a:pt x="1869" y="2887"/>
                  </a:lnTo>
                  <a:lnTo>
                    <a:pt x="1865" y="2863"/>
                  </a:lnTo>
                  <a:lnTo>
                    <a:pt x="1865" y="1360"/>
                  </a:lnTo>
                  <a:lnTo>
                    <a:pt x="1328" y="1899"/>
                  </a:lnTo>
                  <a:lnTo>
                    <a:pt x="1311" y="1912"/>
                  </a:lnTo>
                  <a:lnTo>
                    <a:pt x="1292" y="1920"/>
                  </a:lnTo>
                  <a:lnTo>
                    <a:pt x="1272" y="1925"/>
                  </a:lnTo>
                  <a:lnTo>
                    <a:pt x="1250" y="1925"/>
                  </a:lnTo>
                  <a:lnTo>
                    <a:pt x="1230" y="1920"/>
                  </a:lnTo>
                  <a:lnTo>
                    <a:pt x="1211" y="1912"/>
                  </a:lnTo>
                  <a:lnTo>
                    <a:pt x="1194" y="1899"/>
                  </a:lnTo>
                  <a:lnTo>
                    <a:pt x="1181" y="1882"/>
                  </a:lnTo>
                  <a:lnTo>
                    <a:pt x="1172" y="1863"/>
                  </a:lnTo>
                  <a:lnTo>
                    <a:pt x="1167" y="1843"/>
                  </a:lnTo>
                  <a:lnTo>
                    <a:pt x="1167" y="1821"/>
                  </a:lnTo>
                  <a:lnTo>
                    <a:pt x="1172" y="1801"/>
                  </a:lnTo>
                  <a:lnTo>
                    <a:pt x="1181" y="1782"/>
                  </a:lnTo>
                  <a:lnTo>
                    <a:pt x="1194" y="1765"/>
                  </a:lnTo>
                  <a:lnTo>
                    <a:pt x="1892" y="1067"/>
                  </a:lnTo>
                  <a:lnTo>
                    <a:pt x="1895" y="1064"/>
                  </a:lnTo>
                  <a:lnTo>
                    <a:pt x="1899" y="1060"/>
                  </a:lnTo>
                  <a:lnTo>
                    <a:pt x="1902" y="1058"/>
                  </a:lnTo>
                  <a:lnTo>
                    <a:pt x="1906" y="1058"/>
                  </a:lnTo>
                  <a:lnTo>
                    <a:pt x="1912" y="1052"/>
                  </a:lnTo>
                  <a:lnTo>
                    <a:pt x="1914" y="1052"/>
                  </a:lnTo>
                  <a:lnTo>
                    <a:pt x="1915" y="1051"/>
                  </a:lnTo>
                  <a:lnTo>
                    <a:pt x="1917" y="1050"/>
                  </a:lnTo>
                  <a:lnTo>
                    <a:pt x="1918" y="1048"/>
                  </a:lnTo>
                  <a:lnTo>
                    <a:pt x="1920" y="1047"/>
                  </a:lnTo>
                  <a:lnTo>
                    <a:pt x="1923" y="1047"/>
                  </a:lnTo>
                  <a:lnTo>
                    <a:pt x="1924" y="1047"/>
                  </a:lnTo>
                  <a:lnTo>
                    <a:pt x="1926" y="1047"/>
                  </a:lnTo>
                  <a:lnTo>
                    <a:pt x="1927" y="1046"/>
                  </a:lnTo>
                  <a:lnTo>
                    <a:pt x="1928" y="1046"/>
                  </a:lnTo>
                  <a:lnTo>
                    <a:pt x="1930" y="1044"/>
                  </a:lnTo>
                  <a:lnTo>
                    <a:pt x="1932" y="1041"/>
                  </a:lnTo>
                  <a:close/>
                  <a:moveTo>
                    <a:pt x="1958" y="191"/>
                  </a:moveTo>
                  <a:lnTo>
                    <a:pt x="1842" y="195"/>
                  </a:lnTo>
                  <a:lnTo>
                    <a:pt x="1727" y="205"/>
                  </a:lnTo>
                  <a:lnTo>
                    <a:pt x="1614" y="224"/>
                  </a:lnTo>
                  <a:lnTo>
                    <a:pt x="1505" y="249"/>
                  </a:lnTo>
                  <a:lnTo>
                    <a:pt x="1398" y="281"/>
                  </a:lnTo>
                  <a:lnTo>
                    <a:pt x="1294" y="320"/>
                  </a:lnTo>
                  <a:lnTo>
                    <a:pt x="1193" y="364"/>
                  </a:lnTo>
                  <a:lnTo>
                    <a:pt x="1097" y="415"/>
                  </a:lnTo>
                  <a:lnTo>
                    <a:pt x="1003" y="471"/>
                  </a:lnTo>
                  <a:lnTo>
                    <a:pt x="912" y="533"/>
                  </a:lnTo>
                  <a:lnTo>
                    <a:pt x="827" y="601"/>
                  </a:lnTo>
                  <a:lnTo>
                    <a:pt x="746" y="672"/>
                  </a:lnTo>
                  <a:lnTo>
                    <a:pt x="670" y="749"/>
                  </a:lnTo>
                  <a:lnTo>
                    <a:pt x="597" y="830"/>
                  </a:lnTo>
                  <a:lnTo>
                    <a:pt x="530" y="916"/>
                  </a:lnTo>
                  <a:lnTo>
                    <a:pt x="469" y="1007"/>
                  </a:lnTo>
                  <a:lnTo>
                    <a:pt x="413" y="1100"/>
                  </a:lnTo>
                  <a:lnTo>
                    <a:pt x="363" y="1197"/>
                  </a:lnTo>
                  <a:lnTo>
                    <a:pt x="319" y="1298"/>
                  </a:lnTo>
                  <a:lnTo>
                    <a:pt x="279" y="1402"/>
                  </a:lnTo>
                  <a:lnTo>
                    <a:pt x="248" y="1509"/>
                  </a:lnTo>
                  <a:lnTo>
                    <a:pt x="223" y="1619"/>
                  </a:lnTo>
                  <a:lnTo>
                    <a:pt x="204" y="1731"/>
                  </a:lnTo>
                  <a:lnTo>
                    <a:pt x="194" y="1844"/>
                  </a:lnTo>
                  <a:lnTo>
                    <a:pt x="190" y="1961"/>
                  </a:lnTo>
                  <a:lnTo>
                    <a:pt x="194" y="2076"/>
                  </a:lnTo>
                  <a:lnTo>
                    <a:pt x="204" y="2190"/>
                  </a:lnTo>
                  <a:lnTo>
                    <a:pt x="223" y="2302"/>
                  </a:lnTo>
                  <a:lnTo>
                    <a:pt x="248" y="2412"/>
                  </a:lnTo>
                  <a:lnTo>
                    <a:pt x="279" y="2519"/>
                  </a:lnTo>
                  <a:lnTo>
                    <a:pt x="319" y="2623"/>
                  </a:lnTo>
                  <a:lnTo>
                    <a:pt x="363" y="2723"/>
                  </a:lnTo>
                  <a:lnTo>
                    <a:pt x="413" y="2820"/>
                  </a:lnTo>
                  <a:lnTo>
                    <a:pt x="469" y="2915"/>
                  </a:lnTo>
                  <a:lnTo>
                    <a:pt x="530" y="3004"/>
                  </a:lnTo>
                  <a:lnTo>
                    <a:pt x="597" y="3090"/>
                  </a:lnTo>
                  <a:lnTo>
                    <a:pt x="670" y="3172"/>
                  </a:lnTo>
                  <a:lnTo>
                    <a:pt x="746" y="3248"/>
                  </a:lnTo>
                  <a:lnTo>
                    <a:pt x="827" y="3321"/>
                  </a:lnTo>
                  <a:lnTo>
                    <a:pt x="912" y="3387"/>
                  </a:lnTo>
                  <a:lnTo>
                    <a:pt x="1003" y="3449"/>
                  </a:lnTo>
                  <a:lnTo>
                    <a:pt x="1097" y="3506"/>
                  </a:lnTo>
                  <a:lnTo>
                    <a:pt x="1193" y="3556"/>
                  </a:lnTo>
                  <a:lnTo>
                    <a:pt x="1294" y="3602"/>
                  </a:lnTo>
                  <a:lnTo>
                    <a:pt x="1398" y="3640"/>
                  </a:lnTo>
                  <a:lnTo>
                    <a:pt x="1505" y="3672"/>
                  </a:lnTo>
                  <a:lnTo>
                    <a:pt x="1614" y="3697"/>
                  </a:lnTo>
                  <a:lnTo>
                    <a:pt x="1727" y="3715"/>
                  </a:lnTo>
                  <a:lnTo>
                    <a:pt x="1842" y="3727"/>
                  </a:lnTo>
                  <a:lnTo>
                    <a:pt x="1958" y="3730"/>
                  </a:lnTo>
                  <a:lnTo>
                    <a:pt x="2074" y="3727"/>
                  </a:lnTo>
                  <a:lnTo>
                    <a:pt x="2188" y="3715"/>
                  </a:lnTo>
                  <a:lnTo>
                    <a:pt x="2300" y="3697"/>
                  </a:lnTo>
                  <a:lnTo>
                    <a:pt x="2409" y="3672"/>
                  </a:lnTo>
                  <a:lnTo>
                    <a:pt x="2516" y="3640"/>
                  </a:lnTo>
                  <a:lnTo>
                    <a:pt x="2620" y="3602"/>
                  </a:lnTo>
                  <a:lnTo>
                    <a:pt x="2720" y="3556"/>
                  </a:lnTo>
                  <a:lnTo>
                    <a:pt x="2817" y="3506"/>
                  </a:lnTo>
                  <a:lnTo>
                    <a:pt x="2911" y="3449"/>
                  </a:lnTo>
                  <a:lnTo>
                    <a:pt x="3000" y="3387"/>
                  </a:lnTo>
                  <a:lnTo>
                    <a:pt x="3087" y="3321"/>
                  </a:lnTo>
                  <a:lnTo>
                    <a:pt x="3168" y="3248"/>
                  </a:lnTo>
                  <a:lnTo>
                    <a:pt x="3246" y="3172"/>
                  </a:lnTo>
                  <a:lnTo>
                    <a:pt x="3317" y="3090"/>
                  </a:lnTo>
                  <a:lnTo>
                    <a:pt x="3384" y="3004"/>
                  </a:lnTo>
                  <a:lnTo>
                    <a:pt x="3445" y="2915"/>
                  </a:lnTo>
                  <a:lnTo>
                    <a:pt x="3503" y="2820"/>
                  </a:lnTo>
                  <a:lnTo>
                    <a:pt x="3553" y="2723"/>
                  </a:lnTo>
                  <a:lnTo>
                    <a:pt x="3598" y="2623"/>
                  </a:lnTo>
                  <a:lnTo>
                    <a:pt x="3636" y="2519"/>
                  </a:lnTo>
                  <a:lnTo>
                    <a:pt x="3668" y="2412"/>
                  </a:lnTo>
                  <a:lnTo>
                    <a:pt x="3693" y="2302"/>
                  </a:lnTo>
                  <a:lnTo>
                    <a:pt x="3711" y="2190"/>
                  </a:lnTo>
                  <a:lnTo>
                    <a:pt x="3723" y="2076"/>
                  </a:lnTo>
                  <a:lnTo>
                    <a:pt x="3726" y="1961"/>
                  </a:lnTo>
                  <a:lnTo>
                    <a:pt x="3723" y="1844"/>
                  </a:lnTo>
                  <a:lnTo>
                    <a:pt x="3711" y="1731"/>
                  </a:lnTo>
                  <a:lnTo>
                    <a:pt x="3693" y="1619"/>
                  </a:lnTo>
                  <a:lnTo>
                    <a:pt x="3668" y="1509"/>
                  </a:lnTo>
                  <a:lnTo>
                    <a:pt x="3636" y="1402"/>
                  </a:lnTo>
                  <a:lnTo>
                    <a:pt x="3598" y="1298"/>
                  </a:lnTo>
                  <a:lnTo>
                    <a:pt x="3554" y="1197"/>
                  </a:lnTo>
                  <a:lnTo>
                    <a:pt x="3504" y="1100"/>
                  </a:lnTo>
                  <a:lnTo>
                    <a:pt x="3447" y="1007"/>
                  </a:lnTo>
                  <a:lnTo>
                    <a:pt x="3386" y="916"/>
                  </a:lnTo>
                  <a:lnTo>
                    <a:pt x="3319" y="830"/>
                  </a:lnTo>
                  <a:lnTo>
                    <a:pt x="3247" y="749"/>
                  </a:lnTo>
                  <a:lnTo>
                    <a:pt x="3171" y="672"/>
                  </a:lnTo>
                  <a:lnTo>
                    <a:pt x="3089" y="601"/>
                  </a:lnTo>
                  <a:lnTo>
                    <a:pt x="3003" y="533"/>
                  </a:lnTo>
                  <a:lnTo>
                    <a:pt x="2914" y="471"/>
                  </a:lnTo>
                  <a:lnTo>
                    <a:pt x="2820" y="415"/>
                  </a:lnTo>
                  <a:lnTo>
                    <a:pt x="2722" y="364"/>
                  </a:lnTo>
                  <a:lnTo>
                    <a:pt x="2622" y="320"/>
                  </a:lnTo>
                  <a:lnTo>
                    <a:pt x="2517" y="281"/>
                  </a:lnTo>
                  <a:lnTo>
                    <a:pt x="2410" y="249"/>
                  </a:lnTo>
                  <a:lnTo>
                    <a:pt x="2301" y="224"/>
                  </a:lnTo>
                  <a:lnTo>
                    <a:pt x="2189" y="205"/>
                  </a:lnTo>
                  <a:lnTo>
                    <a:pt x="2075" y="195"/>
                  </a:lnTo>
                  <a:lnTo>
                    <a:pt x="1958" y="191"/>
                  </a:lnTo>
                  <a:close/>
                  <a:moveTo>
                    <a:pt x="1958" y="0"/>
                  </a:moveTo>
                  <a:lnTo>
                    <a:pt x="1958" y="0"/>
                  </a:lnTo>
                  <a:lnTo>
                    <a:pt x="2077" y="4"/>
                  </a:lnTo>
                  <a:lnTo>
                    <a:pt x="2195" y="15"/>
                  </a:lnTo>
                  <a:lnTo>
                    <a:pt x="2310" y="33"/>
                  </a:lnTo>
                  <a:lnTo>
                    <a:pt x="2423" y="56"/>
                  </a:lnTo>
                  <a:lnTo>
                    <a:pt x="2533" y="86"/>
                  </a:lnTo>
                  <a:lnTo>
                    <a:pt x="2641" y="123"/>
                  </a:lnTo>
                  <a:lnTo>
                    <a:pt x="2746" y="166"/>
                  </a:lnTo>
                  <a:lnTo>
                    <a:pt x="2848" y="215"/>
                  </a:lnTo>
                  <a:lnTo>
                    <a:pt x="2946" y="268"/>
                  </a:lnTo>
                  <a:lnTo>
                    <a:pt x="3041" y="328"/>
                  </a:lnTo>
                  <a:lnTo>
                    <a:pt x="3133" y="392"/>
                  </a:lnTo>
                  <a:lnTo>
                    <a:pt x="3219" y="461"/>
                  </a:lnTo>
                  <a:lnTo>
                    <a:pt x="3303" y="536"/>
                  </a:lnTo>
                  <a:lnTo>
                    <a:pt x="3381" y="615"/>
                  </a:lnTo>
                  <a:lnTo>
                    <a:pt x="3455" y="698"/>
                  </a:lnTo>
                  <a:lnTo>
                    <a:pt x="3525" y="785"/>
                  </a:lnTo>
                  <a:lnTo>
                    <a:pt x="3589" y="876"/>
                  </a:lnTo>
                  <a:lnTo>
                    <a:pt x="3649" y="971"/>
                  </a:lnTo>
                  <a:lnTo>
                    <a:pt x="3702" y="1070"/>
                  </a:lnTo>
                  <a:lnTo>
                    <a:pt x="3751" y="1171"/>
                  </a:lnTo>
                  <a:lnTo>
                    <a:pt x="3793" y="1277"/>
                  </a:lnTo>
                  <a:lnTo>
                    <a:pt x="3830" y="1384"/>
                  </a:lnTo>
                  <a:lnTo>
                    <a:pt x="3861" y="1495"/>
                  </a:lnTo>
                  <a:lnTo>
                    <a:pt x="3884" y="1608"/>
                  </a:lnTo>
                  <a:lnTo>
                    <a:pt x="3901" y="1724"/>
                  </a:lnTo>
                  <a:lnTo>
                    <a:pt x="3912" y="1842"/>
                  </a:lnTo>
                  <a:lnTo>
                    <a:pt x="3915" y="1961"/>
                  </a:lnTo>
                  <a:lnTo>
                    <a:pt x="3912" y="2080"/>
                  </a:lnTo>
                  <a:lnTo>
                    <a:pt x="3901" y="2198"/>
                  </a:lnTo>
                  <a:lnTo>
                    <a:pt x="3884" y="2313"/>
                  </a:lnTo>
                  <a:lnTo>
                    <a:pt x="3861" y="2426"/>
                  </a:lnTo>
                  <a:lnTo>
                    <a:pt x="3830" y="2536"/>
                  </a:lnTo>
                  <a:lnTo>
                    <a:pt x="3793" y="2644"/>
                  </a:lnTo>
                  <a:lnTo>
                    <a:pt x="3751" y="2749"/>
                  </a:lnTo>
                  <a:lnTo>
                    <a:pt x="3702" y="2851"/>
                  </a:lnTo>
                  <a:lnTo>
                    <a:pt x="3649" y="2949"/>
                  </a:lnTo>
                  <a:lnTo>
                    <a:pt x="3589" y="3044"/>
                  </a:lnTo>
                  <a:lnTo>
                    <a:pt x="3525" y="3136"/>
                  </a:lnTo>
                  <a:lnTo>
                    <a:pt x="3455" y="3223"/>
                  </a:lnTo>
                  <a:lnTo>
                    <a:pt x="3381" y="3306"/>
                  </a:lnTo>
                  <a:lnTo>
                    <a:pt x="3303" y="3385"/>
                  </a:lnTo>
                  <a:lnTo>
                    <a:pt x="3219" y="3459"/>
                  </a:lnTo>
                  <a:lnTo>
                    <a:pt x="3133" y="3529"/>
                  </a:lnTo>
                  <a:lnTo>
                    <a:pt x="3041" y="3593"/>
                  </a:lnTo>
                  <a:lnTo>
                    <a:pt x="2946" y="3653"/>
                  </a:lnTo>
                  <a:lnTo>
                    <a:pt x="2848" y="3706"/>
                  </a:lnTo>
                  <a:lnTo>
                    <a:pt x="2746" y="3755"/>
                  </a:lnTo>
                  <a:lnTo>
                    <a:pt x="2641" y="3797"/>
                  </a:lnTo>
                  <a:lnTo>
                    <a:pt x="2533" y="3834"/>
                  </a:lnTo>
                  <a:lnTo>
                    <a:pt x="2423" y="3865"/>
                  </a:lnTo>
                  <a:lnTo>
                    <a:pt x="2310" y="3889"/>
                  </a:lnTo>
                  <a:lnTo>
                    <a:pt x="2195" y="3905"/>
                  </a:lnTo>
                  <a:lnTo>
                    <a:pt x="2077" y="3916"/>
                  </a:lnTo>
                  <a:lnTo>
                    <a:pt x="1958" y="3920"/>
                  </a:lnTo>
                  <a:lnTo>
                    <a:pt x="1839" y="3916"/>
                  </a:lnTo>
                  <a:lnTo>
                    <a:pt x="1721" y="3905"/>
                  </a:lnTo>
                  <a:lnTo>
                    <a:pt x="1606" y="3889"/>
                  </a:lnTo>
                  <a:lnTo>
                    <a:pt x="1493" y="3865"/>
                  </a:lnTo>
                  <a:lnTo>
                    <a:pt x="1382" y="3834"/>
                  </a:lnTo>
                  <a:lnTo>
                    <a:pt x="1275" y="3797"/>
                  </a:lnTo>
                  <a:lnTo>
                    <a:pt x="1171" y="3755"/>
                  </a:lnTo>
                  <a:lnTo>
                    <a:pt x="1068" y="3706"/>
                  </a:lnTo>
                  <a:lnTo>
                    <a:pt x="969" y="3653"/>
                  </a:lnTo>
                  <a:lnTo>
                    <a:pt x="876" y="3593"/>
                  </a:lnTo>
                  <a:lnTo>
                    <a:pt x="784" y="3529"/>
                  </a:lnTo>
                  <a:lnTo>
                    <a:pt x="697" y="3459"/>
                  </a:lnTo>
                  <a:lnTo>
                    <a:pt x="614" y="3385"/>
                  </a:lnTo>
                  <a:lnTo>
                    <a:pt x="535" y="3306"/>
                  </a:lnTo>
                  <a:lnTo>
                    <a:pt x="460" y="3223"/>
                  </a:lnTo>
                  <a:lnTo>
                    <a:pt x="391" y="3136"/>
                  </a:lnTo>
                  <a:lnTo>
                    <a:pt x="327" y="3044"/>
                  </a:lnTo>
                  <a:lnTo>
                    <a:pt x="268" y="2949"/>
                  </a:lnTo>
                  <a:lnTo>
                    <a:pt x="214" y="2851"/>
                  </a:lnTo>
                  <a:lnTo>
                    <a:pt x="165" y="2749"/>
                  </a:lnTo>
                  <a:lnTo>
                    <a:pt x="122" y="2644"/>
                  </a:lnTo>
                  <a:lnTo>
                    <a:pt x="87" y="2536"/>
                  </a:lnTo>
                  <a:lnTo>
                    <a:pt x="56" y="2426"/>
                  </a:lnTo>
                  <a:lnTo>
                    <a:pt x="32" y="2313"/>
                  </a:lnTo>
                  <a:lnTo>
                    <a:pt x="14" y="2198"/>
                  </a:lnTo>
                  <a:lnTo>
                    <a:pt x="3" y="2080"/>
                  </a:lnTo>
                  <a:lnTo>
                    <a:pt x="0" y="1961"/>
                  </a:lnTo>
                  <a:lnTo>
                    <a:pt x="3" y="1842"/>
                  </a:lnTo>
                  <a:lnTo>
                    <a:pt x="14" y="1724"/>
                  </a:lnTo>
                  <a:lnTo>
                    <a:pt x="32" y="1608"/>
                  </a:lnTo>
                  <a:lnTo>
                    <a:pt x="56" y="1495"/>
                  </a:lnTo>
                  <a:lnTo>
                    <a:pt x="87" y="1384"/>
                  </a:lnTo>
                  <a:lnTo>
                    <a:pt x="122" y="1277"/>
                  </a:lnTo>
                  <a:lnTo>
                    <a:pt x="165" y="1171"/>
                  </a:lnTo>
                  <a:lnTo>
                    <a:pt x="214" y="1070"/>
                  </a:lnTo>
                  <a:lnTo>
                    <a:pt x="268" y="971"/>
                  </a:lnTo>
                  <a:lnTo>
                    <a:pt x="327" y="876"/>
                  </a:lnTo>
                  <a:lnTo>
                    <a:pt x="391" y="785"/>
                  </a:lnTo>
                  <a:lnTo>
                    <a:pt x="460" y="698"/>
                  </a:lnTo>
                  <a:lnTo>
                    <a:pt x="535" y="615"/>
                  </a:lnTo>
                  <a:lnTo>
                    <a:pt x="614" y="536"/>
                  </a:lnTo>
                  <a:lnTo>
                    <a:pt x="697" y="461"/>
                  </a:lnTo>
                  <a:lnTo>
                    <a:pt x="784" y="392"/>
                  </a:lnTo>
                  <a:lnTo>
                    <a:pt x="876" y="328"/>
                  </a:lnTo>
                  <a:lnTo>
                    <a:pt x="969" y="268"/>
                  </a:lnTo>
                  <a:lnTo>
                    <a:pt x="1068" y="215"/>
                  </a:lnTo>
                  <a:lnTo>
                    <a:pt x="1171" y="166"/>
                  </a:lnTo>
                  <a:lnTo>
                    <a:pt x="1275" y="123"/>
                  </a:lnTo>
                  <a:lnTo>
                    <a:pt x="1382" y="86"/>
                  </a:lnTo>
                  <a:lnTo>
                    <a:pt x="1493" y="56"/>
                  </a:lnTo>
                  <a:lnTo>
                    <a:pt x="1606" y="33"/>
                  </a:lnTo>
                  <a:lnTo>
                    <a:pt x="1721" y="15"/>
                  </a:lnTo>
                  <a:lnTo>
                    <a:pt x="1839" y="4"/>
                  </a:lnTo>
                  <a:lnTo>
                    <a:pt x="195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8123273" y="3182341"/>
              <a:ext cx="274320" cy="274320"/>
            </a:xfrm>
            <a:custGeom>
              <a:avLst/>
              <a:gdLst>
                <a:gd name="T0" fmla="*/ 1995 w 3915"/>
                <a:gd name="T1" fmla="*/ 1042 h 3920"/>
                <a:gd name="T2" fmla="*/ 2003 w 3915"/>
                <a:gd name="T3" fmla="*/ 1048 h 3920"/>
                <a:gd name="T4" fmla="*/ 2011 w 3915"/>
                <a:gd name="T5" fmla="*/ 1052 h 3920"/>
                <a:gd name="T6" fmla="*/ 2015 w 3915"/>
                <a:gd name="T7" fmla="*/ 1058 h 3920"/>
                <a:gd name="T8" fmla="*/ 2727 w 3915"/>
                <a:gd name="T9" fmla="*/ 1770 h 3920"/>
                <a:gd name="T10" fmla="*/ 2748 w 3915"/>
                <a:gd name="T11" fmla="*/ 1868 h 3920"/>
                <a:gd name="T12" fmla="*/ 2678 w 3915"/>
                <a:gd name="T13" fmla="*/ 1928 h 3920"/>
                <a:gd name="T14" fmla="*/ 2594 w 3915"/>
                <a:gd name="T15" fmla="*/ 1903 h 3920"/>
                <a:gd name="T16" fmla="*/ 2024 w 3915"/>
                <a:gd name="T17" fmla="*/ 2928 h 3920"/>
                <a:gd name="T18" fmla="*/ 1912 w 3915"/>
                <a:gd name="T19" fmla="*/ 2942 h 3920"/>
                <a:gd name="T20" fmla="*/ 1865 w 3915"/>
                <a:gd name="T21" fmla="*/ 1360 h 3920"/>
                <a:gd name="T22" fmla="*/ 1250 w 3915"/>
                <a:gd name="T23" fmla="*/ 1925 h 3920"/>
                <a:gd name="T24" fmla="*/ 1172 w 3915"/>
                <a:gd name="T25" fmla="*/ 1863 h 3920"/>
                <a:gd name="T26" fmla="*/ 1194 w 3915"/>
                <a:gd name="T27" fmla="*/ 1765 h 3920"/>
                <a:gd name="T28" fmla="*/ 1906 w 3915"/>
                <a:gd name="T29" fmla="*/ 1058 h 3920"/>
                <a:gd name="T30" fmla="*/ 1918 w 3915"/>
                <a:gd name="T31" fmla="*/ 1048 h 3920"/>
                <a:gd name="T32" fmla="*/ 1927 w 3915"/>
                <a:gd name="T33" fmla="*/ 1046 h 3920"/>
                <a:gd name="T34" fmla="*/ 1842 w 3915"/>
                <a:gd name="T35" fmla="*/ 195 h 3920"/>
                <a:gd name="T36" fmla="*/ 1294 w 3915"/>
                <a:gd name="T37" fmla="*/ 320 h 3920"/>
                <a:gd name="T38" fmla="*/ 827 w 3915"/>
                <a:gd name="T39" fmla="*/ 601 h 3920"/>
                <a:gd name="T40" fmla="*/ 469 w 3915"/>
                <a:gd name="T41" fmla="*/ 1007 h 3920"/>
                <a:gd name="T42" fmla="*/ 248 w 3915"/>
                <a:gd name="T43" fmla="*/ 1509 h 3920"/>
                <a:gd name="T44" fmla="*/ 194 w 3915"/>
                <a:gd name="T45" fmla="*/ 2076 h 3920"/>
                <a:gd name="T46" fmla="*/ 319 w 3915"/>
                <a:gd name="T47" fmla="*/ 2623 h 3920"/>
                <a:gd name="T48" fmla="*/ 597 w 3915"/>
                <a:gd name="T49" fmla="*/ 3090 h 3920"/>
                <a:gd name="T50" fmla="*/ 1003 w 3915"/>
                <a:gd name="T51" fmla="*/ 3449 h 3920"/>
                <a:gd name="T52" fmla="*/ 1505 w 3915"/>
                <a:gd name="T53" fmla="*/ 3672 h 3920"/>
                <a:gd name="T54" fmla="*/ 2074 w 3915"/>
                <a:gd name="T55" fmla="*/ 3727 h 3920"/>
                <a:gd name="T56" fmla="*/ 2620 w 3915"/>
                <a:gd name="T57" fmla="*/ 3602 h 3920"/>
                <a:gd name="T58" fmla="*/ 3087 w 3915"/>
                <a:gd name="T59" fmla="*/ 3321 h 3920"/>
                <a:gd name="T60" fmla="*/ 3445 w 3915"/>
                <a:gd name="T61" fmla="*/ 2915 h 3920"/>
                <a:gd name="T62" fmla="*/ 3668 w 3915"/>
                <a:gd name="T63" fmla="*/ 2412 h 3920"/>
                <a:gd name="T64" fmla="*/ 3723 w 3915"/>
                <a:gd name="T65" fmla="*/ 1844 h 3920"/>
                <a:gd name="T66" fmla="*/ 3598 w 3915"/>
                <a:gd name="T67" fmla="*/ 1298 h 3920"/>
                <a:gd name="T68" fmla="*/ 3319 w 3915"/>
                <a:gd name="T69" fmla="*/ 830 h 3920"/>
                <a:gd name="T70" fmla="*/ 2914 w 3915"/>
                <a:gd name="T71" fmla="*/ 471 h 3920"/>
                <a:gd name="T72" fmla="*/ 2410 w 3915"/>
                <a:gd name="T73" fmla="*/ 249 h 3920"/>
                <a:gd name="T74" fmla="*/ 1958 w 3915"/>
                <a:gd name="T75" fmla="*/ 0 h 3920"/>
                <a:gd name="T76" fmla="*/ 2423 w 3915"/>
                <a:gd name="T77" fmla="*/ 56 h 3920"/>
                <a:gd name="T78" fmla="*/ 2946 w 3915"/>
                <a:gd name="T79" fmla="*/ 268 h 3920"/>
                <a:gd name="T80" fmla="*/ 3381 w 3915"/>
                <a:gd name="T81" fmla="*/ 615 h 3920"/>
                <a:gd name="T82" fmla="*/ 3702 w 3915"/>
                <a:gd name="T83" fmla="*/ 1070 h 3920"/>
                <a:gd name="T84" fmla="*/ 3884 w 3915"/>
                <a:gd name="T85" fmla="*/ 1608 h 3920"/>
                <a:gd name="T86" fmla="*/ 3901 w 3915"/>
                <a:gd name="T87" fmla="*/ 2198 h 3920"/>
                <a:gd name="T88" fmla="*/ 3751 w 3915"/>
                <a:gd name="T89" fmla="*/ 2749 h 3920"/>
                <a:gd name="T90" fmla="*/ 3455 w 3915"/>
                <a:gd name="T91" fmla="*/ 3223 h 3920"/>
                <a:gd name="T92" fmla="*/ 3041 w 3915"/>
                <a:gd name="T93" fmla="*/ 3593 h 3920"/>
                <a:gd name="T94" fmla="*/ 2533 w 3915"/>
                <a:gd name="T95" fmla="*/ 3834 h 3920"/>
                <a:gd name="T96" fmla="*/ 1958 w 3915"/>
                <a:gd name="T97" fmla="*/ 3920 h 3920"/>
                <a:gd name="T98" fmla="*/ 1382 w 3915"/>
                <a:gd name="T99" fmla="*/ 3834 h 3920"/>
                <a:gd name="T100" fmla="*/ 876 w 3915"/>
                <a:gd name="T101" fmla="*/ 3593 h 3920"/>
                <a:gd name="T102" fmla="*/ 460 w 3915"/>
                <a:gd name="T103" fmla="*/ 3223 h 3920"/>
                <a:gd name="T104" fmla="*/ 165 w 3915"/>
                <a:gd name="T105" fmla="*/ 2749 h 3920"/>
                <a:gd name="T106" fmla="*/ 14 w 3915"/>
                <a:gd name="T107" fmla="*/ 2198 h 3920"/>
                <a:gd name="T108" fmla="*/ 32 w 3915"/>
                <a:gd name="T109" fmla="*/ 1608 h 3920"/>
                <a:gd name="T110" fmla="*/ 214 w 3915"/>
                <a:gd name="T111" fmla="*/ 1070 h 3920"/>
                <a:gd name="T112" fmla="*/ 535 w 3915"/>
                <a:gd name="T113" fmla="*/ 615 h 3920"/>
                <a:gd name="T114" fmla="*/ 969 w 3915"/>
                <a:gd name="T115" fmla="*/ 268 h 3920"/>
                <a:gd name="T116" fmla="*/ 1493 w 3915"/>
                <a:gd name="T117" fmla="*/ 56 h 3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5" h="3920">
                  <a:moveTo>
                    <a:pt x="1932" y="1041"/>
                  </a:moveTo>
                  <a:lnTo>
                    <a:pt x="1989" y="1041"/>
                  </a:lnTo>
                  <a:lnTo>
                    <a:pt x="1992" y="1042"/>
                  </a:lnTo>
                  <a:lnTo>
                    <a:pt x="1993" y="1042"/>
                  </a:lnTo>
                  <a:lnTo>
                    <a:pt x="1995" y="1042"/>
                  </a:lnTo>
                  <a:lnTo>
                    <a:pt x="1996" y="1044"/>
                  </a:lnTo>
                  <a:lnTo>
                    <a:pt x="1997" y="1045"/>
                  </a:lnTo>
                  <a:lnTo>
                    <a:pt x="2000" y="1047"/>
                  </a:lnTo>
                  <a:lnTo>
                    <a:pt x="2002" y="1047"/>
                  </a:lnTo>
                  <a:lnTo>
                    <a:pt x="2003" y="1048"/>
                  </a:lnTo>
                  <a:lnTo>
                    <a:pt x="2005" y="1050"/>
                  </a:lnTo>
                  <a:lnTo>
                    <a:pt x="2006" y="1051"/>
                  </a:lnTo>
                  <a:lnTo>
                    <a:pt x="2008" y="1052"/>
                  </a:lnTo>
                  <a:lnTo>
                    <a:pt x="2011" y="1052"/>
                  </a:lnTo>
                  <a:lnTo>
                    <a:pt x="2011" y="1052"/>
                  </a:lnTo>
                  <a:lnTo>
                    <a:pt x="2012" y="1052"/>
                  </a:lnTo>
                  <a:lnTo>
                    <a:pt x="2013" y="1053"/>
                  </a:lnTo>
                  <a:lnTo>
                    <a:pt x="2014" y="1054"/>
                  </a:lnTo>
                  <a:lnTo>
                    <a:pt x="2015" y="1056"/>
                  </a:lnTo>
                  <a:lnTo>
                    <a:pt x="2015" y="1058"/>
                  </a:lnTo>
                  <a:lnTo>
                    <a:pt x="2019" y="1060"/>
                  </a:lnTo>
                  <a:lnTo>
                    <a:pt x="2024" y="1063"/>
                  </a:lnTo>
                  <a:lnTo>
                    <a:pt x="2027" y="1065"/>
                  </a:lnTo>
                  <a:lnTo>
                    <a:pt x="2031" y="1067"/>
                  </a:lnTo>
                  <a:lnTo>
                    <a:pt x="2727" y="1770"/>
                  </a:lnTo>
                  <a:lnTo>
                    <a:pt x="2740" y="1787"/>
                  </a:lnTo>
                  <a:lnTo>
                    <a:pt x="2748" y="1806"/>
                  </a:lnTo>
                  <a:lnTo>
                    <a:pt x="2753" y="1827"/>
                  </a:lnTo>
                  <a:lnTo>
                    <a:pt x="2753" y="1847"/>
                  </a:lnTo>
                  <a:lnTo>
                    <a:pt x="2748" y="1868"/>
                  </a:lnTo>
                  <a:lnTo>
                    <a:pt x="2740" y="1887"/>
                  </a:lnTo>
                  <a:lnTo>
                    <a:pt x="2727" y="1903"/>
                  </a:lnTo>
                  <a:lnTo>
                    <a:pt x="2711" y="1917"/>
                  </a:lnTo>
                  <a:lnTo>
                    <a:pt x="2696" y="1925"/>
                  </a:lnTo>
                  <a:lnTo>
                    <a:pt x="2678" y="1928"/>
                  </a:lnTo>
                  <a:lnTo>
                    <a:pt x="2660" y="1930"/>
                  </a:lnTo>
                  <a:lnTo>
                    <a:pt x="2642" y="1927"/>
                  </a:lnTo>
                  <a:lnTo>
                    <a:pt x="2626" y="1923"/>
                  </a:lnTo>
                  <a:lnTo>
                    <a:pt x="2609" y="1914"/>
                  </a:lnTo>
                  <a:lnTo>
                    <a:pt x="2594" y="1903"/>
                  </a:lnTo>
                  <a:lnTo>
                    <a:pt x="2050" y="1360"/>
                  </a:lnTo>
                  <a:lnTo>
                    <a:pt x="2050" y="2863"/>
                  </a:lnTo>
                  <a:lnTo>
                    <a:pt x="2046" y="2887"/>
                  </a:lnTo>
                  <a:lnTo>
                    <a:pt x="2038" y="2910"/>
                  </a:lnTo>
                  <a:lnTo>
                    <a:pt x="2024" y="2928"/>
                  </a:lnTo>
                  <a:lnTo>
                    <a:pt x="2005" y="2942"/>
                  </a:lnTo>
                  <a:lnTo>
                    <a:pt x="1983" y="2951"/>
                  </a:lnTo>
                  <a:lnTo>
                    <a:pt x="1958" y="2955"/>
                  </a:lnTo>
                  <a:lnTo>
                    <a:pt x="1933" y="2951"/>
                  </a:lnTo>
                  <a:lnTo>
                    <a:pt x="1912" y="2942"/>
                  </a:lnTo>
                  <a:lnTo>
                    <a:pt x="1893" y="2928"/>
                  </a:lnTo>
                  <a:lnTo>
                    <a:pt x="1878" y="2910"/>
                  </a:lnTo>
                  <a:lnTo>
                    <a:pt x="1869" y="2887"/>
                  </a:lnTo>
                  <a:lnTo>
                    <a:pt x="1865" y="2863"/>
                  </a:lnTo>
                  <a:lnTo>
                    <a:pt x="1865" y="1360"/>
                  </a:lnTo>
                  <a:lnTo>
                    <a:pt x="1328" y="1899"/>
                  </a:lnTo>
                  <a:lnTo>
                    <a:pt x="1311" y="1912"/>
                  </a:lnTo>
                  <a:lnTo>
                    <a:pt x="1292" y="1920"/>
                  </a:lnTo>
                  <a:lnTo>
                    <a:pt x="1272" y="1925"/>
                  </a:lnTo>
                  <a:lnTo>
                    <a:pt x="1250" y="1925"/>
                  </a:lnTo>
                  <a:lnTo>
                    <a:pt x="1230" y="1920"/>
                  </a:lnTo>
                  <a:lnTo>
                    <a:pt x="1211" y="1912"/>
                  </a:lnTo>
                  <a:lnTo>
                    <a:pt x="1194" y="1899"/>
                  </a:lnTo>
                  <a:lnTo>
                    <a:pt x="1181" y="1882"/>
                  </a:lnTo>
                  <a:lnTo>
                    <a:pt x="1172" y="1863"/>
                  </a:lnTo>
                  <a:lnTo>
                    <a:pt x="1167" y="1843"/>
                  </a:lnTo>
                  <a:lnTo>
                    <a:pt x="1167" y="1821"/>
                  </a:lnTo>
                  <a:lnTo>
                    <a:pt x="1172" y="1801"/>
                  </a:lnTo>
                  <a:lnTo>
                    <a:pt x="1181" y="1782"/>
                  </a:lnTo>
                  <a:lnTo>
                    <a:pt x="1194" y="1765"/>
                  </a:lnTo>
                  <a:lnTo>
                    <a:pt x="1892" y="1067"/>
                  </a:lnTo>
                  <a:lnTo>
                    <a:pt x="1895" y="1064"/>
                  </a:lnTo>
                  <a:lnTo>
                    <a:pt x="1899" y="1060"/>
                  </a:lnTo>
                  <a:lnTo>
                    <a:pt x="1902" y="1058"/>
                  </a:lnTo>
                  <a:lnTo>
                    <a:pt x="1906" y="1058"/>
                  </a:lnTo>
                  <a:lnTo>
                    <a:pt x="1912" y="1052"/>
                  </a:lnTo>
                  <a:lnTo>
                    <a:pt x="1914" y="1052"/>
                  </a:lnTo>
                  <a:lnTo>
                    <a:pt x="1915" y="1051"/>
                  </a:lnTo>
                  <a:lnTo>
                    <a:pt x="1917" y="1050"/>
                  </a:lnTo>
                  <a:lnTo>
                    <a:pt x="1918" y="1048"/>
                  </a:lnTo>
                  <a:lnTo>
                    <a:pt x="1920" y="1047"/>
                  </a:lnTo>
                  <a:lnTo>
                    <a:pt x="1923" y="1047"/>
                  </a:lnTo>
                  <a:lnTo>
                    <a:pt x="1924" y="1047"/>
                  </a:lnTo>
                  <a:lnTo>
                    <a:pt x="1926" y="1047"/>
                  </a:lnTo>
                  <a:lnTo>
                    <a:pt x="1927" y="1046"/>
                  </a:lnTo>
                  <a:lnTo>
                    <a:pt x="1928" y="1046"/>
                  </a:lnTo>
                  <a:lnTo>
                    <a:pt x="1930" y="1044"/>
                  </a:lnTo>
                  <a:lnTo>
                    <a:pt x="1932" y="1041"/>
                  </a:lnTo>
                  <a:close/>
                  <a:moveTo>
                    <a:pt x="1958" y="191"/>
                  </a:moveTo>
                  <a:lnTo>
                    <a:pt x="1842" y="195"/>
                  </a:lnTo>
                  <a:lnTo>
                    <a:pt x="1727" y="205"/>
                  </a:lnTo>
                  <a:lnTo>
                    <a:pt x="1614" y="224"/>
                  </a:lnTo>
                  <a:lnTo>
                    <a:pt x="1505" y="249"/>
                  </a:lnTo>
                  <a:lnTo>
                    <a:pt x="1398" y="281"/>
                  </a:lnTo>
                  <a:lnTo>
                    <a:pt x="1294" y="320"/>
                  </a:lnTo>
                  <a:lnTo>
                    <a:pt x="1193" y="364"/>
                  </a:lnTo>
                  <a:lnTo>
                    <a:pt x="1097" y="415"/>
                  </a:lnTo>
                  <a:lnTo>
                    <a:pt x="1003" y="471"/>
                  </a:lnTo>
                  <a:lnTo>
                    <a:pt x="912" y="533"/>
                  </a:lnTo>
                  <a:lnTo>
                    <a:pt x="827" y="601"/>
                  </a:lnTo>
                  <a:lnTo>
                    <a:pt x="746" y="672"/>
                  </a:lnTo>
                  <a:lnTo>
                    <a:pt x="670" y="749"/>
                  </a:lnTo>
                  <a:lnTo>
                    <a:pt x="597" y="830"/>
                  </a:lnTo>
                  <a:lnTo>
                    <a:pt x="530" y="916"/>
                  </a:lnTo>
                  <a:lnTo>
                    <a:pt x="469" y="1007"/>
                  </a:lnTo>
                  <a:lnTo>
                    <a:pt x="413" y="1100"/>
                  </a:lnTo>
                  <a:lnTo>
                    <a:pt x="363" y="1197"/>
                  </a:lnTo>
                  <a:lnTo>
                    <a:pt x="319" y="1298"/>
                  </a:lnTo>
                  <a:lnTo>
                    <a:pt x="279" y="1402"/>
                  </a:lnTo>
                  <a:lnTo>
                    <a:pt x="248" y="1509"/>
                  </a:lnTo>
                  <a:lnTo>
                    <a:pt x="223" y="1619"/>
                  </a:lnTo>
                  <a:lnTo>
                    <a:pt x="204" y="1731"/>
                  </a:lnTo>
                  <a:lnTo>
                    <a:pt x="194" y="1844"/>
                  </a:lnTo>
                  <a:lnTo>
                    <a:pt x="190" y="1961"/>
                  </a:lnTo>
                  <a:lnTo>
                    <a:pt x="194" y="2076"/>
                  </a:lnTo>
                  <a:lnTo>
                    <a:pt x="204" y="2190"/>
                  </a:lnTo>
                  <a:lnTo>
                    <a:pt x="223" y="2302"/>
                  </a:lnTo>
                  <a:lnTo>
                    <a:pt x="248" y="2412"/>
                  </a:lnTo>
                  <a:lnTo>
                    <a:pt x="279" y="2519"/>
                  </a:lnTo>
                  <a:lnTo>
                    <a:pt x="319" y="2623"/>
                  </a:lnTo>
                  <a:lnTo>
                    <a:pt x="363" y="2723"/>
                  </a:lnTo>
                  <a:lnTo>
                    <a:pt x="413" y="2820"/>
                  </a:lnTo>
                  <a:lnTo>
                    <a:pt x="469" y="2915"/>
                  </a:lnTo>
                  <a:lnTo>
                    <a:pt x="530" y="3004"/>
                  </a:lnTo>
                  <a:lnTo>
                    <a:pt x="597" y="3090"/>
                  </a:lnTo>
                  <a:lnTo>
                    <a:pt x="670" y="3172"/>
                  </a:lnTo>
                  <a:lnTo>
                    <a:pt x="746" y="3248"/>
                  </a:lnTo>
                  <a:lnTo>
                    <a:pt x="827" y="3321"/>
                  </a:lnTo>
                  <a:lnTo>
                    <a:pt x="912" y="3387"/>
                  </a:lnTo>
                  <a:lnTo>
                    <a:pt x="1003" y="3449"/>
                  </a:lnTo>
                  <a:lnTo>
                    <a:pt x="1097" y="3506"/>
                  </a:lnTo>
                  <a:lnTo>
                    <a:pt x="1193" y="3556"/>
                  </a:lnTo>
                  <a:lnTo>
                    <a:pt x="1294" y="3602"/>
                  </a:lnTo>
                  <a:lnTo>
                    <a:pt x="1398" y="3640"/>
                  </a:lnTo>
                  <a:lnTo>
                    <a:pt x="1505" y="3672"/>
                  </a:lnTo>
                  <a:lnTo>
                    <a:pt x="1614" y="3697"/>
                  </a:lnTo>
                  <a:lnTo>
                    <a:pt x="1727" y="3715"/>
                  </a:lnTo>
                  <a:lnTo>
                    <a:pt x="1842" y="3727"/>
                  </a:lnTo>
                  <a:lnTo>
                    <a:pt x="1958" y="3730"/>
                  </a:lnTo>
                  <a:lnTo>
                    <a:pt x="2074" y="3727"/>
                  </a:lnTo>
                  <a:lnTo>
                    <a:pt x="2188" y="3715"/>
                  </a:lnTo>
                  <a:lnTo>
                    <a:pt x="2300" y="3697"/>
                  </a:lnTo>
                  <a:lnTo>
                    <a:pt x="2409" y="3672"/>
                  </a:lnTo>
                  <a:lnTo>
                    <a:pt x="2516" y="3640"/>
                  </a:lnTo>
                  <a:lnTo>
                    <a:pt x="2620" y="3602"/>
                  </a:lnTo>
                  <a:lnTo>
                    <a:pt x="2720" y="3556"/>
                  </a:lnTo>
                  <a:lnTo>
                    <a:pt x="2817" y="3506"/>
                  </a:lnTo>
                  <a:lnTo>
                    <a:pt x="2911" y="3449"/>
                  </a:lnTo>
                  <a:lnTo>
                    <a:pt x="3000" y="3387"/>
                  </a:lnTo>
                  <a:lnTo>
                    <a:pt x="3087" y="3321"/>
                  </a:lnTo>
                  <a:lnTo>
                    <a:pt x="3168" y="3248"/>
                  </a:lnTo>
                  <a:lnTo>
                    <a:pt x="3246" y="3172"/>
                  </a:lnTo>
                  <a:lnTo>
                    <a:pt x="3317" y="3090"/>
                  </a:lnTo>
                  <a:lnTo>
                    <a:pt x="3384" y="3004"/>
                  </a:lnTo>
                  <a:lnTo>
                    <a:pt x="3445" y="2915"/>
                  </a:lnTo>
                  <a:lnTo>
                    <a:pt x="3503" y="2820"/>
                  </a:lnTo>
                  <a:lnTo>
                    <a:pt x="3553" y="2723"/>
                  </a:lnTo>
                  <a:lnTo>
                    <a:pt x="3598" y="2623"/>
                  </a:lnTo>
                  <a:lnTo>
                    <a:pt x="3636" y="2519"/>
                  </a:lnTo>
                  <a:lnTo>
                    <a:pt x="3668" y="2412"/>
                  </a:lnTo>
                  <a:lnTo>
                    <a:pt x="3693" y="2302"/>
                  </a:lnTo>
                  <a:lnTo>
                    <a:pt x="3711" y="2190"/>
                  </a:lnTo>
                  <a:lnTo>
                    <a:pt x="3723" y="2076"/>
                  </a:lnTo>
                  <a:lnTo>
                    <a:pt x="3726" y="1961"/>
                  </a:lnTo>
                  <a:lnTo>
                    <a:pt x="3723" y="1844"/>
                  </a:lnTo>
                  <a:lnTo>
                    <a:pt x="3711" y="1731"/>
                  </a:lnTo>
                  <a:lnTo>
                    <a:pt x="3693" y="1619"/>
                  </a:lnTo>
                  <a:lnTo>
                    <a:pt x="3668" y="1509"/>
                  </a:lnTo>
                  <a:lnTo>
                    <a:pt x="3636" y="1402"/>
                  </a:lnTo>
                  <a:lnTo>
                    <a:pt x="3598" y="1298"/>
                  </a:lnTo>
                  <a:lnTo>
                    <a:pt x="3554" y="1197"/>
                  </a:lnTo>
                  <a:lnTo>
                    <a:pt x="3504" y="1100"/>
                  </a:lnTo>
                  <a:lnTo>
                    <a:pt x="3447" y="1007"/>
                  </a:lnTo>
                  <a:lnTo>
                    <a:pt x="3386" y="916"/>
                  </a:lnTo>
                  <a:lnTo>
                    <a:pt x="3319" y="830"/>
                  </a:lnTo>
                  <a:lnTo>
                    <a:pt x="3247" y="749"/>
                  </a:lnTo>
                  <a:lnTo>
                    <a:pt x="3171" y="672"/>
                  </a:lnTo>
                  <a:lnTo>
                    <a:pt x="3089" y="601"/>
                  </a:lnTo>
                  <a:lnTo>
                    <a:pt x="3003" y="533"/>
                  </a:lnTo>
                  <a:lnTo>
                    <a:pt x="2914" y="471"/>
                  </a:lnTo>
                  <a:lnTo>
                    <a:pt x="2820" y="415"/>
                  </a:lnTo>
                  <a:lnTo>
                    <a:pt x="2722" y="364"/>
                  </a:lnTo>
                  <a:lnTo>
                    <a:pt x="2622" y="320"/>
                  </a:lnTo>
                  <a:lnTo>
                    <a:pt x="2517" y="281"/>
                  </a:lnTo>
                  <a:lnTo>
                    <a:pt x="2410" y="249"/>
                  </a:lnTo>
                  <a:lnTo>
                    <a:pt x="2301" y="224"/>
                  </a:lnTo>
                  <a:lnTo>
                    <a:pt x="2189" y="205"/>
                  </a:lnTo>
                  <a:lnTo>
                    <a:pt x="2075" y="195"/>
                  </a:lnTo>
                  <a:lnTo>
                    <a:pt x="1958" y="191"/>
                  </a:lnTo>
                  <a:close/>
                  <a:moveTo>
                    <a:pt x="1958" y="0"/>
                  </a:moveTo>
                  <a:lnTo>
                    <a:pt x="1958" y="0"/>
                  </a:lnTo>
                  <a:lnTo>
                    <a:pt x="2077" y="4"/>
                  </a:lnTo>
                  <a:lnTo>
                    <a:pt x="2195" y="15"/>
                  </a:lnTo>
                  <a:lnTo>
                    <a:pt x="2310" y="33"/>
                  </a:lnTo>
                  <a:lnTo>
                    <a:pt x="2423" y="56"/>
                  </a:lnTo>
                  <a:lnTo>
                    <a:pt x="2533" y="86"/>
                  </a:lnTo>
                  <a:lnTo>
                    <a:pt x="2641" y="123"/>
                  </a:lnTo>
                  <a:lnTo>
                    <a:pt x="2746" y="166"/>
                  </a:lnTo>
                  <a:lnTo>
                    <a:pt x="2848" y="215"/>
                  </a:lnTo>
                  <a:lnTo>
                    <a:pt x="2946" y="268"/>
                  </a:lnTo>
                  <a:lnTo>
                    <a:pt x="3041" y="328"/>
                  </a:lnTo>
                  <a:lnTo>
                    <a:pt x="3133" y="392"/>
                  </a:lnTo>
                  <a:lnTo>
                    <a:pt x="3219" y="461"/>
                  </a:lnTo>
                  <a:lnTo>
                    <a:pt x="3303" y="536"/>
                  </a:lnTo>
                  <a:lnTo>
                    <a:pt x="3381" y="615"/>
                  </a:lnTo>
                  <a:lnTo>
                    <a:pt x="3455" y="698"/>
                  </a:lnTo>
                  <a:lnTo>
                    <a:pt x="3525" y="785"/>
                  </a:lnTo>
                  <a:lnTo>
                    <a:pt x="3589" y="876"/>
                  </a:lnTo>
                  <a:lnTo>
                    <a:pt x="3649" y="971"/>
                  </a:lnTo>
                  <a:lnTo>
                    <a:pt x="3702" y="1070"/>
                  </a:lnTo>
                  <a:lnTo>
                    <a:pt x="3751" y="1171"/>
                  </a:lnTo>
                  <a:lnTo>
                    <a:pt x="3793" y="1277"/>
                  </a:lnTo>
                  <a:lnTo>
                    <a:pt x="3830" y="1384"/>
                  </a:lnTo>
                  <a:lnTo>
                    <a:pt x="3861" y="1495"/>
                  </a:lnTo>
                  <a:lnTo>
                    <a:pt x="3884" y="1608"/>
                  </a:lnTo>
                  <a:lnTo>
                    <a:pt x="3901" y="1724"/>
                  </a:lnTo>
                  <a:lnTo>
                    <a:pt x="3912" y="1842"/>
                  </a:lnTo>
                  <a:lnTo>
                    <a:pt x="3915" y="1961"/>
                  </a:lnTo>
                  <a:lnTo>
                    <a:pt x="3912" y="2080"/>
                  </a:lnTo>
                  <a:lnTo>
                    <a:pt x="3901" y="2198"/>
                  </a:lnTo>
                  <a:lnTo>
                    <a:pt x="3884" y="2313"/>
                  </a:lnTo>
                  <a:lnTo>
                    <a:pt x="3861" y="2426"/>
                  </a:lnTo>
                  <a:lnTo>
                    <a:pt x="3830" y="2536"/>
                  </a:lnTo>
                  <a:lnTo>
                    <a:pt x="3793" y="2644"/>
                  </a:lnTo>
                  <a:lnTo>
                    <a:pt x="3751" y="2749"/>
                  </a:lnTo>
                  <a:lnTo>
                    <a:pt x="3702" y="2851"/>
                  </a:lnTo>
                  <a:lnTo>
                    <a:pt x="3649" y="2949"/>
                  </a:lnTo>
                  <a:lnTo>
                    <a:pt x="3589" y="3044"/>
                  </a:lnTo>
                  <a:lnTo>
                    <a:pt x="3525" y="3136"/>
                  </a:lnTo>
                  <a:lnTo>
                    <a:pt x="3455" y="3223"/>
                  </a:lnTo>
                  <a:lnTo>
                    <a:pt x="3381" y="3306"/>
                  </a:lnTo>
                  <a:lnTo>
                    <a:pt x="3303" y="3385"/>
                  </a:lnTo>
                  <a:lnTo>
                    <a:pt x="3219" y="3459"/>
                  </a:lnTo>
                  <a:lnTo>
                    <a:pt x="3133" y="3529"/>
                  </a:lnTo>
                  <a:lnTo>
                    <a:pt x="3041" y="3593"/>
                  </a:lnTo>
                  <a:lnTo>
                    <a:pt x="2946" y="3653"/>
                  </a:lnTo>
                  <a:lnTo>
                    <a:pt x="2848" y="3706"/>
                  </a:lnTo>
                  <a:lnTo>
                    <a:pt x="2746" y="3755"/>
                  </a:lnTo>
                  <a:lnTo>
                    <a:pt x="2641" y="3797"/>
                  </a:lnTo>
                  <a:lnTo>
                    <a:pt x="2533" y="3834"/>
                  </a:lnTo>
                  <a:lnTo>
                    <a:pt x="2423" y="3865"/>
                  </a:lnTo>
                  <a:lnTo>
                    <a:pt x="2310" y="3889"/>
                  </a:lnTo>
                  <a:lnTo>
                    <a:pt x="2195" y="3905"/>
                  </a:lnTo>
                  <a:lnTo>
                    <a:pt x="2077" y="3916"/>
                  </a:lnTo>
                  <a:lnTo>
                    <a:pt x="1958" y="3920"/>
                  </a:lnTo>
                  <a:lnTo>
                    <a:pt x="1839" y="3916"/>
                  </a:lnTo>
                  <a:lnTo>
                    <a:pt x="1721" y="3905"/>
                  </a:lnTo>
                  <a:lnTo>
                    <a:pt x="1606" y="3889"/>
                  </a:lnTo>
                  <a:lnTo>
                    <a:pt x="1493" y="3865"/>
                  </a:lnTo>
                  <a:lnTo>
                    <a:pt x="1382" y="3834"/>
                  </a:lnTo>
                  <a:lnTo>
                    <a:pt x="1275" y="3797"/>
                  </a:lnTo>
                  <a:lnTo>
                    <a:pt x="1171" y="3755"/>
                  </a:lnTo>
                  <a:lnTo>
                    <a:pt x="1068" y="3706"/>
                  </a:lnTo>
                  <a:lnTo>
                    <a:pt x="969" y="3653"/>
                  </a:lnTo>
                  <a:lnTo>
                    <a:pt x="876" y="3593"/>
                  </a:lnTo>
                  <a:lnTo>
                    <a:pt x="784" y="3529"/>
                  </a:lnTo>
                  <a:lnTo>
                    <a:pt x="697" y="3459"/>
                  </a:lnTo>
                  <a:lnTo>
                    <a:pt x="614" y="3385"/>
                  </a:lnTo>
                  <a:lnTo>
                    <a:pt x="535" y="3306"/>
                  </a:lnTo>
                  <a:lnTo>
                    <a:pt x="460" y="3223"/>
                  </a:lnTo>
                  <a:lnTo>
                    <a:pt x="391" y="3136"/>
                  </a:lnTo>
                  <a:lnTo>
                    <a:pt x="327" y="3044"/>
                  </a:lnTo>
                  <a:lnTo>
                    <a:pt x="268" y="2949"/>
                  </a:lnTo>
                  <a:lnTo>
                    <a:pt x="214" y="2851"/>
                  </a:lnTo>
                  <a:lnTo>
                    <a:pt x="165" y="2749"/>
                  </a:lnTo>
                  <a:lnTo>
                    <a:pt x="122" y="2644"/>
                  </a:lnTo>
                  <a:lnTo>
                    <a:pt x="87" y="2536"/>
                  </a:lnTo>
                  <a:lnTo>
                    <a:pt x="56" y="2426"/>
                  </a:lnTo>
                  <a:lnTo>
                    <a:pt x="32" y="2313"/>
                  </a:lnTo>
                  <a:lnTo>
                    <a:pt x="14" y="2198"/>
                  </a:lnTo>
                  <a:lnTo>
                    <a:pt x="3" y="2080"/>
                  </a:lnTo>
                  <a:lnTo>
                    <a:pt x="0" y="1961"/>
                  </a:lnTo>
                  <a:lnTo>
                    <a:pt x="3" y="1842"/>
                  </a:lnTo>
                  <a:lnTo>
                    <a:pt x="14" y="1724"/>
                  </a:lnTo>
                  <a:lnTo>
                    <a:pt x="32" y="1608"/>
                  </a:lnTo>
                  <a:lnTo>
                    <a:pt x="56" y="1495"/>
                  </a:lnTo>
                  <a:lnTo>
                    <a:pt x="87" y="1384"/>
                  </a:lnTo>
                  <a:lnTo>
                    <a:pt x="122" y="1277"/>
                  </a:lnTo>
                  <a:lnTo>
                    <a:pt x="165" y="1171"/>
                  </a:lnTo>
                  <a:lnTo>
                    <a:pt x="214" y="1070"/>
                  </a:lnTo>
                  <a:lnTo>
                    <a:pt x="268" y="971"/>
                  </a:lnTo>
                  <a:lnTo>
                    <a:pt x="327" y="876"/>
                  </a:lnTo>
                  <a:lnTo>
                    <a:pt x="391" y="785"/>
                  </a:lnTo>
                  <a:lnTo>
                    <a:pt x="460" y="698"/>
                  </a:lnTo>
                  <a:lnTo>
                    <a:pt x="535" y="615"/>
                  </a:lnTo>
                  <a:lnTo>
                    <a:pt x="614" y="536"/>
                  </a:lnTo>
                  <a:lnTo>
                    <a:pt x="697" y="461"/>
                  </a:lnTo>
                  <a:lnTo>
                    <a:pt x="784" y="392"/>
                  </a:lnTo>
                  <a:lnTo>
                    <a:pt x="876" y="328"/>
                  </a:lnTo>
                  <a:lnTo>
                    <a:pt x="969" y="268"/>
                  </a:lnTo>
                  <a:lnTo>
                    <a:pt x="1068" y="215"/>
                  </a:lnTo>
                  <a:lnTo>
                    <a:pt x="1171" y="166"/>
                  </a:lnTo>
                  <a:lnTo>
                    <a:pt x="1275" y="123"/>
                  </a:lnTo>
                  <a:lnTo>
                    <a:pt x="1382" y="86"/>
                  </a:lnTo>
                  <a:lnTo>
                    <a:pt x="1493" y="56"/>
                  </a:lnTo>
                  <a:lnTo>
                    <a:pt x="1606" y="33"/>
                  </a:lnTo>
                  <a:lnTo>
                    <a:pt x="1721" y="15"/>
                  </a:lnTo>
                  <a:lnTo>
                    <a:pt x="1839" y="4"/>
                  </a:lnTo>
                  <a:lnTo>
                    <a:pt x="195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8123273" y="3791190"/>
              <a:ext cx="274320" cy="274320"/>
            </a:xfrm>
            <a:custGeom>
              <a:avLst/>
              <a:gdLst>
                <a:gd name="T0" fmla="*/ 1995 w 3915"/>
                <a:gd name="T1" fmla="*/ 1042 h 3920"/>
                <a:gd name="T2" fmla="*/ 2003 w 3915"/>
                <a:gd name="T3" fmla="*/ 1048 h 3920"/>
                <a:gd name="T4" fmla="*/ 2011 w 3915"/>
                <a:gd name="T5" fmla="*/ 1052 h 3920"/>
                <a:gd name="T6" fmla="*/ 2015 w 3915"/>
                <a:gd name="T7" fmla="*/ 1058 h 3920"/>
                <a:gd name="T8" fmla="*/ 2727 w 3915"/>
                <a:gd name="T9" fmla="*/ 1770 h 3920"/>
                <a:gd name="T10" fmla="*/ 2748 w 3915"/>
                <a:gd name="T11" fmla="*/ 1868 h 3920"/>
                <a:gd name="T12" fmla="*/ 2678 w 3915"/>
                <a:gd name="T13" fmla="*/ 1928 h 3920"/>
                <a:gd name="T14" fmla="*/ 2594 w 3915"/>
                <a:gd name="T15" fmla="*/ 1903 h 3920"/>
                <a:gd name="T16" fmla="*/ 2024 w 3915"/>
                <a:gd name="T17" fmla="*/ 2928 h 3920"/>
                <a:gd name="T18" fmla="*/ 1912 w 3915"/>
                <a:gd name="T19" fmla="*/ 2942 h 3920"/>
                <a:gd name="T20" fmla="*/ 1865 w 3915"/>
                <a:gd name="T21" fmla="*/ 1360 h 3920"/>
                <a:gd name="T22" fmla="*/ 1250 w 3915"/>
                <a:gd name="T23" fmla="*/ 1925 h 3920"/>
                <a:gd name="T24" fmla="*/ 1172 w 3915"/>
                <a:gd name="T25" fmla="*/ 1863 h 3920"/>
                <a:gd name="T26" fmla="*/ 1194 w 3915"/>
                <a:gd name="T27" fmla="*/ 1765 h 3920"/>
                <a:gd name="T28" fmla="*/ 1906 w 3915"/>
                <a:gd name="T29" fmla="*/ 1058 h 3920"/>
                <a:gd name="T30" fmla="*/ 1918 w 3915"/>
                <a:gd name="T31" fmla="*/ 1048 h 3920"/>
                <a:gd name="T32" fmla="*/ 1927 w 3915"/>
                <a:gd name="T33" fmla="*/ 1046 h 3920"/>
                <a:gd name="T34" fmla="*/ 1842 w 3915"/>
                <a:gd name="T35" fmla="*/ 195 h 3920"/>
                <a:gd name="T36" fmla="*/ 1294 w 3915"/>
                <a:gd name="T37" fmla="*/ 320 h 3920"/>
                <a:gd name="T38" fmla="*/ 827 w 3915"/>
                <a:gd name="T39" fmla="*/ 601 h 3920"/>
                <a:gd name="T40" fmla="*/ 469 w 3915"/>
                <a:gd name="T41" fmla="*/ 1007 h 3920"/>
                <a:gd name="T42" fmla="*/ 248 w 3915"/>
                <a:gd name="T43" fmla="*/ 1509 h 3920"/>
                <a:gd name="T44" fmla="*/ 194 w 3915"/>
                <a:gd name="T45" fmla="*/ 2076 h 3920"/>
                <a:gd name="T46" fmla="*/ 319 w 3915"/>
                <a:gd name="T47" fmla="*/ 2623 h 3920"/>
                <a:gd name="T48" fmla="*/ 597 w 3915"/>
                <a:gd name="T49" fmla="*/ 3090 h 3920"/>
                <a:gd name="T50" fmla="*/ 1003 w 3915"/>
                <a:gd name="T51" fmla="*/ 3449 h 3920"/>
                <a:gd name="T52" fmla="*/ 1505 w 3915"/>
                <a:gd name="T53" fmla="*/ 3672 h 3920"/>
                <a:gd name="T54" fmla="*/ 2074 w 3915"/>
                <a:gd name="T55" fmla="*/ 3727 h 3920"/>
                <a:gd name="T56" fmla="*/ 2620 w 3915"/>
                <a:gd name="T57" fmla="*/ 3602 h 3920"/>
                <a:gd name="T58" fmla="*/ 3087 w 3915"/>
                <a:gd name="T59" fmla="*/ 3321 h 3920"/>
                <a:gd name="T60" fmla="*/ 3445 w 3915"/>
                <a:gd name="T61" fmla="*/ 2915 h 3920"/>
                <a:gd name="T62" fmla="*/ 3668 w 3915"/>
                <a:gd name="T63" fmla="*/ 2412 h 3920"/>
                <a:gd name="T64" fmla="*/ 3723 w 3915"/>
                <a:gd name="T65" fmla="*/ 1844 h 3920"/>
                <a:gd name="T66" fmla="*/ 3598 w 3915"/>
                <a:gd name="T67" fmla="*/ 1298 h 3920"/>
                <a:gd name="T68" fmla="*/ 3319 w 3915"/>
                <a:gd name="T69" fmla="*/ 830 h 3920"/>
                <a:gd name="T70" fmla="*/ 2914 w 3915"/>
                <a:gd name="T71" fmla="*/ 471 h 3920"/>
                <a:gd name="T72" fmla="*/ 2410 w 3915"/>
                <a:gd name="T73" fmla="*/ 249 h 3920"/>
                <a:gd name="T74" fmla="*/ 1958 w 3915"/>
                <a:gd name="T75" fmla="*/ 0 h 3920"/>
                <a:gd name="T76" fmla="*/ 2423 w 3915"/>
                <a:gd name="T77" fmla="*/ 56 h 3920"/>
                <a:gd name="T78" fmla="*/ 2946 w 3915"/>
                <a:gd name="T79" fmla="*/ 268 h 3920"/>
                <a:gd name="T80" fmla="*/ 3381 w 3915"/>
                <a:gd name="T81" fmla="*/ 615 h 3920"/>
                <a:gd name="T82" fmla="*/ 3702 w 3915"/>
                <a:gd name="T83" fmla="*/ 1070 h 3920"/>
                <a:gd name="T84" fmla="*/ 3884 w 3915"/>
                <a:gd name="T85" fmla="*/ 1608 h 3920"/>
                <a:gd name="T86" fmla="*/ 3901 w 3915"/>
                <a:gd name="T87" fmla="*/ 2198 h 3920"/>
                <a:gd name="T88" fmla="*/ 3751 w 3915"/>
                <a:gd name="T89" fmla="*/ 2749 h 3920"/>
                <a:gd name="T90" fmla="*/ 3455 w 3915"/>
                <a:gd name="T91" fmla="*/ 3223 h 3920"/>
                <a:gd name="T92" fmla="*/ 3041 w 3915"/>
                <a:gd name="T93" fmla="*/ 3593 h 3920"/>
                <a:gd name="T94" fmla="*/ 2533 w 3915"/>
                <a:gd name="T95" fmla="*/ 3834 h 3920"/>
                <a:gd name="T96" fmla="*/ 1958 w 3915"/>
                <a:gd name="T97" fmla="*/ 3920 h 3920"/>
                <a:gd name="T98" fmla="*/ 1382 w 3915"/>
                <a:gd name="T99" fmla="*/ 3834 h 3920"/>
                <a:gd name="T100" fmla="*/ 876 w 3915"/>
                <a:gd name="T101" fmla="*/ 3593 h 3920"/>
                <a:gd name="T102" fmla="*/ 460 w 3915"/>
                <a:gd name="T103" fmla="*/ 3223 h 3920"/>
                <a:gd name="T104" fmla="*/ 165 w 3915"/>
                <a:gd name="T105" fmla="*/ 2749 h 3920"/>
                <a:gd name="T106" fmla="*/ 14 w 3915"/>
                <a:gd name="T107" fmla="*/ 2198 h 3920"/>
                <a:gd name="T108" fmla="*/ 32 w 3915"/>
                <a:gd name="T109" fmla="*/ 1608 h 3920"/>
                <a:gd name="T110" fmla="*/ 214 w 3915"/>
                <a:gd name="T111" fmla="*/ 1070 h 3920"/>
                <a:gd name="T112" fmla="*/ 535 w 3915"/>
                <a:gd name="T113" fmla="*/ 615 h 3920"/>
                <a:gd name="T114" fmla="*/ 969 w 3915"/>
                <a:gd name="T115" fmla="*/ 268 h 3920"/>
                <a:gd name="T116" fmla="*/ 1493 w 3915"/>
                <a:gd name="T117" fmla="*/ 56 h 3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5" h="3920">
                  <a:moveTo>
                    <a:pt x="1932" y="1041"/>
                  </a:moveTo>
                  <a:lnTo>
                    <a:pt x="1989" y="1041"/>
                  </a:lnTo>
                  <a:lnTo>
                    <a:pt x="1992" y="1042"/>
                  </a:lnTo>
                  <a:lnTo>
                    <a:pt x="1993" y="1042"/>
                  </a:lnTo>
                  <a:lnTo>
                    <a:pt x="1995" y="1042"/>
                  </a:lnTo>
                  <a:lnTo>
                    <a:pt x="1996" y="1044"/>
                  </a:lnTo>
                  <a:lnTo>
                    <a:pt x="1997" y="1045"/>
                  </a:lnTo>
                  <a:lnTo>
                    <a:pt x="2000" y="1047"/>
                  </a:lnTo>
                  <a:lnTo>
                    <a:pt x="2002" y="1047"/>
                  </a:lnTo>
                  <a:lnTo>
                    <a:pt x="2003" y="1048"/>
                  </a:lnTo>
                  <a:lnTo>
                    <a:pt x="2005" y="1050"/>
                  </a:lnTo>
                  <a:lnTo>
                    <a:pt x="2006" y="1051"/>
                  </a:lnTo>
                  <a:lnTo>
                    <a:pt x="2008" y="1052"/>
                  </a:lnTo>
                  <a:lnTo>
                    <a:pt x="2011" y="1052"/>
                  </a:lnTo>
                  <a:lnTo>
                    <a:pt x="2011" y="1052"/>
                  </a:lnTo>
                  <a:lnTo>
                    <a:pt x="2012" y="1052"/>
                  </a:lnTo>
                  <a:lnTo>
                    <a:pt x="2013" y="1053"/>
                  </a:lnTo>
                  <a:lnTo>
                    <a:pt x="2014" y="1054"/>
                  </a:lnTo>
                  <a:lnTo>
                    <a:pt x="2015" y="1056"/>
                  </a:lnTo>
                  <a:lnTo>
                    <a:pt x="2015" y="1058"/>
                  </a:lnTo>
                  <a:lnTo>
                    <a:pt x="2019" y="1060"/>
                  </a:lnTo>
                  <a:lnTo>
                    <a:pt x="2024" y="1063"/>
                  </a:lnTo>
                  <a:lnTo>
                    <a:pt x="2027" y="1065"/>
                  </a:lnTo>
                  <a:lnTo>
                    <a:pt x="2031" y="1067"/>
                  </a:lnTo>
                  <a:lnTo>
                    <a:pt x="2727" y="1770"/>
                  </a:lnTo>
                  <a:lnTo>
                    <a:pt x="2740" y="1787"/>
                  </a:lnTo>
                  <a:lnTo>
                    <a:pt x="2748" y="1806"/>
                  </a:lnTo>
                  <a:lnTo>
                    <a:pt x="2753" y="1827"/>
                  </a:lnTo>
                  <a:lnTo>
                    <a:pt x="2753" y="1847"/>
                  </a:lnTo>
                  <a:lnTo>
                    <a:pt x="2748" y="1868"/>
                  </a:lnTo>
                  <a:lnTo>
                    <a:pt x="2740" y="1887"/>
                  </a:lnTo>
                  <a:lnTo>
                    <a:pt x="2727" y="1903"/>
                  </a:lnTo>
                  <a:lnTo>
                    <a:pt x="2711" y="1917"/>
                  </a:lnTo>
                  <a:lnTo>
                    <a:pt x="2696" y="1925"/>
                  </a:lnTo>
                  <a:lnTo>
                    <a:pt x="2678" y="1928"/>
                  </a:lnTo>
                  <a:lnTo>
                    <a:pt x="2660" y="1930"/>
                  </a:lnTo>
                  <a:lnTo>
                    <a:pt x="2642" y="1927"/>
                  </a:lnTo>
                  <a:lnTo>
                    <a:pt x="2626" y="1923"/>
                  </a:lnTo>
                  <a:lnTo>
                    <a:pt x="2609" y="1914"/>
                  </a:lnTo>
                  <a:lnTo>
                    <a:pt x="2594" y="1903"/>
                  </a:lnTo>
                  <a:lnTo>
                    <a:pt x="2050" y="1360"/>
                  </a:lnTo>
                  <a:lnTo>
                    <a:pt x="2050" y="2863"/>
                  </a:lnTo>
                  <a:lnTo>
                    <a:pt x="2046" y="2887"/>
                  </a:lnTo>
                  <a:lnTo>
                    <a:pt x="2038" y="2910"/>
                  </a:lnTo>
                  <a:lnTo>
                    <a:pt x="2024" y="2928"/>
                  </a:lnTo>
                  <a:lnTo>
                    <a:pt x="2005" y="2942"/>
                  </a:lnTo>
                  <a:lnTo>
                    <a:pt x="1983" y="2951"/>
                  </a:lnTo>
                  <a:lnTo>
                    <a:pt x="1958" y="2955"/>
                  </a:lnTo>
                  <a:lnTo>
                    <a:pt x="1933" y="2951"/>
                  </a:lnTo>
                  <a:lnTo>
                    <a:pt x="1912" y="2942"/>
                  </a:lnTo>
                  <a:lnTo>
                    <a:pt x="1893" y="2928"/>
                  </a:lnTo>
                  <a:lnTo>
                    <a:pt x="1878" y="2910"/>
                  </a:lnTo>
                  <a:lnTo>
                    <a:pt x="1869" y="2887"/>
                  </a:lnTo>
                  <a:lnTo>
                    <a:pt x="1865" y="2863"/>
                  </a:lnTo>
                  <a:lnTo>
                    <a:pt x="1865" y="1360"/>
                  </a:lnTo>
                  <a:lnTo>
                    <a:pt x="1328" y="1899"/>
                  </a:lnTo>
                  <a:lnTo>
                    <a:pt x="1311" y="1912"/>
                  </a:lnTo>
                  <a:lnTo>
                    <a:pt x="1292" y="1920"/>
                  </a:lnTo>
                  <a:lnTo>
                    <a:pt x="1272" y="1925"/>
                  </a:lnTo>
                  <a:lnTo>
                    <a:pt x="1250" y="1925"/>
                  </a:lnTo>
                  <a:lnTo>
                    <a:pt x="1230" y="1920"/>
                  </a:lnTo>
                  <a:lnTo>
                    <a:pt x="1211" y="1912"/>
                  </a:lnTo>
                  <a:lnTo>
                    <a:pt x="1194" y="1899"/>
                  </a:lnTo>
                  <a:lnTo>
                    <a:pt x="1181" y="1882"/>
                  </a:lnTo>
                  <a:lnTo>
                    <a:pt x="1172" y="1863"/>
                  </a:lnTo>
                  <a:lnTo>
                    <a:pt x="1167" y="1843"/>
                  </a:lnTo>
                  <a:lnTo>
                    <a:pt x="1167" y="1821"/>
                  </a:lnTo>
                  <a:lnTo>
                    <a:pt x="1172" y="1801"/>
                  </a:lnTo>
                  <a:lnTo>
                    <a:pt x="1181" y="1782"/>
                  </a:lnTo>
                  <a:lnTo>
                    <a:pt x="1194" y="1765"/>
                  </a:lnTo>
                  <a:lnTo>
                    <a:pt x="1892" y="1067"/>
                  </a:lnTo>
                  <a:lnTo>
                    <a:pt x="1895" y="1064"/>
                  </a:lnTo>
                  <a:lnTo>
                    <a:pt x="1899" y="1060"/>
                  </a:lnTo>
                  <a:lnTo>
                    <a:pt x="1902" y="1058"/>
                  </a:lnTo>
                  <a:lnTo>
                    <a:pt x="1906" y="1058"/>
                  </a:lnTo>
                  <a:lnTo>
                    <a:pt x="1912" y="1052"/>
                  </a:lnTo>
                  <a:lnTo>
                    <a:pt x="1914" y="1052"/>
                  </a:lnTo>
                  <a:lnTo>
                    <a:pt x="1915" y="1051"/>
                  </a:lnTo>
                  <a:lnTo>
                    <a:pt x="1917" y="1050"/>
                  </a:lnTo>
                  <a:lnTo>
                    <a:pt x="1918" y="1048"/>
                  </a:lnTo>
                  <a:lnTo>
                    <a:pt x="1920" y="1047"/>
                  </a:lnTo>
                  <a:lnTo>
                    <a:pt x="1923" y="1047"/>
                  </a:lnTo>
                  <a:lnTo>
                    <a:pt x="1924" y="1047"/>
                  </a:lnTo>
                  <a:lnTo>
                    <a:pt x="1926" y="1047"/>
                  </a:lnTo>
                  <a:lnTo>
                    <a:pt x="1927" y="1046"/>
                  </a:lnTo>
                  <a:lnTo>
                    <a:pt x="1928" y="1046"/>
                  </a:lnTo>
                  <a:lnTo>
                    <a:pt x="1930" y="1044"/>
                  </a:lnTo>
                  <a:lnTo>
                    <a:pt x="1932" y="1041"/>
                  </a:lnTo>
                  <a:close/>
                  <a:moveTo>
                    <a:pt x="1958" y="191"/>
                  </a:moveTo>
                  <a:lnTo>
                    <a:pt x="1842" y="195"/>
                  </a:lnTo>
                  <a:lnTo>
                    <a:pt x="1727" y="205"/>
                  </a:lnTo>
                  <a:lnTo>
                    <a:pt x="1614" y="224"/>
                  </a:lnTo>
                  <a:lnTo>
                    <a:pt x="1505" y="249"/>
                  </a:lnTo>
                  <a:lnTo>
                    <a:pt x="1398" y="281"/>
                  </a:lnTo>
                  <a:lnTo>
                    <a:pt x="1294" y="320"/>
                  </a:lnTo>
                  <a:lnTo>
                    <a:pt x="1193" y="364"/>
                  </a:lnTo>
                  <a:lnTo>
                    <a:pt x="1097" y="415"/>
                  </a:lnTo>
                  <a:lnTo>
                    <a:pt x="1003" y="471"/>
                  </a:lnTo>
                  <a:lnTo>
                    <a:pt x="912" y="533"/>
                  </a:lnTo>
                  <a:lnTo>
                    <a:pt x="827" y="601"/>
                  </a:lnTo>
                  <a:lnTo>
                    <a:pt x="746" y="672"/>
                  </a:lnTo>
                  <a:lnTo>
                    <a:pt x="670" y="749"/>
                  </a:lnTo>
                  <a:lnTo>
                    <a:pt x="597" y="830"/>
                  </a:lnTo>
                  <a:lnTo>
                    <a:pt x="530" y="916"/>
                  </a:lnTo>
                  <a:lnTo>
                    <a:pt x="469" y="1007"/>
                  </a:lnTo>
                  <a:lnTo>
                    <a:pt x="413" y="1100"/>
                  </a:lnTo>
                  <a:lnTo>
                    <a:pt x="363" y="1197"/>
                  </a:lnTo>
                  <a:lnTo>
                    <a:pt x="319" y="1298"/>
                  </a:lnTo>
                  <a:lnTo>
                    <a:pt x="279" y="1402"/>
                  </a:lnTo>
                  <a:lnTo>
                    <a:pt x="248" y="1509"/>
                  </a:lnTo>
                  <a:lnTo>
                    <a:pt x="223" y="1619"/>
                  </a:lnTo>
                  <a:lnTo>
                    <a:pt x="204" y="1731"/>
                  </a:lnTo>
                  <a:lnTo>
                    <a:pt x="194" y="1844"/>
                  </a:lnTo>
                  <a:lnTo>
                    <a:pt x="190" y="1961"/>
                  </a:lnTo>
                  <a:lnTo>
                    <a:pt x="194" y="2076"/>
                  </a:lnTo>
                  <a:lnTo>
                    <a:pt x="204" y="2190"/>
                  </a:lnTo>
                  <a:lnTo>
                    <a:pt x="223" y="2302"/>
                  </a:lnTo>
                  <a:lnTo>
                    <a:pt x="248" y="2412"/>
                  </a:lnTo>
                  <a:lnTo>
                    <a:pt x="279" y="2519"/>
                  </a:lnTo>
                  <a:lnTo>
                    <a:pt x="319" y="2623"/>
                  </a:lnTo>
                  <a:lnTo>
                    <a:pt x="363" y="2723"/>
                  </a:lnTo>
                  <a:lnTo>
                    <a:pt x="413" y="2820"/>
                  </a:lnTo>
                  <a:lnTo>
                    <a:pt x="469" y="2915"/>
                  </a:lnTo>
                  <a:lnTo>
                    <a:pt x="530" y="3004"/>
                  </a:lnTo>
                  <a:lnTo>
                    <a:pt x="597" y="3090"/>
                  </a:lnTo>
                  <a:lnTo>
                    <a:pt x="670" y="3172"/>
                  </a:lnTo>
                  <a:lnTo>
                    <a:pt x="746" y="3248"/>
                  </a:lnTo>
                  <a:lnTo>
                    <a:pt x="827" y="3321"/>
                  </a:lnTo>
                  <a:lnTo>
                    <a:pt x="912" y="3387"/>
                  </a:lnTo>
                  <a:lnTo>
                    <a:pt x="1003" y="3449"/>
                  </a:lnTo>
                  <a:lnTo>
                    <a:pt x="1097" y="3506"/>
                  </a:lnTo>
                  <a:lnTo>
                    <a:pt x="1193" y="3556"/>
                  </a:lnTo>
                  <a:lnTo>
                    <a:pt x="1294" y="3602"/>
                  </a:lnTo>
                  <a:lnTo>
                    <a:pt x="1398" y="3640"/>
                  </a:lnTo>
                  <a:lnTo>
                    <a:pt x="1505" y="3672"/>
                  </a:lnTo>
                  <a:lnTo>
                    <a:pt x="1614" y="3697"/>
                  </a:lnTo>
                  <a:lnTo>
                    <a:pt x="1727" y="3715"/>
                  </a:lnTo>
                  <a:lnTo>
                    <a:pt x="1842" y="3727"/>
                  </a:lnTo>
                  <a:lnTo>
                    <a:pt x="1958" y="3730"/>
                  </a:lnTo>
                  <a:lnTo>
                    <a:pt x="2074" y="3727"/>
                  </a:lnTo>
                  <a:lnTo>
                    <a:pt x="2188" y="3715"/>
                  </a:lnTo>
                  <a:lnTo>
                    <a:pt x="2300" y="3697"/>
                  </a:lnTo>
                  <a:lnTo>
                    <a:pt x="2409" y="3672"/>
                  </a:lnTo>
                  <a:lnTo>
                    <a:pt x="2516" y="3640"/>
                  </a:lnTo>
                  <a:lnTo>
                    <a:pt x="2620" y="3602"/>
                  </a:lnTo>
                  <a:lnTo>
                    <a:pt x="2720" y="3556"/>
                  </a:lnTo>
                  <a:lnTo>
                    <a:pt x="2817" y="3506"/>
                  </a:lnTo>
                  <a:lnTo>
                    <a:pt x="2911" y="3449"/>
                  </a:lnTo>
                  <a:lnTo>
                    <a:pt x="3000" y="3387"/>
                  </a:lnTo>
                  <a:lnTo>
                    <a:pt x="3087" y="3321"/>
                  </a:lnTo>
                  <a:lnTo>
                    <a:pt x="3168" y="3248"/>
                  </a:lnTo>
                  <a:lnTo>
                    <a:pt x="3246" y="3172"/>
                  </a:lnTo>
                  <a:lnTo>
                    <a:pt x="3317" y="3090"/>
                  </a:lnTo>
                  <a:lnTo>
                    <a:pt x="3384" y="3004"/>
                  </a:lnTo>
                  <a:lnTo>
                    <a:pt x="3445" y="2915"/>
                  </a:lnTo>
                  <a:lnTo>
                    <a:pt x="3503" y="2820"/>
                  </a:lnTo>
                  <a:lnTo>
                    <a:pt x="3553" y="2723"/>
                  </a:lnTo>
                  <a:lnTo>
                    <a:pt x="3598" y="2623"/>
                  </a:lnTo>
                  <a:lnTo>
                    <a:pt x="3636" y="2519"/>
                  </a:lnTo>
                  <a:lnTo>
                    <a:pt x="3668" y="2412"/>
                  </a:lnTo>
                  <a:lnTo>
                    <a:pt x="3693" y="2302"/>
                  </a:lnTo>
                  <a:lnTo>
                    <a:pt x="3711" y="2190"/>
                  </a:lnTo>
                  <a:lnTo>
                    <a:pt x="3723" y="2076"/>
                  </a:lnTo>
                  <a:lnTo>
                    <a:pt x="3726" y="1961"/>
                  </a:lnTo>
                  <a:lnTo>
                    <a:pt x="3723" y="1844"/>
                  </a:lnTo>
                  <a:lnTo>
                    <a:pt x="3711" y="1731"/>
                  </a:lnTo>
                  <a:lnTo>
                    <a:pt x="3693" y="1619"/>
                  </a:lnTo>
                  <a:lnTo>
                    <a:pt x="3668" y="1509"/>
                  </a:lnTo>
                  <a:lnTo>
                    <a:pt x="3636" y="1402"/>
                  </a:lnTo>
                  <a:lnTo>
                    <a:pt x="3598" y="1298"/>
                  </a:lnTo>
                  <a:lnTo>
                    <a:pt x="3554" y="1197"/>
                  </a:lnTo>
                  <a:lnTo>
                    <a:pt x="3504" y="1100"/>
                  </a:lnTo>
                  <a:lnTo>
                    <a:pt x="3447" y="1007"/>
                  </a:lnTo>
                  <a:lnTo>
                    <a:pt x="3386" y="916"/>
                  </a:lnTo>
                  <a:lnTo>
                    <a:pt x="3319" y="830"/>
                  </a:lnTo>
                  <a:lnTo>
                    <a:pt x="3247" y="749"/>
                  </a:lnTo>
                  <a:lnTo>
                    <a:pt x="3171" y="672"/>
                  </a:lnTo>
                  <a:lnTo>
                    <a:pt x="3089" y="601"/>
                  </a:lnTo>
                  <a:lnTo>
                    <a:pt x="3003" y="533"/>
                  </a:lnTo>
                  <a:lnTo>
                    <a:pt x="2914" y="471"/>
                  </a:lnTo>
                  <a:lnTo>
                    <a:pt x="2820" y="415"/>
                  </a:lnTo>
                  <a:lnTo>
                    <a:pt x="2722" y="364"/>
                  </a:lnTo>
                  <a:lnTo>
                    <a:pt x="2622" y="320"/>
                  </a:lnTo>
                  <a:lnTo>
                    <a:pt x="2517" y="281"/>
                  </a:lnTo>
                  <a:lnTo>
                    <a:pt x="2410" y="249"/>
                  </a:lnTo>
                  <a:lnTo>
                    <a:pt x="2301" y="224"/>
                  </a:lnTo>
                  <a:lnTo>
                    <a:pt x="2189" y="205"/>
                  </a:lnTo>
                  <a:lnTo>
                    <a:pt x="2075" y="195"/>
                  </a:lnTo>
                  <a:lnTo>
                    <a:pt x="1958" y="191"/>
                  </a:lnTo>
                  <a:close/>
                  <a:moveTo>
                    <a:pt x="1958" y="0"/>
                  </a:moveTo>
                  <a:lnTo>
                    <a:pt x="1958" y="0"/>
                  </a:lnTo>
                  <a:lnTo>
                    <a:pt x="2077" y="4"/>
                  </a:lnTo>
                  <a:lnTo>
                    <a:pt x="2195" y="15"/>
                  </a:lnTo>
                  <a:lnTo>
                    <a:pt x="2310" y="33"/>
                  </a:lnTo>
                  <a:lnTo>
                    <a:pt x="2423" y="56"/>
                  </a:lnTo>
                  <a:lnTo>
                    <a:pt x="2533" y="86"/>
                  </a:lnTo>
                  <a:lnTo>
                    <a:pt x="2641" y="123"/>
                  </a:lnTo>
                  <a:lnTo>
                    <a:pt x="2746" y="166"/>
                  </a:lnTo>
                  <a:lnTo>
                    <a:pt x="2848" y="215"/>
                  </a:lnTo>
                  <a:lnTo>
                    <a:pt x="2946" y="268"/>
                  </a:lnTo>
                  <a:lnTo>
                    <a:pt x="3041" y="328"/>
                  </a:lnTo>
                  <a:lnTo>
                    <a:pt x="3133" y="392"/>
                  </a:lnTo>
                  <a:lnTo>
                    <a:pt x="3219" y="461"/>
                  </a:lnTo>
                  <a:lnTo>
                    <a:pt x="3303" y="536"/>
                  </a:lnTo>
                  <a:lnTo>
                    <a:pt x="3381" y="615"/>
                  </a:lnTo>
                  <a:lnTo>
                    <a:pt x="3455" y="698"/>
                  </a:lnTo>
                  <a:lnTo>
                    <a:pt x="3525" y="785"/>
                  </a:lnTo>
                  <a:lnTo>
                    <a:pt x="3589" y="876"/>
                  </a:lnTo>
                  <a:lnTo>
                    <a:pt x="3649" y="971"/>
                  </a:lnTo>
                  <a:lnTo>
                    <a:pt x="3702" y="1070"/>
                  </a:lnTo>
                  <a:lnTo>
                    <a:pt x="3751" y="1171"/>
                  </a:lnTo>
                  <a:lnTo>
                    <a:pt x="3793" y="1277"/>
                  </a:lnTo>
                  <a:lnTo>
                    <a:pt x="3830" y="1384"/>
                  </a:lnTo>
                  <a:lnTo>
                    <a:pt x="3861" y="1495"/>
                  </a:lnTo>
                  <a:lnTo>
                    <a:pt x="3884" y="1608"/>
                  </a:lnTo>
                  <a:lnTo>
                    <a:pt x="3901" y="1724"/>
                  </a:lnTo>
                  <a:lnTo>
                    <a:pt x="3912" y="1842"/>
                  </a:lnTo>
                  <a:lnTo>
                    <a:pt x="3915" y="1961"/>
                  </a:lnTo>
                  <a:lnTo>
                    <a:pt x="3912" y="2080"/>
                  </a:lnTo>
                  <a:lnTo>
                    <a:pt x="3901" y="2198"/>
                  </a:lnTo>
                  <a:lnTo>
                    <a:pt x="3884" y="2313"/>
                  </a:lnTo>
                  <a:lnTo>
                    <a:pt x="3861" y="2426"/>
                  </a:lnTo>
                  <a:lnTo>
                    <a:pt x="3830" y="2536"/>
                  </a:lnTo>
                  <a:lnTo>
                    <a:pt x="3793" y="2644"/>
                  </a:lnTo>
                  <a:lnTo>
                    <a:pt x="3751" y="2749"/>
                  </a:lnTo>
                  <a:lnTo>
                    <a:pt x="3702" y="2851"/>
                  </a:lnTo>
                  <a:lnTo>
                    <a:pt x="3649" y="2949"/>
                  </a:lnTo>
                  <a:lnTo>
                    <a:pt x="3589" y="3044"/>
                  </a:lnTo>
                  <a:lnTo>
                    <a:pt x="3525" y="3136"/>
                  </a:lnTo>
                  <a:lnTo>
                    <a:pt x="3455" y="3223"/>
                  </a:lnTo>
                  <a:lnTo>
                    <a:pt x="3381" y="3306"/>
                  </a:lnTo>
                  <a:lnTo>
                    <a:pt x="3303" y="3385"/>
                  </a:lnTo>
                  <a:lnTo>
                    <a:pt x="3219" y="3459"/>
                  </a:lnTo>
                  <a:lnTo>
                    <a:pt x="3133" y="3529"/>
                  </a:lnTo>
                  <a:lnTo>
                    <a:pt x="3041" y="3593"/>
                  </a:lnTo>
                  <a:lnTo>
                    <a:pt x="2946" y="3653"/>
                  </a:lnTo>
                  <a:lnTo>
                    <a:pt x="2848" y="3706"/>
                  </a:lnTo>
                  <a:lnTo>
                    <a:pt x="2746" y="3755"/>
                  </a:lnTo>
                  <a:lnTo>
                    <a:pt x="2641" y="3797"/>
                  </a:lnTo>
                  <a:lnTo>
                    <a:pt x="2533" y="3834"/>
                  </a:lnTo>
                  <a:lnTo>
                    <a:pt x="2423" y="3865"/>
                  </a:lnTo>
                  <a:lnTo>
                    <a:pt x="2310" y="3889"/>
                  </a:lnTo>
                  <a:lnTo>
                    <a:pt x="2195" y="3905"/>
                  </a:lnTo>
                  <a:lnTo>
                    <a:pt x="2077" y="3916"/>
                  </a:lnTo>
                  <a:lnTo>
                    <a:pt x="1958" y="3920"/>
                  </a:lnTo>
                  <a:lnTo>
                    <a:pt x="1839" y="3916"/>
                  </a:lnTo>
                  <a:lnTo>
                    <a:pt x="1721" y="3905"/>
                  </a:lnTo>
                  <a:lnTo>
                    <a:pt x="1606" y="3889"/>
                  </a:lnTo>
                  <a:lnTo>
                    <a:pt x="1493" y="3865"/>
                  </a:lnTo>
                  <a:lnTo>
                    <a:pt x="1382" y="3834"/>
                  </a:lnTo>
                  <a:lnTo>
                    <a:pt x="1275" y="3797"/>
                  </a:lnTo>
                  <a:lnTo>
                    <a:pt x="1171" y="3755"/>
                  </a:lnTo>
                  <a:lnTo>
                    <a:pt x="1068" y="3706"/>
                  </a:lnTo>
                  <a:lnTo>
                    <a:pt x="969" y="3653"/>
                  </a:lnTo>
                  <a:lnTo>
                    <a:pt x="876" y="3593"/>
                  </a:lnTo>
                  <a:lnTo>
                    <a:pt x="784" y="3529"/>
                  </a:lnTo>
                  <a:lnTo>
                    <a:pt x="697" y="3459"/>
                  </a:lnTo>
                  <a:lnTo>
                    <a:pt x="614" y="3385"/>
                  </a:lnTo>
                  <a:lnTo>
                    <a:pt x="535" y="3306"/>
                  </a:lnTo>
                  <a:lnTo>
                    <a:pt x="460" y="3223"/>
                  </a:lnTo>
                  <a:lnTo>
                    <a:pt x="391" y="3136"/>
                  </a:lnTo>
                  <a:lnTo>
                    <a:pt x="327" y="3044"/>
                  </a:lnTo>
                  <a:lnTo>
                    <a:pt x="268" y="2949"/>
                  </a:lnTo>
                  <a:lnTo>
                    <a:pt x="214" y="2851"/>
                  </a:lnTo>
                  <a:lnTo>
                    <a:pt x="165" y="2749"/>
                  </a:lnTo>
                  <a:lnTo>
                    <a:pt x="122" y="2644"/>
                  </a:lnTo>
                  <a:lnTo>
                    <a:pt x="87" y="2536"/>
                  </a:lnTo>
                  <a:lnTo>
                    <a:pt x="56" y="2426"/>
                  </a:lnTo>
                  <a:lnTo>
                    <a:pt x="32" y="2313"/>
                  </a:lnTo>
                  <a:lnTo>
                    <a:pt x="14" y="2198"/>
                  </a:lnTo>
                  <a:lnTo>
                    <a:pt x="3" y="2080"/>
                  </a:lnTo>
                  <a:lnTo>
                    <a:pt x="0" y="1961"/>
                  </a:lnTo>
                  <a:lnTo>
                    <a:pt x="3" y="1842"/>
                  </a:lnTo>
                  <a:lnTo>
                    <a:pt x="14" y="1724"/>
                  </a:lnTo>
                  <a:lnTo>
                    <a:pt x="32" y="1608"/>
                  </a:lnTo>
                  <a:lnTo>
                    <a:pt x="56" y="1495"/>
                  </a:lnTo>
                  <a:lnTo>
                    <a:pt x="87" y="1384"/>
                  </a:lnTo>
                  <a:lnTo>
                    <a:pt x="122" y="1277"/>
                  </a:lnTo>
                  <a:lnTo>
                    <a:pt x="165" y="1171"/>
                  </a:lnTo>
                  <a:lnTo>
                    <a:pt x="214" y="1070"/>
                  </a:lnTo>
                  <a:lnTo>
                    <a:pt x="268" y="971"/>
                  </a:lnTo>
                  <a:lnTo>
                    <a:pt x="327" y="876"/>
                  </a:lnTo>
                  <a:lnTo>
                    <a:pt x="391" y="785"/>
                  </a:lnTo>
                  <a:lnTo>
                    <a:pt x="460" y="698"/>
                  </a:lnTo>
                  <a:lnTo>
                    <a:pt x="535" y="615"/>
                  </a:lnTo>
                  <a:lnTo>
                    <a:pt x="614" y="536"/>
                  </a:lnTo>
                  <a:lnTo>
                    <a:pt x="697" y="461"/>
                  </a:lnTo>
                  <a:lnTo>
                    <a:pt x="784" y="392"/>
                  </a:lnTo>
                  <a:lnTo>
                    <a:pt x="876" y="328"/>
                  </a:lnTo>
                  <a:lnTo>
                    <a:pt x="969" y="268"/>
                  </a:lnTo>
                  <a:lnTo>
                    <a:pt x="1068" y="215"/>
                  </a:lnTo>
                  <a:lnTo>
                    <a:pt x="1171" y="166"/>
                  </a:lnTo>
                  <a:lnTo>
                    <a:pt x="1275" y="123"/>
                  </a:lnTo>
                  <a:lnTo>
                    <a:pt x="1382" y="86"/>
                  </a:lnTo>
                  <a:lnTo>
                    <a:pt x="1493" y="56"/>
                  </a:lnTo>
                  <a:lnTo>
                    <a:pt x="1606" y="33"/>
                  </a:lnTo>
                  <a:lnTo>
                    <a:pt x="1721" y="15"/>
                  </a:lnTo>
                  <a:lnTo>
                    <a:pt x="1839" y="4"/>
                  </a:lnTo>
                  <a:lnTo>
                    <a:pt x="195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8123273" y="4400039"/>
              <a:ext cx="274320" cy="274320"/>
            </a:xfrm>
            <a:custGeom>
              <a:avLst/>
              <a:gdLst>
                <a:gd name="T0" fmla="*/ 1995 w 3915"/>
                <a:gd name="T1" fmla="*/ 1042 h 3920"/>
                <a:gd name="T2" fmla="*/ 2003 w 3915"/>
                <a:gd name="T3" fmla="*/ 1048 h 3920"/>
                <a:gd name="T4" fmla="*/ 2011 w 3915"/>
                <a:gd name="T5" fmla="*/ 1052 h 3920"/>
                <a:gd name="T6" fmla="*/ 2015 w 3915"/>
                <a:gd name="T7" fmla="*/ 1058 h 3920"/>
                <a:gd name="T8" fmla="*/ 2727 w 3915"/>
                <a:gd name="T9" fmla="*/ 1770 h 3920"/>
                <a:gd name="T10" fmla="*/ 2748 w 3915"/>
                <a:gd name="T11" fmla="*/ 1868 h 3920"/>
                <a:gd name="T12" fmla="*/ 2678 w 3915"/>
                <a:gd name="T13" fmla="*/ 1928 h 3920"/>
                <a:gd name="T14" fmla="*/ 2594 w 3915"/>
                <a:gd name="T15" fmla="*/ 1903 h 3920"/>
                <a:gd name="T16" fmla="*/ 2024 w 3915"/>
                <a:gd name="T17" fmla="*/ 2928 h 3920"/>
                <a:gd name="T18" fmla="*/ 1912 w 3915"/>
                <a:gd name="T19" fmla="*/ 2942 h 3920"/>
                <a:gd name="T20" fmla="*/ 1865 w 3915"/>
                <a:gd name="T21" fmla="*/ 1360 h 3920"/>
                <a:gd name="T22" fmla="*/ 1250 w 3915"/>
                <a:gd name="T23" fmla="*/ 1925 h 3920"/>
                <a:gd name="T24" fmla="*/ 1172 w 3915"/>
                <a:gd name="T25" fmla="*/ 1863 h 3920"/>
                <a:gd name="T26" fmla="*/ 1194 w 3915"/>
                <a:gd name="T27" fmla="*/ 1765 h 3920"/>
                <a:gd name="T28" fmla="*/ 1906 w 3915"/>
                <a:gd name="T29" fmla="*/ 1058 h 3920"/>
                <a:gd name="T30" fmla="*/ 1918 w 3915"/>
                <a:gd name="T31" fmla="*/ 1048 h 3920"/>
                <a:gd name="T32" fmla="*/ 1927 w 3915"/>
                <a:gd name="T33" fmla="*/ 1046 h 3920"/>
                <a:gd name="T34" fmla="*/ 1842 w 3915"/>
                <a:gd name="T35" fmla="*/ 195 h 3920"/>
                <a:gd name="T36" fmla="*/ 1294 w 3915"/>
                <a:gd name="T37" fmla="*/ 320 h 3920"/>
                <a:gd name="T38" fmla="*/ 827 w 3915"/>
                <a:gd name="T39" fmla="*/ 601 h 3920"/>
                <a:gd name="T40" fmla="*/ 469 w 3915"/>
                <a:gd name="T41" fmla="*/ 1007 h 3920"/>
                <a:gd name="T42" fmla="*/ 248 w 3915"/>
                <a:gd name="T43" fmla="*/ 1509 h 3920"/>
                <a:gd name="T44" fmla="*/ 194 w 3915"/>
                <a:gd name="T45" fmla="*/ 2076 h 3920"/>
                <a:gd name="T46" fmla="*/ 319 w 3915"/>
                <a:gd name="T47" fmla="*/ 2623 h 3920"/>
                <a:gd name="T48" fmla="*/ 597 w 3915"/>
                <a:gd name="T49" fmla="*/ 3090 h 3920"/>
                <a:gd name="T50" fmla="*/ 1003 w 3915"/>
                <a:gd name="T51" fmla="*/ 3449 h 3920"/>
                <a:gd name="T52" fmla="*/ 1505 w 3915"/>
                <a:gd name="T53" fmla="*/ 3672 h 3920"/>
                <a:gd name="T54" fmla="*/ 2074 w 3915"/>
                <a:gd name="T55" fmla="*/ 3727 h 3920"/>
                <a:gd name="T56" fmla="*/ 2620 w 3915"/>
                <a:gd name="T57" fmla="*/ 3602 h 3920"/>
                <a:gd name="T58" fmla="*/ 3087 w 3915"/>
                <a:gd name="T59" fmla="*/ 3321 h 3920"/>
                <a:gd name="T60" fmla="*/ 3445 w 3915"/>
                <a:gd name="T61" fmla="*/ 2915 h 3920"/>
                <a:gd name="T62" fmla="*/ 3668 w 3915"/>
                <a:gd name="T63" fmla="*/ 2412 h 3920"/>
                <a:gd name="T64" fmla="*/ 3723 w 3915"/>
                <a:gd name="T65" fmla="*/ 1844 h 3920"/>
                <a:gd name="T66" fmla="*/ 3598 w 3915"/>
                <a:gd name="T67" fmla="*/ 1298 h 3920"/>
                <a:gd name="T68" fmla="*/ 3319 w 3915"/>
                <a:gd name="T69" fmla="*/ 830 h 3920"/>
                <a:gd name="T70" fmla="*/ 2914 w 3915"/>
                <a:gd name="T71" fmla="*/ 471 h 3920"/>
                <a:gd name="T72" fmla="*/ 2410 w 3915"/>
                <a:gd name="T73" fmla="*/ 249 h 3920"/>
                <a:gd name="T74" fmla="*/ 1958 w 3915"/>
                <a:gd name="T75" fmla="*/ 0 h 3920"/>
                <a:gd name="T76" fmla="*/ 2423 w 3915"/>
                <a:gd name="T77" fmla="*/ 56 h 3920"/>
                <a:gd name="T78" fmla="*/ 2946 w 3915"/>
                <a:gd name="T79" fmla="*/ 268 h 3920"/>
                <a:gd name="T80" fmla="*/ 3381 w 3915"/>
                <a:gd name="T81" fmla="*/ 615 h 3920"/>
                <a:gd name="T82" fmla="*/ 3702 w 3915"/>
                <a:gd name="T83" fmla="*/ 1070 h 3920"/>
                <a:gd name="T84" fmla="*/ 3884 w 3915"/>
                <a:gd name="T85" fmla="*/ 1608 h 3920"/>
                <a:gd name="T86" fmla="*/ 3901 w 3915"/>
                <a:gd name="T87" fmla="*/ 2198 h 3920"/>
                <a:gd name="T88" fmla="*/ 3751 w 3915"/>
                <a:gd name="T89" fmla="*/ 2749 h 3920"/>
                <a:gd name="T90" fmla="*/ 3455 w 3915"/>
                <a:gd name="T91" fmla="*/ 3223 h 3920"/>
                <a:gd name="T92" fmla="*/ 3041 w 3915"/>
                <a:gd name="T93" fmla="*/ 3593 h 3920"/>
                <a:gd name="T94" fmla="*/ 2533 w 3915"/>
                <a:gd name="T95" fmla="*/ 3834 h 3920"/>
                <a:gd name="T96" fmla="*/ 1958 w 3915"/>
                <a:gd name="T97" fmla="*/ 3920 h 3920"/>
                <a:gd name="T98" fmla="*/ 1382 w 3915"/>
                <a:gd name="T99" fmla="*/ 3834 h 3920"/>
                <a:gd name="T100" fmla="*/ 876 w 3915"/>
                <a:gd name="T101" fmla="*/ 3593 h 3920"/>
                <a:gd name="T102" fmla="*/ 460 w 3915"/>
                <a:gd name="T103" fmla="*/ 3223 h 3920"/>
                <a:gd name="T104" fmla="*/ 165 w 3915"/>
                <a:gd name="T105" fmla="*/ 2749 h 3920"/>
                <a:gd name="T106" fmla="*/ 14 w 3915"/>
                <a:gd name="T107" fmla="*/ 2198 h 3920"/>
                <a:gd name="T108" fmla="*/ 32 w 3915"/>
                <a:gd name="T109" fmla="*/ 1608 h 3920"/>
                <a:gd name="T110" fmla="*/ 214 w 3915"/>
                <a:gd name="T111" fmla="*/ 1070 h 3920"/>
                <a:gd name="T112" fmla="*/ 535 w 3915"/>
                <a:gd name="T113" fmla="*/ 615 h 3920"/>
                <a:gd name="T114" fmla="*/ 969 w 3915"/>
                <a:gd name="T115" fmla="*/ 268 h 3920"/>
                <a:gd name="T116" fmla="*/ 1493 w 3915"/>
                <a:gd name="T117" fmla="*/ 56 h 3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5" h="3920">
                  <a:moveTo>
                    <a:pt x="1932" y="1041"/>
                  </a:moveTo>
                  <a:lnTo>
                    <a:pt x="1989" y="1041"/>
                  </a:lnTo>
                  <a:lnTo>
                    <a:pt x="1992" y="1042"/>
                  </a:lnTo>
                  <a:lnTo>
                    <a:pt x="1993" y="1042"/>
                  </a:lnTo>
                  <a:lnTo>
                    <a:pt x="1995" y="1042"/>
                  </a:lnTo>
                  <a:lnTo>
                    <a:pt x="1996" y="1044"/>
                  </a:lnTo>
                  <a:lnTo>
                    <a:pt x="1997" y="1045"/>
                  </a:lnTo>
                  <a:lnTo>
                    <a:pt x="2000" y="1047"/>
                  </a:lnTo>
                  <a:lnTo>
                    <a:pt x="2002" y="1047"/>
                  </a:lnTo>
                  <a:lnTo>
                    <a:pt x="2003" y="1048"/>
                  </a:lnTo>
                  <a:lnTo>
                    <a:pt x="2005" y="1050"/>
                  </a:lnTo>
                  <a:lnTo>
                    <a:pt x="2006" y="1051"/>
                  </a:lnTo>
                  <a:lnTo>
                    <a:pt x="2008" y="1052"/>
                  </a:lnTo>
                  <a:lnTo>
                    <a:pt x="2011" y="1052"/>
                  </a:lnTo>
                  <a:lnTo>
                    <a:pt x="2011" y="1052"/>
                  </a:lnTo>
                  <a:lnTo>
                    <a:pt x="2012" y="1052"/>
                  </a:lnTo>
                  <a:lnTo>
                    <a:pt x="2013" y="1053"/>
                  </a:lnTo>
                  <a:lnTo>
                    <a:pt x="2014" y="1054"/>
                  </a:lnTo>
                  <a:lnTo>
                    <a:pt x="2015" y="1056"/>
                  </a:lnTo>
                  <a:lnTo>
                    <a:pt x="2015" y="1058"/>
                  </a:lnTo>
                  <a:lnTo>
                    <a:pt x="2019" y="1060"/>
                  </a:lnTo>
                  <a:lnTo>
                    <a:pt x="2024" y="1063"/>
                  </a:lnTo>
                  <a:lnTo>
                    <a:pt x="2027" y="1065"/>
                  </a:lnTo>
                  <a:lnTo>
                    <a:pt x="2031" y="1067"/>
                  </a:lnTo>
                  <a:lnTo>
                    <a:pt x="2727" y="1770"/>
                  </a:lnTo>
                  <a:lnTo>
                    <a:pt x="2740" y="1787"/>
                  </a:lnTo>
                  <a:lnTo>
                    <a:pt x="2748" y="1806"/>
                  </a:lnTo>
                  <a:lnTo>
                    <a:pt x="2753" y="1827"/>
                  </a:lnTo>
                  <a:lnTo>
                    <a:pt x="2753" y="1847"/>
                  </a:lnTo>
                  <a:lnTo>
                    <a:pt x="2748" y="1868"/>
                  </a:lnTo>
                  <a:lnTo>
                    <a:pt x="2740" y="1887"/>
                  </a:lnTo>
                  <a:lnTo>
                    <a:pt x="2727" y="1903"/>
                  </a:lnTo>
                  <a:lnTo>
                    <a:pt x="2711" y="1917"/>
                  </a:lnTo>
                  <a:lnTo>
                    <a:pt x="2696" y="1925"/>
                  </a:lnTo>
                  <a:lnTo>
                    <a:pt x="2678" y="1928"/>
                  </a:lnTo>
                  <a:lnTo>
                    <a:pt x="2660" y="1930"/>
                  </a:lnTo>
                  <a:lnTo>
                    <a:pt x="2642" y="1927"/>
                  </a:lnTo>
                  <a:lnTo>
                    <a:pt x="2626" y="1923"/>
                  </a:lnTo>
                  <a:lnTo>
                    <a:pt x="2609" y="1914"/>
                  </a:lnTo>
                  <a:lnTo>
                    <a:pt x="2594" y="1903"/>
                  </a:lnTo>
                  <a:lnTo>
                    <a:pt x="2050" y="1360"/>
                  </a:lnTo>
                  <a:lnTo>
                    <a:pt x="2050" y="2863"/>
                  </a:lnTo>
                  <a:lnTo>
                    <a:pt x="2046" y="2887"/>
                  </a:lnTo>
                  <a:lnTo>
                    <a:pt x="2038" y="2910"/>
                  </a:lnTo>
                  <a:lnTo>
                    <a:pt x="2024" y="2928"/>
                  </a:lnTo>
                  <a:lnTo>
                    <a:pt x="2005" y="2942"/>
                  </a:lnTo>
                  <a:lnTo>
                    <a:pt x="1983" y="2951"/>
                  </a:lnTo>
                  <a:lnTo>
                    <a:pt x="1958" y="2955"/>
                  </a:lnTo>
                  <a:lnTo>
                    <a:pt x="1933" y="2951"/>
                  </a:lnTo>
                  <a:lnTo>
                    <a:pt x="1912" y="2942"/>
                  </a:lnTo>
                  <a:lnTo>
                    <a:pt x="1893" y="2928"/>
                  </a:lnTo>
                  <a:lnTo>
                    <a:pt x="1878" y="2910"/>
                  </a:lnTo>
                  <a:lnTo>
                    <a:pt x="1869" y="2887"/>
                  </a:lnTo>
                  <a:lnTo>
                    <a:pt x="1865" y="2863"/>
                  </a:lnTo>
                  <a:lnTo>
                    <a:pt x="1865" y="1360"/>
                  </a:lnTo>
                  <a:lnTo>
                    <a:pt x="1328" y="1899"/>
                  </a:lnTo>
                  <a:lnTo>
                    <a:pt x="1311" y="1912"/>
                  </a:lnTo>
                  <a:lnTo>
                    <a:pt x="1292" y="1920"/>
                  </a:lnTo>
                  <a:lnTo>
                    <a:pt x="1272" y="1925"/>
                  </a:lnTo>
                  <a:lnTo>
                    <a:pt x="1250" y="1925"/>
                  </a:lnTo>
                  <a:lnTo>
                    <a:pt x="1230" y="1920"/>
                  </a:lnTo>
                  <a:lnTo>
                    <a:pt x="1211" y="1912"/>
                  </a:lnTo>
                  <a:lnTo>
                    <a:pt x="1194" y="1899"/>
                  </a:lnTo>
                  <a:lnTo>
                    <a:pt x="1181" y="1882"/>
                  </a:lnTo>
                  <a:lnTo>
                    <a:pt x="1172" y="1863"/>
                  </a:lnTo>
                  <a:lnTo>
                    <a:pt x="1167" y="1843"/>
                  </a:lnTo>
                  <a:lnTo>
                    <a:pt x="1167" y="1821"/>
                  </a:lnTo>
                  <a:lnTo>
                    <a:pt x="1172" y="1801"/>
                  </a:lnTo>
                  <a:lnTo>
                    <a:pt x="1181" y="1782"/>
                  </a:lnTo>
                  <a:lnTo>
                    <a:pt x="1194" y="1765"/>
                  </a:lnTo>
                  <a:lnTo>
                    <a:pt x="1892" y="1067"/>
                  </a:lnTo>
                  <a:lnTo>
                    <a:pt x="1895" y="1064"/>
                  </a:lnTo>
                  <a:lnTo>
                    <a:pt x="1899" y="1060"/>
                  </a:lnTo>
                  <a:lnTo>
                    <a:pt x="1902" y="1058"/>
                  </a:lnTo>
                  <a:lnTo>
                    <a:pt x="1906" y="1058"/>
                  </a:lnTo>
                  <a:lnTo>
                    <a:pt x="1912" y="1052"/>
                  </a:lnTo>
                  <a:lnTo>
                    <a:pt x="1914" y="1052"/>
                  </a:lnTo>
                  <a:lnTo>
                    <a:pt x="1915" y="1051"/>
                  </a:lnTo>
                  <a:lnTo>
                    <a:pt x="1917" y="1050"/>
                  </a:lnTo>
                  <a:lnTo>
                    <a:pt x="1918" y="1048"/>
                  </a:lnTo>
                  <a:lnTo>
                    <a:pt x="1920" y="1047"/>
                  </a:lnTo>
                  <a:lnTo>
                    <a:pt x="1923" y="1047"/>
                  </a:lnTo>
                  <a:lnTo>
                    <a:pt x="1924" y="1047"/>
                  </a:lnTo>
                  <a:lnTo>
                    <a:pt x="1926" y="1047"/>
                  </a:lnTo>
                  <a:lnTo>
                    <a:pt x="1927" y="1046"/>
                  </a:lnTo>
                  <a:lnTo>
                    <a:pt x="1928" y="1046"/>
                  </a:lnTo>
                  <a:lnTo>
                    <a:pt x="1930" y="1044"/>
                  </a:lnTo>
                  <a:lnTo>
                    <a:pt x="1932" y="1041"/>
                  </a:lnTo>
                  <a:close/>
                  <a:moveTo>
                    <a:pt x="1958" y="191"/>
                  </a:moveTo>
                  <a:lnTo>
                    <a:pt x="1842" y="195"/>
                  </a:lnTo>
                  <a:lnTo>
                    <a:pt x="1727" y="205"/>
                  </a:lnTo>
                  <a:lnTo>
                    <a:pt x="1614" y="224"/>
                  </a:lnTo>
                  <a:lnTo>
                    <a:pt x="1505" y="249"/>
                  </a:lnTo>
                  <a:lnTo>
                    <a:pt x="1398" y="281"/>
                  </a:lnTo>
                  <a:lnTo>
                    <a:pt x="1294" y="320"/>
                  </a:lnTo>
                  <a:lnTo>
                    <a:pt x="1193" y="364"/>
                  </a:lnTo>
                  <a:lnTo>
                    <a:pt x="1097" y="415"/>
                  </a:lnTo>
                  <a:lnTo>
                    <a:pt x="1003" y="471"/>
                  </a:lnTo>
                  <a:lnTo>
                    <a:pt x="912" y="533"/>
                  </a:lnTo>
                  <a:lnTo>
                    <a:pt x="827" y="601"/>
                  </a:lnTo>
                  <a:lnTo>
                    <a:pt x="746" y="672"/>
                  </a:lnTo>
                  <a:lnTo>
                    <a:pt x="670" y="749"/>
                  </a:lnTo>
                  <a:lnTo>
                    <a:pt x="597" y="830"/>
                  </a:lnTo>
                  <a:lnTo>
                    <a:pt x="530" y="916"/>
                  </a:lnTo>
                  <a:lnTo>
                    <a:pt x="469" y="1007"/>
                  </a:lnTo>
                  <a:lnTo>
                    <a:pt x="413" y="1100"/>
                  </a:lnTo>
                  <a:lnTo>
                    <a:pt x="363" y="1197"/>
                  </a:lnTo>
                  <a:lnTo>
                    <a:pt x="319" y="1298"/>
                  </a:lnTo>
                  <a:lnTo>
                    <a:pt x="279" y="1402"/>
                  </a:lnTo>
                  <a:lnTo>
                    <a:pt x="248" y="1509"/>
                  </a:lnTo>
                  <a:lnTo>
                    <a:pt x="223" y="1619"/>
                  </a:lnTo>
                  <a:lnTo>
                    <a:pt x="204" y="1731"/>
                  </a:lnTo>
                  <a:lnTo>
                    <a:pt x="194" y="1844"/>
                  </a:lnTo>
                  <a:lnTo>
                    <a:pt x="190" y="1961"/>
                  </a:lnTo>
                  <a:lnTo>
                    <a:pt x="194" y="2076"/>
                  </a:lnTo>
                  <a:lnTo>
                    <a:pt x="204" y="2190"/>
                  </a:lnTo>
                  <a:lnTo>
                    <a:pt x="223" y="2302"/>
                  </a:lnTo>
                  <a:lnTo>
                    <a:pt x="248" y="2412"/>
                  </a:lnTo>
                  <a:lnTo>
                    <a:pt x="279" y="2519"/>
                  </a:lnTo>
                  <a:lnTo>
                    <a:pt x="319" y="2623"/>
                  </a:lnTo>
                  <a:lnTo>
                    <a:pt x="363" y="2723"/>
                  </a:lnTo>
                  <a:lnTo>
                    <a:pt x="413" y="2820"/>
                  </a:lnTo>
                  <a:lnTo>
                    <a:pt x="469" y="2915"/>
                  </a:lnTo>
                  <a:lnTo>
                    <a:pt x="530" y="3004"/>
                  </a:lnTo>
                  <a:lnTo>
                    <a:pt x="597" y="3090"/>
                  </a:lnTo>
                  <a:lnTo>
                    <a:pt x="670" y="3172"/>
                  </a:lnTo>
                  <a:lnTo>
                    <a:pt x="746" y="3248"/>
                  </a:lnTo>
                  <a:lnTo>
                    <a:pt x="827" y="3321"/>
                  </a:lnTo>
                  <a:lnTo>
                    <a:pt x="912" y="3387"/>
                  </a:lnTo>
                  <a:lnTo>
                    <a:pt x="1003" y="3449"/>
                  </a:lnTo>
                  <a:lnTo>
                    <a:pt x="1097" y="3506"/>
                  </a:lnTo>
                  <a:lnTo>
                    <a:pt x="1193" y="3556"/>
                  </a:lnTo>
                  <a:lnTo>
                    <a:pt x="1294" y="3602"/>
                  </a:lnTo>
                  <a:lnTo>
                    <a:pt x="1398" y="3640"/>
                  </a:lnTo>
                  <a:lnTo>
                    <a:pt x="1505" y="3672"/>
                  </a:lnTo>
                  <a:lnTo>
                    <a:pt x="1614" y="3697"/>
                  </a:lnTo>
                  <a:lnTo>
                    <a:pt x="1727" y="3715"/>
                  </a:lnTo>
                  <a:lnTo>
                    <a:pt x="1842" y="3727"/>
                  </a:lnTo>
                  <a:lnTo>
                    <a:pt x="1958" y="3730"/>
                  </a:lnTo>
                  <a:lnTo>
                    <a:pt x="2074" y="3727"/>
                  </a:lnTo>
                  <a:lnTo>
                    <a:pt x="2188" y="3715"/>
                  </a:lnTo>
                  <a:lnTo>
                    <a:pt x="2300" y="3697"/>
                  </a:lnTo>
                  <a:lnTo>
                    <a:pt x="2409" y="3672"/>
                  </a:lnTo>
                  <a:lnTo>
                    <a:pt x="2516" y="3640"/>
                  </a:lnTo>
                  <a:lnTo>
                    <a:pt x="2620" y="3602"/>
                  </a:lnTo>
                  <a:lnTo>
                    <a:pt x="2720" y="3556"/>
                  </a:lnTo>
                  <a:lnTo>
                    <a:pt x="2817" y="3506"/>
                  </a:lnTo>
                  <a:lnTo>
                    <a:pt x="2911" y="3449"/>
                  </a:lnTo>
                  <a:lnTo>
                    <a:pt x="3000" y="3387"/>
                  </a:lnTo>
                  <a:lnTo>
                    <a:pt x="3087" y="3321"/>
                  </a:lnTo>
                  <a:lnTo>
                    <a:pt x="3168" y="3248"/>
                  </a:lnTo>
                  <a:lnTo>
                    <a:pt x="3246" y="3172"/>
                  </a:lnTo>
                  <a:lnTo>
                    <a:pt x="3317" y="3090"/>
                  </a:lnTo>
                  <a:lnTo>
                    <a:pt x="3384" y="3004"/>
                  </a:lnTo>
                  <a:lnTo>
                    <a:pt x="3445" y="2915"/>
                  </a:lnTo>
                  <a:lnTo>
                    <a:pt x="3503" y="2820"/>
                  </a:lnTo>
                  <a:lnTo>
                    <a:pt x="3553" y="2723"/>
                  </a:lnTo>
                  <a:lnTo>
                    <a:pt x="3598" y="2623"/>
                  </a:lnTo>
                  <a:lnTo>
                    <a:pt x="3636" y="2519"/>
                  </a:lnTo>
                  <a:lnTo>
                    <a:pt x="3668" y="2412"/>
                  </a:lnTo>
                  <a:lnTo>
                    <a:pt x="3693" y="2302"/>
                  </a:lnTo>
                  <a:lnTo>
                    <a:pt x="3711" y="2190"/>
                  </a:lnTo>
                  <a:lnTo>
                    <a:pt x="3723" y="2076"/>
                  </a:lnTo>
                  <a:lnTo>
                    <a:pt x="3726" y="1961"/>
                  </a:lnTo>
                  <a:lnTo>
                    <a:pt x="3723" y="1844"/>
                  </a:lnTo>
                  <a:lnTo>
                    <a:pt x="3711" y="1731"/>
                  </a:lnTo>
                  <a:lnTo>
                    <a:pt x="3693" y="1619"/>
                  </a:lnTo>
                  <a:lnTo>
                    <a:pt x="3668" y="1509"/>
                  </a:lnTo>
                  <a:lnTo>
                    <a:pt x="3636" y="1402"/>
                  </a:lnTo>
                  <a:lnTo>
                    <a:pt x="3598" y="1298"/>
                  </a:lnTo>
                  <a:lnTo>
                    <a:pt x="3554" y="1197"/>
                  </a:lnTo>
                  <a:lnTo>
                    <a:pt x="3504" y="1100"/>
                  </a:lnTo>
                  <a:lnTo>
                    <a:pt x="3447" y="1007"/>
                  </a:lnTo>
                  <a:lnTo>
                    <a:pt x="3386" y="916"/>
                  </a:lnTo>
                  <a:lnTo>
                    <a:pt x="3319" y="830"/>
                  </a:lnTo>
                  <a:lnTo>
                    <a:pt x="3247" y="749"/>
                  </a:lnTo>
                  <a:lnTo>
                    <a:pt x="3171" y="672"/>
                  </a:lnTo>
                  <a:lnTo>
                    <a:pt x="3089" y="601"/>
                  </a:lnTo>
                  <a:lnTo>
                    <a:pt x="3003" y="533"/>
                  </a:lnTo>
                  <a:lnTo>
                    <a:pt x="2914" y="471"/>
                  </a:lnTo>
                  <a:lnTo>
                    <a:pt x="2820" y="415"/>
                  </a:lnTo>
                  <a:lnTo>
                    <a:pt x="2722" y="364"/>
                  </a:lnTo>
                  <a:lnTo>
                    <a:pt x="2622" y="320"/>
                  </a:lnTo>
                  <a:lnTo>
                    <a:pt x="2517" y="281"/>
                  </a:lnTo>
                  <a:lnTo>
                    <a:pt x="2410" y="249"/>
                  </a:lnTo>
                  <a:lnTo>
                    <a:pt x="2301" y="224"/>
                  </a:lnTo>
                  <a:lnTo>
                    <a:pt x="2189" y="205"/>
                  </a:lnTo>
                  <a:lnTo>
                    <a:pt x="2075" y="195"/>
                  </a:lnTo>
                  <a:lnTo>
                    <a:pt x="1958" y="191"/>
                  </a:lnTo>
                  <a:close/>
                  <a:moveTo>
                    <a:pt x="1958" y="0"/>
                  </a:moveTo>
                  <a:lnTo>
                    <a:pt x="1958" y="0"/>
                  </a:lnTo>
                  <a:lnTo>
                    <a:pt x="2077" y="4"/>
                  </a:lnTo>
                  <a:lnTo>
                    <a:pt x="2195" y="15"/>
                  </a:lnTo>
                  <a:lnTo>
                    <a:pt x="2310" y="33"/>
                  </a:lnTo>
                  <a:lnTo>
                    <a:pt x="2423" y="56"/>
                  </a:lnTo>
                  <a:lnTo>
                    <a:pt x="2533" y="86"/>
                  </a:lnTo>
                  <a:lnTo>
                    <a:pt x="2641" y="123"/>
                  </a:lnTo>
                  <a:lnTo>
                    <a:pt x="2746" y="166"/>
                  </a:lnTo>
                  <a:lnTo>
                    <a:pt x="2848" y="215"/>
                  </a:lnTo>
                  <a:lnTo>
                    <a:pt x="2946" y="268"/>
                  </a:lnTo>
                  <a:lnTo>
                    <a:pt x="3041" y="328"/>
                  </a:lnTo>
                  <a:lnTo>
                    <a:pt x="3133" y="392"/>
                  </a:lnTo>
                  <a:lnTo>
                    <a:pt x="3219" y="461"/>
                  </a:lnTo>
                  <a:lnTo>
                    <a:pt x="3303" y="536"/>
                  </a:lnTo>
                  <a:lnTo>
                    <a:pt x="3381" y="615"/>
                  </a:lnTo>
                  <a:lnTo>
                    <a:pt x="3455" y="698"/>
                  </a:lnTo>
                  <a:lnTo>
                    <a:pt x="3525" y="785"/>
                  </a:lnTo>
                  <a:lnTo>
                    <a:pt x="3589" y="876"/>
                  </a:lnTo>
                  <a:lnTo>
                    <a:pt x="3649" y="971"/>
                  </a:lnTo>
                  <a:lnTo>
                    <a:pt x="3702" y="1070"/>
                  </a:lnTo>
                  <a:lnTo>
                    <a:pt x="3751" y="1171"/>
                  </a:lnTo>
                  <a:lnTo>
                    <a:pt x="3793" y="1277"/>
                  </a:lnTo>
                  <a:lnTo>
                    <a:pt x="3830" y="1384"/>
                  </a:lnTo>
                  <a:lnTo>
                    <a:pt x="3861" y="1495"/>
                  </a:lnTo>
                  <a:lnTo>
                    <a:pt x="3884" y="1608"/>
                  </a:lnTo>
                  <a:lnTo>
                    <a:pt x="3901" y="1724"/>
                  </a:lnTo>
                  <a:lnTo>
                    <a:pt x="3912" y="1842"/>
                  </a:lnTo>
                  <a:lnTo>
                    <a:pt x="3915" y="1961"/>
                  </a:lnTo>
                  <a:lnTo>
                    <a:pt x="3912" y="2080"/>
                  </a:lnTo>
                  <a:lnTo>
                    <a:pt x="3901" y="2198"/>
                  </a:lnTo>
                  <a:lnTo>
                    <a:pt x="3884" y="2313"/>
                  </a:lnTo>
                  <a:lnTo>
                    <a:pt x="3861" y="2426"/>
                  </a:lnTo>
                  <a:lnTo>
                    <a:pt x="3830" y="2536"/>
                  </a:lnTo>
                  <a:lnTo>
                    <a:pt x="3793" y="2644"/>
                  </a:lnTo>
                  <a:lnTo>
                    <a:pt x="3751" y="2749"/>
                  </a:lnTo>
                  <a:lnTo>
                    <a:pt x="3702" y="2851"/>
                  </a:lnTo>
                  <a:lnTo>
                    <a:pt x="3649" y="2949"/>
                  </a:lnTo>
                  <a:lnTo>
                    <a:pt x="3589" y="3044"/>
                  </a:lnTo>
                  <a:lnTo>
                    <a:pt x="3525" y="3136"/>
                  </a:lnTo>
                  <a:lnTo>
                    <a:pt x="3455" y="3223"/>
                  </a:lnTo>
                  <a:lnTo>
                    <a:pt x="3381" y="3306"/>
                  </a:lnTo>
                  <a:lnTo>
                    <a:pt x="3303" y="3385"/>
                  </a:lnTo>
                  <a:lnTo>
                    <a:pt x="3219" y="3459"/>
                  </a:lnTo>
                  <a:lnTo>
                    <a:pt x="3133" y="3529"/>
                  </a:lnTo>
                  <a:lnTo>
                    <a:pt x="3041" y="3593"/>
                  </a:lnTo>
                  <a:lnTo>
                    <a:pt x="2946" y="3653"/>
                  </a:lnTo>
                  <a:lnTo>
                    <a:pt x="2848" y="3706"/>
                  </a:lnTo>
                  <a:lnTo>
                    <a:pt x="2746" y="3755"/>
                  </a:lnTo>
                  <a:lnTo>
                    <a:pt x="2641" y="3797"/>
                  </a:lnTo>
                  <a:lnTo>
                    <a:pt x="2533" y="3834"/>
                  </a:lnTo>
                  <a:lnTo>
                    <a:pt x="2423" y="3865"/>
                  </a:lnTo>
                  <a:lnTo>
                    <a:pt x="2310" y="3889"/>
                  </a:lnTo>
                  <a:lnTo>
                    <a:pt x="2195" y="3905"/>
                  </a:lnTo>
                  <a:lnTo>
                    <a:pt x="2077" y="3916"/>
                  </a:lnTo>
                  <a:lnTo>
                    <a:pt x="1958" y="3920"/>
                  </a:lnTo>
                  <a:lnTo>
                    <a:pt x="1839" y="3916"/>
                  </a:lnTo>
                  <a:lnTo>
                    <a:pt x="1721" y="3905"/>
                  </a:lnTo>
                  <a:lnTo>
                    <a:pt x="1606" y="3889"/>
                  </a:lnTo>
                  <a:lnTo>
                    <a:pt x="1493" y="3865"/>
                  </a:lnTo>
                  <a:lnTo>
                    <a:pt x="1382" y="3834"/>
                  </a:lnTo>
                  <a:lnTo>
                    <a:pt x="1275" y="3797"/>
                  </a:lnTo>
                  <a:lnTo>
                    <a:pt x="1171" y="3755"/>
                  </a:lnTo>
                  <a:lnTo>
                    <a:pt x="1068" y="3706"/>
                  </a:lnTo>
                  <a:lnTo>
                    <a:pt x="969" y="3653"/>
                  </a:lnTo>
                  <a:lnTo>
                    <a:pt x="876" y="3593"/>
                  </a:lnTo>
                  <a:lnTo>
                    <a:pt x="784" y="3529"/>
                  </a:lnTo>
                  <a:lnTo>
                    <a:pt x="697" y="3459"/>
                  </a:lnTo>
                  <a:lnTo>
                    <a:pt x="614" y="3385"/>
                  </a:lnTo>
                  <a:lnTo>
                    <a:pt x="535" y="3306"/>
                  </a:lnTo>
                  <a:lnTo>
                    <a:pt x="460" y="3223"/>
                  </a:lnTo>
                  <a:lnTo>
                    <a:pt x="391" y="3136"/>
                  </a:lnTo>
                  <a:lnTo>
                    <a:pt x="327" y="3044"/>
                  </a:lnTo>
                  <a:lnTo>
                    <a:pt x="268" y="2949"/>
                  </a:lnTo>
                  <a:lnTo>
                    <a:pt x="214" y="2851"/>
                  </a:lnTo>
                  <a:lnTo>
                    <a:pt x="165" y="2749"/>
                  </a:lnTo>
                  <a:lnTo>
                    <a:pt x="122" y="2644"/>
                  </a:lnTo>
                  <a:lnTo>
                    <a:pt x="87" y="2536"/>
                  </a:lnTo>
                  <a:lnTo>
                    <a:pt x="56" y="2426"/>
                  </a:lnTo>
                  <a:lnTo>
                    <a:pt x="32" y="2313"/>
                  </a:lnTo>
                  <a:lnTo>
                    <a:pt x="14" y="2198"/>
                  </a:lnTo>
                  <a:lnTo>
                    <a:pt x="3" y="2080"/>
                  </a:lnTo>
                  <a:lnTo>
                    <a:pt x="0" y="1961"/>
                  </a:lnTo>
                  <a:lnTo>
                    <a:pt x="3" y="1842"/>
                  </a:lnTo>
                  <a:lnTo>
                    <a:pt x="14" y="1724"/>
                  </a:lnTo>
                  <a:lnTo>
                    <a:pt x="32" y="1608"/>
                  </a:lnTo>
                  <a:lnTo>
                    <a:pt x="56" y="1495"/>
                  </a:lnTo>
                  <a:lnTo>
                    <a:pt x="87" y="1384"/>
                  </a:lnTo>
                  <a:lnTo>
                    <a:pt x="122" y="1277"/>
                  </a:lnTo>
                  <a:lnTo>
                    <a:pt x="165" y="1171"/>
                  </a:lnTo>
                  <a:lnTo>
                    <a:pt x="214" y="1070"/>
                  </a:lnTo>
                  <a:lnTo>
                    <a:pt x="268" y="971"/>
                  </a:lnTo>
                  <a:lnTo>
                    <a:pt x="327" y="876"/>
                  </a:lnTo>
                  <a:lnTo>
                    <a:pt x="391" y="785"/>
                  </a:lnTo>
                  <a:lnTo>
                    <a:pt x="460" y="698"/>
                  </a:lnTo>
                  <a:lnTo>
                    <a:pt x="535" y="615"/>
                  </a:lnTo>
                  <a:lnTo>
                    <a:pt x="614" y="536"/>
                  </a:lnTo>
                  <a:lnTo>
                    <a:pt x="697" y="461"/>
                  </a:lnTo>
                  <a:lnTo>
                    <a:pt x="784" y="392"/>
                  </a:lnTo>
                  <a:lnTo>
                    <a:pt x="876" y="328"/>
                  </a:lnTo>
                  <a:lnTo>
                    <a:pt x="969" y="268"/>
                  </a:lnTo>
                  <a:lnTo>
                    <a:pt x="1068" y="215"/>
                  </a:lnTo>
                  <a:lnTo>
                    <a:pt x="1171" y="166"/>
                  </a:lnTo>
                  <a:lnTo>
                    <a:pt x="1275" y="123"/>
                  </a:lnTo>
                  <a:lnTo>
                    <a:pt x="1382" y="86"/>
                  </a:lnTo>
                  <a:lnTo>
                    <a:pt x="1493" y="56"/>
                  </a:lnTo>
                  <a:lnTo>
                    <a:pt x="1606" y="33"/>
                  </a:lnTo>
                  <a:lnTo>
                    <a:pt x="1721" y="15"/>
                  </a:lnTo>
                  <a:lnTo>
                    <a:pt x="1839" y="4"/>
                  </a:lnTo>
                  <a:lnTo>
                    <a:pt x="195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8123273" y="5008889"/>
              <a:ext cx="274320" cy="274320"/>
            </a:xfrm>
            <a:custGeom>
              <a:avLst/>
              <a:gdLst>
                <a:gd name="T0" fmla="*/ 1995 w 3915"/>
                <a:gd name="T1" fmla="*/ 1042 h 3920"/>
                <a:gd name="T2" fmla="*/ 2003 w 3915"/>
                <a:gd name="T3" fmla="*/ 1048 h 3920"/>
                <a:gd name="T4" fmla="*/ 2011 w 3915"/>
                <a:gd name="T5" fmla="*/ 1052 h 3920"/>
                <a:gd name="T6" fmla="*/ 2015 w 3915"/>
                <a:gd name="T7" fmla="*/ 1058 h 3920"/>
                <a:gd name="T8" fmla="*/ 2727 w 3915"/>
                <a:gd name="T9" fmla="*/ 1770 h 3920"/>
                <a:gd name="T10" fmla="*/ 2748 w 3915"/>
                <a:gd name="T11" fmla="*/ 1868 h 3920"/>
                <a:gd name="T12" fmla="*/ 2678 w 3915"/>
                <a:gd name="T13" fmla="*/ 1928 h 3920"/>
                <a:gd name="T14" fmla="*/ 2594 w 3915"/>
                <a:gd name="T15" fmla="*/ 1903 h 3920"/>
                <a:gd name="T16" fmla="*/ 2024 w 3915"/>
                <a:gd name="T17" fmla="*/ 2928 h 3920"/>
                <a:gd name="T18" fmla="*/ 1912 w 3915"/>
                <a:gd name="T19" fmla="*/ 2942 h 3920"/>
                <a:gd name="T20" fmla="*/ 1865 w 3915"/>
                <a:gd name="T21" fmla="*/ 1360 h 3920"/>
                <a:gd name="T22" fmla="*/ 1250 w 3915"/>
                <a:gd name="T23" fmla="*/ 1925 h 3920"/>
                <a:gd name="T24" fmla="*/ 1172 w 3915"/>
                <a:gd name="T25" fmla="*/ 1863 h 3920"/>
                <a:gd name="T26" fmla="*/ 1194 w 3915"/>
                <a:gd name="T27" fmla="*/ 1765 h 3920"/>
                <a:gd name="T28" fmla="*/ 1906 w 3915"/>
                <a:gd name="T29" fmla="*/ 1058 h 3920"/>
                <a:gd name="T30" fmla="*/ 1918 w 3915"/>
                <a:gd name="T31" fmla="*/ 1048 h 3920"/>
                <a:gd name="T32" fmla="*/ 1927 w 3915"/>
                <a:gd name="T33" fmla="*/ 1046 h 3920"/>
                <a:gd name="T34" fmla="*/ 1842 w 3915"/>
                <a:gd name="T35" fmla="*/ 195 h 3920"/>
                <a:gd name="T36" fmla="*/ 1294 w 3915"/>
                <a:gd name="T37" fmla="*/ 320 h 3920"/>
                <a:gd name="T38" fmla="*/ 827 w 3915"/>
                <a:gd name="T39" fmla="*/ 601 h 3920"/>
                <a:gd name="T40" fmla="*/ 469 w 3915"/>
                <a:gd name="T41" fmla="*/ 1007 h 3920"/>
                <a:gd name="T42" fmla="*/ 248 w 3915"/>
                <a:gd name="T43" fmla="*/ 1509 h 3920"/>
                <a:gd name="T44" fmla="*/ 194 w 3915"/>
                <a:gd name="T45" fmla="*/ 2076 h 3920"/>
                <a:gd name="T46" fmla="*/ 319 w 3915"/>
                <a:gd name="T47" fmla="*/ 2623 h 3920"/>
                <a:gd name="T48" fmla="*/ 597 w 3915"/>
                <a:gd name="T49" fmla="*/ 3090 h 3920"/>
                <a:gd name="T50" fmla="*/ 1003 w 3915"/>
                <a:gd name="T51" fmla="*/ 3449 h 3920"/>
                <a:gd name="T52" fmla="*/ 1505 w 3915"/>
                <a:gd name="T53" fmla="*/ 3672 h 3920"/>
                <a:gd name="T54" fmla="*/ 2074 w 3915"/>
                <a:gd name="T55" fmla="*/ 3727 h 3920"/>
                <a:gd name="T56" fmla="*/ 2620 w 3915"/>
                <a:gd name="T57" fmla="*/ 3602 h 3920"/>
                <a:gd name="T58" fmla="*/ 3087 w 3915"/>
                <a:gd name="T59" fmla="*/ 3321 h 3920"/>
                <a:gd name="T60" fmla="*/ 3445 w 3915"/>
                <a:gd name="T61" fmla="*/ 2915 h 3920"/>
                <a:gd name="T62" fmla="*/ 3668 w 3915"/>
                <a:gd name="T63" fmla="*/ 2412 h 3920"/>
                <a:gd name="T64" fmla="*/ 3723 w 3915"/>
                <a:gd name="T65" fmla="*/ 1844 h 3920"/>
                <a:gd name="T66" fmla="*/ 3598 w 3915"/>
                <a:gd name="T67" fmla="*/ 1298 h 3920"/>
                <a:gd name="T68" fmla="*/ 3319 w 3915"/>
                <a:gd name="T69" fmla="*/ 830 h 3920"/>
                <a:gd name="T70" fmla="*/ 2914 w 3915"/>
                <a:gd name="T71" fmla="*/ 471 h 3920"/>
                <a:gd name="T72" fmla="*/ 2410 w 3915"/>
                <a:gd name="T73" fmla="*/ 249 h 3920"/>
                <a:gd name="T74" fmla="*/ 1958 w 3915"/>
                <a:gd name="T75" fmla="*/ 0 h 3920"/>
                <a:gd name="T76" fmla="*/ 2423 w 3915"/>
                <a:gd name="T77" fmla="*/ 56 h 3920"/>
                <a:gd name="T78" fmla="*/ 2946 w 3915"/>
                <a:gd name="T79" fmla="*/ 268 h 3920"/>
                <a:gd name="T80" fmla="*/ 3381 w 3915"/>
                <a:gd name="T81" fmla="*/ 615 h 3920"/>
                <a:gd name="T82" fmla="*/ 3702 w 3915"/>
                <a:gd name="T83" fmla="*/ 1070 h 3920"/>
                <a:gd name="T84" fmla="*/ 3884 w 3915"/>
                <a:gd name="T85" fmla="*/ 1608 h 3920"/>
                <a:gd name="T86" fmla="*/ 3901 w 3915"/>
                <a:gd name="T87" fmla="*/ 2198 h 3920"/>
                <a:gd name="T88" fmla="*/ 3751 w 3915"/>
                <a:gd name="T89" fmla="*/ 2749 h 3920"/>
                <a:gd name="T90" fmla="*/ 3455 w 3915"/>
                <a:gd name="T91" fmla="*/ 3223 h 3920"/>
                <a:gd name="T92" fmla="*/ 3041 w 3915"/>
                <a:gd name="T93" fmla="*/ 3593 h 3920"/>
                <a:gd name="T94" fmla="*/ 2533 w 3915"/>
                <a:gd name="T95" fmla="*/ 3834 h 3920"/>
                <a:gd name="T96" fmla="*/ 1958 w 3915"/>
                <a:gd name="T97" fmla="*/ 3920 h 3920"/>
                <a:gd name="T98" fmla="*/ 1382 w 3915"/>
                <a:gd name="T99" fmla="*/ 3834 h 3920"/>
                <a:gd name="T100" fmla="*/ 876 w 3915"/>
                <a:gd name="T101" fmla="*/ 3593 h 3920"/>
                <a:gd name="T102" fmla="*/ 460 w 3915"/>
                <a:gd name="T103" fmla="*/ 3223 h 3920"/>
                <a:gd name="T104" fmla="*/ 165 w 3915"/>
                <a:gd name="T105" fmla="*/ 2749 h 3920"/>
                <a:gd name="T106" fmla="*/ 14 w 3915"/>
                <a:gd name="T107" fmla="*/ 2198 h 3920"/>
                <a:gd name="T108" fmla="*/ 32 w 3915"/>
                <a:gd name="T109" fmla="*/ 1608 h 3920"/>
                <a:gd name="T110" fmla="*/ 214 w 3915"/>
                <a:gd name="T111" fmla="*/ 1070 h 3920"/>
                <a:gd name="T112" fmla="*/ 535 w 3915"/>
                <a:gd name="T113" fmla="*/ 615 h 3920"/>
                <a:gd name="T114" fmla="*/ 969 w 3915"/>
                <a:gd name="T115" fmla="*/ 268 h 3920"/>
                <a:gd name="T116" fmla="*/ 1493 w 3915"/>
                <a:gd name="T117" fmla="*/ 56 h 3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5" h="3920">
                  <a:moveTo>
                    <a:pt x="1932" y="1041"/>
                  </a:moveTo>
                  <a:lnTo>
                    <a:pt x="1989" y="1041"/>
                  </a:lnTo>
                  <a:lnTo>
                    <a:pt x="1992" y="1042"/>
                  </a:lnTo>
                  <a:lnTo>
                    <a:pt x="1993" y="1042"/>
                  </a:lnTo>
                  <a:lnTo>
                    <a:pt x="1995" y="1042"/>
                  </a:lnTo>
                  <a:lnTo>
                    <a:pt x="1996" y="1044"/>
                  </a:lnTo>
                  <a:lnTo>
                    <a:pt x="1997" y="1045"/>
                  </a:lnTo>
                  <a:lnTo>
                    <a:pt x="2000" y="1047"/>
                  </a:lnTo>
                  <a:lnTo>
                    <a:pt x="2002" y="1047"/>
                  </a:lnTo>
                  <a:lnTo>
                    <a:pt x="2003" y="1048"/>
                  </a:lnTo>
                  <a:lnTo>
                    <a:pt x="2005" y="1050"/>
                  </a:lnTo>
                  <a:lnTo>
                    <a:pt x="2006" y="1051"/>
                  </a:lnTo>
                  <a:lnTo>
                    <a:pt x="2008" y="1052"/>
                  </a:lnTo>
                  <a:lnTo>
                    <a:pt x="2011" y="1052"/>
                  </a:lnTo>
                  <a:lnTo>
                    <a:pt x="2011" y="1052"/>
                  </a:lnTo>
                  <a:lnTo>
                    <a:pt x="2012" y="1052"/>
                  </a:lnTo>
                  <a:lnTo>
                    <a:pt x="2013" y="1053"/>
                  </a:lnTo>
                  <a:lnTo>
                    <a:pt x="2014" y="1054"/>
                  </a:lnTo>
                  <a:lnTo>
                    <a:pt x="2015" y="1056"/>
                  </a:lnTo>
                  <a:lnTo>
                    <a:pt x="2015" y="1058"/>
                  </a:lnTo>
                  <a:lnTo>
                    <a:pt x="2019" y="1060"/>
                  </a:lnTo>
                  <a:lnTo>
                    <a:pt x="2024" y="1063"/>
                  </a:lnTo>
                  <a:lnTo>
                    <a:pt x="2027" y="1065"/>
                  </a:lnTo>
                  <a:lnTo>
                    <a:pt x="2031" y="1067"/>
                  </a:lnTo>
                  <a:lnTo>
                    <a:pt x="2727" y="1770"/>
                  </a:lnTo>
                  <a:lnTo>
                    <a:pt x="2740" y="1787"/>
                  </a:lnTo>
                  <a:lnTo>
                    <a:pt x="2748" y="1806"/>
                  </a:lnTo>
                  <a:lnTo>
                    <a:pt x="2753" y="1827"/>
                  </a:lnTo>
                  <a:lnTo>
                    <a:pt x="2753" y="1847"/>
                  </a:lnTo>
                  <a:lnTo>
                    <a:pt x="2748" y="1868"/>
                  </a:lnTo>
                  <a:lnTo>
                    <a:pt x="2740" y="1887"/>
                  </a:lnTo>
                  <a:lnTo>
                    <a:pt x="2727" y="1903"/>
                  </a:lnTo>
                  <a:lnTo>
                    <a:pt x="2711" y="1917"/>
                  </a:lnTo>
                  <a:lnTo>
                    <a:pt x="2696" y="1925"/>
                  </a:lnTo>
                  <a:lnTo>
                    <a:pt x="2678" y="1928"/>
                  </a:lnTo>
                  <a:lnTo>
                    <a:pt x="2660" y="1930"/>
                  </a:lnTo>
                  <a:lnTo>
                    <a:pt x="2642" y="1927"/>
                  </a:lnTo>
                  <a:lnTo>
                    <a:pt x="2626" y="1923"/>
                  </a:lnTo>
                  <a:lnTo>
                    <a:pt x="2609" y="1914"/>
                  </a:lnTo>
                  <a:lnTo>
                    <a:pt x="2594" y="1903"/>
                  </a:lnTo>
                  <a:lnTo>
                    <a:pt x="2050" y="1360"/>
                  </a:lnTo>
                  <a:lnTo>
                    <a:pt x="2050" y="2863"/>
                  </a:lnTo>
                  <a:lnTo>
                    <a:pt x="2046" y="2887"/>
                  </a:lnTo>
                  <a:lnTo>
                    <a:pt x="2038" y="2910"/>
                  </a:lnTo>
                  <a:lnTo>
                    <a:pt x="2024" y="2928"/>
                  </a:lnTo>
                  <a:lnTo>
                    <a:pt x="2005" y="2942"/>
                  </a:lnTo>
                  <a:lnTo>
                    <a:pt x="1983" y="2951"/>
                  </a:lnTo>
                  <a:lnTo>
                    <a:pt x="1958" y="2955"/>
                  </a:lnTo>
                  <a:lnTo>
                    <a:pt x="1933" y="2951"/>
                  </a:lnTo>
                  <a:lnTo>
                    <a:pt x="1912" y="2942"/>
                  </a:lnTo>
                  <a:lnTo>
                    <a:pt x="1893" y="2928"/>
                  </a:lnTo>
                  <a:lnTo>
                    <a:pt x="1878" y="2910"/>
                  </a:lnTo>
                  <a:lnTo>
                    <a:pt x="1869" y="2887"/>
                  </a:lnTo>
                  <a:lnTo>
                    <a:pt x="1865" y="2863"/>
                  </a:lnTo>
                  <a:lnTo>
                    <a:pt x="1865" y="1360"/>
                  </a:lnTo>
                  <a:lnTo>
                    <a:pt x="1328" y="1899"/>
                  </a:lnTo>
                  <a:lnTo>
                    <a:pt x="1311" y="1912"/>
                  </a:lnTo>
                  <a:lnTo>
                    <a:pt x="1292" y="1920"/>
                  </a:lnTo>
                  <a:lnTo>
                    <a:pt x="1272" y="1925"/>
                  </a:lnTo>
                  <a:lnTo>
                    <a:pt x="1250" y="1925"/>
                  </a:lnTo>
                  <a:lnTo>
                    <a:pt x="1230" y="1920"/>
                  </a:lnTo>
                  <a:lnTo>
                    <a:pt x="1211" y="1912"/>
                  </a:lnTo>
                  <a:lnTo>
                    <a:pt x="1194" y="1899"/>
                  </a:lnTo>
                  <a:lnTo>
                    <a:pt x="1181" y="1882"/>
                  </a:lnTo>
                  <a:lnTo>
                    <a:pt x="1172" y="1863"/>
                  </a:lnTo>
                  <a:lnTo>
                    <a:pt x="1167" y="1843"/>
                  </a:lnTo>
                  <a:lnTo>
                    <a:pt x="1167" y="1821"/>
                  </a:lnTo>
                  <a:lnTo>
                    <a:pt x="1172" y="1801"/>
                  </a:lnTo>
                  <a:lnTo>
                    <a:pt x="1181" y="1782"/>
                  </a:lnTo>
                  <a:lnTo>
                    <a:pt x="1194" y="1765"/>
                  </a:lnTo>
                  <a:lnTo>
                    <a:pt x="1892" y="1067"/>
                  </a:lnTo>
                  <a:lnTo>
                    <a:pt x="1895" y="1064"/>
                  </a:lnTo>
                  <a:lnTo>
                    <a:pt x="1899" y="1060"/>
                  </a:lnTo>
                  <a:lnTo>
                    <a:pt x="1902" y="1058"/>
                  </a:lnTo>
                  <a:lnTo>
                    <a:pt x="1906" y="1058"/>
                  </a:lnTo>
                  <a:lnTo>
                    <a:pt x="1912" y="1052"/>
                  </a:lnTo>
                  <a:lnTo>
                    <a:pt x="1914" y="1052"/>
                  </a:lnTo>
                  <a:lnTo>
                    <a:pt x="1915" y="1051"/>
                  </a:lnTo>
                  <a:lnTo>
                    <a:pt x="1917" y="1050"/>
                  </a:lnTo>
                  <a:lnTo>
                    <a:pt x="1918" y="1048"/>
                  </a:lnTo>
                  <a:lnTo>
                    <a:pt x="1920" y="1047"/>
                  </a:lnTo>
                  <a:lnTo>
                    <a:pt x="1923" y="1047"/>
                  </a:lnTo>
                  <a:lnTo>
                    <a:pt x="1924" y="1047"/>
                  </a:lnTo>
                  <a:lnTo>
                    <a:pt x="1926" y="1047"/>
                  </a:lnTo>
                  <a:lnTo>
                    <a:pt x="1927" y="1046"/>
                  </a:lnTo>
                  <a:lnTo>
                    <a:pt x="1928" y="1046"/>
                  </a:lnTo>
                  <a:lnTo>
                    <a:pt x="1930" y="1044"/>
                  </a:lnTo>
                  <a:lnTo>
                    <a:pt x="1932" y="1041"/>
                  </a:lnTo>
                  <a:close/>
                  <a:moveTo>
                    <a:pt x="1958" y="191"/>
                  </a:moveTo>
                  <a:lnTo>
                    <a:pt x="1842" y="195"/>
                  </a:lnTo>
                  <a:lnTo>
                    <a:pt x="1727" y="205"/>
                  </a:lnTo>
                  <a:lnTo>
                    <a:pt x="1614" y="224"/>
                  </a:lnTo>
                  <a:lnTo>
                    <a:pt x="1505" y="249"/>
                  </a:lnTo>
                  <a:lnTo>
                    <a:pt x="1398" y="281"/>
                  </a:lnTo>
                  <a:lnTo>
                    <a:pt x="1294" y="320"/>
                  </a:lnTo>
                  <a:lnTo>
                    <a:pt x="1193" y="364"/>
                  </a:lnTo>
                  <a:lnTo>
                    <a:pt x="1097" y="415"/>
                  </a:lnTo>
                  <a:lnTo>
                    <a:pt x="1003" y="471"/>
                  </a:lnTo>
                  <a:lnTo>
                    <a:pt x="912" y="533"/>
                  </a:lnTo>
                  <a:lnTo>
                    <a:pt x="827" y="601"/>
                  </a:lnTo>
                  <a:lnTo>
                    <a:pt x="746" y="672"/>
                  </a:lnTo>
                  <a:lnTo>
                    <a:pt x="670" y="749"/>
                  </a:lnTo>
                  <a:lnTo>
                    <a:pt x="597" y="830"/>
                  </a:lnTo>
                  <a:lnTo>
                    <a:pt x="530" y="916"/>
                  </a:lnTo>
                  <a:lnTo>
                    <a:pt x="469" y="1007"/>
                  </a:lnTo>
                  <a:lnTo>
                    <a:pt x="413" y="1100"/>
                  </a:lnTo>
                  <a:lnTo>
                    <a:pt x="363" y="1197"/>
                  </a:lnTo>
                  <a:lnTo>
                    <a:pt x="319" y="1298"/>
                  </a:lnTo>
                  <a:lnTo>
                    <a:pt x="279" y="1402"/>
                  </a:lnTo>
                  <a:lnTo>
                    <a:pt x="248" y="1509"/>
                  </a:lnTo>
                  <a:lnTo>
                    <a:pt x="223" y="1619"/>
                  </a:lnTo>
                  <a:lnTo>
                    <a:pt x="204" y="1731"/>
                  </a:lnTo>
                  <a:lnTo>
                    <a:pt x="194" y="1844"/>
                  </a:lnTo>
                  <a:lnTo>
                    <a:pt x="190" y="1961"/>
                  </a:lnTo>
                  <a:lnTo>
                    <a:pt x="194" y="2076"/>
                  </a:lnTo>
                  <a:lnTo>
                    <a:pt x="204" y="2190"/>
                  </a:lnTo>
                  <a:lnTo>
                    <a:pt x="223" y="2302"/>
                  </a:lnTo>
                  <a:lnTo>
                    <a:pt x="248" y="2412"/>
                  </a:lnTo>
                  <a:lnTo>
                    <a:pt x="279" y="2519"/>
                  </a:lnTo>
                  <a:lnTo>
                    <a:pt x="319" y="2623"/>
                  </a:lnTo>
                  <a:lnTo>
                    <a:pt x="363" y="2723"/>
                  </a:lnTo>
                  <a:lnTo>
                    <a:pt x="413" y="2820"/>
                  </a:lnTo>
                  <a:lnTo>
                    <a:pt x="469" y="2915"/>
                  </a:lnTo>
                  <a:lnTo>
                    <a:pt x="530" y="3004"/>
                  </a:lnTo>
                  <a:lnTo>
                    <a:pt x="597" y="3090"/>
                  </a:lnTo>
                  <a:lnTo>
                    <a:pt x="670" y="3172"/>
                  </a:lnTo>
                  <a:lnTo>
                    <a:pt x="746" y="3248"/>
                  </a:lnTo>
                  <a:lnTo>
                    <a:pt x="827" y="3321"/>
                  </a:lnTo>
                  <a:lnTo>
                    <a:pt x="912" y="3387"/>
                  </a:lnTo>
                  <a:lnTo>
                    <a:pt x="1003" y="3449"/>
                  </a:lnTo>
                  <a:lnTo>
                    <a:pt x="1097" y="3506"/>
                  </a:lnTo>
                  <a:lnTo>
                    <a:pt x="1193" y="3556"/>
                  </a:lnTo>
                  <a:lnTo>
                    <a:pt x="1294" y="3602"/>
                  </a:lnTo>
                  <a:lnTo>
                    <a:pt x="1398" y="3640"/>
                  </a:lnTo>
                  <a:lnTo>
                    <a:pt x="1505" y="3672"/>
                  </a:lnTo>
                  <a:lnTo>
                    <a:pt x="1614" y="3697"/>
                  </a:lnTo>
                  <a:lnTo>
                    <a:pt x="1727" y="3715"/>
                  </a:lnTo>
                  <a:lnTo>
                    <a:pt x="1842" y="3727"/>
                  </a:lnTo>
                  <a:lnTo>
                    <a:pt x="1958" y="3730"/>
                  </a:lnTo>
                  <a:lnTo>
                    <a:pt x="2074" y="3727"/>
                  </a:lnTo>
                  <a:lnTo>
                    <a:pt x="2188" y="3715"/>
                  </a:lnTo>
                  <a:lnTo>
                    <a:pt x="2300" y="3697"/>
                  </a:lnTo>
                  <a:lnTo>
                    <a:pt x="2409" y="3672"/>
                  </a:lnTo>
                  <a:lnTo>
                    <a:pt x="2516" y="3640"/>
                  </a:lnTo>
                  <a:lnTo>
                    <a:pt x="2620" y="3602"/>
                  </a:lnTo>
                  <a:lnTo>
                    <a:pt x="2720" y="3556"/>
                  </a:lnTo>
                  <a:lnTo>
                    <a:pt x="2817" y="3506"/>
                  </a:lnTo>
                  <a:lnTo>
                    <a:pt x="2911" y="3449"/>
                  </a:lnTo>
                  <a:lnTo>
                    <a:pt x="3000" y="3387"/>
                  </a:lnTo>
                  <a:lnTo>
                    <a:pt x="3087" y="3321"/>
                  </a:lnTo>
                  <a:lnTo>
                    <a:pt x="3168" y="3248"/>
                  </a:lnTo>
                  <a:lnTo>
                    <a:pt x="3246" y="3172"/>
                  </a:lnTo>
                  <a:lnTo>
                    <a:pt x="3317" y="3090"/>
                  </a:lnTo>
                  <a:lnTo>
                    <a:pt x="3384" y="3004"/>
                  </a:lnTo>
                  <a:lnTo>
                    <a:pt x="3445" y="2915"/>
                  </a:lnTo>
                  <a:lnTo>
                    <a:pt x="3503" y="2820"/>
                  </a:lnTo>
                  <a:lnTo>
                    <a:pt x="3553" y="2723"/>
                  </a:lnTo>
                  <a:lnTo>
                    <a:pt x="3598" y="2623"/>
                  </a:lnTo>
                  <a:lnTo>
                    <a:pt x="3636" y="2519"/>
                  </a:lnTo>
                  <a:lnTo>
                    <a:pt x="3668" y="2412"/>
                  </a:lnTo>
                  <a:lnTo>
                    <a:pt x="3693" y="2302"/>
                  </a:lnTo>
                  <a:lnTo>
                    <a:pt x="3711" y="2190"/>
                  </a:lnTo>
                  <a:lnTo>
                    <a:pt x="3723" y="2076"/>
                  </a:lnTo>
                  <a:lnTo>
                    <a:pt x="3726" y="1961"/>
                  </a:lnTo>
                  <a:lnTo>
                    <a:pt x="3723" y="1844"/>
                  </a:lnTo>
                  <a:lnTo>
                    <a:pt x="3711" y="1731"/>
                  </a:lnTo>
                  <a:lnTo>
                    <a:pt x="3693" y="1619"/>
                  </a:lnTo>
                  <a:lnTo>
                    <a:pt x="3668" y="1509"/>
                  </a:lnTo>
                  <a:lnTo>
                    <a:pt x="3636" y="1402"/>
                  </a:lnTo>
                  <a:lnTo>
                    <a:pt x="3598" y="1298"/>
                  </a:lnTo>
                  <a:lnTo>
                    <a:pt x="3554" y="1197"/>
                  </a:lnTo>
                  <a:lnTo>
                    <a:pt x="3504" y="1100"/>
                  </a:lnTo>
                  <a:lnTo>
                    <a:pt x="3447" y="1007"/>
                  </a:lnTo>
                  <a:lnTo>
                    <a:pt x="3386" y="916"/>
                  </a:lnTo>
                  <a:lnTo>
                    <a:pt x="3319" y="830"/>
                  </a:lnTo>
                  <a:lnTo>
                    <a:pt x="3247" y="749"/>
                  </a:lnTo>
                  <a:lnTo>
                    <a:pt x="3171" y="672"/>
                  </a:lnTo>
                  <a:lnTo>
                    <a:pt x="3089" y="601"/>
                  </a:lnTo>
                  <a:lnTo>
                    <a:pt x="3003" y="533"/>
                  </a:lnTo>
                  <a:lnTo>
                    <a:pt x="2914" y="471"/>
                  </a:lnTo>
                  <a:lnTo>
                    <a:pt x="2820" y="415"/>
                  </a:lnTo>
                  <a:lnTo>
                    <a:pt x="2722" y="364"/>
                  </a:lnTo>
                  <a:lnTo>
                    <a:pt x="2622" y="320"/>
                  </a:lnTo>
                  <a:lnTo>
                    <a:pt x="2517" y="281"/>
                  </a:lnTo>
                  <a:lnTo>
                    <a:pt x="2410" y="249"/>
                  </a:lnTo>
                  <a:lnTo>
                    <a:pt x="2301" y="224"/>
                  </a:lnTo>
                  <a:lnTo>
                    <a:pt x="2189" y="205"/>
                  </a:lnTo>
                  <a:lnTo>
                    <a:pt x="2075" y="195"/>
                  </a:lnTo>
                  <a:lnTo>
                    <a:pt x="1958" y="191"/>
                  </a:lnTo>
                  <a:close/>
                  <a:moveTo>
                    <a:pt x="1958" y="0"/>
                  </a:moveTo>
                  <a:lnTo>
                    <a:pt x="1958" y="0"/>
                  </a:lnTo>
                  <a:lnTo>
                    <a:pt x="2077" y="4"/>
                  </a:lnTo>
                  <a:lnTo>
                    <a:pt x="2195" y="15"/>
                  </a:lnTo>
                  <a:lnTo>
                    <a:pt x="2310" y="33"/>
                  </a:lnTo>
                  <a:lnTo>
                    <a:pt x="2423" y="56"/>
                  </a:lnTo>
                  <a:lnTo>
                    <a:pt x="2533" y="86"/>
                  </a:lnTo>
                  <a:lnTo>
                    <a:pt x="2641" y="123"/>
                  </a:lnTo>
                  <a:lnTo>
                    <a:pt x="2746" y="166"/>
                  </a:lnTo>
                  <a:lnTo>
                    <a:pt x="2848" y="215"/>
                  </a:lnTo>
                  <a:lnTo>
                    <a:pt x="2946" y="268"/>
                  </a:lnTo>
                  <a:lnTo>
                    <a:pt x="3041" y="328"/>
                  </a:lnTo>
                  <a:lnTo>
                    <a:pt x="3133" y="392"/>
                  </a:lnTo>
                  <a:lnTo>
                    <a:pt x="3219" y="461"/>
                  </a:lnTo>
                  <a:lnTo>
                    <a:pt x="3303" y="536"/>
                  </a:lnTo>
                  <a:lnTo>
                    <a:pt x="3381" y="615"/>
                  </a:lnTo>
                  <a:lnTo>
                    <a:pt x="3455" y="698"/>
                  </a:lnTo>
                  <a:lnTo>
                    <a:pt x="3525" y="785"/>
                  </a:lnTo>
                  <a:lnTo>
                    <a:pt x="3589" y="876"/>
                  </a:lnTo>
                  <a:lnTo>
                    <a:pt x="3649" y="971"/>
                  </a:lnTo>
                  <a:lnTo>
                    <a:pt x="3702" y="1070"/>
                  </a:lnTo>
                  <a:lnTo>
                    <a:pt x="3751" y="1171"/>
                  </a:lnTo>
                  <a:lnTo>
                    <a:pt x="3793" y="1277"/>
                  </a:lnTo>
                  <a:lnTo>
                    <a:pt x="3830" y="1384"/>
                  </a:lnTo>
                  <a:lnTo>
                    <a:pt x="3861" y="1495"/>
                  </a:lnTo>
                  <a:lnTo>
                    <a:pt x="3884" y="1608"/>
                  </a:lnTo>
                  <a:lnTo>
                    <a:pt x="3901" y="1724"/>
                  </a:lnTo>
                  <a:lnTo>
                    <a:pt x="3912" y="1842"/>
                  </a:lnTo>
                  <a:lnTo>
                    <a:pt x="3915" y="1961"/>
                  </a:lnTo>
                  <a:lnTo>
                    <a:pt x="3912" y="2080"/>
                  </a:lnTo>
                  <a:lnTo>
                    <a:pt x="3901" y="2198"/>
                  </a:lnTo>
                  <a:lnTo>
                    <a:pt x="3884" y="2313"/>
                  </a:lnTo>
                  <a:lnTo>
                    <a:pt x="3861" y="2426"/>
                  </a:lnTo>
                  <a:lnTo>
                    <a:pt x="3830" y="2536"/>
                  </a:lnTo>
                  <a:lnTo>
                    <a:pt x="3793" y="2644"/>
                  </a:lnTo>
                  <a:lnTo>
                    <a:pt x="3751" y="2749"/>
                  </a:lnTo>
                  <a:lnTo>
                    <a:pt x="3702" y="2851"/>
                  </a:lnTo>
                  <a:lnTo>
                    <a:pt x="3649" y="2949"/>
                  </a:lnTo>
                  <a:lnTo>
                    <a:pt x="3589" y="3044"/>
                  </a:lnTo>
                  <a:lnTo>
                    <a:pt x="3525" y="3136"/>
                  </a:lnTo>
                  <a:lnTo>
                    <a:pt x="3455" y="3223"/>
                  </a:lnTo>
                  <a:lnTo>
                    <a:pt x="3381" y="3306"/>
                  </a:lnTo>
                  <a:lnTo>
                    <a:pt x="3303" y="3385"/>
                  </a:lnTo>
                  <a:lnTo>
                    <a:pt x="3219" y="3459"/>
                  </a:lnTo>
                  <a:lnTo>
                    <a:pt x="3133" y="3529"/>
                  </a:lnTo>
                  <a:lnTo>
                    <a:pt x="3041" y="3593"/>
                  </a:lnTo>
                  <a:lnTo>
                    <a:pt x="2946" y="3653"/>
                  </a:lnTo>
                  <a:lnTo>
                    <a:pt x="2848" y="3706"/>
                  </a:lnTo>
                  <a:lnTo>
                    <a:pt x="2746" y="3755"/>
                  </a:lnTo>
                  <a:lnTo>
                    <a:pt x="2641" y="3797"/>
                  </a:lnTo>
                  <a:lnTo>
                    <a:pt x="2533" y="3834"/>
                  </a:lnTo>
                  <a:lnTo>
                    <a:pt x="2423" y="3865"/>
                  </a:lnTo>
                  <a:lnTo>
                    <a:pt x="2310" y="3889"/>
                  </a:lnTo>
                  <a:lnTo>
                    <a:pt x="2195" y="3905"/>
                  </a:lnTo>
                  <a:lnTo>
                    <a:pt x="2077" y="3916"/>
                  </a:lnTo>
                  <a:lnTo>
                    <a:pt x="1958" y="3920"/>
                  </a:lnTo>
                  <a:lnTo>
                    <a:pt x="1839" y="3916"/>
                  </a:lnTo>
                  <a:lnTo>
                    <a:pt x="1721" y="3905"/>
                  </a:lnTo>
                  <a:lnTo>
                    <a:pt x="1606" y="3889"/>
                  </a:lnTo>
                  <a:lnTo>
                    <a:pt x="1493" y="3865"/>
                  </a:lnTo>
                  <a:lnTo>
                    <a:pt x="1382" y="3834"/>
                  </a:lnTo>
                  <a:lnTo>
                    <a:pt x="1275" y="3797"/>
                  </a:lnTo>
                  <a:lnTo>
                    <a:pt x="1171" y="3755"/>
                  </a:lnTo>
                  <a:lnTo>
                    <a:pt x="1068" y="3706"/>
                  </a:lnTo>
                  <a:lnTo>
                    <a:pt x="969" y="3653"/>
                  </a:lnTo>
                  <a:lnTo>
                    <a:pt x="876" y="3593"/>
                  </a:lnTo>
                  <a:lnTo>
                    <a:pt x="784" y="3529"/>
                  </a:lnTo>
                  <a:lnTo>
                    <a:pt x="697" y="3459"/>
                  </a:lnTo>
                  <a:lnTo>
                    <a:pt x="614" y="3385"/>
                  </a:lnTo>
                  <a:lnTo>
                    <a:pt x="535" y="3306"/>
                  </a:lnTo>
                  <a:lnTo>
                    <a:pt x="460" y="3223"/>
                  </a:lnTo>
                  <a:lnTo>
                    <a:pt x="391" y="3136"/>
                  </a:lnTo>
                  <a:lnTo>
                    <a:pt x="327" y="3044"/>
                  </a:lnTo>
                  <a:lnTo>
                    <a:pt x="268" y="2949"/>
                  </a:lnTo>
                  <a:lnTo>
                    <a:pt x="214" y="2851"/>
                  </a:lnTo>
                  <a:lnTo>
                    <a:pt x="165" y="2749"/>
                  </a:lnTo>
                  <a:lnTo>
                    <a:pt x="122" y="2644"/>
                  </a:lnTo>
                  <a:lnTo>
                    <a:pt x="87" y="2536"/>
                  </a:lnTo>
                  <a:lnTo>
                    <a:pt x="56" y="2426"/>
                  </a:lnTo>
                  <a:lnTo>
                    <a:pt x="32" y="2313"/>
                  </a:lnTo>
                  <a:lnTo>
                    <a:pt x="14" y="2198"/>
                  </a:lnTo>
                  <a:lnTo>
                    <a:pt x="3" y="2080"/>
                  </a:lnTo>
                  <a:lnTo>
                    <a:pt x="0" y="1961"/>
                  </a:lnTo>
                  <a:lnTo>
                    <a:pt x="3" y="1842"/>
                  </a:lnTo>
                  <a:lnTo>
                    <a:pt x="14" y="1724"/>
                  </a:lnTo>
                  <a:lnTo>
                    <a:pt x="32" y="1608"/>
                  </a:lnTo>
                  <a:lnTo>
                    <a:pt x="56" y="1495"/>
                  </a:lnTo>
                  <a:lnTo>
                    <a:pt x="87" y="1384"/>
                  </a:lnTo>
                  <a:lnTo>
                    <a:pt x="122" y="1277"/>
                  </a:lnTo>
                  <a:lnTo>
                    <a:pt x="165" y="1171"/>
                  </a:lnTo>
                  <a:lnTo>
                    <a:pt x="214" y="1070"/>
                  </a:lnTo>
                  <a:lnTo>
                    <a:pt x="268" y="971"/>
                  </a:lnTo>
                  <a:lnTo>
                    <a:pt x="327" y="876"/>
                  </a:lnTo>
                  <a:lnTo>
                    <a:pt x="391" y="785"/>
                  </a:lnTo>
                  <a:lnTo>
                    <a:pt x="460" y="698"/>
                  </a:lnTo>
                  <a:lnTo>
                    <a:pt x="535" y="615"/>
                  </a:lnTo>
                  <a:lnTo>
                    <a:pt x="614" y="536"/>
                  </a:lnTo>
                  <a:lnTo>
                    <a:pt x="697" y="461"/>
                  </a:lnTo>
                  <a:lnTo>
                    <a:pt x="784" y="392"/>
                  </a:lnTo>
                  <a:lnTo>
                    <a:pt x="876" y="328"/>
                  </a:lnTo>
                  <a:lnTo>
                    <a:pt x="969" y="268"/>
                  </a:lnTo>
                  <a:lnTo>
                    <a:pt x="1068" y="215"/>
                  </a:lnTo>
                  <a:lnTo>
                    <a:pt x="1171" y="166"/>
                  </a:lnTo>
                  <a:lnTo>
                    <a:pt x="1275" y="123"/>
                  </a:lnTo>
                  <a:lnTo>
                    <a:pt x="1382" y="86"/>
                  </a:lnTo>
                  <a:lnTo>
                    <a:pt x="1493" y="56"/>
                  </a:lnTo>
                  <a:lnTo>
                    <a:pt x="1606" y="33"/>
                  </a:lnTo>
                  <a:lnTo>
                    <a:pt x="1721" y="15"/>
                  </a:lnTo>
                  <a:lnTo>
                    <a:pt x="1839" y="4"/>
                  </a:lnTo>
                  <a:lnTo>
                    <a:pt x="195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6" name="Straight Connector 25"/>
            <p:cNvCxnSpPr>
              <a:cxnSpLocks/>
              <a:stCxn id="20" idx="48"/>
              <a:endCxn id="21" idx="37"/>
            </p:cNvCxnSpPr>
            <p:nvPr/>
          </p:nvCxnSpPr>
          <p:spPr>
            <a:xfrm>
              <a:off x="8260468" y="2847812"/>
              <a:ext cx="0" cy="334529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cxnSpLocks/>
              <a:stCxn id="21" idx="48"/>
              <a:endCxn id="22" idx="37"/>
            </p:cNvCxnSpPr>
            <p:nvPr/>
          </p:nvCxnSpPr>
          <p:spPr>
            <a:xfrm>
              <a:off x="8260468" y="3456661"/>
              <a:ext cx="0" cy="334529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cxnSpLocks/>
              <a:stCxn id="22" idx="48"/>
              <a:endCxn id="23" idx="37"/>
            </p:cNvCxnSpPr>
            <p:nvPr/>
          </p:nvCxnSpPr>
          <p:spPr>
            <a:xfrm>
              <a:off x="8260468" y="4065510"/>
              <a:ext cx="0" cy="334529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cxnSpLocks/>
              <a:stCxn id="23" idx="48"/>
              <a:endCxn id="24" idx="37"/>
            </p:cNvCxnSpPr>
            <p:nvPr/>
          </p:nvCxnSpPr>
          <p:spPr>
            <a:xfrm>
              <a:off x="8260468" y="4674359"/>
              <a:ext cx="0" cy="334530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8537448" y="2531561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537448" y="3134145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8537448" y="3736729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8537448" y="4339313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8537448" y="4941897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682614" y="3091386"/>
            <a:ext cx="364765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82614" y="1885230"/>
            <a:ext cx="40217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62183CA3-6E40-4AE6-B501-8C9890825821}"/>
              </a:ext>
            </a:extLst>
          </p:cNvPr>
          <p:cNvSpPr/>
          <p:nvPr/>
        </p:nvSpPr>
        <p:spPr>
          <a:xfrm>
            <a:off x="597876" y="506261"/>
            <a:ext cx="10385084" cy="949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your Funnel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D1933EE-B53B-40E3-87ED-E03FE1121CED}"/>
              </a:ext>
            </a:extLst>
          </p:cNvPr>
          <p:cNvSpPr/>
          <p:nvPr/>
        </p:nvSpPr>
        <p:spPr>
          <a:xfrm>
            <a:off x="4674086" y="2479655"/>
            <a:ext cx="2843829" cy="36933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4716A38-030B-47C1-A940-C27A4F05D963}"/>
              </a:ext>
            </a:extLst>
          </p:cNvPr>
          <p:cNvSpPr/>
          <p:nvPr/>
        </p:nvSpPr>
        <p:spPr>
          <a:xfrm>
            <a:off x="4719155" y="3168938"/>
            <a:ext cx="2843829" cy="36933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88558333-0581-41D8-B324-8FF747179F19}"/>
              </a:ext>
            </a:extLst>
          </p:cNvPr>
          <p:cNvSpPr/>
          <p:nvPr/>
        </p:nvSpPr>
        <p:spPr>
          <a:xfrm>
            <a:off x="4731898" y="3920321"/>
            <a:ext cx="2843829" cy="36933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E0C1EFAD-9DD6-4C1B-85E1-14E432E56715}"/>
              </a:ext>
            </a:extLst>
          </p:cNvPr>
          <p:cNvSpPr/>
          <p:nvPr/>
        </p:nvSpPr>
        <p:spPr>
          <a:xfrm>
            <a:off x="4704001" y="4600584"/>
            <a:ext cx="2843829" cy="36933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65343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7877" y="1875692"/>
            <a:ext cx="3669323" cy="3868616"/>
          </a:xfrm>
          <a:prstGeom prst="rect">
            <a:avLst/>
          </a:prstGeom>
          <a:blipFill dpi="0" rotWithShape="1">
            <a:blip r:embed="rId2"/>
            <a:srcRect/>
            <a:stretch>
              <a:fillRect l="-29711" r="-32908" b="-10000"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267200" y="1875692"/>
            <a:ext cx="1840523" cy="1852246"/>
          </a:xfrm>
          <a:prstGeom prst="rect">
            <a:avLst/>
          </a:prstGeom>
          <a:blipFill dpi="0" rotWithShape="1">
            <a:blip r:embed="rId3"/>
            <a:srcRect/>
            <a:stretch>
              <a:fillRect l="-11000" r="-5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936523" y="1875692"/>
            <a:ext cx="1840523" cy="1852246"/>
          </a:xfrm>
          <a:prstGeom prst="rect">
            <a:avLst/>
          </a:prstGeom>
          <a:blipFill>
            <a:blip r:embed="rId4"/>
            <a:stretch>
              <a:fillRect l="-11000" r="-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267200" y="3727938"/>
            <a:ext cx="7350369" cy="201637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84835" y="4099809"/>
            <a:ext cx="19832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cap="all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000" cap="all" dirty="0">
              <a:solidFill>
                <a:schemeClr val="accent3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096000" y="1875692"/>
            <a:ext cx="1840523" cy="1852246"/>
            <a:chOff x="6096000" y="1875692"/>
            <a:chExt cx="1840523" cy="1852246"/>
          </a:xfrm>
        </p:grpSpPr>
        <p:sp>
          <p:nvSpPr>
            <p:cNvPr id="5" name="Rectangle 4"/>
            <p:cNvSpPr/>
            <p:nvPr/>
          </p:nvSpPr>
          <p:spPr>
            <a:xfrm>
              <a:off x="6096000" y="1875692"/>
              <a:ext cx="1840523" cy="185224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78062" y="2063151"/>
              <a:ext cx="167639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776208" y="1875692"/>
            <a:ext cx="1840523" cy="1852246"/>
            <a:chOff x="9765323" y="1875692"/>
            <a:chExt cx="1840523" cy="1852246"/>
          </a:xfrm>
        </p:grpSpPr>
        <p:sp>
          <p:nvSpPr>
            <p:cNvPr id="6" name="Rectangle 5"/>
            <p:cNvSpPr/>
            <p:nvPr/>
          </p:nvSpPr>
          <p:spPr>
            <a:xfrm>
              <a:off x="9765323" y="1875692"/>
              <a:ext cx="1840523" cy="18522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847385" y="2063151"/>
              <a:ext cx="167639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881209D-8276-4665-9084-100A661AAC16}"/>
              </a:ext>
            </a:extLst>
          </p:cNvPr>
          <p:cNvSpPr/>
          <p:nvPr/>
        </p:nvSpPr>
        <p:spPr>
          <a:xfrm>
            <a:off x="4660111" y="4568647"/>
            <a:ext cx="66255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kern="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Insert your desired </a:t>
            </a:r>
            <a:r>
              <a:rPr lang="en-US" sz="2000" kern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here.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1D727449-5974-418A-A5E5-2337D87982EB}"/>
              </a:ext>
            </a:extLst>
          </p:cNvPr>
          <p:cNvSpPr/>
          <p:nvPr/>
        </p:nvSpPr>
        <p:spPr>
          <a:xfrm>
            <a:off x="597876" y="506261"/>
            <a:ext cx="10385084" cy="949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47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232447243"/>
              </p:ext>
            </p:extLst>
          </p:nvPr>
        </p:nvGraphicFramePr>
        <p:xfrm>
          <a:off x="786423" y="1608014"/>
          <a:ext cx="6350000" cy="4550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ounded Rectangle 1"/>
          <p:cNvSpPr/>
          <p:nvPr/>
        </p:nvSpPr>
        <p:spPr>
          <a:xfrm>
            <a:off x="7347508" y="2027279"/>
            <a:ext cx="1044526" cy="39717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 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347508" y="3004202"/>
            <a:ext cx="1044526" cy="39717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347508" y="3981125"/>
            <a:ext cx="1044526" cy="397178"/>
          </a:xfrm>
          <a:prstGeom prst="round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347508" y="4958048"/>
            <a:ext cx="1044526" cy="397178"/>
          </a:xfrm>
          <a:prstGeom prst="round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3" name="Rectangle 2"/>
          <p:cNvSpPr/>
          <p:nvPr/>
        </p:nvSpPr>
        <p:spPr>
          <a:xfrm>
            <a:off x="8498826" y="1894670"/>
            <a:ext cx="3024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498826" y="2889050"/>
            <a:ext cx="3024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498826" y="3883431"/>
            <a:ext cx="3024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498826" y="4797020"/>
            <a:ext cx="3024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AD9AFD5B-5A81-41B9-A476-F5B472FF731E}"/>
              </a:ext>
            </a:extLst>
          </p:cNvPr>
          <p:cNvSpPr/>
          <p:nvPr/>
        </p:nvSpPr>
        <p:spPr>
          <a:xfrm>
            <a:off x="597876" y="506261"/>
            <a:ext cx="10385084" cy="949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Chart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80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33046" y="2508736"/>
            <a:ext cx="5439508" cy="368104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07724" y="4396154"/>
            <a:ext cx="5439508" cy="1805354"/>
          </a:xfrm>
          <a:prstGeom prst="rect">
            <a:avLst/>
          </a:prstGeom>
          <a:blipFill dpi="0" rotWithShape="1">
            <a:blip r:embed="rId3"/>
            <a:srcRect/>
            <a:stretch>
              <a:fillRect t="-34000" b="-20000"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07723" y="2520461"/>
            <a:ext cx="2708031" cy="18288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850923" y="2520460"/>
            <a:ext cx="2708031" cy="18288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97876" y="1440510"/>
            <a:ext cx="109141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C32F8FB-3D6B-4C5B-81A1-6781A184FA4F}"/>
              </a:ext>
            </a:extLst>
          </p:cNvPr>
          <p:cNvSpPr/>
          <p:nvPr/>
        </p:nvSpPr>
        <p:spPr>
          <a:xfrm>
            <a:off x="597876" y="506261"/>
            <a:ext cx="10385084" cy="949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Gallery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88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66850" y="2724148"/>
            <a:ext cx="1912144" cy="2014540"/>
            <a:chOff x="1466850" y="2724148"/>
            <a:chExt cx="1912144" cy="201454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4" name="Pie 3"/>
            <p:cNvSpPr/>
            <p:nvPr/>
          </p:nvSpPr>
          <p:spPr>
            <a:xfrm flipH="1">
              <a:off x="1507331" y="2890837"/>
              <a:ext cx="1871663" cy="184785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 flipH="1">
              <a:off x="1466850" y="2724148"/>
              <a:ext cx="935832" cy="1090615"/>
            </a:xfrm>
            <a:custGeom>
              <a:avLst/>
              <a:gdLst>
                <a:gd name="connsiteX0" fmla="*/ 1 w 935832"/>
                <a:gd name="connsiteY0" fmla="*/ 0 h 1090615"/>
                <a:gd name="connsiteX1" fmla="*/ 1 w 935832"/>
                <a:gd name="connsiteY1" fmla="*/ 166689 h 1090615"/>
                <a:gd name="connsiteX2" fmla="*/ 0 w 935832"/>
                <a:gd name="connsiteY2" fmla="*/ 166689 h 1090615"/>
                <a:gd name="connsiteX3" fmla="*/ 0 w 935832"/>
                <a:gd name="connsiteY3" fmla="*/ 1090615 h 1090615"/>
                <a:gd name="connsiteX4" fmla="*/ 935832 w 935832"/>
                <a:gd name="connsiteY4" fmla="*/ 1090615 h 1090615"/>
                <a:gd name="connsiteX5" fmla="*/ 188603 w 935832"/>
                <a:gd name="connsiteY5" fmla="*/ 185460 h 1090615"/>
                <a:gd name="connsiteX6" fmla="*/ 144239 w 935832"/>
                <a:gd name="connsiteY6" fmla="*/ 178775 h 109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5832" h="1090615">
                  <a:moveTo>
                    <a:pt x="1" y="0"/>
                  </a:moveTo>
                  <a:lnTo>
                    <a:pt x="1" y="166689"/>
                  </a:lnTo>
                  <a:lnTo>
                    <a:pt x="0" y="166689"/>
                  </a:lnTo>
                  <a:lnTo>
                    <a:pt x="0" y="1090615"/>
                  </a:lnTo>
                  <a:lnTo>
                    <a:pt x="935832" y="1090615"/>
                  </a:lnTo>
                  <a:cubicBezTo>
                    <a:pt x="935832" y="644129"/>
                    <a:pt x="615046" y="271613"/>
                    <a:pt x="188603" y="185460"/>
                  </a:cubicBezTo>
                  <a:lnTo>
                    <a:pt x="144239" y="17877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436824" y="2724148"/>
            <a:ext cx="1912144" cy="2014540"/>
            <a:chOff x="1466850" y="2724148"/>
            <a:chExt cx="1912144" cy="201454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9" name="Pie 8"/>
            <p:cNvSpPr/>
            <p:nvPr/>
          </p:nvSpPr>
          <p:spPr>
            <a:xfrm flipH="1">
              <a:off x="1507331" y="2890837"/>
              <a:ext cx="1871663" cy="184785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flipH="1">
              <a:off x="1466850" y="2724148"/>
              <a:ext cx="935832" cy="1090615"/>
            </a:xfrm>
            <a:custGeom>
              <a:avLst/>
              <a:gdLst>
                <a:gd name="connsiteX0" fmla="*/ 1 w 935832"/>
                <a:gd name="connsiteY0" fmla="*/ 0 h 1090615"/>
                <a:gd name="connsiteX1" fmla="*/ 1 w 935832"/>
                <a:gd name="connsiteY1" fmla="*/ 166689 h 1090615"/>
                <a:gd name="connsiteX2" fmla="*/ 0 w 935832"/>
                <a:gd name="connsiteY2" fmla="*/ 166689 h 1090615"/>
                <a:gd name="connsiteX3" fmla="*/ 0 w 935832"/>
                <a:gd name="connsiteY3" fmla="*/ 1090615 h 1090615"/>
                <a:gd name="connsiteX4" fmla="*/ 935832 w 935832"/>
                <a:gd name="connsiteY4" fmla="*/ 1090615 h 1090615"/>
                <a:gd name="connsiteX5" fmla="*/ 188603 w 935832"/>
                <a:gd name="connsiteY5" fmla="*/ 185460 h 1090615"/>
                <a:gd name="connsiteX6" fmla="*/ 144239 w 935832"/>
                <a:gd name="connsiteY6" fmla="*/ 178775 h 109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5832" h="1090615">
                  <a:moveTo>
                    <a:pt x="1" y="0"/>
                  </a:moveTo>
                  <a:lnTo>
                    <a:pt x="1" y="166689"/>
                  </a:lnTo>
                  <a:lnTo>
                    <a:pt x="0" y="166689"/>
                  </a:lnTo>
                  <a:lnTo>
                    <a:pt x="0" y="1090615"/>
                  </a:lnTo>
                  <a:lnTo>
                    <a:pt x="935832" y="1090615"/>
                  </a:lnTo>
                  <a:cubicBezTo>
                    <a:pt x="935832" y="644129"/>
                    <a:pt x="615046" y="271613"/>
                    <a:pt x="188603" y="185460"/>
                  </a:cubicBezTo>
                  <a:lnTo>
                    <a:pt x="144239" y="17877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406798" y="2724148"/>
            <a:ext cx="1912144" cy="2014540"/>
            <a:chOff x="1466850" y="2724148"/>
            <a:chExt cx="1912144" cy="201454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2" name="Pie 11"/>
            <p:cNvSpPr/>
            <p:nvPr/>
          </p:nvSpPr>
          <p:spPr>
            <a:xfrm flipH="1">
              <a:off x="1507331" y="2890837"/>
              <a:ext cx="1871663" cy="184785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 flipH="1">
              <a:off x="1466850" y="2724148"/>
              <a:ext cx="935832" cy="1090615"/>
            </a:xfrm>
            <a:custGeom>
              <a:avLst/>
              <a:gdLst>
                <a:gd name="connsiteX0" fmla="*/ 1 w 935832"/>
                <a:gd name="connsiteY0" fmla="*/ 0 h 1090615"/>
                <a:gd name="connsiteX1" fmla="*/ 1 w 935832"/>
                <a:gd name="connsiteY1" fmla="*/ 166689 h 1090615"/>
                <a:gd name="connsiteX2" fmla="*/ 0 w 935832"/>
                <a:gd name="connsiteY2" fmla="*/ 166689 h 1090615"/>
                <a:gd name="connsiteX3" fmla="*/ 0 w 935832"/>
                <a:gd name="connsiteY3" fmla="*/ 1090615 h 1090615"/>
                <a:gd name="connsiteX4" fmla="*/ 935832 w 935832"/>
                <a:gd name="connsiteY4" fmla="*/ 1090615 h 1090615"/>
                <a:gd name="connsiteX5" fmla="*/ 188603 w 935832"/>
                <a:gd name="connsiteY5" fmla="*/ 185460 h 1090615"/>
                <a:gd name="connsiteX6" fmla="*/ 144239 w 935832"/>
                <a:gd name="connsiteY6" fmla="*/ 178775 h 109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5832" h="1090615">
                  <a:moveTo>
                    <a:pt x="1" y="0"/>
                  </a:moveTo>
                  <a:lnTo>
                    <a:pt x="1" y="166689"/>
                  </a:lnTo>
                  <a:lnTo>
                    <a:pt x="0" y="166689"/>
                  </a:lnTo>
                  <a:lnTo>
                    <a:pt x="0" y="1090615"/>
                  </a:lnTo>
                  <a:lnTo>
                    <a:pt x="935832" y="1090615"/>
                  </a:lnTo>
                  <a:cubicBezTo>
                    <a:pt x="935832" y="644129"/>
                    <a:pt x="615046" y="271613"/>
                    <a:pt x="188603" y="185460"/>
                  </a:cubicBezTo>
                  <a:lnTo>
                    <a:pt x="144239" y="17877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376772" y="2724148"/>
            <a:ext cx="1912144" cy="2014540"/>
            <a:chOff x="1466850" y="2724148"/>
            <a:chExt cx="1912144" cy="201454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5" name="Pie 14"/>
            <p:cNvSpPr/>
            <p:nvPr/>
          </p:nvSpPr>
          <p:spPr>
            <a:xfrm flipH="1">
              <a:off x="1507331" y="2890837"/>
              <a:ext cx="1871663" cy="184785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 flipH="1">
              <a:off x="1466850" y="2724148"/>
              <a:ext cx="935832" cy="1090615"/>
            </a:xfrm>
            <a:custGeom>
              <a:avLst/>
              <a:gdLst>
                <a:gd name="connsiteX0" fmla="*/ 1 w 935832"/>
                <a:gd name="connsiteY0" fmla="*/ 0 h 1090615"/>
                <a:gd name="connsiteX1" fmla="*/ 1 w 935832"/>
                <a:gd name="connsiteY1" fmla="*/ 166689 h 1090615"/>
                <a:gd name="connsiteX2" fmla="*/ 0 w 935832"/>
                <a:gd name="connsiteY2" fmla="*/ 166689 h 1090615"/>
                <a:gd name="connsiteX3" fmla="*/ 0 w 935832"/>
                <a:gd name="connsiteY3" fmla="*/ 1090615 h 1090615"/>
                <a:gd name="connsiteX4" fmla="*/ 935832 w 935832"/>
                <a:gd name="connsiteY4" fmla="*/ 1090615 h 1090615"/>
                <a:gd name="connsiteX5" fmla="*/ 188603 w 935832"/>
                <a:gd name="connsiteY5" fmla="*/ 185460 h 1090615"/>
                <a:gd name="connsiteX6" fmla="*/ 144239 w 935832"/>
                <a:gd name="connsiteY6" fmla="*/ 178775 h 109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5832" h="1090615">
                  <a:moveTo>
                    <a:pt x="1" y="0"/>
                  </a:moveTo>
                  <a:lnTo>
                    <a:pt x="1" y="166689"/>
                  </a:lnTo>
                  <a:lnTo>
                    <a:pt x="0" y="166689"/>
                  </a:lnTo>
                  <a:lnTo>
                    <a:pt x="0" y="1090615"/>
                  </a:lnTo>
                  <a:lnTo>
                    <a:pt x="935832" y="1090615"/>
                  </a:lnTo>
                  <a:cubicBezTo>
                    <a:pt x="935832" y="644129"/>
                    <a:pt x="615046" y="271613"/>
                    <a:pt x="188603" y="185460"/>
                  </a:cubicBezTo>
                  <a:lnTo>
                    <a:pt x="144239" y="17877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flipV="1">
            <a:off x="2451837" y="2974182"/>
            <a:ext cx="1912144" cy="2014540"/>
            <a:chOff x="1466850" y="2724148"/>
            <a:chExt cx="1912144" cy="201454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Pie 17"/>
            <p:cNvSpPr/>
            <p:nvPr/>
          </p:nvSpPr>
          <p:spPr>
            <a:xfrm flipH="1">
              <a:off x="1507331" y="2890837"/>
              <a:ext cx="1871663" cy="184785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 flipH="1">
              <a:off x="1466850" y="2724148"/>
              <a:ext cx="935832" cy="1090615"/>
            </a:xfrm>
            <a:custGeom>
              <a:avLst/>
              <a:gdLst>
                <a:gd name="connsiteX0" fmla="*/ 1 w 935832"/>
                <a:gd name="connsiteY0" fmla="*/ 0 h 1090615"/>
                <a:gd name="connsiteX1" fmla="*/ 1 w 935832"/>
                <a:gd name="connsiteY1" fmla="*/ 166689 h 1090615"/>
                <a:gd name="connsiteX2" fmla="*/ 0 w 935832"/>
                <a:gd name="connsiteY2" fmla="*/ 166689 h 1090615"/>
                <a:gd name="connsiteX3" fmla="*/ 0 w 935832"/>
                <a:gd name="connsiteY3" fmla="*/ 1090615 h 1090615"/>
                <a:gd name="connsiteX4" fmla="*/ 935832 w 935832"/>
                <a:gd name="connsiteY4" fmla="*/ 1090615 h 1090615"/>
                <a:gd name="connsiteX5" fmla="*/ 188603 w 935832"/>
                <a:gd name="connsiteY5" fmla="*/ 185460 h 1090615"/>
                <a:gd name="connsiteX6" fmla="*/ 144239 w 935832"/>
                <a:gd name="connsiteY6" fmla="*/ 178775 h 109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5832" h="1090615">
                  <a:moveTo>
                    <a:pt x="1" y="0"/>
                  </a:moveTo>
                  <a:lnTo>
                    <a:pt x="1" y="166689"/>
                  </a:lnTo>
                  <a:lnTo>
                    <a:pt x="0" y="166689"/>
                  </a:lnTo>
                  <a:lnTo>
                    <a:pt x="0" y="1090615"/>
                  </a:lnTo>
                  <a:lnTo>
                    <a:pt x="935832" y="1090615"/>
                  </a:lnTo>
                  <a:cubicBezTo>
                    <a:pt x="935832" y="644129"/>
                    <a:pt x="615046" y="271613"/>
                    <a:pt x="188603" y="185460"/>
                  </a:cubicBezTo>
                  <a:lnTo>
                    <a:pt x="144239" y="17877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flipV="1">
            <a:off x="4421811" y="2974182"/>
            <a:ext cx="1912144" cy="2014540"/>
            <a:chOff x="1466850" y="2724148"/>
            <a:chExt cx="1912144" cy="201454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" name="Pie 20"/>
            <p:cNvSpPr/>
            <p:nvPr/>
          </p:nvSpPr>
          <p:spPr>
            <a:xfrm flipH="1">
              <a:off x="1507331" y="2890837"/>
              <a:ext cx="1871663" cy="184785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 flipH="1">
              <a:off x="1466850" y="2724148"/>
              <a:ext cx="935832" cy="1090615"/>
            </a:xfrm>
            <a:custGeom>
              <a:avLst/>
              <a:gdLst>
                <a:gd name="connsiteX0" fmla="*/ 1 w 935832"/>
                <a:gd name="connsiteY0" fmla="*/ 0 h 1090615"/>
                <a:gd name="connsiteX1" fmla="*/ 1 w 935832"/>
                <a:gd name="connsiteY1" fmla="*/ 166689 h 1090615"/>
                <a:gd name="connsiteX2" fmla="*/ 0 w 935832"/>
                <a:gd name="connsiteY2" fmla="*/ 166689 h 1090615"/>
                <a:gd name="connsiteX3" fmla="*/ 0 w 935832"/>
                <a:gd name="connsiteY3" fmla="*/ 1090615 h 1090615"/>
                <a:gd name="connsiteX4" fmla="*/ 935832 w 935832"/>
                <a:gd name="connsiteY4" fmla="*/ 1090615 h 1090615"/>
                <a:gd name="connsiteX5" fmla="*/ 188603 w 935832"/>
                <a:gd name="connsiteY5" fmla="*/ 185460 h 1090615"/>
                <a:gd name="connsiteX6" fmla="*/ 144239 w 935832"/>
                <a:gd name="connsiteY6" fmla="*/ 178775 h 109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5832" h="1090615">
                  <a:moveTo>
                    <a:pt x="1" y="0"/>
                  </a:moveTo>
                  <a:lnTo>
                    <a:pt x="1" y="166689"/>
                  </a:lnTo>
                  <a:lnTo>
                    <a:pt x="0" y="166689"/>
                  </a:lnTo>
                  <a:lnTo>
                    <a:pt x="0" y="1090615"/>
                  </a:lnTo>
                  <a:lnTo>
                    <a:pt x="935832" y="1090615"/>
                  </a:lnTo>
                  <a:cubicBezTo>
                    <a:pt x="935832" y="644129"/>
                    <a:pt x="615046" y="271613"/>
                    <a:pt x="188603" y="185460"/>
                  </a:cubicBezTo>
                  <a:lnTo>
                    <a:pt x="144239" y="17877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 flipV="1">
            <a:off x="6391785" y="2974182"/>
            <a:ext cx="1912144" cy="2014540"/>
            <a:chOff x="1466850" y="2724148"/>
            <a:chExt cx="1912144" cy="201454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Pie 23"/>
            <p:cNvSpPr/>
            <p:nvPr/>
          </p:nvSpPr>
          <p:spPr>
            <a:xfrm flipH="1">
              <a:off x="1507331" y="2890837"/>
              <a:ext cx="1871663" cy="184785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 flipH="1">
              <a:off x="1466850" y="2724148"/>
              <a:ext cx="935832" cy="1090615"/>
            </a:xfrm>
            <a:custGeom>
              <a:avLst/>
              <a:gdLst>
                <a:gd name="connsiteX0" fmla="*/ 1 w 935832"/>
                <a:gd name="connsiteY0" fmla="*/ 0 h 1090615"/>
                <a:gd name="connsiteX1" fmla="*/ 1 w 935832"/>
                <a:gd name="connsiteY1" fmla="*/ 166689 h 1090615"/>
                <a:gd name="connsiteX2" fmla="*/ 0 w 935832"/>
                <a:gd name="connsiteY2" fmla="*/ 166689 h 1090615"/>
                <a:gd name="connsiteX3" fmla="*/ 0 w 935832"/>
                <a:gd name="connsiteY3" fmla="*/ 1090615 h 1090615"/>
                <a:gd name="connsiteX4" fmla="*/ 935832 w 935832"/>
                <a:gd name="connsiteY4" fmla="*/ 1090615 h 1090615"/>
                <a:gd name="connsiteX5" fmla="*/ 188603 w 935832"/>
                <a:gd name="connsiteY5" fmla="*/ 185460 h 1090615"/>
                <a:gd name="connsiteX6" fmla="*/ 144239 w 935832"/>
                <a:gd name="connsiteY6" fmla="*/ 178775 h 109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5832" h="1090615">
                  <a:moveTo>
                    <a:pt x="1" y="0"/>
                  </a:moveTo>
                  <a:lnTo>
                    <a:pt x="1" y="166689"/>
                  </a:lnTo>
                  <a:lnTo>
                    <a:pt x="0" y="166689"/>
                  </a:lnTo>
                  <a:lnTo>
                    <a:pt x="0" y="1090615"/>
                  </a:lnTo>
                  <a:lnTo>
                    <a:pt x="935832" y="1090615"/>
                  </a:lnTo>
                  <a:cubicBezTo>
                    <a:pt x="935832" y="644129"/>
                    <a:pt x="615046" y="271613"/>
                    <a:pt x="188603" y="185460"/>
                  </a:cubicBezTo>
                  <a:lnTo>
                    <a:pt x="144239" y="17877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flipV="1">
            <a:off x="8361759" y="2974182"/>
            <a:ext cx="1912144" cy="2014540"/>
            <a:chOff x="1466850" y="2724148"/>
            <a:chExt cx="1912144" cy="201454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7" name="Pie 26"/>
            <p:cNvSpPr/>
            <p:nvPr/>
          </p:nvSpPr>
          <p:spPr>
            <a:xfrm flipH="1">
              <a:off x="1507331" y="2890837"/>
              <a:ext cx="1871663" cy="184785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flipH="1">
              <a:off x="1466850" y="2724148"/>
              <a:ext cx="935832" cy="1090615"/>
            </a:xfrm>
            <a:custGeom>
              <a:avLst/>
              <a:gdLst>
                <a:gd name="connsiteX0" fmla="*/ 1 w 935832"/>
                <a:gd name="connsiteY0" fmla="*/ 0 h 1090615"/>
                <a:gd name="connsiteX1" fmla="*/ 1 w 935832"/>
                <a:gd name="connsiteY1" fmla="*/ 166689 h 1090615"/>
                <a:gd name="connsiteX2" fmla="*/ 0 w 935832"/>
                <a:gd name="connsiteY2" fmla="*/ 166689 h 1090615"/>
                <a:gd name="connsiteX3" fmla="*/ 0 w 935832"/>
                <a:gd name="connsiteY3" fmla="*/ 1090615 h 1090615"/>
                <a:gd name="connsiteX4" fmla="*/ 935832 w 935832"/>
                <a:gd name="connsiteY4" fmla="*/ 1090615 h 1090615"/>
                <a:gd name="connsiteX5" fmla="*/ 188603 w 935832"/>
                <a:gd name="connsiteY5" fmla="*/ 185460 h 1090615"/>
                <a:gd name="connsiteX6" fmla="*/ 144239 w 935832"/>
                <a:gd name="connsiteY6" fmla="*/ 178775 h 109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5832" h="1090615">
                  <a:moveTo>
                    <a:pt x="1" y="0"/>
                  </a:moveTo>
                  <a:lnTo>
                    <a:pt x="1" y="166689"/>
                  </a:lnTo>
                  <a:lnTo>
                    <a:pt x="0" y="166689"/>
                  </a:lnTo>
                  <a:lnTo>
                    <a:pt x="0" y="1090615"/>
                  </a:lnTo>
                  <a:lnTo>
                    <a:pt x="935832" y="1090615"/>
                  </a:lnTo>
                  <a:cubicBezTo>
                    <a:pt x="935832" y="644129"/>
                    <a:pt x="615046" y="271613"/>
                    <a:pt x="188603" y="185460"/>
                  </a:cubicBezTo>
                  <a:lnTo>
                    <a:pt x="144239" y="17877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846965" y="1908395"/>
            <a:ext cx="2011543" cy="646331"/>
            <a:chOff x="1990566" y="1966060"/>
            <a:chExt cx="2011543" cy="646331"/>
          </a:xfrm>
        </p:grpSpPr>
        <p:sp>
          <p:nvSpPr>
            <p:cNvPr id="29" name="Rectangle 28"/>
            <p:cNvSpPr/>
            <p:nvPr/>
          </p:nvSpPr>
          <p:spPr>
            <a:xfrm>
              <a:off x="2508189" y="1966060"/>
              <a:ext cx="14939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grpSp>
          <p:nvGrpSpPr>
            <p:cNvPr id="3" name="Group 4"/>
            <p:cNvGrpSpPr>
              <a:grpSpLocks noChangeAspect="1"/>
            </p:cNvGrpSpPr>
            <p:nvPr/>
          </p:nvGrpSpPr>
          <p:grpSpPr bwMode="auto">
            <a:xfrm>
              <a:off x="1990566" y="2105709"/>
              <a:ext cx="452596" cy="367034"/>
              <a:chOff x="2104" y="168"/>
              <a:chExt cx="2100" cy="1703"/>
            </a:xfrm>
            <a:solidFill>
              <a:schemeClr val="bg1"/>
            </a:solidFill>
          </p:grpSpPr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2104" y="168"/>
                <a:ext cx="2100" cy="1703"/>
              </a:xfrm>
              <a:custGeom>
                <a:avLst/>
                <a:gdLst>
                  <a:gd name="T0" fmla="*/ 292 w 4201"/>
                  <a:gd name="T1" fmla="*/ 1612 h 3405"/>
                  <a:gd name="T2" fmla="*/ 292 w 4201"/>
                  <a:gd name="T3" fmla="*/ 3113 h 3405"/>
                  <a:gd name="T4" fmla="*/ 3155 w 4201"/>
                  <a:gd name="T5" fmla="*/ 3113 h 3405"/>
                  <a:gd name="T6" fmla="*/ 3155 w 4201"/>
                  <a:gd name="T7" fmla="*/ 2476 h 3405"/>
                  <a:gd name="T8" fmla="*/ 2437 w 4201"/>
                  <a:gd name="T9" fmla="*/ 2969 h 3405"/>
                  <a:gd name="T10" fmla="*/ 2329 w 4201"/>
                  <a:gd name="T11" fmla="*/ 2178 h 3405"/>
                  <a:gd name="T12" fmla="*/ 681 w 4201"/>
                  <a:gd name="T13" fmla="*/ 2178 h 3405"/>
                  <a:gd name="T14" fmla="*/ 681 w 4201"/>
                  <a:gd name="T15" fmla="*/ 1887 h 3405"/>
                  <a:gd name="T16" fmla="*/ 2403 w 4201"/>
                  <a:gd name="T17" fmla="*/ 1887 h 3405"/>
                  <a:gd name="T18" fmla="*/ 2524 w 4201"/>
                  <a:gd name="T19" fmla="*/ 1612 h 3405"/>
                  <a:gd name="T20" fmla="*/ 292 w 4201"/>
                  <a:gd name="T21" fmla="*/ 1612 h 3405"/>
                  <a:gd name="T22" fmla="*/ 3154 w 4201"/>
                  <a:gd name="T23" fmla="*/ 907 h 3405"/>
                  <a:gd name="T24" fmla="*/ 2972 w 4201"/>
                  <a:gd name="T25" fmla="*/ 1320 h 3405"/>
                  <a:gd name="T26" fmla="*/ 2843 w 4201"/>
                  <a:gd name="T27" fmla="*/ 1612 h 3405"/>
                  <a:gd name="T28" fmla="*/ 2615 w 4201"/>
                  <a:gd name="T29" fmla="*/ 2127 h 3405"/>
                  <a:gd name="T30" fmla="*/ 2661 w 4201"/>
                  <a:gd name="T31" fmla="*/ 2461 h 3405"/>
                  <a:gd name="T32" fmla="*/ 2940 w 4201"/>
                  <a:gd name="T33" fmla="*/ 2270 h 3405"/>
                  <a:gd name="T34" fmla="*/ 3155 w 4201"/>
                  <a:gd name="T35" fmla="*/ 1785 h 3405"/>
                  <a:gd name="T36" fmla="*/ 3360 w 4201"/>
                  <a:gd name="T37" fmla="*/ 1320 h 3405"/>
                  <a:gd name="T38" fmla="*/ 3479 w 4201"/>
                  <a:gd name="T39" fmla="*/ 1051 h 3405"/>
                  <a:gd name="T40" fmla="*/ 3154 w 4201"/>
                  <a:gd name="T41" fmla="*/ 907 h 3405"/>
                  <a:gd name="T42" fmla="*/ 3386 w 4201"/>
                  <a:gd name="T43" fmla="*/ 384 h 3405"/>
                  <a:gd name="T44" fmla="*/ 3272 w 4201"/>
                  <a:gd name="T45" fmla="*/ 641 h 3405"/>
                  <a:gd name="T46" fmla="*/ 3596 w 4201"/>
                  <a:gd name="T47" fmla="*/ 785 h 3405"/>
                  <a:gd name="T48" fmla="*/ 3710 w 4201"/>
                  <a:gd name="T49" fmla="*/ 528 h 3405"/>
                  <a:gd name="T50" fmla="*/ 3386 w 4201"/>
                  <a:gd name="T51" fmla="*/ 384 h 3405"/>
                  <a:gd name="T52" fmla="*/ 3237 w 4201"/>
                  <a:gd name="T53" fmla="*/ 0 h 3405"/>
                  <a:gd name="T54" fmla="*/ 4095 w 4201"/>
                  <a:gd name="T55" fmla="*/ 379 h 3405"/>
                  <a:gd name="T56" fmla="*/ 3863 w 4201"/>
                  <a:gd name="T57" fmla="*/ 902 h 3405"/>
                  <a:gd name="T58" fmla="*/ 4201 w 4201"/>
                  <a:gd name="T59" fmla="*/ 1051 h 3405"/>
                  <a:gd name="T60" fmla="*/ 3824 w 4201"/>
                  <a:gd name="T61" fmla="*/ 1916 h 3405"/>
                  <a:gd name="T62" fmla="*/ 3556 w 4201"/>
                  <a:gd name="T63" fmla="*/ 1800 h 3405"/>
                  <a:gd name="T64" fmla="*/ 3817 w 4201"/>
                  <a:gd name="T65" fmla="*/ 1202 h 3405"/>
                  <a:gd name="T66" fmla="*/ 3745 w 4201"/>
                  <a:gd name="T67" fmla="*/ 1170 h 3405"/>
                  <a:gd name="T68" fmla="*/ 3447 w 4201"/>
                  <a:gd name="T69" fmla="*/ 1846 h 3405"/>
                  <a:gd name="T70" fmla="*/ 3447 w 4201"/>
                  <a:gd name="T71" fmla="*/ 3405 h 3405"/>
                  <a:gd name="T72" fmla="*/ 0 w 4201"/>
                  <a:gd name="T73" fmla="*/ 3405 h 3405"/>
                  <a:gd name="T74" fmla="*/ 0 w 4201"/>
                  <a:gd name="T75" fmla="*/ 1320 h 3405"/>
                  <a:gd name="T76" fmla="*/ 2654 w 4201"/>
                  <a:gd name="T77" fmla="*/ 1320 h 3405"/>
                  <a:gd name="T78" fmla="*/ 3237 w 4201"/>
                  <a:gd name="T79" fmla="*/ 0 h 3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01" h="3405">
                    <a:moveTo>
                      <a:pt x="292" y="1612"/>
                    </a:moveTo>
                    <a:lnTo>
                      <a:pt x="292" y="3113"/>
                    </a:lnTo>
                    <a:lnTo>
                      <a:pt x="3155" y="3113"/>
                    </a:lnTo>
                    <a:lnTo>
                      <a:pt x="3155" y="2476"/>
                    </a:lnTo>
                    <a:lnTo>
                      <a:pt x="2437" y="2969"/>
                    </a:lnTo>
                    <a:lnTo>
                      <a:pt x="2329" y="2178"/>
                    </a:lnTo>
                    <a:lnTo>
                      <a:pt x="681" y="2178"/>
                    </a:lnTo>
                    <a:lnTo>
                      <a:pt x="681" y="1887"/>
                    </a:lnTo>
                    <a:lnTo>
                      <a:pt x="2403" y="1887"/>
                    </a:lnTo>
                    <a:lnTo>
                      <a:pt x="2524" y="1612"/>
                    </a:lnTo>
                    <a:lnTo>
                      <a:pt x="292" y="1612"/>
                    </a:lnTo>
                    <a:close/>
                    <a:moveTo>
                      <a:pt x="3154" y="907"/>
                    </a:moveTo>
                    <a:lnTo>
                      <a:pt x="2972" y="1320"/>
                    </a:lnTo>
                    <a:lnTo>
                      <a:pt x="2843" y="1612"/>
                    </a:lnTo>
                    <a:lnTo>
                      <a:pt x="2615" y="2127"/>
                    </a:lnTo>
                    <a:lnTo>
                      <a:pt x="2661" y="2461"/>
                    </a:lnTo>
                    <a:lnTo>
                      <a:pt x="2940" y="2270"/>
                    </a:lnTo>
                    <a:lnTo>
                      <a:pt x="3155" y="1785"/>
                    </a:lnTo>
                    <a:lnTo>
                      <a:pt x="3360" y="1320"/>
                    </a:lnTo>
                    <a:lnTo>
                      <a:pt x="3479" y="1051"/>
                    </a:lnTo>
                    <a:lnTo>
                      <a:pt x="3154" y="907"/>
                    </a:lnTo>
                    <a:close/>
                    <a:moveTo>
                      <a:pt x="3386" y="384"/>
                    </a:moveTo>
                    <a:lnTo>
                      <a:pt x="3272" y="641"/>
                    </a:lnTo>
                    <a:lnTo>
                      <a:pt x="3596" y="785"/>
                    </a:lnTo>
                    <a:lnTo>
                      <a:pt x="3710" y="528"/>
                    </a:lnTo>
                    <a:lnTo>
                      <a:pt x="3386" y="384"/>
                    </a:lnTo>
                    <a:close/>
                    <a:moveTo>
                      <a:pt x="3237" y="0"/>
                    </a:moveTo>
                    <a:lnTo>
                      <a:pt x="4095" y="379"/>
                    </a:lnTo>
                    <a:lnTo>
                      <a:pt x="3863" y="902"/>
                    </a:lnTo>
                    <a:lnTo>
                      <a:pt x="4201" y="1051"/>
                    </a:lnTo>
                    <a:lnTo>
                      <a:pt x="3824" y="1916"/>
                    </a:lnTo>
                    <a:lnTo>
                      <a:pt x="3556" y="1800"/>
                    </a:lnTo>
                    <a:lnTo>
                      <a:pt x="3817" y="1202"/>
                    </a:lnTo>
                    <a:lnTo>
                      <a:pt x="3745" y="1170"/>
                    </a:lnTo>
                    <a:lnTo>
                      <a:pt x="3447" y="1846"/>
                    </a:lnTo>
                    <a:lnTo>
                      <a:pt x="3447" y="3405"/>
                    </a:lnTo>
                    <a:lnTo>
                      <a:pt x="0" y="3405"/>
                    </a:lnTo>
                    <a:lnTo>
                      <a:pt x="0" y="1320"/>
                    </a:lnTo>
                    <a:lnTo>
                      <a:pt x="2654" y="1320"/>
                    </a:lnTo>
                    <a:lnTo>
                      <a:pt x="3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2445" y="1440"/>
                <a:ext cx="702" cy="146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1" name="Rectangle 40"/>
          <p:cNvSpPr/>
          <p:nvPr/>
        </p:nvSpPr>
        <p:spPr>
          <a:xfrm>
            <a:off x="12970182" y="3747147"/>
            <a:ext cx="1493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5469839" y="3970660"/>
            <a:ext cx="1493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3959004" y="1908395"/>
            <a:ext cx="1980534" cy="646331"/>
            <a:chOff x="4137104" y="1874459"/>
            <a:chExt cx="1980534" cy="646331"/>
          </a:xfrm>
        </p:grpSpPr>
        <p:sp>
          <p:nvSpPr>
            <p:cNvPr id="33" name="Rectangle 32"/>
            <p:cNvSpPr/>
            <p:nvPr/>
          </p:nvSpPr>
          <p:spPr>
            <a:xfrm>
              <a:off x="4623718" y="1874459"/>
              <a:ext cx="14939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sp>
          <p:nvSpPr>
            <p:cNvPr id="49" name="Freeform 12"/>
            <p:cNvSpPr>
              <a:spLocks noEditPoints="1"/>
            </p:cNvSpPr>
            <p:nvPr/>
          </p:nvSpPr>
          <p:spPr bwMode="auto">
            <a:xfrm>
              <a:off x="4137104" y="2030935"/>
              <a:ext cx="386418" cy="329913"/>
            </a:xfrm>
            <a:custGeom>
              <a:avLst/>
              <a:gdLst>
                <a:gd name="T0" fmla="*/ 2015 w 3223"/>
                <a:gd name="T1" fmla="*/ 1844 h 3593"/>
                <a:gd name="T2" fmla="*/ 2079 w 3223"/>
                <a:gd name="T3" fmla="*/ 1913 h 3593"/>
                <a:gd name="T4" fmla="*/ 2155 w 3223"/>
                <a:gd name="T5" fmla="*/ 1835 h 3593"/>
                <a:gd name="T6" fmla="*/ 2160 w 3223"/>
                <a:gd name="T7" fmla="*/ 1818 h 3593"/>
                <a:gd name="T8" fmla="*/ 2299 w 3223"/>
                <a:gd name="T9" fmla="*/ 1694 h 3593"/>
                <a:gd name="T10" fmla="*/ 2411 w 3223"/>
                <a:gd name="T11" fmla="*/ 1835 h 3593"/>
                <a:gd name="T12" fmla="*/ 2404 w 3223"/>
                <a:gd name="T13" fmla="*/ 1710 h 3593"/>
                <a:gd name="T14" fmla="*/ 2097 w 3223"/>
                <a:gd name="T15" fmla="*/ 1449 h 3593"/>
                <a:gd name="T16" fmla="*/ 2157 w 3223"/>
                <a:gd name="T17" fmla="*/ 1591 h 3593"/>
                <a:gd name="T18" fmla="*/ 2082 w 3223"/>
                <a:gd name="T19" fmla="*/ 1602 h 3593"/>
                <a:gd name="T20" fmla="*/ 2195 w 3223"/>
                <a:gd name="T21" fmla="*/ 1714 h 3593"/>
                <a:gd name="T22" fmla="*/ 2282 w 3223"/>
                <a:gd name="T23" fmla="*/ 1553 h 3593"/>
                <a:gd name="T24" fmla="*/ 2404 w 3223"/>
                <a:gd name="T25" fmla="*/ 1562 h 3593"/>
                <a:gd name="T26" fmla="*/ 2507 w 3223"/>
                <a:gd name="T27" fmla="*/ 1673 h 3593"/>
                <a:gd name="T28" fmla="*/ 2490 w 3223"/>
                <a:gd name="T29" fmla="*/ 1865 h 3593"/>
                <a:gd name="T30" fmla="*/ 2453 w 3223"/>
                <a:gd name="T31" fmla="*/ 1992 h 3593"/>
                <a:gd name="T32" fmla="*/ 2368 w 3223"/>
                <a:gd name="T33" fmla="*/ 2151 h 3593"/>
                <a:gd name="T34" fmla="*/ 2240 w 3223"/>
                <a:gd name="T35" fmla="*/ 2143 h 3593"/>
                <a:gd name="T36" fmla="*/ 2307 w 3223"/>
                <a:gd name="T37" fmla="*/ 2036 h 3593"/>
                <a:gd name="T38" fmla="*/ 2367 w 3223"/>
                <a:gd name="T39" fmla="*/ 1980 h 3593"/>
                <a:gd name="T40" fmla="*/ 2204 w 3223"/>
                <a:gd name="T41" fmla="*/ 1951 h 3593"/>
                <a:gd name="T42" fmla="*/ 2117 w 3223"/>
                <a:gd name="T43" fmla="*/ 2046 h 3593"/>
                <a:gd name="T44" fmla="*/ 1991 w 3223"/>
                <a:gd name="T45" fmla="*/ 2006 h 3593"/>
                <a:gd name="T46" fmla="*/ 1921 w 3223"/>
                <a:gd name="T47" fmla="*/ 1890 h 3593"/>
                <a:gd name="T48" fmla="*/ 1950 w 3223"/>
                <a:gd name="T49" fmla="*/ 1710 h 3593"/>
                <a:gd name="T50" fmla="*/ 2006 w 3223"/>
                <a:gd name="T51" fmla="*/ 1540 h 3593"/>
                <a:gd name="T52" fmla="*/ 2097 w 3223"/>
                <a:gd name="T53" fmla="*/ 1449 h 3593"/>
                <a:gd name="T54" fmla="*/ 2062 w 3223"/>
                <a:gd name="T55" fmla="*/ 1286 h 3593"/>
                <a:gd name="T56" fmla="*/ 1890 w 3223"/>
                <a:gd name="T57" fmla="*/ 1448 h 3593"/>
                <a:gd name="T58" fmla="*/ 1800 w 3223"/>
                <a:gd name="T59" fmla="*/ 1713 h 3593"/>
                <a:gd name="T60" fmla="*/ 1822 w 3223"/>
                <a:gd name="T61" fmla="*/ 1990 h 3593"/>
                <a:gd name="T62" fmla="*/ 1945 w 3223"/>
                <a:gd name="T63" fmla="*/ 2217 h 3593"/>
                <a:gd name="T64" fmla="*/ 2146 w 3223"/>
                <a:gd name="T65" fmla="*/ 2335 h 3593"/>
                <a:gd name="T66" fmla="*/ 2359 w 3223"/>
                <a:gd name="T67" fmla="*/ 2306 h 3593"/>
                <a:gd name="T68" fmla="*/ 2530 w 3223"/>
                <a:gd name="T69" fmla="*/ 2144 h 3593"/>
                <a:gd name="T70" fmla="*/ 2621 w 3223"/>
                <a:gd name="T71" fmla="*/ 1880 h 3593"/>
                <a:gd name="T72" fmla="*/ 2598 w 3223"/>
                <a:gd name="T73" fmla="*/ 1602 h 3593"/>
                <a:gd name="T74" fmla="*/ 2476 w 3223"/>
                <a:gd name="T75" fmla="*/ 1377 h 3593"/>
                <a:gd name="T76" fmla="*/ 2274 w 3223"/>
                <a:gd name="T77" fmla="*/ 1257 h 3593"/>
                <a:gd name="T78" fmla="*/ 1179 w 3223"/>
                <a:gd name="T79" fmla="*/ 779 h 3593"/>
                <a:gd name="T80" fmla="*/ 1049 w 3223"/>
                <a:gd name="T81" fmla="*/ 885 h 3593"/>
                <a:gd name="T82" fmla="*/ 667 w 3223"/>
                <a:gd name="T83" fmla="*/ 1222 h 3593"/>
                <a:gd name="T84" fmla="*/ 1035 w 3223"/>
                <a:gd name="T85" fmla="*/ 2475 h 3593"/>
                <a:gd name="T86" fmla="*/ 1147 w 3223"/>
                <a:gd name="T87" fmla="*/ 2597 h 3593"/>
                <a:gd name="T88" fmla="*/ 1649 w 3223"/>
                <a:gd name="T89" fmla="*/ 1389 h 3593"/>
                <a:gd name="T90" fmla="*/ 1220 w 3223"/>
                <a:gd name="T91" fmla="*/ 1399 h 3593"/>
                <a:gd name="T92" fmla="*/ 1159 w 3223"/>
                <a:gd name="T93" fmla="*/ 1295 h 3593"/>
                <a:gd name="T94" fmla="*/ 1220 w 3223"/>
                <a:gd name="T95" fmla="*/ 1190 h 3593"/>
                <a:gd name="T96" fmla="*/ 1610 w 3223"/>
                <a:gd name="T97" fmla="*/ 1181 h 3593"/>
                <a:gd name="T98" fmla="*/ 1647 w 3223"/>
                <a:gd name="T99" fmla="*/ 1128 h 3593"/>
                <a:gd name="T100" fmla="*/ 1671 w 3223"/>
                <a:gd name="T101" fmla="*/ 1008 h 3593"/>
                <a:gd name="T102" fmla="*/ 2093 w 3223"/>
                <a:gd name="T103" fmla="*/ 974 h 3593"/>
                <a:gd name="T104" fmla="*/ 2150 w 3223"/>
                <a:gd name="T105" fmla="*/ 900 h 3593"/>
                <a:gd name="T106" fmla="*/ 2123 w 3223"/>
                <a:gd name="T107" fmla="*/ 790 h 3593"/>
                <a:gd name="T108" fmla="*/ 2328 w 3223"/>
                <a:gd name="T109" fmla="*/ 3593 h 3593"/>
                <a:gd name="T110" fmla="*/ 1126 w 3223"/>
                <a:gd name="T111" fmla="*/ 2814 h 3593"/>
                <a:gd name="T112" fmla="*/ 948 w 3223"/>
                <a:gd name="T113" fmla="*/ 2687 h 3593"/>
                <a:gd name="T114" fmla="*/ 667 w 3223"/>
                <a:gd name="T115" fmla="*/ 2511 h 3593"/>
                <a:gd name="T116" fmla="*/ 666 w 3223"/>
                <a:gd name="T117" fmla="*/ 1004 h 3593"/>
                <a:gd name="T118" fmla="*/ 881 w 3223"/>
                <a:gd name="T119" fmla="*/ 837 h 3593"/>
                <a:gd name="T120" fmla="*/ 1010 w 3223"/>
                <a:gd name="T121" fmla="*/ 637 h 3593"/>
                <a:gd name="T122" fmla="*/ 1213 w 3223"/>
                <a:gd name="T123" fmla="*/ 558 h 3593"/>
                <a:gd name="T124" fmla="*/ 2092 w 3223"/>
                <a:gd name="T125" fmla="*/ 0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23" h="3593">
                  <a:moveTo>
                    <a:pt x="2029" y="1751"/>
                  </a:moveTo>
                  <a:lnTo>
                    <a:pt x="2025" y="1768"/>
                  </a:lnTo>
                  <a:lnTo>
                    <a:pt x="2018" y="1795"/>
                  </a:lnTo>
                  <a:lnTo>
                    <a:pt x="2015" y="1822"/>
                  </a:lnTo>
                  <a:lnTo>
                    <a:pt x="2015" y="1844"/>
                  </a:lnTo>
                  <a:lnTo>
                    <a:pt x="2020" y="1864"/>
                  </a:lnTo>
                  <a:lnTo>
                    <a:pt x="2028" y="1880"/>
                  </a:lnTo>
                  <a:lnTo>
                    <a:pt x="2041" y="1894"/>
                  </a:lnTo>
                  <a:lnTo>
                    <a:pt x="2057" y="1905"/>
                  </a:lnTo>
                  <a:lnTo>
                    <a:pt x="2079" y="1913"/>
                  </a:lnTo>
                  <a:lnTo>
                    <a:pt x="2098" y="1911"/>
                  </a:lnTo>
                  <a:lnTo>
                    <a:pt x="2115" y="1903"/>
                  </a:lnTo>
                  <a:lnTo>
                    <a:pt x="2130" y="1889"/>
                  </a:lnTo>
                  <a:lnTo>
                    <a:pt x="2143" y="1865"/>
                  </a:lnTo>
                  <a:lnTo>
                    <a:pt x="2155" y="1835"/>
                  </a:lnTo>
                  <a:lnTo>
                    <a:pt x="2155" y="1834"/>
                  </a:lnTo>
                  <a:lnTo>
                    <a:pt x="2156" y="1831"/>
                  </a:lnTo>
                  <a:lnTo>
                    <a:pt x="2157" y="1827"/>
                  </a:lnTo>
                  <a:lnTo>
                    <a:pt x="2158" y="1823"/>
                  </a:lnTo>
                  <a:lnTo>
                    <a:pt x="2160" y="1818"/>
                  </a:lnTo>
                  <a:lnTo>
                    <a:pt x="2029" y="1751"/>
                  </a:lnTo>
                  <a:close/>
                  <a:moveTo>
                    <a:pt x="2334" y="1672"/>
                  </a:moveTo>
                  <a:lnTo>
                    <a:pt x="2320" y="1674"/>
                  </a:lnTo>
                  <a:lnTo>
                    <a:pt x="2309" y="1681"/>
                  </a:lnTo>
                  <a:lnTo>
                    <a:pt x="2299" y="1694"/>
                  </a:lnTo>
                  <a:lnTo>
                    <a:pt x="2288" y="1714"/>
                  </a:lnTo>
                  <a:lnTo>
                    <a:pt x="2277" y="1743"/>
                  </a:lnTo>
                  <a:lnTo>
                    <a:pt x="2265" y="1780"/>
                  </a:lnTo>
                  <a:lnTo>
                    <a:pt x="2406" y="1851"/>
                  </a:lnTo>
                  <a:lnTo>
                    <a:pt x="2411" y="1835"/>
                  </a:lnTo>
                  <a:lnTo>
                    <a:pt x="2419" y="1803"/>
                  </a:lnTo>
                  <a:lnTo>
                    <a:pt x="2422" y="1776"/>
                  </a:lnTo>
                  <a:lnTo>
                    <a:pt x="2420" y="1751"/>
                  </a:lnTo>
                  <a:lnTo>
                    <a:pt x="2414" y="1730"/>
                  </a:lnTo>
                  <a:lnTo>
                    <a:pt x="2404" y="1710"/>
                  </a:lnTo>
                  <a:lnTo>
                    <a:pt x="2389" y="1695"/>
                  </a:lnTo>
                  <a:lnTo>
                    <a:pt x="2370" y="1682"/>
                  </a:lnTo>
                  <a:lnTo>
                    <a:pt x="2352" y="1674"/>
                  </a:lnTo>
                  <a:lnTo>
                    <a:pt x="2334" y="1672"/>
                  </a:lnTo>
                  <a:close/>
                  <a:moveTo>
                    <a:pt x="2097" y="1449"/>
                  </a:moveTo>
                  <a:lnTo>
                    <a:pt x="2121" y="1451"/>
                  </a:lnTo>
                  <a:lnTo>
                    <a:pt x="2149" y="1457"/>
                  </a:lnTo>
                  <a:lnTo>
                    <a:pt x="2178" y="1470"/>
                  </a:lnTo>
                  <a:lnTo>
                    <a:pt x="2191" y="1477"/>
                  </a:lnTo>
                  <a:lnTo>
                    <a:pt x="2157" y="1591"/>
                  </a:lnTo>
                  <a:lnTo>
                    <a:pt x="2147" y="1586"/>
                  </a:lnTo>
                  <a:lnTo>
                    <a:pt x="2128" y="1580"/>
                  </a:lnTo>
                  <a:lnTo>
                    <a:pt x="2111" y="1580"/>
                  </a:lnTo>
                  <a:lnTo>
                    <a:pt x="2096" y="1587"/>
                  </a:lnTo>
                  <a:lnTo>
                    <a:pt x="2082" y="1602"/>
                  </a:lnTo>
                  <a:lnTo>
                    <a:pt x="2069" y="1624"/>
                  </a:lnTo>
                  <a:lnTo>
                    <a:pt x="2059" y="1653"/>
                  </a:lnTo>
                  <a:lnTo>
                    <a:pt x="2053" y="1670"/>
                  </a:lnTo>
                  <a:lnTo>
                    <a:pt x="2187" y="1739"/>
                  </a:lnTo>
                  <a:lnTo>
                    <a:pt x="2195" y="1714"/>
                  </a:lnTo>
                  <a:lnTo>
                    <a:pt x="2213" y="1666"/>
                  </a:lnTo>
                  <a:lnTo>
                    <a:pt x="2230" y="1626"/>
                  </a:lnTo>
                  <a:lnTo>
                    <a:pt x="2248" y="1594"/>
                  </a:lnTo>
                  <a:lnTo>
                    <a:pt x="2265" y="1570"/>
                  </a:lnTo>
                  <a:lnTo>
                    <a:pt x="2282" y="1553"/>
                  </a:lnTo>
                  <a:lnTo>
                    <a:pt x="2301" y="1544"/>
                  </a:lnTo>
                  <a:lnTo>
                    <a:pt x="2323" y="1540"/>
                  </a:lnTo>
                  <a:lnTo>
                    <a:pt x="2348" y="1541"/>
                  </a:lnTo>
                  <a:lnTo>
                    <a:pt x="2375" y="1549"/>
                  </a:lnTo>
                  <a:lnTo>
                    <a:pt x="2404" y="1562"/>
                  </a:lnTo>
                  <a:lnTo>
                    <a:pt x="2435" y="1581"/>
                  </a:lnTo>
                  <a:lnTo>
                    <a:pt x="2461" y="1601"/>
                  </a:lnTo>
                  <a:lnTo>
                    <a:pt x="2482" y="1623"/>
                  </a:lnTo>
                  <a:lnTo>
                    <a:pt x="2497" y="1647"/>
                  </a:lnTo>
                  <a:lnTo>
                    <a:pt x="2507" y="1673"/>
                  </a:lnTo>
                  <a:lnTo>
                    <a:pt x="2513" y="1702"/>
                  </a:lnTo>
                  <a:lnTo>
                    <a:pt x="2514" y="1736"/>
                  </a:lnTo>
                  <a:lnTo>
                    <a:pt x="2510" y="1774"/>
                  </a:lnTo>
                  <a:lnTo>
                    <a:pt x="2502" y="1818"/>
                  </a:lnTo>
                  <a:lnTo>
                    <a:pt x="2490" y="1865"/>
                  </a:lnTo>
                  <a:lnTo>
                    <a:pt x="2483" y="1890"/>
                  </a:lnTo>
                  <a:lnTo>
                    <a:pt x="2542" y="1920"/>
                  </a:lnTo>
                  <a:lnTo>
                    <a:pt x="2519" y="1999"/>
                  </a:lnTo>
                  <a:lnTo>
                    <a:pt x="2459" y="1969"/>
                  </a:lnTo>
                  <a:lnTo>
                    <a:pt x="2453" y="1992"/>
                  </a:lnTo>
                  <a:lnTo>
                    <a:pt x="2437" y="2038"/>
                  </a:lnTo>
                  <a:lnTo>
                    <a:pt x="2421" y="2077"/>
                  </a:lnTo>
                  <a:lnTo>
                    <a:pt x="2405" y="2109"/>
                  </a:lnTo>
                  <a:lnTo>
                    <a:pt x="2387" y="2134"/>
                  </a:lnTo>
                  <a:lnTo>
                    <a:pt x="2368" y="2151"/>
                  </a:lnTo>
                  <a:lnTo>
                    <a:pt x="2348" y="2161"/>
                  </a:lnTo>
                  <a:lnTo>
                    <a:pt x="2324" y="2165"/>
                  </a:lnTo>
                  <a:lnTo>
                    <a:pt x="2298" y="2164"/>
                  </a:lnTo>
                  <a:lnTo>
                    <a:pt x="2270" y="2156"/>
                  </a:lnTo>
                  <a:lnTo>
                    <a:pt x="2240" y="2143"/>
                  </a:lnTo>
                  <a:lnTo>
                    <a:pt x="2222" y="2134"/>
                  </a:lnTo>
                  <a:lnTo>
                    <a:pt x="2256" y="2015"/>
                  </a:lnTo>
                  <a:lnTo>
                    <a:pt x="2266" y="2021"/>
                  </a:lnTo>
                  <a:lnTo>
                    <a:pt x="2288" y="2031"/>
                  </a:lnTo>
                  <a:lnTo>
                    <a:pt x="2307" y="2036"/>
                  </a:lnTo>
                  <a:lnTo>
                    <a:pt x="2323" y="2036"/>
                  </a:lnTo>
                  <a:lnTo>
                    <a:pt x="2335" y="2032"/>
                  </a:lnTo>
                  <a:lnTo>
                    <a:pt x="2345" y="2022"/>
                  </a:lnTo>
                  <a:lnTo>
                    <a:pt x="2356" y="2005"/>
                  </a:lnTo>
                  <a:lnTo>
                    <a:pt x="2367" y="1980"/>
                  </a:lnTo>
                  <a:lnTo>
                    <a:pt x="2377" y="1948"/>
                  </a:lnTo>
                  <a:lnTo>
                    <a:pt x="2383" y="1931"/>
                  </a:lnTo>
                  <a:lnTo>
                    <a:pt x="2238" y="1856"/>
                  </a:lnTo>
                  <a:lnTo>
                    <a:pt x="2221" y="1909"/>
                  </a:lnTo>
                  <a:lnTo>
                    <a:pt x="2204" y="1951"/>
                  </a:lnTo>
                  <a:lnTo>
                    <a:pt x="2187" y="1986"/>
                  </a:lnTo>
                  <a:lnTo>
                    <a:pt x="2169" y="2013"/>
                  </a:lnTo>
                  <a:lnTo>
                    <a:pt x="2151" y="2031"/>
                  </a:lnTo>
                  <a:lnTo>
                    <a:pt x="2135" y="2040"/>
                  </a:lnTo>
                  <a:lnTo>
                    <a:pt x="2117" y="2046"/>
                  </a:lnTo>
                  <a:lnTo>
                    <a:pt x="2096" y="2047"/>
                  </a:lnTo>
                  <a:lnTo>
                    <a:pt x="2073" y="2043"/>
                  </a:lnTo>
                  <a:lnTo>
                    <a:pt x="2048" y="2035"/>
                  </a:lnTo>
                  <a:lnTo>
                    <a:pt x="2021" y="2023"/>
                  </a:lnTo>
                  <a:lnTo>
                    <a:pt x="1991" y="2006"/>
                  </a:lnTo>
                  <a:lnTo>
                    <a:pt x="1966" y="1986"/>
                  </a:lnTo>
                  <a:lnTo>
                    <a:pt x="1947" y="1964"/>
                  </a:lnTo>
                  <a:lnTo>
                    <a:pt x="1933" y="1940"/>
                  </a:lnTo>
                  <a:lnTo>
                    <a:pt x="1925" y="1915"/>
                  </a:lnTo>
                  <a:lnTo>
                    <a:pt x="1921" y="1890"/>
                  </a:lnTo>
                  <a:lnTo>
                    <a:pt x="1921" y="1863"/>
                  </a:lnTo>
                  <a:lnTo>
                    <a:pt x="1923" y="1831"/>
                  </a:lnTo>
                  <a:lnTo>
                    <a:pt x="1929" y="1794"/>
                  </a:lnTo>
                  <a:lnTo>
                    <a:pt x="1938" y="1755"/>
                  </a:lnTo>
                  <a:lnTo>
                    <a:pt x="1950" y="1710"/>
                  </a:lnTo>
                  <a:lnTo>
                    <a:pt x="1899" y="1684"/>
                  </a:lnTo>
                  <a:lnTo>
                    <a:pt x="1922" y="1605"/>
                  </a:lnTo>
                  <a:lnTo>
                    <a:pt x="1974" y="1631"/>
                  </a:lnTo>
                  <a:lnTo>
                    <a:pt x="1989" y="1581"/>
                  </a:lnTo>
                  <a:lnTo>
                    <a:pt x="2006" y="1540"/>
                  </a:lnTo>
                  <a:lnTo>
                    <a:pt x="2022" y="1507"/>
                  </a:lnTo>
                  <a:lnTo>
                    <a:pt x="2039" y="1482"/>
                  </a:lnTo>
                  <a:lnTo>
                    <a:pt x="2056" y="1464"/>
                  </a:lnTo>
                  <a:lnTo>
                    <a:pt x="2076" y="1453"/>
                  </a:lnTo>
                  <a:lnTo>
                    <a:pt x="2097" y="1449"/>
                  </a:lnTo>
                  <a:close/>
                  <a:moveTo>
                    <a:pt x="2231" y="1252"/>
                  </a:moveTo>
                  <a:lnTo>
                    <a:pt x="2188" y="1252"/>
                  </a:lnTo>
                  <a:lnTo>
                    <a:pt x="2145" y="1257"/>
                  </a:lnTo>
                  <a:lnTo>
                    <a:pt x="2103" y="1269"/>
                  </a:lnTo>
                  <a:lnTo>
                    <a:pt x="2062" y="1286"/>
                  </a:lnTo>
                  <a:lnTo>
                    <a:pt x="2023" y="1308"/>
                  </a:lnTo>
                  <a:lnTo>
                    <a:pt x="1986" y="1336"/>
                  </a:lnTo>
                  <a:lnTo>
                    <a:pt x="1951" y="1369"/>
                  </a:lnTo>
                  <a:lnTo>
                    <a:pt x="1919" y="1406"/>
                  </a:lnTo>
                  <a:lnTo>
                    <a:pt x="1890" y="1448"/>
                  </a:lnTo>
                  <a:lnTo>
                    <a:pt x="1864" y="1494"/>
                  </a:lnTo>
                  <a:lnTo>
                    <a:pt x="1842" y="1544"/>
                  </a:lnTo>
                  <a:lnTo>
                    <a:pt x="1823" y="1598"/>
                  </a:lnTo>
                  <a:lnTo>
                    <a:pt x="1809" y="1655"/>
                  </a:lnTo>
                  <a:lnTo>
                    <a:pt x="1800" y="1713"/>
                  </a:lnTo>
                  <a:lnTo>
                    <a:pt x="1795" y="1769"/>
                  </a:lnTo>
                  <a:lnTo>
                    <a:pt x="1795" y="1826"/>
                  </a:lnTo>
                  <a:lnTo>
                    <a:pt x="1800" y="1882"/>
                  </a:lnTo>
                  <a:lnTo>
                    <a:pt x="1809" y="1936"/>
                  </a:lnTo>
                  <a:lnTo>
                    <a:pt x="1822" y="1990"/>
                  </a:lnTo>
                  <a:lnTo>
                    <a:pt x="1839" y="2042"/>
                  </a:lnTo>
                  <a:lnTo>
                    <a:pt x="1860" y="2090"/>
                  </a:lnTo>
                  <a:lnTo>
                    <a:pt x="1884" y="2135"/>
                  </a:lnTo>
                  <a:lnTo>
                    <a:pt x="1913" y="2177"/>
                  </a:lnTo>
                  <a:lnTo>
                    <a:pt x="1945" y="2217"/>
                  </a:lnTo>
                  <a:lnTo>
                    <a:pt x="1980" y="2251"/>
                  </a:lnTo>
                  <a:lnTo>
                    <a:pt x="2018" y="2280"/>
                  </a:lnTo>
                  <a:lnTo>
                    <a:pt x="2059" y="2305"/>
                  </a:lnTo>
                  <a:lnTo>
                    <a:pt x="2103" y="2323"/>
                  </a:lnTo>
                  <a:lnTo>
                    <a:pt x="2146" y="2335"/>
                  </a:lnTo>
                  <a:lnTo>
                    <a:pt x="2190" y="2342"/>
                  </a:lnTo>
                  <a:lnTo>
                    <a:pt x="2233" y="2340"/>
                  </a:lnTo>
                  <a:lnTo>
                    <a:pt x="2276" y="2335"/>
                  </a:lnTo>
                  <a:lnTo>
                    <a:pt x="2317" y="2323"/>
                  </a:lnTo>
                  <a:lnTo>
                    <a:pt x="2359" y="2306"/>
                  </a:lnTo>
                  <a:lnTo>
                    <a:pt x="2397" y="2284"/>
                  </a:lnTo>
                  <a:lnTo>
                    <a:pt x="2434" y="2256"/>
                  </a:lnTo>
                  <a:lnTo>
                    <a:pt x="2469" y="2223"/>
                  </a:lnTo>
                  <a:lnTo>
                    <a:pt x="2501" y="2186"/>
                  </a:lnTo>
                  <a:lnTo>
                    <a:pt x="2530" y="2144"/>
                  </a:lnTo>
                  <a:lnTo>
                    <a:pt x="2556" y="2098"/>
                  </a:lnTo>
                  <a:lnTo>
                    <a:pt x="2579" y="2048"/>
                  </a:lnTo>
                  <a:lnTo>
                    <a:pt x="2598" y="1994"/>
                  </a:lnTo>
                  <a:lnTo>
                    <a:pt x="2612" y="1938"/>
                  </a:lnTo>
                  <a:lnTo>
                    <a:pt x="2621" y="1880"/>
                  </a:lnTo>
                  <a:lnTo>
                    <a:pt x="2626" y="1823"/>
                  </a:lnTo>
                  <a:lnTo>
                    <a:pt x="2626" y="1766"/>
                  </a:lnTo>
                  <a:lnTo>
                    <a:pt x="2620" y="1710"/>
                  </a:lnTo>
                  <a:lnTo>
                    <a:pt x="2612" y="1656"/>
                  </a:lnTo>
                  <a:lnTo>
                    <a:pt x="2598" y="1602"/>
                  </a:lnTo>
                  <a:lnTo>
                    <a:pt x="2581" y="1552"/>
                  </a:lnTo>
                  <a:lnTo>
                    <a:pt x="2560" y="1503"/>
                  </a:lnTo>
                  <a:lnTo>
                    <a:pt x="2536" y="1457"/>
                  </a:lnTo>
                  <a:lnTo>
                    <a:pt x="2508" y="1415"/>
                  </a:lnTo>
                  <a:lnTo>
                    <a:pt x="2476" y="1377"/>
                  </a:lnTo>
                  <a:lnTo>
                    <a:pt x="2441" y="1343"/>
                  </a:lnTo>
                  <a:lnTo>
                    <a:pt x="2403" y="1312"/>
                  </a:lnTo>
                  <a:lnTo>
                    <a:pt x="2361" y="1289"/>
                  </a:lnTo>
                  <a:lnTo>
                    <a:pt x="2317" y="1269"/>
                  </a:lnTo>
                  <a:lnTo>
                    <a:pt x="2274" y="1257"/>
                  </a:lnTo>
                  <a:lnTo>
                    <a:pt x="2231" y="1252"/>
                  </a:lnTo>
                  <a:close/>
                  <a:moveTo>
                    <a:pt x="2094" y="775"/>
                  </a:moveTo>
                  <a:lnTo>
                    <a:pt x="2093" y="775"/>
                  </a:lnTo>
                  <a:lnTo>
                    <a:pt x="1213" y="775"/>
                  </a:lnTo>
                  <a:lnTo>
                    <a:pt x="1179" y="779"/>
                  </a:lnTo>
                  <a:lnTo>
                    <a:pt x="1147" y="790"/>
                  </a:lnTo>
                  <a:lnTo>
                    <a:pt x="1117" y="806"/>
                  </a:lnTo>
                  <a:lnTo>
                    <a:pt x="1091" y="827"/>
                  </a:lnTo>
                  <a:lnTo>
                    <a:pt x="1068" y="853"/>
                  </a:lnTo>
                  <a:lnTo>
                    <a:pt x="1049" y="885"/>
                  </a:lnTo>
                  <a:lnTo>
                    <a:pt x="1035" y="918"/>
                  </a:lnTo>
                  <a:lnTo>
                    <a:pt x="1027" y="956"/>
                  </a:lnTo>
                  <a:lnTo>
                    <a:pt x="1024" y="994"/>
                  </a:lnTo>
                  <a:lnTo>
                    <a:pt x="1024" y="1227"/>
                  </a:lnTo>
                  <a:lnTo>
                    <a:pt x="667" y="1222"/>
                  </a:lnTo>
                  <a:lnTo>
                    <a:pt x="667" y="2293"/>
                  </a:lnTo>
                  <a:lnTo>
                    <a:pt x="1024" y="2293"/>
                  </a:lnTo>
                  <a:lnTo>
                    <a:pt x="1024" y="2401"/>
                  </a:lnTo>
                  <a:lnTo>
                    <a:pt x="1027" y="2439"/>
                  </a:lnTo>
                  <a:lnTo>
                    <a:pt x="1035" y="2475"/>
                  </a:lnTo>
                  <a:lnTo>
                    <a:pt x="1049" y="2508"/>
                  </a:lnTo>
                  <a:lnTo>
                    <a:pt x="1068" y="2536"/>
                  </a:lnTo>
                  <a:lnTo>
                    <a:pt x="1091" y="2561"/>
                  </a:lnTo>
                  <a:lnTo>
                    <a:pt x="1117" y="2581"/>
                  </a:lnTo>
                  <a:lnTo>
                    <a:pt x="1147" y="2597"/>
                  </a:lnTo>
                  <a:lnTo>
                    <a:pt x="1179" y="2606"/>
                  </a:lnTo>
                  <a:lnTo>
                    <a:pt x="1213" y="2610"/>
                  </a:lnTo>
                  <a:lnTo>
                    <a:pt x="1318" y="2609"/>
                  </a:lnTo>
                  <a:lnTo>
                    <a:pt x="1684" y="1376"/>
                  </a:lnTo>
                  <a:lnTo>
                    <a:pt x="1649" y="1389"/>
                  </a:lnTo>
                  <a:lnTo>
                    <a:pt x="1612" y="1398"/>
                  </a:lnTo>
                  <a:lnTo>
                    <a:pt x="1575" y="1402"/>
                  </a:lnTo>
                  <a:lnTo>
                    <a:pt x="1538" y="1403"/>
                  </a:lnTo>
                  <a:lnTo>
                    <a:pt x="1243" y="1403"/>
                  </a:lnTo>
                  <a:lnTo>
                    <a:pt x="1220" y="1399"/>
                  </a:lnTo>
                  <a:lnTo>
                    <a:pt x="1200" y="1389"/>
                  </a:lnTo>
                  <a:lnTo>
                    <a:pt x="1183" y="1372"/>
                  </a:lnTo>
                  <a:lnTo>
                    <a:pt x="1171" y="1349"/>
                  </a:lnTo>
                  <a:lnTo>
                    <a:pt x="1162" y="1324"/>
                  </a:lnTo>
                  <a:lnTo>
                    <a:pt x="1159" y="1295"/>
                  </a:lnTo>
                  <a:lnTo>
                    <a:pt x="1162" y="1266"/>
                  </a:lnTo>
                  <a:lnTo>
                    <a:pt x="1171" y="1240"/>
                  </a:lnTo>
                  <a:lnTo>
                    <a:pt x="1183" y="1218"/>
                  </a:lnTo>
                  <a:lnTo>
                    <a:pt x="1200" y="1202"/>
                  </a:lnTo>
                  <a:lnTo>
                    <a:pt x="1220" y="1190"/>
                  </a:lnTo>
                  <a:lnTo>
                    <a:pt x="1243" y="1186"/>
                  </a:lnTo>
                  <a:lnTo>
                    <a:pt x="1538" y="1186"/>
                  </a:lnTo>
                  <a:lnTo>
                    <a:pt x="1568" y="1186"/>
                  </a:lnTo>
                  <a:lnTo>
                    <a:pt x="1592" y="1183"/>
                  </a:lnTo>
                  <a:lnTo>
                    <a:pt x="1610" y="1181"/>
                  </a:lnTo>
                  <a:lnTo>
                    <a:pt x="1625" y="1175"/>
                  </a:lnTo>
                  <a:lnTo>
                    <a:pt x="1635" y="1168"/>
                  </a:lnTo>
                  <a:lnTo>
                    <a:pt x="1641" y="1157"/>
                  </a:lnTo>
                  <a:lnTo>
                    <a:pt x="1645" y="1144"/>
                  </a:lnTo>
                  <a:lnTo>
                    <a:pt x="1647" y="1128"/>
                  </a:lnTo>
                  <a:lnTo>
                    <a:pt x="1648" y="1107"/>
                  </a:lnTo>
                  <a:lnTo>
                    <a:pt x="1648" y="1083"/>
                  </a:lnTo>
                  <a:lnTo>
                    <a:pt x="1651" y="1056"/>
                  </a:lnTo>
                  <a:lnTo>
                    <a:pt x="1659" y="1031"/>
                  </a:lnTo>
                  <a:lnTo>
                    <a:pt x="1671" y="1008"/>
                  </a:lnTo>
                  <a:lnTo>
                    <a:pt x="1687" y="991"/>
                  </a:lnTo>
                  <a:lnTo>
                    <a:pt x="1706" y="979"/>
                  </a:lnTo>
                  <a:lnTo>
                    <a:pt x="1727" y="975"/>
                  </a:lnTo>
                  <a:lnTo>
                    <a:pt x="1742" y="974"/>
                  </a:lnTo>
                  <a:lnTo>
                    <a:pt x="2093" y="974"/>
                  </a:lnTo>
                  <a:lnTo>
                    <a:pt x="2109" y="970"/>
                  </a:lnTo>
                  <a:lnTo>
                    <a:pt x="2123" y="960"/>
                  </a:lnTo>
                  <a:lnTo>
                    <a:pt x="2135" y="944"/>
                  </a:lnTo>
                  <a:lnTo>
                    <a:pt x="2144" y="924"/>
                  </a:lnTo>
                  <a:lnTo>
                    <a:pt x="2150" y="900"/>
                  </a:lnTo>
                  <a:lnTo>
                    <a:pt x="2152" y="874"/>
                  </a:lnTo>
                  <a:lnTo>
                    <a:pt x="2150" y="849"/>
                  </a:lnTo>
                  <a:lnTo>
                    <a:pt x="2144" y="825"/>
                  </a:lnTo>
                  <a:lnTo>
                    <a:pt x="2135" y="806"/>
                  </a:lnTo>
                  <a:lnTo>
                    <a:pt x="2123" y="790"/>
                  </a:lnTo>
                  <a:lnTo>
                    <a:pt x="2109" y="779"/>
                  </a:lnTo>
                  <a:lnTo>
                    <a:pt x="2094" y="775"/>
                  </a:lnTo>
                  <a:close/>
                  <a:moveTo>
                    <a:pt x="2092" y="0"/>
                  </a:moveTo>
                  <a:lnTo>
                    <a:pt x="3223" y="577"/>
                  </a:lnTo>
                  <a:lnTo>
                    <a:pt x="2328" y="3593"/>
                  </a:lnTo>
                  <a:lnTo>
                    <a:pt x="1196" y="3016"/>
                  </a:lnTo>
                  <a:lnTo>
                    <a:pt x="1253" y="2827"/>
                  </a:lnTo>
                  <a:lnTo>
                    <a:pt x="1213" y="2827"/>
                  </a:lnTo>
                  <a:lnTo>
                    <a:pt x="1168" y="2825"/>
                  </a:lnTo>
                  <a:lnTo>
                    <a:pt x="1126" y="2814"/>
                  </a:lnTo>
                  <a:lnTo>
                    <a:pt x="1085" y="2800"/>
                  </a:lnTo>
                  <a:lnTo>
                    <a:pt x="1047" y="2779"/>
                  </a:lnTo>
                  <a:lnTo>
                    <a:pt x="1011" y="2752"/>
                  </a:lnTo>
                  <a:lnTo>
                    <a:pt x="978" y="2721"/>
                  </a:lnTo>
                  <a:lnTo>
                    <a:pt x="948" y="2687"/>
                  </a:lnTo>
                  <a:lnTo>
                    <a:pt x="922" y="2647"/>
                  </a:lnTo>
                  <a:lnTo>
                    <a:pt x="900" y="2605"/>
                  </a:lnTo>
                  <a:lnTo>
                    <a:pt x="882" y="2559"/>
                  </a:lnTo>
                  <a:lnTo>
                    <a:pt x="869" y="2511"/>
                  </a:lnTo>
                  <a:lnTo>
                    <a:pt x="667" y="2511"/>
                  </a:lnTo>
                  <a:lnTo>
                    <a:pt x="667" y="2665"/>
                  </a:lnTo>
                  <a:lnTo>
                    <a:pt x="0" y="2665"/>
                  </a:lnTo>
                  <a:lnTo>
                    <a:pt x="0" y="802"/>
                  </a:lnTo>
                  <a:lnTo>
                    <a:pt x="666" y="802"/>
                  </a:lnTo>
                  <a:lnTo>
                    <a:pt x="666" y="1004"/>
                  </a:lnTo>
                  <a:lnTo>
                    <a:pt x="857" y="1008"/>
                  </a:lnTo>
                  <a:lnTo>
                    <a:pt x="857" y="994"/>
                  </a:lnTo>
                  <a:lnTo>
                    <a:pt x="860" y="940"/>
                  </a:lnTo>
                  <a:lnTo>
                    <a:pt x="868" y="887"/>
                  </a:lnTo>
                  <a:lnTo>
                    <a:pt x="881" y="837"/>
                  </a:lnTo>
                  <a:lnTo>
                    <a:pt x="899" y="790"/>
                  </a:lnTo>
                  <a:lnTo>
                    <a:pt x="921" y="745"/>
                  </a:lnTo>
                  <a:lnTo>
                    <a:pt x="947" y="706"/>
                  </a:lnTo>
                  <a:lnTo>
                    <a:pt x="977" y="669"/>
                  </a:lnTo>
                  <a:lnTo>
                    <a:pt x="1010" y="637"/>
                  </a:lnTo>
                  <a:lnTo>
                    <a:pt x="1046" y="609"/>
                  </a:lnTo>
                  <a:lnTo>
                    <a:pt x="1085" y="588"/>
                  </a:lnTo>
                  <a:lnTo>
                    <a:pt x="1125" y="571"/>
                  </a:lnTo>
                  <a:lnTo>
                    <a:pt x="1168" y="562"/>
                  </a:lnTo>
                  <a:lnTo>
                    <a:pt x="1213" y="558"/>
                  </a:lnTo>
                  <a:lnTo>
                    <a:pt x="1745" y="558"/>
                  </a:lnTo>
                  <a:lnTo>
                    <a:pt x="1745" y="558"/>
                  </a:lnTo>
                  <a:lnTo>
                    <a:pt x="1746" y="558"/>
                  </a:lnTo>
                  <a:lnTo>
                    <a:pt x="1926" y="558"/>
                  </a:lnTo>
                  <a:lnTo>
                    <a:pt x="209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040034" y="1908395"/>
            <a:ext cx="2019421" cy="646331"/>
            <a:chOff x="5848131" y="1840303"/>
            <a:chExt cx="2019421" cy="646331"/>
          </a:xfrm>
        </p:grpSpPr>
        <p:sp>
          <p:nvSpPr>
            <p:cNvPr id="34" name="Rectangle 33"/>
            <p:cNvSpPr/>
            <p:nvPr/>
          </p:nvSpPr>
          <p:spPr>
            <a:xfrm>
              <a:off x="6373632" y="1840303"/>
              <a:ext cx="14939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grpSp>
          <p:nvGrpSpPr>
            <p:cNvPr id="52" name="Group 15"/>
            <p:cNvGrpSpPr>
              <a:grpSpLocks noChangeAspect="1"/>
            </p:cNvGrpSpPr>
            <p:nvPr/>
          </p:nvGrpSpPr>
          <p:grpSpPr bwMode="auto">
            <a:xfrm>
              <a:off x="5848131" y="2025358"/>
              <a:ext cx="443724" cy="276220"/>
              <a:chOff x="3301" y="424"/>
              <a:chExt cx="1102" cy="686"/>
            </a:xfrm>
            <a:solidFill>
              <a:schemeClr val="bg1"/>
            </a:solidFill>
          </p:grpSpPr>
          <p:sp>
            <p:nvSpPr>
              <p:cNvPr id="55" name="Freeform 17"/>
              <p:cNvSpPr>
                <a:spLocks/>
              </p:cNvSpPr>
              <p:nvPr/>
            </p:nvSpPr>
            <p:spPr bwMode="auto">
              <a:xfrm>
                <a:off x="3541" y="723"/>
                <a:ext cx="625" cy="256"/>
              </a:xfrm>
              <a:custGeom>
                <a:avLst/>
                <a:gdLst>
                  <a:gd name="T0" fmla="*/ 990 w 1875"/>
                  <a:gd name="T1" fmla="*/ 1 h 770"/>
                  <a:gd name="T2" fmla="*/ 1106 w 1875"/>
                  <a:gd name="T3" fmla="*/ 11 h 770"/>
                  <a:gd name="T4" fmla="*/ 1221 w 1875"/>
                  <a:gd name="T5" fmla="*/ 28 h 770"/>
                  <a:gd name="T6" fmla="*/ 1332 w 1875"/>
                  <a:gd name="T7" fmla="*/ 52 h 770"/>
                  <a:gd name="T8" fmla="*/ 1436 w 1875"/>
                  <a:gd name="T9" fmla="*/ 79 h 770"/>
                  <a:gd name="T10" fmla="*/ 1534 w 1875"/>
                  <a:gd name="T11" fmla="*/ 109 h 770"/>
                  <a:gd name="T12" fmla="*/ 1623 w 1875"/>
                  <a:gd name="T13" fmla="*/ 141 h 770"/>
                  <a:gd name="T14" fmla="*/ 1700 w 1875"/>
                  <a:gd name="T15" fmla="*/ 170 h 770"/>
                  <a:gd name="T16" fmla="*/ 1766 w 1875"/>
                  <a:gd name="T17" fmla="*/ 198 h 770"/>
                  <a:gd name="T18" fmla="*/ 1817 w 1875"/>
                  <a:gd name="T19" fmla="*/ 221 h 770"/>
                  <a:gd name="T20" fmla="*/ 1854 w 1875"/>
                  <a:gd name="T21" fmla="*/ 239 h 770"/>
                  <a:gd name="T22" fmla="*/ 1872 w 1875"/>
                  <a:gd name="T23" fmla="*/ 248 h 770"/>
                  <a:gd name="T24" fmla="*/ 1875 w 1875"/>
                  <a:gd name="T25" fmla="*/ 770 h 770"/>
                  <a:gd name="T26" fmla="*/ 1864 w 1875"/>
                  <a:gd name="T27" fmla="*/ 766 h 770"/>
                  <a:gd name="T28" fmla="*/ 1833 w 1875"/>
                  <a:gd name="T29" fmla="*/ 754 h 770"/>
                  <a:gd name="T30" fmla="*/ 1784 w 1875"/>
                  <a:gd name="T31" fmla="*/ 735 h 770"/>
                  <a:gd name="T32" fmla="*/ 1719 w 1875"/>
                  <a:gd name="T33" fmla="*/ 713 h 770"/>
                  <a:gd name="T34" fmla="*/ 1639 w 1875"/>
                  <a:gd name="T35" fmla="*/ 688 h 770"/>
                  <a:gd name="T36" fmla="*/ 1548 w 1875"/>
                  <a:gd name="T37" fmla="*/ 661 h 770"/>
                  <a:gd name="T38" fmla="*/ 1448 w 1875"/>
                  <a:gd name="T39" fmla="*/ 634 h 770"/>
                  <a:gd name="T40" fmla="*/ 1340 w 1875"/>
                  <a:gd name="T41" fmla="*/ 610 h 770"/>
                  <a:gd name="T42" fmla="*/ 1228 w 1875"/>
                  <a:gd name="T43" fmla="*/ 590 h 770"/>
                  <a:gd name="T44" fmla="*/ 1112 w 1875"/>
                  <a:gd name="T45" fmla="*/ 575 h 770"/>
                  <a:gd name="T46" fmla="*/ 996 w 1875"/>
                  <a:gd name="T47" fmla="*/ 566 h 770"/>
                  <a:gd name="T48" fmla="*/ 880 w 1875"/>
                  <a:gd name="T49" fmla="*/ 566 h 770"/>
                  <a:gd name="T50" fmla="*/ 763 w 1875"/>
                  <a:gd name="T51" fmla="*/ 575 h 770"/>
                  <a:gd name="T52" fmla="*/ 647 w 1875"/>
                  <a:gd name="T53" fmla="*/ 590 h 770"/>
                  <a:gd name="T54" fmla="*/ 535 w 1875"/>
                  <a:gd name="T55" fmla="*/ 610 h 770"/>
                  <a:gd name="T56" fmla="*/ 427 w 1875"/>
                  <a:gd name="T57" fmla="*/ 634 h 770"/>
                  <a:gd name="T58" fmla="*/ 327 w 1875"/>
                  <a:gd name="T59" fmla="*/ 661 h 770"/>
                  <a:gd name="T60" fmla="*/ 236 w 1875"/>
                  <a:gd name="T61" fmla="*/ 688 h 770"/>
                  <a:gd name="T62" fmla="*/ 157 w 1875"/>
                  <a:gd name="T63" fmla="*/ 713 h 770"/>
                  <a:gd name="T64" fmla="*/ 91 w 1875"/>
                  <a:gd name="T65" fmla="*/ 735 h 770"/>
                  <a:gd name="T66" fmla="*/ 42 w 1875"/>
                  <a:gd name="T67" fmla="*/ 754 h 770"/>
                  <a:gd name="T68" fmla="*/ 11 w 1875"/>
                  <a:gd name="T69" fmla="*/ 766 h 770"/>
                  <a:gd name="T70" fmla="*/ 0 w 1875"/>
                  <a:gd name="T71" fmla="*/ 770 h 770"/>
                  <a:gd name="T72" fmla="*/ 2 w 1875"/>
                  <a:gd name="T73" fmla="*/ 255 h 770"/>
                  <a:gd name="T74" fmla="*/ 22 w 1875"/>
                  <a:gd name="T75" fmla="*/ 245 h 770"/>
                  <a:gd name="T76" fmla="*/ 60 w 1875"/>
                  <a:gd name="T77" fmla="*/ 225 h 770"/>
                  <a:gd name="T78" fmla="*/ 115 w 1875"/>
                  <a:gd name="T79" fmla="*/ 200 h 770"/>
                  <a:gd name="T80" fmla="*/ 184 w 1875"/>
                  <a:gd name="T81" fmla="*/ 170 h 770"/>
                  <a:gd name="T82" fmla="*/ 266 w 1875"/>
                  <a:gd name="T83" fmla="*/ 136 h 770"/>
                  <a:gd name="T84" fmla="*/ 359 w 1875"/>
                  <a:gd name="T85" fmla="*/ 103 h 770"/>
                  <a:gd name="T86" fmla="*/ 462 w 1875"/>
                  <a:gd name="T87" fmla="*/ 72 h 770"/>
                  <a:gd name="T88" fmla="*/ 572 w 1875"/>
                  <a:gd name="T89" fmla="*/ 44 h 770"/>
                  <a:gd name="T90" fmla="*/ 688 w 1875"/>
                  <a:gd name="T91" fmla="*/ 20 h 770"/>
                  <a:gd name="T92" fmla="*/ 808 w 1875"/>
                  <a:gd name="T93" fmla="*/ 5 h 770"/>
                  <a:gd name="T94" fmla="*/ 930 w 1875"/>
                  <a:gd name="T95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75" h="770">
                    <a:moveTo>
                      <a:pt x="930" y="0"/>
                    </a:moveTo>
                    <a:lnTo>
                      <a:pt x="990" y="1"/>
                    </a:lnTo>
                    <a:lnTo>
                      <a:pt x="1048" y="5"/>
                    </a:lnTo>
                    <a:lnTo>
                      <a:pt x="1106" y="11"/>
                    </a:lnTo>
                    <a:lnTo>
                      <a:pt x="1164" y="18"/>
                    </a:lnTo>
                    <a:lnTo>
                      <a:pt x="1221" y="28"/>
                    </a:lnTo>
                    <a:lnTo>
                      <a:pt x="1277" y="39"/>
                    </a:lnTo>
                    <a:lnTo>
                      <a:pt x="1332" y="52"/>
                    </a:lnTo>
                    <a:lnTo>
                      <a:pt x="1385" y="65"/>
                    </a:lnTo>
                    <a:lnTo>
                      <a:pt x="1436" y="79"/>
                    </a:lnTo>
                    <a:lnTo>
                      <a:pt x="1486" y="94"/>
                    </a:lnTo>
                    <a:lnTo>
                      <a:pt x="1534" y="109"/>
                    </a:lnTo>
                    <a:lnTo>
                      <a:pt x="1579" y="124"/>
                    </a:lnTo>
                    <a:lnTo>
                      <a:pt x="1623" y="141"/>
                    </a:lnTo>
                    <a:lnTo>
                      <a:pt x="1663" y="156"/>
                    </a:lnTo>
                    <a:lnTo>
                      <a:pt x="1700" y="170"/>
                    </a:lnTo>
                    <a:lnTo>
                      <a:pt x="1735" y="185"/>
                    </a:lnTo>
                    <a:lnTo>
                      <a:pt x="1766" y="198"/>
                    </a:lnTo>
                    <a:lnTo>
                      <a:pt x="1794" y="210"/>
                    </a:lnTo>
                    <a:lnTo>
                      <a:pt x="1817" y="221"/>
                    </a:lnTo>
                    <a:lnTo>
                      <a:pt x="1838" y="230"/>
                    </a:lnTo>
                    <a:lnTo>
                      <a:pt x="1854" y="239"/>
                    </a:lnTo>
                    <a:lnTo>
                      <a:pt x="1865" y="245"/>
                    </a:lnTo>
                    <a:lnTo>
                      <a:pt x="1872" y="248"/>
                    </a:lnTo>
                    <a:lnTo>
                      <a:pt x="1875" y="249"/>
                    </a:lnTo>
                    <a:lnTo>
                      <a:pt x="1875" y="770"/>
                    </a:lnTo>
                    <a:lnTo>
                      <a:pt x="1872" y="769"/>
                    </a:lnTo>
                    <a:lnTo>
                      <a:pt x="1864" y="766"/>
                    </a:lnTo>
                    <a:lnTo>
                      <a:pt x="1851" y="761"/>
                    </a:lnTo>
                    <a:lnTo>
                      <a:pt x="1833" y="754"/>
                    </a:lnTo>
                    <a:lnTo>
                      <a:pt x="1810" y="746"/>
                    </a:lnTo>
                    <a:lnTo>
                      <a:pt x="1784" y="735"/>
                    </a:lnTo>
                    <a:lnTo>
                      <a:pt x="1753" y="724"/>
                    </a:lnTo>
                    <a:lnTo>
                      <a:pt x="1719" y="713"/>
                    </a:lnTo>
                    <a:lnTo>
                      <a:pt x="1680" y="700"/>
                    </a:lnTo>
                    <a:lnTo>
                      <a:pt x="1639" y="688"/>
                    </a:lnTo>
                    <a:lnTo>
                      <a:pt x="1594" y="675"/>
                    </a:lnTo>
                    <a:lnTo>
                      <a:pt x="1548" y="661"/>
                    </a:lnTo>
                    <a:lnTo>
                      <a:pt x="1499" y="648"/>
                    </a:lnTo>
                    <a:lnTo>
                      <a:pt x="1448" y="634"/>
                    </a:lnTo>
                    <a:lnTo>
                      <a:pt x="1395" y="622"/>
                    </a:lnTo>
                    <a:lnTo>
                      <a:pt x="1340" y="610"/>
                    </a:lnTo>
                    <a:lnTo>
                      <a:pt x="1284" y="600"/>
                    </a:lnTo>
                    <a:lnTo>
                      <a:pt x="1228" y="590"/>
                    </a:lnTo>
                    <a:lnTo>
                      <a:pt x="1170" y="582"/>
                    </a:lnTo>
                    <a:lnTo>
                      <a:pt x="1112" y="575"/>
                    </a:lnTo>
                    <a:lnTo>
                      <a:pt x="1054" y="570"/>
                    </a:lnTo>
                    <a:lnTo>
                      <a:pt x="996" y="566"/>
                    </a:lnTo>
                    <a:lnTo>
                      <a:pt x="938" y="565"/>
                    </a:lnTo>
                    <a:lnTo>
                      <a:pt x="880" y="566"/>
                    </a:lnTo>
                    <a:lnTo>
                      <a:pt x="822" y="570"/>
                    </a:lnTo>
                    <a:lnTo>
                      <a:pt x="763" y="575"/>
                    </a:lnTo>
                    <a:lnTo>
                      <a:pt x="705" y="582"/>
                    </a:lnTo>
                    <a:lnTo>
                      <a:pt x="647" y="590"/>
                    </a:lnTo>
                    <a:lnTo>
                      <a:pt x="591" y="600"/>
                    </a:lnTo>
                    <a:lnTo>
                      <a:pt x="535" y="610"/>
                    </a:lnTo>
                    <a:lnTo>
                      <a:pt x="480" y="622"/>
                    </a:lnTo>
                    <a:lnTo>
                      <a:pt x="427" y="634"/>
                    </a:lnTo>
                    <a:lnTo>
                      <a:pt x="377" y="648"/>
                    </a:lnTo>
                    <a:lnTo>
                      <a:pt x="327" y="661"/>
                    </a:lnTo>
                    <a:lnTo>
                      <a:pt x="280" y="675"/>
                    </a:lnTo>
                    <a:lnTo>
                      <a:pt x="236" y="688"/>
                    </a:lnTo>
                    <a:lnTo>
                      <a:pt x="195" y="700"/>
                    </a:lnTo>
                    <a:lnTo>
                      <a:pt x="157" y="713"/>
                    </a:lnTo>
                    <a:lnTo>
                      <a:pt x="122" y="724"/>
                    </a:lnTo>
                    <a:lnTo>
                      <a:pt x="91" y="735"/>
                    </a:lnTo>
                    <a:lnTo>
                      <a:pt x="65" y="746"/>
                    </a:lnTo>
                    <a:lnTo>
                      <a:pt x="42" y="754"/>
                    </a:lnTo>
                    <a:lnTo>
                      <a:pt x="24" y="761"/>
                    </a:lnTo>
                    <a:lnTo>
                      <a:pt x="11" y="766"/>
                    </a:lnTo>
                    <a:lnTo>
                      <a:pt x="3" y="769"/>
                    </a:lnTo>
                    <a:lnTo>
                      <a:pt x="0" y="770"/>
                    </a:lnTo>
                    <a:lnTo>
                      <a:pt x="0" y="257"/>
                    </a:lnTo>
                    <a:lnTo>
                      <a:pt x="2" y="255"/>
                    </a:lnTo>
                    <a:lnTo>
                      <a:pt x="10" y="251"/>
                    </a:lnTo>
                    <a:lnTo>
                      <a:pt x="22" y="245"/>
                    </a:lnTo>
                    <a:lnTo>
                      <a:pt x="40" y="235"/>
                    </a:lnTo>
                    <a:lnTo>
                      <a:pt x="60" y="225"/>
                    </a:lnTo>
                    <a:lnTo>
                      <a:pt x="85" y="213"/>
                    </a:lnTo>
                    <a:lnTo>
                      <a:pt x="115" y="200"/>
                    </a:lnTo>
                    <a:lnTo>
                      <a:pt x="147" y="185"/>
                    </a:lnTo>
                    <a:lnTo>
                      <a:pt x="184" y="170"/>
                    </a:lnTo>
                    <a:lnTo>
                      <a:pt x="224" y="154"/>
                    </a:lnTo>
                    <a:lnTo>
                      <a:pt x="266" y="136"/>
                    </a:lnTo>
                    <a:lnTo>
                      <a:pt x="311" y="120"/>
                    </a:lnTo>
                    <a:lnTo>
                      <a:pt x="359" y="103"/>
                    </a:lnTo>
                    <a:lnTo>
                      <a:pt x="409" y="87"/>
                    </a:lnTo>
                    <a:lnTo>
                      <a:pt x="462" y="72"/>
                    </a:lnTo>
                    <a:lnTo>
                      <a:pt x="516" y="57"/>
                    </a:lnTo>
                    <a:lnTo>
                      <a:pt x="572" y="44"/>
                    </a:lnTo>
                    <a:lnTo>
                      <a:pt x="629" y="31"/>
                    </a:lnTo>
                    <a:lnTo>
                      <a:pt x="688" y="20"/>
                    </a:lnTo>
                    <a:lnTo>
                      <a:pt x="747" y="12"/>
                    </a:lnTo>
                    <a:lnTo>
                      <a:pt x="808" y="5"/>
                    </a:lnTo>
                    <a:lnTo>
                      <a:pt x="869" y="1"/>
                    </a:lnTo>
                    <a:lnTo>
                      <a:pt x="9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8"/>
              <p:cNvSpPr>
                <a:spLocks noEditPoints="1"/>
              </p:cNvSpPr>
              <p:nvPr/>
            </p:nvSpPr>
            <p:spPr bwMode="auto">
              <a:xfrm>
                <a:off x="3301" y="424"/>
                <a:ext cx="1102" cy="686"/>
              </a:xfrm>
              <a:custGeom>
                <a:avLst/>
                <a:gdLst>
                  <a:gd name="T0" fmla="*/ 2966 w 3307"/>
                  <a:gd name="T1" fmla="*/ 873 h 2058"/>
                  <a:gd name="T2" fmla="*/ 2930 w 3307"/>
                  <a:gd name="T3" fmla="*/ 920 h 2058"/>
                  <a:gd name="T4" fmla="*/ 2938 w 3307"/>
                  <a:gd name="T5" fmla="*/ 980 h 2058"/>
                  <a:gd name="T6" fmla="*/ 2985 w 3307"/>
                  <a:gd name="T7" fmla="*/ 1016 h 2058"/>
                  <a:gd name="T8" fmla="*/ 3046 w 3307"/>
                  <a:gd name="T9" fmla="*/ 1008 h 2058"/>
                  <a:gd name="T10" fmla="*/ 3082 w 3307"/>
                  <a:gd name="T11" fmla="*/ 962 h 2058"/>
                  <a:gd name="T12" fmla="*/ 3074 w 3307"/>
                  <a:gd name="T13" fmla="*/ 901 h 2058"/>
                  <a:gd name="T14" fmla="*/ 3027 w 3307"/>
                  <a:gd name="T15" fmla="*/ 865 h 2058"/>
                  <a:gd name="T16" fmla="*/ 2999 w 3307"/>
                  <a:gd name="T17" fmla="*/ 700 h 2058"/>
                  <a:gd name="T18" fmla="*/ 2963 w 3307"/>
                  <a:gd name="T19" fmla="*/ 714 h 2058"/>
                  <a:gd name="T20" fmla="*/ 3039 w 3307"/>
                  <a:gd name="T21" fmla="*/ 782 h 2058"/>
                  <a:gd name="T22" fmla="*/ 3034 w 3307"/>
                  <a:gd name="T23" fmla="*/ 708 h 2058"/>
                  <a:gd name="T24" fmla="*/ 3009 w 3307"/>
                  <a:gd name="T25" fmla="*/ 698 h 2058"/>
                  <a:gd name="T26" fmla="*/ 2853 w 3307"/>
                  <a:gd name="T27" fmla="*/ 669 h 2058"/>
                  <a:gd name="T28" fmla="*/ 2910 w 3307"/>
                  <a:gd name="T29" fmla="*/ 637 h 2058"/>
                  <a:gd name="T30" fmla="*/ 2997 w 3307"/>
                  <a:gd name="T31" fmla="*/ 613 h 2058"/>
                  <a:gd name="T32" fmla="*/ 3057 w 3307"/>
                  <a:gd name="T33" fmla="*/ 617 h 2058"/>
                  <a:gd name="T34" fmla="*/ 3094 w 3307"/>
                  <a:gd name="T35" fmla="*/ 641 h 2058"/>
                  <a:gd name="T36" fmla="*/ 3115 w 3307"/>
                  <a:gd name="T37" fmla="*/ 676 h 2058"/>
                  <a:gd name="T38" fmla="*/ 3123 w 3307"/>
                  <a:gd name="T39" fmla="*/ 715 h 2058"/>
                  <a:gd name="T40" fmla="*/ 3124 w 3307"/>
                  <a:gd name="T41" fmla="*/ 750 h 2058"/>
                  <a:gd name="T42" fmla="*/ 3122 w 3307"/>
                  <a:gd name="T43" fmla="*/ 773 h 2058"/>
                  <a:gd name="T44" fmla="*/ 3121 w 3307"/>
                  <a:gd name="T45" fmla="*/ 827 h 2058"/>
                  <a:gd name="T46" fmla="*/ 3121 w 3307"/>
                  <a:gd name="T47" fmla="*/ 1028 h 2058"/>
                  <a:gd name="T48" fmla="*/ 3243 w 3307"/>
                  <a:gd name="T49" fmla="*/ 2058 h 2058"/>
                  <a:gd name="T50" fmla="*/ 2927 w 3307"/>
                  <a:gd name="T51" fmla="*/ 1799 h 2058"/>
                  <a:gd name="T52" fmla="*/ 2702 w 3307"/>
                  <a:gd name="T53" fmla="*/ 1252 h 2058"/>
                  <a:gd name="T54" fmla="*/ 2692 w 3307"/>
                  <a:gd name="T55" fmla="*/ 1091 h 2058"/>
                  <a:gd name="T56" fmla="*/ 2643 w 3307"/>
                  <a:gd name="T57" fmla="*/ 1067 h 2058"/>
                  <a:gd name="T58" fmla="*/ 2558 w 3307"/>
                  <a:gd name="T59" fmla="*/ 1028 h 2058"/>
                  <a:gd name="T60" fmla="*/ 2441 w 3307"/>
                  <a:gd name="T61" fmla="*/ 982 h 2058"/>
                  <a:gd name="T62" fmla="*/ 2298 w 3307"/>
                  <a:gd name="T63" fmla="*/ 933 h 2058"/>
                  <a:gd name="T64" fmla="*/ 2136 w 3307"/>
                  <a:gd name="T65" fmla="*/ 886 h 2058"/>
                  <a:gd name="T66" fmla="*/ 1960 w 3307"/>
                  <a:gd name="T67" fmla="*/ 848 h 2058"/>
                  <a:gd name="T68" fmla="*/ 1775 w 3307"/>
                  <a:gd name="T69" fmla="*/ 823 h 2058"/>
                  <a:gd name="T70" fmla="*/ 1585 w 3307"/>
                  <a:gd name="T71" fmla="*/ 819 h 2058"/>
                  <a:gd name="T72" fmla="*/ 1400 w 3307"/>
                  <a:gd name="T73" fmla="*/ 839 h 2058"/>
                  <a:gd name="T74" fmla="*/ 1222 w 3307"/>
                  <a:gd name="T75" fmla="*/ 873 h 2058"/>
                  <a:gd name="T76" fmla="*/ 1056 w 3307"/>
                  <a:gd name="T77" fmla="*/ 919 h 2058"/>
                  <a:gd name="T78" fmla="*/ 910 w 3307"/>
                  <a:gd name="T79" fmla="*/ 970 h 2058"/>
                  <a:gd name="T80" fmla="*/ 787 w 3307"/>
                  <a:gd name="T81" fmla="*/ 1019 h 2058"/>
                  <a:gd name="T82" fmla="*/ 692 w 3307"/>
                  <a:gd name="T83" fmla="*/ 1063 h 2058"/>
                  <a:gd name="T84" fmla="*/ 632 w 3307"/>
                  <a:gd name="T85" fmla="*/ 1092 h 2058"/>
                  <a:gd name="T86" fmla="*/ 611 w 3307"/>
                  <a:gd name="T87" fmla="*/ 1104 h 2058"/>
                  <a:gd name="T88" fmla="*/ 1618 w 3307"/>
                  <a:gd name="T89" fmla="*/ 0 h 2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307" h="2058">
                    <a:moveTo>
                      <a:pt x="3006" y="863"/>
                    </a:moveTo>
                    <a:lnTo>
                      <a:pt x="2985" y="865"/>
                    </a:lnTo>
                    <a:lnTo>
                      <a:pt x="2966" y="873"/>
                    </a:lnTo>
                    <a:lnTo>
                      <a:pt x="2951" y="885"/>
                    </a:lnTo>
                    <a:lnTo>
                      <a:pt x="2938" y="901"/>
                    </a:lnTo>
                    <a:lnTo>
                      <a:pt x="2930" y="920"/>
                    </a:lnTo>
                    <a:lnTo>
                      <a:pt x="2927" y="941"/>
                    </a:lnTo>
                    <a:lnTo>
                      <a:pt x="2930" y="962"/>
                    </a:lnTo>
                    <a:lnTo>
                      <a:pt x="2938" y="980"/>
                    </a:lnTo>
                    <a:lnTo>
                      <a:pt x="2951" y="996"/>
                    </a:lnTo>
                    <a:lnTo>
                      <a:pt x="2966" y="1008"/>
                    </a:lnTo>
                    <a:lnTo>
                      <a:pt x="2985" y="1016"/>
                    </a:lnTo>
                    <a:lnTo>
                      <a:pt x="3006" y="1018"/>
                    </a:lnTo>
                    <a:lnTo>
                      <a:pt x="3027" y="1016"/>
                    </a:lnTo>
                    <a:lnTo>
                      <a:pt x="3046" y="1008"/>
                    </a:lnTo>
                    <a:lnTo>
                      <a:pt x="3062" y="996"/>
                    </a:lnTo>
                    <a:lnTo>
                      <a:pt x="3074" y="980"/>
                    </a:lnTo>
                    <a:lnTo>
                      <a:pt x="3082" y="962"/>
                    </a:lnTo>
                    <a:lnTo>
                      <a:pt x="3085" y="941"/>
                    </a:lnTo>
                    <a:lnTo>
                      <a:pt x="3082" y="920"/>
                    </a:lnTo>
                    <a:lnTo>
                      <a:pt x="3074" y="901"/>
                    </a:lnTo>
                    <a:lnTo>
                      <a:pt x="3062" y="885"/>
                    </a:lnTo>
                    <a:lnTo>
                      <a:pt x="3046" y="873"/>
                    </a:lnTo>
                    <a:lnTo>
                      <a:pt x="3027" y="865"/>
                    </a:lnTo>
                    <a:lnTo>
                      <a:pt x="3006" y="863"/>
                    </a:lnTo>
                    <a:close/>
                    <a:moveTo>
                      <a:pt x="3009" y="698"/>
                    </a:moveTo>
                    <a:lnTo>
                      <a:pt x="2999" y="700"/>
                    </a:lnTo>
                    <a:lnTo>
                      <a:pt x="2986" y="703"/>
                    </a:lnTo>
                    <a:lnTo>
                      <a:pt x="2974" y="708"/>
                    </a:lnTo>
                    <a:lnTo>
                      <a:pt x="2963" y="714"/>
                    </a:lnTo>
                    <a:lnTo>
                      <a:pt x="2952" y="721"/>
                    </a:lnTo>
                    <a:lnTo>
                      <a:pt x="2942" y="727"/>
                    </a:lnTo>
                    <a:lnTo>
                      <a:pt x="3039" y="782"/>
                    </a:lnTo>
                    <a:lnTo>
                      <a:pt x="3039" y="734"/>
                    </a:lnTo>
                    <a:lnTo>
                      <a:pt x="3038" y="718"/>
                    </a:lnTo>
                    <a:lnTo>
                      <a:pt x="3034" y="708"/>
                    </a:lnTo>
                    <a:lnTo>
                      <a:pt x="3027" y="702"/>
                    </a:lnTo>
                    <a:lnTo>
                      <a:pt x="3019" y="698"/>
                    </a:lnTo>
                    <a:lnTo>
                      <a:pt x="3009" y="698"/>
                    </a:lnTo>
                    <a:close/>
                    <a:moveTo>
                      <a:pt x="1618" y="0"/>
                    </a:moveTo>
                    <a:lnTo>
                      <a:pt x="2848" y="677"/>
                    </a:lnTo>
                    <a:lnTo>
                      <a:pt x="2853" y="669"/>
                    </a:lnTo>
                    <a:lnTo>
                      <a:pt x="2862" y="661"/>
                    </a:lnTo>
                    <a:lnTo>
                      <a:pt x="2875" y="653"/>
                    </a:lnTo>
                    <a:lnTo>
                      <a:pt x="2910" y="637"/>
                    </a:lnTo>
                    <a:lnTo>
                      <a:pt x="2943" y="625"/>
                    </a:lnTo>
                    <a:lnTo>
                      <a:pt x="2971" y="618"/>
                    </a:lnTo>
                    <a:lnTo>
                      <a:pt x="2997" y="613"/>
                    </a:lnTo>
                    <a:lnTo>
                      <a:pt x="3019" y="612"/>
                    </a:lnTo>
                    <a:lnTo>
                      <a:pt x="3039" y="613"/>
                    </a:lnTo>
                    <a:lnTo>
                      <a:pt x="3057" y="617"/>
                    </a:lnTo>
                    <a:lnTo>
                      <a:pt x="3071" y="623"/>
                    </a:lnTo>
                    <a:lnTo>
                      <a:pt x="3084" y="632"/>
                    </a:lnTo>
                    <a:lnTo>
                      <a:pt x="3094" y="641"/>
                    </a:lnTo>
                    <a:lnTo>
                      <a:pt x="3102" y="652"/>
                    </a:lnTo>
                    <a:lnTo>
                      <a:pt x="3110" y="664"/>
                    </a:lnTo>
                    <a:lnTo>
                      <a:pt x="3115" y="676"/>
                    </a:lnTo>
                    <a:lnTo>
                      <a:pt x="3119" y="689"/>
                    </a:lnTo>
                    <a:lnTo>
                      <a:pt x="3122" y="702"/>
                    </a:lnTo>
                    <a:lnTo>
                      <a:pt x="3123" y="715"/>
                    </a:lnTo>
                    <a:lnTo>
                      <a:pt x="3124" y="727"/>
                    </a:lnTo>
                    <a:lnTo>
                      <a:pt x="3124" y="740"/>
                    </a:lnTo>
                    <a:lnTo>
                      <a:pt x="3124" y="750"/>
                    </a:lnTo>
                    <a:lnTo>
                      <a:pt x="3123" y="760"/>
                    </a:lnTo>
                    <a:lnTo>
                      <a:pt x="3123" y="767"/>
                    </a:lnTo>
                    <a:lnTo>
                      <a:pt x="3122" y="773"/>
                    </a:lnTo>
                    <a:lnTo>
                      <a:pt x="3121" y="777"/>
                    </a:lnTo>
                    <a:lnTo>
                      <a:pt x="3121" y="778"/>
                    </a:lnTo>
                    <a:lnTo>
                      <a:pt x="3121" y="827"/>
                    </a:lnTo>
                    <a:lnTo>
                      <a:pt x="3307" y="929"/>
                    </a:lnTo>
                    <a:lnTo>
                      <a:pt x="3121" y="1028"/>
                    </a:lnTo>
                    <a:lnTo>
                      <a:pt x="3121" y="1028"/>
                    </a:lnTo>
                    <a:lnTo>
                      <a:pt x="3121" y="1799"/>
                    </a:lnTo>
                    <a:lnTo>
                      <a:pt x="3243" y="1799"/>
                    </a:lnTo>
                    <a:lnTo>
                      <a:pt x="3243" y="2058"/>
                    </a:lnTo>
                    <a:lnTo>
                      <a:pt x="3077" y="1956"/>
                    </a:lnTo>
                    <a:lnTo>
                      <a:pt x="2927" y="2058"/>
                    </a:lnTo>
                    <a:lnTo>
                      <a:pt x="2927" y="1799"/>
                    </a:lnTo>
                    <a:lnTo>
                      <a:pt x="3039" y="1799"/>
                    </a:lnTo>
                    <a:lnTo>
                      <a:pt x="3039" y="1072"/>
                    </a:lnTo>
                    <a:lnTo>
                      <a:pt x="2702" y="1252"/>
                    </a:lnTo>
                    <a:lnTo>
                      <a:pt x="2702" y="1096"/>
                    </a:lnTo>
                    <a:lnTo>
                      <a:pt x="2700" y="1095"/>
                    </a:lnTo>
                    <a:lnTo>
                      <a:pt x="2692" y="1091"/>
                    </a:lnTo>
                    <a:lnTo>
                      <a:pt x="2680" y="1085"/>
                    </a:lnTo>
                    <a:lnTo>
                      <a:pt x="2664" y="1077"/>
                    </a:lnTo>
                    <a:lnTo>
                      <a:pt x="2643" y="1067"/>
                    </a:lnTo>
                    <a:lnTo>
                      <a:pt x="2618" y="1056"/>
                    </a:lnTo>
                    <a:lnTo>
                      <a:pt x="2589" y="1043"/>
                    </a:lnTo>
                    <a:lnTo>
                      <a:pt x="2558" y="1028"/>
                    </a:lnTo>
                    <a:lnTo>
                      <a:pt x="2522" y="1014"/>
                    </a:lnTo>
                    <a:lnTo>
                      <a:pt x="2482" y="998"/>
                    </a:lnTo>
                    <a:lnTo>
                      <a:pt x="2441" y="982"/>
                    </a:lnTo>
                    <a:lnTo>
                      <a:pt x="2396" y="966"/>
                    </a:lnTo>
                    <a:lnTo>
                      <a:pt x="2348" y="949"/>
                    </a:lnTo>
                    <a:lnTo>
                      <a:pt x="2298" y="933"/>
                    </a:lnTo>
                    <a:lnTo>
                      <a:pt x="2246" y="916"/>
                    </a:lnTo>
                    <a:lnTo>
                      <a:pt x="2192" y="900"/>
                    </a:lnTo>
                    <a:lnTo>
                      <a:pt x="2136" y="886"/>
                    </a:lnTo>
                    <a:lnTo>
                      <a:pt x="2079" y="872"/>
                    </a:lnTo>
                    <a:lnTo>
                      <a:pt x="2020" y="859"/>
                    </a:lnTo>
                    <a:lnTo>
                      <a:pt x="1960" y="848"/>
                    </a:lnTo>
                    <a:lnTo>
                      <a:pt x="1899" y="838"/>
                    </a:lnTo>
                    <a:lnTo>
                      <a:pt x="1837" y="829"/>
                    </a:lnTo>
                    <a:lnTo>
                      <a:pt x="1775" y="823"/>
                    </a:lnTo>
                    <a:lnTo>
                      <a:pt x="1712" y="819"/>
                    </a:lnTo>
                    <a:lnTo>
                      <a:pt x="1648" y="818"/>
                    </a:lnTo>
                    <a:lnTo>
                      <a:pt x="1585" y="819"/>
                    </a:lnTo>
                    <a:lnTo>
                      <a:pt x="1523" y="823"/>
                    </a:lnTo>
                    <a:lnTo>
                      <a:pt x="1461" y="829"/>
                    </a:lnTo>
                    <a:lnTo>
                      <a:pt x="1400" y="839"/>
                    </a:lnTo>
                    <a:lnTo>
                      <a:pt x="1339" y="849"/>
                    </a:lnTo>
                    <a:lnTo>
                      <a:pt x="1280" y="860"/>
                    </a:lnTo>
                    <a:lnTo>
                      <a:pt x="1222" y="873"/>
                    </a:lnTo>
                    <a:lnTo>
                      <a:pt x="1165" y="887"/>
                    </a:lnTo>
                    <a:lnTo>
                      <a:pt x="1110" y="903"/>
                    </a:lnTo>
                    <a:lnTo>
                      <a:pt x="1056" y="919"/>
                    </a:lnTo>
                    <a:lnTo>
                      <a:pt x="1005" y="936"/>
                    </a:lnTo>
                    <a:lnTo>
                      <a:pt x="956" y="953"/>
                    </a:lnTo>
                    <a:lnTo>
                      <a:pt x="910" y="970"/>
                    </a:lnTo>
                    <a:lnTo>
                      <a:pt x="865" y="987"/>
                    </a:lnTo>
                    <a:lnTo>
                      <a:pt x="825" y="1003"/>
                    </a:lnTo>
                    <a:lnTo>
                      <a:pt x="787" y="1019"/>
                    </a:lnTo>
                    <a:lnTo>
                      <a:pt x="751" y="1035"/>
                    </a:lnTo>
                    <a:lnTo>
                      <a:pt x="721" y="1050"/>
                    </a:lnTo>
                    <a:lnTo>
                      <a:pt x="692" y="1063"/>
                    </a:lnTo>
                    <a:lnTo>
                      <a:pt x="668" y="1074"/>
                    </a:lnTo>
                    <a:lnTo>
                      <a:pt x="649" y="1084"/>
                    </a:lnTo>
                    <a:lnTo>
                      <a:pt x="632" y="1092"/>
                    </a:lnTo>
                    <a:lnTo>
                      <a:pt x="620" y="1099"/>
                    </a:lnTo>
                    <a:lnTo>
                      <a:pt x="613" y="1102"/>
                    </a:lnTo>
                    <a:lnTo>
                      <a:pt x="611" y="1104"/>
                    </a:lnTo>
                    <a:lnTo>
                      <a:pt x="611" y="1193"/>
                    </a:lnTo>
                    <a:lnTo>
                      <a:pt x="0" y="918"/>
                    </a:lnTo>
                    <a:lnTo>
                      <a:pt x="16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8159951" y="1908395"/>
            <a:ext cx="1970023" cy="646331"/>
            <a:chOff x="8159951" y="1854304"/>
            <a:chExt cx="1970023" cy="646331"/>
          </a:xfrm>
        </p:grpSpPr>
        <p:sp>
          <p:nvSpPr>
            <p:cNvPr id="35" name="Rectangle 34"/>
            <p:cNvSpPr/>
            <p:nvPr/>
          </p:nvSpPr>
          <p:spPr>
            <a:xfrm>
              <a:off x="8636054" y="1854304"/>
              <a:ext cx="14939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grpSp>
          <p:nvGrpSpPr>
            <p:cNvPr id="59" name="Group 21"/>
            <p:cNvGrpSpPr>
              <a:grpSpLocks noChangeAspect="1"/>
            </p:cNvGrpSpPr>
            <p:nvPr/>
          </p:nvGrpSpPr>
          <p:grpSpPr bwMode="auto">
            <a:xfrm>
              <a:off x="8159951" y="2025698"/>
              <a:ext cx="362721" cy="366045"/>
              <a:chOff x="1922" y="378"/>
              <a:chExt cx="873" cy="881"/>
            </a:xfrm>
            <a:solidFill>
              <a:schemeClr val="bg1"/>
            </a:solidFill>
          </p:grpSpPr>
          <p:sp>
            <p:nvSpPr>
              <p:cNvPr id="62" name="Freeform 23"/>
              <p:cNvSpPr>
                <a:spLocks/>
              </p:cNvSpPr>
              <p:nvPr/>
            </p:nvSpPr>
            <p:spPr bwMode="auto">
              <a:xfrm>
                <a:off x="2382" y="378"/>
                <a:ext cx="413" cy="417"/>
              </a:xfrm>
              <a:custGeom>
                <a:avLst/>
                <a:gdLst>
                  <a:gd name="T0" fmla="*/ 957 w 1651"/>
                  <a:gd name="T1" fmla="*/ 0 h 1671"/>
                  <a:gd name="T2" fmla="*/ 957 w 1651"/>
                  <a:gd name="T3" fmla="*/ 0 h 1671"/>
                  <a:gd name="T4" fmla="*/ 1651 w 1651"/>
                  <a:gd name="T5" fmla="*/ 722 h 1671"/>
                  <a:gd name="T6" fmla="*/ 704 w 1651"/>
                  <a:gd name="T7" fmla="*/ 1671 h 1671"/>
                  <a:gd name="T8" fmla="*/ 441 w 1651"/>
                  <a:gd name="T9" fmla="*/ 1402 h 1671"/>
                  <a:gd name="T10" fmla="*/ 529 w 1651"/>
                  <a:gd name="T11" fmla="*/ 1314 h 1671"/>
                  <a:gd name="T12" fmla="*/ 669 w 1651"/>
                  <a:gd name="T13" fmla="*/ 1459 h 1671"/>
                  <a:gd name="T14" fmla="*/ 765 w 1651"/>
                  <a:gd name="T15" fmla="*/ 1363 h 1671"/>
                  <a:gd name="T16" fmla="*/ 549 w 1651"/>
                  <a:gd name="T17" fmla="*/ 1140 h 1671"/>
                  <a:gd name="T18" fmla="*/ 638 w 1651"/>
                  <a:gd name="T19" fmla="*/ 1051 h 1671"/>
                  <a:gd name="T20" fmla="*/ 853 w 1651"/>
                  <a:gd name="T21" fmla="*/ 1274 h 1671"/>
                  <a:gd name="T22" fmla="*/ 985 w 1651"/>
                  <a:gd name="T23" fmla="*/ 1142 h 1671"/>
                  <a:gd name="T24" fmla="*/ 845 w 1651"/>
                  <a:gd name="T25" fmla="*/ 997 h 1671"/>
                  <a:gd name="T26" fmla="*/ 934 w 1651"/>
                  <a:gd name="T27" fmla="*/ 909 h 1671"/>
                  <a:gd name="T28" fmla="*/ 1074 w 1651"/>
                  <a:gd name="T29" fmla="*/ 1054 h 1671"/>
                  <a:gd name="T30" fmla="*/ 1169 w 1651"/>
                  <a:gd name="T31" fmla="*/ 958 h 1671"/>
                  <a:gd name="T32" fmla="*/ 954 w 1651"/>
                  <a:gd name="T33" fmla="*/ 735 h 1671"/>
                  <a:gd name="T34" fmla="*/ 1044 w 1651"/>
                  <a:gd name="T35" fmla="*/ 646 h 1671"/>
                  <a:gd name="T36" fmla="*/ 1258 w 1651"/>
                  <a:gd name="T37" fmla="*/ 869 h 1671"/>
                  <a:gd name="T38" fmla="*/ 1407 w 1651"/>
                  <a:gd name="T39" fmla="*/ 720 h 1671"/>
                  <a:gd name="T40" fmla="*/ 955 w 1651"/>
                  <a:gd name="T41" fmla="*/ 249 h 1671"/>
                  <a:gd name="T42" fmla="*/ 121 w 1651"/>
                  <a:gd name="T43" fmla="*/ 1084 h 1671"/>
                  <a:gd name="T44" fmla="*/ 0 w 1651"/>
                  <a:gd name="T45" fmla="*/ 959 h 1671"/>
                  <a:gd name="T46" fmla="*/ 957 w 1651"/>
                  <a:gd name="T4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51" h="1671">
                    <a:moveTo>
                      <a:pt x="957" y="0"/>
                    </a:moveTo>
                    <a:lnTo>
                      <a:pt x="957" y="0"/>
                    </a:lnTo>
                    <a:lnTo>
                      <a:pt x="1651" y="722"/>
                    </a:lnTo>
                    <a:lnTo>
                      <a:pt x="704" y="1671"/>
                    </a:lnTo>
                    <a:lnTo>
                      <a:pt x="441" y="1402"/>
                    </a:lnTo>
                    <a:lnTo>
                      <a:pt x="529" y="1314"/>
                    </a:lnTo>
                    <a:lnTo>
                      <a:pt x="669" y="1459"/>
                    </a:lnTo>
                    <a:lnTo>
                      <a:pt x="765" y="1363"/>
                    </a:lnTo>
                    <a:lnTo>
                      <a:pt x="549" y="1140"/>
                    </a:lnTo>
                    <a:lnTo>
                      <a:pt x="638" y="1051"/>
                    </a:lnTo>
                    <a:lnTo>
                      <a:pt x="853" y="1274"/>
                    </a:lnTo>
                    <a:lnTo>
                      <a:pt x="985" y="1142"/>
                    </a:lnTo>
                    <a:lnTo>
                      <a:pt x="845" y="997"/>
                    </a:lnTo>
                    <a:lnTo>
                      <a:pt x="934" y="909"/>
                    </a:lnTo>
                    <a:lnTo>
                      <a:pt x="1074" y="1054"/>
                    </a:lnTo>
                    <a:lnTo>
                      <a:pt x="1169" y="958"/>
                    </a:lnTo>
                    <a:lnTo>
                      <a:pt x="954" y="735"/>
                    </a:lnTo>
                    <a:lnTo>
                      <a:pt x="1044" y="646"/>
                    </a:lnTo>
                    <a:lnTo>
                      <a:pt x="1258" y="869"/>
                    </a:lnTo>
                    <a:lnTo>
                      <a:pt x="1407" y="720"/>
                    </a:lnTo>
                    <a:lnTo>
                      <a:pt x="955" y="249"/>
                    </a:lnTo>
                    <a:lnTo>
                      <a:pt x="121" y="1084"/>
                    </a:lnTo>
                    <a:lnTo>
                      <a:pt x="0" y="959"/>
                    </a:lnTo>
                    <a:lnTo>
                      <a:pt x="9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4"/>
              <p:cNvSpPr>
                <a:spLocks/>
              </p:cNvSpPr>
              <p:nvPr/>
            </p:nvSpPr>
            <p:spPr bwMode="auto">
              <a:xfrm>
                <a:off x="1922" y="795"/>
                <a:ext cx="456" cy="464"/>
              </a:xfrm>
              <a:custGeom>
                <a:avLst/>
                <a:gdLst>
                  <a:gd name="T0" fmla="*/ 1131 w 1826"/>
                  <a:gd name="T1" fmla="*/ 0 h 1854"/>
                  <a:gd name="T2" fmla="*/ 1253 w 1826"/>
                  <a:gd name="T3" fmla="*/ 124 h 1854"/>
                  <a:gd name="T4" fmla="*/ 244 w 1826"/>
                  <a:gd name="T5" fmla="*/ 1134 h 1854"/>
                  <a:gd name="T6" fmla="*/ 697 w 1826"/>
                  <a:gd name="T7" fmla="*/ 1605 h 1854"/>
                  <a:gd name="T8" fmla="*/ 815 w 1826"/>
                  <a:gd name="T9" fmla="*/ 1486 h 1854"/>
                  <a:gd name="T10" fmla="*/ 653 w 1826"/>
                  <a:gd name="T11" fmla="*/ 1318 h 1854"/>
                  <a:gd name="T12" fmla="*/ 741 w 1826"/>
                  <a:gd name="T13" fmla="*/ 1229 h 1854"/>
                  <a:gd name="T14" fmla="*/ 903 w 1826"/>
                  <a:gd name="T15" fmla="*/ 1398 h 1854"/>
                  <a:gd name="T16" fmla="*/ 1000 w 1826"/>
                  <a:gd name="T17" fmla="*/ 1301 h 1854"/>
                  <a:gd name="T18" fmla="*/ 762 w 1826"/>
                  <a:gd name="T19" fmla="*/ 1055 h 1854"/>
                  <a:gd name="T20" fmla="*/ 850 w 1826"/>
                  <a:gd name="T21" fmla="*/ 966 h 1854"/>
                  <a:gd name="T22" fmla="*/ 1088 w 1826"/>
                  <a:gd name="T23" fmla="*/ 1213 h 1854"/>
                  <a:gd name="T24" fmla="*/ 1219 w 1826"/>
                  <a:gd name="T25" fmla="*/ 1080 h 1854"/>
                  <a:gd name="T26" fmla="*/ 1058 w 1826"/>
                  <a:gd name="T27" fmla="*/ 912 h 1854"/>
                  <a:gd name="T28" fmla="*/ 1146 w 1826"/>
                  <a:gd name="T29" fmla="*/ 824 h 1854"/>
                  <a:gd name="T30" fmla="*/ 1309 w 1826"/>
                  <a:gd name="T31" fmla="*/ 992 h 1854"/>
                  <a:gd name="T32" fmla="*/ 1404 w 1826"/>
                  <a:gd name="T33" fmla="*/ 896 h 1854"/>
                  <a:gd name="T34" fmla="*/ 1167 w 1826"/>
                  <a:gd name="T35" fmla="*/ 649 h 1854"/>
                  <a:gd name="T36" fmla="*/ 1255 w 1826"/>
                  <a:gd name="T37" fmla="*/ 560 h 1854"/>
                  <a:gd name="T38" fmla="*/ 1493 w 1826"/>
                  <a:gd name="T39" fmla="*/ 808 h 1854"/>
                  <a:gd name="T40" fmla="*/ 1614 w 1826"/>
                  <a:gd name="T41" fmla="*/ 685 h 1854"/>
                  <a:gd name="T42" fmla="*/ 1451 w 1826"/>
                  <a:gd name="T43" fmla="*/ 517 h 1854"/>
                  <a:gd name="T44" fmla="*/ 1541 w 1826"/>
                  <a:gd name="T45" fmla="*/ 428 h 1854"/>
                  <a:gd name="T46" fmla="*/ 1826 w 1826"/>
                  <a:gd name="T47" fmla="*/ 725 h 1854"/>
                  <a:gd name="T48" fmla="*/ 695 w 1826"/>
                  <a:gd name="T49" fmla="*/ 1854 h 1854"/>
                  <a:gd name="T50" fmla="*/ 0 w 1826"/>
                  <a:gd name="T51" fmla="*/ 1132 h 1854"/>
                  <a:gd name="T52" fmla="*/ 1131 w 1826"/>
                  <a:gd name="T53" fmla="*/ 0 h 1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26" h="1854">
                    <a:moveTo>
                      <a:pt x="1131" y="0"/>
                    </a:moveTo>
                    <a:lnTo>
                      <a:pt x="1253" y="124"/>
                    </a:lnTo>
                    <a:lnTo>
                      <a:pt x="244" y="1134"/>
                    </a:lnTo>
                    <a:lnTo>
                      <a:pt x="697" y="1605"/>
                    </a:lnTo>
                    <a:lnTo>
                      <a:pt x="815" y="1486"/>
                    </a:lnTo>
                    <a:lnTo>
                      <a:pt x="653" y="1318"/>
                    </a:lnTo>
                    <a:lnTo>
                      <a:pt x="741" y="1229"/>
                    </a:lnTo>
                    <a:lnTo>
                      <a:pt x="903" y="1398"/>
                    </a:lnTo>
                    <a:lnTo>
                      <a:pt x="1000" y="1301"/>
                    </a:lnTo>
                    <a:lnTo>
                      <a:pt x="762" y="1055"/>
                    </a:lnTo>
                    <a:lnTo>
                      <a:pt x="850" y="966"/>
                    </a:lnTo>
                    <a:lnTo>
                      <a:pt x="1088" y="1213"/>
                    </a:lnTo>
                    <a:lnTo>
                      <a:pt x="1219" y="1080"/>
                    </a:lnTo>
                    <a:lnTo>
                      <a:pt x="1058" y="912"/>
                    </a:lnTo>
                    <a:lnTo>
                      <a:pt x="1146" y="824"/>
                    </a:lnTo>
                    <a:lnTo>
                      <a:pt x="1309" y="992"/>
                    </a:lnTo>
                    <a:lnTo>
                      <a:pt x="1404" y="896"/>
                    </a:lnTo>
                    <a:lnTo>
                      <a:pt x="1167" y="649"/>
                    </a:lnTo>
                    <a:lnTo>
                      <a:pt x="1255" y="560"/>
                    </a:lnTo>
                    <a:lnTo>
                      <a:pt x="1493" y="808"/>
                    </a:lnTo>
                    <a:lnTo>
                      <a:pt x="1614" y="685"/>
                    </a:lnTo>
                    <a:lnTo>
                      <a:pt x="1451" y="517"/>
                    </a:lnTo>
                    <a:lnTo>
                      <a:pt x="1541" y="428"/>
                    </a:lnTo>
                    <a:lnTo>
                      <a:pt x="1826" y="725"/>
                    </a:lnTo>
                    <a:lnTo>
                      <a:pt x="695" y="1854"/>
                    </a:lnTo>
                    <a:lnTo>
                      <a:pt x="0" y="1132"/>
                    </a:lnTo>
                    <a:lnTo>
                      <a:pt x="11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5"/>
              <p:cNvSpPr>
                <a:spLocks noEditPoints="1"/>
              </p:cNvSpPr>
              <p:nvPr/>
            </p:nvSpPr>
            <p:spPr bwMode="auto">
              <a:xfrm>
                <a:off x="2021" y="430"/>
                <a:ext cx="698" cy="725"/>
              </a:xfrm>
              <a:custGeom>
                <a:avLst/>
                <a:gdLst>
                  <a:gd name="T0" fmla="*/ 2351 w 2796"/>
                  <a:gd name="T1" fmla="*/ 1945 h 2903"/>
                  <a:gd name="T2" fmla="*/ 2348 w 2796"/>
                  <a:gd name="T3" fmla="*/ 2230 h 2903"/>
                  <a:gd name="T4" fmla="*/ 2133 w 2796"/>
                  <a:gd name="T5" fmla="*/ 2191 h 2903"/>
                  <a:gd name="T6" fmla="*/ 2183 w 2796"/>
                  <a:gd name="T7" fmla="*/ 2399 h 2903"/>
                  <a:gd name="T8" fmla="*/ 1890 w 2796"/>
                  <a:gd name="T9" fmla="*/ 2381 h 2903"/>
                  <a:gd name="T10" fmla="*/ 1955 w 2796"/>
                  <a:gd name="T11" fmla="*/ 2448 h 2903"/>
                  <a:gd name="T12" fmla="*/ 2451 w 2796"/>
                  <a:gd name="T13" fmla="*/ 2669 h 2903"/>
                  <a:gd name="T14" fmla="*/ 2587 w 2796"/>
                  <a:gd name="T15" fmla="*/ 2532 h 2903"/>
                  <a:gd name="T16" fmla="*/ 2398 w 2796"/>
                  <a:gd name="T17" fmla="*/ 1994 h 2903"/>
                  <a:gd name="T18" fmla="*/ 2351 w 2796"/>
                  <a:gd name="T19" fmla="*/ 1945 h 2903"/>
                  <a:gd name="T20" fmla="*/ 549 w 2796"/>
                  <a:gd name="T21" fmla="*/ 208 h 2903"/>
                  <a:gd name="T22" fmla="*/ 206 w 2796"/>
                  <a:gd name="T23" fmla="*/ 558 h 2903"/>
                  <a:gd name="T24" fmla="*/ 377 w 2796"/>
                  <a:gd name="T25" fmla="*/ 734 h 2903"/>
                  <a:gd name="T26" fmla="*/ 721 w 2796"/>
                  <a:gd name="T27" fmla="*/ 383 h 2903"/>
                  <a:gd name="T28" fmla="*/ 549 w 2796"/>
                  <a:gd name="T29" fmla="*/ 208 h 2903"/>
                  <a:gd name="T30" fmla="*/ 549 w 2796"/>
                  <a:gd name="T31" fmla="*/ 0 h 2903"/>
                  <a:gd name="T32" fmla="*/ 1014 w 2796"/>
                  <a:gd name="T33" fmla="*/ 475 h 2903"/>
                  <a:gd name="T34" fmla="*/ 1012 w 2796"/>
                  <a:gd name="T35" fmla="*/ 476 h 2903"/>
                  <a:gd name="T36" fmla="*/ 2463 w 2796"/>
                  <a:gd name="T37" fmla="*/ 1961 h 2903"/>
                  <a:gd name="T38" fmla="*/ 2796 w 2796"/>
                  <a:gd name="T39" fmla="*/ 2903 h 2903"/>
                  <a:gd name="T40" fmla="*/ 1909 w 2796"/>
                  <a:gd name="T41" fmla="*/ 2504 h 2903"/>
                  <a:gd name="T42" fmla="*/ 467 w 2796"/>
                  <a:gd name="T43" fmla="*/ 1033 h 2903"/>
                  <a:gd name="T44" fmla="*/ 467 w 2796"/>
                  <a:gd name="T45" fmla="*/ 1034 h 2903"/>
                  <a:gd name="T46" fmla="*/ 0 w 2796"/>
                  <a:gd name="T47" fmla="*/ 558 h 2903"/>
                  <a:gd name="T48" fmla="*/ 549 w 2796"/>
                  <a:gd name="T49" fmla="*/ 0 h 2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96" h="2903">
                    <a:moveTo>
                      <a:pt x="2351" y="1945"/>
                    </a:moveTo>
                    <a:lnTo>
                      <a:pt x="2348" y="2230"/>
                    </a:lnTo>
                    <a:lnTo>
                      <a:pt x="2133" y="2191"/>
                    </a:lnTo>
                    <a:lnTo>
                      <a:pt x="2183" y="2399"/>
                    </a:lnTo>
                    <a:lnTo>
                      <a:pt x="1890" y="2381"/>
                    </a:lnTo>
                    <a:lnTo>
                      <a:pt x="1955" y="2448"/>
                    </a:lnTo>
                    <a:lnTo>
                      <a:pt x="2451" y="2669"/>
                    </a:lnTo>
                    <a:lnTo>
                      <a:pt x="2587" y="2532"/>
                    </a:lnTo>
                    <a:lnTo>
                      <a:pt x="2398" y="1994"/>
                    </a:lnTo>
                    <a:lnTo>
                      <a:pt x="2351" y="1945"/>
                    </a:lnTo>
                    <a:close/>
                    <a:moveTo>
                      <a:pt x="549" y="208"/>
                    </a:moveTo>
                    <a:lnTo>
                      <a:pt x="206" y="558"/>
                    </a:lnTo>
                    <a:lnTo>
                      <a:pt x="377" y="734"/>
                    </a:lnTo>
                    <a:lnTo>
                      <a:pt x="721" y="383"/>
                    </a:lnTo>
                    <a:lnTo>
                      <a:pt x="549" y="208"/>
                    </a:lnTo>
                    <a:close/>
                    <a:moveTo>
                      <a:pt x="549" y="0"/>
                    </a:moveTo>
                    <a:lnTo>
                      <a:pt x="1014" y="475"/>
                    </a:lnTo>
                    <a:lnTo>
                      <a:pt x="1012" y="476"/>
                    </a:lnTo>
                    <a:lnTo>
                      <a:pt x="2463" y="1961"/>
                    </a:lnTo>
                    <a:lnTo>
                      <a:pt x="2796" y="2903"/>
                    </a:lnTo>
                    <a:lnTo>
                      <a:pt x="1909" y="2504"/>
                    </a:lnTo>
                    <a:lnTo>
                      <a:pt x="467" y="1033"/>
                    </a:lnTo>
                    <a:lnTo>
                      <a:pt x="467" y="1034"/>
                    </a:lnTo>
                    <a:lnTo>
                      <a:pt x="0" y="558"/>
                    </a:lnTo>
                    <a:lnTo>
                      <a:pt x="5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1984494" y="5077155"/>
            <a:ext cx="1917048" cy="646331"/>
            <a:chOff x="3051913" y="5082484"/>
            <a:chExt cx="1917048" cy="64633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6" name="Rectangle 35"/>
            <p:cNvSpPr/>
            <p:nvPr/>
          </p:nvSpPr>
          <p:spPr>
            <a:xfrm>
              <a:off x="3475041" y="5082484"/>
              <a:ext cx="14939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grpSp>
          <p:nvGrpSpPr>
            <p:cNvPr id="67" name="Group 28"/>
            <p:cNvGrpSpPr>
              <a:grpSpLocks noChangeAspect="1"/>
            </p:cNvGrpSpPr>
            <p:nvPr/>
          </p:nvGrpSpPr>
          <p:grpSpPr bwMode="auto">
            <a:xfrm>
              <a:off x="3051913" y="5208953"/>
              <a:ext cx="305898" cy="393392"/>
              <a:chOff x="121" y="52"/>
              <a:chExt cx="1374" cy="1767"/>
            </a:xfrm>
            <a:solidFill>
              <a:schemeClr val="bg1"/>
            </a:solidFill>
          </p:grpSpPr>
          <p:sp>
            <p:nvSpPr>
              <p:cNvPr id="70" name="Freeform 30"/>
              <p:cNvSpPr>
                <a:spLocks/>
              </p:cNvSpPr>
              <p:nvPr/>
            </p:nvSpPr>
            <p:spPr bwMode="auto">
              <a:xfrm>
                <a:off x="840" y="1036"/>
                <a:ext cx="655" cy="782"/>
              </a:xfrm>
              <a:custGeom>
                <a:avLst/>
                <a:gdLst>
                  <a:gd name="T0" fmla="*/ 835 w 1311"/>
                  <a:gd name="T1" fmla="*/ 0 h 1564"/>
                  <a:gd name="T2" fmla="*/ 1303 w 1311"/>
                  <a:gd name="T3" fmla="*/ 1034 h 1564"/>
                  <a:gd name="T4" fmla="*/ 1310 w 1311"/>
                  <a:gd name="T5" fmla="*/ 1056 h 1564"/>
                  <a:gd name="T6" fmla="*/ 1311 w 1311"/>
                  <a:gd name="T7" fmla="*/ 1077 h 1564"/>
                  <a:gd name="T8" fmla="*/ 1307 w 1311"/>
                  <a:gd name="T9" fmla="*/ 1098 h 1564"/>
                  <a:gd name="T10" fmla="*/ 1300 w 1311"/>
                  <a:gd name="T11" fmla="*/ 1117 h 1564"/>
                  <a:gd name="T12" fmla="*/ 1289 w 1311"/>
                  <a:gd name="T13" fmla="*/ 1134 h 1564"/>
                  <a:gd name="T14" fmla="*/ 1274 w 1311"/>
                  <a:gd name="T15" fmla="*/ 1149 h 1564"/>
                  <a:gd name="T16" fmla="*/ 1256 w 1311"/>
                  <a:gd name="T17" fmla="*/ 1160 h 1564"/>
                  <a:gd name="T18" fmla="*/ 1236 w 1311"/>
                  <a:gd name="T19" fmla="*/ 1167 h 1564"/>
                  <a:gd name="T20" fmla="*/ 1213 w 1311"/>
                  <a:gd name="T21" fmla="*/ 1169 h 1564"/>
                  <a:gd name="T22" fmla="*/ 775 w 1311"/>
                  <a:gd name="T23" fmla="*/ 1154 h 1564"/>
                  <a:gd name="T24" fmla="*/ 763 w 1311"/>
                  <a:gd name="T25" fmla="*/ 1149 h 1564"/>
                  <a:gd name="T26" fmla="*/ 751 w 1311"/>
                  <a:gd name="T27" fmla="*/ 1150 h 1564"/>
                  <a:gd name="T28" fmla="*/ 737 w 1311"/>
                  <a:gd name="T29" fmla="*/ 1156 h 1564"/>
                  <a:gd name="T30" fmla="*/ 722 w 1311"/>
                  <a:gd name="T31" fmla="*/ 1164 h 1564"/>
                  <a:gd name="T32" fmla="*/ 708 w 1311"/>
                  <a:gd name="T33" fmla="*/ 1177 h 1564"/>
                  <a:gd name="T34" fmla="*/ 694 w 1311"/>
                  <a:gd name="T35" fmla="*/ 1194 h 1564"/>
                  <a:gd name="T36" fmla="*/ 465 w 1311"/>
                  <a:gd name="T37" fmla="*/ 1523 h 1564"/>
                  <a:gd name="T38" fmla="*/ 451 w 1311"/>
                  <a:gd name="T39" fmla="*/ 1539 h 1564"/>
                  <a:gd name="T40" fmla="*/ 435 w 1311"/>
                  <a:gd name="T41" fmla="*/ 1551 h 1564"/>
                  <a:gd name="T42" fmla="*/ 417 w 1311"/>
                  <a:gd name="T43" fmla="*/ 1559 h 1564"/>
                  <a:gd name="T44" fmla="*/ 398 w 1311"/>
                  <a:gd name="T45" fmla="*/ 1563 h 1564"/>
                  <a:gd name="T46" fmla="*/ 378 w 1311"/>
                  <a:gd name="T47" fmla="*/ 1564 h 1564"/>
                  <a:gd name="T48" fmla="*/ 360 w 1311"/>
                  <a:gd name="T49" fmla="*/ 1559 h 1564"/>
                  <a:gd name="T50" fmla="*/ 342 w 1311"/>
                  <a:gd name="T51" fmla="*/ 1552 h 1564"/>
                  <a:gd name="T52" fmla="*/ 326 w 1311"/>
                  <a:gd name="T53" fmla="*/ 1541 h 1564"/>
                  <a:gd name="T54" fmla="*/ 312 w 1311"/>
                  <a:gd name="T55" fmla="*/ 1526 h 1564"/>
                  <a:gd name="T56" fmla="*/ 301 w 1311"/>
                  <a:gd name="T57" fmla="*/ 1508 h 1564"/>
                  <a:gd name="T58" fmla="*/ 0 w 1311"/>
                  <a:gd name="T59" fmla="*/ 840 h 1564"/>
                  <a:gd name="T60" fmla="*/ 218 w 1311"/>
                  <a:gd name="T61" fmla="*/ 356 h 1564"/>
                  <a:gd name="T62" fmla="*/ 248 w 1311"/>
                  <a:gd name="T63" fmla="*/ 340 h 1564"/>
                  <a:gd name="T64" fmla="*/ 263 w 1311"/>
                  <a:gd name="T65" fmla="*/ 334 h 1564"/>
                  <a:gd name="T66" fmla="*/ 281 w 1311"/>
                  <a:gd name="T67" fmla="*/ 331 h 1564"/>
                  <a:gd name="T68" fmla="*/ 500 w 1311"/>
                  <a:gd name="T69" fmla="*/ 322 h 1564"/>
                  <a:gd name="T70" fmla="*/ 533 w 1311"/>
                  <a:gd name="T71" fmla="*/ 317 h 1564"/>
                  <a:gd name="T72" fmla="*/ 565 w 1311"/>
                  <a:gd name="T73" fmla="*/ 308 h 1564"/>
                  <a:gd name="T74" fmla="*/ 595 w 1311"/>
                  <a:gd name="T75" fmla="*/ 294 h 1564"/>
                  <a:gd name="T76" fmla="*/ 622 w 1311"/>
                  <a:gd name="T77" fmla="*/ 276 h 1564"/>
                  <a:gd name="T78" fmla="*/ 647 w 1311"/>
                  <a:gd name="T79" fmla="*/ 252 h 1564"/>
                  <a:gd name="T80" fmla="*/ 667 w 1311"/>
                  <a:gd name="T81" fmla="*/ 225 h 1564"/>
                  <a:gd name="T82" fmla="*/ 784 w 1311"/>
                  <a:gd name="T83" fmla="*/ 41 h 1564"/>
                  <a:gd name="T84" fmla="*/ 795 w 1311"/>
                  <a:gd name="T85" fmla="*/ 28 h 1564"/>
                  <a:gd name="T86" fmla="*/ 807 w 1311"/>
                  <a:gd name="T87" fmla="*/ 17 h 1564"/>
                  <a:gd name="T88" fmla="*/ 835 w 1311"/>
                  <a:gd name="T89" fmla="*/ 0 h 1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11" h="1564">
                    <a:moveTo>
                      <a:pt x="835" y="0"/>
                    </a:moveTo>
                    <a:lnTo>
                      <a:pt x="1303" y="1034"/>
                    </a:lnTo>
                    <a:lnTo>
                      <a:pt x="1310" y="1056"/>
                    </a:lnTo>
                    <a:lnTo>
                      <a:pt x="1311" y="1077"/>
                    </a:lnTo>
                    <a:lnTo>
                      <a:pt x="1307" y="1098"/>
                    </a:lnTo>
                    <a:lnTo>
                      <a:pt x="1300" y="1117"/>
                    </a:lnTo>
                    <a:lnTo>
                      <a:pt x="1289" y="1134"/>
                    </a:lnTo>
                    <a:lnTo>
                      <a:pt x="1274" y="1149"/>
                    </a:lnTo>
                    <a:lnTo>
                      <a:pt x="1256" y="1160"/>
                    </a:lnTo>
                    <a:lnTo>
                      <a:pt x="1236" y="1167"/>
                    </a:lnTo>
                    <a:lnTo>
                      <a:pt x="1213" y="1169"/>
                    </a:lnTo>
                    <a:lnTo>
                      <a:pt x="775" y="1154"/>
                    </a:lnTo>
                    <a:lnTo>
                      <a:pt x="763" y="1149"/>
                    </a:lnTo>
                    <a:lnTo>
                      <a:pt x="751" y="1150"/>
                    </a:lnTo>
                    <a:lnTo>
                      <a:pt x="737" y="1156"/>
                    </a:lnTo>
                    <a:lnTo>
                      <a:pt x="722" y="1164"/>
                    </a:lnTo>
                    <a:lnTo>
                      <a:pt x="708" y="1177"/>
                    </a:lnTo>
                    <a:lnTo>
                      <a:pt x="694" y="1194"/>
                    </a:lnTo>
                    <a:lnTo>
                      <a:pt x="465" y="1523"/>
                    </a:lnTo>
                    <a:lnTo>
                      <a:pt x="451" y="1539"/>
                    </a:lnTo>
                    <a:lnTo>
                      <a:pt x="435" y="1551"/>
                    </a:lnTo>
                    <a:lnTo>
                      <a:pt x="417" y="1559"/>
                    </a:lnTo>
                    <a:lnTo>
                      <a:pt x="398" y="1563"/>
                    </a:lnTo>
                    <a:lnTo>
                      <a:pt x="378" y="1564"/>
                    </a:lnTo>
                    <a:lnTo>
                      <a:pt x="360" y="1559"/>
                    </a:lnTo>
                    <a:lnTo>
                      <a:pt x="342" y="1552"/>
                    </a:lnTo>
                    <a:lnTo>
                      <a:pt x="326" y="1541"/>
                    </a:lnTo>
                    <a:lnTo>
                      <a:pt x="312" y="1526"/>
                    </a:lnTo>
                    <a:lnTo>
                      <a:pt x="301" y="1508"/>
                    </a:lnTo>
                    <a:lnTo>
                      <a:pt x="0" y="840"/>
                    </a:lnTo>
                    <a:lnTo>
                      <a:pt x="218" y="356"/>
                    </a:lnTo>
                    <a:lnTo>
                      <a:pt x="248" y="340"/>
                    </a:lnTo>
                    <a:lnTo>
                      <a:pt x="263" y="334"/>
                    </a:lnTo>
                    <a:lnTo>
                      <a:pt x="281" y="331"/>
                    </a:lnTo>
                    <a:lnTo>
                      <a:pt x="500" y="322"/>
                    </a:lnTo>
                    <a:lnTo>
                      <a:pt x="533" y="317"/>
                    </a:lnTo>
                    <a:lnTo>
                      <a:pt x="565" y="308"/>
                    </a:lnTo>
                    <a:lnTo>
                      <a:pt x="595" y="294"/>
                    </a:lnTo>
                    <a:lnTo>
                      <a:pt x="622" y="276"/>
                    </a:lnTo>
                    <a:lnTo>
                      <a:pt x="647" y="252"/>
                    </a:lnTo>
                    <a:lnTo>
                      <a:pt x="667" y="225"/>
                    </a:lnTo>
                    <a:lnTo>
                      <a:pt x="784" y="41"/>
                    </a:lnTo>
                    <a:lnTo>
                      <a:pt x="795" y="28"/>
                    </a:lnTo>
                    <a:lnTo>
                      <a:pt x="807" y="17"/>
                    </a:lnTo>
                    <a:lnTo>
                      <a:pt x="8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31"/>
              <p:cNvSpPr>
                <a:spLocks/>
              </p:cNvSpPr>
              <p:nvPr/>
            </p:nvSpPr>
            <p:spPr bwMode="auto">
              <a:xfrm>
                <a:off x="121" y="1026"/>
                <a:ext cx="746" cy="793"/>
              </a:xfrm>
              <a:custGeom>
                <a:avLst/>
                <a:gdLst>
                  <a:gd name="T0" fmla="*/ 485 w 1491"/>
                  <a:gd name="T1" fmla="*/ 0 h 1586"/>
                  <a:gd name="T2" fmla="*/ 545 w 1491"/>
                  <a:gd name="T3" fmla="*/ 39 h 1586"/>
                  <a:gd name="T4" fmla="*/ 558 w 1491"/>
                  <a:gd name="T5" fmla="*/ 49 h 1586"/>
                  <a:gd name="T6" fmla="*/ 569 w 1491"/>
                  <a:gd name="T7" fmla="*/ 62 h 1586"/>
                  <a:gd name="T8" fmla="*/ 686 w 1491"/>
                  <a:gd name="T9" fmla="*/ 246 h 1586"/>
                  <a:gd name="T10" fmla="*/ 706 w 1491"/>
                  <a:gd name="T11" fmla="*/ 273 h 1586"/>
                  <a:gd name="T12" fmla="*/ 731 w 1491"/>
                  <a:gd name="T13" fmla="*/ 297 h 1586"/>
                  <a:gd name="T14" fmla="*/ 757 w 1491"/>
                  <a:gd name="T15" fmla="*/ 315 h 1586"/>
                  <a:gd name="T16" fmla="*/ 787 w 1491"/>
                  <a:gd name="T17" fmla="*/ 330 h 1586"/>
                  <a:gd name="T18" fmla="*/ 820 w 1491"/>
                  <a:gd name="T19" fmla="*/ 338 h 1586"/>
                  <a:gd name="T20" fmla="*/ 853 w 1491"/>
                  <a:gd name="T21" fmla="*/ 343 h 1586"/>
                  <a:gd name="T22" fmla="*/ 1072 w 1491"/>
                  <a:gd name="T23" fmla="*/ 352 h 1586"/>
                  <a:gd name="T24" fmla="*/ 1088 w 1491"/>
                  <a:gd name="T25" fmla="*/ 356 h 1586"/>
                  <a:gd name="T26" fmla="*/ 1104 w 1491"/>
                  <a:gd name="T27" fmla="*/ 361 h 1586"/>
                  <a:gd name="T28" fmla="*/ 1243 w 1491"/>
                  <a:gd name="T29" fmla="*/ 434 h 1586"/>
                  <a:gd name="T30" fmla="*/ 1298 w 1491"/>
                  <a:gd name="T31" fmla="*/ 462 h 1586"/>
                  <a:gd name="T32" fmla="*/ 1329 w 1491"/>
                  <a:gd name="T33" fmla="*/ 475 h 1586"/>
                  <a:gd name="T34" fmla="*/ 1361 w 1491"/>
                  <a:gd name="T35" fmla="*/ 483 h 1586"/>
                  <a:gd name="T36" fmla="*/ 1395 w 1491"/>
                  <a:gd name="T37" fmla="*/ 486 h 1586"/>
                  <a:gd name="T38" fmla="*/ 1428 w 1491"/>
                  <a:gd name="T39" fmla="*/ 483 h 1586"/>
                  <a:gd name="T40" fmla="*/ 1460 w 1491"/>
                  <a:gd name="T41" fmla="*/ 476 h 1586"/>
                  <a:gd name="T42" fmla="*/ 1491 w 1491"/>
                  <a:gd name="T43" fmla="*/ 463 h 1586"/>
                  <a:gd name="T44" fmla="*/ 1491 w 1491"/>
                  <a:gd name="T45" fmla="*/ 463 h 1586"/>
                  <a:gd name="T46" fmla="*/ 1373 w 1491"/>
                  <a:gd name="T47" fmla="*/ 724 h 1586"/>
                  <a:gd name="T48" fmla="*/ 1011 w 1491"/>
                  <a:gd name="T49" fmla="*/ 1530 h 1586"/>
                  <a:gd name="T50" fmla="*/ 999 w 1491"/>
                  <a:gd name="T51" fmla="*/ 1549 h 1586"/>
                  <a:gd name="T52" fmla="*/ 983 w 1491"/>
                  <a:gd name="T53" fmla="*/ 1565 h 1586"/>
                  <a:gd name="T54" fmla="*/ 964 w 1491"/>
                  <a:gd name="T55" fmla="*/ 1576 h 1586"/>
                  <a:gd name="T56" fmla="*/ 945 w 1491"/>
                  <a:gd name="T57" fmla="*/ 1582 h 1586"/>
                  <a:gd name="T58" fmla="*/ 924 w 1491"/>
                  <a:gd name="T59" fmla="*/ 1586 h 1586"/>
                  <a:gd name="T60" fmla="*/ 907 w 1491"/>
                  <a:gd name="T61" fmla="*/ 1584 h 1586"/>
                  <a:gd name="T62" fmla="*/ 889 w 1491"/>
                  <a:gd name="T63" fmla="*/ 1579 h 1586"/>
                  <a:gd name="T64" fmla="*/ 873 w 1491"/>
                  <a:gd name="T65" fmla="*/ 1571 h 1586"/>
                  <a:gd name="T66" fmla="*/ 858 w 1491"/>
                  <a:gd name="T67" fmla="*/ 1559 h 1586"/>
                  <a:gd name="T68" fmla="*/ 845 w 1491"/>
                  <a:gd name="T69" fmla="*/ 1545 h 1586"/>
                  <a:gd name="T70" fmla="*/ 617 w 1491"/>
                  <a:gd name="T71" fmla="*/ 1215 h 1586"/>
                  <a:gd name="T72" fmla="*/ 602 w 1491"/>
                  <a:gd name="T73" fmla="*/ 1198 h 1586"/>
                  <a:gd name="T74" fmla="*/ 583 w 1491"/>
                  <a:gd name="T75" fmla="*/ 1185 h 1586"/>
                  <a:gd name="T76" fmla="*/ 562 w 1491"/>
                  <a:gd name="T77" fmla="*/ 1178 h 1586"/>
                  <a:gd name="T78" fmla="*/ 539 w 1491"/>
                  <a:gd name="T79" fmla="*/ 1175 h 1586"/>
                  <a:gd name="T80" fmla="*/ 535 w 1491"/>
                  <a:gd name="T81" fmla="*/ 1175 h 1586"/>
                  <a:gd name="T82" fmla="*/ 99 w 1491"/>
                  <a:gd name="T83" fmla="*/ 1191 h 1586"/>
                  <a:gd name="T84" fmla="*/ 94 w 1491"/>
                  <a:gd name="T85" fmla="*/ 1191 h 1586"/>
                  <a:gd name="T86" fmla="*/ 73 w 1491"/>
                  <a:gd name="T87" fmla="*/ 1188 h 1586"/>
                  <a:gd name="T88" fmla="*/ 54 w 1491"/>
                  <a:gd name="T89" fmla="*/ 1181 h 1586"/>
                  <a:gd name="T90" fmla="*/ 35 w 1491"/>
                  <a:gd name="T91" fmla="*/ 1169 h 1586"/>
                  <a:gd name="T92" fmla="*/ 21 w 1491"/>
                  <a:gd name="T93" fmla="*/ 1155 h 1586"/>
                  <a:gd name="T94" fmla="*/ 11 w 1491"/>
                  <a:gd name="T95" fmla="*/ 1138 h 1586"/>
                  <a:gd name="T96" fmla="*/ 3 w 1491"/>
                  <a:gd name="T97" fmla="*/ 1119 h 1586"/>
                  <a:gd name="T98" fmla="*/ 0 w 1491"/>
                  <a:gd name="T99" fmla="*/ 1098 h 1586"/>
                  <a:gd name="T100" fmla="*/ 2 w 1491"/>
                  <a:gd name="T101" fmla="*/ 1077 h 1586"/>
                  <a:gd name="T102" fmla="*/ 9 w 1491"/>
                  <a:gd name="T103" fmla="*/ 1057 h 1586"/>
                  <a:gd name="T104" fmla="*/ 485 w 1491"/>
                  <a:gd name="T105" fmla="*/ 0 h 1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1" h="1586">
                    <a:moveTo>
                      <a:pt x="485" y="0"/>
                    </a:moveTo>
                    <a:lnTo>
                      <a:pt x="545" y="39"/>
                    </a:lnTo>
                    <a:lnTo>
                      <a:pt x="558" y="49"/>
                    </a:lnTo>
                    <a:lnTo>
                      <a:pt x="569" y="62"/>
                    </a:lnTo>
                    <a:lnTo>
                      <a:pt x="686" y="246"/>
                    </a:lnTo>
                    <a:lnTo>
                      <a:pt x="706" y="273"/>
                    </a:lnTo>
                    <a:lnTo>
                      <a:pt x="731" y="297"/>
                    </a:lnTo>
                    <a:lnTo>
                      <a:pt x="757" y="315"/>
                    </a:lnTo>
                    <a:lnTo>
                      <a:pt x="787" y="330"/>
                    </a:lnTo>
                    <a:lnTo>
                      <a:pt x="820" y="338"/>
                    </a:lnTo>
                    <a:lnTo>
                      <a:pt x="853" y="343"/>
                    </a:lnTo>
                    <a:lnTo>
                      <a:pt x="1072" y="352"/>
                    </a:lnTo>
                    <a:lnTo>
                      <a:pt x="1088" y="356"/>
                    </a:lnTo>
                    <a:lnTo>
                      <a:pt x="1104" y="361"/>
                    </a:lnTo>
                    <a:lnTo>
                      <a:pt x="1243" y="434"/>
                    </a:lnTo>
                    <a:lnTo>
                      <a:pt x="1298" y="462"/>
                    </a:lnTo>
                    <a:lnTo>
                      <a:pt x="1329" y="475"/>
                    </a:lnTo>
                    <a:lnTo>
                      <a:pt x="1361" y="483"/>
                    </a:lnTo>
                    <a:lnTo>
                      <a:pt x="1395" y="486"/>
                    </a:lnTo>
                    <a:lnTo>
                      <a:pt x="1428" y="483"/>
                    </a:lnTo>
                    <a:lnTo>
                      <a:pt x="1460" y="476"/>
                    </a:lnTo>
                    <a:lnTo>
                      <a:pt x="1491" y="463"/>
                    </a:lnTo>
                    <a:lnTo>
                      <a:pt x="1491" y="463"/>
                    </a:lnTo>
                    <a:lnTo>
                      <a:pt x="1373" y="724"/>
                    </a:lnTo>
                    <a:lnTo>
                      <a:pt x="1011" y="1530"/>
                    </a:lnTo>
                    <a:lnTo>
                      <a:pt x="999" y="1549"/>
                    </a:lnTo>
                    <a:lnTo>
                      <a:pt x="983" y="1565"/>
                    </a:lnTo>
                    <a:lnTo>
                      <a:pt x="964" y="1576"/>
                    </a:lnTo>
                    <a:lnTo>
                      <a:pt x="945" y="1582"/>
                    </a:lnTo>
                    <a:lnTo>
                      <a:pt x="924" y="1586"/>
                    </a:lnTo>
                    <a:lnTo>
                      <a:pt x="907" y="1584"/>
                    </a:lnTo>
                    <a:lnTo>
                      <a:pt x="889" y="1579"/>
                    </a:lnTo>
                    <a:lnTo>
                      <a:pt x="873" y="1571"/>
                    </a:lnTo>
                    <a:lnTo>
                      <a:pt x="858" y="1559"/>
                    </a:lnTo>
                    <a:lnTo>
                      <a:pt x="845" y="1545"/>
                    </a:lnTo>
                    <a:lnTo>
                      <a:pt x="617" y="1215"/>
                    </a:lnTo>
                    <a:lnTo>
                      <a:pt x="602" y="1198"/>
                    </a:lnTo>
                    <a:lnTo>
                      <a:pt x="583" y="1185"/>
                    </a:lnTo>
                    <a:lnTo>
                      <a:pt x="562" y="1178"/>
                    </a:lnTo>
                    <a:lnTo>
                      <a:pt x="539" y="1175"/>
                    </a:lnTo>
                    <a:lnTo>
                      <a:pt x="535" y="1175"/>
                    </a:lnTo>
                    <a:lnTo>
                      <a:pt x="99" y="1191"/>
                    </a:lnTo>
                    <a:lnTo>
                      <a:pt x="94" y="1191"/>
                    </a:lnTo>
                    <a:lnTo>
                      <a:pt x="73" y="1188"/>
                    </a:lnTo>
                    <a:lnTo>
                      <a:pt x="54" y="1181"/>
                    </a:lnTo>
                    <a:lnTo>
                      <a:pt x="35" y="1169"/>
                    </a:lnTo>
                    <a:lnTo>
                      <a:pt x="21" y="1155"/>
                    </a:lnTo>
                    <a:lnTo>
                      <a:pt x="11" y="1138"/>
                    </a:lnTo>
                    <a:lnTo>
                      <a:pt x="3" y="1119"/>
                    </a:lnTo>
                    <a:lnTo>
                      <a:pt x="0" y="1098"/>
                    </a:lnTo>
                    <a:lnTo>
                      <a:pt x="2" y="1077"/>
                    </a:lnTo>
                    <a:lnTo>
                      <a:pt x="9" y="1057"/>
                    </a:lnTo>
                    <a:lnTo>
                      <a:pt x="4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32"/>
              <p:cNvSpPr>
                <a:spLocks/>
              </p:cNvSpPr>
              <p:nvPr/>
            </p:nvSpPr>
            <p:spPr bwMode="auto">
              <a:xfrm>
                <a:off x="238" y="52"/>
                <a:ext cx="1160" cy="1160"/>
              </a:xfrm>
              <a:custGeom>
                <a:avLst/>
                <a:gdLst>
                  <a:gd name="T0" fmla="*/ 1182 w 2319"/>
                  <a:gd name="T1" fmla="*/ 3 h 2321"/>
                  <a:gd name="T2" fmla="*/ 1399 w 2319"/>
                  <a:gd name="T3" fmla="*/ 112 h 2321"/>
                  <a:gd name="T4" fmla="*/ 1450 w 2319"/>
                  <a:gd name="T5" fmla="*/ 130 h 2321"/>
                  <a:gd name="T6" fmla="*/ 1697 w 2319"/>
                  <a:gd name="T7" fmla="*/ 143 h 2321"/>
                  <a:gd name="T8" fmla="*/ 1740 w 2319"/>
                  <a:gd name="T9" fmla="*/ 156 h 2321"/>
                  <a:gd name="T10" fmla="*/ 1773 w 2319"/>
                  <a:gd name="T11" fmla="*/ 187 h 2321"/>
                  <a:gd name="T12" fmla="*/ 1907 w 2319"/>
                  <a:gd name="T13" fmla="*/ 394 h 2321"/>
                  <a:gd name="T14" fmla="*/ 1948 w 2319"/>
                  <a:gd name="T15" fmla="*/ 431 h 2321"/>
                  <a:gd name="T16" fmla="*/ 2151 w 2319"/>
                  <a:gd name="T17" fmla="*/ 563 h 2321"/>
                  <a:gd name="T18" fmla="*/ 2174 w 2319"/>
                  <a:gd name="T19" fmla="*/ 601 h 2321"/>
                  <a:gd name="T20" fmla="*/ 2187 w 2319"/>
                  <a:gd name="T21" fmla="*/ 843 h 2321"/>
                  <a:gd name="T22" fmla="*/ 2197 w 2319"/>
                  <a:gd name="T23" fmla="*/ 896 h 2321"/>
                  <a:gd name="T24" fmla="*/ 2309 w 2319"/>
                  <a:gd name="T25" fmla="*/ 1116 h 2321"/>
                  <a:gd name="T26" fmla="*/ 2319 w 2319"/>
                  <a:gd name="T27" fmla="*/ 1160 h 2321"/>
                  <a:gd name="T28" fmla="*/ 2309 w 2319"/>
                  <a:gd name="T29" fmla="*/ 1205 h 2321"/>
                  <a:gd name="T30" fmla="*/ 2197 w 2319"/>
                  <a:gd name="T31" fmla="*/ 1425 h 2321"/>
                  <a:gd name="T32" fmla="*/ 2186 w 2319"/>
                  <a:gd name="T33" fmla="*/ 1478 h 2321"/>
                  <a:gd name="T34" fmla="*/ 2174 w 2319"/>
                  <a:gd name="T35" fmla="*/ 1721 h 2321"/>
                  <a:gd name="T36" fmla="*/ 2151 w 2319"/>
                  <a:gd name="T37" fmla="*/ 1759 h 2321"/>
                  <a:gd name="T38" fmla="*/ 1990 w 2319"/>
                  <a:gd name="T39" fmla="*/ 1865 h 2321"/>
                  <a:gd name="T40" fmla="*/ 1927 w 2319"/>
                  <a:gd name="T41" fmla="*/ 1908 h 2321"/>
                  <a:gd name="T42" fmla="*/ 1890 w 2319"/>
                  <a:gd name="T43" fmla="*/ 1949 h 2321"/>
                  <a:gd name="T44" fmla="*/ 1758 w 2319"/>
                  <a:gd name="T45" fmla="*/ 2152 h 2321"/>
                  <a:gd name="T46" fmla="*/ 1720 w 2319"/>
                  <a:gd name="T47" fmla="*/ 2175 h 2321"/>
                  <a:gd name="T48" fmla="*/ 1483 w 2319"/>
                  <a:gd name="T49" fmla="*/ 2188 h 2321"/>
                  <a:gd name="T50" fmla="*/ 1445 w 2319"/>
                  <a:gd name="T51" fmla="*/ 2193 h 2321"/>
                  <a:gd name="T52" fmla="*/ 1405 w 2319"/>
                  <a:gd name="T53" fmla="*/ 2206 h 2321"/>
                  <a:gd name="T54" fmla="*/ 1332 w 2319"/>
                  <a:gd name="T55" fmla="*/ 2243 h 2321"/>
                  <a:gd name="T56" fmla="*/ 1182 w 2319"/>
                  <a:gd name="T57" fmla="*/ 2319 h 2321"/>
                  <a:gd name="T58" fmla="*/ 1137 w 2319"/>
                  <a:gd name="T59" fmla="*/ 2319 h 2321"/>
                  <a:gd name="T60" fmla="*/ 933 w 2319"/>
                  <a:gd name="T61" fmla="*/ 2216 h 2321"/>
                  <a:gd name="T62" fmla="*/ 897 w 2319"/>
                  <a:gd name="T63" fmla="*/ 2198 h 2321"/>
                  <a:gd name="T64" fmla="*/ 842 w 2319"/>
                  <a:gd name="T65" fmla="*/ 2188 h 2321"/>
                  <a:gd name="T66" fmla="*/ 601 w 2319"/>
                  <a:gd name="T67" fmla="*/ 2175 h 2321"/>
                  <a:gd name="T68" fmla="*/ 562 w 2319"/>
                  <a:gd name="T69" fmla="*/ 2152 h 2321"/>
                  <a:gd name="T70" fmla="*/ 430 w 2319"/>
                  <a:gd name="T71" fmla="*/ 1949 h 2321"/>
                  <a:gd name="T72" fmla="*/ 394 w 2319"/>
                  <a:gd name="T73" fmla="*/ 1908 h 2321"/>
                  <a:gd name="T74" fmla="*/ 297 w 2319"/>
                  <a:gd name="T75" fmla="*/ 1844 h 2321"/>
                  <a:gd name="T76" fmla="*/ 187 w 2319"/>
                  <a:gd name="T77" fmla="*/ 1774 h 2321"/>
                  <a:gd name="T78" fmla="*/ 155 w 2319"/>
                  <a:gd name="T79" fmla="*/ 1741 h 2321"/>
                  <a:gd name="T80" fmla="*/ 143 w 2319"/>
                  <a:gd name="T81" fmla="*/ 1698 h 2321"/>
                  <a:gd name="T82" fmla="*/ 130 w 2319"/>
                  <a:gd name="T83" fmla="*/ 1451 h 2321"/>
                  <a:gd name="T84" fmla="*/ 111 w 2319"/>
                  <a:gd name="T85" fmla="*/ 1400 h 2321"/>
                  <a:gd name="T86" fmla="*/ 3 w 2319"/>
                  <a:gd name="T87" fmla="*/ 1183 h 2321"/>
                  <a:gd name="T88" fmla="*/ 3 w 2319"/>
                  <a:gd name="T89" fmla="*/ 1139 h 2321"/>
                  <a:gd name="T90" fmla="*/ 111 w 2319"/>
                  <a:gd name="T91" fmla="*/ 922 h 2321"/>
                  <a:gd name="T92" fmla="*/ 130 w 2319"/>
                  <a:gd name="T93" fmla="*/ 871 h 2321"/>
                  <a:gd name="T94" fmla="*/ 143 w 2319"/>
                  <a:gd name="T95" fmla="*/ 624 h 2321"/>
                  <a:gd name="T96" fmla="*/ 155 w 2319"/>
                  <a:gd name="T97" fmla="*/ 581 h 2321"/>
                  <a:gd name="T98" fmla="*/ 187 w 2319"/>
                  <a:gd name="T99" fmla="*/ 548 h 2321"/>
                  <a:gd name="T100" fmla="*/ 394 w 2319"/>
                  <a:gd name="T101" fmla="*/ 413 h 2321"/>
                  <a:gd name="T102" fmla="*/ 430 w 2319"/>
                  <a:gd name="T103" fmla="*/ 372 h 2321"/>
                  <a:gd name="T104" fmla="*/ 562 w 2319"/>
                  <a:gd name="T105" fmla="*/ 170 h 2321"/>
                  <a:gd name="T106" fmla="*/ 601 w 2319"/>
                  <a:gd name="T107" fmla="*/ 147 h 2321"/>
                  <a:gd name="T108" fmla="*/ 842 w 2319"/>
                  <a:gd name="T109" fmla="*/ 133 h 2321"/>
                  <a:gd name="T110" fmla="*/ 897 w 2319"/>
                  <a:gd name="T111" fmla="*/ 124 h 2321"/>
                  <a:gd name="T112" fmla="*/ 1117 w 2319"/>
                  <a:gd name="T113" fmla="*/ 11 h 2321"/>
                  <a:gd name="T114" fmla="*/ 1160 w 2319"/>
                  <a:gd name="T115" fmla="*/ 0 h 2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19" h="2321">
                    <a:moveTo>
                      <a:pt x="1160" y="0"/>
                    </a:moveTo>
                    <a:lnTo>
                      <a:pt x="1182" y="3"/>
                    </a:lnTo>
                    <a:lnTo>
                      <a:pt x="1204" y="11"/>
                    </a:lnTo>
                    <a:lnTo>
                      <a:pt x="1399" y="112"/>
                    </a:lnTo>
                    <a:lnTo>
                      <a:pt x="1424" y="124"/>
                    </a:lnTo>
                    <a:lnTo>
                      <a:pt x="1450" y="130"/>
                    </a:lnTo>
                    <a:lnTo>
                      <a:pt x="1478" y="133"/>
                    </a:lnTo>
                    <a:lnTo>
                      <a:pt x="1697" y="143"/>
                    </a:lnTo>
                    <a:lnTo>
                      <a:pt x="1720" y="147"/>
                    </a:lnTo>
                    <a:lnTo>
                      <a:pt x="1740" y="156"/>
                    </a:lnTo>
                    <a:lnTo>
                      <a:pt x="1758" y="170"/>
                    </a:lnTo>
                    <a:lnTo>
                      <a:pt x="1773" y="187"/>
                    </a:lnTo>
                    <a:lnTo>
                      <a:pt x="1890" y="372"/>
                    </a:lnTo>
                    <a:lnTo>
                      <a:pt x="1907" y="394"/>
                    </a:lnTo>
                    <a:lnTo>
                      <a:pt x="1927" y="413"/>
                    </a:lnTo>
                    <a:lnTo>
                      <a:pt x="1948" y="431"/>
                    </a:lnTo>
                    <a:lnTo>
                      <a:pt x="2134" y="548"/>
                    </a:lnTo>
                    <a:lnTo>
                      <a:pt x="2151" y="563"/>
                    </a:lnTo>
                    <a:lnTo>
                      <a:pt x="2165" y="581"/>
                    </a:lnTo>
                    <a:lnTo>
                      <a:pt x="2174" y="601"/>
                    </a:lnTo>
                    <a:lnTo>
                      <a:pt x="2178" y="624"/>
                    </a:lnTo>
                    <a:lnTo>
                      <a:pt x="2187" y="843"/>
                    </a:lnTo>
                    <a:lnTo>
                      <a:pt x="2191" y="870"/>
                    </a:lnTo>
                    <a:lnTo>
                      <a:pt x="2197" y="896"/>
                    </a:lnTo>
                    <a:lnTo>
                      <a:pt x="2209" y="922"/>
                    </a:lnTo>
                    <a:lnTo>
                      <a:pt x="2309" y="1116"/>
                    </a:lnTo>
                    <a:lnTo>
                      <a:pt x="2317" y="1138"/>
                    </a:lnTo>
                    <a:lnTo>
                      <a:pt x="2319" y="1160"/>
                    </a:lnTo>
                    <a:lnTo>
                      <a:pt x="2317" y="1183"/>
                    </a:lnTo>
                    <a:lnTo>
                      <a:pt x="2309" y="1205"/>
                    </a:lnTo>
                    <a:lnTo>
                      <a:pt x="2208" y="1399"/>
                    </a:lnTo>
                    <a:lnTo>
                      <a:pt x="2197" y="1425"/>
                    </a:lnTo>
                    <a:lnTo>
                      <a:pt x="2190" y="1451"/>
                    </a:lnTo>
                    <a:lnTo>
                      <a:pt x="2186" y="1478"/>
                    </a:lnTo>
                    <a:lnTo>
                      <a:pt x="2177" y="1698"/>
                    </a:lnTo>
                    <a:lnTo>
                      <a:pt x="2174" y="1721"/>
                    </a:lnTo>
                    <a:lnTo>
                      <a:pt x="2164" y="1741"/>
                    </a:lnTo>
                    <a:lnTo>
                      <a:pt x="2151" y="1759"/>
                    </a:lnTo>
                    <a:lnTo>
                      <a:pt x="2133" y="1773"/>
                    </a:lnTo>
                    <a:lnTo>
                      <a:pt x="1990" y="1865"/>
                    </a:lnTo>
                    <a:lnTo>
                      <a:pt x="1948" y="1891"/>
                    </a:lnTo>
                    <a:lnTo>
                      <a:pt x="1927" y="1908"/>
                    </a:lnTo>
                    <a:lnTo>
                      <a:pt x="1906" y="1927"/>
                    </a:lnTo>
                    <a:lnTo>
                      <a:pt x="1890" y="1949"/>
                    </a:lnTo>
                    <a:lnTo>
                      <a:pt x="1772" y="2134"/>
                    </a:lnTo>
                    <a:lnTo>
                      <a:pt x="1758" y="2152"/>
                    </a:lnTo>
                    <a:lnTo>
                      <a:pt x="1740" y="2165"/>
                    </a:lnTo>
                    <a:lnTo>
                      <a:pt x="1720" y="2175"/>
                    </a:lnTo>
                    <a:lnTo>
                      <a:pt x="1696" y="2178"/>
                    </a:lnTo>
                    <a:lnTo>
                      <a:pt x="1483" y="2188"/>
                    </a:lnTo>
                    <a:lnTo>
                      <a:pt x="1477" y="2188"/>
                    </a:lnTo>
                    <a:lnTo>
                      <a:pt x="1445" y="2193"/>
                    </a:lnTo>
                    <a:lnTo>
                      <a:pt x="1413" y="2203"/>
                    </a:lnTo>
                    <a:lnTo>
                      <a:pt x="1405" y="2206"/>
                    </a:lnTo>
                    <a:lnTo>
                      <a:pt x="1398" y="2209"/>
                    </a:lnTo>
                    <a:lnTo>
                      <a:pt x="1332" y="2243"/>
                    </a:lnTo>
                    <a:lnTo>
                      <a:pt x="1204" y="2310"/>
                    </a:lnTo>
                    <a:lnTo>
                      <a:pt x="1182" y="2319"/>
                    </a:lnTo>
                    <a:lnTo>
                      <a:pt x="1160" y="2321"/>
                    </a:lnTo>
                    <a:lnTo>
                      <a:pt x="1137" y="2319"/>
                    </a:lnTo>
                    <a:lnTo>
                      <a:pt x="1116" y="2310"/>
                    </a:lnTo>
                    <a:lnTo>
                      <a:pt x="933" y="2216"/>
                    </a:lnTo>
                    <a:lnTo>
                      <a:pt x="921" y="2209"/>
                    </a:lnTo>
                    <a:lnTo>
                      <a:pt x="897" y="2198"/>
                    </a:lnTo>
                    <a:lnTo>
                      <a:pt x="870" y="2191"/>
                    </a:lnTo>
                    <a:lnTo>
                      <a:pt x="842" y="2188"/>
                    </a:lnTo>
                    <a:lnTo>
                      <a:pt x="623" y="2179"/>
                    </a:lnTo>
                    <a:lnTo>
                      <a:pt x="601" y="2175"/>
                    </a:lnTo>
                    <a:lnTo>
                      <a:pt x="580" y="2166"/>
                    </a:lnTo>
                    <a:lnTo>
                      <a:pt x="562" y="2152"/>
                    </a:lnTo>
                    <a:lnTo>
                      <a:pt x="547" y="2135"/>
                    </a:lnTo>
                    <a:lnTo>
                      <a:pt x="430" y="1949"/>
                    </a:lnTo>
                    <a:lnTo>
                      <a:pt x="413" y="1928"/>
                    </a:lnTo>
                    <a:lnTo>
                      <a:pt x="394" y="1908"/>
                    </a:lnTo>
                    <a:lnTo>
                      <a:pt x="371" y="1891"/>
                    </a:lnTo>
                    <a:lnTo>
                      <a:pt x="297" y="1844"/>
                    </a:lnTo>
                    <a:lnTo>
                      <a:pt x="200" y="1783"/>
                    </a:lnTo>
                    <a:lnTo>
                      <a:pt x="187" y="1774"/>
                    </a:lnTo>
                    <a:lnTo>
                      <a:pt x="169" y="1759"/>
                    </a:lnTo>
                    <a:lnTo>
                      <a:pt x="155" y="1741"/>
                    </a:lnTo>
                    <a:lnTo>
                      <a:pt x="147" y="1721"/>
                    </a:lnTo>
                    <a:lnTo>
                      <a:pt x="143" y="1698"/>
                    </a:lnTo>
                    <a:lnTo>
                      <a:pt x="133" y="1479"/>
                    </a:lnTo>
                    <a:lnTo>
                      <a:pt x="130" y="1451"/>
                    </a:lnTo>
                    <a:lnTo>
                      <a:pt x="123" y="1425"/>
                    </a:lnTo>
                    <a:lnTo>
                      <a:pt x="111" y="1400"/>
                    </a:lnTo>
                    <a:lnTo>
                      <a:pt x="11" y="1205"/>
                    </a:lnTo>
                    <a:lnTo>
                      <a:pt x="3" y="1183"/>
                    </a:lnTo>
                    <a:lnTo>
                      <a:pt x="0" y="1160"/>
                    </a:lnTo>
                    <a:lnTo>
                      <a:pt x="3" y="1139"/>
                    </a:lnTo>
                    <a:lnTo>
                      <a:pt x="11" y="1118"/>
                    </a:lnTo>
                    <a:lnTo>
                      <a:pt x="111" y="922"/>
                    </a:lnTo>
                    <a:lnTo>
                      <a:pt x="123" y="898"/>
                    </a:lnTo>
                    <a:lnTo>
                      <a:pt x="130" y="871"/>
                    </a:lnTo>
                    <a:lnTo>
                      <a:pt x="133" y="843"/>
                    </a:lnTo>
                    <a:lnTo>
                      <a:pt x="143" y="624"/>
                    </a:lnTo>
                    <a:lnTo>
                      <a:pt x="147" y="601"/>
                    </a:lnTo>
                    <a:lnTo>
                      <a:pt x="155" y="581"/>
                    </a:lnTo>
                    <a:lnTo>
                      <a:pt x="169" y="563"/>
                    </a:lnTo>
                    <a:lnTo>
                      <a:pt x="187" y="548"/>
                    </a:lnTo>
                    <a:lnTo>
                      <a:pt x="371" y="431"/>
                    </a:lnTo>
                    <a:lnTo>
                      <a:pt x="394" y="413"/>
                    </a:lnTo>
                    <a:lnTo>
                      <a:pt x="413" y="394"/>
                    </a:lnTo>
                    <a:lnTo>
                      <a:pt x="430" y="372"/>
                    </a:lnTo>
                    <a:lnTo>
                      <a:pt x="547" y="187"/>
                    </a:lnTo>
                    <a:lnTo>
                      <a:pt x="562" y="170"/>
                    </a:lnTo>
                    <a:lnTo>
                      <a:pt x="580" y="156"/>
                    </a:lnTo>
                    <a:lnTo>
                      <a:pt x="601" y="147"/>
                    </a:lnTo>
                    <a:lnTo>
                      <a:pt x="623" y="143"/>
                    </a:lnTo>
                    <a:lnTo>
                      <a:pt x="842" y="133"/>
                    </a:lnTo>
                    <a:lnTo>
                      <a:pt x="870" y="130"/>
                    </a:lnTo>
                    <a:lnTo>
                      <a:pt x="897" y="124"/>
                    </a:lnTo>
                    <a:lnTo>
                      <a:pt x="921" y="112"/>
                    </a:lnTo>
                    <a:lnTo>
                      <a:pt x="1117" y="11"/>
                    </a:lnTo>
                    <a:lnTo>
                      <a:pt x="1138" y="3"/>
                    </a:lnTo>
                    <a:lnTo>
                      <a:pt x="11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4024199" y="5077155"/>
            <a:ext cx="2026116" cy="646331"/>
            <a:chOff x="4917270" y="5137561"/>
            <a:chExt cx="2026116" cy="64633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>
              <a:off x="5449466" y="5137561"/>
              <a:ext cx="14939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grpSp>
          <p:nvGrpSpPr>
            <p:cNvPr id="77" name="Group 35"/>
            <p:cNvGrpSpPr>
              <a:grpSpLocks noChangeAspect="1"/>
            </p:cNvGrpSpPr>
            <p:nvPr/>
          </p:nvGrpSpPr>
          <p:grpSpPr bwMode="auto">
            <a:xfrm>
              <a:off x="4917270" y="5242707"/>
              <a:ext cx="394066" cy="436038"/>
              <a:chOff x="505" y="3054"/>
              <a:chExt cx="676" cy="748"/>
            </a:xfrm>
            <a:solidFill>
              <a:schemeClr val="bg1"/>
            </a:solidFill>
          </p:grpSpPr>
          <p:sp>
            <p:nvSpPr>
              <p:cNvPr id="80" name="Freeform 37"/>
              <p:cNvSpPr>
                <a:spLocks noEditPoints="1"/>
              </p:cNvSpPr>
              <p:nvPr/>
            </p:nvSpPr>
            <p:spPr bwMode="auto">
              <a:xfrm>
                <a:off x="622" y="3175"/>
                <a:ext cx="437" cy="627"/>
              </a:xfrm>
              <a:custGeom>
                <a:avLst/>
                <a:gdLst>
                  <a:gd name="T0" fmla="*/ 815 w 2184"/>
                  <a:gd name="T1" fmla="*/ 407 h 3134"/>
                  <a:gd name="T2" fmla="*/ 536 w 2184"/>
                  <a:gd name="T3" fmla="*/ 602 h 3134"/>
                  <a:gd name="T4" fmla="*/ 369 w 2184"/>
                  <a:gd name="T5" fmla="*/ 902 h 3134"/>
                  <a:gd name="T6" fmla="*/ 342 w 2184"/>
                  <a:gd name="T7" fmla="*/ 1196 h 3134"/>
                  <a:gd name="T8" fmla="*/ 391 w 2184"/>
                  <a:gd name="T9" fmla="*/ 1415 h 3134"/>
                  <a:gd name="T10" fmla="*/ 523 w 2184"/>
                  <a:gd name="T11" fmla="*/ 1627 h 3134"/>
                  <a:gd name="T12" fmla="*/ 773 w 2184"/>
                  <a:gd name="T13" fmla="*/ 1797 h 3134"/>
                  <a:gd name="T14" fmla="*/ 814 w 2184"/>
                  <a:gd name="T15" fmla="*/ 2173 h 3134"/>
                  <a:gd name="T16" fmla="*/ 1053 w 2184"/>
                  <a:gd name="T17" fmla="*/ 2231 h 3134"/>
                  <a:gd name="T18" fmla="*/ 1188 w 2184"/>
                  <a:gd name="T19" fmla="*/ 2224 h 3134"/>
                  <a:gd name="T20" fmla="*/ 1388 w 2184"/>
                  <a:gd name="T21" fmla="*/ 2156 h 3134"/>
                  <a:gd name="T22" fmla="*/ 1474 w 2184"/>
                  <a:gd name="T23" fmla="*/ 1766 h 3134"/>
                  <a:gd name="T24" fmla="*/ 1696 w 2184"/>
                  <a:gd name="T25" fmla="*/ 1587 h 3134"/>
                  <a:gd name="T26" fmla="*/ 1810 w 2184"/>
                  <a:gd name="T27" fmla="*/ 1371 h 3134"/>
                  <a:gd name="T28" fmla="*/ 1846 w 2184"/>
                  <a:gd name="T29" fmla="*/ 1156 h 3134"/>
                  <a:gd name="T30" fmla="*/ 1793 w 2184"/>
                  <a:gd name="T31" fmla="*/ 835 h 3134"/>
                  <a:gd name="T32" fmla="*/ 1601 w 2184"/>
                  <a:gd name="T33" fmla="*/ 554 h 3134"/>
                  <a:gd name="T34" fmla="*/ 1304 w 2184"/>
                  <a:gd name="T35" fmla="*/ 384 h 3134"/>
                  <a:gd name="T36" fmla="*/ 1160 w 2184"/>
                  <a:gd name="T37" fmla="*/ 0 h 3134"/>
                  <a:gd name="T38" fmla="*/ 1580 w 2184"/>
                  <a:gd name="T39" fmla="*/ 114 h 3134"/>
                  <a:gd name="T40" fmla="*/ 1915 w 2184"/>
                  <a:gd name="T41" fmla="*/ 375 h 3134"/>
                  <a:gd name="T42" fmla="*/ 2128 w 2184"/>
                  <a:gd name="T43" fmla="*/ 745 h 3134"/>
                  <a:gd name="T44" fmla="*/ 2182 w 2184"/>
                  <a:gd name="T45" fmla="*/ 1186 h 3134"/>
                  <a:gd name="T46" fmla="*/ 2076 w 2184"/>
                  <a:gd name="T47" fmla="*/ 1593 h 3134"/>
                  <a:gd name="T48" fmla="*/ 1834 w 2184"/>
                  <a:gd name="T49" fmla="*/ 1908 h 3134"/>
                  <a:gd name="T50" fmla="*/ 1696 w 2184"/>
                  <a:gd name="T51" fmla="*/ 2379 h 3134"/>
                  <a:gd name="T52" fmla="*/ 1634 w 2184"/>
                  <a:gd name="T53" fmla="*/ 2469 h 3134"/>
                  <a:gd name="T54" fmla="*/ 1592 w 2184"/>
                  <a:gd name="T55" fmla="*/ 2531 h 3134"/>
                  <a:gd name="T56" fmla="*/ 1631 w 2184"/>
                  <a:gd name="T57" fmla="*/ 2565 h 3134"/>
                  <a:gd name="T58" fmla="*/ 1685 w 2184"/>
                  <a:gd name="T59" fmla="*/ 2615 h 3134"/>
                  <a:gd name="T60" fmla="*/ 1692 w 2184"/>
                  <a:gd name="T61" fmla="*/ 2654 h 3134"/>
                  <a:gd name="T62" fmla="*/ 1652 w 2184"/>
                  <a:gd name="T63" fmla="*/ 2928 h 3134"/>
                  <a:gd name="T64" fmla="*/ 1521 w 2184"/>
                  <a:gd name="T65" fmla="*/ 2947 h 3134"/>
                  <a:gd name="T66" fmla="*/ 1479 w 2184"/>
                  <a:gd name="T67" fmla="*/ 2976 h 3134"/>
                  <a:gd name="T68" fmla="*/ 1422 w 2184"/>
                  <a:gd name="T69" fmla="*/ 3017 h 3134"/>
                  <a:gd name="T70" fmla="*/ 1279 w 2184"/>
                  <a:gd name="T71" fmla="*/ 3094 h 3134"/>
                  <a:gd name="T72" fmla="*/ 1093 w 2184"/>
                  <a:gd name="T73" fmla="*/ 3134 h 3134"/>
                  <a:gd name="T74" fmla="*/ 906 w 2184"/>
                  <a:gd name="T75" fmla="*/ 3094 h 3134"/>
                  <a:gd name="T76" fmla="*/ 763 w 2184"/>
                  <a:gd name="T77" fmla="*/ 3017 h 3134"/>
                  <a:gd name="T78" fmla="*/ 707 w 2184"/>
                  <a:gd name="T79" fmla="*/ 2976 h 3134"/>
                  <a:gd name="T80" fmla="*/ 665 w 2184"/>
                  <a:gd name="T81" fmla="*/ 2947 h 3134"/>
                  <a:gd name="T82" fmla="*/ 534 w 2184"/>
                  <a:gd name="T83" fmla="*/ 2928 h 3134"/>
                  <a:gd name="T84" fmla="*/ 493 w 2184"/>
                  <a:gd name="T85" fmla="*/ 2654 h 3134"/>
                  <a:gd name="T86" fmla="*/ 500 w 2184"/>
                  <a:gd name="T87" fmla="*/ 2615 h 3134"/>
                  <a:gd name="T88" fmla="*/ 554 w 2184"/>
                  <a:gd name="T89" fmla="*/ 2565 h 3134"/>
                  <a:gd name="T90" fmla="*/ 593 w 2184"/>
                  <a:gd name="T91" fmla="*/ 2532 h 3134"/>
                  <a:gd name="T92" fmla="*/ 551 w 2184"/>
                  <a:gd name="T93" fmla="*/ 2469 h 3134"/>
                  <a:gd name="T94" fmla="*/ 488 w 2184"/>
                  <a:gd name="T95" fmla="*/ 2379 h 3134"/>
                  <a:gd name="T96" fmla="*/ 351 w 2184"/>
                  <a:gd name="T97" fmla="*/ 1908 h 3134"/>
                  <a:gd name="T98" fmla="*/ 108 w 2184"/>
                  <a:gd name="T99" fmla="*/ 1593 h 3134"/>
                  <a:gd name="T100" fmla="*/ 4 w 2184"/>
                  <a:gd name="T101" fmla="*/ 1186 h 3134"/>
                  <a:gd name="T102" fmla="*/ 58 w 2184"/>
                  <a:gd name="T103" fmla="*/ 745 h 3134"/>
                  <a:gd name="T104" fmla="*/ 271 w 2184"/>
                  <a:gd name="T105" fmla="*/ 375 h 3134"/>
                  <a:gd name="T106" fmla="*/ 605 w 2184"/>
                  <a:gd name="T107" fmla="*/ 114 h 3134"/>
                  <a:gd name="T108" fmla="*/ 1025 w 2184"/>
                  <a:gd name="T109" fmla="*/ 0 h 3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84" h="3134">
                    <a:moveTo>
                      <a:pt x="1093" y="353"/>
                    </a:moveTo>
                    <a:lnTo>
                      <a:pt x="1019" y="357"/>
                    </a:lnTo>
                    <a:lnTo>
                      <a:pt x="950" y="367"/>
                    </a:lnTo>
                    <a:lnTo>
                      <a:pt x="881" y="384"/>
                    </a:lnTo>
                    <a:lnTo>
                      <a:pt x="815" y="407"/>
                    </a:lnTo>
                    <a:lnTo>
                      <a:pt x="753" y="436"/>
                    </a:lnTo>
                    <a:lnTo>
                      <a:pt x="693" y="469"/>
                    </a:lnTo>
                    <a:lnTo>
                      <a:pt x="636" y="509"/>
                    </a:lnTo>
                    <a:lnTo>
                      <a:pt x="584" y="554"/>
                    </a:lnTo>
                    <a:lnTo>
                      <a:pt x="536" y="602"/>
                    </a:lnTo>
                    <a:lnTo>
                      <a:pt x="492" y="654"/>
                    </a:lnTo>
                    <a:lnTo>
                      <a:pt x="453" y="711"/>
                    </a:lnTo>
                    <a:lnTo>
                      <a:pt x="420" y="771"/>
                    </a:lnTo>
                    <a:lnTo>
                      <a:pt x="391" y="835"/>
                    </a:lnTo>
                    <a:lnTo>
                      <a:pt x="369" y="902"/>
                    </a:lnTo>
                    <a:lnTo>
                      <a:pt x="352" y="970"/>
                    </a:lnTo>
                    <a:lnTo>
                      <a:pt x="342" y="1041"/>
                    </a:lnTo>
                    <a:lnTo>
                      <a:pt x="338" y="1115"/>
                    </a:lnTo>
                    <a:lnTo>
                      <a:pt x="339" y="1156"/>
                    </a:lnTo>
                    <a:lnTo>
                      <a:pt x="342" y="1196"/>
                    </a:lnTo>
                    <a:lnTo>
                      <a:pt x="346" y="1240"/>
                    </a:lnTo>
                    <a:lnTo>
                      <a:pt x="354" y="1283"/>
                    </a:lnTo>
                    <a:lnTo>
                      <a:pt x="363" y="1326"/>
                    </a:lnTo>
                    <a:lnTo>
                      <a:pt x="375" y="1371"/>
                    </a:lnTo>
                    <a:lnTo>
                      <a:pt x="391" y="1415"/>
                    </a:lnTo>
                    <a:lnTo>
                      <a:pt x="410" y="1460"/>
                    </a:lnTo>
                    <a:lnTo>
                      <a:pt x="432" y="1503"/>
                    </a:lnTo>
                    <a:lnTo>
                      <a:pt x="458" y="1545"/>
                    </a:lnTo>
                    <a:lnTo>
                      <a:pt x="488" y="1587"/>
                    </a:lnTo>
                    <a:lnTo>
                      <a:pt x="523" y="1627"/>
                    </a:lnTo>
                    <a:lnTo>
                      <a:pt x="563" y="1665"/>
                    </a:lnTo>
                    <a:lnTo>
                      <a:pt x="607" y="1701"/>
                    </a:lnTo>
                    <a:lnTo>
                      <a:pt x="657" y="1735"/>
                    </a:lnTo>
                    <a:lnTo>
                      <a:pt x="712" y="1766"/>
                    </a:lnTo>
                    <a:lnTo>
                      <a:pt x="773" y="1797"/>
                    </a:lnTo>
                    <a:lnTo>
                      <a:pt x="773" y="2090"/>
                    </a:lnTo>
                    <a:lnTo>
                      <a:pt x="777" y="2114"/>
                    </a:lnTo>
                    <a:lnTo>
                      <a:pt x="784" y="2137"/>
                    </a:lnTo>
                    <a:lnTo>
                      <a:pt x="797" y="2156"/>
                    </a:lnTo>
                    <a:lnTo>
                      <a:pt x="814" y="2173"/>
                    </a:lnTo>
                    <a:lnTo>
                      <a:pt x="833" y="2185"/>
                    </a:lnTo>
                    <a:lnTo>
                      <a:pt x="857" y="2194"/>
                    </a:lnTo>
                    <a:lnTo>
                      <a:pt x="986" y="2221"/>
                    </a:lnTo>
                    <a:lnTo>
                      <a:pt x="1019" y="2227"/>
                    </a:lnTo>
                    <a:lnTo>
                      <a:pt x="1053" y="2231"/>
                    </a:lnTo>
                    <a:lnTo>
                      <a:pt x="1086" y="2232"/>
                    </a:lnTo>
                    <a:lnTo>
                      <a:pt x="1117" y="2231"/>
                    </a:lnTo>
                    <a:lnTo>
                      <a:pt x="1146" y="2228"/>
                    </a:lnTo>
                    <a:lnTo>
                      <a:pt x="1168" y="2226"/>
                    </a:lnTo>
                    <a:lnTo>
                      <a:pt x="1188" y="2224"/>
                    </a:lnTo>
                    <a:lnTo>
                      <a:pt x="1200" y="2221"/>
                    </a:lnTo>
                    <a:lnTo>
                      <a:pt x="1328" y="2194"/>
                    </a:lnTo>
                    <a:lnTo>
                      <a:pt x="1351" y="2185"/>
                    </a:lnTo>
                    <a:lnTo>
                      <a:pt x="1372" y="2173"/>
                    </a:lnTo>
                    <a:lnTo>
                      <a:pt x="1388" y="2156"/>
                    </a:lnTo>
                    <a:lnTo>
                      <a:pt x="1402" y="2137"/>
                    </a:lnTo>
                    <a:lnTo>
                      <a:pt x="1409" y="2114"/>
                    </a:lnTo>
                    <a:lnTo>
                      <a:pt x="1412" y="2090"/>
                    </a:lnTo>
                    <a:lnTo>
                      <a:pt x="1412" y="1798"/>
                    </a:lnTo>
                    <a:lnTo>
                      <a:pt x="1474" y="1766"/>
                    </a:lnTo>
                    <a:lnTo>
                      <a:pt x="1529" y="1735"/>
                    </a:lnTo>
                    <a:lnTo>
                      <a:pt x="1578" y="1701"/>
                    </a:lnTo>
                    <a:lnTo>
                      <a:pt x="1623" y="1665"/>
                    </a:lnTo>
                    <a:lnTo>
                      <a:pt x="1662" y="1627"/>
                    </a:lnTo>
                    <a:lnTo>
                      <a:pt x="1696" y="1587"/>
                    </a:lnTo>
                    <a:lnTo>
                      <a:pt x="1727" y="1546"/>
                    </a:lnTo>
                    <a:lnTo>
                      <a:pt x="1754" y="1503"/>
                    </a:lnTo>
                    <a:lnTo>
                      <a:pt x="1775" y="1460"/>
                    </a:lnTo>
                    <a:lnTo>
                      <a:pt x="1795" y="1415"/>
                    </a:lnTo>
                    <a:lnTo>
                      <a:pt x="1810" y="1371"/>
                    </a:lnTo>
                    <a:lnTo>
                      <a:pt x="1822" y="1327"/>
                    </a:lnTo>
                    <a:lnTo>
                      <a:pt x="1832" y="1283"/>
                    </a:lnTo>
                    <a:lnTo>
                      <a:pt x="1839" y="1240"/>
                    </a:lnTo>
                    <a:lnTo>
                      <a:pt x="1843" y="1196"/>
                    </a:lnTo>
                    <a:lnTo>
                      <a:pt x="1846" y="1156"/>
                    </a:lnTo>
                    <a:lnTo>
                      <a:pt x="1846" y="1115"/>
                    </a:lnTo>
                    <a:lnTo>
                      <a:pt x="1843" y="1041"/>
                    </a:lnTo>
                    <a:lnTo>
                      <a:pt x="1833" y="970"/>
                    </a:lnTo>
                    <a:lnTo>
                      <a:pt x="1816" y="902"/>
                    </a:lnTo>
                    <a:lnTo>
                      <a:pt x="1793" y="835"/>
                    </a:lnTo>
                    <a:lnTo>
                      <a:pt x="1766" y="771"/>
                    </a:lnTo>
                    <a:lnTo>
                      <a:pt x="1732" y="711"/>
                    </a:lnTo>
                    <a:lnTo>
                      <a:pt x="1692" y="654"/>
                    </a:lnTo>
                    <a:lnTo>
                      <a:pt x="1649" y="602"/>
                    </a:lnTo>
                    <a:lnTo>
                      <a:pt x="1601" y="554"/>
                    </a:lnTo>
                    <a:lnTo>
                      <a:pt x="1548" y="509"/>
                    </a:lnTo>
                    <a:lnTo>
                      <a:pt x="1493" y="469"/>
                    </a:lnTo>
                    <a:lnTo>
                      <a:pt x="1433" y="436"/>
                    </a:lnTo>
                    <a:lnTo>
                      <a:pt x="1370" y="407"/>
                    </a:lnTo>
                    <a:lnTo>
                      <a:pt x="1304" y="384"/>
                    </a:lnTo>
                    <a:lnTo>
                      <a:pt x="1236" y="367"/>
                    </a:lnTo>
                    <a:lnTo>
                      <a:pt x="1165" y="357"/>
                    </a:lnTo>
                    <a:lnTo>
                      <a:pt x="1093" y="353"/>
                    </a:lnTo>
                    <a:close/>
                    <a:moveTo>
                      <a:pt x="1025" y="0"/>
                    </a:moveTo>
                    <a:lnTo>
                      <a:pt x="1160" y="0"/>
                    </a:lnTo>
                    <a:lnTo>
                      <a:pt x="1249" y="9"/>
                    </a:lnTo>
                    <a:lnTo>
                      <a:pt x="1336" y="25"/>
                    </a:lnTo>
                    <a:lnTo>
                      <a:pt x="1420" y="49"/>
                    </a:lnTo>
                    <a:lnTo>
                      <a:pt x="1501" y="78"/>
                    </a:lnTo>
                    <a:lnTo>
                      <a:pt x="1580" y="114"/>
                    </a:lnTo>
                    <a:lnTo>
                      <a:pt x="1655" y="155"/>
                    </a:lnTo>
                    <a:lnTo>
                      <a:pt x="1726" y="203"/>
                    </a:lnTo>
                    <a:lnTo>
                      <a:pt x="1793" y="254"/>
                    </a:lnTo>
                    <a:lnTo>
                      <a:pt x="1856" y="312"/>
                    </a:lnTo>
                    <a:lnTo>
                      <a:pt x="1915" y="375"/>
                    </a:lnTo>
                    <a:lnTo>
                      <a:pt x="1968" y="441"/>
                    </a:lnTo>
                    <a:lnTo>
                      <a:pt x="2016" y="512"/>
                    </a:lnTo>
                    <a:lnTo>
                      <a:pt x="2059" y="585"/>
                    </a:lnTo>
                    <a:lnTo>
                      <a:pt x="2096" y="663"/>
                    </a:lnTo>
                    <a:lnTo>
                      <a:pt x="2128" y="745"/>
                    </a:lnTo>
                    <a:lnTo>
                      <a:pt x="2152" y="829"/>
                    </a:lnTo>
                    <a:lnTo>
                      <a:pt x="2170" y="915"/>
                    </a:lnTo>
                    <a:lnTo>
                      <a:pt x="2180" y="1004"/>
                    </a:lnTo>
                    <a:lnTo>
                      <a:pt x="2184" y="1094"/>
                    </a:lnTo>
                    <a:lnTo>
                      <a:pt x="2182" y="1186"/>
                    </a:lnTo>
                    <a:lnTo>
                      <a:pt x="2172" y="1273"/>
                    </a:lnTo>
                    <a:lnTo>
                      <a:pt x="2156" y="1359"/>
                    </a:lnTo>
                    <a:lnTo>
                      <a:pt x="2136" y="1440"/>
                    </a:lnTo>
                    <a:lnTo>
                      <a:pt x="2108" y="1518"/>
                    </a:lnTo>
                    <a:lnTo>
                      <a:pt x="2076" y="1593"/>
                    </a:lnTo>
                    <a:lnTo>
                      <a:pt x="2039" y="1664"/>
                    </a:lnTo>
                    <a:lnTo>
                      <a:pt x="1995" y="1731"/>
                    </a:lnTo>
                    <a:lnTo>
                      <a:pt x="1946" y="1795"/>
                    </a:lnTo>
                    <a:lnTo>
                      <a:pt x="1893" y="1854"/>
                    </a:lnTo>
                    <a:lnTo>
                      <a:pt x="1834" y="1908"/>
                    </a:lnTo>
                    <a:lnTo>
                      <a:pt x="1771" y="1958"/>
                    </a:lnTo>
                    <a:lnTo>
                      <a:pt x="1702" y="2005"/>
                    </a:lnTo>
                    <a:lnTo>
                      <a:pt x="1702" y="2320"/>
                    </a:lnTo>
                    <a:lnTo>
                      <a:pt x="1701" y="2351"/>
                    </a:lnTo>
                    <a:lnTo>
                      <a:pt x="1696" y="2379"/>
                    </a:lnTo>
                    <a:lnTo>
                      <a:pt x="1689" y="2401"/>
                    </a:lnTo>
                    <a:lnTo>
                      <a:pt x="1678" y="2422"/>
                    </a:lnTo>
                    <a:lnTo>
                      <a:pt x="1666" y="2440"/>
                    </a:lnTo>
                    <a:lnTo>
                      <a:pt x="1650" y="2454"/>
                    </a:lnTo>
                    <a:lnTo>
                      <a:pt x="1634" y="2469"/>
                    </a:lnTo>
                    <a:lnTo>
                      <a:pt x="1614" y="2482"/>
                    </a:lnTo>
                    <a:lnTo>
                      <a:pt x="1604" y="2493"/>
                    </a:lnTo>
                    <a:lnTo>
                      <a:pt x="1595" y="2506"/>
                    </a:lnTo>
                    <a:lnTo>
                      <a:pt x="1593" y="2522"/>
                    </a:lnTo>
                    <a:lnTo>
                      <a:pt x="1592" y="2531"/>
                    </a:lnTo>
                    <a:lnTo>
                      <a:pt x="1592" y="2542"/>
                    </a:lnTo>
                    <a:lnTo>
                      <a:pt x="1595" y="2552"/>
                    </a:lnTo>
                    <a:lnTo>
                      <a:pt x="1600" y="2559"/>
                    </a:lnTo>
                    <a:lnTo>
                      <a:pt x="1610" y="2564"/>
                    </a:lnTo>
                    <a:lnTo>
                      <a:pt x="1631" y="2565"/>
                    </a:lnTo>
                    <a:lnTo>
                      <a:pt x="1648" y="2571"/>
                    </a:lnTo>
                    <a:lnTo>
                      <a:pt x="1661" y="2579"/>
                    </a:lnTo>
                    <a:lnTo>
                      <a:pt x="1671" y="2590"/>
                    </a:lnTo>
                    <a:lnTo>
                      <a:pt x="1679" y="2602"/>
                    </a:lnTo>
                    <a:lnTo>
                      <a:pt x="1685" y="2615"/>
                    </a:lnTo>
                    <a:lnTo>
                      <a:pt x="1689" y="2626"/>
                    </a:lnTo>
                    <a:lnTo>
                      <a:pt x="1690" y="2637"/>
                    </a:lnTo>
                    <a:lnTo>
                      <a:pt x="1691" y="2647"/>
                    </a:lnTo>
                    <a:lnTo>
                      <a:pt x="1692" y="2651"/>
                    </a:lnTo>
                    <a:lnTo>
                      <a:pt x="1692" y="2654"/>
                    </a:lnTo>
                    <a:lnTo>
                      <a:pt x="1692" y="2857"/>
                    </a:lnTo>
                    <a:lnTo>
                      <a:pt x="1689" y="2878"/>
                    </a:lnTo>
                    <a:lnTo>
                      <a:pt x="1680" y="2899"/>
                    </a:lnTo>
                    <a:lnTo>
                      <a:pt x="1668" y="2916"/>
                    </a:lnTo>
                    <a:lnTo>
                      <a:pt x="1652" y="2928"/>
                    </a:lnTo>
                    <a:lnTo>
                      <a:pt x="1632" y="2936"/>
                    </a:lnTo>
                    <a:lnTo>
                      <a:pt x="1610" y="2940"/>
                    </a:lnTo>
                    <a:lnTo>
                      <a:pt x="1555" y="2940"/>
                    </a:lnTo>
                    <a:lnTo>
                      <a:pt x="1537" y="2941"/>
                    </a:lnTo>
                    <a:lnTo>
                      <a:pt x="1521" y="2947"/>
                    </a:lnTo>
                    <a:lnTo>
                      <a:pt x="1506" y="2954"/>
                    </a:lnTo>
                    <a:lnTo>
                      <a:pt x="1495" y="2961"/>
                    </a:lnTo>
                    <a:lnTo>
                      <a:pt x="1486" y="2969"/>
                    </a:lnTo>
                    <a:lnTo>
                      <a:pt x="1481" y="2973"/>
                    </a:lnTo>
                    <a:lnTo>
                      <a:pt x="1479" y="2976"/>
                    </a:lnTo>
                    <a:lnTo>
                      <a:pt x="1476" y="2978"/>
                    </a:lnTo>
                    <a:lnTo>
                      <a:pt x="1469" y="2983"/>
                    </a:lnTo>
                    <a:lnTo>
                      <a:pt x="1457" y="2993"/>
                    </a:lnTo>
                    <a:lnTo>
                      <a:pt x="1441" y="3003"/>
                    </a:lnTo>
                    <a:lnTo>
                      <a:pt x="1422" y="3017"/>
                    </a:lnTo>
                    <a:lnTo>
                      <a:pt x="1399" y="3031"/>
                    </a:lnTo>
                    <a:lnTo>
                      <a:pt x="1373" y="3047"/>
                    </a:lnTo>
                    <a:lnTo>
                      <a:pt x="1344" y="3062"/>
                    </a:lnTo>
                    <a:lnTo>
                      <a:pt x="1313" y="3078"/>
                    </a:lnTo>
                    <a:lnTo>
                      <a:pt x="1279" y="3094"/>
                    </a:lnTo>
                    <a:lnTo>
                      <a:pt x="1244" y="3107"/>
                    </a:lnTo>
                    <a:lnTo>
                      <a:pt x="1208" y="3118"/>
                    </a:lnTo>
                    <a:lnTo>
                      <a:pt x="1170" y="3126"/>
                    </a:lnTo>
                    <a:lnTo>
                      <a:pt x="1131" y="3132"/>
                    </a:lnTo>
                    <a:lnTo>
                      <a:pt x="1093" y="3134"/>
                    </a:lnTo>
                    <a:lnTo>
                      <a:pt x="1054" y="3132"/>
                    </a:lnTo>
                    <a:lnTo>
                      <a:pt x="1016" y="3126"/>
                    </a:lnTo>
                    <a:lnTo>
                      <a:pt x="979" y="3118"/>
                    </a:lnTo>
                    <a:lnTo>
                      <a:pt x="943" y="3107"/>
                    </a:lnTo>
                    <a:lnTo>
                      <a:pt x="906" y="3094"/>
                    </a:lnTo>
                    <a:lnTo>
                      <a:pt x="874" y="3078"/>
                    </a:lnTo>
                    <a:lnTo>
                      <a:pt x="843" y="3062"/>
                    </a:lnTo>
                    <a:lnTo>
                      <a:pt x="813" y="3047"/>
                    </a:lnTo>
                    <a:lnTo>
                      <a:pt x="788" y="3031"/>
                    </a:lnTo>
                    <a:lnTo>
                      <a:pt x="763" y="3017"/>
                    </a:lnTo>
                    <a:lnTo>
                      <a:pt x="744" y="3003"/>
                    </a:lnTo>
                    <a:lnTo>
                      <a:pt x="729" y="2993"/>
                    </a:lnTo>
                    <a:lnTo>
                      <a:pt x="717" y="2983"/>
                    </a:lnTo>
                    <a:lnTo>
                      <a:pt x="709" y="2978"/>
                    </a:lnTo>
                    <a:lnTo>
                      <a:pt x="707" y="2976"/>
                    </a:lnTo>
                    <a:lnTo>
                      <a:pt x="705" y="2973"/>
                    </a:lnTo>
                    <a:lnTo>
                      <a:pt x="699" y="2969"/>
                    </a:lnTo>
                    <a:lnTo>
                      <a:pt x="690" y="2961"/>
                    </a:lnTo>
                    <a:lnTo>
                      <a:pt x="678" y="2954"/>
                    </a:lnTo>
                    <a:lnTo>
                      <a:pt x="665" y="2947"/>
                    </a:lnTo>
                    <a:lnTo>
                      <a:pt x="648" y="2941"/>
                    </a:lnTo>
                    <a:lnTo>
                      <a:pt x="630" y="2940"/>
                    </a:lnTo>
                    <a:lnTo>
                      <a:pt x="575" y="2940"/>
                    </a:lnTo>
                    <a:lnTo>
                      <a:pt x="553" y="2936"/>
                    </a:lnTo>
                    <a:lnTo>
                      <a:pt x="534" y="2928"/>
                    </a:lnTo>
                    <a:lnTo>
                      <a:pt x="517" y="2916"/>
                    </a:lnTo>
                    <a:lnTo>
                      <a:pt x="504" y="2899"/>
                    </a:lnTo>
                    <a:lnTo>
                      <a:pt x="495" y="2878"/>
                    </a:lnTo>
                    <a:lnTo>
                      <a:pt x="493" y="2857"/>
                    </a:lnTo>
                    <a:lnTo>
                      <a:pt x="493" y="2654"/>
                    </a:lnTo>
                    <a:lnTo>
                      <a:pt x="493" y="2651"/>
                    </a:lnTo>
                    <a:lnTo>
                      <a:pt x="493" y="2647"/>
                    </a:lnTo>
                    <a:lnTo>
                      <a:pt x="494" y="2637"/>
                    </a:lnTo>
                    <a:lnTo>
                      <a:pt x="497" y="2626"/>
                    </a:lnTo>
                    <a:lnTo>
                      <a:pt x="500" y="2615"/>
                    </a:lnTo>
                    <a:lnTo>
                      <a:pt x="506" y="2602"/>
                    </a:lnTo>
                    <a:lnTo>
                      <a:pt x="513" y="2590"/>
                    </a:lnTo>
                    <a:lnTo>
                      <a:pt x="524" y="2579"/>
                    </a:lnTo>
                    <a:lnTo>
                      <a:pt x="538" y="2571"/>
                    </a:lnTo>
                    <a:lnTo>
                      <a:pt x="554" y="2565"/>
                    </a:lnTo>
                    <a:lnTo>
                      <a:pt x="575" y="2564"/>
                    </a:lnTo>
                    <a:lnTo>
                      <a:pt x="584" y="2559"/>
                    </a:lnTo>
                    <a:lnTo>
                      <a:pt x="590" y="2552"/>
                    </a:lnTo>
                    <a:lnTo>
                      <a:pt x="593" y="2542"/>
                    </a:lnTo>
                    <a:lnTo>
                      <a:pt x="593" y="2532"/>
                    </a:lnTo>
                    <a:lnTo>
                      <a:pt x="593" y="2522"/>
                    </a:lnTo>
                    <a:lnTo>
                      <a:pt x="589" y="2506"/>
                    </a:lnTo>
                    <a:lnTo>
                      <a:pt x="582" y="2493"/>
                    </a:lnTo>
                    <a:lnTo>
                      <a:pt x="570" y="2482"/>
                    </a:lnTo>
                    <a:lnTo>
                      <a:pt x="551" y="2469"/>
                    </a:lnTo>
                    <a:lnTo>
                      <a:pt x="534" y="2454"/>
                    </a:lnTo>
                    <a:lnTo>
                      <a:pt x="519" y="2440"/>
                    </a:lnTo>
                    <a:lnTo>
                      <a:pt x="506" y="2422"/>
                    </a:lnTo>
                    <a:lnTo>
                      <a:pt x="497" y="2401"/>
                    </a:lnTo>
                    <a:lnTo>
                      <a:pt x="488" y="2379"/>
                    </a:lnTo>
                    <a:lnTo>
                      <a:pt x="485" y="2351"/>
                    </a:lnTo>
                    <a:lnTo>
                      <a:pt x="482" y="2320"/>
                    </a:lnTo>
                    <a:lnTo>
                      <a:pt x="482" y="2005"/>
                    </a:lnTo>
                    <a:lnTo>
                      <a:pt x="415" y="1958"/>
                    </a:lnTo>
                    <a:lnTo>
                      <a:pt x="351" y="1908"/>
                    </a:lnTo>
                    <a:lnTo>
                      <a:pt x="292" y="1854"/>
                    </a:lnTo>
                    <a:lnTo>
                      <a:pt x="238" y="1795"/>
                    </a:lnTo>
                    <a:lnTo>
                      <a:pt x="190" y="1731"/>
                    </a:lnTo>
                    <a:lnTo>
                      <a:pt x="147" y="1664"/>
                    </a:lnTo>
                    <a:lnTo>
                      <a:pt x="108" y="1593"/>
                    </a:lnTo>
                    <a:lnTo>
                      <a:pt x="76" y="1518"/>
                    </a:lnTo>
                    <a:lnTo>
                      <a:pt x="50" y="1440"/>
                    </a:lnTo>
                    <a:lnTo>
                      <a:pt x="28" y="1359"/>
                    </a:lnTo>
                    <a:lnTo>
                      <a:pt x="14" y="1273"/>
                    </a:lnTo>
                    <a:lnTo>
                      <a:pt x="4" y="1186"/>
                    </a:lnTo>
                    <a:lnTo>
                      <a:pt x="0" y="1094"/>
                    </a:lnTo>
                    <a:lnTo>
                      <a:pt x="4" y="1004"/>
                    </a:lnTo>
                    <a:lnTo>
                      <a:pt x="15" y="915"/>
                    </a:lnTo>
                    <a:lnTo>
                      <a:pt x="33" y="829"/>
                    </a:lnTo>
                    <a:lnTo>
                      <a:pt x="58" y="745"/>
                    </a:lnTo>
                    <a:lnTo>
                      <a:pt x="89" y="663"/>
                    </a:lnTo>
                    <a:lnTo>
                      <a:pt x="126" y="585"/>
                    </a:lnTo>
                    <a:lnTo>
                      <a:pt x="169" y="512"/>
                    </a:lnTo>
                    <a:lnTo>
                      <a:pt x="217" y="441"/>
                    </a:lnTo>
                    <a:lnTo>
                      <a:pt x="271" y="375"/>
                    </a:lnTo>
                    <a:lnTo>
                      <a:pt x="328" y="312"/>
                    </a:lnTo>
                    <a:lnTo>
                      <a:pt x="392" y="254"/>
                    </a:lnTo>
                    <a:lnTo>
                      <a:pt x="459" y="203"/>
                    </a:lnTo>
                    <a:lnTo>
                      <a:pt x="530" y="155"/>
                    </a:lnTo>
                    <a:lnTo>
                      <a:pt x="605" y="114"/>
                    </a:lnTo>
                    <a:lnTo>
                      <a:pt x="684" y="78"/>
                    </a:lnTo>
                    <a:lnTo>
                      <a:pt x="766" y="49"/>
                    </a:lnTo>
                    <a:lnTo>
                      <a:pt x="850" y="25"/>
                    </a:lnTo>
                    <a:lnTo>
                      <a:pt x="937" y="9"/>
                    </a:lnTo>
                    <a:lnTo>
                      <a:pt x="10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8"/>
              <p:cNvSpPr>
                <a:spLocks/>
              </p:cNvSpPr>
              <p:nvPr/>
            </p:nvSpPr>
            <p:spPr bwMode="auto">
              <a:xfrm>
                <a:off x="1037" y="3170"/>
                <a:ext cx="80" cy="75"/>
              </a:xfrm>
              <a:custGeom>
                <a:avLst/>
                <a:gdLst>
                  <a:gd name="T0" fmla="*/ 281 w 404"/>
                  <a:gd name="T1" fmla="*/ 0 h 372"/>
                  <a:gd name="T2" fmla="*/ 301 w 404"/>
                  <a:gd name="T3" fmla="*/ 2 h 372"/>
                  <a:gd name="T4" fmla="*/ 320 w 404"/>
                  <a:gd name="T5" fmla="*/ 9 h 372"/>
                  <a:gd name="T6" fmla="*/ 337 w 404"/>
                  <a:gd name="T7" fmla="*/ 20 h 372"/>
                  <a:gd name="T8" fmla="*/ 351 w 404"/>
                  <a:gd name="T9" fmla="*/ 35 h 372"/>
                  <a:gd name="T10" fmla="*/ 383 w 404"/>
                  <a:gd name="T11" fmla="*/ 72 h 372"/>
                  <a:gd name="T12" fmla="*/ 393 w 404"/>
                  <a:gd name="T13" fmla="*/ 89 h 372"/>
                  <a:gd name="T14" fmla="*/ 401 w 404"/>
                  <a:gd name="T15" fmla="*/ 108 h 372"/>
                  <a:gd name="T16" fmla="*/ 404 w 404"/>
                  <a:gd name="T17" fmla="*/ 127 h 372"/>
                  <a:gd name="T18" fmla="*/ 403 w 404"/>
                  <a:gd name="T19" fmla="*/ 148 h 372"/>
                  <a:gd name="T20" fmla="*/ 398 w 404"/>
                  <a:gd name="T21" fmla="*/ 167 h 372"/>
                  <a:gd name="T22" fmla="*/ 389 w 404"/>
                  <a:gd name="T23" fmla="*/ 185 h 372"/>
                  <a:gd name="T24" fmla="*/ 377 w 404"/>
                  <a:gd name="T25" fmla="*/ 200 h 372"/>
                  <a:gd name="T26" fmla="*/ 361 w 404"/>
                  <a:gd name="T27" fmla="*/ 214 h 372"/>
                  <a:gd name="T28" fmla="*/ 162 w 404"/>
                  <a:gd name="T29" fmla="*/ 354 h 372"/>
                  <a:gd name="T30" fmla="*/ 143 w 404"/>
                  <a:gd name="T31" fmla="*/ 365 h 372"/>
                  <a:gd name="T32" fmla="*/ 123 w 404"/>
                  <a:gd name="T33" fmla="*/ 371 h 372"/>
                  <a:gd name="T34" fmla="*/ 101 w 404"/>
                  <a:gd name="T35" fmla="*/ 372 h 372"/>
                  <a:gd name="T36" fmla="*/ 81 w 404"/>
                  <a:gd name="T37" fmla="*/ 369 h 372"/>
                  <a:gd name="T38" fmla="*/ 62 w 404"/>
                  <a:gd name="T39" fmla="*/ 361 h 372"/>
                  <a:gd name="T40" fmla="*/ 44 w 404"/>
                  <a:gd name="T41" fmla="*/ 351 h 372"/>
                  <a:gd name="T42" fmla="*/ 29 w 404"/>
                  <a:gd name="T43" fmla="*/ 335 h 372"/>
                  <a:gd name="T44" fmla="*/ 26 w 404"/>
                  <a:gd name="T45" fmla="*/ 331 h 372"/>
                  <a:gd name="T46" fmla="*/ 22 w 404"/>
                  <a:gd name="T47" fmla="*/ 329 h 372"/>
                  <a:gd name="T48" fmla="*/ 9 w 404"/>
                  <a:gd name="T49" fmla="*/ 307 h 372"/>
                  <a:gd name="T50" fmla="*/ 2 w 404"/>
                  <a:gd name="T51" fmla="*/ 283 h 372"/>
                  <a:gd name="T52" fmla="*/ 0 w 404"/>
                  <a:gd name="T53" fmla="*/ 259 h 372"/>
                  <a:gd name="T54" fmla="*/ 5 w 404"/>
                  <a:gd name="T55" fmla="*/ 237 h 372"/>
                  <a:gd name="T56" fmla="*/ 15 w 404"/>
                  <a:gd name="T57" fmla="*/ 214 h 372"/>
                  <a:gd name="T58" fmla="*/ 31 w 404"/>
                  <a:gd name="T59" fmla="*/ 194 h 372"/>
                  <a:gd name="T60" fmla="*/ 207 w 404"/>
                  <a:gd name="T61" fmla="*/ 26 h 372"/>
                  <a:gd name="T62" fmla="*/ 224 w 404"/>
                  <a:gd name="T63" fmla="*/ 14 h 372"/>
                  <a:gd name="T64" fmla="*/ 242 w 404"/>
                  <a:gd name="T65" fmla="*/ 5 h 372"/>
                  <a:gd name="T66" fmla="*/ 261 w 404"/>
                  <a:gd name="T67" fmla="*/ 0 h 372"/>
                  <a:gd name="T68" fmla="*/ 281 w 404"/>
                  <a:gd name="T69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4" h="372">
                    <a:moveTo>
                      <a:pt x="281" y="0"/>
                    </a:moveTo>
                    <a:lnTo>
                      <a:pt x="301" y="2"/>
                    </a:lnTo>
                    <a:lnTo>
                      <a:pt x="320" y="9"/>
                    </a:lnTo>
                    <a:lnTo>
                      <a:pt x="337" y="20"/>
                    </a:lnTo>
                    <a:lnTo>
                      <a:pt x="351" y="35"/>
                    </a:lnTo>
                    <a:lnTo>
                      <a:pt x="383" y="72"/>
                    </a:lnTo>
                    <a:lnTo>
                      <a:pt x="393" y="89"/>
                    </a:lnTo>
                    <a:lnTo>
                      <a:pt x="401" y="108"/>
                    </a:lnTo>
                    <a:lnTo>
                      <a:pt x="404" y="127"/>
                    </a:lnTo>
                    <a:lnTo>
                      <a:pt x="403" y="148"/>
                    </a:lnTo>
                    <a:lnTo>
                      <a:pt x="398" y="167"/>
                    </a:lnTo>
                    <a:lnTo>
                      <a:pt x="389" y="185"/>
                    </a:lnTo>
                    <a:lnTo>
                      <a:pt x="377" y="200"/>
                    </a:lnTo>
                    <a:lnTo>
                      <a:pt x="361" y="214"/>
                    </a:lnTo>
                    <a:lnTo>
                      <a:pt x="162" y="354"/>
                    </a:lnTo>
                    <a:lnTo>
                      <a:pt x="143" y="365"/>
                    </a:lnTo>
                    <a:lnTo>
                      <a:pt x="123" y="371"/>
                    </a:lnTo>
                    <a:lnTo>
                      <a:pt x="101" y="372"/>
                    </a:lnTo>
                    <a:lnTo>
                      <a:pt x="81" y="369"/>
                    </a:lnTo>
                    <a:lnTo>
                      <a:pt x="62" y="361"/>
                    </a:lnTo>
                    <a:lnTo>
                      <a:pt x="44" y="351"/>
                    </a:lnTo>
                    <a:lnTo>
                      <a:pt x="29" y="335"/>
                    </a:lnTo>
                    <a:lnTo>
                      <a:pt x="26" y="331"/>
                    </a:lnTo>
                    <a:lnTo>
                      <a:pt x="22" y="329"/>
                    </a:lnTo>
                    <a:lnTo>
                      <a:pt x="9" y="307"/>
                    </a:lnTo>
                    <a:lnTo>
                      <a:pt x="2" y="283"/>
                    </a:lnTo>
                    <a:lnTo>
                      <a:pt x="0" y="259"/>
                    </a:lnTo>
                    <a:lnTo>
                      <a:pt x="5" y="237"/>
                    </a:lnTo>
                    <a:lnTo>
                      <a:pt x="15" y="214"/>
                    </a:lnTo>
                    <a:lnTo>
                      <a:pt x="31" y="194"/>
                    </a:lnTo>
                    <a:lnTo>
                      <a:pt x="207" y="26"/>
                    </a:lnTo>
                    <a:lnTo>
                      <a:pt x="224" y="14"/>
                    </a:lnTo>
                    <a:lnTo>
                      <a:pt x="242" y="5"/>
                    </a:lnTo>
                    <a:lnTo>
                      <a:pt x="261" y="0"/>
                    </a:lnTo>
                    <a:lnTo>
                      <a:pt x="2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9"/>
              <p:cNvSpPr>
                <a:spLocks/>
              </p:cNvSpPr>
              <p:nvPr/>
            </p:nvSpPr>
            <p:spPr bwMode="auto">
              <a:xfrm>
                <a:off x="814" y="3054"/>
                <a:ext cx="49" cy="88"/>
              </a:xfrm>
              <a:custGeom>
                <a:avLst/>
                <a:gdLst>
                  <a:gd name="T0" fmla="*/ 144 w 243"/>
                  <a:gd name="T1" fmla="*/ 0 h 440"/>
                  <a:gd name="T2" fmla="*/ 144 w 243"/>
                  <a:gd name="T3" fmla="*/ 0 h 440"/>
                  <a:gd name="T4" fmla="*/ 164 w 243"/>
                  <a:gd name="T5" fmla="*/ 2 h 440"/>
                  <a:gd name="T6" fmla="*/ 184 w 243"/>
                  <a:gd name="T7" fmla="*/ 8 h 440"/>
                  <a:gd name="T8" fmla="*/ 200 w 243"/>
                  <a:gd name="T9" fmla="*/ 18 h 440"/>
                  <a:gd name="T10" fmla="*/ 216 w 243"/>
                  <a:gd name="T11" fmla="*/ 31 h 440"/>
                  <a:gd name="T12" fmla="*/ 228 w 243"/>
                  <a:gd name="T13" fmla="*/ 46 h 440"/>
                  <a:gd name="T14" fmla="*/ 238 w 243"/>
                  <a:gd name="T15" fmla="*/ 64 h 440"/>
                  <a:gd name="T16" fmla="*/ 243 w 243"/>
                  <a:gd name="T17" fmla="*/ 84 h 440"/>
                  <a:gd name="T18" fmla="*/ 243 w 243"/>
                  <a:gd name="T19" fmla="*/ 104 h 440"/>
                  <a:gd name="T20" fmla="*/ 227 w 243"/>
                  <a:gd name="T21" fmla="*/ 348 h 440"/>
                  <a:gd name="T22" fmla="*/ 222 w 243"/>
                  <a:gd name="T23" fmla="*/ 372 h 440"/>
                  <a:gd name="T24" fmla="*/ 211 w 243"/>
                  <a:gd name="T25" fmla="*/ 395 h 440"/>
                  <a:gd name="T26" fmla="*/ 197 w 243"/>
                  <a:gd name="T27" fmla="*/ 413 h 440"/>
                  <a:gd name="T28" fmla="*/ 176 w 243"/>
                  <a:gd name="T29" fmla="*/ 427 h 440"/>
                  <a:gd name="T30" fmla="*/ 155 w 243"/>
                  <a:gd name="T31" fmla="*/ 437 h 440"/>
                  <a:gd name="T32" fmla="*/ 130 w 243"/>
                  <a:gd name="T33" fmla="*/ 439 h 440"/>
                  <a:gd name="T34" fmla="*/ 125 w 243"/>
                  <a:gd name="T35" fmla="*/ 439 h 440"/>
                  <a:gd name="T36" fmla="*/ 120 w 243"/>
                  <a:gd name="T37" fmla="*/ 440 h 440"/>
                  <a:gd name="T38" fmla="*/ 95 w 243"/>
                  <a:gd name="T39" fmla="*/ 437 h 440"/>
                  <a:gd name="T40" fmla="*/ 72 w 243"/>
                  <a:gd name="T41" fmla="*/ 428 h 440"/>
                  <a:gd name="T42" fmla="*/ 53 w 243"/>
                  <a:gd name="T43" fmla="*/ 415 h 440"/>
                  <a:gd name="T44" fmla="*/ 37 w 243"/>
                  <a:gd name="T45" fmla="*/ 396 h 440"/>
                  <a:gd name="T46" fmla="*/ 26 w 243"/>
                  <a:gd name="T47" fmla="*/ 374 h 440"/>
                  <a:gd name="T48" fmla="*/ 21 w 243"/>
                  <a:gd name="T49" fmla="*/ 350 h 440"/>
                  <a:gd name="T50" fmla="*/ 0 w 243"/>
                  <a:gd name="T51" fmla="*/ 108 h 440"/>
                  <a:gd name="T52" fmla="*/ 0 w 243"/>
                  <a:gd name="T53" fmla="*/ 87 h 440"/>
                  <a:gd name="T54" fmla="*/ 5 w 243"/>
                  <a:gd name="T55" fmla="*/ 68 h 440"/>
                  <a:gd name="T56" fmla="*/ 13 w 243"/>
                  <a:gd name="T57" fmla="*/ 49 h 440"/>
                  <a:gd name="T58" fmla="*/ 24 w 243"/>
                  <a:gd name="T59" fmla="*/ 32 h 440"/>
                  <a:gd name="T60" fmla="*/ 39 w 243"/>
                  <a:gd name="T61" fmla="*/ 19 h 440"/>
                  <a:gd name="T62" fmla="*/ 56 w 243"/>
                  <a:gd name="T63" fmla="*/ 9 h 440"/>
                  <a:gd name="T64" fmla="*/ 75 w 243"/>
                  <a:gd name="T65" fmla="*/ 2 h 440"/>
                  <a:gd name="T66" fmla="*/ 96 w 243"/>
                  <a:gd name="T67" fmla="*/ 0 h 440"/>
                  <a:gd name="T68" fmla="*/ 144 w 243"/>
                  <a:gd name="T69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3" h="440">
                    <a:moveTo>
                      <a:pt x="144" y="0"/>
                    </a:moveTo>
                    <a:lnTo>
                      <a:pt x="144" y="0"/>
                    </a:lnTo>
                    <a:lnTo>
                      <a:pt x="164" y="2"/>
                    </a:lnTo>
                    <a:lnTo>
                      <a:pt x="184" y="8"/>
                    </a:lnTo>
                    <a:lnTo>
                      <a:pt x="200" y="18"/>
                    </a:lnTo>
                    <a:lnTo>
                      <a:pt x="216" y="31"/>
                    </a:lnTo>
                    <a:lnTo>
                      <a:pt x="228" y="46"/>
                    </a:lnTo>
                    <a:lnTo>
                      <a:pt x="238" y="64"/>
                    </a:lnTo>
                    <a:lnTo>
                      <a:pt x="243" y="84"/>
                    </a:lnTo>
                    <a:lnTo>
                      <a:pt x="243" y="104"/>
                    </a:lnTo>
                    <a:lnTo>
                      <a:pt x="227" y="348"/>
                    </a:lnTo>
                    <a:lnTo>
                      <a:pt x="222" y="372"/>
                    </a:lnTo>
                    <a:lnTo>
                      <a:pt x="211" y="395"/>
                    </a:lnTo>
                    <a:lnTo>
                      <a:pt x="197" y="413"/>
                    </a:lnTo>
                    <a:lnTo>
                      <a:pt x="176" y="427"/>
                    </a:lnTo>
                    <a:lnTo>
                      <a:pt x="155" y="437"/>
                    </a:lnTo>
                    <a:lnTo>
                      <a:pt x="130" y="439"/>
                    </a:lnTo>
                    <a:lnTo>
                      <a:pt x="125" y="439"/>
                    </a:lnTo>
                    <a:lnTo>
                      <a:pt x="120" y="440"/>
                    </a:lnTo>
                    <a:lnTo>
                      <a:pt x="95" y="437"/>
                    </a:lnTo>
                    <a:lnTo>
                      <a:pt x="72" y="428"/>
                    </a:lnTo>
                    <a:lnTo>
                      <a:pt x="53" y="415"/>
                    </a:lnTo>
                    <a:lnTo>
                      <a:pt x="37" y="396"/>
                    </a:lnTo>
                    <a:lnTo>
                      <a:pt x="26" y="374"/>
                    </a:lnTo>
                    <a:lnTo>
                      <a:pt x="21" y="350"/>
                    </a:lnTo>
                    <a:lnTo>
                      <a:pt x="0" y="108"/>
                    </a:lnTo>
                    <a:lnTo>
                      <a:pt x="0" y="87"/>
                    </a:lnTo>
                    <a:lnTo>
                      <a:pt x="5" y="68"/>
                    </a:lnTo>
                    <a:lnTo>
                      <a:pt x="13" y="49"/>
                    </a:lnTo>
                    <a:lnTo>
                      <a:pt x="24" y="32"/>
                    </a:lnTo>
                    <a:lnTo>
                      <a:pt x="39" y="19"/>
                    </a:lnTo>
                    <a:lnTo>
                      <a:pt x="56" y="9"/>
                    </a:lnTo>
                    <a:lnTo>
                      <a:pt x="75" y="2"/>
                    </a:lnTo>
                    <a:lnTo>
                      <a:pt x="96" y="0"/>
                    </a:lnTo>
                    <a:lnTo>
                      <a:pt x="1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0"/>
              <p:cNvSpPr>
                <a:spLocks/>
              </p:cNvSpPr>
              <p:nvPr/>
            </p:nvSpPr>
            <p:spPr bwMode="auto">
              <a:xfrm>
                <a:off x="505" y="3443"/>
                <a:ext cx="88" cy="57"/>
              </a:xfrm>
              <a:custGeom>
                <a:avLst/>
                <a:gdLst>
                  <a:gd name="T0" fmla="*/ 350 w 441"/>
                  <a:gd name="T1" fmla="*/ 0 h 281"/>
                  <a:gd name="T2" fmla="*/ 374 w 441"/>
                  <a:gd name="T3" fmla="*/ 6 h 281"/>
                  <a:gd name="T4" fmla="*/ 395 w 441"/>
                  <a:gd name="T5" fmla="*/ 17 h 281"/>
                  <a:gd name="T6" fmla="*/ 413 w 441"/>
                  <a:gd name="T7" fmla="*/ 32 h 281"/>
                  <a:gd name="T8" fmla="*/ 428 w 441"/>
                  <a:gd name="T9" fmla="*/ 53 h 281"/>
                  <a:gd name="T10" fmla="*/ 436 w 441"/>
                  <a:gd name="T11" fmla="*/ 76 h 281"/>
                  <a:gd name="T12" fmla="*/ 437 w 441"/>
                  <a:gd name="T13" fmla="*/ 80 h 281"/>
                  <a:gd name="T14" fmla="*/ 438 w 441"/>
                  <a:gd name="T15" fmla="*/ 84 h 281"/>
                  <a:gd name="T16" fmla="*/ 441 w 441"/>
                  <a:gd name="T17" fmla="*/ 109 h 281"/>
                  <a:gd name="T18" fmla="*/ 437 w 441"/>
                  <a:gd name="T19" fmla="*/ 133 h 281"/>
                  <a:gd name="T20" fmla="*/ 429 w 441"/>
                  <a:gd name="T21" fmla="*/ 156 h 281"/>
                  <a:gd name="T22" fmla="*/ 414 w 441"/>
                  <a:gd name="T23" fmla="*/ 175 h 281"/>
                  <a:gd name="T24" fmla="*/ 395 w 441"/>
                  <a:gd name="T25" fmla="*/ 191 h 281"/>
                  <a:gd name="T26" fmla="*/ 372 w 441"/>
                  <a:gd name="T27" fmla="*/ 202 h 281"/>
                  <a:gd name="T28" fmla="*/ 139 w 441"/>
                  <a:gd name="T29" fmla="*/ 276 h 281"/>
                  <a:gd name="T30" fmla="*/ 120 w 441"/>
                  <a:gd name="T31" fmla="*/ 281 h 281"/>
                  <a:gd name="T32" fmla="*/ 100 w 441"/>
                  <a:gd name="T33" fmla="*/ 281 h 281"/>
                  <a:gd name="T34" fmla="*/ 80 w 441"/>
                  <a:gd name="T35" fmla="*/ 276 h 281"/>
                  <a:gd name="T36" fmla="*/ 61 w 441"/>
                  <a:gd name="T37" fmla="*/ 269 h 281"/>
                  <a:gd name="T38" fmla="*/ 45 w 441"/>
                  <a:gd name="T39" fmla="*/ 257 h 281"/>
                  <a:gd name="T40" fmla="*/ 31 w 441"/>
                  <a:gd name="T41" fmla="*/ 243 h 281"/>
                  <a:gd name="T42" fmla="*/ 21 w 441"/>
                  <a:gd name="T43" fmla="*/ 226 h 281"/>
                  <a:gd name="T44" fmla="*/ 14 w 441"/>
                  <a:gd name="T45" fmla="*/ 207 h 281"/>
                  <a:gd name="T46" fmla="*/ 2 w 441"/>
                  <a:gd name="T47" fmla="*/ 160 h 281"/>
                  <a:gd name="T48" fmla="*/ 0 w 441"/>
                  <a:gd name="T49" fmla="*/ 141 h 281"/>
                  <a:gd name="T50" fmla="*/ 2 w 441"/>
                  <a:gd name="T51" fmla="*/ 120 h 281"/>
                  <a:gd name="T52" fmla="*/ 8 w 441"/>
                  <a:gd name="T53" fmla="*/ 101 h 281"/>
                  <a:gd name="T54" fmla="*/ 18 w 441"/>
                  <a:gd name="T55" fmla="*/ 83 h 281"/>
                  <a:gd name="T56" fmla="*/ 30 w 441"/>
                  <a:gd name="T57" fmla="*/ 67 h 281"/>
                  <a:gd name="T58" fmla="*/ 45 w 441"/>
                  <a:gd name="T59" fmla="*/ 55 h 281"/>
                  <a:gd name="T60" fmla="*/ 63 w 441"/>
                  <a:gd name="T61" fmla="*/ 47 h 281"/>
                  <a:gd name="T62" fmla="*/ 84 w 441"/>
                  <a:gd name="T63" fmla="*/ 41 h 281"/>
                  <a:gd name="T64" fmla="*/ 324 w 441"/>
                  <a:gd name="T65" fmla="*/ 1 h 281"/>
                  <a:gd name="T66" fmla="*/ 350 w 441"/>
                  <a:gd name="T67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1" h="281">
                    <a:moveTo>
                      <a:pt x="350" y="0"/>
                    </a:moveTo>
                    <a:lnTo>
                      <a:pt x="374" y="6"/>
                    </a:lnTo>
                    <a:lnTo>
                      <a:pt x="395" y="17"/>
                    </a:lnTo>
                    <a:lnTo>
                      <a:pt x="413" y="32"/>
                    </a:lnTo>
                    <a:lnTo>
                      <a:pt x="428" y="53"/>
                    </a:lnTo>
                    <a:lnTo>
                      <a:pt x="436" y="76"/>
                    </a:lnTo>
                    <a:lnTo>
                      <a:pt x="437" y="80"/>
                    </a:lnTo>
                    <a:lnTo>
                      <a:pt x="438" y="84"/>
                    </a:lnTo>
                    <a:lnTo>
                      <a:pt x="441" y="109"/>
                    </a:lnTo>
                    <a:lnTo>
                      <a:pt x="437" y="133"/>
                    </a:lnTo>
                    <a:lnTo>
                      <a:pt x="429" y="156"/>
                    </a:lnTo>
                    <a:lnTo>
                      <a:pt x="414" y="175"/>
                    </a:lnTo>
                    <a:lnTo>
                      <a:pt x="395" y="191"/>
                    </a:lnTo>
                    <a:lnTo>
                      <a:pt x="372" y="202"/>
                    </a:lnTo>
                    <a:lnTo>
                      <a:pt x="139" y="276"/>
                    </a:lnTo>
                    <a:lnTo>
                      <a:pt x="120" y="281"/>
                    </a:lnTo>
                    <a:lnTo>
                      <a:pt x="100" y="281"/>
                    </a:lnTo>
                    <a:lnTo>
                      <a:pt x="80" y="276"/>
                    </a:lnTo>
                    <a:lnTo>
                      <a:pt x="61" y="269"/>
                    </a:lnTo>
                    <a:lnTo>
                      <a:pt x="45" y="257"/>
                    </a:lnTo>
                    <a:lnTo>
                      <a:pt x="31" y="243"/>
                    </a:lnTo>
                    <a:lnTo>
                      <a:pt x="21" y="226"/>
                    </a:lnTo>
                    <a:lnTo>
                      <a:pt x="14" y="207"/>
                    </a:lnTo>
                    <a:lnTo>
                      <a:pt x="2" y="160"/>
                    </a:lnTo>
                    <a:lnTo>
                      <a:pt x="0" y="141"/>
                    </a:lnTo>
                    <a:lnTo>
                      <a:pt x="2" y="120"/>
                    </a:lnTo>
                    <a:lnTo>
                      <a:pt x="8" y="101"/>
                    </a:lnTo>
                    <a:lnTo>
                      <a:pt x="18" y="83"/>
                    </a:lnTo>
                    <a:lnTo>
                      <a:pt x="30" y="67"/>
                    </a:lnTo>
                    <a:lnTo>
                      <a:pt x="45" y="55"/>
                    </a:lnTo>
                    <a:lnTo>
                      <a:pt x="63" y="47"/>
                    </a:lnTo>
                    <a:lnTo>
                      <a:pt x="84" y="41"/>
                    </a:lnTo>
                    <a:lnTo>
                      <a:pt x="324" y="1"/>
                    </a:lnTo>
                    <a:lnTo>
                      <a:pt x="3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1"/>
              <p:cNvSpPr>
                <a:spLocks/>
              </p:cNvSpPr>
              <p:nvPr/>
            </p:nvSpPr>
            <p:spPr bwMode="auto">
              <a:xfrm>
                <a:off x="563" y="3176"/>
                <a:ext cx="81" cy="74"/>
              </a:xfrm>
              <a:custGeom>
                <a:avLst/>
                <a:gdLst>
                  <a:gd name="T0" fmla="*/ 119 w 406"/>
                  <a:gd name="T1" fmla="*/ 0 h 368"/>
                  <a:gd name="T2" fmla="*/ 139 w 406"/>
                  <a:gd name="T3" fmla="*/ 0 h 368"/>
                  <a:gd name="T4" fmla="*/ 158 w 406"/>
                  <a:gd name="T5" fmla="*/ 5 h 368"/>
                  <a:gd name="T6" fmla="*/ 176 w 406"/>
                  <a:gd name="T7" fmla="*/ 13 h 368"/>
                  <a:gd name="T8" fmla="*/ 193 w 406"/>
                  <a:gd name="T9" fmla="*/ 25 h 368"/>
                  <a:gd name="T10" fmla="*/ 373 w 406"/>
                  <a:gd name="T11" fmla="*/ 189 h 368"/>
                  <a:gd name="T12" fmla="*/ 390 w 406"/>
                  <a:gd name="T13" fmla="*/ 208 h 368"/>
                  <a:gd name="T14" fmla="*/ 400 w 406"/>
                  <a:gd name="T15" fmla="*/ 229 h 368"/>
                  <a:gd name="T16" fmla="*/ 406 w 406"/>
                  <a:gd name="T17" fmla="*/ 253 h 368"/>
                  <a:gd name="T18" fmla="*/ 405 w 406"/>
                  <a:gd name="T19" fmla="*/ 277 h 368"/>
                  <a:gd name="T20" fmla="*/ 397 w 406"/>
                  <a:gd name="T21" fmla="*/ 301 h 368"/>
                  <a:gd name="T22" fmla="*/ 385 w 406"/>
                  <a:gd name="T23" fmla="*/ 323 h 368"/>
                  <a:gd name="T24" fmla="*/ 382 w 406"/>
                  <a:gd name="T25" fmla="*/ 327 h 368"/>
                  <a:gd name="T26" fmla="*/ 379 w 406"/>
                  <a:gd name="T27" fmla="*/ 330 h 368"/>
                  <a:gd name="T28" fmla="*/ 361 w 406"/>
                  <a:gd name="T29" fmla="*/ 348 h 368"/>
                  <a:gd name="T30" fmla="*/ 340 w 406"/>
                  <a:gd name="T31" fmla="*/ 360 h 368"/>
                  <a:gd name="T32" fmla="*/ 317 w 406"/>
                  <a:gd name="T33" fmla="*/ 366 h 368"/>
                  <a:gd name="T34" fmla="*/ 293 w 406"/>
                  <a:gd name="T35" fmla="*/ 368 h 368"/>
                  <a:gd name="T36" fmla="*/ 269 w 406"/>
                  <a:gd name="T37" fmla="*/ 363 h 368"/>
                  <a:gd name="T38" fmla="*/ 246 w 406"/>
                  <a:gd name="T39" fmla="*/ 352 h 368"/>
                  <a:gd name="T40" fmla="*/ 43 w 406"/>
                  <a:gd name="T41" fmla="*/ 216 h 368"/>
                  <a:gd name="T42" fmla="*/ 27 w 406"/>
                  <a:gd name="T43" fmla="*/ 203 h 368"/>
                  <a:gd name="T44" fmla="*/ 15 w 406"/>
                  <a:gd name="T45" fmla="*/ 187 h 368"/>
                  <a:gd name="T46" fmla="*/ 6 w 406"/>
                  <a:gd name="T47" fmla="*/ 170 h 368"/>
                  <a:gd name="T48" fmla="*/ 1 w 406"/>
                  <a:gd name="T49" fmla="*/ 151 h 368"/>
                  <a:gd name="T50" fmla="*/ 0 w 406"/>
                  <a:gd name="T51" fmla="*/ 131 h 368"/>
                  <a:gd name="T52" fmla="*/ 2 w 406"/>
                  <a:gd name="T53" fmla="*/ 110 h 368"/>
                  <a:gd name="T54" fmla="*/ 9 w 406"/>
                  <a:gd name="T55" fmla="*/ 92 h 368"/>
                  <a:gd name="T56" fmla="*/ 19 w 406"/>
                  <a:gd name="T57" fmla="*/ 74 h 368"/>
                  <a:gd name="T58" fmla="*/ 49 w 406"/>
                  <a:gd name="T59" fmla="*/ 36 h 368"/>
                  <a:gd name="T60" fmla="*/ 63 w 406"/>
                  <a:gd name="T61" fmla="*/ 21 h 368"/>
                  <a:gd name="T62" fmla="*/ 80 w 406"/>
                  <a:gd name="T63" fmla="*/ 11 h 368"/>
                  <a:gd name="T64" fmla="*/ 99 w 406"/>
                  <a:gd name="T65" fmla="*/ 3 h 368"/>
                  <a:gd name="T66" fmla="*/ 119 w 406"/>
                  <a:gd name="T6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06" h="368">
                    <a:moveTo>
                      <a:pt x="119" y="0"/>
                    </a:moveTo>
                    <a:lnTo>
                      <a:pt x="139" y="0"/>
                    </a:lnTo>
                    <a:lnTo>
                      <a:pt x="158" y="5"/>
                    </a:lnTo>
                    <a:lnTo>
                      <a:pt x="176" y="13"/>
                    </a:lnTo>
                    <a:lnTo>
                      <a:pt x="193" y="25"/>
                    </a:lnTo>
                    <a:lnTo>
                      <a:pt x="373" y="189"/>
                    </a:lnTo>
                    <a:lnTo>
                      <a:pt x="390" y="208"/>
                    </a:lnTo>
                    <a:lnTo>
                      <a:pt x="400" y="229"/>
                    </a:lnTo>
                    <a:lnTo>
                      <a:pt x="406" y="253"/>
                    </a:lnTo>
                    <a:lnTo>
                      <a:pt x="405" y="277"/>
                    </a:lnTo>
                    <a:lnTo>
                      <a:pt x="397" y="301"/>
                    </a:lnTo>
                    <a:lnTo>
                      <a:pt x="385" y="323"/>
                    </a:lnTo>
                    <a:lnTo>
                      <a:pt x="382" y="327"/>
                    </a:lnTo>
                    <a:lnTo>
                      <a:pt x="379" y="330"/>
                    </a:lnTo>
                    <a:lnTo>
                      <a:pt x="361" y="348"/>
                    </a:lnTo>
                    <a:lnTo>
                      <a:pt x="340" y="360"/>
                    </a:lnTo>
                    <a:lnTo>
                      <a:pt x="317" y="366"/>
                    </a:lnTo>
                    <a:lnTo>
                      <a:pt x="293" y="368"/>
                    </a:lnTo>
                    <a:lnTo>
                      <a:pt x="269" y="363"/>
                    </a:lnTo>
                    <a:lnTo>
                      <a:pt x="246" y="352"/>
                    </a:lnTo>
                    <a:lnTo>
                      <a:pt x="43" y="216"/>
                    </a:lnTo>
                    <a:lnTo>
                      <a:pt x="27" y="203"/>
                    </a:lnTo>
                    <a:lnTo>
                      <a:pt x="15" y="187"/>
                    </a:lnTo>
                    <a:lnTo>
                      <a:pt x="6" y="170"/>
                    </a:lnTo>
                    <a:lnTo>
                      <a:pt x="1" y="151"/>
                    </a:lnTo>
                    <a:lnTo>
                      <a:pt x="0" y="131"/>
                    </a:lnTo>
                    <a:lnTo>
                      <a:pt x="2" y="110"/>
                    </a:lnTo>
                    <a:lnTo>
                      <a:pt x="9" y="92"/>
                    </a:lnTo>
                    <a:lnTo>
                      <a:pt x="19" y="74"/>
                    </a:lnTo>
                    <a:lnTo>
                      <a:pt x="49" y="36"/>
                    </a:lnTo>
                    <a:lnTo>
                      <a:pt x="63" y="21"/>
                    </a:lnTo>
                    <a:lnTo>
                      <a:pt x="80" y="11"/>
                    </a:lnTo>
                    <a:lnTo>
                      <a:pt x="99" y="3"/>
                    </a:lnTo>
                    <a:lnTo>
                      <a:pt x="1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42"/>
              <p:cNvSpPr>
                <a:spLocks/>
              </p:cNvSpPr>
              <p:nvPr/>
            </p:nvSpPr>
            <p:spPr bwMode="auto">
              <a:xfrm>
                <a:off x="1093" y="3438"/>
                <a:ext cx="88" cy="55"/>
              </a:xfrm>
              <a:custGeom>
                <a:avLst/>
                <a:gdLst>
                  <a:gd name="T0" fmla="*/ 90 w 441"/>
                  <a:gd name="T1" fmla="*/ 0 h 275"/>
                  <a:gd name="T2" fmla="*/ 115 w 441"/>
                  <a:gd name="T3" fmla="*/ 0 h 275"/>
                  <a:gd name="T4" fmla="*/ 357 w 441"/>
                  <a:gd name="T5" fmla="*/ 34 h 275"/>
                  <a:gd name="T6" fmla="*/ 376 w 441"/>
                  <a:gd name="T7" fmla="*/ 39 h 275"/>
                  <a:gd name="T8" fmla="*/ 394 w 441"/>
                  <a:gd name="T9" fmla="*/ 48 h 275"/>
                  <a:gd name="T10" fmla="*/ 410 w 441"/>
                  <a:gd name="T11" fmla="*/ 60 h 275"/>
                  <a:gd name="T12" fmla="*/ 423 w 441"/>
                  <a:gd name="T13" fmla="*/ 75 h 275"/>
                  <a:gd name="T14" fmla="*/ 434 w 441"/>
                  <a:gd name="T15" fmla="*/ 92 h 275"/>
                  <a:gd name="T16" fmla="*/ 440 w 441"/>
                  <a:gd name="T17" fmla="*/ 111 h 275"/>
                  <a:gd name="T18" fmla="*/ 441 w 441"/>
                  <a:gd name="T19" fmla="*/ 132 h 275"/>
                  <a:gd name="T20" fmla="*/ 439 w 441"/>
                  <a:gd name="T21" fmla="*/ 151 h 275"/>
                  <a:gd name="T22" fmla="*/ 428 w 441"/>
                  <a:gd name="T23" fmla="*/ 199 h 275"/>
                  <a:gd name="T24" fmla="*/ 422 w 441"/>
                  <a:gd name="T25" fmla="*/ 218 h 275"/>
                  <a:gd name="T26" fmla="*/ 411 w 441"/>
                  <a:gd name="T27" fmla="*/ 235 h 275"/>
                  <a:gd name="T28" fmla="*/ 398 w 441"/>
                  <a:gd name="T29" fmla="*/ 249 h 275"/>
                  <a:gd name="T30" fmla="*/ 382 w 441"/>
                  <a:gd name="T31" fmla="*/ 261 h 275"/>
                  <a:gd name="T32" fmla="*/ 364 w 441"/>
                  <a:gd name="T33" fmla="*/ 270 h 275"/>
                  <a:gd name="T34" fmla="*/ 344 w 441"/>
                  <a:gd name="T35" fmla="*/ 275 h 275"/>
                  <a:gd name="T36" fmla="*/ 324 w 441"/>
                  <a:gd name="T37" fmla="*/ 275 h 275"/>
                  <a:gd name="T38" fmla="*/ 304 w 441"/>
                  <a:gd name="T39" fmla="*/ 271 h 275"/>
                  <a:gd name="T40" fmla="*/ 71 w 441"/>
                  <a:gd name="T41" fmla="*/ 201 h 275"/>
                  <a:gd name="T42" fmla="*/ 48 w 441"/>
                  <a:gd name="T43" fmla="*/ 192 h 275"/>
                  <a:gd name="T44" fmla="*/ 28 w 441"/>
                  <a:gd name="T45" fmla="*/ 176 h 275"/>
                  <a:gd name="T46" fmla="*/ 13 w 441"/>
                  <a:gd name="T47" fmla="*/ 157 h 275"/>
                  <a:gd name="T48" fmla="*/ 4 w 441"/>
                  <a:gd name="T49" fmla="*/ 135 h 275"/>
                  <a:gd name="T50" fmla="*/ 0 w 441"/>
                  <a:gd name="T51" fmla="*/ 111 h 275"/>
                  <a:gd name="T52" fmla="*/ 2 w 441"/>
                  <a:gd name="T53" fmla="*/ 86 h 275"/>
                  <a:gd name="T54" fmla="*/ 4 w 441"/>
                  <a:gd name="T55" fmla="*/ 81 h 275"/>
                  <a:gd name="T56" fmla="*/ 5 w 441"/>
                  <a:gd name="T57" fmla="*/ 76 h 275"/>
                  <a:gd name="T58" fmla="*/ 13 w 441"/>
                  <a:gd name="T59" fmla="*/ 52 h 275"/>
                  <a:gd name="T60" fmla="*/ 26 w 441"/>
                  <a:gd name="T61" fmla="*/ 33 h 275"/>
                  <a:gd name="T62" fmla="*/ 44 w 441"/>
                  <a:gd name="T63" fmla="*/ 16 h 275"/>
                  <a:gd name="T64" fmla="*/ 66 w 441"/>
                  <a:gd name="T65" fmla="*/ 6 h 275"/>
                  <a:gd name="T66" fmla="*/ 90 w 441"/>
                  <a:gd name="T67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1" h="275">
                    <a:moveTo>
                      <a:pt x="90" y="0"/>
                    </a:moveTo>
                    <a:lnTo>
                      <a:pt x="115" y="0"/>
                    </a:lnTo>
                    <a:lnTo>
                      <a:pt x="357" y="34"/>
                    </a:lnTo>
                    <a:lnTo>
                      <a:pt x="376" y="39"/>
                    </a:lnTo>
                    <a:lnTo>
                      <a:pt x="394" y="48"/>
                    </a:lnTo>
                    <a:lnTo>
                      <a:pt x="410" y="60"/>
                    </a:lnTo>
                    <a:lnTo>
                      <a:pt x="423" y="75"/>
                    </a:lnTo>
                    <a:lnTo>
                      <a:pt x="434" y="92"/>
                    </a:lnTo>
                    <a:lnTo>
                      <a:pt x="440" y="111"/>
                    </a:lnTo>
                    <a:lnTo>
                      <a:pt x="441" y="132"/>
                    </a:lnTo>
                    <a:lnTo>
                      <a:pt x="439" y="151"/>
                    </a:lnTo>
                    <a:lnTo>
                      <a:pt x="428" y="199"/>
                    </a:lnTo>
                    <a:lnTo>
                      <a:pt x="422" y="218"/>
                    </a:lnTo>
                    <a:lnTo>
                      <a:pt x="411" y="235"/>
                    </a:lnTo>
                    <a:lnTo>
                      <a:pt x="398" y="249"/>
                    </a:lnTo>
                    <a:lnTo>
                      <a:pt x="382" y="261"/>
                    </a:lnTo>
                    <a:lnTo>
                      <a:pt x="364" y="270"/>
                    </a:lnTo>
                    <a:lnTo>
                      <a:pt x="344" y="275"/>
                    </a:lnTo>
                    <a:lnTo>
                      <a:pt x="324" y="275"/>
                    </a:lnTo>
                    <a:lnTo>
                      <a:pt x="304" y="271"/>
                    </a:lnTo>
                    <a:lnTo>
                      <a:pt x="71" y="201"/>
                    </a:lnTo>
                    <a:lnTo>
                      <a:pt x="48" y="192"/>
                    </a:lnTo>
                    <a:lnTo>
                      <a:pt x="28" y="176"/>
                    </a:lnTo>
                    <a:lnTo>
                      <a:pt x="13" y="157"/>
                    </a:lnTo>
                    <a:lnTo>
                      <a:pt x="4" y="135"/>
                    </a:lnTo>
                    <a:lnTo>
                      <a:pt x="0" y="111"/>
                    </a:lnTo>
                    <a:lnTo>
                      <a:pt x="2" y="86"/>
                    </a:lnTo>
                    <a:lnTo>
                      <a:pt x="4" y="81"/>
                    </a:lnTo>
                    <a:lnTo>
                      <a:pt x="5" y="76"/>
                    </a:lnTo>
                    <a:lnTo>
                      <a:pt x="13" y="52"/>
                    </a:lnTo>
                    <a:lnTo>
                      <a:pt x="26" y="33"/>
                    </a:lnTo>
                    <a:lnTo>
                      <a:pt x="44" y="16"/>
                    </a:lnTo>
                    <a:lnTo>
                      <a:pt x="66" y="6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>
            <a:off x="6172972" y="5077155"/>
            <a:ext cx="1934540" cy="646331"/>
            <a:chOff x="7030986" y="5082485"/>
            <a:chExt cx="1934540" cy="64633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0" name="Rectangle 39"/>
            <p:cNvSpPr/>
            <p:nvPr/>
          </p:nvSpPr>
          <p:spPr>
            <a:xfrm>
              <a:off x="7471606" y="5082485"/>
              <a:ext cx="14939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7030986" y="5201250"/>
              <a:ext cx="366276" cy="408800"/>
            </a:xfrm>
            <a:custGeom>
              <a:avLst/>
              <a:gdLst>
                <a:gd name="T0" fmla="*/ 4285 w 5136"/>
                <a:gd name="T1" fmla="*/ 3198 h 5129"/>
                <a:gd name="T2" fmla="*/ 3086 w 5136"/>
                <a:gd name="T3" fmla="*/ 4207 h 5129"/>
                <a:gd name="T4" fmla="*/ 3617 w 5136"/>
                <a:gd name="T5" fmla="*/ 4786 h 5129"/>
                <a:gd name="T6" fmla="*/ 4056 w 5136"/>
                <a:gd name="T7" fmla="*/ 4612 h 5129"/>
                <a:gd name="T8" fmla="*/ 4420 w 5136"/>
                <a:gd name="T9" fmla="*/ 4174 h 5129"/>
                <a:gd name="T10" fmla="*/ 4479 w 5136"/>
                <a:gd name="T11" fmla="*/ 3864 h 5129"/>
                <a:gd name="T12" fmla="*/ 3989 w 5136"/>
                <a:gd name="T13" fmla="*/ 3439 h 5129"/>
                <a:gd name="T14" fmla="*/ 1156 w 5136"/>
                <a:gd name="T15" fmla="*/ 639 h 5129"/>
                <a:gd name="T16" fmla="*/ 639 w 5136"/>
                <a:gd name="T17" fmla="*/ 934 h 5129"/>
                <a:gd name="T18" fmla="*/ 344 w 5136"/>
                <a:gd name="T19" fmla="*/ 1450 h 5129"/>
                <a:gd name="T20" fmla="*/ 396 w 5136"/>
                <a:gd name="T21" fmla="*/ 1609 h 5129"/>
                <a:gd name="T22" fmla="*/ 1679 w 5136"/>
                <a:gd name="T23" fmla="*/ 2730 h 5129"/>
                <a:gd name="T24" fmla="*/ 1404 w 5136"/>
                <a:gd name="T25" fmla="*/ 798 h 5129"/>
                <a:gd name="T26" fmla="*/ 1845 w 5136"/>
                <a:gd name="T27" fmla="*/ 585 h 5129"/>
                <a:gd name="T28" fmla="*/ 1845 w 5136"/>
                <a:gd name="T29" fmla="*/ 585 h 5129"/>
                <a:gd name="T30" fmla="*/ 2040 w 5136"/>
                <a:gd name="T31" fmla="*/ 68 h 5129"/>
                <a:gd name="T32" fmla="*/ 2088 w 5136"/>
                <a:gd name="T33" fmla="*/ 204 h 5129"/>
                <a:gd name="T34" fmla="*/ 2185 w 5136"/>
                <a:gd name="T35" fmla="*/ 525 h 5129"/>
                <a:gd name="T36" fmla="*/ 2360 w 5136"/>
                <a:gd name="T37" fmla="*/ 1004 h 5129"/>
                <a:gd name="T38" fmla="*/ 2608 w 5136"/>
                <a:gd name="T39" fmla="*/ 1535 h 5129"/>
                <a:gd name="T40" fmla="*/ 3687 w 5136"/>
                <a:gd name="T41" fmla="*/ 2570 h 5129"/>
                <a:gd name="T42" fmla="*/ 4218 w 5136"/>
                <a:gd name="T43" fmla="*/ 2808 h 5129"/>
                <a:gd name="T44" fmla="*/ 4677 w 5136"/>
                <a:gd name="T45" fmla="*/ 2970 h 5129"/>
                <a:gd name="T46" fmla="*/ 4963 w 5136"/>
                <a:gd name="T47" fmla="*/ 3052 h 5129"/>
                <a:gd name="T48" fmla="*/ 5091 w 5136"/>
                <a:gd name="T49" fmla="*/ 3115 h 5129"/>
                <a:gd name="T50" fmla="*/ 5121 w 5136"/>
                <a:gd name="T51" fmla="*/ 3301 h 5129"/>
                <a:gd name="T52" fmla="*/ 4777 w 5136"/>
                <a:gd name="T53" fmla="*/ 3684 h 5129"/>
                <a:gd name="T54" fmla="*/ 4843 w 5136"/>
                <a:gd name="T55" fmla="*/ 3945 h 5129"/>
                <a:gd name="T56" fmla="*/ 4824 w 5136"/>
                <a:gd name="T57" fmla="*/ 4068 h 5129"/>
                <a:gd name="T58" fmla="*/ 4513 w 5136"/>
                <a:gd name="T59" fmla="*/ 4655 h 5129"/>
                <a:gd name="T60" fmla="*/ 3996 w 5136"/>
                <a:gd name="T61" fmla="*/ 5034 h 5129"/>
                <a:gd name="T62" fmla="*/ 3570 w 5136"/>
                <a:gd name="T63" fmla="*/ 5123 h 5129"/>
                <a:gd name="T64" fmla="*/ 3256 w 5136"/>
                <a:gd name="T65" fmla="*/ 4948 h 5129"/>
                <a:gd name="T66" fmla="*/ 2163 w 5136"/>
                <a:gd name="T67" fmla="*/ 3853 h 5129"/>
                <a:gd name="T68" fmla="*/ 1960 w 5136"/>
                <a:gd name="T69" fmla="*/ 4397 h 5129"/>
                <a:gd name="T70" fmla="*/ 1921 w 5136"/>
                <a:gd name="T71" fmla="*/ 4681 h 5129"/>
                <a:gd name="T72" fmla="*/ 1801 w 5136"/>
                <a:gd name="T73" fmla="*/ 4692 h 5129"/>
                <a:gd name="T74" fmla="*/ 1242 w 5136"/>
                <a:gd name="T75" fmla="*/ 4737 h 5129"/>
                <a:gd name="T76" fmla="*/ 1161 w 5136"/>
                <a:gd name="T77" fmla="*/ 4655 h 5129"/>
                <a:gd name="T78" fmla="*/ 1278 w 5136"/>
                <a:gd name="T79" fmla="*/ 3937 h 5129"/>
                <a:gd name="T80" fmla="*/ 703 w 5136"/>
                <a:gd name="T81" fmla="*/ 3965 h 5129"/>
                <a:gd name="T82" fmla="*/ 406 w 5136"/>
                <a:gd name="T83" fmla="*/ 3932 h 5129"/>
                <a:gd name="T84" fmla="*/ 713 w 5136"/>
                <a:gd name="T85" fmla="*/ 3542 h 5129"/>
                <a:gd name="T86" fmla="*/ 425 w 5136"/>
                <a:gd name="T87" fmla="*/ 3247 h 5129"/>
                <a:gd name="T88" fmla="*/ 581 w 5136"/>
                <a:gd name="T89" fmla="*/ 3191 h 5129"/>
                <a:gd name="T90" fmla="*/ 1084 w 5136"/>
                <a:gd name="T91" fmla="*/ 3062 h 5129"/>
                <a:gd name="T92" fmla="*/ 492 w 5136"/>
                <a:gd name="T93" fmla="*/ 2131 h 5129"/>
                <a:gd name="T94" fmla="*/ 44 w 5136"/>
                <a:gd name="T95" fmla="*/ 1689 h 5129"/>
                <a:gd name="T96" fmla="*/ 16 w 5136"/>
                <a:gd name="T97" fmla="*/ 1358 h 5129"/>
                <a:gd name="T98" fmla="*/ 328 w 5136"/>
                <a:gd name="T99" fmla="*/ 772 h 5129"/>
                <a:gd name="T100" fmla="*/ 844 w 5136"/>
                <a:gd name="T101" fmla="*/ 393 h 5129"/>
                <a:gd name="T102" fmla="*/ 1258 w 5136"/>
                <a:gd name="T103" fmla="*/ 299 h 5129"/>
                <a:gd name="T104" fmla="*/ 1757 w 5136"/>
                <a:gd name="T105" fmla="*/ 79 h 5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36" h="5129">
                  <a:moveTo>
                    <a:pt x="4189" y="3162"/>
                  </a:moveTo>
                  <a:lnTo>
                    <a:pt x="4429" y="3363"/>
                  </a:lnTo>
                  <a:lnTo>
                    <a:pt x="4551" y="3286"/>
                  </a:lnTo>
                  <a:lnTo>
                    <a:pt x="4468" y="3260"/>
                  </a:lnTo>
                  <a:lnTo>
                    <a:pt x="4379" y="3230"/>
                  </a:lnTo>
                  <a:lnTo>
                    <a:pt x="4285" y="3198"/>
                  </a:lnTo>
                  <a:lnTo>
                    <a:pt x="4189" y="3162"/>
                  </a:lnTo>
                  <a:close/>
                  <a:moveTo>
                    <a:pt x="3161" y="2697"/>
                  </a:moveTo>
                  <a:lnTo>
                    <a:pt x="2404" y="3452"/>
                  </a:lnTo>
                  <a:lnTo>
                    <a:pt x="2635" y="3700"/>
                  </a:lnTo>
                  <a:lnTo>
                    <a:pt x="2863" y="3951"/>
                  </a:lnTo>
                  <a:lnTo>
                    <a:pt x="3086" y="4207"/>
                  </a:lnTo>
                  <a:lnTo>
                    <a:pt x="3305" y="4466"/>
                  </a:lnTo>
                  <a:lnTo>
                    <a:pt x="3517" y="4728"/>
                  </a:lnTo>
                  <a:lnTo>
                    <a:pt x="3523" y="4736"/>
                  </a:lnTo>
                  <a:lnTo>
                    <a:pt x="3551" y="4758"/>
                  </a:lnTo>
                  <a:lnTo>
                    <a:pt x="3583" y="4775"/>
                  </a:lnTo>
                  <a:lnTo>
                    <a:pt x="3617" y="4786"/>
                  </a:lnTo>
                  <a:lnTo>
                    <a:pt x="3651" y="4790"/>
                  </a:lnTo>
                  <a:lnTo>
                    <a:pt x="3684" y="4787"/>
                  </a:lnTo>
                  <a:lnTo>
                    <a:pt x="3787" y="4751"/>
                  </a:lnTo>
                  <a:lnTo>
                    <a:pt x="3884" y="4711"/>
                  </a:lnTo>
                  <a:lnTo>
                    <a:pt x="3973" y="4664"/>
                  </a:lnTo>
                  <a:lnTo>
                    <a:pt x="4056" y="4612"/>
                  </a:lnTo>
                  <a:lnTo>
                    <a:pt x="4131" y="4555"/>
                  </a:lnTo>
                  <a:lnTo>
                    <a:pt x="4201" y="4492"/>
                  </a:lnTo>
                  <a:lnTo>
                    <a:pt x="4264" y="4422"/>
                  </a:lnTo>
                  <a:lnTo>
                    <a:pt x="4321" y="4346"/>
                  </a:lnTo>
                  <a:lnTo>
                    <a:pt x="4373" y="4265"/>
                  </a:lnTo>
                  <a:lnTo>
                    <a:pt x="4420" y="4174"/>
                  </a:lnTo>
                  <a:lnTo>
                    <a:pt x="4460" y="4079"/>
                  </a:lnTo>
                  <a:lnTo>
                    <a:pt x="4496" y="3976"/>
                  </a:lnTo>
                  <a:lnTo>
                    <a:pt x="4501" y="3948"/>
                  </a:lnTo>
                  <a:lnTo>
                    <a:pt x="4498" y="3920"/>
                  </a:lnTo>
                  <a:lnTo>
                    <a:pt x="4492" y="3892"/>
                  </a:lnTo>
                  <a:lnTo>
                    <a:pt x="4479" y="3864"/>
                  </a:lnTo>
                  <a:lnTo>
                    <a:pt x="4463" y="3837"/>
                  </a:lnTo>
                  <a:lnTo>
                    <a:pt x="4445" y="3815"/>
                  </a:lnTo>
                  <a:lnTo>
                    <a:pt x="4438" y="3809"/>
                  </a:lnTo>
                  <a:lnTo>
                    <a:pt x="4337" y="3728"/>
                  </a:lnTo>
                  <a:lnTo>
                    <a:pt x="4274" y="3676"/>
                  </a:lnTo>
                  <a:lnTo>
                    <a:pt x="3989" y="3439"/>
                  </a:lnTo>
                  <a:lnTo>
                    <a:pt x="3708" y="3198"/>
                  </a:lnTo>
                  <a:lnTo>
                    <a:pt x="3431" y="2950"/>
                  </a:lnTo>
                  <a:lnTo>
                    <a:pt x="3161" y="2697"/>
                  </a:lnTo>
                  <a:close/>
                  <a:moveTo>
                    <a:pt x="1211" y="633"/>
                  </a:moveTo>
                  <a:lnTo>
                    <a:pt x="1183" y="633"/>
                  </a:lnTo>
                  <a:lnTo>
                    <a:pt x="1156" y="639"/>
                  </a:lnTo>
                  <a:lnTo>
                    <a:pt x="1053" y="675"/>
                  </a:lnTo>
                  <a:lnTo>
                    <a:pt x="956" y="716"/>
                  </a:lnTo>
                  <a:lnTo>
                    <a:pt x="867" y="762"/>
                  </a:lnTo>
                  <a:lnTo>
                    <a:pt x="784" y="814"/>
                  </a:lnTo>
                  <a:lnTo>
                    <a:pt x="709" y="870"/>
                  </a:lnTo>
                  <a:lnTo>
                    <a:pt x="639" y="934"/>
                  </a:lnTo>
                  <a:lnTo>
                    <a:pt x="577" y="1004"/>
                  </a:lnTo>
                  <a:lnTo>
                    <a:pt x="519" y="1079"/>
                  </a:lnTo>
                  <a:lnTo>
                    <a:pt x="467" y="1162"/>
                  </a:lnTo>
                  <a:lnTo>
                    <a:pt x="421" y="1251"/>
                  </a:lnTo>
                  <a:lnTo>
                    <a:pt x="380" y="1347"/>
                  </a:lnTo>
                  <a:lnTo>
                    <a:pt x="344" y="1450"/>
                  </a:lnTo>
                  <a:lnTo>
                    <a:pt x="339" y="1478"/>
                  </a:lnTo>
                  <a:lnTo>
                    <a:pt x="341" y="1507"/>
                  </a:lnTo>
                  <a:lnTo>
                    <a:pt x="349" y="1535"/>
                  </a:lnTo>
                  <a:lnTo>
                    <a:pt x="361" y="1563"/>
                  </a:lnTo>
                  <a:lnTo>
                    <a:pt x="377" y="1588"/>
                  </a:lnTo>
                  <a:lnTo>
                    <a:pt x="396" y="1609"/>
                  </a:lnTo>
                  <a:lnTo>
                    <a:pt x="402" y="1617"/>
                  </a:lnTo>
                  <a:lnTo>
                    <a:pt x="666" y="1829"/>
                  </a:lnTo>
                  <a:lnTo>
                    <a:pt x="925" y="2048"/>
                  </a:lnTo>
                  <a:lnTo>
                    <a:pt x="1181" y="2271"/>
                  </a:lnTo>
                  <a:lnTo>
                    <a:pt x="1432" y="2499"/>
                  </a:lnTo>
                  <a:lnTo>
                    <a:pt x="1679" y="2730"/>
                  </a:lnTo>
                  <a:lnTo>
                    <a:pt x="2436" y="1973"/>
                  </a:lnTo>
                  <a:lnTo>
                    <a:pt x="2184" y="1703"/>
                  </a:lnTo>
                  <a:lnTo>
                    <a:pt x="1935" y="1427"/>
                  </a:lnTo>
                  <a:lnTo>
                    <a:pt x="1693" y="1146"/>
                  </a:lnTo>
                  <a:lnTo>
                    <a:pt x="1456" y="861"/>
                  </a:lnTo>
                  <a:lnTo>
                    <a:pt x="1404" y="798"/>
                  </a:lnTo>
                  <a:lnTo>
                    <a:pt x="1323" y="697"/>
                  </a:lnTo>
                  <a:lnTo>
                    <a:pt x="1297" y="670"/>
                  </a:lnTo>
                  <a:lnTo>
                    <a:pt x="1268" y="652"/>
                  </a:lnTo>
                  <a:lnTo>
                    <a:pt x="1240" y="639"/>
                  </a:lnTo>
                  <a:lnTo>
                    <a:pt x="1211" y="633"/>
                  </a:lnTo>
                  <a:close/>
                  <a:moveTo>
                    <a:pt x="1845" y="585"/>
                  </a:moveTo>
                  <a:lnTo>
                    <a:pt x="1770" y="706"/>
                  </a:lnTo>
                  <a:lnTo>
                    <a:pt x="1971" y="946"/>
                  </a:lnTo>
                  <a:lnTo>
                    <a:pt x="1935" y="848"/>
                  </a:lnTo>
                  <a:lnTo>
                    <a:pt x="1902" y="756"/>
                  </a:lnTo>
                  <a:lnTo>
                    <a:pt x="1873" y="667"/>
                  </a:lnTo>
                  <a:lnTo>
                    <a:pt x="1845" y="585"/>
                  </a:lnTo>
                  <a:close/>
                  <a:moveTo>
                    <a:pt x="1896" y="0"/>
                  </a:moveTo>
                  <a:lnTo>
                    <a:pt x="1929" y="1"/>
                  </a:lnTo>
                  <a:lnTo>
                    <a:pt x="1962" y="9"/>
                  </a:lnTo>
                  <a:lnTo>
                    <a:pt x="1991" y="25"/>
                  </a:lnTo>
                  <a:lnTo>
                    <a:pt x="2018" y="43"/>
                  </a:lnTo>
                  <a:lnTo>
                    <a:pt x="2040" y="68"/>
                  </a:lnTo>
                  <a:lnTo>
                    <a:pt x="2057" y="96"/>
                  </a:lnTo>
                  <a:lnTo>
                    <a:pt x="2068" y="129"/>
                  </a:lnTo>
                  <a:lnTo>
                    <a:pt x="2070" y="135"/>
                  </a:lnTo>
                  <a:lnTo>
                    <a:pt x="2074" y="149"/>
                  </a:lnTo>
                  <a:lnTo>
                    <a:pt x="2079" y="173"/>
                  </a:lnTo>
                  <a:lnTo>
                    <a:pt x="2088" y="204"/>
                  </a:lnTo>
                  <a:lnTo>
                    <a:pt x="2099" y="241"/>
                  </a:lnTo>
                  <a:lnTo>
                    <a:pt x="2112" y="287"/>
                  </a:lnTo>
                  <a:lnTo>
                    <a:pt x="2127" y="338"/>
                  </a:lnTo>
                  <a:lnTo>
                    <a:pt x="2144" y="394"/>
                  </a:lnTo>
                  <a:lnTo>
                    <a:pt x="2163" y="457"/>
                  </a:lnTo>
                  <a:lnTo>
                    <a:pt x="2185" y="525"/>
                  </a:lnTo>
                  <a:lnTo>
                    <a:pt x="2208" y="597"/>
                  </a:lnTo>
                  <a:lnTo>
                    <a:pt x="2235" y="672"/>
                  </a:lnTo>
                  <a:lnTo>
                    <a:pt x="2263" y="751"/>
                  </a:lnTo>
                  <a:lnTo>
                    <a:pt x="2293" y="833"/>
                  </a:lnTo>
                  <a:lnTo>
                    <a:pt x="2326" y="917"/>
                  </a:lnTo>
                  <a:lnTo>
                    <a:pt x="2360" y="1004"/>
                  </a:lnTo>
                  <a:lnTo>
                    <a:pt x="2396" y="1092"/>
                  </a:lnTo>
                  <a:lnTo>
                    <a:pt x="2435" y="1180"/>
                  </a:lnTo>
                  <a:lnTo>
                    <a:pt x="2476" y="1269"/>
                  </a:lnTo>
                  <a:lnTo>
                    <a:pt x="2518" y="1358"/>
                  </a:lnTo>
                  <a:lnTo>
                    <a:pt x="2561" y="1447"/>
                  </a:lnTo>
                  <a:lnTo>
                    <a:pt x="2608" y="1535"/>
                  </a:lnTo>
                  <a:lnTo>
                    <a:pt x="2655" y="1620"/>
                  </a:lnTo>
                  <a:lnTo>
                    <a:pt x="2707" y="1705"/>
                  </a:lnTo>
                  <a:lnTo>
                    <a:pt x="3430" y="2427"/>
                  </a:lnTo>
                  <a:lnTo>
                    <a:pt x="3514" y="2477"/>
                  </a:lnTo>
                  <a:lnTo>
                    <a:pt x="3600" y="2525"/>
                  </a:lnTo>
                  <a:lnTo>
                    <a:pt x="3687" y="2570"/>
                  </a:lnTo>
                  <a:lnTo>
                    <a:pt x="3776" y="2616"/>
                  </a:lnTo>
                  <a:lnTo>
                    <a:pt x="3865" y="2658"/>
                  </a:lnTo>
                  <a:lnTo>
                    <a:pt x="3954" y="2698"/>
                  </a:lnTo>
                  <a:lnTo>
                    <a:pt x="4043" y="2737"/>
                  </a:lnTo>
                  <a:lnTo>
                    <a:pt x="4131" y="2773"/>
                  </a:lnTo>
                  <a:lnTo>
                    <a:pt x="4218" y="2808"/>
                  </a:lnTo>
                  <a:lnTo>
                    <a:pt x="4303" y="2840"/>
                  </a:lnTo>
                  <a:lnTo>
                    <a:pt x="4384" y="2870"/>
                  </a:lnTo>
                  <a:lnTo>
                    <a:pt x="4463" y="2898"/>
                  </a:lnTo>
                  <a:lnTo>
                    <a:pt x="4538" y="2925"/>
                  </a:lnTo>
                  <a:lnTo>
                    <a:pt x="4610" y="2948"/>
                  </a:lnTo>
                  <a:lnTo>
                    <a:pt x="4677" y="2970"/>
                  </a:lnTo>
                  <a:lnTo>
                    <a:pt x="4741" y="2989"/>
                  </a:lnTo>
                  <a:lnTo>
                    <a:pt x="4798" y="3006"/>
                  </a:lnTo>
                  <a:lnTo>
                    <a:pt x="4849" y="3021"/>
                  </a:lnTo>
                  <a:lnTo>
                    <a:pt x="4894" y="3034"/>
                  </a:lnTo>
                  <a:lnTo>
                    <a:pt x="4932" y="3045"/>
                  </a:lnTo>
                  <a:lnTo>
                    <a:pt x="4963" y="3052"/>
                  </a:lnTo>
                  <a:lnTo>
                    <a:pt x="4987" y="3059"/>
                  </a:lnTo>
                  <a:lnTo>
                    <a:pt x="5001" y="3063"/>
                  </a:lnTo>
                  <a:lnTo>
                    <a:pt x="5007" y="3065"/>
                  </a:lnTo>
                  <a:lnTo>
                    <a:pt x="5040" y="3076"/>
                  </a:lnTo>
                  <a:lnTo>
                    <a:pt x="5068" y="3093"/>
                  </a:lnTo>
                  <a:lnTo>
                    <a:pt x="5091" y="3115"/>
                  </a:lnTo>
                  <a:lnTo>
                    <a:pt x="5111" y="3141"/>
                  </a:lnTo>
                  <a:lnTo>
                    <a:pt x="5126" y="3171"/>
                  </a:lnTo>
                  <a:lnTo>
                    <a:pt x="5135" y="3204"/>
                  </a:lnTo>
                  <a:lnTo>
                    <a:pt x="5136" y="3237"/>
                  </a:lnTo>
                  <a:lnTo>
                    <a:pt x="5132" y="3269"/>
                  </a:lnTo>
                  <a:lnTo>
                    <a:pt x="5121" y="3301"/>
                  </a:lnTo>
                  <a:lnTo>
                    <a:pt x="5105" y="3329"/>
                  </a:lnTo>
                  <a:lnTo>
                    <a:pt x="5083" y="3354"/>
                  </a:lnTo>
                  <a:lnTo>
                    <a:pt x="5057" y="3375"/>
                  </a:lnTo>
                  <a:lnTo>
                    <a:pt x="4704" y="3594"/>
                  </a:lnTo>
                  <a:lnTo>
                    <a:pt x="4744" y="3637"/>
                  </a:lnTo>
                  <a:lnTo>
                    <a:pt x="4777" y="3684"/>
                  </a:lnTo>
                  <a:lnTo>
                    <a:pt x="4802" y="3730"/>
                  </a:lnTo>
                  <a:lnTo>
                    <a:pt x="4819" y="3776"/>
                  </a:lnTo>
                  <a:lnTo>
                    <a:pt x="4832" y="3822"/>
                  </a:lnTo>
                  <a:lnTo>
                    <a:pt x="4840" y="3865"/>
                  </a:lnTo>
                  <a:lnTo>
                    <a:pt x="4843" y="3907"/>
                  </a:lnTo>
                  <a:lnTo>
                    <a:pt x="4843" y="3945"/>
                  </a:lnTo>
                  <a:lnTo>
                    <a:pt x="4841" y="3979"/>
                  </a:lnTo>
                  <a:lnTo>
                    <a:pt x="4838" y="4009"/>
                  </a:lnTo>
                  <a:lnTo>
                    <a:pt x="4833" y="4034"/>
                  </a:lnTo>
                  <a:lnTo>
                    <a:pt x="4829" y="4052"/>
                  </a:lnTo>
                  <a:lnTo>
                    <a:pt x="4826" y="4063"/>
                  </a:lnTo>
                  <a:lnTo>
                    <a:pt x="4824" y="4068"/>
                  </a:lnTo>
                  <a:lnTo>
                    <a:pt x="4787" y="4180"/>
                  </a:lnTo>
                  <a:lnTo>
                    <a:pt x="4743" y="4286"/>
                  </a:lnTo>
                  <a:lnTo>
                    <a:pt x="4695" y="4388"/>
                  </a:lnTo>
                  <a:lnTo>
                    <a:pt x="4638" y="4483"/>
                  </a:lnTo>
                  <a:lnTo>
                    <a:pt x="4579" y="4572"/>
                  </a:lnTo>
                  <a:lnTo>
                    <a:pt x="4513" y="4655"/>
                  </a:lnTo>
                  <a:lnTo>
                    <a:pt x="4442" y="4731"/>
                  </a:lnTo>
                  <a:lnTo>
                    <a:pt x="4363" y="4803"/>
                  </a:lnTo>
                  <a:lnTo>
                    <a:pt x="4281" y="4870"/>
                  </a:lnTo>
                  <a:lnTo>
                    <a:pt x="4192" y="4929"/>
                  </a:lnTo>
                  <a:lnTo>
                    <a:pt x="4096" y="4984"/>
                  </a:lnTo>
                  <a:lnTo>
                    <a:pt x="3996" y="5034"/>
                  </a:lnTo>
                  <a:lnTo>
                    <a:pt x="3889" y="5077"/>
                  </a:lnTo>
                  <a:lnTo>
                    <a:pt x="3776" y="5115"/>
                  </a:lnTo>
                  <a:lnTo>
                    <a:pt x="3764" y="5118"/>
                  </a:lnTo>
                  <a:lnTo>
                    <a:pt x="3700" y="5129"/>
                  </a:lnTo>
                  <a:lnTo>
                    <a:pt x="3636" y="5129"/>
                  </a:lnTo>
                  <a:lnTo>
                    <a:pt x="3570" y="5123"/>
                  </a:lnTo>
                  <a:lnTo>
                    <a:pt x="3506" y="5109"/>
                  </a:lnTo>
                  <a:lnTo>
                    <a:pt x="3445" y="5085"/>
                  </a:lnTo>
                  <a:lnTo>
                    <a:pt x="3386" y="5056"/>
                  </a:lnTo>
                  <a:lnTo>
                    <a:pt x="3333" y="5020"/>
                  </a:lnTo>
                  <a:lnTo>
                    <a:pt x="3283" y="4976"/>
                  </a:lnTo>
                  <a:lnTo>
                    <a:pt x="3256" y="4948"/>
                  </a:lnTo>
                  <a:lnTo>
                    <a:pt x="3253" y="4943"/>
                  </a:lnTo>
                  <a:lnTo>
                    <a:pt x="3003" y="4637"/>
                  </a:lnTo>
                  <a:lnTo>
                    <a:pt x="2747" y="4336"/>
                  </a:lnTo>
                  <a:lnTo>
                    <a:pt x="2485" y="4042"/>
                  </a:lnTo>
                  <a:lnTo>
                    <a:pt x="2216" y="3751"/>
                  </a:lnTo>
                  <a:lnTo>
                    <a:pt x="2163" y="3853"/>
                  </a:lnTo>
                  <a:lnTo>
                    <a:pt x="2115" y="3951"/>
                  </a:lnTo>
                  <a:lnTo>
                    <a:pt x="2071" y="4046"/>
                  </a:lnTo>
                  <a:lnTo>
                    <a:pt x="2035" y="4140"/>
                  </a:lnTo>
                  <a:lnTo>
                    <a:pt x="2004" y="4229"/>
                  </a:lnTo>
                  <a:lnTo>
                    <a:pt x="1979" y="4315"/>
                  </a:lnTo>
                  <a:lnTo>
                    <a:pt x="1960" y="4397"/>
                  </a:lnTo>
                  <a:lnTo>
                    <a:pt x="1948" y="4475"/>
                  </a:lnTo>
                  <a:lnTo>
                    <a:pt x="1941" y="4550"/>
                  </a:lnTo>
                  <a:lnTo>
                    <a:pt x="1941" y="4620"/>
                  </a:lnTo>
                  <a:lnTo>
                    <a:pt x="1940" y="4642"/>
                  </a:lnTo>
                  <a:lnTo>
                    <a:pt x="1932" y="4664"/>
                  </a:lnTo>
                  <a:lnTo>
                    <a:pt x="1921" y="4681"/>
                  </a:lnTo>
                  <a:lnTo>
                    <a:pt x="1904" y="4695"/>
                  </a:lnTo>
                  <a:lnTo>
                    <a:pt x="1885" y="4706"/>
                  </a:lnTo>
                  <a:lnTo>
                    <a:pt x="1863" y="4711"/>
                  </a:lnTo>
                  <a:lnTo>
                    <a:pt x="1842" y="4711"/>
                  </a:lnTo>
                  <a:lnTo>
                    <a:pt x="1820" y="4705"/>
                  </a:lnTo>
                  <a:lnTo>
                    <a:pt x="1801" y="4692"/>
                  </a:lnTo>
                  <a:lnTo>
                    <a:pt x="1785" y="4676"/>
                  </a:lnTo>
                  <a:lnTo>
                    <a:pt x="1590" y="4419"/>
                  </a:lnTo>
                  <a:lnTo>
                    <a:pt x="1309" y="4711"/>
                  </a:lnTo>
                  <a:lnTo>
                    <a:pt x="1290" y="4726"/>
                  </a:lnTo>
                  <a:lnTo>
                    <a:pt x="1267" y="4736"/>
                  </a:lnTo>
                  <a:lnTo>
                    <a:pt x="1242" y="4737"/>
                  </a:lnTo>
                  <a:lnTo>
                    <a:pt x="1217" y="4733"/>
                  </a:lnTo>
                  <a:lnTo>
                    <a:pt x="1200" y="4725"/>
                  </a:lnTo>
                  <a:lnTo>
                    <a:pt x="1186" y="4712"/>
                  </a:lnTo>
                  <a:lnTo>
                    <a:pt x="1173" y="4697"/>
                  </a:lnTo>
                  <a:lnTo>
                    <a:pt x="1164" y="4676"/>
                  </a:lnTo>
                  <a:lnTo>
                    <a:pt x="1161" y="4655"/>
                  </a:lnTo>
                  <a:lnTo>
                    <a:pt x="1159" y="4542"/>
                  </a:lnTo>
                  <a:lnTo>
                    <a:pt x="1167" y="4428"/>
                  </a:lnTo>
                  <a:lnTo>
                    <a:pt x="1183" y="4310"/>
                  </a:lnTo>
                  <a:lnTo>
                    <a:pt x="1206" y="4188"/>
                  </a:lnTo>
                  <a:lnTo>
                    <a:pt x="1237" y="4063"/>
                  </a:lnTo>
                  <a:lnTo>
                    <a:pt x="1278" y="3937"/>
                  </a:lnTo>
                  <a:lnTo>
                    <a:pt x="1325" y="3806"/>
                  </a:lnTo>
                  <a:lnTo>
                    <a:pt x="1195" y="3854"/>
                  </a:lnTo>
                  <a:lnTo>
                    <a:pt x="1069" y="3895"/>
                  </a:lnTo>
                  <a:lnTo>
                    <a:pt x="944" y="3926"/>
                  </a:lnTo>
                  <a:lnTo>
                    <a:pt x="822" y="3949"/>
                  </a:lnTo>
                  <a:lnTo>
                    <a:pt x="703" y="3965"/>
                  </a:lnTo>
                  <a:lnTo>
                    <a:pt x="588" y="3973"/>
                  </a:lnTo>
                  <a:lnTo>
                    <a:pt x="475" y="3971"/>
                  </a:lnTo>
                  <a:lnTo>
                    <a:pt x="455" y="3968"/>
                  </a:lnTo>
                  <a:lnTo>
                    <a:pt x="435" y="3959"/>
                  </a:lnTo>
                  <a:lnTo>
                    <a:pt x="419" y="3946"/>
                  </a:lnTo>
                  <a:lnTo>
                    <a:pt x="406" y="3932"/>
                  </a:lnTo>
                  <a:lnTo>
                    <a:pt x="399" y="3915"/>
                  </a:lnTo>
                  <a:lnTo>
                    <a:pt x="392" y="3890"/>
                  </a:lnTo>
                  <a:lnTo>
                    <a:pt x="396" y="3865"/>
                  </a:lnTo>
                  <a:lnTo>
                    <a:pt x="403" y="3842"/>
                  </a:lnTo>
                  <a:lnTo>
                    <a:pt x="419" y="3822"/>
                  </a:lnTo>
                  <a:lnTo>
                    <a:pt x="713" y="3542"/>
                  </a:lnTo>
                  <a:lnTo>
                    <a:pt x="455" y="3347"/>
                  </a:lnTo>
                  <a:lnTo>
                    <a:pt x="438" y="3332"/>
                  </a:lnTo>
                  <a:lnTo>
                    <a:pt x="427" y="3313"/>
                  </a:lnTo>
                  <a:lnTo>
                    <a:pt x="421" y="3291"/>
                  </a:lnTo>
                  <a:lnTo>
                    <a:pt x="421" y="3269"/>
                  </a:lnTo>
                  <a:lnTo>
                    <a:pt x="425" y="3247"/>
                  </a:lnTo>
                  <a:lnTo>
                    <a:pt x="435" y="3229"/>
                  </a:lnTo>
                  <a:lnTo>
                    <a:pt x="450" y="3212"/>
                  </a:lnTo>
                  <a:lnTo>
                    <a:pt x="467" y="3199"/>
                  </a:lnTo>
                  <a:lnTo>
                    <a:pt x="488" y="3193"/>
                  </a:lnTo>
                  <a:lnTo>
                    <a:pt x="511" y="3191"/>
                  </a:lnTo>
                  <a:lnTo>
                    <a:pt x="581" y="3191"/>
                  </a:lnTo>
                  <a:lnTo>
                    <a:pt x="656" y="3184"/>
                  </a:lnTo>
                  <a:lnTo>
                    <a:pt x="734" y="3171"/>
                  </a:lnTo>
                  <a:lnTo>
                    <a:pt x="817" y="3154"/>
                  </a:lnTo>
                  <a:lnTo>
                    <a:pt x="903" y="3129"/>
                  </a:lnTo>
                  <a:lnTo>
                    <a:pt x="992" y="3098"/>
                  </a:lnTo>
                  <a:lnTo>
                    <a:pt x="1084" y="3062"/>
                  </a:lnTo>
                  <a:lnTo>
                    <a:pt x="1181" y="3018"/>
                  </a:lnTo>
                  <a:lnTo>
                    <a:pt x="1279" y="2970"/>
                  </a:lnTo>
                  <a:lnTo>
                    <a:pt x="1381" y="2915"/>
                  </a:lnTo>
                  <a:lnTo>
                    <a:pt x="1090" y="2648"/>
                  </a:lnTo>
                  <a:lnTo>
                    <a:pt x="794" y="2386"/>
                  </a:lnTo>
                  <a:lnTo>
                    <a:pt x="492" y="2131"/>
                  </a:lnTo>
                  <a:lnTo>
                    <a:pt x="188" y="1881"/>
                  </a:lnTo>
                  <a:lnTo>
                    <a:pt x="183" y="1878"/>
                  </a:lnTo>
                  <a:lnTo>
                    <a:pt x="155" y="1851"/>
                  </a:lnTo>
                  <a:lnTo>
                    <a:pt x="111" y="1801"/>
                  </a:lnTo>
                  <a:lnTo>
                    <a:pt x="74" y="1747"/>
                  </a:lnTo>
                  <a:lnTo>
                    <a:pt x="44" y="1689"/>
                  </a:lnTo>
                  <a:lnTo>
                    <a:pt x="22" y="1627"/>
                  </a:lnTo>
                  <a:lnTo>
                    <a:pt x="8" y="1564"/>
                  </a:lnTo>
                  <a:lnTo>
                    <a:pt x="0" y="1499"/>
                  </a:lnTo>
                  <a:lnTo>
                    <a:pt x="2" y="1435"/>
                  </a:lnTo>
                  <a:lnTo>
                    <a:pt x="13" y="1371"/>
                  </a:lnTo>
                  <a:lnTo>
                    <a:pt x="16" y="1358"/>
                  </a:lnTo>
                  <a:lnTo>
                    <a:pt x="54" y="1246"/>
                  </a:lnTo>
                  <a:lnTo>
                    <a:pt x="97" y="1138"/>
                  </a:lnTo>
                  <a:lnTo>
                    <a:pt x="147" y="1039"/>
                  </a:lnTo>
                  <a:lnTo>
                    <a:pt x="202" y="943"/>
                  </a:lnTo>
                  <a:lnTo>
                    <a:pt x="261" y="854"/>
                  </a:lnTo>
                  <a:lnTo>
                    <a:pt x="328" y="772"/>
                  </a:lnTo>
                  <a:lnTo>
                    <a:pt x="399" y="694"/>
                  </a:lnTo>
                  <a:lnTo>
                    <a:pt x="477" y="622"/>
                  </a:lnTo>
                  <a:lnTo>
                    <a:pt x="559" y="556"/>
                  </a:lnTo>
                  <a:lnTo>
                    <a:pt x="648" y="496"/>
                  </a:lnTo>
                  <a:lnTo>
                    <a:pt x="744" y="441"/>
                  </a:lnTo>
                  <a:lnTo>
                    <a:pt x="844" y="393"/>
                  </a:lnTo>
                  <a:lnTo>
                    <a:pt x="951" y="349"/>
                  </a:lnTo>
                  <a:lnTo>
                    <a:pt x="1064" y="312"/>
                  </a:lnTo>
                  <a:lnTo>
                    <a:pt x="1076" y="307"/>
                  </a:lnTo>
                  <a:lnTo>
                    <a:pt x="1134" y="296"/>
                  </a:lnTo>
                  <a:lnTo>
                    <a:pt x="1195" y="294"/>
                  </a:lnTo>
                  <a:lnTo>
                    <a:pt x="1258" y="299"/>
                  </a:lnTo>
                  <a:lnTo>
                    <a:pt x="1318" y="313"/>
                  </a:lnTo>
                  <a:lnTo>
                    <a:pt x="1378" y="333"/>
                  </a:lnTo>
                  <a:lnTo>
                    <a:pt x="1436" y="360"/>
                  </a:lnTo>
                  <a:lnTo>
                    <a:pt x="1490" y="393"/>
                  </a:lnTo>
                  <a:lnTo>
                    <a:pt x="1539" y="432"/>
                  </a:lnTo>
                  <a:lnTo>
                    <a:pt x="1757" y="79"/>
                  </a:lnTo>
                  <a:lnTo>
                    <a:pt x="1778" y="53"/>
                  </a:lnTo>
                  <a:lnTo>
                    <a:pt x="1802" y="31"/>
                  </a:lnTo>
                  <a:lnTo>
                    <a:pt x="1832" y="15"/>
                  </a:lnTo>
                  <a:lnTo>
                    <a:pt x="1862" y="4"/>
                  </a:lnTo>
                  <a:lnTo>
                    <a:pt x="189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8230169" y="5088878"/>
            <a:ext cx="1977338" cy="646331"/>
            <a:chOff x="8957621" y="5088878"/>
            <a:chExt cx="1977338" cy="64633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2" name="Rectangle 41"/>
            <p:cNvSpPr/>
            <p:nvPr/>
          </p:nvSpPr>
          <p:spPr>
            <a:xfrm>
              <a:off x="9441039" y="5088878"/>
              <a:ext cx="14939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grpSp>
          <p:nvGrpSpPr>
            <p:cNvPr id="94" name="Group 50"/>
            <p:cNvGrpSpPr>
              <a:grpSpLocks noChangeAspect="1"/>
            </p:cNvGrpSpPr>
            <p:nvPr/>
          </p:nvGrpSpPr>
          <p:grpSpPr bwMode="auto">
            <a:xfrm>
              <a:off x="8957621" y="5217466"/>
              <a:ext cx="339970" cy="365709"/>
              <a:chOff x="114" y="465"/>
              <a:chExt cx="2153" cy="2316"/>
            </a:xfrm>
            <a:solidFill>
              <a:schemeClr val="bg1"/>
            </a:solidFill>
          </p:grpSpPr>
          <p:sp>
            <p:nvSpPr>
              <p:cNvPr id="97" name="Freeform 52"/>
              <p:cNvSpPr>
                <a:spLocks noEditPoints="1"/>
              </p:cNvSpPr>
              <p:nvPr/>
            </p:nvSpPr>
            <p:spPr bwMode="auto">
              <a:xfrm>
                <a:off x="114" y="465"/>
                <a:ext cx="2153" cy="2316"/>
              </a:xfrm>
              <a:custGeom>
                <a:avLst/>
                <a:gdLst>
                  <a:gd name="T0" fmla="*/ 538 w 4305"/>
                  <a:gd name="T1" fmla="*/ 4125 h 4631"/>
                  <a:gd name="T2" fmla="*/ 3767 w 4305"/>
                  <a:gd name="T3" fmla="*/ 1527 h 4631"/>
                  <a:gd name="T4" fmla="*/ 993 w 4305"/>
                  <a:gd name="T5" fmla="*/ 0 h 4631"/>
                  <a:gd name="T6" fmla="*/ 1058 w 4305"/>
                  <a:gd name="T7" fmla="*/ 5 h 4631"/>
                  <a:gd name="T8" fmla="*/ 1153 w 4305"/>
                  <a:gd name="T9" fmla="*/ 36 h 4631"/>
                  <a:gd name="T10" fmla="*/ 1232 w 4305"/>
                  <a:gd name="T11" fmla="*/ 94 h 4631"/>
                  <a:gd name="T12" fmla="*/ 1290 w 4305"/>
                  <a:gd name="T13" fmla="*/ 173 h 4631"/>
                  <a:gd name="T14" fmla="*/ 1322 w 4305"/>
                  <a:gd name="T15" fmla="*/ 269 h 4631"/>
                  <a:gd name="T16" fmla="*/ 1326 w 4305"/>
                  <a:gd name="T17" fmla="*/ 561 h 4631"/>
                  <a:gd name="T18" fmla="*/ 2979 w 4305"/>
                  <a:gd name="T19" fmla="*/ 319 h 4631"/>
                  <a:gd name="T20" fmla="*/ 2996 w 4305"/>
                  <a:gd name="T21" fmla="*/ 219 h 4631"/>
                  <a:gd name="T22" fmla="*/ 3041 w 4305"/>
                  <a:gd name="T23" fmla="*/ 130 h 4631"/>
                  <a:gd name="T24" fmla="*/ 3110 w 4305"/>
                  <a:gd name="T25" fmla="*/ 61 h 4631"/>
                  <a:gd name="T26" fmla="*/ 3198 w 4305"/>
                  <a:gd name="T27" fmla="*/ 16 h 4631"/>
                  <a:gd name="T28" fmla="*/ 3300 w 4305"/>
                  <a:gd name="T29" fmla="*/ 0 h 4631"/>
                  <a:gd name="T30" fmla="*/ 3364 w 4305"/>
                  <a:gd name="T31" fmla="*/ 5 h 4631"/>
                  <a:gd name="T32" fmla="*/ 3459 w 4305"/>
                  <a:gd name="T33" fmla="*/ 36 h 4631"/>
                  <a:gd name="T34" fmla="*/ 3538 w 4305"/>
                  <a:gd name="T35" fmla="*/ 94 h 4631"/>
                  <a:gd name="T36" fmla="*/ 3596 w 4305"/>
                  <a:gd name="T37" fmla="*/ 173 h 4631"/>
                  <a:gd name="T38" fmla="*/ 3629 w 4305"/>
                  <a:gd name="T39" fmla="*/ 269 h 4631"/>
                  <a:gd name="T40" fmla="*/ 3633 w 4305"/>
                  <a:gd name="T41" fmla="*/ 561 h 4631"/>
                  <a:gd name="T42" fmla="*/ 4037 w 4305"/>
                  <a:gd name="T43" fmla="*/ 565 h 4631"/>
                  <a:gd name="T44" fmla="*/ 4131 w 4305"/>
                  <a:gd name="T45" fmla="*/ 596 h 4631"/>
                  <a:gd name="T46" fmla="*/ 4212 w 4305"/>
                  <a:gd name="T47" fmla="*/ 654 h 4631"/>
                  <a:gd name="T48" fmla="*/ 4270 w 4305"/>
                  <a:gd name="T49" fmla="*/ 733 h 4631"/>
                  <a:gd name="T50" fmla="*/ 4301 w 4305"/>
                  <a:gd name="T51" fmla="*/ 829 h 4631"/>
                  <a:gd name="T52" fmla="*/ 4305 w 4305"/>
                  <a:gd name="T53" fmla="*/ 4311 h 4631"/>
                  <a:gd name="T54" fmla="*/ 4288 w 4305"/>
                  <a:gd name="T55" fmla="*/ 4412 h 4631"/>
                  <a:gd name="T56" fmla="*/ 4243 w 4305"/>
                  <a:gd name="T57" fmla="*/ 4500 h 4631"/>
                  <a:gd name="T58" fmla="*/ 4174 w 4305"/>
                  <a:gd name="T59" fmla="*/ 4569 h 4631"/>
                  <a:gd name="T60" fmla="*/ 4086 w 4305"/>
                  <a:gd name="T61" fmla="*/ 4614 h 4631"/>
                  <a:gd name="T62" fmla="*/ 3985 w 4305"/>
                  <a:gd name="T63" fmla="*/ 4631 h 4631"/>
                  <a:gd name="T64" fmla="*/ 268 w 4305"/>
                  <a:gd name="T65" fmla="*/ 4627 h 4631"/>
                  <a:gd name="T66" fmla="*/ 172 w 4305"/>
                  <a:gd name="T67" fmla="*/ 4594 h 4631"/>
                  <a:gd name="T68" fmla="*/ 93 w 4305"/>
                  <a:gd name="T69" fmla="*/ 4537 h 4631"/>
                  <a:gd name="T70" fmla="*/ 35 w 4305"/>
                  <a:gd name="T71" fmla="*/ 4458 h 4631"/>
                  <a:gd name="T72" fmla="*/ 4 w 4305"/>
                  <a:gd name="T73" fmla="*/ 4363 h 4631"/>
                  <a:gd name="T74" fmla="*/ 0 w 4305"/>
                  <a:gd name="T75" fmla="*/ 881 h 4631"/>
                  <a:gd name="T76" fmla="*/ 16 w 4305"/>
                  <a:gd name="T77" fmla="*/ 779 h 4631"/>
                  <a:gd name="T78" fmla="*/ 61 w 4305"/>
                  <a:gd name="T79" fmla="*/ 692 h 4631"/>
                  <a:gd name="T80" fmla="*/ 131 w 4305"/>
                  <a:gd name="T81" fmla="*/ 621 h 4631"/>
                  <a:gd name="T82" fmla="*/ 219 w 4305"/>
                  <a:gd name="T83" fmla="*/ 576 h 4631"/>
                  <a:gd name="T84" fmla="*/ 321 w 4305"/>
                  <a:gd name="T85" fmla="*/ 561 h 4631"/>
                  <a:gd name="T86" fmla="*/ 672 w 4305"/>
                  <a:gd name="T87" fmla="*/ 319 h 4631"/>
                  <a:gd name="T88" fmla="*/ 689 w 4305"/>
                  <a:gd name="T89" fmla="*/ 219 h 4631"/>
                  <a:gd name="T90" fmla="*/ 734 w 4305"/>
                  <a:gd name="T91" fmla="*/ 130 h 4631"/>
                  <a:gd name="T92" fmla="*/ 804 w 4305"/>
                  <a:gd name="T93" fmla="*/ 61 h 4631"/>
                  <a:gd name="T94" fmla="*/ 891 w 4305"/>
                  <a:gd name="T95" fmla="*/ 16 h 4631"/>
                  <a:gd name="T96" fmla="*/ 993 w 4305"/>
                  <a:gd name="T97" fmla="*/ 0 h 4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05" h="4631">
                    <a:moveTo>
                      <a:pt x="538" y="1527"/>
                    </a:moveTo>
                    <a:lnTo>
                      <a:pt x="538" y="4125"/>
                    </a:lnTo>
                    <a:lnTo>
                      <a:pt x="3767" y="4125"/>
                    </a:lnTo>
                    <a:lnTo>
                      <a:pt x="3767" y="1527"/>
                    </a:lnTo>
                    <a:lnTo>
                      <a:pt x="538" y="1527"/>
                    </a:lnTo>
                    <a:close/>
                    <a:moveTo>
                      <a:pt x="993" y="0"/>
                    </a:moveTo>
                    <a:lnTo>
                      <a:pt x="1006" y="0"/>
                    </a:lnTo>
                    <a:lnTo>
                      <a:pt x="1058" y="5"/>
                    </a:lnTo>
                    <a:lnTo>
                      <a:pt x="1107" y="16"/>
                    </a:lnTo>
                    <a:lnTo>
                      <a:pt x="1153" y="36"/>
                    </a:lnTo>
                    <a:lnTo>
                      <a:pt x="1195" y="61"/>
                    </a:lnTo>
                    <a:lnTo>
                      <a:pt x="1232" y="94"/>
                    </a:lnTo>
                    <a:lnTo>
                      <a:pt x="1264" y="130"/>
                    </a:lnTo>
                    <a:lnTo>
                      <a:pt x="1290" y="173"/>
                    </a:lnTo>
                    <a:lnTo>
                      <a:pt x="1309" y="219"/>
                    </a:lnTo>
                    <a:lnTo>
                      <a:pt x="1322" y="269"/>
                    </a:lnTo>
                    <a:lnTo>
                      <a:pt x="1326" y="319"/>
                    </a:lnTo>
                    <a:lnTo>
                      <a:pt x="1326" y="561"/>
                    </a:lnTo>
                    <a:lnTo>
                      <a:pt x="2979" y="561"/>
                    </a:lnTo>
                    <a:lnTo>
                      <a:pt x="2979" y="319"/>
                    </a:lnTo>
                    <a:lnTo>
                      <a:pt x="2983" y="269"/>
                    </a:lnTo>
                    <a:lnTo>
                      <a:pt x="2996" y="219"/>
                    </a:lnTo>
                    <a:lnTo>
                      <a:pt x="3014" y="173"/>
                    </a:lnTo>
                    <a:lnTo>
                      <a:pt x="3041" y="130"/>
                    </a:lnTo>
                    <a:lnTo>
                      <a:pt x="3072" y="94"/>
                    </a:lnTo>
                    <a:lnTo>
                      <a:pt x="3110" y="61"/>
                    </a:lnTo>
                    <a:lnTo>
                      <a:pt x="3153" y="36"/>
                    </a:lnTo>
                    <a:lnTo>
                      <a:pt x="3198" y="16"/>
                    </a:lnTo>
                    <a:lnTo>
                      <a:pt x="3247" y="5"/>
                    </a:lnTo>
                    <a:lnTo>
                      <a:pt x="3300" y="0"/>
                    </a:lnTo>
                    <a:lnTo>
                      <a:pt x="3312" y="0"/>
                    </a:lnTo>
                    <a:lnTo>
                      <a:pt x="3364" y="5"/>
                    </a:lnTo>
                    <a:lnTo>
                      <a:pt x="3414" y="16"/>
                    </a:lnTo>
                    <a:lnTo>
                      <a:pt x="3459" y="36"/>
                    </a:lnTo>
                    <a:lnTo>
                      <a:pt x="3501" y="61"/>
                    </a:lnTo>
                    <a:lnTo>
                      <a:pt x="3538" y="94"/>
                    </a:lnTo>
                    <a:lnTo>
                      <a:pt x="3571" y="130"/>
                    </a:lnTo>
                    <a:lnTo>
                      <a:pt x="3596" y="173"/>
                    </a:lnTo>
                    <a:lnTo>
                      <a:pt x="3616" y="219"/>
                    </a:lnTo>
                    <a:lnTo>
                      <a:pt x="3629" y="269"/>
                    </a:lnTo>
                    <a:lnTo>
                      <a:pt x="3633" y="319"/>
                    </a:lnTo>
                    <a:lnTo>
                      <a:pt x="3633" y="561"/>
                    </a:lnTo>
                    <a:lnTo>
                      <a:pt x="3985" y="561"/>
                    </a:lnTo>
                    <a:lnTo>
                      <a:pt x="4037" y="565"/>
                    </a:lnTo>
                    <a:lnTo>
                      <a:pt x="4086" y="576"/>
                    </a:lnTo>
                    <a:lnTo>
                      <a:pt x="4131" y="596"/>
                    </a:lnTo>
                    <a:lnTo>
                      <a:pt x="4174" y="621"/>
                    </a:lnTo>
                    <a:lnTo>
                      <a:pt x="4212" y="654"/>
                    </a:lnTo>
                    <a:lnTo>
                      <a:pt x="4243" y="692"/>
                    </a:lnTo>
                    <a:lnTo>
                      <a:pt x="4270" y="733"/>
                    </a:lnTo>
                    <a:lnTo>
                      <a:pt x="4288" y="779"/>
                    </a:lnTo>
                    <a:lnTo>
                      <a:pt x="4301" y="829"/>
                    </a:lnTo>
                    <a:lnTo>
                      <a:pt x="4305" y="881"/>
                    </a:lnTo>
                    <a:lnTo>
                      <a:pt x="4305" y="4311"/>
                    </a:lnTo>
                    <a:lnTo>
                      <a:pt x="4301" y="4363"/>
                    </a:lnTo>
                    <a:lnTo>
                      <a:pt x="4288" y="4412"/>
                    </a:lnTo>
                    <a:lnTo>
                      <a:pt x="4270" y="4458"/>
                    </a:lnTo>
                    <a:lnTo>
                      <a:pt x="4243" y="4500"/>
                    </a:lnTo>
                    <a:lnTo>
                      <a:pt x="4212" y="4537"/>
                    </a:lnTo>
                    <a:lnTo>
                      <a:pt x="4174" y="4569"/>
                    </a:lnTo>
                    <a:lnTo>
                      <a:pt x="4131" y="4594"/>
                    </a:lnTo>
                    <a:lnTo>
                      <a:pt x="4086" y="4614"/>
                    </a:lnTo>
                    <a:lnTo>
                      <a:pt x="4037" y="4627"/>
                    </a:lnTo>
                    <a:lnTo>
                      <a:pt x="3985" y="4631"/>
                    </a:lnTo>
                    <a:lnTo>
                      <a:pt x="321" y="4631"/>
                    </a:lnTo>
                    <a:lnTo>
                      <a:pt x="268" y="4627"/>
                    </a:lnTo>
                    <a:lnTo>
                      <a:pt x="219" y="4614"/>
                    </a:lnTo>
                    <a:lnTo>
                      <a:pt x="172" y="4594"/>
                    </a:lnTo>
                    <a:lnTo>
                      <a:pt x="131" y="4569"/>
                    </a:lnTo>
                    <a:lnTo>
                      <a:pt x="93" y="4537"/>
                    </a:lnTo>
                    <a:lnTo>
                      <a:pt x="61" y="4500"/>
                    </a:lnTo>
                    <a:lnTo>
                      <a:pt x="35" y="4458"/>
                    </a:lnTo>
                    <a:lnTo>
                      <a:pt x="16" y="4412"/>
                    </a:lnTo>
                    <a:lnTo>
                      <a:pt x="4" y="4363"/>
                    </a:lnTo>
                    <a:lnTo>
                      <a:pt x="0" y="4311"/>
                    </a:lnTo>
                    <a:lnTo>
                      <a:pt x="0" y="881"/>
                    </a:lnTo>
                    <a:lnTo>
                      <a:pt x="4" y="829"/>
                    </a:lnTo>
                    <a:lnTo>
                      <a:pt x="16" y="779"/>
                    </a:lnTo>
                    <a:lnTo>
                      <a:pt x="35" y="733"/>
                    </a:lnTo>
                    <a:lnTo>
                      <a:pt x="61" y="692"/>
                    </a:lnTo>
                    <a:lnTo>
                      <a:pt x="93" y="654"/>
                    </a:lnTo>
                    <a:lnTo>
                      <a:pt x="131" y="621"/>
                    </a:lnTo>
                    <a:lnTo>
                      <a:pt x="172" y="596"/>
                    </a:lnTo>
                    <a:lnTo>
                      <a:pt x="219" y="576"/>
                    </a:lnTo>
                    <a:lnTo>
                      <a:pt x="268" y="565"/>
                    </a:lnTo>
                    <a:lnTo>
                      <a:pt x="321" y="561"/>
                    </a:lnTo>
                    <a:lnTo>
                      <a:pt x="672" y="561"/>
                    </a:lnTo>
                    <a:lnTo>
                      <a:pt x="672" y="319"/>
                    </a:lnTo>
                    <a:lnTo>
                      <a:pt x="677" y="269"/>
                    </a:lnTo>
                    <a:lnTo>
                      <a:pt x="689" y="219"/>
                    </a:lnTo>
                    <a:lnTo>
                      <a:pt x="708" y="173"/>
                    </a:lnTo>
                    <a:lnTo>
                      <a:pt x="734" y="130"/>
                    </a:lnTo>
                    <a:lnTo>
                      <a:pt x="766" y="94"/>
                    </a:lnTo>
                    <a:lnTo>
                      <a:pt x="804" y="61"/>
                    </a:lnTo>
                    <a:lnTo>
                      <a:pt x="846" y="36"/>
                    </a:lnTo>
                    <a:lnTo>
                      <a:pt x="891" y="16"/>
                    </a:lnTo>
                    <a:lnTo>
                      <a:pt x="941" y="5"/>
                    </a:lnTo>
                    <a:lnTo>
                      <a:pt x="9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53"/>
              <p:cNvSpPr>
                <a:spLocks/>
              </p:cNvSpPr>
              <p:nvPr/>
            </p:nvSpPr>
            <p:spPr bwMode="auto">
              <a:xfrm>
                <a:off x="577" y="1487"/>
                <a:ext cx="329" cy="329"/>
              </a:xfrm>
              <a:custGeom>
                <a:avLst/>
                <a:gdLst>
                  <a:gd name="T0" fmla="*/ 51 w 660"/>
                  <a:gd name="T1" fmla="*/ 0 h 659"/>
                  <a:gd name="T2" fmla="*/ 609 w 660"/>
                  <a:gd name="T3" fmla="*/ 0 h 659"/>
                  <a:gd name="T4" fmla="*/ 629 w 660"/>
                  <a:gd name="T5" fmla="*/ 5 h 659"/>
                  <a:gd name="T6" fmla="*/ 646 w 660"/>
                  <a:gd name="T7" fmla="*/ 15 h 659"/>
                  <a:gd name="T8" fmla="*/ 657 w 660"/>
                  <a:gd name="T9" fmla="*/ 32 h 659"/>
                  <a:gd name="T10" fmla="*/ 660 w 660"/>
                  <a:gd name="T11" fmla="*/ 51 h 659"/>
                  <a:gd name="T12" fmla="*/ 660 w 660"/>
                  <a:gd name="T13" fmla="*/ 609 h 659"/>
                  <a:gd name="T14" fmla="*/ 657 w 660"/>
                  <a:gd name="T15" fmla="*/ 628 h 659"/>
                  <a:gd name="T16" fmla="*/ 646 w 660"/>
                  <a:gd name="T17" fmla="*/ 644 h 659"/>
                  <a:gd name="T18" fmla="*/ 629 w 660"/>
                  <a:gd name="T19" fmla="*/ 655 h 659"/>
                  <a:gd name="T20" fmla="*/ 609 w 660"/>
                  <a:gd name="T21" fmla="*/ 659 h 659"/>
                  <a:gd name="T22" fmla="*/ 51 w 660"/>
                  <a:gd name="T23" fmla="*/ 659 h 659"/>
                  <a:gd name="T24" fmla="*/ 31 w 660"/>
                  <a:gd name="T25" fmla="*/ 655 h 659"/>
                  <a:gd name="T26" fmla="*/ 16 w 660"/>
                  <a:gd name="T27" fmla="*/ 644 h 659"/>
                  <a:gd name="T28" fmla="*/ 4 w 660"/>
                  <a:gd name="T29" fmla="*/ 628 h 659"/>
                  <a:gd name="T30" fmla="*/ 0 w 660"/>
                  <a:gd name="T31" fmla="*/ 609 h 659"/>
                  <a:gd name="T32" fmla="*/ 0 w 660"/>
                  <a:gd name="T33" fmla="*/ 51 h 659"/>
                  <a:gd name="T34" fmla="*/ 4 w 660"/>
                  <a:gd name="T35" fmla="*/ 32 h 659"/>
                  <a:gd name="T36" fmla="*/ 16 w 660"/>
                  <a:gd name="T37" fmla="*/ 15 h 659"/>
                  <a:gd name="T38" fmla="*/ 31 w 660"/>
                  <a:gd name="T39" fmla="*/ 5 h 659"/>
                  <a:gd name="T40" fmla="*/ 51 w 660"/>
                  <a:gd name="T41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60" h="659">
                    <a:moveTo>
                      <a:pt x="51" y="0"/>
                    </a:moveTo>
                    <a:lnTo>
                      <a:pt x="609" y="0"/>
                    </a:lnTo>
                    <a:lnTo>
                      <a:pt x="629" y="5"/>
                    </a:lnTo>
                    <a:lnTo>
                      <a:pt x="646" y="15"/>
                    </a:lnTo>
                    <a:lnTo>
                      <a:pt x="657" y="32"/>
                    </a:lnTo>
                    <a:lnTo>
                      <a:pt x="660" y="51"/>
                    </a:lnTo>
                    <a:lnTo>
                      <a:pt x="660" y="609"/>
                    </a:lnTo>
                    <a:lnTo>
                      <a:pt x="657" y="628"/>
                    </a:lnTo>
                    <a:lnTo>
                      <a:pt x="646" y="644"/>
                    </a:lnTo>
                    <a:lnTo>
                      <a:pt x="629" y="655"/>
                    </a:lnTo>
                    <a:lnTo>
                      <a:pt x="609" y="659"/>
                    </a:lnTo>
                    <a:lnTo>
                      <a:pt x="51" y="659"/>
                    </a:lnTo>
                    <a:lnTo>
                      <a:pt x="31" y="655"/>
                    </a:lnTo>
                    <a:lnTo>
                      <a:pt x="16" y="644"/>
                    </a:lnTo>
                    <a:lnTo>
                      <a:pt x="4" y="628"/>
                    </a:lnTo>
                    <a:lnTo>
                      <a:pt x="0" y="609"/>
                    </a:lnTo>
                    <a:lnTo>
                      <a:pt x="0" y="51"/>
                    </a:lnTo>
                    <a:lnTo>
                      <a:pt x="4" y="32"/>
                    </a:lnTo>
                    <a:lnTo>
                      <a:pt x="16" y="15"/>
                    </a:lnTo>
                    <a:lnTo>
                      <a:pt x="31" y="5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54"/>
              <p:cNvSpPr>
                <a:spLocks/>
              </p:cNvSpPr>
              <p:nvPr/>
            </p:nvSpPr>
            <p:spPr bwMode="auto">
              <a:xfrm>
                <a:off x="1025" y="1487"/>
                <a:ext cx="330" cy="329"/>
              </a:xfrm>
              <a:custGeom>
                <a:avLst/>
                <a:gdLst>
                  <a:gd name="T0" fmla="*/ 52 w 660"/>
                  <a:gd name="T1" fmla="*/ 0 h 659"/>
                  <a:gd name="T2" fmla="*/ 609 w 660"/>
                  <a:gd name="T3" fmla="*/ 0 h 659"/>
                  <a:gd name="T4" fmla="*/ 629 w 660"/>
                  <a:gd name="T5" fmla="*/ 5 h 659"/>
                  <a:gd name="T6" fmla="*/ 646 w 660"/>
                  <a:gd name="T7" fmla="*/ 15 h 659"/>
                  <a:gd name="T8" fmla="*/ 657 w 660"/>
                  <a:gd name="T9" fmla="*/ 32 h 659"/>
                  <a:gd name="T10" fmla="*/ 660 w 660"/>
                  <a:gd name="T11" fmla="*/ 51 h 659"/>
                  <a:gd name="T12" fmla="*/ 660 w 660"/>
                  <a:gd name="T13" fmla="*/ 609 h 659"/>
                  <a:gd name="T14" fmla="*/ 657 w 660"/>
                  <a:gd name="T15" fmla="*/ 628 h 659"/>
                  <a:gd name="T16" fmla="*/ 646 w 660"/>
                  <a:gd name="T17" fmla="*/ 644 h 659"/>
                  <a:gd name="T18" fmla="*/ 629 w 660"/>
                  <a:gd name="T19" fmla="*/ 655 h 659"/>
                  <a:gd name="T20" fmla="*/ 609 w 660"/>
                  <a:gd name="T21" fmla="*/ 659 h 659"/>
                  <a:gd name="T22" fmla="*/ 52 w 660"/>
                  <a:gd name="T23" fmla="*/ 659 h 659"/>
                  <a:gd name="T24" fmla="*/ 31 w 660"/>
                  <a:gd name="T25" fmla="*/ 655 h 659"/>
                  <a:gd name="T26" fmla="*/ 16 w 660"/>
                  <a:gd name="T27" fmla="*/ 644 h 659"/>
                  <a:gd name="T28" fmla="*/ 4 w 660"/>
                  <a:gd name="T29" fmla="*/ 628 h 659"/>
                  <a:gd name="T30" fmla="*/ 0 w 660"/>
                  <a:gd name="T31" fmla="*/ 609 h 659"/>
                  <a:gd name="T32" fmla="*/ 0 w 660"/>
                  <a:gd name="T33" fmla="*/ 51 h 659"/>
                  <a:gd name="T34" fmla="*/ 4 w 660"/>
                  <a:gd name="T35" fmla="*/ 32 h 659"/>
                  <a:gd name="T36" fmla="*/ 16 w 660"/>
                  <a:gd name="T37" fmla="*/ 15 h 659"/>
                  <a:gd name="T38" fmla="*/ 31 w 660"/>
                  <a:gd name="T39" fmla="*/ 5 h 659"/>
                  <a:gd name="T40" fmla="*/ 52 w 660"/>
                  <a:gd name="T41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60" h="659">
                    <a:moveTo>
                      <a:pt x="52" y="0"/>
                    </a:moveTo>
                    <a:lnTo>
                      <a:pt x="609" y="0"/>
                    </a:lnTo>
                    <a:lnTo>
                      <a:pt x="629" y="5"/>
                    </a:lnTo>
                    <a:lnTo>
                      <a:pt x="646" y="15"/>
                    </a:lnTo>
                    <a:lnTo>
                      <a:pt x="657" y="32"/>
                    </a:lnTo>
                    <a:lnTo>
                      <a:pt x="660" y="51"/>
                    </a:lnTo>
                    <a:lnTo>
                      <a:pt x="660" y="609"/>
                    </a:lnTo>
                    <a:lnTo>
                      <a:pt x="657" y="628"/>
                    </a:lnTo>
                    <a:lnTo>
                      <a:pt x="646" y="644"/>
                    </a:lnTo>
                    <a:lnTo>
                      <a:pt x="629" y="655"/>
                    </a:lnTo>
                    <a:lnTo>
                      <a:pt x="609" y="659"/>
                    </a:lnTo>
                    <a:lnTo>
                      <a:pt x="52" y="659"/>
                    </a:lnTo>
                    <a:lnTo>
                      <a:pt x="31" y="655"/>
                    </a:lnTo>
                    <a:lnTo>
                      <a:pt x="16" y="644"/>
                    </a:lnTo>
                    <a:lnTo>
                      <a:pt x="4" y="628"/>
                    </a:lnTo>
                    <a:lnTo>
                      <a:pt x="0" y="609"/>
                    </a:lnTo>
                    <a:lnTo>
                      <a:pt x="0" y="51"/>
                    </a:lnTo>
                    <a:lnTo>
                      <a:pt x="4" y="32"/>
                    </a:lnTo>
                    <a:lnTo>
                      <a:pt x="16" y="15"/>
                    </a:lnTo>
                    <a:lnTo>
                      <a:pt x="31" y="5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55"/>
              <p:cNvSpPr>
                <a:spLocks/>
              </p:cNvSpPr>
              <p:nvPr/>
            </p:nvSpPr>
            <p:spPr bwMode="auto">
              <a:xfrm>
                <a:off x="1473" y="1487"/>
                <a:ext cx="331" cy="329"/>
              </a:xfrm>
              <a:custGeom>
                <a:avLst/>
                <a:gdLst>
                  <a:gd name="T0" fmla="*/ 52 w 661"/>
                  <a:gd name="T1" fmla="*/ 0 h 659"/>
                  <a:gd name="T2" fmla="*/ 609 w 661"/>
                  <a:gd name="T3" fmla="*/ 0 h 659"/>
                  <a:gd name="T4" fmla="*/ 629 w 661"/>
                  <a:gd name="T5" fmla="*/ 5 h 659"/>
                  <a:gd name="T6" fmla="*/ 645 w 661"/>
                  <a:gd name="T7" fmla="*/ 15 h 659"/>
                  <a:gd name="T8" fmla="*/ 657 w 661"/>
                  <a:gd name="T9" fmla="*/ 32 h 659"/>
                  <a:gd name="T10" fmla="*/ 661 w 661"/>
                  <a:gd name="T11" fmla="*/ 51 h 659"/>
                  <a:gd name="T12" fmla="*/ 661 w 661"/>
                  <a:gd name="T13" fmla="*/ 609 h 659"/>
                  <a:gd name="T14" fmla="*/ 657 w 661"/>
                  <a:gd name="T15" fmla="*/ 628 h 659"/>
                  <a:gd name="T16" fmla="*/ 645 w 661"/>
                  <a:gd name="T17" fmla="*/ 644 h 659"/>
                  <a:gd name="T18" fmla="*/ 629 w 661"/>
                  <a:gd name="T19" fmla="*/ 655 h 659"/>
                  <a:gd name="T20" fmla="*/ 609 w 661"/>
                  <a:gd name="T21" fmla="*/ 659 h 659"/>
                  <a:gd name="T22" fmla="*/ 52 w 661"/>
                  <a:gd name="T23" fmla="*/ 659 h 659"/>
                  <a:gd name="T24" fmla="*/ 31 w 661"/>
                  <a:gd name="T25" fmla="*/ 655 h 659"/>
                  <a:gd name="T26" fmla="*/ 16 w 661"/>
                  <a:gd name="T27" fmla="*/ 644 h 659"/>
                  <a:gd name="T28" fmla="*/ 4 w 661"/>
                  <a:gd name="T29" fmla="*/ 628 h 659"/>
                  <a:gd name="T30" fmla="*/ 0 w 661"/>
                  <a:gd name="T31" fmla="*/ 609 h 659"/>
                  <a:gd name="T32" fmla="*/ 0 w 661"/>
                  <a:gd name="T33" fmla="*/ 51 h 659"/>
                  <a:gd name="T34" fmla="*/ 4 w 661"/>
                  <a:gd name="T35" fmla="*/ 32 h 659"/>
                  <a:gd name="T36" fmla="*/ 16 w 661"/>
                  <a:gd name="T37" fmla="*/ 15 h 659"/>
                  <a:gd name="T38" fmla="*/ 31 w 661"/>
                  <a:gd name="T39" fmla="*/ 5 h 659"/>
                  <a:gd name="T40" fmla="*/ 52 w 661"/>
                  <a:gd name="T41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61" h="659">
                    <a:moveTo>
                      <a:pt x="52" y="0"/>
                    </a:moveTo>
                    <a:lnTo>
                      <a:pt x="609" y="0"/>
                    </a:lnTo>
                    <a:lnTo>
                      <a:pt x="629" y="5"/>
                    </a:lnTo>
                    <a:lnTo>
                      <a:pt x="645" y="15"/>
                    </a:lnTo>
                    <a:lnTo>
                      <a:pt x="657" y="32"/>
                    </a:lnTo>
                    <a:lnTo>
                      <a:pt x="661" y="51"/>
                    </a:lnTo>
                    <a:lnTo>
                      <a:pt x="661" y="609"/>
                    </a:lnTo>
                    <a:lnTo>
                      <a:pt x="657" y="628"/>
                    </a:lnTo>
                    <a:lnTo>
                      <a:pt x="645" y="644"/>
                    </a:lnTo>
                    <a:lnTo>
                      <a:pt x="629" y="655"/>
                    </a:lnTo>
                    <a:lnTo>
                      <a:pt x="609" y="659"/>
                    </a:lnTo>
                    <a:lnTo>
                      <a:pt x="52" y="659"/>
                    </a:lnTo>
                    <a:lnTo>
                      <a:pt x="31" y="655"/>
                    </a:lnTo>
                    <a:lnTo>
                      <a:pt x="16" y="644"/>
                    </a:lnTo>
                    <a:lnTo>
                      <a:pt x="4" y="628"/>
                    </a:lnTo>
                    <a:lnTo>
                      <a:pt x="0" y="609"/>
                    </a:lnTo>
                    <a:lnTo>
                      <a:pt x="0" y="51"/>
                    </a:lnTo>
                    <a:lnTo>
                      <a:pt x="4" y="32"/>
                    </a:lnTo>
                    <a:lnTo>
                      <a:pt x="16" y="15"/>
                    </a:lnTo>
                    <a:lnTo>
                      <a:pt x="31" y="5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56"/>
              <p:cNvSpPr>
                <a:spLocks/>
              </p:cNvSpPr>
              <p:nvPr/>
            </p:nvSpPr>
            <p:spPr bwMode="auto">
              <a:xfrm>
                <a:off x="577" y="1935"/>
                <a:ext cx="329" cy="329"/>
              </a:xfrm>
              <a:custGeom>
                <a:avLst/>
                <a:gdLst>
                  <a:gd name="T0" fmla="*/ 51 w 660"/>
                  <a:gd name="T1" fmla="*/ 0 h 659"/>
                  <a:gd name="T2" fmla="*/ 609 w 660"/>
                  <a:gd name="T3" fmla="*/ 0 h 659"/>
                  <a:gd name="T4" fmla="*/ 629 w 660"/>
                  <a:gd name="T5" fmla="*/ 5 h 659"/>
                  <a:gd name="T6" fmla="*/ 646 w 660"/>
                  <a:gd name="T7" fmla="*/ 16 h 659"/>
                  <a:gd name="T8" fmla="*/ 657 w 660"/>
                  <a:gd name="T9" fmla="*/ 31 h 659"/>
                  <a:gd name="T10" fmla="*/ 660 w 660"/>
                  <a:gd name="T11" fmla="*/ 51 h 659"/>
                  <a:gd name="T12" fmla="*/ 660 w 660"/>
                  <a:gd name="T13" fmla="*/ 608 h 659"/>
                  <a:gd name="T14" fmla="*/ 657 w 660"/>
                  <a:gd name="T15" fmla="*/ 628 h 659"/>
                  <a:gd name="T16" fmla="*/ 646 w 660"/>
                  <a:gd name="T17" fmla="*/ 644 h 659"/>
                  <a:gd name="T18" fmla="*/ 629 w 660"/>
                  <a:gd name="T19" fmla="*/ 655 h 659"/>
                  <a:gd name="T20" fmla="*/ 609 w 660"/>
                  <a:gd name="T21" fmla="*/ 659 h 659"/>
                  <a:gd name="T22" fmla="*/ 51 w 660"/>
                  <a:gd name="T23" fmla="*/ 659 h 659"/>
                  <a:gd name="T24" fmla="*/ 31 w 660"/>
                  <a:gd name="T25" fmla="*/ 655 h 659"/>
                  <a:gd name="T26" fmla="*/ 16 w 660"/>
                  <a:gd name="T27" fmla="*/ 644 h 659"/>
                  <a:gd name="T28" fmla="*/ 4 w 660"/>
                  <a:gd name="T29" fmla="*/ 628 h 659"/>
                  <a:gd name="T30" fmla="*/ 0 w 660"/>
                  <a:gd name="T31" fmla="*/ 608 h 659"/>
                  <a:gd name="T32" fmla="*/ 0 w 660"/>
                  <a:gd name="T33" fmla="*/ 51 h 659"/>
                  <a:gd name="T34" fmla="*/ 4 w 660"/>
                  <a:gd name="T35" fmla="*/ 31 h 659"/>
                  <a:gd name="T36" fmla="*/ 16 w 660"/>
                  <a:gd name="T37" fmla="*/ 16 h 659"/>
                  <a:gd name="T38" fmla="*/ 31 w 660"/>
                  <a:gd name="T39" fmla="*/ 5 h 659"/>
                  <a:gd name="T40" fmla="*/ 51 w 660"/>
                  <a:gd name="T41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60" h="659">
                    <a:moveTo>
                      <a:pt x="51" y="0"/>
                    </a:moveTo>
                    <a:lnTo>
                      <a:pt x="609" y="0"/>
                    </a:lnTo>
                    <a:lnTo>
                      <a:pt x="629" y="5"/>
                    </a:lnTo>
                    <a:lnTo>
                      <a:pt x="646" y="16"/>
                    </a:lnTo>
                    <a:lnTo>
                      <a:pt x="657" y="31"/>
                    </a:lnTo>
                    <a:lnTo>
                      <a:pt x="660" y="51"/>
                    </a:lnTo>
                    <a:lnTo>
                      <a:pt x="660" y="608"/>
                    </a:lnTo>
                    <a:lnTo>
                      <a:pt x="657" y="628"/>
                    </a:lnTo>
                    <a:lnTo>
                      <a:pt x="646" y="644"/>
                    </a:lnTo>
                    <a:lnTo>
                      <a:pt x="629" y="655"/>
                    </a:lnTo>
                    <a:lnTo>
                      <a:pt x="609" y="659"/>
                    </a:lnTo>
                    <a:lnTo>
                      <a:pt x="51" y="659"/>
                    </a:lnTo>
                    <a:lnTo>
                      <a:pt x="31" y="655"/>
                    </a:lnTo>
                    <a:lnTo>
                      <a:pt x="16" y="644"/>
                    </a:lnTo>
                    <a:lnTo>
                      <a:pt x="4" y="628"/>
                    </a:lnTo>
                    <a:lnTo>
                      <a:pt x="0" y="608"/>
                    </a:lnTo>
                    <a:lnTo>
                      <a:pt x="0" y="51"/>
                    </a:lnTo>
                    <a:lnTo>
                      <a:pt x="4" y="31"/>
                    </a:lnTo>
                    <a:lnTo>
                      <a:pt x="16" y="16"/>
                    </a:lnTo>
                    <a:lnTo>
                      <a:pt x="31" y="5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57"/>
              <p:cNvSpPr>
                <a:spLocks/>
              </p:cNvSpPr>
              <p:nvPr/>
            </p:nvSpPr>
            <p:spPr bwMode="auto">
              <a:xfrm>
                <a:off x="1025" y="1935"/>
                <a:ext cx="330" cy="329"/>
              </a:xfrm>
              <a:custGeom>
                <a:avLst/>
                <a:gdLst>
                  <a:gd name="T0" fmla="*/ 52 w 660"/>
                  <a:gd name="T1" fmla="*/ 0 h 659"/>
                  <a:gd name="T2" fmla="*/ 609 w 660"/>
                  <a:gd name="T3" fmla="*/ 0 h 659"/>
                  <a:gd name="T4" fmla="*/ 629 w 660"/>
                  <a:gd name="T5" fmla="*/ 5 h 659"/>
                  <a:gd name="T6" fmla="*/ 646 w 660"/>
                  <a:gd name="T7" fmla="*/ 16 h 659"/>
                  <a:gd name="T8" fmla="*/ 657 w 660"/>
                  <a:gd name="T9" fmla="*/ 31 h 659"/>
                  <a:gd name="T10" fmla="*/ 660 w 660"/>
                  <a:gd name="T11" fmla="*/ 51 h 659"/>
                  <a:gd name="T12" fmla="*/ 660 w 660"/>
                  <a:gd name="T13" fmla="*/ 608 h 659"/>
                  <a:gd name="T14" fmla="*/ 657 w 660"/>
                  <a:gd name="T15" fmla="*/ 628 h 659"/>
                  <a:gd name="T16" fmla="*/ 646 w 660"/>
                  <a:gd name="T17" fmla="*/ 644 h 659"/>
                  <a:gd name="T18" fmla="*/ 629 w 660"/>
                  <a:gd name="T19" fmla="*/ 655 h 659"/>
                  <a:gd name="T20" fmla="*/ 609 w 660"/>
                  <a:gd name="T21" fmla="*/ 659 h 659"/>
                  <a:gd name="T22" fmla="*/ 52 w 660"/>
                  <a:gd name="T23" fmla="*/ 659 h 659"/>
                  <a:gd name="T24" fmla="*/ 31 w 660"/>
                  <a:gd name="T25" fmla="*/ 655 h 659"/>
                  <a:gd name="T26" fmla="*/ 16 w 660"/>
                  <a:gd name="T27" fmla="*/ 644 h 659"/>
                  <a:gd name="T28" fmla="*/ 4 w 660"/>
                  <a:gd name="T29" fmla="*/ 628 h 659"/>
                  <a:gd name="T30" fmla="*/ 0 w 660"/>
                  <a:gd name="T31" fmla="*/ 608 h 659"/>
                  <a:gd name="T32" fmla="*/ 0 w 660"/>
                  <a:gd name="T33" fmla="*/ 51 h 659"/>
                  <a:gd name="T34" fmla="*/ 4 w 660"/>
                  <a:gd name="T35" fmla="*/ 31 h 659"/>
                  <a:gd name="T36" fmla="*/ 16 w 660"/>
                  <a:gd name="T37" fmla="*/ 16 h 659"/>
                  <a:gd name="T38" fmla="*/ 31 w 660"/>
                  <a:gd name="T39" fmla="*/ 5 h 659"/>
                  <a:gd name="T40" fmla="*/ 52 w 660"/>
                  <a:gd name="T41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60" h="659">
                    <a:moveTo>
                      <a:pt x="52" y="0"/>
                    </a:moveTo>
                    <a:lnTo>
                      <a:pt x="609" y="0"/>
                    </a:lnTo>
                    <a:lnTo>
                      <a:pt x="629" y="5"/>
                    </a:lnTo>
                    <a:lnTo>
                      <a:pt x="646" y="16"/>
                    </a:lnTo>
                    <a:lnTo>
                      <a:pt x="657" y="31"/>
                    </a:lnTo>
                    <a:lnTo>
                      <a:pt x="660" y="51"/>
                    </a:lnTo>
                    <a:lnTo>
                      <a:pt x="660" y="608"/>
                    </a:lnTo>
                    <a:lnTo>
                      <a:pt x="657" y="628"/>
                    </a:lnTo>
                    <a:lnTo>
                      <a:pt x="646" y="644"/>
                    </a:lnTo>
                    <a:lnTo>
                      <a:pt x="629" y="655"/>
                    </a:lnTo>
                    <a:lnTo>
                      <a:pt x="609" y="659"/>
                    </a:lnTo>
                    <a:lnTo>
                      <a:pt x="52" y="659"/>
                    </a:lnTo>
                    <a:lnTo>
                      <a:pt x="31" y="655"/>
                    </a:lnTo>
                    <a:lnTo>
                      <a:pt x="16" y="644"/>
                    </a:lnTo>
                    <a:lnTo>
                      <a:pt x="4" y="628"/>
                    </a:lnTo>
                    <a:lnTo>
                      <a:pt x="0" y="608"/>
                    </a:lnTo>
                    <a:lnTo>
                      <a:pt x="0" y="51"/>
                    </a:lnTo>
                    <a:lnTo>
                      <a:pt x="4" y="31"/>
                    </a:lnTo>
                    <a:lnTo>
                      <a:pt x="16" y="16"/>
                    </a:lnTo>
                    <a:lnTo>
                      <a:pt x="31" y="5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8"/>
              <p:cNvSpPr>
                <a:spLocks/>
              </p:cNvSpPr>
              <p:nvPr/>
            </p:nvSpPr>
            <p:spPr bwMode="auto">
              <a:xfrm>
                <a:off x="1473" y="1935"/>
                <a:ext cx="331" cy="329"/>
              </a:xfrm>
              <a:custGeom>
                <a:avLst/>
                <a:gdLst>
                  <a:gd name="T0" fmla="*/ 52 w 661"/>
                  <a:gd name="T1" fmla="*/ 0 h 659"/>
                  <a:gd name="T2" fmla="*/ 609 w 661"/>
                  <a:gd name="T3" fmla="*/ 0 h 659"/>
                  <a:gd name="T4" fmla="*/ 629 w 661"/>
                  <a:gd name="T5" fmla="*/ 5 h 659"/>
                  <a:gd name="T6" fmla="*/ 645 w 661"/>
                  <a:gd name="T7" fmla="*/ 16 h 659"/>
                  <a:gd name="T8" fmla="*/ 657 w 661"/>
                  <a:gd name="T9" fmla="*/ 31 h 659"/>
                  <a:gd name="T10" fmla="*/ 661 w 661"/>
                  <a:gd name="T11" fmla="*/ 51 h 659"/>
                  <a:gd name="T12" fmla="*/ 661 w 661"/>
                  <a:gd name="T13" fmla="*/ 608 h 659"/>
                  <a:gd name="T14" fmla="*/ 657 w 661"/>
                  <a:gd name="T15" fmla="*/ 628 h 659"/>
                  <a:gd name="T16" fmla="*/ 645 w 661"/>
                  <a:gd name="T17" fmla="*/ 644 h 659"/>
                  <a:gd name="T18" fmla="*/ 629 w 661"/>
                  <a:gd name="T19" fmla="*/ 655 h 659"/>
                  <a:gd name="T20" fmla="*/ 609 w 661"/>
                  <a:gd name="T21" fmla="*/ 659 h 659"/>
                  <a:gd name="T22" fmla="*/ 52 w 661"/>
                  <a:gd name="T23" fmla="*/ 659 h 659"/>
                  <a:gd name="T24" fmla="*/ 31 w 661"/>
                  <a:gd name="T25" fmla="*/ 655 h 659"/>
                  <a:gd name="T26" fmla="*/ 16 w 661"/>
                  <a:gd name="T27" fmla="*/ 644 h 659"/>
                  <a:gd name="T28" fmla="*/ 4 w 661"/>
                  <a:gd name="T29" fmla="*/ 628 h 659"/>
                  <a:gd name="T30" fmla="*/ 0 w 661"/>
                  <a:gd name="T31" fmla="*/ 608 h 659"/>
                  <a:gd name="T32" fmla="*/ 0 w 661"/>
                  <a:gd name="T33" fmla="*/ 51 h 659"/>
                  <a:gd name="T34" fmla="*/ 4 w 661"/>
                  <a:gd name="T35" fmla="*/ 31 h 659"/>
                  <a:gd name="T36" fmla="*/ 16 w 661"/>
                  <a:gd name="T37" fmla="*/ 16 h 659"/>
                  <a:gd name="T38" fmla="*/ 31 w 661"/>
                  <a:gd name="T39" fmla="*/ 5 h 659"/>
                  <a:gd name="T40" fmla="*/ 52 w 661"/>
                  <a:gd name="T41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61" h="659">
                    <a:moveTo>
                      <a:pt x="52" y="0"/>
                    </a:moveTo>
                    <a:lnTo>
                      <a:pt x="609" y="0"/>
                    </a:lnTo>
                    <a:lnTo>
                      <a:pt x="629" y="5"/>
                    </a:lnTo>
                    <a:lnTo>
                      <a:pt x="645" y="16"/>
                    </a:lnTo>
                    <a:lnTo>
                      <a:pt x="657" y="31"/>
                    </a:lnTo>
                    <a:lnTo>
                      <a:pt x="661" y="51"/>
                    </a:lnTo>
                    <a:lnTo>
                      <a:pt x="661" y="608"/>
                    </a:lnTo>
                    <a:lnTo>
                      <a:pt x="657" y="628"/>
                    </a:lnTo>
                    <a:lnTo>
                      <a:pt x="645" y="644"/>
                    </a:lnTo>
                    <a:lnTo>
                      <a:pt x="629" y="655"/>
                    </a:lnTo>
                    <a:lnTo>
                      <a:pt x="609" y="659"/>
                    </a:lnTo>
                    <a:lnTo>
                      <a:pt x="52" y="659"/>
                    </a:lnTo>
                    <a:lnTo>
                      <a:pt x="31" y="655"/>
                    </a:lnTo>
                    <a:lnTo>
                      <a:pt x="16" y="644"/>
                    </a:lnTo>
                    <a:lnTo>
                      <a:pt x="4" y="628"/>
                    </a:lnTo>
                    <a:lnTo>
                      <a:pt x="0" y="608"/>
                    </a:lnTo>
                    <a:lnTo>
                      <a:pt x="0" y="51"/>
                    </a:lnTo>
                    <a:lnTo>
                      <a:pt x="4" y="31"/>
                    </a:lnTo>
                    <a:lnTo>
                      <a:pt x="16" y="16"/>
                    </a:lnTo>
                    <a:lnTo>
                      <a:pt x="31" y="5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4852F61B-7074-43D2-9A40-D586180DC340}"/>
              </a:ext>
            </a:extLst>
          </p:cNvPr>
          <p:cNvSpPr/>
          <p:nvPr/>
        </p:nvSpPr>
        <p:spPr>
          <a:xfrm>
            <a:off x="597876" y="506261"/>
            <a:ext cx="10385084" cy="949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Flow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52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5011387"/>
            <a:ext cx="12192000" cy="1846613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2325115" y="2199880"/>
            <a:ext cx="1237366" cy="1241025"/>
            <a:chOff x="2332336" y="2199880"/>
            <a:chExt cx="1237366" cy="124102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4" name="Group 3"/>
            <p:cNvGrpSpPr/>
            <p:nvPr/>
          </p:nvGrpSpPr>
          <p:grpSpPr>
            <a:xfrm>
              <a:off x="2332336" y="2199880"/>
              <a:ext cx="1237366" cy="1241025"/>
              <a:chOff x="2332336" y="2188003"/>
              <a:chExt cx="1237366" cy="1241025"/>
            </a:xfrm>
          </p:grpSpPr>
          <p:sp>
            <p:nvSpPr>
              <p:cNvPr id="3" name="Teardrop 2"/>
              <p:cNvSpPr/>
              <p:nvPr/>
            </p:nvSpPr>
            <p:spPr>
              <a:xfrm rot="2677396">
                <a:off x="2332336" y="2188003"/>
                <a:ext cx="1237366" cy="1241025"/>
              </a:xfrm>
              <a:prstGeom prst="teardrop">
                <a:avLst>
                  <a:gd name="adj" fmla="val 9942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Oval 1"/>
              <p:cNvSpPr/>
              <p:nvPr/>
            </p:nvSpPr>
            <p:spPr>
              <a:xfrm>
                <a:off x="2458193" y="2315689"/>
                <a:ext cx="985653" cy="9856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4"/>
            <p:cNvGrpSpPr>
              <a:grpSpLocks noChangeAspect="1"/>
            </p:cNvGrpSpPr>
            <p:nvPr/>
          </p:nvGrpSpPr>
          <p:grpSpPr bwMode="auto">
            <a:xfrm>
              <a:off x="2729425" y="2593377"/>
              <a:ext cx="443188" cy="454031"/>
              <a:chOff x="880" y="511"/>
              <a:chExt cx="981" cy="1005"/>
            </a:xfrm>
            <a:solidFill>
              <a:schemeClr val="bg1"/>
            </a:solidFill>
          </p:grpSpPr>
          <p:sp>
            <p:nvSpPr>
              <p:cNvPr id="23" name="Freeform 6"/>
              <p:cNvSpPr>
                <a:spLocks noEditPoints="1"/>
              </p:cNvSpPr>
              <p:nvPr/>
            </p:nvSpPr>
            <p:spPr bwMode="auto">
              <a:xfrm>
                <a:off x="1125" y="756"/>
                <a:ext cx="491" cy="760"/>
              </a:xfrm>
              <a:custGeom>
                <a:avLst/>
                <a:gdLst>
                  <a:gd name="T0" fmla="*/ 701 w 1966"/>
                  <a:gd name="T1" fmla="*/ 312 h 3043"/>
                  <a:gd name="T2" fmla="*/ 422 w 1966"/>
                  <a:gd name="T3" fmla="*/ 509 h 3043"/>
                  <a:gd name="T4" fmla="*/ 271 w 1966"/>
                  <a:gd name="T5" fmla="*/ 809 h 3043"/>
                  <a:gd name="T6" fmla="*/ 273 w 1966"/>
                  <a:gd name="T7" fmla="*/ 1131 h 3043"/>
                  <a:gd name="T8" fmla="*/ 365 w 1966"/>
                  <a:gd name="T9" fmla="*/ 1371 h 3043"/>
                  <a:gd name="T10" fmla="*/ 498 w 1966"/>
                  <a:gd name="T11" fmla="*/ 1578 h 3043"/>
                  <a:gd name="T12" fmla="*/ 634 w 1966"/>
                  <a:gd name="T13" fmla="*/ 1824 h 3043"/>
                  <a:gd name="T14" fmla="*/ 699 w 1966"/>
                  <a:gd name="T15" fmla="*/ 2081 h 3043"/>
                  <a:gd name="T16" fmla="*/ 849 w 1966"/>
                  <a:gd name="T17" fmla="*/ 2149 h 3043"/>
                  <a:gd name="T18" fmla="*/ 1075 w 1966"/>
                  <a:gd name="T19" fmla="*/ 2159 h 3043"/>
                  <a:gd name="T20" fmla="*/ 1246 w 1966"/>
                  <a:gd name="T21" fmla="*/ 2096 h 3043"/>
                  <a:gd name="T22" fmla="*/ 1311 w 1966"/>
                  <a:gd name="T23" fmla="*/ 1881 h 3043"/>
                  <a:gd name="T24" fmla="*/ 1437 w 1966"/>
                  <a:gd name="T25" fmla="*/ 1623 h 3043"/>
                  <a:gd name="T26" fmla="*/ 1575 w 1966"/>
                  <a:gd name="T27" fmla="*/ 1413 h 3043"/>
                  <a:gd name="T28" fmla="*/ 1678 w 1966"/>
                  <a:gd name="T29" fmla="*/ 1184 h 3043"/>
                  <a:gd name="T30" fmla="*/ 1704 w 1966"/>
                  <a:gd name="T31" fmla="*/ 877 h 3043"/>
                  <a:gd name="T32" fmla="*/ 1584 w 1966"/>
                  <a:gd name="T33" fmla="*/ 562 h 3043"/>
                  <a:gd name="T34" fmla="*/ 1329 w 1966"/>
                  <a:gd name="T35" fmla="*/ 341 h 3043"/>
                  <a:gd name="T36" fmla="*/ 982 w 1966"/>
                  <a:gd name="T37" fmla="*/ 259 h 3043"/>
                  <a:gd name="T38" fmla="*/ 1325 w 1966"/>
                  <a:gd name="T39" fmla="*/ 59 h 3043"/>
                  <a:gd name="T40" fmla="*/ 1678 w 1966"/>
                  <a:gd name="T41" fmla="*/ 277 h 3043"/>
                  <a:gd name="T42" fmla="*/ 1904 w 1966"/>
                  <a:gd name="T43" fmla="*/ 617 h 3043"/>
                  <a:gd name="T44" fmla="*/ 1963 w 1966"/>
                  <a:gd name="T45" fmla="*/ 1023 h 3043"/>
                  <a:gd name="T46" fmla="*/ 1899 w 1966"/>
                  <a:gd name="T47" fmla="*/ 1337 h 3043"/>
                  <a:gd name="T48" fmla="*/ 1778 w 1966"/>
                  <a:gd name="T49" fmla="*/ 1575 h 3043"/>
                  <a:gd name="T50" fmla="*/ 1648 w 1966"/>
                  <a:gd name="T51" fmla="*/ 1771 h 3043"/>
                  <a:gd name="T52" fmla="*/ 1556 w 1966"/>
                  <a:gd name="T53" fmla="*/ 1962 h 3043"/>
                  <a:gd name="T54" fmla="*/ 1522 w 1966"/>
                  <a:gd name="T55" fmla="*/ 2164 h 3043"/>
                  <a:gd name="T56" fmla="*/ 1370 w 1966"/>
                  <a:gd name="T57" fmla="*/ 2322 h 3043"/>
                  <a:gd name="T58" fmla="*/ 1392 w 1966"/>
                  <a:gd name="T59" fmla="*/ 2420 h 3043"/>
                  <a:gd name="T60" fmla="*/ 1405 w 1966"/>
                  <a:gd name="T61" fmla="*/ 2509 h 3043"/>
                  <a:gd name="T62" fmla="*/ 1353 w 1966"/>
                  <a:gd name="T63" fmla="*/ 2604 h 3043"/>
                  <a:gd name="T64" fmla="*/ 1404 w 1966"/>
                  <a:gd name="T65" fmla="*/ 2699 h 3043"/>
                  <a:gd name="T66" fmla="*/ 1340 w 1966"/>
                  <a:gd name="T67" fmla="*/ 2786 h 3043"/>
                  <a:gd name="T68" fmla="*/ 1324 w 1966"/>
                  <a:gd name="T69" fmla="*/ 2886 h 3043"/>
                  <a:gd name="T70" fmla="*/ 1160 w 1966"/>
                  <a:gd name="T71" fmla="*/ 2958 h 3043"/>
                  <a:gd name="T72" fmla="*/ 1018 w 1966"/>
                  <a:gd name="T73" fmla="*/ 3039 h 3043"/>
                  <a:gd name="T74" fmla="*/ 871 w 1966"/>
                  <a:gd name="T75" fmla="*/ 2991 h 3043"/>
                  <a:gd name="T76" fmla="*/ 686 w 1966"/>
                  <a:gd name="T77" fmla="*/ 2911 h 3043"/>
                  <a:gd name="T78" fmla="*/ 623 w 1966"/>
                  <a:gd name="T79" fmla="*/ 2806 h 3043"/>
                  <a:gd name="T80" fmla="*/ 581 w 1966"/>
                  <a:gd name="T81" fmla="*/ 2717 h 3043"/>
                  <a:gd name="T82" fmla="*/ 600 w 1966"/>
                  <a:gd name="T83" fmla="*/ 2621 h 3043"/>
                  <a:gd name="T84" fmla="*/ 569 w 1966"/>
                  <a:gd name="T85" fmla="*/ 2530 h 3043"/>
                  <a:gd name="T86" fmla="*/ 599 w 1966"/>
                  <a:gd name="T87" fmla="*/ 2440 h 3043"/>
                  <a:gd name="T88" fmla="*/ 580 w 1966"/>
                  <a:gd name="T89" fmla="*/ 2341 h 3043"/>
                  <a:gd name="T90" fmla="*/ 463 w 1966"/>
                  <a:gd name="T91" fmla="*/ 2200 h 3043"/>
                  <a:gd name="T92" fmla="*/ 419 w 1966"/>
                  <a:gd name="T93" fmla="*/ 2002 h 3043"/>
                  <a:gd name="T94" fmla="*/ 340 w 1966"/>
                  <a:gd name="T95" fmla="*/ 1808 h 3043"/>
                  <a:gd name="T96" fmla="*/ 213 w 1966"/>
                  <a:gd name="T97" fmla="*/ 1615 h 3043"/>
                  <a:gd name="T98" fmla="*/ 88 w 1966"/>
                  <a:gd name="T99" fmla="*/ 1389 h 3043"/>
                  <a:gd name="T100" fmla="*/ 7 w 1966"/>
                  <a:gd name="T101" fmla="*/ 1093 h 3043"/>
                  <a:gd name="T102" fmla="*/ 35 w 1966"/>
                  <a:gd name="T103" fmla="*/ 695 h 3043"/>
                  <a:gd name="T104" fmla="*/ 231 w 1966"/>
                  <a:gd name="T105" fmla="*/ 337 h 3043"/>
                  <a:gd name="T106" fmla="*/ 561 w 1966"/>
                  <a:gd name="T107" fmla="*/ 91 h 3043"/>
                  <a:gd name="T108" fmla="*/ 982 w 1966"/>
                  <a:gd name="T109" fmla="*/ 0 h 3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966" h="3043">
                    <a:moveTo>
                      <a:pt x="982" y="259"/>
                    </a:moveTo>
                    <a:lnTo>
                      <a:pt x="908" y="261"/>
                    </a:lnTo>
                    <a:lnTo>
                      <a:pt x="836" y="273"/>
                    </a:lnTo>
                    <a:lnTo>
                      <a:pt x="767" y="289"/>
                    </a:lnTo>
                    <a:lnTo>
                      <a:pt x="701" y="312"/>
                    </a:lnTo>
                    <a:lnTo>
                      <a:pt x="637" y="341"/>
                    </a:lnTo>
                    <a:lnTo>
                      <a:pt x="576" y="377"/>
                    </a:lnTo>
                    <a:lnTo>
                      <a:pt x="521" y="416"/>
                    </a:lnTo>
                    <a:lnTo>
                      <a:pt x="469" y="460"/>
                    </a:lnTo>
                    <a:lnTo>
                      <a:pt x="422" y="509"/>
                    </a:lnTo>
                    <a:lnTo>
                      <a:pt x="380" y="562"/>
                    </a:lnTo>
                    <a:lnTo>
                      <a:pt x="344" y="619"/>
                    </a:lnTo>
                    <a:lnTo>
                      <a:pt x="314" y="680"/>
                    </a:lnTo>
                    <a:lnTo>
                      <a:pt x="289" y="743"/>
                    </a:lnTo>
                    <a:lnTo>
                      <a:pt x="271" y="809"/>
                    </a:lnTo>
                    <a:lnTo>
                      <a:pt x="260" y="877"/>
                    </a:lnTo>
                    <a:lnTo>
                      <a:pt x="256" y="948"/>
                    </a:lnTo>
                    <a:lnTo>
                      <a:pt x="258" y="1014"/>
                    </a:lnTo>
                    <a:lnTo>
                      <a:pt x="265" y="1074"/>
                    </a:lnTo>
                    <a:lnTo>
                      <a:pt x="273" y="1131"/>
                    </a:lnTo>
                    <a:lnTo>
                      <a:pt x="287" y="1184"/>
                    </a:lnTo>
                    <a:lnTo>
                      <a:pt x="304" y="1235"/>
                    </a:lnTo>
                    <a:lnTo>
                      <a:pt x="321" y="1283"/>
                    </a:lnTo>
                    <a:lnTo>
                      <a:pt x="343" y="1327"/>
                    </a:lnTo>
                    <a:lnTo>
                      <a:pt x="365" y="1371"/>
                    </a:lnTo>
                    <a:lnTo>
                      <a:pt x="390" y="1413"/>
                    </a:lnTo>
                    <a:lnTo>
                      <a:pt x="415" y="1454"/>
                    </a:lnTo>
                    <a:lnTo>
                      <a:pt x="442" y="1494"/>
                    </a:lnTo>
                    <a:lnTo>
                      <a:pt x="469" y="1535"/>
                    </a:lnTo>
                    <a:lnTo>
                      <a:pt x="498" y="1578"/>
                    </a:lnTo>
                    <a:lnTo>
                      <a:pt x="528" y="1623"/>
                    </a:lnTo>
                    <a:lnTo>
                      <a:pt x="557" y="1671"/>
                    </a:lnTo>
                    <a:lnTo>
                      <a:pt x="585" y="1719"/>
                    </a:lnTo>
                    <a:lnTo>
                      <a:pt x="611" y="1771"/>
                    </a:lnTo>
                    <a:lnTo>
                      <a:pt x="634" y="1824"/>
                    </a:lnTo>
                    <a:lnTo>
                      <a:pt x="654" y="1880"/>
                    </a:lnTo>
                    <a:lnTo>
                      <a:pt x="669" y="1939"/>
                    </a:lnTo>
                    <a:lnTo>
                      <a:pt x="680" y="2001"/>
                    </a:lnTo>
                    <a:lnTo>
                      <a:pt x="686" y="2067"/>
                    </a:lnTo>
                    <a:lnTo>
                      <a:pt x="699" y="2081"/>
                    </a:lnTo>
                    <a:lnTo>
                      <a:pt x="719" y="2095"/>
                    </a:lnTo>
                    <a:lnTo>
                      <a:pt x="746" y="2110"/>
                    </a:lnTo>
                    <a:lnTo>
                      <a:pt x="776" y="2125"/>
                    </a:lnTo>
                    <a:lnTo>
                      <a:pt x="810" y="2138"/>
                    </a:lnTo>
                    <a:lnTo>
                      <a:pt x="849" y="2149"/>
                    </a:lnTo>
                    <a:lnTo>
                      <a:pt x="892" y="2159"/>
                    </a:lnTo>
                    <a:lnTo>
                      <a:pt x="935" y="2164"/>
                    </a:lnTo>
                    <a:lnTo>
                      <a:pt x="983" y="2167"/>
                    </a:lnTo>
                    <a:lnTo>
                      <a:pt x="1030" y="2164"/>
                    </a:lnTo>
                    <a:lnTo>
                      <a:pt x="1075" y="2159"/>
                    </a:lnTo>
                    <a:lnTo>
                      <a:pt x="1116" y="2149"/>
                    </a:lnTo>
                    <a:lnTo>
                      <a:pt x="1155" y="2138"/>
                    </a:lnTo>
                    <a:lnTo>
                      <a:pt x="1189" y="2125"/>
                    </a:lnTo>
                    <a:lnTo>
                      <a:pt x="1219" y="2110"/>
                    </a:lnTo>
                    <a:lnTo>
                      <a:pt x="1246" y="2096"/>
                    </a:lnTo>
                    <a:lnTo>
                      <a:pt x="1266" y="2081"/>
                    </a:lnTo>
                    <a:lnTo>
                      <a:pt x="1280" y="2068"/>
                    </a:lnTo>
                    <a:lnTo>
                      <a:pt x="1285" y="2002"/>
                    </a:lnTo>
                    <a:lnTo>
                      <a:pt x="1296" y="1939"/>
                    </a:lnTo>
                    <a:lnTo>
                      <a:pt x="1311" y="1881"/>
                    </a:lnTo>
                    <a:lnTo>
                      <a:pt x="1331" y="1824"/>
                    </a:lnTo>
                    <a:lnTo>
                      <a:pt x="1354" y="1771"/>
                    </a:lnTo>
                    <a:lnTo>
                      <a:pt x="1379" y="1719"/>
                    </a:lnTo>
                    <a:lnTo>
                      <a:pt x="1407" y="1671"/>
                    </a:lnTo>
                    <a:lnTo>
                      <a:pt x="1437" y="1623"/>
                    </a:lnTo>
                    <a:lnTo>
                      <a:pt x="1466" y="1579"/>
                    </a:lnTo>
                    <a:lnTo>
                      <a:pt x="1496" y="1535"/>
                    </a:lnTo>
                    <a:lnTo>
                      <a:pt x="1522" y="1494"/>
                    </a:lnTo>
                    <a:lnTo>
                      <a:pt x="1550" y="1454"/>
                    </a:lnTo>
                    <a:lnTo>
                      <a:pt x="1575" y="1413"/>
                    </a:lnTo>
                    <a:lnTo>
                      <a:pt x="1599" y="1371"/>
                    </a:lnTo>
                    <a:lnTo>
                      <a:pt x="1623" y="1327"/>
                    </a:lnTo>
                    <a:lnTo>
                      <a:pt x="1643" y="1283"/>
                    </a:lnTo>
                    <a:lnTo>
                      <a:pt x="1662" y="1235"/>
                    </a:lnTo>
                    <a:lnTo>
                      <a:pt x="1678" y="1184"/>
                    </a:lnTo>
                    <a:lnTo>
                      <a:pt x="1690" y="1131"/>
                    </a:lnTo>
                    <a:lnTo>
                      <a:pt x="1701" y="1074"/>
                    </a:lnTo>
                    <a:lnTo>
                      <a:pt x="1706" y="1014"/>
                    </a:lnTo>
                    <a:lnTo>
                      <a:pt x="1708" y="948"/>
                    </a:lnTo>
                    <a:lnTo>
                      <a:pt x="1704" y="877"/>
                    </a:lnTo>
                    <a:lnTo>
                      <a:pt x="1693" y="809"/>
                    </a:lnTo>
                    <a:lnTo>
                      <a:pt x="1675" y="743"/>
                    </a:lnTo>
                    <a:lnTo>
                      <a:pt x="1652" y="680"/>
                    </a:lnTo>
                    <a:lnTo>
                      <a:pt x="1620" y="619"/>
                    </a:lnTo>
                    <a:lnTo>
                      <a:pt x="1584" y="562"/>
                    </a:lnTo>
                    <a:lnTo>
                      <a:pt x="1542" y="509"/>
                    </a:lnTo>
                    <a:lnTo>
                      <a:pt x="1496" y="460"/>
                    </a:lnTo>
                    <a:lnTo>
                      <a:pt x="1444" y="416"/>
                    </a:lnTo>
                    <a:lnTo>
                      <a:pt x="1388" y="377"/>
                    </a:lnTo>
                    <a:lnTo>
                      <a:pt x="1329" y="341"/>
                    </a:lnTo>
                    <a:lnTo>
                      <a:pt x="1265" y="312"/>
                    </a:lnTo>
                    <a:lnTo>
                      <a:pt x="1198" y="289"/>
                    </a:lnTo>
                    <a:lnTo>
                      <a:pt x="1129" y="273"/>
                    </a:lnTo>
                    <a:lnTo>
                      <a:pt x="1056" y="261"/>
                    </a:lnTo>
                    <a:lnTo>
                      <a:pt x="982" y="259"/>
                    </a:lnTo>
                    <a:close/>
                    <a:moveTo>
                      <a:pt x="982" y="0"/>
                    </a:moveTo>
                    <a:lnTo>
                      <a:pt x="1072" y="4"/>
                    </a:lnTo>
                    <a:lnTo>
                      <a:pt x="1159" y="15"/>
                    </a:lnTo>
                    <a:lnTo>
                      <a:pt x="1243" y="34"/>
                    </a:lnTo>
                    <a:lnTo>
                      <a:pt x="1325" y="59"/>
                    </a:lnTo>
                    <a:lnTo>
                      <a:pt x="1404" y="91"/>
                    </a:lnTo>
                    <a:lnTo>
                      <a:pt x="1478" y="129"/>
                    </a:lnTo>
                    <a:lnTo>
                      <a:pt x="1550" y="173"/>
                    </a:lnTo>
                    <a:lnTo>
                      <a:pt x="1616" y="222"/>
                    </a:lnTo>
                    <a:lnTo>
                      <a:pt x="1678" y="277"/>
                    </a:lnTo>
                    <a:lnTo>
                      <a:pt x="1734" y="337"/>
                    </a:lnTo>
                    <a:lnTo>
                      <a:pt x="1786" y="401"/>
                    </a:lnTo>
                    <a:lnTo>
                      <a:pt x="1831" y="469"/>
                    </a:lnTo>
                    <a:lnTo>
                      <a:pt x="1871" y="541"/>
                    </a:lnTo>
                    <a:lnTo>
                      <a:pt x="1904" y="617"/>
                    </a:lnTo>
                    <a:lnTo>
                      <a:pt x="1930" y="695"/>
                    </a:lnTo>
                    <a:lnTo>
                      <a:pt x="1949" y="777"/>
                    </a:lnTo>
                    <a:lnTo>
                      <a:pt x="1962" y="862"/>
                    </a:lnTo>
                    <a:lnTo>
                      <a:pt x="1966" y="948"/>
                    </a:lnTo>
                    <a:lnTo>
                      <a:pt x="1963" y="1023"/>
                    </a:lnTo>
                    <a:lnTo>
                      <a:pt x="1957" y="1093"/>
                    </a:lnTo>
                    <a:lnTo>
                      <a:pt x="1947" y="1160"/>
                    </a:lnTo>
                    <a:lnTo>
                      <a:pt x="1934" y="1224"/>
                    </a:lnTo>
                    <a:lnTo>
                      <a:pt x="1918" y="1282"/>
                    </a:lnTo>
                    <a:lnTo>
                      <a:pt x="1899" y="1337"/>
                    </a:lnTo>
                    <a:lnTo>
                      <a:pt x="1878" y="1390"/>
                    </a:lnTo>
                    <a:lnTo>
                      <a:pt x="1855" y="1440"/>
                    </a:lnTo>
                    <a:lnTo>
                      <a:pt x="1830" y="1487"/>
                    </a:lnTo>
                    <a:lnTo>
                      <a:pt x="1805" y="1532"/>
                    </a:lnTo>
                    <a:lnTo>
                      <a:pt x="1778" y="1575"/>
                    </a:lnTo>
                    <a:lnTo>
                      <a:pt x="1752" y="1615"/>
                    </a:lnTo>
                    <a:lnTo>
                      <a:pt x="1724" y="1656"/>
                    </a:lnTo>
                    <a:lnTo>
                      <a:pt x="1698" y="1695"/>
                    </a:lnTo>
                    <a:lnTo>
                      <a:pt x="1673" y="1733"/>
                    </a:lnTo>
                    <a:lnTo>
                      <a:pt x="1648" y="1771"/>
                    </a:lnTo>
                    <a:lnTo>
                      <a:pt x="1625" y="1808"/>
                    </a:lnTo>
                    <a:lnTo>
                      <a:pt x="1604" y="1846"/>
                    </a:lnTo>
                    <a:lnTo>
                      <a:pt x="1585" y="1883"/>
                    </a:lnTo>
                    <a:lnTo>
                      <a:pt x="1569" y="1923"/>
                    </a:lnTo>
                    <a:lnTo>
                      <a:pt x="1556" y="1962"/>
                    </a:lnTo>
                    <a:lnTo>
                      <a:pt x="1546" y="2002"/>
                    </a:lnTo>
                    <a:lnTo>
                      <a:pt x="1540" y="2045"/>
                    </a:lnTo>
                    <a:lnTo>
                      <a:pt x="1537" y="2090"/>
                    </a:lnTo>
                    <a:lnTo>
                      <a:pt x="1533" y="2127"/>
                    </a:lnTo>
                    <a:lnTo>
                      <a:pt x="1522" y="2164"/>
                    </a:lnTo>
                    <a:lnTo>
                      <a:pt x="1503" y="2200"/>
                    </a:lnTo>
                    <a:lnTo>
                      <a:pt x="1478" y="2232"/>
                    </a:lnTo>
                    <a:lnTo>
                      <a:pt x="1447" y="2264"/>
                    </a:lnTo>
                    <a:lnTo>
                      <a:pt x="1410" y="2294"/>
                    </a:lnTo>
                    <a:lnTo>
                      <a:pt x="1370" y="2322"/>
                    </a:lnTo>
                    <a:lnTo>
                      <a:pt x="1389" y="2341"/>
                    </a:lnTo>
                    <a:lnTo>
                      <a:pt x="1402" y="2360"/>
                    </a:lnTo>
                    <a:lnTo>
                      <a:pt x="1405" y="2382"/>
                    </a:lnTo>
                    <a:lnTo>
                      <a:pt x="1402" y="2401"/>
                    </a:lnTo>
                    <a:lnTo>
                      <a:pt x="1392" y="2420"/>
                    </a:lnTo>
                    <a:lnTo>
                      <a:pt x="1374" y="2437"/>
                    </a:lnTo>
                    <a:lnTo>
                      <a:pt x="1351" y="2455"/>
                    </a:lnTo>
                    <a:lnTo>
                      <a:pt x="1375" y="2471"/>
                    </a:lnTo>
                    <a:lnTo>
                      <a:pt x="1394" y="2490"/>
                    </a:lnTo>
                    <a:lnTo>
                      <a:pt x="1405" y="2509"/>
                    </a:lnTo>
                    <a:lnTo>
                      <a:pt x="1409" y="2530"/>
                    </a:lnTo>
                    <a:lnTo>
                      <a:pt x="1405" y="2550"/>
                    </a:lnTo>
                    <a:lnTo>
                      <a:pt x="1394" y="2569"/>
                    </a:lnTo>
                    <a:lnTo>
                      <a:pt x="1376" y="2588"/>
                    </a:lnTo>
                    <a:lnTo>
                      <a:pt x="1353" y="2604"/>
                    </a:lnTo>
                    <a:lnTo>
                      <a:pt x="1376" y="2622"/>
                    </a:lnTo>
                    <a:lnTo>
                      <a:pt x="1394" y="2640"/>
                    </a:lnTo>
                    <a:lnTo>
                      <a:pt x="1404" y="2658"/>
                    </a:lnTo>
                    <a:lnTo>
                      <a:pt x="1408" y="2679"/>
                    </a:lnTo>
                    <a:lnTo>
                      <a:pt x="1404" y="2699"/>
                    </a:lnTo>
                    <a:lnTo>
                      <a:pt x="1394" y="2717"/>
                    </a:lnTo>
                    <a:lnTo>
                      <a:pt x="1376" y="2736"/>
                    </a:lnTo>
                    <a:lnTo>
                      <a:pt x="1353" y="2752"/>
                    </a:lnTo>
                    <a:lnTo>
                      <a:pt x="1324" y="2767"/>
                    </a:lnTo>
                    <a:lnTo>
                      <a:pt x="1340" y="2786"/>
                    </a:lnTo>
                    <a:lnTo>
                      <a:pt x="1350" y="2806"/>
                    </a:lnTo>
                    <a:lnTo>
                      <a:pt x="1354" y="2827"/>
                    </a:lnTo>
                    <a:lnTo>
                      <a:pt x="1350" y="2848"/>
                    </a:lnTo>
                    <a:lnTo>
                      <a:pt x="1340" y="2868"/>
                    </a:lnTo>
                    <a:lnTo>
                      <a:pt x="1324" y="2886"/>
                    </a:lnTo>
                    <a:lnTo>
                      <a:pt x="1301" y="2904"/>
                    </a:lnTo>
                    <a:lnTo>
                      <a:pt x="1272" y="2920"/>
                    </a:lnTo>
                    <a:lnTo>
                      <a:pt x="1240" y="2934"/>
                    </a:lnTo>
                    <a:lnTo>
                      <a:pt x="1202" y="2947"/>
                    </a:lnTo>
                    <a:lnTo>
                      <a:pt x="1160" y="2958"/>
                    </a:lnTo>
                    <a:lnTo>
                      <a:pt x="1115" y="2966"/>
                    </a:lnTo>
                    <a:lnTo>
                      <a:pt x="1099" y="2991"/>
                    </a:lnTo>
                    <a:lnTo>
                      <a:pt x="1076" y="3012"/>
                    </a:lnTo>
                    <a:lnTo>
                      <a:pt x="1049" y="3029"/>
                    </a:lnTo>
                    <a:lnTo>
                      <a:pt x="1018" y="3039"/>
                    </a:lnTo>
                    <a:lnTo>
                      <a:pt x="986" y="3043"/>
                    </a:lnTo>
                    <a:lnTo>
                      <a:pt x="952" y="3039"/>
                    </a:lnTo>
                    <a:lnTo>
                      <a:pt x="922" y="3029"/>
                    </a:lnTo>
                    <a:lnTo>
                      <a:pt x="894" y="3012"/>
                    </a:lnTo>
                    <a:lnTo>
                      <a:pt x="871" y="2991"/>
                    </a:lnTo>
                    <a:lnTo>
                      <a:pt x="855" y="2966"/>
                    </a:lnTo>
                    <a:lnTo>
                      <a:pt x="805" y="2956"/>
                    </a:lnTo>
                    <a:lnTo>
                      <a:pt x="760" y="2944"/>
                    </a:lnTo>
                    <a:lnTo>
                      <a:pt x="719" y="2929"/>
                    </a:lnTo>
                    <a:lnTo>
                      <a:pt x="686" y="2911"/>
                    </a:lnTo>
                    <a:lnTo>
                      <a:pt x="657" y="2892"/>
                    </a:lnTo>
                    <a:lnTo>
                      <a:pt x="637" y="2872"/>
                    </a:lnTo>
                    <a:lnTo>
                      <a:pt x="623" y="2851"/>
                    </a:lnTo>
                    <a:lnTo>
                      <a:pt x="619" y="2827"/>
                    </a:lnTo>
                    <a:lnTo>
                      <a:pt x="623" y="2806"/>
                    </a:lnTo>
                    <a:lnTo>
                      <a:pt x="633" y="2786"/>
                    </a:lnTo>
                    <a:lnTo>
                      <a:pt x="650" y="2767"/>
                    </a:lnTo>
                    <a:lnTo>
                      <a:pt x="621" y="2751"/>
                    </a:lnTo>
                    <a:lnTo>
                      <a:pt x="599" y="2734"/>
                    </a:lnTo>
                    <a:lnTo>
                      <a:pt x="581" y="2717"/>
                    </a:lnTo>
                    <a:lnTo>
                      <a:pt x="571" y="2698"/>
                    </a:lnTo>
                    <a:lnTo>
                      <a:pt x="567" y="2679"/>
                    </a:lnTo>
                    <a:lnTo>
                      <a:pt x="571" y="2658"/>
                    </a:lnTo>
                    <a:lnTo>
                      <a:pt x="582" y="2640"/>
                    </a:lnTo>
                    <a:lnTo>
                      <a:pt x="600" y="2621"/>
                    </a:lnTo>
                    <a:lnTo>
                      <a:pt x="624" y="2604"/>
                    </a:lnTo>
                    <a:lnTo>
                      <a:pt x="601" y="2586"/>
                    </a:lnTo>
                    <a:lnTo>
                      <a:pt x="584" y="2569"/>
                    </a:lnTo>
                    <a:lnTo>
                      <a:pt x="572" y="2550"/>
                    </a:lnTo>
                    <a:lnTo>
                      <a:pt x="569" y="2530"/>
                    </a:lnTo>
                    <a:lnTo>
                      <a:pt x="572" y="2511"/>
                    </a:lnTo>
                    <a:lnTo>
                      <a:pt x="582" y="2492"/>
                    </a:lnTo>
                    <a:lnTo>
                      <a:pt x="600" y="2474"/>
                    </a:lnTo>
                    <a:lnTo>
                      <a:pt x="623" y="2456"/>
                    </a:lnTo>
                    <a:lnTo>
                      <a:pt x="599" y="2440"/>
                    </a:lnTo>
                    <a:lnTo>
                      <a:pt x="580" y="2421"/>
                    </a:lnTo>
                    <a:lnTo>
                      <a:pt x="569" y="2402"/>
                    </a:lnTo>
                    <a:lnTo>
                      <a:pt x="565" y="2382"/>
                    </a:lnTo>
                    <a:lnTo>
                      <a:pt x="569" y="2361"/>
                    </a:lnTo>
                    <a:lnTo>
                      <a:pt x="580" y="2341"/>
                    </a:lnTo>
                    <a:lnTo>
                      <a:pt x="598" y="2323"/>
                    </a:lnTo>
                    <a:lnTo>
                      <a:pt x="556" y="2296"/>
                    </a:lnTo>
                    <a:lnTo>
                      <a:pt x="520" y="2265"/>
                    </a:lnTo>
                    <a:lnTo>
                      <a:pt x="488" y="2234"/>
                    </a:lnTo>
                    <a:lnTo>
                      <a:pt x="463" y="2200"/>
                    </a:lnTo>
                    <a:lnTo>
                      <a:pt x="444" y="2164"/>
                    </a:lnTo>
                    <a:lnTo>
                      <a:pt x="432" y="2127"/>
                    </a:lnTo>
                    <a:lnTo>
                      <a:pt x="428" y="2090"/>
                    </a:lnTo>
                    <a:lnTo>
                      <a:pt x="425" y="2045"/>
                    </a:lnTo>
                    <a:lnTo>
                      <a:pt x="419" y="2002"/>
                    </a:lnTo>
                    <a:lnTo>
                      <a:pt x="409" y="1962"/>
                    </a:lnTo>
                    <a:lnTo>
                      <a:pt x="397" y="1923"/>
                    </a:lnTo>
                    <a:lnTo>
                      <a:pt x="380" y="1883"/>
                    </a:lnTo>
                    <a:lnTo>
                      <a:pt x="361" y="1846"/>
                    </a:lnTo>
                    <a:lnTo>
                      <a:pt x="340" y="1808"/>
                    </a:lnTo>
                    <a:lnTo>
                      <a:pt x="317" y="1771"/>
                    </a:lnTo>
                    <a:lnTo>
                      <a:pt x="292" y="1733"/>
                    </a:lnTo>
                    <a:lnTo>
                      <a:pt x="267" y="1695"/>
                    </a:lnTo>
                    <a:lnTo>
                      <a:pt x="241" y="1656"/>
                    </a:lnTo>
                    <a:lnTo>
                      <a:pt x="213" y="1615"/>
                    </a:lnTo>
                    <a:lnTo>
                      <a:pt x="187" y="1575"/>
                    </a:lnTo>
                    <a:lnTo>
                      <a:pt x="160" y="1532"/>
                    </a:lnTo>
                    <a:lnTo>
                      <a:pt x="135" y="1487"/>
                    </a:lnTo>
                    <a:lnTo>
                      <a:pt x="110" y="1440"/>
                    </a:lnTo>
                    <a:lnTo>
                      <a:pt x="88" y="1389"/>
                    </a:lnTo>
                    <a:lnTo>
                      <a:pt x="66" y="1337"/>
                    </a:lnTo>
                    <a:lnTo>
                      <a:pt x="47" y="1282"/>
                    </a:lnTo>
                    <a:lnTo>
                      <a:pt x="31" y="1222"/>
                    </a:lnTo>
                    <a:lnTo>
                      <a:pt x="17" y="1160"/>
                    </a:lnTo>
                    <a:lnTo>
                      <a:pt x="7" y="1093"/>
                    </a:lnTo>
                    <a:lnTo>
                      <a:pt x="1" y="1023"/>
                    </a:lnTo>
                    <a:lnTo>
                      <a:pt x="0" y="948"/>
                    </a:lnTo>
                    <a:lnTo>
                      <a:pt x="3" y="861"/>
                    </a:lnTo>
                    <a:lnTo>
                      <a:pt x="15" y="777"/>
                    </a:lnTo>
                    <a:lnTo>
                      <a:pt x="35" y="695"/>
                    </a:lnTo>
                    <a:lnTo>
                      <a:pt x="61" y="617"/>
                    </a:lnTo>
                    <a:lnTo>
                      <a:pt x="94" y="541"/>
                    </a:lnTo>
                    <a:lnTo>
                      <a:pt x="134" y="469"/>
                    </a:lnTo>
                    <a:lnTo>
                      <a:pt x="179" y="401"/>
                    </a:lnTo>
                    <a:lnTo>
                      <a:pt x="231" y="337"/>
                    </a:lnTo>
                    <a:lnTo>
                      <a:pt x="287" y="277"/>
                    </a:lnTo>
                    <a:lnTo>
                      <a:pt x="349" y="222"/>
                    </a:lnTo>
                    <a:lnTo>
                      <a:pt x="415" y="173"/>
                    </a:lnTo>
                    <a:lnTo>
                      <a:pt x="486" y="129"/>
                    </a:lnTo>
                    <a:lnTo>
                      <a:pt x="561" y="91"/>
                    </a:lnTo>
                    <a:lnTo>
                      <a:pt x="639" y="59"/>
                    </a:lnTo>
                    <a:lnTo>
                      <a:pt x="721" y="34"/>
                    </a:lnTo>
                    <a:lnTo>
                      <a:pt x="806" y="15"/>
                    </a:lnTo>
                    <a:lnTo>
                      <a:pt x="893" y="4"/>
                    </a:lnTo>
                    <a:lnTo>
                      <a:pt x="9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7"/>
              <p:cNvSpPr>
                <a:spLocks/>
              </p:cNvSpPr>
              <p:nvPr/>
            </p:nvSpPr>
            <p:spPr bwMode="auto">
              <a:xfrm>
                <a:off x="1338" y="511"/>
                <a:ext cx="65" cy="162"/>
              </a:xfrm>
              <a:custGeom>
                <a:avLst/>
                <a:gdLst>
                  <a:gd name="T0" fmla="*/ 128 w 257"/>
                  <a:gd name="T1" fmla="*/ 0 h 647"/>
                  <a:gd name="T2" fmla="*/ 128 w 257"/>
                  <a:gd name="T3" fmla="*/ 0 h 647"/>
                  <a:gd name="T4" fmla="*/ 154 w 257"/>
                  <a:gd name="T5" fmla="*/ 4 h 647"/>
                  <a:gd name="T6" fmla="*/ 178 w 257"/>
                  <a:gd name="T7" fmla="*/ 14 h 647"/>
                  <a:gd name="T8" fmla="*/ 200 w 257"/>
                  <a:gd name="T9" fmla="*/ 29 h 647"/>
                  <a:gd name="T10" fmla="*/ 220 w 257"/>
                  <a:gd name="T11" fmla="*/ 51 h 647"/>
                  <a:gd name="T12" fmla="*/ 235 w 257"/>
                  <a:gd name="T13" fmla="*/ 76 h 647"/>
                  <a:gd name="T14" fmla="*/ 247 w 257"/>
                  <a:gd name="T15" fmla="*/ 105 h 647"/>
                  <a:gd name="T16" fmla="*/ 255 w 257"/>
                  <a:gd name="T17" fmla="*/ 137 h 647"/>
                  <a:gd name="T18" fmla="*/ 257 w 257"/>
                  <a:gd name="T19" fmla="*/ 171 h 647"/>
                  <a:gd name="T20" fmla="*/ 257 w 257"/>
                  <a:gd name="T21" fmla="*/ 477 h 647"/>
                  <a:gd name="T22" fmla="*/ 255 w 257"/>
                  <a:gd name="T23" fmla="*/ 511 h 647"/>
                  <a:gd name="T24" fmla="*/ 247 w 257"/>
                  <a:gd name="T25" fmla="*/ 542 h 647"/>
                  <a:gd name="T26" fmla="*/ 235 w 257"/>
                  <a:gd name="T27" fmla="*/ 571 h 647"/>
                  <a:gd name="T28" fmla="*/ 220 w 257"/>
                  <a:gd name="T29" fmla="*/ 597 h 647"/>
                  <a:gd name="T30" fmla="*/ 200 w 257"/>
                  <a:gd name="T31" fmla="*/ 618 h 647"/>
                  <a:gd name="T32" fmla="*/ 178 w 257"/>
                  <a:gd name="T33" fmla="*/ 633 h 647"/>
                  <a:gd name="T34" fmla="*/ 154 w 257"/>
                  <a:gd name="T35" fmla="*/ 643 h 647"/>
                  <a:gd name="T36" fmla="*/ 128 w 257"/>
                  <a:gd name="T37" fmla="*/ 647 h 647"/>
                  <a:gd name="T38" fmla="*/ 103 w 257"/>
                  <a:gd name="T39" fmla="*/ 643 h 647"/>
                  <a:gd name="T40" fmla="*/ 79 w 257"/>
                  <a:gd name="T41" fmla="*/ 633 h 647"/>
                  <a:gd name="T42" fmla="*/ 56 w 257"/>
                  <a:gd name="T43" fmla="*/ 618 h 647"/>
                  <a:gd name="T44" fmla="*/ 38 w 257"/>
                  <a:gd name="T45" fmla="*/ 597 h 647"/>
                  <a:gd name="T46" fmla="*/ 21 w 257"/>
                  <a:gd name="T47" fmla="*/ 571 h 647"/>
                  <a:gd name="T48" fmla="*/ 10 w 257"/>
                  <a:gd name="T49" fmla="*/ 542 h 647"/>
                  <a:gd name="T50" fmla="*/ 2 w 257"/>
                  <a:gd name="T51" fmla="*/ 511 h 647"/>
                  <a:gd name="T52" fmla="*/ 0 w 257"/>
                  <a:gd name="T53" fmla="*/ 477 h 647"/>
                  <a:gd name="T54" fmla="*/ 0 w 257"/>
                  <a:gd name="T55" fmla="*/ 171 h 647"/>
                  <a:gd name="T56" fmla="*/ 2 w 257"/>
                  <a:gd name="T57" fmla="*/ 137 h 647"/>
                  <a:gd name="T58" fmla="*/ 10 w 257"/>
                  <a:gd name="T59" fmla="*/ 105 h 647"/>
                  <a:gd name="T60" fmla="*/ 21 w 257"/>
                  <a:gd name="T61" fmla="*/ 76 h 647"/>
                  <a:gd name="T62" fmla="*/ 38 w 257"/>
                  <a:gd name="T63" fmla="*/ 51 h 647"/>
                  <a:gd name="T64" fmla="*/ 56 w 257"/>
                  <a:gd name="T65" fmla="*/ 29 h 647"/>
                  <a:gd name="T66" fmla="*/ 79 w 257"/>
                  <a:gd name="T67" fmla="*/ 14 h 647"/>
                  <a:gd name="T68" fmla="*/ 103 w 257"/>
                  <a:gd name="T69" fmla="*/ 4 h 647"/>
                  <a:gd name="T70" fmla="*/ 128 w 257"/>
                  <a:gd name="T71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7" h="647">
                    <a:moveTo>
                      <a:pt x="128" y="0"/>
                    </a:moveTo>
                    <a:lnTo>
                      <a:pt x="128" y="0"/>
                    </a:lnTo>
                    <a:lnTo>
                      <a:pt x="154" y="4"/>
                    </a:lnTo>
                    <a:lnTo>
                      <a:pt x="178" y="14"/>
                    </a:lnTo>
                    <a:lnTo>
                      <a:pt x="200" y="29"/>
                    </a:lnTo>
                    <a:lnTo>
                      <a:pt x="220" y="51"/>
                    </a:lnTo>
                    <a:lnTo>
                      <a:pt x="235" y="76"/>
                    </a:lnTo>
                    <a:lnTo>
                      <a:pt x="247" y="105"/>
                    </a:lnTo>
                    <a:lnTo>
                      <a:pt x="255" y="137"/>
                    </a:lnTo>
                    <a:lnTo>
                      <a:pt x="257" y="171"/>
                    </a:lnTo>
                    <a:lnTo>
                      <a:pt x="257" y="477"/>
                    </a:lnTo>
                    <a:lnTo>
                      <a:pt x="255" y="511"/>
                    </a:lnTo>
                    <a:lnTo>
                      <a:pt x="247" y="542"/>
                    </a:lnTo>
                    <a:lnTo>
                      <a:pt x="235" y="571"/>
                    </a:lnTo>
                    <a:lnTo>
                      <a:pt x="220" y="597"/>
                    </a:lnTo>
                    <a:lnTo>
                      <a:pt x="200" y="618"/>
                    </a:lnTo>
                    <a:lnTo>
                      <a:pt x="178" y="633"/>
                    </a:lnTo>
                    <a:lnTo>
                      <a:pt x="154" y="643"/>
                    </a:lnTo>
                    <a:lnTo>
                      <a:pt x="128" y="647"/>
                    </a:lnTo>
                    <a:lnTo>
                      <a:pt x="103" y="643"/>
                    </a:lnTo>
                    <a:lnTo>
                      <a:pt x="79" y="633"/>
                    </a:lnTo>
                    <a:lnTo>
                      <a:pt x="56" y="618"/>
                    </a:lnTo>
                    <a:lnTo>
                      <a:pt x="38" y="597"/>
                    </a:lnTo>
                    <a:lnTo>
                      <a:pt x="21" y="571"/>
                    </a:lnTo>
                    <a:lnTo>
                      <a:pt x="10" y="542"/>
                    </a:lnTo>
                    <a:lnTo>
                      <a:pt x="2" y="511"/>
                    </a:lnTo>
                    <a:lnTo>
                      <a:pt x="0" y="477"/>
                    </a:lnTo>
                    <a:lnTo>
                      <a:pt x="0" y="171"/>
                    </a:lnTo>
                    <a:lnTo>
                      <a:pt x="2" y="137"/>
                    </a:lnTo>
                    <a:lnTo>
                      <a:pt x="10" y="105"/>
                    </a:lnTo>
                    <a:lnTo>
                      <a:pt x="21" y="76"/>
                    </a:lnTo>
                    <a:lnTo>
                      <a:pt x="38" y="51"/>
                    </a:lnTo>
                    <a:lnTo>
                      <a:pt x="56" y="29"/>
                    </a:lnTo>
                    <a:lnTo>
                      <a:pt x="79" y="14"/>
                    </a:lnTo>
                    <a:lnTo>
                      <a:pt x="103" y="4"/>
                    </a:lnTo>
                    <a:lnTo>
                      <a:pt x="1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"/>
              <p:cNvSpPr>
                <a:spLocks/>
              </p:cNvSpPr>
              <p:nvPr/>
            </p:nvSpPr>
            <p:spPr bwMode="auto">
              <a:xfrm>
                <a:off x="1111" y="574"/>
                <a:ext cx="108" cy="146"/>
              </a:xfrm>
              <a:custGeom>
                <a:avLst/>
                <a:gdLst>
                  <a:gd name="T0" fmla="*/ 104 w 431"/>
                  <a:gd name="T1" fmla="*/ 0 h 586"/>
                  <a:gd name="T2" fmla="*/ 132 w 431"/>
                  <a:gd name="T3" fmla="*/ 2 h 586"/>
                  <a:gd name="T4" fmla="*/ 158 w 431"/>
                  <a:gd name="T5" fmla="*/ 10 h 586"/>
                  <a:gd name="T6" fmla="*/ 185 w 431"/>
                  <a:gd name="T7" fmla="*/ 25 h 586"/>
                  <a:gd name="T8" fmla="*/ 210 w 431"/>
                  <a:gd name="T9" fmla="*/ 44 h 586"/>
                  <a:gd name="T10" fmla="*/ 232 w 431"/>
                  <a:gd name="T11" fmla="*/ 68 h 586"/>
                  <a:gd name="T12" fmla="*/ 251 w 431"/>
                  <a:gd name="T13" fmla="*/ 96 h 586"/>
                  <a:gd name="T14" fmla="*/ 402 w 431"/>
                  <a:gd name="T15" fmla="*/ 360 h 586"/>
                  <a:gd name="T16" fmla="*/ 416 w 431"/>
                  <a:gd name="T17" fmla="*/ 388 h 586"/>
                  <a:gd name="T18" fmla="*/ 424 w 431"/>
                  <a:gd name="T19" fmla="*/ 416 h 586"/>
                  <a:gd name="T20" fmla="*/ 429 w 431"/>
                  <a:gd name="T21" fmla="*/ 443 h 586"/>
                  <a:gd name="T22" fmla="*/ 431 w 431"/>
                  <a:gd name="T23" fmla="*/ 471 h 586"/>
                  <a:gd name="T24" fmla="*/ 428 w 431"/>
                  <a:gd name="T25" fmla="*/ 496 h 586"/>
                  <a:gd name="T26" fmla="*/ 421 w 431"/>
                  <a:gd name="T27" fmla="*/ 520 h 586"/>
                  <a:gd name="T28" fmla="*/ 409 w 431"/>
                  <a:gd name="T29" fmla="*/ 541 h 586"/>
                  <a:gd name="T30" fmla="*/ 394 w 431"/>
                  <a:gd name="T31" fmla="*/ 560 h 586"/>
                  <a:gd name="T32" fmla="*/ 375 w 431"/>
                  <a:gd name="T33" fmla="*/ 574 h 586"/>
                  <a:gd name="T34" fmla="*/ 352 w 431"/>
                  <a:gd name="T35" fmla="*/ 584 h 586"/>
                  <a:gd name="T36" fmla="*/ 326 w 431"/>
                  <a:gd name="T37" fmla="*/ 586 h 586"/>
                  <a:gd name="T38" fmla="*/ 299 w 431"/>
                  <a:gd name="T39" fmla="*/ 584 h 586"/>
                  <a:gd name="T40" fmla="*/ 272 w 431"/>
                  <a:gd name="T41" fmla="*/ 575 h 586"/>
                  <a:gd name="T42" fmla="*/ 246 w 431"/>
                  <a:gd name="T43" fmla="*/ 561 h 586"/>
                  <a:gd name="T44" fmla="*/ 221 w 431"/>
                  <a:gd name="T45" fmla="*/ 542 h 586"/>
                  <a:gd name="T46" fmla="*/ 198 w 431"/>
                  <a:gd name="T47" fmla="*/ 518 h 586"/>
                  <a:gd name="T48" fmla="*/ 179 w 431"/>
                  <a:gd name="T49" fmla="*/ 490 h 586"/>
                  <a:gd name="T50" fmla="*/ 27 w 431"/>
                  <a:gd name="T51" fmla="*/ 226 h 586"/>
                  <a:gd name="T52" fmla="*/ 15 w 431"/>
                  <a:gd name="T53" fmla="*/ 198 h 586"/>
                  <a:gd name="T54" fmla="*/ 5 w 431"/>
                  <a:gd name="T55" fmla="*/ 170 h 586"/>
                  <a:gd name="T56" fmla="*/ 0 w 431"/>
                  <a:gd name="T57" fmla="*/ 142 h 586"/>
                  <a:gd name="T58" fmla="*/ 0 w 431"/>
                  <a:gd name="T59" fmla="*/ 115 h 586"/>
                  <a:gd name="T60" fmla="*/ 2 w 431"/>
                  <a:gd name="T61" fmla="*/ 89 h 586"/>
                  <a:gd name="T62" fmla="*/ 10 w 431"/>
                  <a:gd name="T63" fmla="*/ 65 h 586"/>
                  <a:gd name="T64" fmla="*/ 21 w 431"/>
                  <a:gd name="T65" fmla="*/ 44 h 586"/>
                  <a:gd name="T66" fmla="*/ 36 w 431"/>
                  <a:gd name="T67" fmla="*/ 26 h 586"/>
                  <a:gd name="T68" fmla="*/ 54 w 431"/>
                  <a:gd name="T69" fmla="*/ 12 h 586"/>
                  <a:gd name="T70" fmla="*/ 79 w 431"/>
                  <a:gd name="T71" fmla="*/ 2 h 586"/>
                  <a:gd name="T72" fmla="*/ 104 w 431"/>
                  <a:gd name="T73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1" h="586">
                    <a:moveTo>
                      <a:pt x="104" y="0"/>
                    </a:moveTo>
                    <a:lnTo>
                      <a:pt x="132" y="2"/>
                    </a:lnTo>
                    <a:lnTo>
                      <a:pt x="158" y="10"/>
                    </a:lnTo>
                    <a:lnTo>
                      <a:pt x="185" y="25"/>
                    </a:lnTo>
                    <a:lnTo>
                      <a:pt x="210" y="44"/>
                    </a:lnTo>
                    <a:lnTo>
                      <a:pt x="232" y="68"/>
                    </a:lnTo>
                    <a:lnTo>
                      <a:pt x="251" y="96"/>
                    </a:lnTo>
                    <a:lnTo>
                      <a:pt x="402" y="360"/>
                    </a:lnTo>
                    <a:lnTo>
                      <a:pt x="416" y="388"/>
                    </a:lnTo>
                    <a:lnTo>
                      <a:pt x="424" y="416"/>
                    </a:lnTo>
                    <a:lnTo>
                      <a:pt x="429" y="443"/>
                    </a:lnTo>
                    <a:lnTo>
                      <a:pt x="431" y="471"/>
                    </a:lnTo>
                    <a:lnTo>
                      <a:pt x="428" y="496"/>
                    </a:lnTo>
                    <a:lnTo>
                      <a:pt x="421" y="520"/>
                    </a:lnTo>
                    <a:lnTo>
                      <a:pt x="409" y="541"/>
                    </a:lnTo>
                    <a:lnTo>
                      <a:pt x="394" y="560"/>
                    </a:lnTo>
                    <a:lnTo>
                      <a:pt x="375" y="574"/>
                    </a:lnTo>
                    <a:lnTo>
                      <a:pt x="352" y="584"/>
                    </a:lnTo>
                    <a:lnTo>
                      <a:pt x="326" y="586"/>
                    </a:lnTo>
                    <a:lnTo>
                      <a:pt x="299" y="584"/>
                    </a:lnTo>
                    <a:lnTo>
                      <a:pt x="272" y="575"/>
                    </a:lnTo>
                    <a:lnTo>
                      <a:pt x="246" y="561"/>
                    </a:lnTo>
                    <a:lnTo>
                      <a:pt x="221" y="542"/>
                    </a:lnTo>
                    <a:lnTo>
                      <a:pt x="198" y="518"/>
                    </a:lnTo>
                    <a:lnTo>
                      <a:pt x="179" y="490"/>
                    </a:lnTo>
                    <a:lnTo>
                      <a:pt x="27" y="226"/>
                    </a:lnTo>
                    <a:lnTo>
                      <a:pt x="15" y="198"/>
                    </a:lnTo>
                    <a:lnTo>
                      <a:pt x="5" y="170"/>
                    </a:lnTo>
                    <a:lnTo>
                      <a:pt x="0" y="142"/>
                    </a:lnTo>
                    <a:lnTo>
                      <a:pt x="0" y="115"/>
                    </a:lnTo>
                    <a:lnTo>
                      <a:pt x="2" y="89"/>
                    </a:lnTo>
                    <a:lnTo>
                      <a:pt x="10" y="65"/>
                    </a:lnTo>
                    <a:lnTo>
                      <a:pt x="21" y="44"/>
                    </a:lnTo>
                    <a:lnTo>
                      <a:pt x="36" y="26"/>
                    </a:lnTo>
                    <a:lnTo>
                      <a:pt x="54" y="12"/>
                    </a:lnTo>
                    <a:lnTo>
                      <a:pt x="79" y="2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9"/>
              <p:cNvSpPr>
                <a:spLocks/>
              </p:cNvSpPr>
              <p:nvPr/>
            </p:nvSpPr>
            <p:spPr bwMode="auto">
              <a:xfrm>
                <a:off x="942" y="744"/>
                <a:ext cx="146" cy="108"/>
              </a:xfrm>
              <a:custGeom>
                <a:avLst/>
                <a:gdLst>
                  <a:gd name="T0" fmla="*/ 115 w 584"/>
                  <a:gd name="T1" fmla="*/ 0 h 433"/>
                  <a:gd name="T2" fmla="*/ 142 w 584"/>
                  <a:gd name="T3" fmla="*/ 1 h 433"/>
                  <a:gd name="T4" fmla="*/ 169 w 584"/>
                  <a:gd name="T5" fmla="*/ 6 h 433"/>
                  <a:gd name="T6" fmla="*/ 198 w 584"/>
                  <a:gd name="T7" fmla="*/ 15 h 433"/>
                  <a:gd name="T8" fmla="*/ 225 w 584"/>
                  <a:gd name="T9" fmla="*/ 29 h 433"/>
                  <a:gd name="T10" fmla="*/ 487 w 584"/>
                  <a:gd name="T11" fmla="*/ 181 h 433"/>
                  <a:gd name="T12" fmla="*/ 516 w 584"/>
                  <a:gd name="T13" fmla="*/ 201 h 433"/>
                  <a:gd name="T14" fmla="*/ 540 w 584"/>
                  <a:gd name="T15" fmla="*/ 224 h 433"/>
                  <a:gd name="T16" fmla="*/ 559 w 584"/>
                  <a:gd name="T17" fmla="*/ 248 h 433"/>
                  <a:gd name="T18" fmla="*/ 573 w 584"/>
                  <a:gd name="T19" fmla="*/ 274 h 433"/>
                  <a:gd name="T20" fmla="*/ 581 w 584"/>
                  <a:gd name="T21" fmla="*/ 302 h 433"/>
                  <a:gd name="T22" fmla="*/ 584 w 584"/>
                  <a:gd name="T23" fmla="*/ 328 h 433"/>
                  <a:gd name="T24" fmla="*/ 580 w 584"/>
                  <a:gd name="T25" fmla="*/ 354 h 433"/>
                  <a:gd name="T26" fmla="*/ 570 w 584"/>
                  <a:gd name="T27" fmla="*/ 379 h 433"/>
                  <a:gd name="T28" fmla="*/ 556 w 584"/>
                  <a:gd name="T29" fmla="*/ 398 h 433"/>
                  <a:gd name="T30" fmla="*/ 539 w 584"/>
                  <a:gd name="T31" fmla="*/ 412 h 433"/>
                  <a:gd name="T32" fmla="*/ 517 w 584"/>
                  <a:gd name="T33" fmla="*/ 423 h 433"/>
                  <a:gd name="T34" fmla="*/ 495 w 584"/>
                  <a:gd name="T35" fmla="*/ 431 h 433"/>
                  <a:gd name="T36" fmla="*/ 468 w 584"/>
                  <a:gd name="T37" fmla="*/ 433 h 433"/>
                  <a:gd name="T38" fmla="*/ 442 w 584"/>
                  <a:gd name="T39" fmla="*/ 433 h 433"/>
                  <a:gd name="T40" fmla="*/ 414 w 584"/>
                  <a:gd name="T41" fmla="*/ 428 h 433"/>
                  <a:gd name="T42" fmla="*/ 387 w 584"/>
                  <a:gd name="T43" fmla="*/ 418 h 433"/>
                  <a:gd name="T44" fmla="*/ 359 w 584"/>
                  <a:gd name="T45" fmla="*/ 406 h 433"/>
                  <a:gd name="T46" fmla="*/ 96 w 584"/>
                  <a:gd name="T47" fmla="*/ 253 h 433"/>
                  <a:gd name="T48" fmla="*/ 68 w 584"/>
                  <a:gd name="T49" fmla="*/ 234 h 433"/>
                  <a:gd name="T50" fmla="*/ 44 w 584"/>
                  <a:gd name="T51" fmla="*/ 211 h 433"/>
                  <a:gd name="T52" fmla="*/ 25 w 584"/>
                  <a:gd name="T53" fmla="*/ 186 h 433"/>
                  <a:gd name="T54" fmla="*/ 11 w 584"/>
                  <a:gd name="T55" fmla="*/ 159 h 433"/>
                  <a:gd name="T56" fmla="*/ 2 w 584"/>
                  <a:gd name="T57" fmla="*/ 132 h 433"/>
                  <a:gd name="T58" fmla="*/ 0 w 584"/>
                  <a:gd name="T59" fmla="*/ 105 h 433"/>
                  <a:gd name="T60" fmla="*/ 4 w 584"/>
                  <a:gd name="T61" fmla="*/ 79 h 433"/>
                  <a:gd name="T62" fmla="*/ 14 w 584"/>
                  <a:gd name="T63" fmla="*/ 55 h 433"/>
                  <a:gd name="T64" fmla="*/ 27 w 584"/>
                  <a:gd name="T65" fmla="*/ 36 h 433"/>
                  <a:gd name="T66" fmla="*/ 45 w 584"/>
                  <a:gd name="T67" fmla="*/ 21 h 433"/>
                  <a:gd name="T68" fmla="*/ 66 w 584"/>
                  <a:gd name="T69" fmla="*/ 10 h 433"/>
                  <a:gd name="T70" fmla="*/ 89 w 584"/>
                  <a:gd name="T71" fmla="*/ 4 h 433"/>
                  <a:gd name="T72" fmla="*/ 115 w 584"/>
                  <a:gd name="T73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84" h="433">
                    <a:moveTo>
                      <a:pt x="115" y="0"/>
                    </a:moveTo>
                    <a:lnTo>
                      <a:pt x="142" y="1"/>
                    </a:lnTo>
                    <a:lnTo>
                      <a:pt x="169" y="6"/>
                    </a:lnTo>
                    <a:lnTo>
                      <a:pt x="198" y="15"/>
                    </a:lnTo>
                    <a:lnTo>
                      <a:pt x="225" y="29"/>
                    </a:lnTo>
                    <a:lnTo>
                      <a:pt x="487" y="181"/>
                    </a:lnTo>
                    <a:lnTo>
                      <a:pt x="516" y="201"/>
                    </a:lnTo>
                    <a:lnTo>
                      <a:pt x="540" y="224"/>
                    </a:lnTo>
                    <a:lnTo>
                      <a:pt x="559" y="248"/>
                    </a:lnTo>
                    <a:lnTo>
                      <a:pt x="573" y="274"/>
                    </a:lnTo>
                    <a:lnTo>
                      <a:pt x="581" y="302"/>
                    </a:lnTo>
                    <a:lnTo>
                      <a:pt x="584" y="328"/>
                    </a:lnTo>
                    <a:lnTo>
                      <a:pt x="580" y="354"/>
                    </a:lnTo>
                    <a:lnTo>
                      <a:pt x="570" y="379"/>
                    </a:lnTo>
                    <a:lnTo>
                      <a:pt x="556" y="398"/>
                    </a:lnTo>
                    <a:lnTo>
                      <a:pt x="539" y="412"/>
                    </a:lnTo>
                    <a:lnTo>
                      <a:pt x="517" y="423"/>
                    </a:lnTo>
                    <a:lnTo>
                      <a:pt x="495" y="431"/>
                    </a:lnTo>
                    <a:lnTo>
                      <a:pt x="468" y="433"/>
                    </a:lnTo>
                    <a:lnTo>
                      <a:pt x="442" y="433"/>
                    </a:lnTo>
                    <a:lnTo>
                      <a:pt x="414" y="428"/>
                    </a:lnTo>
                    <a:lnTo>
                      <a:pt x="387" y="418"/>
                    </a:lnTo>
                    <a:lnTo>
                      <a:pt x="359" y="406"/>
                    </a:lnTo>
                    <a:lnTo>
                      <a:pt x="96" y="253"/>
                    </a:lnTo>
                    <a:lnTo>
                      <a:pt x="68" y="234"/>
                    </a:lnTo>
                    <a:lnTo>
                      <a:pt x="44" y="211"/>
                    </a:lnTo>
                    <a:lnTo>
                      <a:pt x="25" y="186"/>
                    </a:lnTo>
                    <a:lnTo>
                      <a:pt x="11" y="159"/>
                    </a:lnTo>
                    <a:lnTo>
                      <a:pt x="2" y="132"/>
                    </a:lnTo>
                    <a:lnTo>
                      <a:pt x="0" y="105"/>
                    </a:lnTo>
                    <a:lnTo>
                      <a:pt x="4" y="79"/>
                    </a:lnTo>
                    <a:lnTo>
                      <a:pt x="14" y="55"/>
                    </a:lnTo>
                    <a:lnTo>
                      <a:pt x="27" y="36"/>
                    </a:lnTo>
                    <a:lnTo>
                      <a:pt x="45" y="21"/>
                    </a:lnTo>
                    <a:lnTo>
                      <a:pt x="66" y="10"/>
                    </a:lnTo>
                    <a:lnTo>
                      <a:pt x="89" y="4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0"/>
              <p:cNvSpPr>
                <a:spLocks/>
              </p:cNvSpPr>
              <p:nvPr/>
            </p:nvSpPr>
            <p:spPr bwMode="auto">
              <a:xfrm>
                <a:off x="1653" y="1156"/>
                <a:ext cx="145" cy="109"/>
              </a:xfrm>
              <a:custGeom>
                <a:avLst/>
                <a:gdLst>
                  <a:gd name="T0" fmla="*/ 115 w 583"/>
                  <a:gd name="T1" fmla="*/ 0 h 433"/>
                  <a:gd name="T2" fmla="*/ 142 w 583"/>
                  <a:gd name="T3" fmla="*/ 0 h 433"/>
                  <a:gd name="T4" fmla="*/ 170 w 583"/>
                  <a:gd name="T5" fmla="*/ 5 h 433"/>
                  <a:gd name="T6" fmla="*/ 198 w 583"/>
                  <a:gd name="T7" fmla="*/ 15 h 433"/>
                  <a:gd name="T8" fmla="*/ 225 w 583"/>
                  <a:gd name="T9" fmla="*/ 28 h 433"/>
                  <a:gd name="T10" fmla="*/ 488 w 583"/>
                  <a:gd name="T11" fmla="*/ 181 h 433"/>
                  <a:gd name="T12" fmla="*/ 515 w 583"/>
                  <a:gd name="T13" fmla="*/ 200 h 433"/>
                  <a:gd name="T14" fmla="*/ 539 w 583"/>
                  <a:gd name="T15" fmla="*/ 222 h 433"/>
                  <a:gd name="T16" fmla="*/ 558 w 583"/>
                  <a:gd name="T17" fmla="*/ 248 h 433"/>
                  <a:gd name="T18" fmla="*/ 573 w 583"/>
                  <a:gd name="T19" fmla="*/ 274 h 433"/>
                  <a:gd name="T20" fmla="*/ 581 w 583"/>
                  <a:gd name="T21" fmla="*/ 301 h 433"/>
                  <a:gd name="T22" fmla="*/ 583 w 583"/>
                  <a:gd name="T23" fmla="*/ 327 h 433"/>
                  <a:gd name="T24" fmla="*/ 581 w 583"/>
                  <a:gd name="T25" fmla="*/ 354 h 433"/>
                  <a:gd name="T26" fmla="*/ 571 w 583"/>
                  <a:gd name="T27" fmla="*/ 378 h 433"/>
                  <a:gd name="T28" fmla="*/ 557 w 583"/>
                  <a:gd name="T29" fmla="*/ 397 h 433"/>
                  <a:gd name="T30" fmla="*/ 539 w 583"/>
                  <a:gd name="T31" fmla="*/ 412 h 433"/>
                  <a:gd name="T32" fmla="*/ 518 w 583"/>
                  <a:gd name="T33" fmla="*/ 423 h 433"/>
                  <a:gd name="T34" fmla="*/ 494 w 583"/>
                  <a:gd name="T35" fmla="*/ 430 h 433"/>
                  <a:gd name="T36" fmla="*/ 469 w 583"/>
                  <a:gd name="T37" fmla="*/ 433 h 433"/>
                  <a:gd name="T38" fmla="*/ 441 w 583"/>
                  <a:gd name="T39" fmla="*/ 432 h 433"/>
                  <a:gd name="T40" fmla="*/ 414 w 583"/>
                  <a:gd name="T41" fmla="*/ 427 h 433"/>
                  <a:gd name="T42" fmla="*/ 386 w 583"/>
                  <a:gd name="T43" fmla="*/ 418 h 433"/>
                  <a:gd name="T44" fmla="*/ 358 w 583"/>
                  <a:gd name="T45" fmla="*/ 404 h 433"/>
                  <a:gd name="T46" fmla="*/ 96 w 583"/>
                  <a:gd name="T47" fmla="*/ 253 h 433"/>
                  <a:gd name="T48" fmla="*/ 68 w 583"/>
                  <a:gd name="T49" fmla="*/ 232 h 433"/>
                  <a:gd name="T50" fmla="*/ 44 w 583"/>
                  <a:gd name="T51" fmla="*/ 210 h 433"/>
                  <a:gd name="T52" fmla="*/ 25 w 583"/>
                  <a:gd name="T53" fmla="*/ 186 h 433"/>
                  <a:gd name="T54" fmla="*/ 12 w 583"/>
                  <a:gd name="T55" fmla="*/ 159 h 433"/>
                  <a:gd name="T56" fmla="*/ 3 w 583"/>
                  <a:gd name="T57" fmla="*/ 131 h 433"/>
                  <a:gd name="T58" fmla="*/ 0 w 583"/>
                  <a:gd name="T59" fmla="*/ 105 h 433"/>
                  <a:gd name="T60" fmla="*/ 3 w 583"/>
                  <a:gd name="T61" fmla="*/ 79 h 433"/>
                  <a:gd name="T62" fmla="*/ 13 w 583"/>
                  <a:gd name="T63" fmla="*/ 54 h 433"/>
                  <a:gd name="T64" fmla="*/ 27 w 583"/>
                  <a:gd name="T65" fmla="*/ 36 h 433"/>
                  <a:gd name="T66" fmla="*/ 44 w 583"/>
                  <a:gd name="T67" fmla="*/ 21 h 433"/>
                  <a:gd name="T68" fmla="*/ 66 w 583"/>
                  <a:gd name="T69" fmla="*/ 10 h 433"/>
                  <a:gd name="T70" fmla="*/ 90 w 583"/>
                  <a:gd name="T71" fmla="*/ 2 h 433"/>
                  <a:gd name="T72" fmla="*/ 115 w 583"/>
                  <a:gd name="T73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83" h="433">
                    <a:moveTo>
                      <a:pt x="115" y="0"/>
                    </a:moveTo>
                    <a:lnTo>
                      <a:pt x="142" y="0"/>
                    </a:lnTo>
                    <a:lnTo>
                      <a:pt x="170" y="5"/>
                    </a:lnTo>
                    <a:lnTo>
                      <a:pt x="198" y="15"/>
                    </a:lnTo>
                    <a:lnTo>
                      <a:pt x="225" y="28"/>
                    </a:lnTo>
                    <a:lnTo>
                      <a:pt x="488" y="181"/>
                    </a:lnTo>
                    <a:lnTo>
                      <a:pt x="515" y="200"/>
                    </a:lnTo>
                    <a:lnTo>
                      <a:pt x="539" y="222"/>
                    </a:lnTo>
                    <a:lnTo>
                      <a:pt x="558" y="248"/>
                    </a:lnTo>
                    <a:lnTo>
                      <a:pt x="573" y="274"/>
                    </a:lnTo>
                    <a:lnTo>
                      <a:pt x="581" y="301"/>
                    </a:lnTo>
                    <a:lnTo>
                      <a:pt x="583" y="327"/>
                    </a:lnTo>
                    <a:lnTo>
                      <a:pt x="581" y="354"/>
                    </a:lnTo>
                    <a:lnTo>
                      <a:pt x="571" y="378"/>
                    </a:lnTo>
                    <a:lnTo>
                      <a:pt x="557" y="397"/>
                    </a:lnTo>
                    <a:lnTo>
                      <a:pt x="539" y="412"/>
                    </a:lnTo>
                    <a:lnTo>
                      <a:pt x="518" y="423"/>
                    </a:lnTo>
                    <a:lnTo>
                      <a:pt x="494" y="430"/>
                    </a:lnTo>
                    <a:lnTo>
                      <a:pt x="469" y="433"/>
                    </a:lnTo>
                    <a:lnTo>
                      <a:pt x="441" y="432"/>
                    </a:lnTo>
                    <a:lnTo>
                      <a:pt x="414" y="427"/>
                    </a:lnTo>
                    <a:lnTo>
                      <a:pt x="386" y="418"/>
                    </a:lnTo>
                    <a:lnTo>
                      <a:pt x="358" y="404"/>
                    </a:lnTo>
                    <a:lnTo>
                      <a:pt x="96" y="253"/>
                    </a:lnTo>
                    <a:lnTo>
                      <a:pt x="68" y="232"/>
                    </a:lnTo>
                    <a:lnTo>
                      <a:pt x="44" y="210"/>
                    </a:lnTo>
                    <a:lnTo>
                      <a:pt x="25" y="186"/>
                    </a:lnTo>
                    <a:lnTo>
                      <a:pt x="12" y="159"/>
                    </a:lnTo>
                    <a:lnTo>
                      <a:pt x="3" y="131"/>
                    </a:lnTo>
                    <a:lnTo>
                      <a:pt x="0" y="105"/>
                    </a:lnTo>
                    <a:lnTo>
                      <a:pt x="3" y="79"/>
                    </a:lnTo>
                    <a:lnTo>
                      <a:pt x="13" y="54"/>
                    </a:lnTo>
                    <a:lnTo>
                      <a:pt x="27" y="36"/>
                    </a:lnTo>
                    <a:lnTo>
                      <a:pt x="44" y="21"/>
                    </a:lnTo>
                    <a:lnTo>
                      <a:pt x="66" y="10"/>
                    </a:lnTo>
                    <a:lnTo>
                      <a:pt x="90" y="2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"/>
              <p:cNvSpPr>
                <a:spLocks/>
              </p:cNvSpPr>
              <p:nvPr/>
            </p:nvSpPr>
            <p:spPr bwMode="auto">
              <a:xfrm>
                <a:off x="880" y="972"/>
                <a:ext cx="161" cy="65"/>
              </a:xfrm>
              <a:custGeom>
                <a:avLst/>
                <a:gdLst>
                  <a:gd name="T0" fmla="*/ 170 w 643"/>
                  <a:gd name="T1" fmla="*/ 0 h 259"/>
                  <a:gd name="T2" fmla="*/ 472 w 643"/>
                  <a:gd name="T3" fmla="*/ 0 h 259"/>
                  <a:gd name="T4" fmla="*/ 508 w 643"/>
                  <a:gd name="T5" fmla="*/ 2 h 259"/>
                  <a:gd name="T6" fmla="*/ 539 w 643"/>
                  <a:gd name="T7" fmla="*/ 10 h 259"/>
                  <a:gd name="T8" fmla="*/ 568 w 643"/>
                  <a:gd name="T9" fmla="*/ 22 h 259"/>
                  <a:gd name="T10" fmla="*/ 593 w 643"/>
                  <a:gd name="T11" fmla="*/ 37 h 259"/>
                  <a:gd name="T12" fmla="*/ 613 w 643"/>
                  <a:gd name="T13" fmla="*/ 56 h 259"/>
                  <a:gd name="T14" fmla="*/ 629 w 643"/>
                  <a:gd name="T15" fmla="*/ 79 h 259"/>
                  <a:gd name="T16" fmla="*/ 639 w 643"/>
                  <a:gd name="T17" fmla="*/ 103 h 259"/>
                  <a:gd name="T18" fmla="*/ 643 w 643"/>
                  <a:gd name="T19" fmla="*/ 130 h 259"/>
                  <a:gd name="T20" fmla="*/ 639 w 643"/>
                  <a:gd name="T21" fmla="*/ 155 h 259"/>
                  <a:gd name="T22" fmla="*/ 629 w 643"/>
                  <a:gd name="T23" fmla="*/ 179 h 259"/>
                  <a:gd name="T24" fmla="*/ 613 w 643"/>
                  <a:gd name="T25" fmla="*/ 202 h 259"/>
                  <a:gd name="T26" fmla="*/ 593 w 643"/>
                  <a:gd name="T27" fmla="*/ 221 h 259"/>
                  <a:gd name="T28" fmla="*/ 568 w 643"/>
                  <a:gd name="T29" fmla="*/ 236 h 259"/>
                  <a:gd name="T30" fmla="*/ 539 w 643"/>
                  <a:gd name="T31" fmla="*/ 249 h 259"/>
                  <a:gd name="T32" fmla="*/ 508 w 643"/>
                  <a:gd name="T33" fmla="*/ 256 h 259"/>
                  <a:gd name="T34" fmla="*/ 472 w 643"/>
                  <a:gd name="T35" fmla="*/ 259 h 259"/>
                  <a:gd name="T36" fmla="*/ 170 w 643"/>
                  <a:gd name="T37" fmla="*/ 259 h 259"/>
                  <a:gd name="T38" fmla="*/ 136 w 643"/>
                  <a:gd name="T39" fmla="*/ 256 h 259"/>
                  <a:gd name="T40" fmla="*/ 103 w 643"/>
                  <a:gd name="T41" fmla="*/ 249 h 259"/>
                  <a:gd name="T42" fmla="*/ 74 w 643"/>
                  <a:gd name="T43" fmla="*/ 236 h 259"/>
                  <a:gd name="T44" fmla="*/ 49 w 643"/>
                  <a:gd name="T45" fmla="*/ 221 h 259"/>
                  <a:gd name="T46" fmla="*/ 29 w 643"/>
                  <a:gd name="T47" fmla="*/ 202 h 259"/>
                  <a:gd name="T48" fmla="*/ 13 w 643"/>
                  <a:gd name="T49" fmla="*/ 179 h 259"/>
                  <a:gd name="T50" fmla="*/ 3 w 643"/>
                  <a:gd name="T51" fmla="*/ 155 h 259"/>
                  <a:gd name="T52" fmla="*/ 0 w 643"/>
                  <a:gd name="T53" fmla="*/ 130 h 259"/>
                  <a:gd name="T54" fmla="*/ 3 w 643"/>
                  <a:gd name="T55" fmla="*/ 103 h 259"/>
                  <a:gd name="T56" fmla="*/ 13 w 643"/>
                  <a:gd name="T57" fmla="*/ 79 h 259"/>
                  <a:gd name="T58" fmla="*/ 29 w 643"/>
                  <a:gd name="T59" fmla="*/ 56 h 259"/>
                  <a:gd name="T60" fmla="*/ 49 w 643"/>
                  <a:gd name="T61" fmla="*/ 37 h 259"/>
                  <a:gd name="T62" fmla="*/ 74 w 643"/>
                  <a:gd name="T63" fmla="*/ 22 h 259"/>
                  <a:gd name="T64" fmla="*/ 103 w 643"/>
                  <a:gd name="T65" fmla="*/ 10 h 259"/>
                  <a:gd name="T66" fmla="*/ 136 w 643"/>
                  <a:gd name="T67" fmla="*/ 2 h 259"/>
                  <a:gd name="T68" fmla="*/ 170 w 643"/>
                  <a:gd name="T6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3" h="259">
                    <a:moveTo>
                      <a:pt x="170" y="0"/>
                    </a:moveTo>
                    <a:lnTo>
                      <a:pt x="472" y="0"/>
                    </a:lnTo>
                    <a:lnTo>
                      <a:pt x="508" y="2"/>
                    </a:lnTo>
                    <a:lnTo>
                      <a:pt x="539" y="10"/>
                    </a:lnTo>
                    <a:lnTo>
                      <a:pt x="568" y="22"/>
                    </a:lnTo>
                    <a:lnTo>
                      <a:pt x="593" y="37"/>
                    </a:lnTo>
                    <a:lnTo>
                      <a:pt x="613" y="56"/>
                    </a:lnTo>
                    <a:lnTo>
                      <a:pt x="629" y="79"/>
                    </a:lnTo>
                    <a:lnTo>
                      <a:pt x="639" y="103"/>
                    </a:lnTo>
                    <a:lnTo>
                      <a:pt x="643" y="130"/>
                    </a:lnTo>
                    <a:lnTo>
                      <a:pt x="639" y="155"/>
                    </a:lnTo>
                    <a:lnTo>
                      <a:pt x="629" y="179"/>
                    </a:lnTo>
                    <a:lnTo>
                      <a:pt x="613" y="202"/>
                    </a:lnTo>
                    <a:lnTo>
                      <a:pt x="593" y="221"/>
                    </a:lnTo>
                    <a:lnTo>
                      <a:pt x="568" y="236"/>
                    </a:lnTo>
                    <a:lnTo>
                      <a:pt x="539" y="249"/>
                    </a:lnTo>
                    <a:lnTo>
                      <a:pt x="508" y="256"/>
                    </a:lnTo>
                    <a:lnTo>
                      <a:pt x="472" y="259"/>
                    </a:lnTo>
                    <a:lnTo>
                      <a:pt x="170" y="259"/>
                    </a:lnTo>
                    <a:lnTo>
                      <a:pt x="136" y="256"/>
                    </a:lnTo>
                    <a:lnTo>
                      <a:pt x="103" y="249"/>
                    </a:lnTo>
                    <a:lnTo>
                      <a:pt x="74" y="236"/>
                    </a:lnTo>
                    <a:lnTo>
                      <a:pt x="49" y="221"/>
                    </a:lnTo>
                    <a:lnTo>
                      <a:pt x="29" y="202"/>
                    </a:lnTo>
                    <a:lnTo>
                      <a:pt x="13" y="179"/>
                    </a:lnTo>
                    <a:lnTo>
                      <a:pt x="3" y="155"/>
                    </a:lnTo>
                    <a:lnTo>
                      <a:pt x="0" y="130"/>
                    </a:lnTo>
                    <a:lnTo>
                      <a:pt x="3" y="103"/>
                    </a:lnTo>
                    <a:lnTo>
                      <a:pt x="13" y="79"/>
                    </a:lnTo>
                    <a:lnTo>
                      <a:pt x="29" y="56"/>
                    </a:lnTo>
                    <a:lnTo>
                      <a:pt x="49" y="37"/>
                    </a:lnTo>
                    <a:lnTo>
                      <a:pt x="74" y="22"/>
                    </a:lnTo>
                    <a:lnTo>
                      <a:pt x="103" y="10"/>
                    </a:lnTo>
                    <a:lnTo>
                      <a:pt x="136" y="2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2"/>
              <p:cNvSpPr>
                <a:spLocks/>
              </p:cNvSpPr>
              <p:nvPr/>
            </p:nvSpPr>
            <p:spPr bwMode="auto">
              <a:xfrm>
                <a:off x="1700" y="972"/>
                <a:ext cx="161" cy="65"/>
              </a:xfrm>
              <a:custGeom>
                <a:avLst/>
                <a:gdLst>
                  <a:gd name="T0" fmla="*/ 170 w 643"/>
                  <a:gd name="T1" fmla="*/ 0 h 259"/>
                  <a:gd name="T2" fmla="*/ 474 w 643"/>
                  <a:gd name="T3" fmla="*/ 0 h 259"/>
                  <a:gd name="T4" fmla="*/ 508 w 643"/>
                  <a:gd name="T5" fmla="*/ 2 h 259"/>
                  <a:gd name="T6" fmla="*/ 539 w 643"/>
                  <a:gd name="T7" fmla="*/ 10 h 259"/>
                  <a:gd name="T8" fmla="*/ 568 w 643"/>
                  <a:gd name="T9" fmla="*/ 22 h 259"/>
                  <a:gd name="T10" fmla="*/ 593 w 643"/>
                  <a:gd name="T11" fmla="*/ 37 h 259"/>
                  <a:gd name="T12" fmla="*/ 614 w 643"/>
                  <a:gd name="T13" fmla="*/ 56 h 259"/>
                  <a:gd name="T14" fmla="*/ 629 w 643"/>
                  <a:gd name="T15" fmla="*/ 79 h 259"/>
                  <a:gd name="T16" fmla="*/ 639 w 643"/>
                  <a:gd name="T17" fmla="*/ 103 h 259"/>
                  <a:gd name="T18" fmla="*/ 643 w 643"/>
                  <a:gd name="T19" fmla="*/ 130 h 259"/>
                  <a:gd name="T20" fmla="*/ 639 w 643"/>
                  <a:gd name="T21" fmla="*/ 155 h 259"/>
                  <a:gd name="T22" fmla="*/ 629 w 643"/>
                  <a:gd name="T23" fmla="*/ 179 h 259"/>
                  <a:gd name="T24" fmla="*/ 614 w 643"/>
                  <a:gd name="T25" fmla="*/ 202 h 259"/>
                  <a:gd name="T26" fmla="*/ 593 w 643"/>
                  <a:gd name="T27" fmla="*/ 221 h 259"/>
                  <a:gd name="T28" fmla="*/ 568 w 643"/>
                  <a:gd name="T29" fmla="*/ 236 h 259"/>
                  <a:gd name="T30" fmla="*/ 539 w 643"/>
                  <a:gd name="T31" fmla="*/ 249 h 259"/>
                  <a:gd name="T32" fmla="*/ 508 w 643"/>
                  <a:gd name="T33" fmla="*/ 256 h 259"/>
                  <a:gd name="T34" fmla="*/ 474 w 643"/>
                  <a:gd name="T35" fmla="*/ 259 h 259"/>
                  <a:gd name="T36" fmla="*/ 170 w 643"/>
                  <a:gd name="T37" fmla="*/ 259 h 259"/>
                  <a:gd name="T38" fmla="*/ 136 w 643"/>
                  <a:gd name="T39" fmla="*/ 256 h 259"/>
                  <a:gd name="T40" fmla="*/ 104 w 643"/>
                  <a:gd name="T41" fmla="*/ 249 h 259"/>
                  <a:gd name="T42" fmla="*/ 75 w 643"/>
                  <a:gd name="T43" fmla="*/ 236 h 259"/>
                  <a:gd name="T44" fmla="*/ 50 w 643"/>
                  <a:gd name="T45" fmla="*/ 221 h 259"/>
                  <a:gd name="T46" fmla="*/ 29 w 643"/>
                  <a:gd name="T47" fmla="*/ 202 h 259"/>
                  <a:gd name="T48" fmla="*/ 13 w 643"/>
                  <a:gd name="T49" fmla="*/ 179 h 259"/>
                  <a:gd name="T50" fmla="*/ 4 w 643"/>
                  <a:gd name="T51" fmla="*/ 155 h 259"/>
                  <a:gd name="T52" fmla="*/ 0 w 643"/>
                  <a:gd name="T53" fmla="*/ 130 h 259"/>
                  <a:gd name="T54" fmla="*/ 4 w 643"/>
                  <a:gd name="T55" fmla="*/ 103 h 259"/>
                  <a:gd name="T56" fmla="*/ 13 w 643"/>
                  <a:gd name="T57" fmla="*/ 79 h 259"/>
                  <a:gd name="T58" fmla="*/ 29 w 643"/>
                  <a:gd name="T59" fmla="*/ 56 h 259"/>
                  <a:gd name="T60" fmla="*/ 50 w 643"/>
                  <a:gd name="T61" fmla="*/ 37 h 259"/>
                  <a:gd name="T62" fmla="*/ 75 w 643"/>
                  <a:gd name="T63" fmla="*/ 22 h 259"/>
                  <a:gd name="T64" fmla="*/ 104 w 643"/>
                  <a:gd name="T65" fmla="*/ 10 h 259"/>
                  <a:gd name="T66" fmla="*/ 136 w 643"/>
                  <a:gd name="T67" fmla="*/ 2 h 259"/>
                  <a:gd name="T68" fmla="*/ 170 w 643"/>
                  <a:gd name="T6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3" h="259">
                    <a:moveTo>
                      <a:pt x="170" y="0"/>
                    </a:moveTo>
                    <a:lnTo>
                      <a:pt x="474" y="0"/>
                    </a:lnTo>
                    <a:lnTo>
                      <a:pt x="508" y="2"/>
                    </a:lnTo>
                    <a:lnTo>
                      <a:pt x="539" y="10"/>
                    </a:lnTo>
                    <a:lnTo>
                      <a:pt x="568" y="22"/>
                    </a:lnTo>
                    <a:lnTo>
                      <a:pt x="593" y="37"/>
                    </a:lnTo>
                    <a:lnTo>
                      <a:pt x="614" y="56"/>
                    </a:lnTo>
                    <a:lnTo>
                      <a:pt x="629" y="79"/>
                    </a:lnTo>
                    <a:lnTo>
                      <a:pt x="639" y="103"/>
                    </a:lnTo>
                    <a:lnTo>
                      <a:pt x="643" y="130"/>
                    </a:lnTo>
                    <a:lnTo>
                      <a:pt x="639" y="155"/>
                    </a:lnTo>
                    <a:lnTo>
                      <a:pt x="629" y="179"/>
                    </a:lnTo>
                    <a:lnTo>
                      <a:pt x="614" y="202"/>
                    </a:lnTo>
                    <a:lnTo>
                      <a:pt x="593" y="221"/>
                    </a:lnTo>
                    <a:lnTo>
                      <a:pt x="568" y="236"/>
                    </a:lnTo>
                    <a:lnTo>
                      <a:pt x="539" y="249"/>
                    </a:lnTo>
                    <a:lnTo>
                      <a:pt x="508" y="256"/>
                    </a:lnTo>
                    <a:lnTo>
                      <a:pt x="474" y="259"/>
                    </a:lnTo>
                    <a:lnTo>
                      <a:pt x="170" y="259"/>
                    </a:lnTo>
                    <a:lnTo>
                      <a:pt x="136" y="256"/>
                    </a:lnTo>
                    <a:lnTo>
                      <a:pt x="104" y="249"/>
                    </a:lnTo>
                    <a:lnTo>
                      <a:pt x="75" y="236"/>
                    </a:lnTo>
                    <a:lnTo>
                      <a:pt x="50" y="221"/>
                    </a:lnTo>
                    <a:lnTo>
                      <a:pt x="29" y="202"/>
                    </a:lnTo>
                    <a:lnTo>
                      <a:pt x="13" y="179"/>
                    </a:lnTo>
                    <a:lnTo>
                      <a:pt x="4" y="155"/>
                    </a:lnTo>
                    <a:lnTo>
                      <a:pt x="0" y="130"/>
                    </a:lnTo>
                    <a:lnTo>
                      <a:pt x="4" y="103"/>
                    </a:lnTo>
                    <a:lnTo>
                      <a:pt x="13" y="79"/>
                    </a:lnTo>
                    <a:lnTo>
                      <a:pt x="29" y="56"/>
                    </a:lnTo>
                    <a:lnTo>
                      <a:pt x="50" y="37"/>
                    </a:lnTo>
                    <a:lnTo>
                      <a:pt x="75" y="22"/>
                    </a:lnTo>
                    <a:lnTo>
                      <a:pt x="104" y="10"/>
                    </a:lnTo>
                    <a:lnTo>
                      <a:pt x="136" y="2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3"/>
              <p:cNvSpPr>
                <a:spLocks/>
              </p:cNvSpPr>
              <p:nvPr/>
            </p:nvSpPr>
            <p:spPr bwMode="auto">
              <a:xfrm>
                <a:off x="942" y="1156"/>
                <a:ext cx="146" cy="109"/>
              </a:xfrm>
              <a:custGeom>
                <a:avLst/>
                <a:gdLst>
                  <a:gd name="T0" fmla="*/ 468 w 584"/>
                  <a:gd name="T1" fmla="*/ 0 h 433"/>
                  <a:gd name="T2" fmla="*/ 495 w 584"/>
                  <a:gd name="T3" fmla="*/ 2 h 433"/>
                  <a:gd name="T4" fmla="*/ 517 w 584"/>
                  <a:gd name="T5" fmla="*/ 10 h 433"/>
                  <a:gd name="T6" fmla="*/ 539 w 584"/>
                  <a:gd name="T7" fmla="*/ 21 h 433"/>
                  <a:gd name="T8" fmla="*/ 556 w 584"/>
                  <a:gd name="T9" fmla="*/ 36 h 433"/>
                  <a:gd name="T10" fmla="*/ 570 w 584"/>
                  <a:gd name="T11" fmla="*/ 54 h 433"/>
                  <a:gd name="T12" fmla="*/ 580 w 584"/>
                  <a:gd name="T13" fmla="*/ 79 h 433"/>
                  <a:gd name="T14" fmla="*/ 584 w 584"/>
                  <a:gd name="T15" fmla="*/ 105 h 433"/>
                  <a:gd name="T16" fmla="*/ 581 w 584"/>
                  <a:gd name="T17" fmla="*/ 131 h 433"/>
                  <a:gd name="T18" fmla="*/ 573 w 584"/>
                  <a:gd name="T19" fmla="*/ 159 h 433"/>
                  <a:gd name="T20" fmla="*/ 559 w 584"/>
                  <a:gd name="T21" fmla="*/ 186 h 433"/>
                  <a:gd name="T22" fmla="*/ 540 w 584"/>
                  <a:gd name="T23" fmla="*/ 210 h 433"/>
                  <a:gd name="T24" fmla="*/ 516 w 584"/>
                  <a:gd name="T25" fmla="*/ 232 h 433"/>
                  <a:gd name="T26" fmla="*/ 487 w 584"/>
                  <a:gd name="T27" fmla="*/ 253 h 433"/>
                  <a:gd name="T28" fmla="*/ 225 w 584"/>
                  <a:gd name="T29" fmla="*/ 404 h 433"/>
                  <a:gd name="T30" fmla="*/ 197 w 584"/>
                  <a:gd name="T31" fmla="*/ 418 h 433"/>
                  <a:gd name="T32" fmla="*/ 169 w 584"/>
                  <a:gd name="T33" fmla="*/ 427 h 433"/>
                  <a:gd name="T34" fmla="*/ 142 w 584"/>
                  <a:gd name="T35" fmla="*/ 432 h 433"/>
                  <a:gd name="T36" fmla="*/ 115 w 584"/>
                  <a:gd name="T37" fmla="*/ 433 h 433"/>
                  <a:gd name="T38" fmla="*/ 89 w 584"/>
                  <a:gd name="T39" fmla="*/ 430 h 433"/>
                  <a:gd name="T40" fmla="*/ 66 w 584"/>
                  <a:gd name="T41" fmla="*/ 423 h 433"/>
                  <a:gd name="T42" fmla="*/ 45 w 584"/>
                  <a:gd name="T43" fmla="*/ 412 h 433"/>
                  <a:gd name="T44" fmla="*/ 27 w 584"/>
                  <a:gd name="T45" fmla="*/ 397 h 433"/>
                  <a:gd name="T46" fmla="*/ 14 w 584"/>
                  <a:gd name="T47" fmla="*/ 378 h 433"/>
                  <a:gd name="T48" fmla="*/ 4 w 584"/>
                  <a:gd name="T49" fmla="*/ 354 h 433"/>
                  <a:gd name="T50" fmla="*/ 0 w 584"/>
                  <a:gd name="T51" fmla="*/ 327 h 433"/>
                  <a:gd name="T52" fmla="*/ 2 w 584"/>
                  <a:gd name="T53" fmla="*/ 301 h 433"/>
                  <a:gd name="T54" fmla="*/ 11 w 584"/>
                  <a:gd name="T55" fmla="*/ 274 h 433"/>
                  <a:gd name="T56" fmla="*/ 25 w 584"/>
                  <a:gd name="T57" fmla="*/ 248 h 433"/>
                  <a:gd name="T58" fmla="*/ 44 w 584"/>
                  <a:gd name="T59" fmla="*/ 222 h 433"/>
                  <a:gd name="T60" fmla="*/ 68 w 584"/>
                  <a:gd name="T61" fmla="*/ 200 h 433"/>
                  <a:gd name="T62" fmla="*/ 96 w 584"/>
                  <a:gd name="T63" fmla="*/ 181 h 433"/>
                  <a:gd name="T64" fmla="*/ 359 w 584"/>
                  <a:gd name="T65" fmla="*/ 28 h 433"/>
                  <a:gd name="T66" fmla="*/ 387 w 584"/>
                  <a:gd name="T67" fmla="*/ 15 h 433"/>
                  <a:gd name="T68" fmla="*/ 414 w 584"/>
                  <a:gd name="T69" fmla="*/ 5 h 433"/>
                  <a:gd name="T70" fmla="*/ 442 w 584"/>
                  <a:gd name="T71" fmla="*/ 0 h 433"/>
                  <a:gd name="T72" fmla="*/ 468 w 584"/>
                  <a:gd name="T73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84" h="433">
                    <a:moveTo>
                      <a:pt x="468" y="0"/>
                    </a:moveTo>
                    <a:lnTo>
                      <a:pt x="495" y="2"/>
                    </a:lnTo>
                    <a:lnTo>
                      <a:pt x="517" y="10"/>
                    </a:lnTo>
                    <a:lnTo>
                      <a:pt x="539" y="21"/>
                    </a:lnTo>
                    <a:lnTo>
                      <a:pt x="556" y="36"/>
                    </a:lnTo>
                    <a:lnTo>
                      <a:pt x="570" y="54"/>
                    </a:lnTo>
                    <a:lnTo>
                      <a:pt x="580" y="79"/>
                    </a:lnTo>
                    <a:lnTo>
                      <a:pt x="584" y="105"/>
                    </a:lnTo>
                    <a:lnTo>
                      <a:pt x="581" y="131"/>
                    </a:lnTo>
                    <a:lnTo>
                      <a:pt x="573" y="159"/>
                    </a:lnTo>
                    <a:lnTo>
                      <a:pt x="559" y="186"/>
                    </a:lnTo>
                    <a:lnTo>
                      <a:pt x="540" y="210"/>
                    </a:lnTo>
                    <a:lnTo>
                      <a:pt x="516" y="232"/>
                    </a:lnTo>
                    <a:lnTo>
                      <a:pt x="487" y="253"/>
                    </a:lnTo>
                    <a:lnTo>
                      <a:pt x="225" y="404"/>
                    </a:lnTo>
                    <a:lnTo>
                      <a:pt x="197" y="418"/>
                    </a:lnTo>
                    <a:lnTo>
                      <a:pt x="169" y="427"/>
                    </a:lnTo>
                    <a:lnTo>
                      <a:pt x="142" y="432"/>
                    </a:lnTo>
                    <a:lnTo>
                      <a:pt x="115" y="433"/>
                    </a:lnTo>
                    <a:lnTo>
                      <a:pt x="89" y="430"/>
                    </a:lnTo>
                    <a:lnTo>
                      <a:pt x="66" y="423"/>
                    </a:lnTo>
                    <a:lnTo>
                      <a:pt x="45" y="412"/>
                    </a:lnTo>
                    <a:lnTo>
                      <a:pt x="27" y="397"/>
                    </a:lnTo>
                    <a:lnTo>
                      <a:pt x="14" y="378"/>
                    </a:lnTo>
                    <a:lnTo>
                      <a:pt x="4" y="354"/>
                    </a:lnTo>
                    <a:lnTo>
                      <a:pt x="0" y="327"/>
                    </a:lnTo>
                    <a:lnTo>
                      <a:pt x="2" y="301"/>
                    </a:lnTo>
                    <a:lnTo>
                      <a:pt x="11" y="274"/>
                    </a:lnTo>
                    <a:lnTo>
                      <a:pt x="25" y="248"/>
                    </a:lnTo>
                    <a:lnTo>
                      <a:pt x="44" y="222"/>
                    </a:lnTo>
                    <a:lnTo>
                      <a:pt x="68" y="200"/>
                    </a:lnTo>
                    <a:lnTo>
                      <a:pt x="96" y="181"/>
                    </a:lnTo>
                    <a:lnTo>
                      <a:pt x="359" y="28"/>
                    </a:lnTo>
                    <a:lnTo>
                      <a:pt x="387" y="15"/>
                    </a:lnTo>
                    <a:lnTo>
                      <a:pt x="414" y="5"/>
                    </a:lnTo>
                    <a:lnTo>
                      <a:pt x="442" y="0"/>
                    </a:lnTo>
                    <a:lnTo>
                      <a:pt x="4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4"/>
              <p:cNvSpPr>
                <a:spLocks/>
              </p:cNvSpPr>
              <p:nvPr/>
            </p:nvSpPr>
            <p:spPr bwMode="auto">
              <a:xfrm>
                <a:off x="1653" y="744"/>
                <a:ext cx="145" cy="108"/>
              </a:xfrm>
              <a:custGeom>
                <a:avLst/>
                <a:gdLst>
                  <a:gd name="T0" fmla="*/ 469 w 583"/>
                  <a:gd name="T1" fmla="*/ 0 h 433"/>
                  <a:gd name="T2" fmla="*/ 494 w 583"/>
                  <a:gd name="T3" fmla="*/ 4 h 433"/>
                  <a:gd name="T4" fmla="*/ 518 w 583"/>
                  <a:gd name="T5" fmla="*/ 10 h 433"/>
                  <a:gd name="T6" fmla="*/ 539 w 583"/>
                  <a:gd name="T7" fmla="*/ 21 h 433"/>
                  <a:gd name="T8" fmla="*/ 557 w 583"/>
                  <a:gd name="T9" fmla="*/ 36 h 433"/>
                  <a:gd name="T10" fmla="*/ 571 w 583"/>
                  <a:gd name="T11" fmla="*/ 55 h 433"/>
                  <a:gd name="T12" fmla="*/ 581 w 583"/>
                  <a:gd name="T13" fmla="*/ 79 h 433"/>
                  <a:gd name="T14" fmla="*/ 583 w 583"/>
                  <a:gd name="T15" fmla="*/ 105 h 433"/>
                  <a:gd name="T16" fmla="*/ 581 w 583"/>
                  <a:gd name="T17" fmla="*/ 132 h 433"/>
                  <a:gd name="T18" fmla="*/ 573 w 583"/>
                  <a:gd name="T19" fmla="*/ 159 h 433"/>
                  <a:gd name="T20" fmla="*/ 558 w 583"/>
                  <a:gd name="T21" fmla="*/ 186 h 433"/>
                  <a:gd name="T22" fmla="*/ 539 w 583"/>
                  <a:gd name="T23" fmla="*/ 211 h 433"/>
                  <a:gd name="T24" fmla="*/ 515 w 583"/>
                  <a:gd name="T25" fmla="*/ 234 h 433"/>
                  <a:gd name="T26" fmla="*/ 488 w 583"/>
                  <a:gd name="T27" fmla="*/ 253 h 433"/>
                  <a:gd name="T28" fmla="*/ 225 w 583"/>
                  <a:gd name="T29" fmla="*/ 406 h 433"/>
                  <a:gd name="T30" fmla="*/ 198 w 583"/>
                  <a:gd name="T31" fmla="*/ 418 h 433"/>
                  <a:gd name="T32" fmla="*/ 170 w 583"/>
                  <a:gd name="T33" fmla="*/ 428 h 433"/>
                  <a:gd name="T34" fmla="*/ 142 w 583"/>
                  <a:gd name="T35" fmla="*/ 433 h 433"/>
                  <a:gd name="T36" fmla="*/ 115 w 583"/>
                  <a:gd name="T37" fmla="*/ 433 h 433"/>
                  <a:gd name="T38" fmla="*/ 90 w 583"/>
                  <a:gd name="T39" fmla="*/ 431 h 433"/>
                  <a:gd name="T40" fmla="*/ 66 w 583"/>
                  <a:gd name="T41" fmla="*/ 423 h 433"/>
                  <a:gd name="T42" fmla="*/ 44 w 583"/>
                  <a:gd name="T43" fmla="*/ 412 h 433"/>
                  <a:gd name="T44" fmla="*/ 27 w 583"/>
                  <a:gd name="T45" fmla="*/ 398 h 433"/>
                  <a:gd name="T46" fmla="*/ 13 w 583"/>
                  <a:gd name="T47" fmla="*/ 379 h 433"/>
                  <a:gd name="T48" fmla="*/ 3 w 583"/>
                  <a:gd name="T49" fmla="*/ 354 h 433"/>
                  <a:gd name="T50" fmla="*/ 0 w 583"/>
                  <a:gd name="T51" fmla="*/ 328 h 433"/>
                  <a:gd name="T52" fmla="*/ 3 w 583"/>
                  <a:gd name="T53" fmla="*/ 302 h 433"/>
                  <a:gd name="T54" fmla="*/ 12 w 583"/>
                  <a:gd name="T55" fmla="*/ 274 h 433"/>
                  <a:gd name="T56" fmla="*/ 25 w 583"/>
                  <a:gd name="T57" fmla="*/ 248 h 433"/>
                  <a:gd name="T58" fmla="*/ 44 w 583"/>
                  <a:gd name="T59" fmla="*/ 224 h 433"/>
                  <a:gd name="T60" fmla="*/ 68 w 583"/>
                  <a:gd name="T61" fmla="*/ 201 h 433"/>
                  <a:gd name="T62" fmla="*/ 96 w 583"/>
                  <a:gd name="T63" fmla="*/ 181 h 433"/>
                  <a:gd name="T64" fmla="*/ 358 w 583"/>
                  <a:gd name="T65" fmla="*/ 29 h 433"/>
                  <a:gd name="T66" fmla="*/ 386 w 583"/>
                  <a:gd name="T67" fmla="*/ 15 h 433"/>
                  <a:gd name="T68" fmla="*/ 414 w 583"/>
                  <a:gd name="T69" fmla="*/ 6 h 433"/>
                  <a:gd name="T70" fmla="*/ 441 w 583"/>
                  <a:gd name="T71" fmla="*/ 1 h 433"/>
                  <a:gd name="T72" fmla="*/ 469 w 583"/>
                  <a:gd name="T73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83" h="433">
                    <a:moveTo>
                      <a:pt x="469" y="0"/>
                    </a:moveTo>
                    <a:lnTo>
                      <a:pt x="494" y="4"/>
                    </a:lnTo>
                    <a:lnTo>
                      <a:pt x="518" y="10"/>
                    </a:lnTo>
                    <a:lnTo>
                      <a:pt x="539" y="21"/>
                    </a:lnTo>
                    <a:lnTo>
                      <a:pt x="557" y="36"/>
                    </a:lnTo>
                    <a:lnTo>
                      <a:pt x="571" y="55"/>
                    </a:lnTo>
                    <a:lnTo>
                      <a:pt x="581" y="79"/>
                    </a:lnTo>
                    <a:lnTo>
                      <a:pt x="583" y="105"/>
                    </a:lnTo>
                    <a:lnTo>
                      <a:pt x="581" y="132"/>
                    </a:lnTo>
                    <a:lnTo>
                      <a:pt x="573" y="159"/>
                    </a:lnTo>
                    <a:lnTo>
                      <a:pt x="558" y="186"/>
                    </a:lnTo>
                    <a:lnTo>
                      <a:pt x="539" y="211"/>
                    </a:lnTo>
                    <a:lnTo>
                      <a:pt x="515" y="234"/>
                    </a:lnTo>
                    <a:lnTo>
                      <a:pt x="488" y="253"/>
                    </a:lnTo>
                    <a:lnTo>
                      <a:pt x="225" y="406"/>
                    </a:lnTo>
                    <a:lnTo>
                      <a:pt x="198" y="418"/>
                    </a:lnTo>
                    <a:lnTo>
                      <a:pt x="170" y="428"/>
                    </a:lnTo>
                    <a:lnTo>
                      <a:pt x="142" y="433"/>
                    </a:lnTo>
                    <a:lnTo>
                      <a:pt x="115" y="433"/>
                    </a:lnTo>
                    <a:lnTo>
                      <a:pt x="90" y="431"/>
                    </a:lnTo>
                    <a:lnTo>
                      <a:pt x="66" y="423"/>
                    </a:lnTo>
                    <a:lnTo>
                      <a:pt x="44" y="412"/>
                    </a:lnTo>
                    <a:lnTo>
                      <a:pt x="27" y="398"/>
                    </a:lnTo>
                    <a:lnTo>
                      <a:pt x="13" y="379"/>
                    </a:lnTo>
                    <a:lnTo>
                      <a:pt x="3" y="354"/>
                    </a:lnTo>
                    <a:lnTo>
                      <a:pt x="0" y="328"/>
                    </a:lnTo>
                    <a:lnTo>
                      <a:pt x="3" y="302"/>
                    </a:lnTo>
                    <a:lnTo>
                      <a:pt x="12" y="274"/>
                    </a:lnTo>
                    <a:lnTo>
                      <a:pt x="25" y="248"/>
                    </a:lnTo>
                    <a:lnTo>
                      <a:pt x="44" y="224"/>
                    </a:lnTo>
                    <a:lnTo>
                      <a:pt x="68" y="201"/>
                    </a:lnTo>
                    <a:lnTo>
                      <a:pt x="96" y="181"/>
                    </a:lnTo>
                    <a:lnTo>
                      <a:pt x="358" y="29"/>
                    </a:lnTo>
                    <a:lnTo>
                      <a:pt x="386" y="15"/>
                    </a:lnTo>
                    <a:lnTo>
                      <a:pt x="414" y="6"/>
                    </a:lnTo>
                    <a:lnTo>
                      <a:pt x="441" y="1"/>
                    </a:lnTo>
                    <a:lnTo>
                      <a:pt x="4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5"/>
              <p:cNvSpPr>
                <a:spLocks/>
              </p:cNvSpPr>
              <p:nvPr/>
            </p:nvSpPr>
            <p:spPr bwMode="auto">
              <a:xfrm>
                <a:off x="1521" y="574"/>
                <a:ext cx="108" cy="146"/>
              </a:xfrm>
              <a:custGeom>
                <a:avLst/>
                <a:gdLst>
                  <a:gd name="T0" fmla="*/ 327 w 432"/>
                  <a:gd name="T1" fmla="*/ 0 h 586"/>
                  <a:gd name="T2" fmla="*/ 353 w 432"/>
                  <a:gd name="T3" fmla="*/ 2 h 586"/>
                  <a:gd name="T4" fmla="*/ 377 w 432"/>
                  <a:gd name="T5" fmla="*/ 12 h 586"/>
                  <a:gd name="T6" fmla="*/ 396 w 432"/>
                  <a:gd name="T7" fmla="*/ 26 h 586"/>
                  <a:gd name="T8" fmla="*/ 411 w 432"/>
                  <a:gd name="T9" fmla="*/ 44 h 586"/>
                  <a:gd name="T10" fmla="*/ 422 w 432"/>
                  <a:gd name="T11" fmla="*/ 65 h 586"/>
                  <a:gd name="T12" fmla="*/ 429 w 432"/>
                  <a:gd name="T13" fmla="*/ 89 h 586"/>
                  <a:gd name="T14" fmla="*/ 432 w 432"/>
                  <a:gd name="T15" fmla="*/ 115 h 586"/>
                  <a:gd name="T16" fmla="*/ 431 w 432"/>
                  <a:gd name="T17" fmla="*/ 141 h 586"/>
                  <a:gd name="T18" fmla="*/ 426 w 432"/>
                  <a:gd name="T19" fmla="*/ 169 h 586"/>
                  <a:gd name="T20" fmla="*/ 417 w 432"/>
                  <a:gd name="T21" fmla="*/ 197 h 586"/>
                  <a:gd name="T22" fmla="*/ 403 w 432"/>
                  <a:gd name="T23" fmla="*/ 225 h 586"/>
                  <a:gd name="T24" fmla="*/ 253 w 432"/>
                  <a:gd name="T25" fmla="*/ 490 h 586"/>
                  <a:gd name="T26" fmla="*/ 233 w 432"/>
                  <a:gd name="T27" fmla="*/ 518 h 586"/>
                  <a:gd name="T28" fmla="*/ 210 w 432"/>
                  <a:gd name="T29" fmla="*/ 542 h 586"/>
                  <a:gd name="T30" fmla="*/ 185 w 432"/>
                  <a:gd name="T31" fmla="*/ 561 h 586"/>
                  <a:gd name="T32" fmla="*/ 160 w 432"/>
                  <a:gd name="T33" fmla="*/ 575 h 586"/>
                  <a:gd name="T34" fmla="*/ 132 w 432"/>
                  <a:gd name="T35" fmla="*/ 584 h 586"/>
                  <a:gd name="T36" fmla="*/ 106 w 432"/>
                  <a:gd name="T37" fmla="*/ 586 h 586"/>
                  <a:gd name="T38" fmla="*/ 79 w 432"/>
                  <a:gd name="T39" fmla="*/ 582 h 586"/>
                  <a:gd name="T40" fmla="*/ 55 w 432"/>
                  <a:gd name="T41" fmla="*/ 572 h 586"/>
                  <a:gd name="T42" fmla="*/ 37 w 432"/>
                  <a:gd name="T43" fmla="*/ 558 h 586"/>
                  <a:gd name="T44" fmla="*/ 23 w 432"/>
                  <a:gd name="T45" fmla="*/ 541 h 586"/>
                  <a:gd name="T46" fmla="*/ 12 w 432"/>
                  <a:gd name="T47" fmla="*/ 520 h 586"/>
                  <a:gd name="T48" fmla="*/ 4 w 432"/>
                  <a:gd name="T49" fmla="*/ 496 h 586"/>
                  <a:gd name="T50" fmla="*/ 0 w 432"/>
                  <a:gd name="T51" fmla="*/ 470 h 586"/>
                  <a:gd name="T52" fmla="*/ 1 w 432"/>
                  <a:gd name="T53" fmla="*/ 443 h 586"/>
                  <a:gd name="T54" fmla="*/ 7 w 432"/>
                  <a:gd name="T55" fmla="*/ 416 h 586"/>
                  <a:gd name="T56" fmla="*/ 15 w 432"/>
                  <a:gd name="T57" fmla="*/ 388 h 586"/>
                  <a:gd name="T58" fmla="*/ 29 w 432"/>
                  <a:gd name="T59" fmla="*/ 360 h 586"/>
                  <a:gd name="T60" fmla="*/ 181 w 432"/>
                  <a:gd name="T61" fmla="*/ 96 h 586"/>
                  <a:gd name="T62" fmla="*/ 200 w 432"/>
                  <a:gd name="T63" fmla="*/ 68 h 586"/>
                  <a:gd name="T64" fmla="*/ 223 w 432"/>
                  <a:gd name="T65" fmla="*/ 44 h 586"/>
                  <a:gd name="T66" fmla="*/ 248 w 432"/>
                  <a:gd name="T67" fmla="*/ 25 h 586"/>
                  <a:gd name="T68" fmla="*/ 273 w 432"/>
                  <a:gd name="T69" fmla="*/ 10 h 586"/>
                  <a:gd name="T70" fmla="*/ 300 w 432"/>
                  <a:gd name="T71" fmla="*/ 2 h 586"/>
                  <a:gd name="T72" fmla="*/ 327 w 432"/>
                  <a:gd name="T73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2" h="586">
                    <a:moveTo>
                      <a:pt x="327" y="0"/>
                    </a:moveTo>
                    <a:lnTo>
                      <a:pt x="353" y="2"/>
                    </a:lnTo>
                    <a:lnTo>
                      <a:pt x="377" y="12"/>
                    </a:lnTo>
                    <a:lnTo>
                      <a:pt x="396" y="26"/>
                    </a:lnTo>
                    <a:lnTo>
                      <a:pt x="411" y="44"/>
                    </a:lnTo>
                    <a:lnTo>
                      <a:pt x="422" y="65"/>
                    </a:lnTo>
                    <a:lnTo>
                      <a:pt x="429" y="89"/>
                    </a:lnTo>
                    <a:lnTo>
                      <a:pt x="432" y="115"/>
                    </a:lnTo>
                    <a:lnTo>
                      <a:pt x="431" y="141"/>
                    </a:lnTo>
                    <a:lnTo>
                      <a:pt x="426" y="169"/>
                    </a:lnTo>
                    <a:lnTo>
                      <a:pt x="417" y="197"/>
                    </a:lnTo>
                    <a:lnTo>
                      <a:pt x="403" y="225"/>
                    </a:lnTo>
                    <a:lnTo>
                      <a:pt x="253" y="490"/>
                    </a:lnTo>
                    <a:lnTo>
                      <a:pt x="233" y="518"/>
                    </a:lnTo>
                    <a:lnTo>
                      <a:pt x="210" y="542"/>
                    </a:lnTo>
                    <a:lnTo>
                      <a:pt x="185" y="561"/>
                    </a:lnTo>
                    <a:lnTo>
                      <a:pt x="160" y="575"/>
                    </a:lnTo>
                    <a:lnTo>
                      <a:pt x="132" y="584"/>
                    </a:lnTo>
                    <a:lnTo>
                      <a:pt x="106" y="586"/>
                    </a:lnTo>
                    <a:lnTo>
                      <a:pt x="79" y="582"/>
                    </a:lnTo>
                    <a:lnTo>
                      <a:pt x="55" y="572"/>
                    </a:lnTo>
                    <a:lnTo>
                      <a:pt x="37" y="558"/>
                    </a:lnTo>
                    <a:lnTo>
                      <a:pt x="23" y="541"/>
                    </a:lnTo>
                    <a:lnTo>
                      <a:pt x="12" y="520"/>
                    </a:lnTo>
                    <a:lnTo>
                      <a:pt x="4" y="496"/>
                    </a:lnTo>
                    <a:lnTo>
                      <a:pt x="0" y="470"/>
                    </a:lnTo>
                    <a:lnTo>
                      <a:pt x="1" y="443"/>
                    </a:lnTo>
                    <a:lnTo>
                      <a:pt x="7" y="416"/>
                    </a:lnTo>
                    <a:lnTo>
                      <a:pt x="15" y="388"/>
                    </a:lnTo>
                    <a:lnTo>
                      <a:pt x="29" y="360"/>
                    </a:lnTo>
                    <a:lnTo>
                      <a:pt x="181" y="96"/>
                    </a:lnTo>
                    <a:lnTo>
                      <a:pt x="200" y="68"/>
                    </a:lnTo>
                    <a:lnTo>
                      <a:pt x="223" y="44"/>
                    </a:lnTo>
                    <a:lnTo>
                      <a:pt x="248" y="25"/>
                    </a:lnTo>
                    <a:lnTo>
                      <a:pt x="273" y="10"/>
                    </a:lnTo>
                    <a:lnTo>
                      <a:pt x="300" y="2"/>
                    </a:lnTo>
                    <a:lnTo>
                      <a:pt x="3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3901216" y="2199880"/>
            <a:ext cx="1237366" cy="1241025"/>
            <a:chOff x="3908437" y="2199880"/>
            <a:chExt cx="1237366" cy="124102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3908437" y="2199880"/>
              <a:ext cx="1237366" cy="1241025"/>
              <a:chOff x="2332336" y="2188003"/>
              <a:chExt cx="1237366" cy="1241025"/>
            </a:xfrm>
          </p:grpSpPr>
          <p:sp>
            <p:nvSpPr>
              <p:cNvPr id="6" name="Teardrop 5"/>
              <p:cNvSpPr/>
              <p:nvPr/>
            </p:nvSpPr>
            <p:spPr>
              <a:xfrm rot="2677396">
                <a:off x="2332336" y="2188003"/>
                <a:ext cx="1237366" cy="1241025"/>
              </a:xfrm>
              <a:prstGeom prst="teardrop">
                <a:avLst>
                  <a:gd name="adj" fmla="val 99428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458193" y="2315689"/>
                <a:ext cx="985653" cy="9856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Freeform 20"/>
            <p:cNvSpPr>
              <a:spLocks noEditPoints="1"/>
            </p:cNvSpPr>
            <p:nvPr/>
          </p:nvSpPr>
          <p:spPr bwMode="auto">
            <a:xfrm>
              <a:off x="4344181" y="2671261"/>
              <a:ext cx="365878" cy="298262"/>
            </a:xfrm>
            <a:custGeom>
              <a:avLst/>
              <a:gdLst>
                <a:gd name="T0" fmla="*/ 470 w 3651"/>
                <a:gd name="T1" fmla="*/ 505 h 3162"/>
                <a:gd name="T2" fmla="*/ 282 w 3651"/>
                <a:gd name="T3" fmla="*/ 690 h 3162"/>
                <a:gd name="T4" fmla="*/ 231 w 3651"/>
                <a:gd name="T5" fmla="*/ 959 h 3162"/>
                <a:gd name="T6" fmla="*/ 344 w 3651"/>
                <a:gd name="T7" fmla="*/ 1203 h 3162"/>
                <a:gd name="T8" fmla="*/ 572 w 3651"/>
                <a:gd name="T9" fmla="*/ 1341 h 3162"/>
                <a:gd name="T10" fmla="*/ 849 w 3651"/>
                <a:gd name="T11" fmla="*/ 1324 h 3162"/>
                <a:gd name="T12" fmla="*/ 1060 w 3651"/>
                <a:gd name="T13" fmla="*/ 1161 h 3162"/>
                <a:gd name="T14" fmla="*/ 1140 w 3651"/>
                <a:gd name="T15" fmla="*/ 903 h 3162"/>
                <a:gd name="T16" fmla="*/ 1060 w 3651"/>
                <a:gd name="T17" fmla="*/ 645 h 3162"/>
                <a:gd name="T18" fmla="*/ 849 w 3651"/>
                <a:gd name="T19" fmla="*/ 481 h 3162"/>
                <a:gd name="T20" fmla="*/ 2106 w 3651"/>
                <a:gd name="T21" fmla="*/ 228 h 3162"/>
                <a:gd name="T22" fmla="*/ 1830 w 3651"/>
                <a:gd name="T23" fmla="*/ 333 h 3162"/>
                <a:gd name="T24" fmla="*/ 1647 w 3651"/>
                <a:gd name="T25" fmla="*/ 557 h 3162"/>
                <a:gd name="T26" fmla="*/ 1599 w 3651"/>
                <a:gd name="T27" fmla="*/ 852 h 3162"/>
                <a:gd name="T28" fmla="*/ 1706 w 3651"/>
                <a:gd name="T29" fmla="*/ 1124 h 3162"/>
                <a:gd name="T30" fmla="*/ 1932 w 3651"/>
                <a:gd name="T31" fmla="*/ 1305 h 3162"/>
                <a:gd name="T32" fmla="*/ 2230 w 3651"/>
                <a:gd name="T33" fmla="*/ 1353 h 3162"/>
                <a:gd name="T34" fmla="*/ 2506 w 3651"/>
                <a:gd name="T35" fmla="*/ 1246 h 3162"/>
                <a:gd name="T36" fmla="*/ 2689 w 3651"/>
                <a:gd name="T37" fmla="*/ 1024 h 3162"/>
                <a:gd name="T38" fmla="*/ 2736 w 3651"/>
                <a:gd name="T39" fmla="*/ 729 h 3162"/>
                <a:gd name="T40" fmla="*/ 2629 w 3651"/>
                <a:gd name="T41" fmla="*/ 456 h 3162"/>
                <a:gd name="T42" fmla="*/ 2403 w 3651"/>
                <a:gd name="T43" fmla="*/ 274 h 3162"/>
                <a:gd name="T44" fmla="*/ 2167 w 3651"/>
                <a:gd name="T45" fmla="*/ 0 h 3162"/>
                <a:gd name="T46" fmla="*/ 2446 w 3651"/>
                <a:gd name="T47" fmla="*/ 50 h 3162"/>
                <a:gd name="T48" fmla="*/ 2733 w 3651"/>
                <a:gd name="T49" fmla="*/ 231 h 3162"/>
                <a:gd name="T50" fmla="*/ 2917 w 3651"/>
                <a:gd name="T51" fmla="*/ 515 h 3162"/>
                <a:gd name="T52" fmla="*/ 2963 w 3651"/>
                <a:gd name="T53" fmla="*/ 862 h 3162"/>
                <a:gd name="T54" fmla="*/ 2860 w 3651"/>
                <a:gd name="T55" fmla="*/ 1184 h 3162"/>
                <a:gd name="T56" fmla="*/ 2634 w 3651"/>
                <a:gd name="T57" fmla="*/ 1429 h 3162"/>
                <a:gd name="T58" fmla="*/ 2694 w 3651"/>
                <a:gd name="T59" fmla="*/ 1616 h 3162"/>
                <a:gd name="T60" fmla="*/ 3423 w 3651"/>
                <a:gd name="T61" fmla="*/ 1355 h 3162"/>
                <a:gd name="T62" fmla="*/ 3584 w 3651"/>
                <a:gd name="T63" fmla="*/ 1421 h 3162"/>
                <a:gd name="T64" fmla="*/ 3651 w 3651"/>
                <a:gd name="T65" fmla="*/ 1580 h 3162"/>
                <a:gd name="T66" fmla="*/ 3607 w 3651"/>
                <a:gd name="T67" fmla="*/ 3069 h 3162"/>
                <a:gd name="T68" fmla="*/ 3460 w 3651"/>
                <a:gd name="T69" fmla="*/ 3158 h 3162"/>
                <a:gd name="T70" fmla="*/ 2707 w 3651"/>
                <a:gd name="T71" fmla="*/ 2874 h 3162"/>
                <a:gd name="T72" fmla="*/ 2543 w 3651"/>
                <a:gd name="T73" fmla="*/ 3081 h 3162"/>
                <a:gd name="T74" fmla="*/ 2282 w 3651"/>
                <a:gd name="T75" fmla="*/ 3162 h 3162"/>
                <a:gd name="T76" fmla="*/ 242 w 3651"/>
                <a:gd name="T77" fmla="*/ 3108 h 3162"/>
                <a:gd name="T78" fmla="*/ 54 w 3651"/>
                <a:gd name="T79" fmla="*/ 2923 h 3162"/>
                <a:gd name="T80" fmla="*/ 0 w 3651"/>
                <a:gd name="T81" fmla="*/ 1807 h 3162"/>
                <a:gd name="T82" fmla="*/ 81 w 3651"/>
                <a:gd name="T83" fmla="*/ 1552 h 3162"/>
                <a:gd name="T84" fmla="*/ 191 w 3651"/>
                <a:gd name="T85" fmla="*/ 1369 h 3162"/>
                <a:gd name="T86" fmla="*/ 29 w 3651"/>
                <a:gd name="T87" fmla="*/ 1098 h 3162"/>
                <a:gd name="T88" fmla="*/ 13 w 3651"/>
                <a:gd name="T89" fmla="*/ 766 h 3162"/>
                <a:gd name="T90" fmla="*/ 156 w 3651"/>
                <a:gd name="T91" fmla="*/ 472 h 3162"/>
                <a:gd name="T92" fmla="*/ 418 w 3651"/>
                <a:gd name="T93" fmla="*/ 279 h 3162"/>
                <a:gd name="T94" fmla="*/ 755 w 3651"/>
                <a:gd name="T95" fmla="*/ 230 h 3162"/>
                <a:gd name="T96" fmla="*/ 1067 w 3651"/>
                <a:gd name="T97" fmla="*/ 341 h 3162"/>
                <a:gd name="T98" fmla="*/ 1287 w 3651"/>
                <a:gd name="T99" fmla="*/ 580 h 3162"/>
                <a:gd name="T100" fmla="*/ 1370 w 3651"/>
                <a:gd name="T101" fmla="*/ 903 h 3162"/>
                <a:gd name="T102" fmla="*/ 1296 w 3651"/>
                <a:gd name="T103" fmla="*/ 1205 h 3162"/>
                <a:gd name="T104" fmla="*/ 1563 w 3651"/>
                <a:gd name="T105" fmla="*/ 1305 h 3162"/>
                <a:gd name="T106" fmla="*/ 1399 w 3651"/>
                <a:gd name="T107" fmla="*/ 1003 h 3162"/>
                <a:gd name="T108" fmla="*/ 1382 w 3651"/>
                <a:gd name="T109" fmla="*/ 648 h 3162"/>
                <a:gd name="T110" fmla="*/ 1516 w 3651"/>
                <a:gd name="T111" fmla="*/ 334 h 3162"/>
                <a:gd name="T112" fmla="*/ 1764 w 3651"/>
                <a:gd name="T113" fmla="*/ 107 h 3162"/>
                <a:gd name="T114" fmla="*/ 2094 w 3651"/>
                <a:gd name="T115" fmla="*/ 3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51" h="3162">
                  <a:moveTo>
                    <a:pt x="684" y="451"/>
                  </a:moveTo>
                  <a:lnTo>
                    <a:pt x="627" y="454"/>
                  </a:lnTo>
                  <a:lnTo>
                    <a:pt x="572" y="466"/>
                  </a:lnTo>
                  <a:lnTo>
                    <a:pt x="519" y="481"/>
                  </a:lnTo>
                  <a:lnTo>
                    <a:pt x="470" y="505"/>
                  </a:lnTo>
                  <a:lnTo>
                    <a:pt x="424" y="532"/>
                  </a:lnTo>
                  <a:lnTo>
                    <a:pt x="382" y="566"/>
                  </a:lnTo>
                  <a:lnTo>
                    <a:pt x="344" y="604"/>
                  </a:lnTo>
                  <a:lnTo>
                    <a:pt x="310" y="645"/>
                  </a:lnTo>
                  <a:lnTo>
                    <a:pt x="282" y="690"/>
                  </a:lnTo>
                  <a:lnTo>
                    <a:pt x="260" y="739"/>
                  </a:lnTo>
                  <a:lnTo>
                    <a:pt x="243" y="791"/>
                  </a:lnTo>
                  <a:lnTo>
                    <a:pt x="231" y="846"/>
                  </a:lnTo>
                  <a:lnTo>
                    <a:pt x="228" y="903"/>
                  </a:lnTo>
                  <a:lnTo>
                    <a:pt x="231" y="959"/>
                  </a:lnTo>
                  <a:lnTo>
                    <a:pt x="243" y="1014"/>
                  </a:lnTo>
                  <a:lnTo>
                    <a:pt x="260" y="1066"/>
                  </a:lnTo>
                  <a:lnTo>
                    <a:pt x="282" y="1115"/>
                  </a:lnTo>
                  <a:lnTo>
                    <a:pt x="310" y="1161"/>
                  </a:lnTo>
                  <a:lnTo>
                    <a:pt x="344" y="1203"/>
                  </a:lnTo>
                  <a:lnTo>
                    <a:pt x="382" y="1241"/>
                  </a:lnTo>
                  <a:lnTo>
                    <a:pt x="424" y="1274"/>
                  </a:lnTo>
                  <a:lnTo>
                    <a:pt x="470" y="1302"/>
                  </a:lnTo>
                  <a:lnTo>
                    <a:pt x="519" y="1324"/>
                  </a:lnTo>
                  <a:lnTo>
                    <a:pt x="572" y="1341"/>
                  </a:lnTo>
                  <a:lnTo>
                    <a:pt x="627" y="1352"/>
                  </a:lnTo>
                  <a:lnTo>
                    <a:pt x="684" y="1355"/>
                  </a:lnTo>
                  <a:lnTo>
                    <a:pt x="742" y="1352"/>
                  </a:lnTo>
                  <a:lnTo>
                    <a:pt x="797" y="1341"/>
                  </a:lnTo>
                  <a:lnTo>
                    <a:pt x="849" y="1324"/>
                  </a:lnTo>
                  <a:lnTo>
                    <a:pt x="899" y="1302"/>
                  </a:lnTo>
                  <a:lnTo>
                    <a:pt x="945" y="1274"/>
                  </a:lnTo>
                  <a:lnTo>
                    <a:pt x="988" y="1241"/>
                  </a:lnTo>
                  <a:lnTo>
                    <a:pt x="1026" y="1203"/>
                  </a:lnTo>
                  <a:lnTo>
                    <a:pt x="1060" y="1161"/>
                  </a:lnTo>
                  <a:lnTo>
                    <a:pt x="1088" y="1115"/>
                  </a:lnTo>
                  <a:lnTo>
                    <a:pt x="1110" y="1066"/>
                  </a:lnTo>
                  <a:lnTo>
                    <a:pt x="1127" y="1014"/>
                  </a:lnTo>
                  <a:lnTo>
                    <a:pt x="1137" y="959"/>
                  </a:lnTo>
                  <a:lnTo>
                    <a:pt x="1140" y="903"/>
                  </a:lnTo>
                  <a:lnTo>
                    <a:pt x="1137" y="846"/>
                  </a:lnTo>
                  <a:lnTo>
                    <a:pt x="1127" y="791"/>
                  </a:lnTo>
                  <a:lnTo>
                    <a:pt x="1110" y="739"/>
                  </a:lnTo>
                  <a:lnTo>
                    <a:pt x="1088" y="690"/>
                  </a:lnTo>
                  <a:lnTo>
                    <a:pt x="1060" y="645"/>
                  </a:lnTo>
                  <a:lnTo>
                    <a:pt x="1026" y="604"/>
                  </a:lnTo>
                  <a:lnTo>
                    <a:pt x="988" y="566"/>
                  </a:lnTo>
                  <a:lnTo>
                    <a:pt x="945" y="532"/>
                  </a:lnTo>
                  <a:lnTo>
                    <a:pt x="899" y="505"/>
                  </a:lnTo>
                  <a:lnTo>
                    <a:pt x="849" y="481"/>
                  </a:lnTo>
                  <a:lnTo>
                    <a:pt x="797" y="466"/>
                  </a:lnTo>
                  <a:lnTo>
                    <a:pt x="742" y="454"/>
                  </a:lnTo>
                  <a:lnTo>
                    <a:pt x="684" y="451"/>
                  </a:lnTo>
                  <a:close/>
                  <a:moveTo>
                    <a:pt x="2167" y="224"/>
                  </a:moveTo>
                  <a:lnTo>
                    <a:pt x="2106" y="228"/>
                  </a:lnTo>
                  <a:lnTo>
                    <a:pt x="2045" y="238"/>
                  </a:lnTo>
                  <a:lnTo>
                    <a:pt x="1987" y="253"/>
                  </a:lnTo>
                  <a:lnTo>
                    <a:pt x="1932" y="274"/>
                  </a:lnTo>
                  <a:lnTo>
                    <a:pt x="1879" y="301"/>
                  </a:lnTo>
                  <a:lnTo>
                    <a:pt x="1830" y="333"/>
                  </a:lnTo>
                  <a:lnTo>
                    <a:pt x="1784" y="370"/>
                  </a:lnTo>
                  <a:lnTo>
                    <a:pt x="1744" y="411"/>
                  </a:lnTo>
                  <a:lnTo>
                    <a:pt x="1707" y="456"/>
                  </a:lnTo>
                  <a:lnTo>
                    <a:pt x="1674" y="505"/>
                  </a:lnTo>
                  <a:lnTo>
                    <a:pt x="1647" y="557"/>
                  </a:lnTo>
                  <a:lnTo>
                    <a:pt x="1625" y="611"/>
                  </a:lnTo>
                  <a:lnTo>
                    <a:pt x="1609" y="669"/>
                  </a:lnTo>
                  <a:lnTo>
                    <a:pt x="1599" y="729"/>
                  </a:lnTo>
                  <a:lnTo>
                    <a:pt x="1596" y="790"/>
                  </a:lnTo>
                  <a:lnTo>
                    <a:pt x="1599" y="852"/>
                  </a:lnTo>
                  <a:lnTo>
                    <a:pt x="1609" y="912"/>
                  </a:lnTo>
                  <a:lnTo>
                    <a:pt x="1625" y="969"/>
                  </a:lnTo>
                  <a:lnTo>
                    <a:pt x="1647" y="1024"/>
                  </a:lnTo>
                  <a:lnTo>
                    <a:pt x="1674" y="1076"/>
                  </a:lnTo>
                  <a:lnTo>
                    <a:pt x="1706" y="1124"/>
                  </a:lnTo>
                  <a:lnTo>
                    <a:pt x="1743" y="1170"/>
                  </a:lnTo>
                  <a:lnTo>
                    <a:pt x="1784" y="1211"/>
                  </a:lnTo>
                  <a:lnTo>
                    <a:pt x="1830" y="1246"/>
                  </a:lnTo>
                  <a:lnTo>
                    <a:pt x="1879" y="1279"/>
                  </a:lnTo>
                  <a:lnTo>
                    <a:pt x="1932" y="1305"/>
                  </a:lnTo>
                  <a:lnTo>
                    <a:pt x="1987" y="1328"/>
                  </a:lnTo>
                  <a:lnTo>
                    <a:pt x="2045" y="1343"/>
                  </a:lnTo>
                  <a:lnTo>
                    <a:pt x="2106" y="1353"/>
                  </a:lnTo>
                  <a:lnTo>
                    <a:pt x="2167" y="1357"/>
                  </a:lnTo>
                  <a:lnTo>
                    <a:pt x="2230" y="1353"/>
                  </a:lnTo>
                  <a:lnTo>
                    <a:pt x="2290" y="1343"/>
                  </a:lnTo>
                  <a:lnTo>
                    <a:pt x="2348" y="1328"/>
                  </a:lnTo>
                  <a:lnTo>
                    <a:pt x="2403" y="1305"/>
                  </a:lnTo>
                  <a:lnTo>
                    <a:pt x="2456" y="1279"/>
                  </a:lnTo>
                  <a:lnTo>
                    <a:pt x="2506" y="1246"/>
                  </a:lnTo>
                  <a:lnTo>
                    <a:pt x="2551" y="1211"/>
                  </a:lnTo>
                  <a:lnTo>
                    <a:pt x="2592" y="1170"/>
                  </a:lnTo>
                  <a:lnTo>
                    <a:pt x="2629" y="1124"/>
                  </a:lnTo>
                  <a:lnTo>
                    <a:pt x="2661" y="1076"/>
                  </a:lnTo>
                  <a:lnTo>
                    <a:pt x="2689" y="1024"/>
                  </a:lnTo>
                  <a:lnTo>
                    <a:pt x="2710" y="969"/>
                  </a:lnTo>
                  <a:lnTo>
                    <a:pt x="2726" y="912"/>
                  </a:lnTo>
                  <a:lnTo>
                    <a:pt x="2736" y="852"/>
                  </a:lnTo>
                  <a:lnTo>
                    <a:pt x="2739" y="790"/>
                  </a:lnTo>
                  <a:lnTo>
                    <a:pt x="2736" y="729"/>
                  </a:lnTo>
                  <a:lnTo>
                    <a:pt x="2726" y="669"/>
                  </a:lnTo>
                  <a:lnTo>
                    <a:pt x="2710" y="611"/>
                  </a:lnTo>
                  <a:lnTo>
                    <a:pt x="2689" y="557"/>
                  </a:lnTo>
                  <a:lnTo>
                    <a:pt x="2661" y="505"/>
                  </a:lnTo>
                  <a:lnTo>
                    <a:pt x="2629" y="456"/>
                  </a:lnTo>
                  <a:lnTo>
                    <a:pt x="2592" y="411"/>
                  </a:lnTo>
                  <a:lnTo>
                    <a:pt x="2551" y="370"/>
                  </a:lnTo>
                  <a:lnTo>
                    <a:pt x="2506" y="333"/>
                  </a:lnTo>
                  <a:lnTo>
                    <a:pt x="2456" y="301"/>
                  </a:lnTo>
                  <a:lnTo>
                    <a:pt x="2403" y="274"/>
                  </a:lnTo>
                  <a:lnTo>
                    <a:pt x="2348" y="253"/>
                  </a:lnTo>
                  <a:lnTo>
                    <a:pt x="2290" y="238"/>
                  </a:lnTo>
                  <a:lnTo>
                    <a:pt x="2230" y="228"/>
                  </a:lnTo>
                  <a:lnTo>
                    <a:pt x="2167" y="224"/>
                  </a:lnTo>
                  <a:close/>
                  <a:moveTo>
                    <a:pt x="2167" y="0"/>
                  </a:moveTo>
                  <a:lnTo>
                    <a:pt x="2167" y="0"/>
                  </a:lnTo>
                  <a:lnTo>
                    <a:pt x="2241" y="3"/>
                  </a:lnTo>
                  <a:lnTo>
                    <a:pt x="2311" y="13"/>
                  </a:lnTo>
                  <a:lnTo>
                    <a:pt x="2380" y="27"/>
                  </a:lnTo>
                  <a:lnTo>
                    <a:pt x="2446" y="50"/>
                  </a:lnTo>
                  <a:lnTo>
                    <a:pt x="2510" y="76"/>
                  </a:lnTo>
                  <a:lnTo>
                    <a:pt x="2571" y="107"/>
                  </a:lnTo>
                  <a:lnTo>
                    <a:pt x="2628" y="144"/>
                  </a:lnTo>
                  <a:lnTo>
                    <a:pt x="2682" y="185"/>
                  </a:lnTo>
                  <a:lnTo>
                    <a:pt x="2733" y="231"/>
                  </a:lnTo>
                  <a:lnTo>
                    <a:pt x="2779" y="281"/>
                  </a:lnTo>
                  <a:lnTo>
                    <a:pt x="2820" y="334"/>
                  </a:lnTo>
                  <a:lnTo>
                    <a:pt x="2857" y="391"/>
                  </a:lnTo>
                  <a:lnTo>
                    <a:pt x="2890" y="451"/>
                  </a:lnTo>
                  <a:lnTo>
                    <a:pt x="2917" y="515"/>
                  </a:lnTo>
                  <a:lnTo>
                    <a:pt x="2938" y="580"/>
                  </a:lnTo>
                  <a:lnTo>
                    <a:pt x="2954" y="648"/>
                  </a:lnTo>
                  <a:lnTo>
                    <a:pt x="2963" y="718"/>
                  </a:lnTo>
                  <a:lnTo>
                    <a:pt x="2966" y="790"/>
                  </a:lnTo>
                  <a:lnTo>
                    <a:pt x="2963" y="862"/>
                  </a:lnTo>
                  <a:lnTo>
                    <a:pt x="2954" y="931"/>
                  </a:lnTo>
                  <a:lnTo>
                    <a:pt x="2938" y="997"/>
                  </a:lnTo>
                  <a:lnTo>
                    <a:pt x="2917" y="1063"/>
                  </a:lnTo>
                  <a:lnTo>
                    <a:pt x="2891" y="1124"/>
                  </a:lnTo>
                  <a:lnTo>
                    <a:pt x="2860" y="1184"/>
                  </a:lnTo>
                  <a:lnTo>
                    <a:pt x="2823" y="1240"/>
                  </a:lnTo>
                  <a:lnTo>
                    <a:pt x="2782" y="1293"/>
                  </a:lnTo>
                  <a:lnTo>
                    <a:pt x="2736" y="1342"/>
                  </a:lnTo>
                  <a:lnTo>
                    <a:pt x="2687" y="1388"/>
                  </a:lnTo>
                  <a:lnTo>
                    <a:pt x="2634" y="1429"/>
                  </a:lnTo>
                  <a:lnTo>
                    <a:pt x="2578" y="1466"/>
                  </a:lnTo>
                  <a:lnTo>
                    <a:pt x="2612" y="1498"/>
                  </a:lnTo>
                  <a:lnTo>
                    <a:pt x="2644" y="1534"/>
                  </a:lnTo>
                  <a:lnTo>
                    <a:pt x="2671" y="1573"/>
                  </a:lnTo>
                  <a:lnTo>
                    <a:pt x="2694" y="1616"/>
                  </a:lnTo>
                  <a:lnTo>
                    <a:pt x="2714" y="1660"/>
                  </a:lnTo>
                  <a:lnTo>
                    <a:pt x="2727" y="1707"/>
                  </a:lnTo>
                  <a:lnTo>
                    <a:pt x="2735" y="1756"/>
                  </a:lnTo>
                  <a:lnTo>
                    <a:pt x="2738" y="1807"/>
                  </a:lnTo>
                  <a:lnTo>
                    <a:pt x="3423" y="1355"/>
                  </a:lnTo>
                  <a:lnTo>
                    <a:pt x="3460" y="1358"/>
                  </a:lnTo>
                  <a:lnTo>
                    <a:pt x="3495" y="1367"/>
                  </a:lnTo>
                  <a:lnTo>
                    <a:pt x="3527" y="1380"/>
                  </a:lnTo>
                  <a:lnTo>
                    <a:pt x="3557" y="1399"/>
                  </a:lnTo>
                  <a:lnTo>
                    <a:pt x="3584" y="1421"/>
                  </a:lnTo>
                  <a:lnTo>
                    <a:pt x="3607" y="1448"/>
                  </a:lnTo>
                  <a:lnTo>
                    <a:pt x="3626" y="1477"/>
                  </a:lnTo>
                  <a:lnTo>
                    <a:pt x="3639" y="1509"/>
                  </a:lnTo>
                  <a:lnTo>
                    <a:pt x="3648" y="1544"/>
                  </a:lnTo>
                  <a:lnTo>
                    <a:pt x="3651" y="1580"/>
                  </a:lnTo>
                  <a:lnTo>
                    <a:pt x="3651" y="2936"/>
                  </a:lnTo>
                  <a:lnTo>
                    <a:pt x="3648" y="2973"/>
                  </a:lnTo>
                  <a:lnTo>
                    <a:pt x="3639" y="3007"/>
                  </a:lnTo>
                  <a:lnTo>
                    <a:pt x="3626" y="3039"/>
                  </a:lnTo>
                  <a:lnTo>
                    <a:pt x="3607" y="3069"/>
                  </a:lnTo>
                  <a:lnTo>
                    <a:pt x="3584" y="3096"/>
                  </a:lnTo>
                  <a:lnTo>
                    <a:pt x="3557" y="3118"/>
                  </a:lnTo>
                  <a:lnTo>
                    <a:pt x="3527" y="3136"/>
                  </a:lnTo>
                  <a:lnTo>
                    <a:pt x="3495" y="3151"/>
                  </a:lnTo>
                  <a:lnTo>
                    <a:pt x="3460" y="3158"/>
                  </a:lnTo>
                  <a:lnTo>
                    <a:pt x="3423" y="3162"/>
                  </a:lnTo>
                  <a:lnTo>
                    <a:pt x="2738" y="2710"/>
                  </a:lnTo>
                  <a:lnTo>
                    <a:pt x="2735" y="2767"/>
                  </a:lnTo>
                  <a:lnTo>
                    <a:pt x="2724" y="2821"/>
                  </a:lnTo>
                  <a:lnTo>
                    <a:pt x="2707" y="2874"/>
                  </a:lnTo>
                  <a:lnTo>
                    <a:pt x="2684" y="2923"/>
                  </a:lnTo>
                  <a:lnTo>
                    <a:pt x="2656" y="2968"/>
                  </a:lnTo>
                  <a:lnTo>
                    <a:pt x="2623" y="3010"/>
                  </a:lnTo>
                  <a:lnTo>
                    <a:pt x="2584" y="3048"/>
                  </a:lnTo>
                  <a:lnTo>
                    <a:pt x="2543" y="3081"/>
                  </a:lnTo>
                  <a:lnTo>
                    <a:pt x="2497" y="3108"/>
                  </a:lnTo>
                  <a:lnTo>
                    <a:pt x="2446" y="3132"/>
                  </a:lnTo>
                  <a:lnTo>
                    <a:pt x="2394" y="3148"/>
                  </a:lnTo>
                  <a:lnTo>
                    <a:pt x="2339" y="3158"/>
                  </a:lnTo>
                  <a:lnTo>
                    <a:pt x="2282" y="3162"/>
                  </a:lnTo>
                  <a:lnTo>
                    <a:pt x="456" y="3162"/>
                  </a:lnTo>
                  <a:lnTo>
                    <a:pt x="399" y="3158"/>
                  </a:lnTo>
                  <a:lnTo>
                    <a:pt x="344" y="3148"/>
                  </a:lnTo>
                  <a:lnTo>
                    <a:pt x="291" y="3132"/>
                  </a:lnTo>
                  <a:lnTo>
                    <a:pt x="242" y="3108"/>
                  </a:lnTo>
                  <a:lnTo>
                    <a:pt x="196" y="3081"/>
                  </a:lnTo>
                  <a:lnTo>
                    <a:pt x="153" y="3048"/>
                  </a:lnTo>
                  <a:lnTo>
                    <a:pt x="116" y="3010"/>
                  </a:lnTo>
                  <a:lnTo>
                    <a:pt x="82" y="2968"/>
                  </a:lnTo>
                  <a:lnTo>
                    <a:pt x="54" y="2923"/>
                  </a:lnTo>
                  <a:lnTo>
                    <a:pt x="30" y="2874"/>
                  </a:lnTo>
                  <a:lnTo>
                    <a:pt x="13" y="2821"/>
                  </a:lnTo>
                  <a:lnTo>
                    <a:pt x="3" y="2767"/>
                  </a:lnTo>
                  <a:lnTo>
                    <a:pt x="0" y="2710"/>
                  </a:lnTo>
                  <a:lnTo>
                    <a:pt x="0" y="1807"/>
                  </a:lnTo>
                  <a:lnTo>
                    <a:pt x="3" y="1751"/>
                  </a:lnTo>
                  <a:lnTo>
                    <a:pt x="13" y="1697"/>
                  </a:lnTo>
                  <a:lnTo>
                    <a:pt x="30" y="1646"/>
                  </a:lnTo>
                  <a:lnTo>
                    <a:pt x="53" y="1598"/>
                  </a:lnTo>
                  <a:lnTo>
                    <a:pt x="81" y="1552"/>
                  </a:lnTo>
                  <a:lnTo>
                    <a:pt x="113" y="1511"/>
                  </a:lnTo>
                  <a:lnTo>
                    <a:pt x="151" y="1473"/>
                  </a:lnTo>
                  <a:lnTo>
                    <a:pt x="192" y="1441"/>
                  </a:lnTo>
                  <a:lnTo>
                    <a:pt x="237" y="1412"/>
                  </a:lnTo>
                  <a:lnTo>
                    <a:pt x="191" y="1369"/>
                  </a:lnTo>
                  <a:lnTo>
                    <a:pt x="149" y="1322"/>
                  </a:lnTo>
                  <a:lnTo>
                    <a:pt x="111" y="1271"/>
                  </a:lnTo>
                  <a:lnTo>
                    <a:pt x="79" y="1216"/>
                  </a:lnTo>
                  <a:lnTo>
                    <a:pt x="52" y="1159"/>
                  </a:lnTo>
                  <a:lnTo>
                    <a:pt x="29" y="1098"/>
                  </a:lnTo>
                  <a:lnTo>
                    <a:pt x="13" y="1035"/>
                  </a:lnTo>
                  <a:lnTo>
                    <a:pt x="3" y="971"/>
                  </a:lnTo>
                  <a:lnTo>
                    <a:pt x="0" y="903"/>
                  </a:lnTo>
                  <a:lnTo>
                    <a:pt x="3" y="834"/>
                  </a:lnTo>
                  <a:lnTo>
                    <a:pt x="13" y="766"/>
                  </a:lnTo>
                  <a:lnTo>
                    <a:pt x="30" y="701"/>
                  </a:lnTo>
                  <a:lnTo>
                    <a:pt x="54" y="639"/>
                  </a:lnTo>
                  <a:lnTo>
                    <a:pt x="83" y="580"/>
                  </a:lnTo>
                  <a:lnTo>
                    <a:pt x="117" y="525"/>
                  </a:lnTo>
                  <a:lnTo>
                    <a:pt x="156" y="472"/>
                  </a:lnTo>
                  <a:lnTo>
                    <a:pt x="200" y="424"/>
                  </a:lnTo>
                  <a:lnTo>
                    <a:pt x="249" y="380"/>
                  </a:lnTo>
                  <a:lnTo>
                    <a:pt x="302" y="341"/>
                  </a:lnTo>
                  <a:lnTo>
                    <a:pt x="358" y="308"/>
                  </a:lnTo>
                  <a:lnTo>
                    <a:pt x="418" y="279"/>
                  </a:lnTo>
                  <a:lnTo>
                    <a:pt x="481" y="256"/>
                  </a:lnTo>
                  <a:lnTo>
                    <a:pt x="546" y="240"/>
                  </a:lnTo>
                  <a:lnTo>
                    <a:pt x="615" y="230"/>
                  </a:lnTo>
                  <a:lnTo>
                    <a:pt x="684" y="225"/>
                  </a:lnTo>
                  <a:lnTo>
                    <a:pt x="755" y="230"/>
                  </a:lnTo>
                  <a:lnTo>
                    <a:pt x="823" y="240"/>
                  </a:lnTo>
                  <a:lnTo>
                    <a:pt x="889" y="256"/>
                  </a:lnTo>
                  <a:lnTo>
                    <a:pt x="952" y="279"/>
                  </a:lnTo>
                  <a:lnTo>
                    <a:pt x="1011" y="308"/>
                  </a:lnTo>
                  <a:lnTo>
                    <a:pt x="1067" y="341"/>
                  </a:lnTo>
                  <a:lnTo>
                    <a:pt x="1120" y="380"/>
                  </a:lnTo>
                  <a:lnTo>
                    <a:pt x="1169" y="424"/>
                  </a:lnTo>
                  <a:lnTo>
                    <a:pt x="1214" y="472"/>
                  </a:lnTo>
                  <a:lnTo>
                    <a:pt x="1253" y="525"/>
                  </a:lnTo>
                  <a:lnTo>
                    <a:pt x="1287" y="580"/>
                  </a:lnTo>
                  <a:lnTo>
                    <a:pt x="1316" y="639"/>
                  </a:lnTo>
                  <a:lnTo>
                    <a:pt x="1338" y="701"/>
                  </a:lnTo>
                  <a:lnTo>
                    <a:pt x="1355" y="766"/>
                  </a:lnTo>
                  <a:lnTo>
                    <a:pt x="1366" y="834"/>
                  </a:lnTo>
                  <a:lnTo>
                    <a:pt x="1370" y="903"/>
                  </a:lnTo>
                  <a:lnTo>
                    <a:pt x="1366" y="967"/>
                  </a:lnTo>
                  <a:lnTo>
                    <a:pt x="1357" y="1031"/>
                  </a:lnTo>
                  <a:lnTo>
                    <a:pt x="1342" y="1091"/>
                  </a:lnTo>
                  <a:lnTo>
                    <a:pt x="1321" y="1150"/>
                  </a:lnTo>
                  <a:lnTo>
                    <a:pt x="1296" y="1205"/>
                  </a:lnTo>
                  <a:lnTo>
                    <a:pt x="1265" y="1259"/>
                  </a:lnTo>
                  <a:lnTo>
                    <a:pt x="1230" y="1309"/>
                  </a:lnTo>
                  <a:lnTo>
                    <a:pt x="1191" y="1355"/>
                  </a:lnTo>
                  <a:lnTo>
                    <a:pt x="1610" y="1355"/>
                  </a:lnTo>
                  <a:lnTo>
                    <a:pt x="1563" y="1305"/>
                  </a:lnTo>
                  <a:lnTo>
                    <a:pt x="1520" y="1251"/>
                  </a:lnTo>
                  <a:lnTo>
                    <a:pt x="1482" y="1194"/>
                  </a:lnTo>
                  <a:lnTo>
                    <a:pt x="1448" y="1133"/>
                  </a:lnTo>
                  <a:lnTo>
                    <a:pt x="1421" y="1070"/>
                  </a:lnTo>
                  <a:lnTo>
                    <a:pt x="1399" y="1003"/>
                  </a:lnTo>
                  <a:lnTo>
                    <a:pt x="1383" y="934"/>
                  </a:lnTo>
                  <a:lnTo>
                    <a:pt x="1373" y="864"/>
                  </a:lnTo>
                  <a:lnTo>
                    <a:pt x="1370" y="790"/>
                  </a:lnTo>
                  <a:lnTo>
                    <a:pt x="1373" y="718"/>
                  </a:lnTo>
                  <a:lnTo>
                    <a:pt x="1382" y="648"/>
                  </a:lnTo>
                  <a:lnTo>
                    <a:pt x="1398" y="580"/>
                  </a:lnTo>
                  <a:lnTo>
                    <a:pt x="1419" y="515"/>
                  </a:lnTo>
                  <a:lnTo>
                    <a:pt x="1446" y="451"/>
                  </a:lnTo>
                  <a:lnTo>
                    <a:pt x="1479" y="391"/>
                  </a:lnTo>
                  <a:lnTo>
                    <a:pt x="1516" y="334"/>
                  </a:lnTo>
                  <a:lnTo>
                    <a:pt x="1557" y="281"/>
                  </a:lnTo>
                  <a:lnTo>
                    <a:pt x="1603" y="231"/>
                  </a:lnTo>
                  <a:lnTo>
                    <a:pt x="1653" y="185"/>
                  </a:lnTo>
                  <a:lnTo>
                    <a:pt x="1707" y="144"/>
                  </a:lnTo>
                  <a:lnTo>
                    <a:pt x="1764" y="107"/>
                  </a:lnTo>
                  <a:lnTo>
                    <a:pt x="1825" y="76"/>
                  </a:lnTo>
                  <a:lnTo>
                    <a:pt x="1889" y="50"/>
                  </a:lnTo>
                  <a:lnTo>
                    <a:pt x="1955" y="27"/>
                  </a:lnTo>
                  <a:lnTo>
                    <a:pt x="2024" y="13"/>
                  </a:lnTo>
                  <a:lnTo>
                    <a:pt x="2094" y="3"/>
                  </a:lnTo>
                  <a:lnTo>
                    <a:pt x="216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477317" y="2199880"/>
            <a:ext cx="1237366" cy="1241025"/>
            <a:chOff x="5484538" y="2199880"/>
            <a:chExt cx="1237366" cy="124102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8" name="Group 7"/>
            <p:cNvGrpSpPr/>
            <p:nvPr/>
          </p:nvGrpSpPr>
          <p:grpSpPr>
            <a:xfrm>
              <a:off x="5484538" y="2199880"/>
              <a:ext cx="1237366" cy="1241025"/>
              <a:chOff x="2332336" y="2188003"/>
              <a:chExt cx="1237366" cy="1241025"/>
            </a:xfrm>
          </p:grpSpPr>
          <p:sp>
            <p:nvSpPr>
              <p:cNvPr id="9" name="Teardrop 8"/>
              <p:cNvSpPr/>
              <p:nvPr/>
            </p:nvSpPr>
            <p:spPr>
              <a:xfrm rot="2677396">
                <a:off x="2332336" y="2188003"/>
                <a:ext cx="1237366" cy="1241025"/>
              </a:xfrm>
              <a:prstGeom prst="teardrop">
                <a:avLst>
                  <a:gd name="adj" fmla="val 99428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458193" y="2315689"/>
                <a:ext cx="985653" cy="9856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25"/>
            <p:cNvSpPr>
              <a:spLocks noEditPoints="1"/>
            </p:cNvSpPr>
            <p:nvPr/>
          </p:nvSpPr>
          <p:spPr bwMode="auto">
            <a:xfrm>
              <a:off x="5943867" y="2685525"/>
              <a:ext cx="318709" cy="269735"/>
            </a:xfrm>
            <a:custGeom>
              <a:avLst/>
              <a:gdLst>
                <a:gd name="T0" fmla="*/ 3511 w 3511"/>
                <a:gd name="T1" fmla="*/ 2791 h 2791"/>
                <a:gd name="T2" fmla="*/ 0 w 3511"/>
                <a:gd name="T3" fmla="*/ 1222 h 2791"/>
                <a:gd name="T4" fmla="*/ 69 w 3511"/>
                <a:gd name="T5" fmla="*/ 1285 h 2791"/>
                <a:gd name="T6" fmla="*/ 150 w 3511"/>
                <a:gd name="T7" fmla="*/ 1335 h 2791"/>
                <a:gd name="T8" fmla="*/ 240 w 3511"/>
                <a:gd name="T9" fmla="*/ 1366 h 2791"/>
                <a:gd name="T10" fmla="*/ 339 w 3511"/>
                <a:gd name="T11" fmla="*/ 1377 h 2791"/>
                <a:gd name="T12" fmla="*/ 511 w 3511"/>
                <a:gd name="T13" fmla="*/ 1656 h 2791"/>
                <a:gd name="T14" fmla="*/ 917 w 3511"/>
                <a:gd name="T15" fmla="*/ 1377 h 2791"/>
                <a:gd name="T16" fmla="*/ 2483 w 3511"/>
                <a:gd name="T17" fmla="*/ 1656 h 2791"/>
                <a:gd name="T18" fmla="*/ 2888 w 3511"/>
                <a:gd name="T19" fmla="*/ 1377 h 2791"/>
                <a:gd name="T20" fmla="*/ 3209 w 3511"/>
                <a:gd name="T21" fmla="*/ 1373 h 2791"/>
                <a:gd name="T22" fmla="*/ 3309 w 3511"/>
                <a:gd name="T23" fmla="*/ 1350 h 2791"/>
                <a:gd name="T24" fmla="*/ 3400 w 3511"/>
                <a:gd name="T25" fmla="*/ 1303 h 2791"/>
                <a:gd name="T26" fmla="*/ 3477 w 3511"/>
                <a:gd name="T27" fmla="*/ 1240 h 2791"/>
                <a:gd name="T28" fmla="*/ 1311 w 3511"/>
                <a:gd name="T29" fmla="*/ 132 h 2791"/>
                <a:gd name="T30" fmla="*/ 2207 w 3511"/>
                <a:gd name="T31" fmla="*/ 349 h 2791"/>
                <a:gd name="T32" fmla="*/ 1311 w 3511"/>
                <a:gd name="T33" fmla="*/ 132 h 2791"/>
                <a:gd name="T34" fmla="*/ 2274 w 3511"/>
                <a:gd name="T35" fmla="*/ 0 h 2791"/>
                <a:gd name="T36" fmla="*/ 2308 w 3511"/>
                <a:gd name="T37" fmla="*/ 8 h 2791"/>
                <a:gd name="T38" fmla="*/ 2331 w 3511"/>
                <a:gd name="T39" fmla="*/ 32 h 2791"/>
                <a:gd name="T40" fmla="*/ 2340 w 3511"/>
                <a:gd name="T41" fmla="*/ 66 h 2791"/>
                <a:gd name="T42" fmla="*/ 3511 w 3511"/>
                <a:gd name="T43" fmla="*/ 349 h 2791"/>
                <a:gd name="T44" fmla="*/ 3499 w 3511"/>
                <a:gd name="T45" fmla="*/ 1036 h 2791"/>
                <a:gd name="T46" fmla="*/ 3461 w 3511"/>
                <a:gd name="T47" fmla="*/ 1118 h 2791"/>
                <a:gd name="T48" fmla="*/ 3405 w 3511"/>
                <a:gd name="T49" fmla="*/ 1188 h 2791"/>
                <a:gd name="T50" fmla="*/ 3333 w 3511"/>
                <a:gd name="T51" fmla="*/ 1241 h 2791"/>
                <a:gd name="T52" fmla="*/ 3249 w 3511"/>
                <a:gd name="T53" fmla="*/ 1275 h 2791"/>
                <a:gd name="T54" fmla="*/ 3155 w 3511"/>
                <a:gd name="T55" fmla="*/ 1287 h 2791"/>
                <a:gd name="T56" fmla="*/ 2888 w 3511"/>
                <a:gd name="T57" fmla="*/ 1178 h 2791"/>
                <a:gd name="T58" fmla="*/ 2483 w 3511"/>
                <a:gd name="T59" fmla="*/ 1287 h 2791"/>
                <a:gd name="T60" fmla="*/ 917 w 3511"/>
                <a:gd name="T61" fmla="*/ 1178 h 2791"/>
                <a:gd name="T62" fmla="*/ 511 w 3511"/>
                <a:gd name="T63" fmla="*/ 1287 h 2791"/>
                <a:gd name="T64" fmla="*/ 293 w 3511"/>
                <a:gd name="T65" fmla="*/ 1285 h 2791"/>
                <a:gd name="T66" fmla="*/ 207 w 3511"/>
                <a:gd name="T67" fmla="*/ 1262 h 2791"/>
                <a:gd name="T68" fmla="*/ 130 w 3511"/>
                <a:gd name="T69" fmla="*/ 1220 h 2791"/>
                <a:gd name="T70" fmla="*/ 66 w 3511"/>
                <a:gd name="T71" fmla="*/ 1162 h 2791"/>
                <a:gd name="T72" fmla="*/ 17 w 3511"/>
                <a:gd name="T73" fmla="*/ 1089 h 2791"/>
                <a:gd name="T74" fmla="*/ 0 w 3511"/>
                <a:gd name="T75" fmla="*/ 349 h 2791"/>
                <a:gd name="T76" fmla="*/ 1177 w 3511"/>
                <a:gd name="T77" fmla="*/ 66 h 2791"/>
                <a:gd name="T78" fmla="*/ 1187 w 3511"/>
                <a:gd name="T79" fmla="*/ 32 h 2791"/>
                <a:gd name="T80" fmla="*/ 1211 w 3511"/>
                <a:gd name="T81" fmla="*/ 8 h 2791"/>
                <a:gd name="T82" fmla="*/ 1244 w 3511"/>
                <a:gd name="T83" fmla="*/ 0 h 2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11" h="2791">
                  <a:moveTo>
                    <a:pt x="3511" y="1202"/>
                  </a:moveTo>
                  <a:lnTo>
                    <a:pt x="3511" y="2791"/>
                  </a:lnTo>
                  <a:lnTo>
                    <a:pt x="0" y="2791"/>
                  </a:lnTo>
                  <a:lnTo>
                    <a:pt x="0" y="1222"/>
                  </a:lnTo>
                  <a:lnTo>
                    <a:pt x="32" y="1255"/>
                  </a:lnTo>
                  <a:lnTo>
                    <a:pt x="69" y="1285"/>
                  </a:lnTo>
                  <a:lnTo>
                    <a:pt x="108" y="1312"/>
                  </a:lnTo>
                  <a:lnTo>
                    <a:pt x="150" y="1335"/>
                  </a:lnTo>
                  <a:lnTo>
                    <a:pt x="194" y="1353"/>
                  </a:lnTo>
                  <a:lnTo>
                    <a:pt x="240" y="1366"/>
                  </a:lnTo>
                  <a:lnTo>
                    <a:pt x="289" y="1373"/>
                  </a:lnTo>
                  <a:lnTo>
                    <a:pt x="339" y="1377"/>
                  </a:lnTo>
                  <a:lnTo>
                    <a:pt x="511" y="1377"/>
                  </a:lnTo>
                  <a:lnTo>
                    <a:pt x="511" y="1656"/>
                  </a:lnTo>
                  <a:lnTo>
                    <a:pt x="917" y="1656"/>
                  </a:lnTo>
                  <a:lnTo>
                    <a:pt x="917" y="1377"/>
                  </a:lnTo>
                  <a:lnTo>
                    <a:pt x="2483" y="1377"/>
                  </a:lnTo>
                  <a:lnTo>
                    <a:pt x="2483" y="1656"/>
                  </a:lnTo>
                  <a:lnTo>
                    <a:pt x="2888" y="1656"/>
                  </a:lnTo>
                  <a:lnTo>
                    <a:pt x="2888" y="1377"/>
                  </a:lnTo>
                  <a:lnTo>
                    <a:pt x="3155" y="1377"/>
                  </a:lnTo>
                  <a:lnTo>
                    <a:pt x="3209" y="1373"/>
                  </a:lnTo>
                  <a:lnTo>
                    <a:pt x="3261" y="1365"/>
                  </a:lnTo>
                  <a:lnTo>
                    <a:pt x="3309" y="1350"/>
                  </a:lnTo>
                  <a:lnTo>
                    <a:pt x="3357" y="1329"/>
                  </a:lnTo>
                  <a:lnTo>
                    <a:pt x="3400" y="1303"/>
                  </a:lnTo>
                  <a:lnTo>
                    <a:pt x="3441" y="1274"/>
                  </a:lnTo>
                  <a:lnTo>
                    <a:pt x="3477" y="1240"/>
                  </a:lnTo>
                  <a:lnTo>
                    <a:pt x="3511" y="1202"/>
                  </a:lnTo>
                  <a:close/>
                  <a:moveTo>
                    <a:pt x="1311" y="132"/>
                  </a:moveTo>
                  <a:lnTo>
                    <a:pt x="1311" y="349"/>
                  </a:lnTo>
                  <a:lnTo>
                    <a:pt x="2207" y="349"/>
                  </a:lnTo>
                  <a:lnTo>
                    <a:pt x="2207" y="132"/>
                  </a:lnTo>
                  <a:lnTo>
                    <a:pt x="1311" y="132"/>
                  </a:lnTo>
                  <a:close/>
                  <a:moveTo>
                    <a:pt x="1244" y="0"/>
                  </a:moveTo>
                  <a:lnTo>
                    <a:pt x="2274" y="0"/>
                  </a:lnTo>
                  <a:lnTo>
                    <a:pt x="2291" y="2"/>
                  </a:lnTo>
                  <a:lnTo>
                    <a:pt x="2308" y="8"/>
                  </a:lnTo>
                  <a:lnTo>
                    <a:pt x="2320" y="19"/>
                  </a:lnTo>
                  <a:lnTo>
                    <a:pt x="2331" y="32"/>
                  </a:lnTo>
                  <a:lnTo>
                    <a:pt x="2338" y="48"/>
                  </a:lnTo>
                  <a:lnTo>
                    <a:pt x="2340" y="66"/>
                  </a:lnTo>
                  <a:lnTo>
                    <a:pt x="2340" y="349"/>
                  </a:lnTo>
                  <a:lnTo>
                    <a:pt x="3511" y="349"/>
                  </a:lnTo>
                  <a:lnTo>
                    <a:pt x="3511" y="991"/>
                  </a:lnTo>
                  <a:lnTo>
                    <a:pt x="3499" y="1036"/>
                  </a:lnTo>
                  <a:lnTo>
                    <a:pt x="3483" y="1078"/>
                  </a:lnTo>
                  <a:lnTo>
                    <a:pt x="3461" y="1118"/>
                  </a:lnTo>
                  <a:lnTo>
                    <a:pt x="3435" y="1155"/>
                  </a:lnTo>
                  <a:lnTo>
                    <a:pt x="3405" y="1188"/>
                  </a:lnTo>
                  <a:lnTo>
                    <a:pt x="3371" y="1216"/>
                  </a:lnTo>
                  <a:lnTo>
                    <a:pt x="3333" y="1241"/>
                  </a:lnTo>
                  <a:lnTo>
                    <a:pt x="3292" y="1261"/>
                  </a:lnTo>
                  <a:lnTo>
                    <a:pt x="3249" y="1275"/>
                  </a:lnTo>
                  <a:lnTo>
                    <a:pt x="3203" y="1285"/>
                  </a:lnTo>
                  <a:lnTo>
                    <a:pt x="3155" y="1287"/>
                  </a:lnTo>
                  <a:lnTo>
                    <a:pt x="2888" y="1287"/>
                  </a:lnTo>
                  <a:lnTo>
                    <a:pt x="2888" y="1178"/>
                  </a:lnTo>
                  <a:lnTo>
                    <a:pt x="2483" y="1178"/>
                  </a:lnTo>
                  <a:lnTo>
                    <a:pt x="2483" y="1287"/>
                  </a:lnTo>
                  <a:lnTo>
                    <a:pt x="917" y="1287"/>
                  </a:lnTo>
                  <a:lnTo>
                    <a:pt x="917" y="1178"/>
                  </a:lnTo>
                  <a:lnTo>
                    <a:pt x="511" y="1178"/>
                  </a:lnTo>
                  <a:lnTo>
                    <a:pt x="511" y="1287"/>
                  </a:lnTo>
                  <a:lnTo>
                    <a:pt x="339" y="1287"/>
                  </a:lnTo>
                  <a:lnTo>
                    <a:pt x="293" y="1285"/>
                  </a:lnTo>
                  <a:lnTo>
                    <a:pt x="249" y="1276"/>
                  </a:lnTo>
                  <a:lnTo>
                    <a:pt x="207" y="1262"/>
                  </a:lnTo>
                  <a:lnTo>
                    <a:pt x="167" y="1244"/>
                  </a:lnTo>
                  <a:lnTo>
                    <a:pt x="130" y="1220"/>
                  </a:lnTo>
                  <a:lnTo>
                    <a:pt x="96" y="1192"/>
                  </a:lnTo>
                  <a:lnTo>
                    <a:pt x="66" y="1162"/>
                  </a:lnTo>
                  <a:lnTo>
                    <a:pt x="40" y="1127"/>
                  </a:lnTo>
                  <a:lnTo>
                    <a:pt x="17" y="1089"/>
                  </a:lnTo>
                  <a:lnTo>
                    <a:pt x="0" y="1049"/>
                  </a:lnTo>
                  <a:lnTo>
                    <a:pt x="0" y="349"/>
                  </a:lnTo>
                  <a:lnTo>
                    <a:pt x="1177" y="349"/>
                  </a:lnTo>
                  <a:lnTo>
                    <a:pt x="1177" y="66"/>
                  </a:lnTo>
                  <a:lnTo>
                    <a:pt x="1180" y="48"/>
                  </a:lnTo>
                  <a:lnTo>
                    <a:pt x="1187" y="32"/>
                  </a:lnTo>
                  <a:lnTo>
                    <a:pt x="1197" y="19"/>
                  </a:lnTo>
                  <a:lnTo>
                    <a:pt x="1211" y="8"/>
                  </a:lnTo>
                  <a:lnTo>
                    <a:pt x="1227" y="2"/>
                  </a:lnTo>
                  <a:lnTo>
                    <a:pt x="124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053418" y="2199880"/>
            <a:ext cx="1237366" cy="1241025"/>
            <a:chOff x="7060639" y="2199880"/>
            <a:chExt cx="1237366" cy="124102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" name="Group 10"/>
            <p:cNvGrpSpPr/>
            <p:nvPr/>
          </p:nvGrpSpPr>
          <p:grpSpPr>
            <a:xfrm>
              <a:off x="7060639" y="2199880"/>
              <a:ext cx="1237366" cy="1241025"/>
              <a:chOff x="2332336" y="2188003"/>
              <a:chExt cx="1237366" cy="1241025"/>
            </a:xfrm>
          </p:grpSpPr>
          <p:sp>
            <p:nvSpPr>
              <p:cNvPr id="12" name="Teardrop 11"/>
              <p:cNvSpPr/>
              <p:nvPr/>
            </p:nvSpPr>
            <p:spPr>
              <a:xfrm rot="2677396">
                <a:off x="2332336" y="2188003"/>
                <a:ext cx="1237366" cy="1241025"/>
              </a:xfrm>
              <a:prstGeom prst="teardrop">
                <a:avLst>
                  <a:gd name="adj" fmla="val 99428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458193" y="2315689"/>
                <a:ext cx="985653" cy="9856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28"/>
            <p:cNvGrpSpPr>
              <a:grpSpLocks noChangeAspect="1"/>
            </p:cNvGrpSpPr>
            <p:nvPr/>
          </p:nvGrpSpPr>
          <p:grpSpPr bwMode="auto">
            <a:xfrm>
              <a:off x="7519939" y="2654930"/>
              <a:ext cx="318766" cy="330924"/>
              <a:chOff x="3687" y="2008"/>
              <a:chExt cx="839" cy="871"/>
            </a:xfrm>
            <a:solidFill>
              <a:schemeClr val="bg1"/>
            </a:solidFill>
          </p:grpSpPr>
          <p:sp>
            <p:nvSpPr>
              <p:cNvPr id="52" name="Freeform 30"/>
              <p:cNvSpPr>
                <a:spLocks noEditPoints="1"/>
              </p:cNvSpPr>
              <p:nvPr/>
            </p:nvSpPr>
            <p:spPr bwMode="auto">
              <a:xfrm>
                <a:off x="3687" y="2335"/>
                <a:ext cx="839" cy="544"/>
              </a:xfrm>
              <a:custGeom>
                <a:avLst/>
                <a:gdLst>
                  <a:gd name="T0" fmla="*/ 2691 w 3358"/>
                  <a:gd name="T1" fmla="*/ 896 h 2174"/>
                  <a:gd name="T2" fmla="*/ 2682 w 3358"/>
                  <a:gd name="T3" fmla="*/ 1212 h 2174"/>
                  <a:gd name="T4" fmla="*/ 2857 w 3358"/>
                  <a:gd name="T5" fmla="*/ 1162 h 2174"/>
                  <a:gd name="T6" fmla="*/ 2956 w 3358"/>
                  <a:gd name="T7" fmla="*/ 1084 h 2174"/>
                  <a:gd name="T8" fmla="*/ 2997 w 3358"/>
                  <a:gd name="T9" fmla="*/ 981 h 2174"/>
                  <a:gd name="T10" fmla="*/ 3006 w 3358"/>
                  <a:gd name="T11" fmla="*/ 857 h 2174"/>
                  <a:gd name="T12" fmla="*/ 2984 w 3358"/>
                  <a:gd name="T13" fmla="*/ 741 h 2174"/>
                  <a:gd name="T14" fmla="*/ 2914 w 3358"/>
                  <a:gd name="T15" fmla="*/ 645 h 2174"/>
                  <a:gd name="T16" fmla="*/ 2773 w 3358"/>
                  <a:gd name="T17" fmla="*/ 576 h 2174"/>
                  <a:gd name="T18" fmla="*/ 329 w 3358"/>
                  <a:gd name="T19" fmla="*/ 225 h 2174"/>
                  <a:gd name="T20" fmla="*/ 321 w 3358"/>
                  <a:gd name="T21" fmla="*/ 319 h 2174"/>
                  <a:gd name="T22" fmla="*/ 320 w 3358"/>
                  <a:gd name="T23" fmla="*/ 488 h 2174"/>
                  <a:gd name="T24" fmla="*/ 343 w 3358"/>
                  <a:gd name="T25" fmla="*/ 710 h 2174"/>
                  <a:gd name="T26" fmla="*/ 402 w 3358"/>
                  <a:gd name="T27" fmla="*/ 967 h 2174"/>
                  <a:gd name="T28" fmla="*/ 516 w 3358"/>
                  <a:gd name="T29" fmla="*/ 1235 h 2174"/>
                  <a:gd name="T30" fmla="*/ 699 w 3358"/>
                  <a:gd name="T31" fmla="*/ 1495 h 2174"/>
                  <a:gd name="T32" fmla="*/ 889 w 3358"/>
                  <a:gd name="T33" fmla="*/ 1670 h 2174"/>
                  <a:gd name="T34" fmla="*/ 865 w 3358"/>
                  <a:gd name="T35" fmla="*/ 1600 h 2174"/>
                  <a:gd name="T36" fmla="*/ 822 w 3358"/>
                  <a:gd name="T37" fmla="*/ 1450 h 2174"/>
                  <a:gd name="T38" fmla="*/ 770 w 3358"/>
                  <a:gd name="T39" fmla="*/ 1244 h 2174"/>
                  <a:gd name="T40" fmla="*/ 725 w 3358"/>
                  <a:gd name="T41" fmla="*/ 997 h 2174"/>
                  <a:gd name="T42" fmla="*/ 699 w 3358"/>
                  <a:gd name="T43" fmla="*/ 730 h 2174"/>
                  <a:gd name="T44" fmla="*/ 705 w 3358"/>
                  <a:gd name="T45" fmla="*/ 462 h 2174"/>
                  <a:gd name="T46" fmla="*/ 758 w 3358"/>
                  <a:gd name="T47" fmla="*/ 212 h 2174"/>
                  <a:gd name="T48" fmla="*/ 2737 w 3358"/>
                  <a:gd name="T49" fmla="*/ 95 h 2174"/>
                  <a:gd name="T50" fmla="*/ 2877 w 3358"/>
                  <a:gd name="T51" fmla="*/ 329 h 2174"/>
                  <a:gd name="T52" fmla="*/ 3103 w 3358"/>
                  <a:gd name="T53" fmla="*/ 429 h 2174"/>
                  <a:gd name="T54" fmla="*/ 3257 w 3358"/>
                  <a:gd name="T55" fmla="*/ 570 h 2174"/>
                  <a:gd name="T56" fmla="*/ 3339 w 3358"/>
                  <a:gd name="T57" fmla="*/ 740 h 2174"/>
                  <a:gd name="T58" fmla="*/ 3356 w 3358"/>
                  <a:gd name="T59" fmla="*/ 931 h 2174"/>
                  <a:gd name="T60" fmla="*/ 3308 w 3358"/>
                  <a:gd name="T61" fmla="*/ 1110 h 2174"/>
                  <a:gd name="T62" fmla="*/ 3196 w 3358"/>
                  <a:gd name="T63" fmla="*/ 1265 h 2174"/>
                  <a:gd name="T64" fmla="*/ 3015 w 3358"/>
                  <a:gd name="T65" fmla="*/ 1386 h 2174"/>
                  <a:gd name="T66" fmla="*/ 2762 w 3358"/>
                  <a:gd name="T67" fmla="*/ 1465 h 2174"/>
                  <a:gd name="T68" fmla="*/ 2493 w 3358"/>
                  <a:gd name="T69" fmla="*/ 1552 h 2174"/>
                  <a:gd name="T70" fmla="*/ 2338 w 3358"/>
                  <a:gd name="T71" fmla="*/ 1780 h 2174"/>
                  <a:gd name="T72" fmla="*/ 2261 w 3358"/>
                  <a:gd name="T73" fmla="*/ 1929 h 2174"/>
                  <a:gd name="T74" fmla="*/ 2514 w 3358"/>
                  <a:gd name="T75" fmla="*/ 1959 h 2174"/>
                  <a:gd name="T76" fmla="*/ 2679 w 3358"/>
                  <a:gd name="T77" fmla="*/ 1994 h 2174"/>
                  <a:gd name="T78" fmla="*/ 2737 w 3358"/>
                  <a:gd name="T79" fmla="*/ 2035 h 2174"/>
                  <a:gd name="T80" fmla="*/ 2673 w 3358"/>
                  <a:gd name="T81" fmla="*/ 2076 h 2174"/>
                  <a:gd name="T82" fmla="*/ 2496 w 3358"/>
                  <a:gd name="T83" fmla="*/ 2114 h 2174"/>
                  <a:gd name="T84" fmla="*/ 2224 w 3358"/>
                  <a:gd name="T85" fmla="*/ 2143 h 2174"/>
                  <a:gd name="T86" fmla="*/ 1878 w 3358"/>
                  <a:gd name="T87" fmla="*/ 2164 h 2174"/>
                  <a:gd name="T88" fmla="*/ 1476 w 3358"/>
                  <a:gd name="T89" fmla="*/ 2174 h 2174"/>
                  <a:gd name="T90" fmla="*/ 1055 w 3358"/>
                  <a:gd name="T91" fmla="*/ 2171 h 2174"/>
                  <a:gd name="T92" fmla="*/ 678 w 3358"/>
                  <a:gd name="T93" fmla="*/ 2155 h 2174"/>
                  <a:gd name="T94" fmla="*/ 366 w 3358"/>
                  <a:gd name="T95" fmla="*/ 2130 h 2174"/>
                  <a:gd name="T96" fmla="*/ 138 w 3358"/>
                  <a:gd name="T97" fmla="*/ 2096 h 2174"/>
                  <a:gd name="T98" fmla="*/ 16 w 3358"/>
                  <a:gd name="T99" fmla="*/ 2057 h 2174"/>
                  <a:gd name="T100" fmla="*/ 14 w 3358"/>
                  <a:gd name="T101" fmla="*/ 2014 h 2174"/>
                  <a:gd name="T102" fmla="*/ 129 w 3358"/>
                  <a:gd name="T103" fmla="*/ 1975 h 2174"/>
                  <a:gd name="T104" fmla="*/ 338 w 3358"/>
                  <a:gd name="T105" fmla="*/ 1942 h 2174"/>
                  <a:gd name="T106" fmla="*/ 491 w 3358"/>
                  <a:gd name="T107" fmla="*/ 1874 h 2174"/>
                  <a:gd name="T108" fmla="*/ 298 w 3358"/>
                  <a:gd name="T109" fmla="*/ 1645 h 2174"/>
                  <a:gd name="T110" fmla="*/ 163 w 3358"/>
                  <a:gd name="T111" fmla="*/ 1371 h 2174"/>
                  <a:gd name="T112" fmla="*/ 77 w 3358"/>
                  <a:gd name="T113" fmla="*/ 1070 h 2174"/>
                  <a:gd name="T114" fmla="*/ 27 w 3358"/>
                  <a:gd name="T115" fmla="*/ 755 h 2174"/>
                  <a:gd name="T116" fmla="*/ 5 w 3358"/>
                  <a:gd name="T117" fmla="*/ 440 h 2174"/>
                  <a:gd name="T118" fmla="*/ 0 w 3358"/>
                  <a:gd name="T119" fmla="*/ 140 h 2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58" h="2174">
                    <a:moveTo>
                      <a:pt x="2725" y="563"/>
                    </a:moveTo>
                    <a:lnTo>
                      <a:pt x="2716" y="674"/>
                    </a:lnTo>
                    <a:lnTo>
                      <a:pt x="2706" y="785"/>
                    </a:lnTo>
                    <a:lnTo>
                      <a:pt x="2691" y="896"/>
                    </a:lnTo>
                    <a:lnTo>
                      <a:pt x="2673" y="1006"/>
                    </a:lnTo>
                    <a:lnTo>
                      <a:pt x="2651" y="1114"/>
                    </a:lnTo>
                    <a:lnTo>
                      <a:pt x="2624" y="1221"/>
                    </a:lnTo>
                    <a:lnTo>
                      <a:pt x="2682" y="1212"/>
                    </a:lnTo>
                    <a:lnTo>
                      <a:pt x="2734" y="1202"/>
                    </a:lnTo>
                    <a:lnTo>
                      <a:pt x="2781" y="1190"/>
                    </a:lnTo>
                    <a:lnTo>
                      <a:pt x="2822" y="1177"/>
                    </a:lnTo>
                    <a:lnTo>
                      <a:pt x="2857" y="1162"/>
                    </a:lnTo>
                    <a:lnTo>
                      <a:pt x="2889" y="1144"/>
                    </a:lnTo>
                    <a:lnTo>
                      <a:pt x="2915" y="1125"/>
                    </a:lnTo>
                    <a:lnTo>
                      <a:pt x="2937" y="1106"/>
                    </a:lnTo>
                    <a:lnTo>
                      <a:pt x="2956" y="1084"/>
                    </a:lnTo>
                    <a:lnTo>
                      <a:pt x="2970" y="1060"/>
                    </a:lnTo>
                    <a:lnTo>
                      <a:pt x="2982" y="1035"/>
                    </a:lnTo>
                    <a:lnTo>
                      <a:pt x="2991" y="1009"/>
                    </a:lnTo>
                    <a:lnTo>
                      <a:pt x="2997" y="981"/>
                    </a:lnTo>
                    <a:lnTo>
                      <a:pt x="3002" y="952"/>
                    </a:lnTo>
                    <a:lnTo>
                      <a:pt x="3005" y="921"/>
                    </a:lnTo>
                    <a:lnTo>
                      <a:pt x="3006" y="889"/>
                    </a:lnTo>
                    <a:lnTo>
                      <a:pt x="3006" y="857"/>
                    </a:lnTo>
                    <a:lnTo>
                      <a:pt x="3004" y="827"/>
                    </a:lnTo>
                    <a:lnTo>
                      <a:pt x="3000" y="797"/>
                    </a:lnTo>
                    <a:lnTo>
                      <a:pt x="2993" y="767"/>
                    </a:lnTo>
                    <a:lnTo>
                      <a:pt x="2984" y="741"/>
                    </a:lnTo>
                    <a:lnTo>
                      <a:pt x="2972" y="715"/>
                    </a:lnTo>
                    <a:lnTo>
                      <a:pt x="2957" y="690"/>
                    </a:lnTo>
                    <a:lnTo>
                      <a:pt x="2937" y="667"/>
                    </a:lnTo>
                    <a:lnTo>
                      <a:pt x="2914" y="645"/>
                    </a:lnTo>
                    <a:lnTo>
                      <a:pt x="2886" y="626"/>
                    </a:lnTo>
                    <a:lnTo>
                      <a:pt x="2853" y="607"/>
                    </a:lnTo>
                    <a:lnTo>
                      <a:pt x="2816" y="590"/>
                    </a:lnTo>
                    <a:lnTo>
                      <a:pt x="2773" y="576"/>
                    </a:lnTo>
                    <a:lnTo>
                      <a:pt x="2725" y="563"/>
                    </a:lnTo>
                    <a:close/>
                    <a:moveTo>
                      <a:pt x="330" y="212"/>
                    </a:moveTo>
                    <a:lnTo>
                      <a:pt x="330" y="215"/>
                    </a:lnTo>
                    <a:lnTo>
                      <a:pt x="329" y="225"/>
                    </a:lnTo>
                    <a:lnTo>
                      <a:pt x="326" y="240"/>
                    </a:lnTo>
                    <a:lnTo>
                      <a:pt x="324" y="261"/>
                    </a:lnTo>
                    <a:lnTo>
                      <a:pt x="322" y="287"/>
                    </a:lnTo>
                    <a:lnTo>
                      <a:pt x="321" y="319"/>
                    </a:lnTo>
                    <a:lnTo>
                      <a:pt x="320" y="355"/>
                    </a:lnTo>
                    <a:lnTo>
                      <a:pt x="319" y="395"/>
                    </a:lnTo>
                    <a:lnTo>
                      <a:pt x="319" y="440"/>
                    </a:lnTo>
                    <a:lnTo>
                      <a:pt x="320" y="488"/>
                    </a:lnTo>
                    <a:lnTo>
                      <a:pt x="323" y="539"/>
                    </a:lnTo>
                    <a:lnTo>
                      <a:pt x="327" y="594"/>
                    </a:lnTo>
                    <a:lnTo>
                      <a:pt x="334" y="651"/>
                    </a:lnTo>
                    <a:lnTo>
                      <a:pt x="343" y="710"/>
                    </a:lnTo>
                    <a:lnTo>
                      <a:pt x="353" y="773"/>
                    </a:lnTo>
                    <a:lnTo>
                      <a:pt x="367" y="835"/>
                    </a:lnTo>
                    <a:lnTo>
                      <a:pt x="383" y="900"/>
                    </a:lnTo>
                    <a:lnTo>
                      <a:pt x="402" y="967"/>
                    </a:lnTo>
                    <a:lnTo>
                      <a:pt x="425" y="1033"/>
                    </a:lnTo>
                    <a:lnTo>
                      <a:pt x="452" y="1100"/>
                    </a:lnTo>
                    <a:lnTo>
                      <a:pt x="481" y="1168"/>
                    </a:lnTo>
                    <a:lnTo>
                      <a:pt x="516" y="1235"/>
                    </a:lnTo>
                    <a:lnTo>
                      <a:pt x="555" y="1302"/>
                    </a:lnTo>
                    <a:lnTo>
                      <a:pt x="598" y="1368"/>
                    </a:lnTo>
                    <a:lnTo>
                      <a:pt x="645" y="1432"/>
                    </a:lnTo>
                    <a:lnTo>
                      <a:pt x="699" y="1495"/>
                    </a:lnTo>
                    <a:lnTo>
                      <a:pt x="756" y="1557"/>
                    </a:lnTo>
                    <a:lnTo>
                      <a:pt x="820" y="1616"/>
                    </a:lnTo>
                    <a:lnTo>
                      <a:pt x="890" y="1673"/>
                    </a:lnTo>
                    <a:lnTo>
                      <a:pt x="889" y="1670"/>
                    </a:lnTo>
                    <a:lnTo>
                      <a:pt x="886" y="1660"/>
                    </a:lnTo>
                    <a:lnTo>
                      <a:pt x="880" y="1646"/>
                    </a:lnTo>
                    <a:lnTo>
                      <a:pt x="874" y="1625"/>
                    </a:lnTo>
                    <a:lnTo>
                      <a:pt x="865" y="1600"/>
                    </a:lnTo>
                    <a:lnTo>
                      <a:pt x="856" y="1569"/>
                    </a:lnTo>
                    <a:lnTo>
                      <a:pt x="845" y="1534"/>
                    </a:lnTo>
                    <a:lnTo>
                      <a:pt x="834" y="1494"/>
                    </a:lnTo>
                    <a:lnTo>
                      <a:pt x="822" y="1450"/>
                    </a:lnTo>
                    <a:lnTo>
                      <a:pt x="809" y="1404"/>
                    </a:lnTo>
                    <a:lnTo>
                      <a:pt x="796" y="1354"/>
                    </a:lnTo>
                    <a:lnTo>
                      <a:pt x="783" y="1300"/>
                    </a:lnTo>
                    <a:lnTo>
                      <a:pt x="770" y="1244"/>
                    </a:lnTo>
                    <a:lnTo>
                      <a:pt x="758" y="1185"/>
                    </a:lnTo>
                    <a:lnTo>
                      <a:pt x="746" y="1124"/>
                    </a:lnTo>
                    <a:lnTo>
                      <a:pt x="735" y="1060"/>
                    </a:lnTo>
                    <a:lnTo>
                      <a:pt x="725" y="997"/>
                    </a:lnTo>
                    <a:lnTo>
                      <a:pt x="716" y="931"/>
                    </a:lnTo>
                    <a:lnTo>
                      <a:pt x="709" y="864"/>
                    </a:lnTo>
                    <a:lnTo>
                      <a:pt x="703" y="797"/>
                    </a:lnTo>
                    <a:lnTo>
                      <a:pt x="699" y="730"/>
                    </a:lnTo>
                    <a:lnTo>
                      <a:pt x="698" y="662"/>
                    </a:lnTo>
                    <a:lnTo>
                      <a:pt x="698" y="595"/>
                    </a:lnTo>
                    <a:lnTo>
                      <a:pt x="700" y="528"/>
                    </a:lnTo>
                    <a:lnTo>
                      <a:pt x="705" y="462"/>
                    </a:lnTo>
                    <a:lnTo>
                      <a:pt x="714" y="397"/>
                    </a:lnTo>
                    <a:lnTo>
                      <a:pt x="725" y="333"/>
                    </a:lnTo>
                    <a:lnTo>
                      <a:pt x="739" y="272"/>
                    </a:lnTo>
                    <a:lnTo>
                      <a:pt x="758" y="212"/>
                    </a:lnTo>
                    <a:lnTo>
                      <a:pt x="330" y="212"/>
                    </a:lnTo>
                    <a:close/>
                    <a:moveTo>
                      <a:pt x="0" y="0"/>
                    </a:moveTo>
                    <a:lnTo>
                      <a:pt x="2737" y="0"/>
                    </a:lnTo>
                    <a:lnTo>
                      <a:pt x="2737" y="95"/>
                    </a:lnTo>
                    <a:lnTo>
                      <a:pt x="2736" y="195"/>
                    </a:lnTo>
                    <a:lnTo>
                      <a:pt x="2735" y="297"/>
                    </a:lnTo>
                    <a:lnTo>
                      <a:pt x="2808" y="312"/>
                    </a:lnTo>
                    <a:lnTo>
                      <a:pt x="2877" y="329"/>
                    </a:lnTo>
                    <a:lnTo>
                      <a:pt x="2940" y="350"/>
                    </a:lnTo>
                    <a:lnTo>
                      <a:pt x="3000" y="374"/>
                    </a:lnTo>
                    <a:lnTo>
                      <a:pt x="3053" y="400"/>
                    </a:lnTo>
                    <a:lnTo>
                      <a:pt x="3103" y="429"/>
                    </a:lnTo>
                    <a:lnTo>
                      <a:pt x="3148" y="461"/>
                    </a:lnTo>
                    <a:lnTo>
                      <a:pt x="3189" y="495"/>
                    </a:lnTo>
                    <a:lnTo>
                      <a:pt x="3225" y="531"/>
                    </a:lnTo>
                    <a:lnTo>
                      <a:pt x="3257" y="570"/>
                    </a:lnTo>
                    <a:lnTo>
                      <a:pt x="3284" y="609"/>
                    </a:lnTo>
                    <a:lnTo>
                      <a:pt x="3306" y="652"/>
                    </a:lnTo>
                    <a:lnTo>
                      <a:pt x="3325" y="695"/>
                    </a:lnTo>
                    <a:lnTo>
                      <a:pt x="3339" y="740"/>
                    </a:lnTo>
                    <a:lnTo>
                      <a:pt x="3350" y="787"/>
                    </a:lnTo>
                    <a:lnTo>
                      <a:pt x="3356" y="834"/>
                    </a:lnTo>
                    <a:lnTo>
                      <a:pt x="3358" y="884"/>
                    </a:lnTo>
                    <a:lnTo>
                      <a:pt x="3356" y="931"/>
                    </a:lnTo>
                    <a:lnTo>
                      <a:pt x="3350" y="978"/>
                    </a:lnTo>
                    <a:lnTo>
                      <a:pt x="3340" y="1023"/>
                    </a:lnTo>
                    <a:lnTo>
                      <a:pt x="3327" y="1067"/>
                    </a:lnTo>
                    <a:lnTo>
                      <a:pt x="3308" y="1110"/>
                    </a:lnTo>
                    <a:lnTo>
                      <a:pt x="3286" y="1152"/>
                    </a:lnTo>
                    <a:lnTo>
                      <a:pt x="3261" y="1191"/>
                    </a:lnTo>
                    <a:lnTo>
                      <a:pt x="3230" y="1229"/>
                    </a:lnTo>
                    <a:lnTo>
                      <a:pt x="3196" y="1265"/>
                    </a:lnTo>
                    <a:lnTo>
                      <a:pt x="3158" y="1299"/>
                    </a:lnTo>
                    <a:lnTo>
                      <a:pt x="3114" y="1330"/>
                    </a:lnTo>
                    <a:lnTo>
                      <a:pt x="3067" y="1359"/>
                    </a:lnTo>
                    <a:lnTo>
                      <a:pt x="3015" y="1386"/>
                    </a:lnTo>
                    <a:lnTo>
                      <a:pt x="2959" y="1410"/>
                    </a:lnTo>
                    <a:lnTo>
                      <a:pt x="2897" y="1431"/>
                    </a:lnTo>
                    <a:lnTo>
                      <a:pt x="2833" y="1449"/>
                    </a:lnTo>
                    <a:lnTo>
                      <a:pt x="2762" y="1465"/>
                    </a:lnTo>
                    <a:lnTo>
                      <a:pt x="2688" y="1477"/>
                    </a:lnTo>
                    <a:lnTo>
                      <a:pt x="2608" y="1484"/>
                    </a:lnTo>
                    <a:lnTo>
                      <a:pt x="2524" y="1490"/>
                    </a:lnTo>
                    <a:lnTo>
                      <a:pt x="2493" y="1552"/>
                    </a:lnTo>
                    <a:lnTo>
                      <a:pt x="2459" y="1613"/>
                    </a:lnTo>
                    <a:lnTo>
                      <a:pt x="2422" y="1671"/>
                    </a:lnTo>
                    <a:lnTo>
                      <a:pt x="2382" y="1727"/>
                    </a:lnTo>
                    <a:lnTo>
                      <a:pt x="2338" y="1780"/>
                    </a:lnTo>
                    <a:lnTo>
                      <a:pt x="2291" y="1830"/>
                    </a:lnTo>
                    <a:lnTo>
                      <a:pt x="2240" y="1879"/>
                    </a:lnTo>
                    <a:lnTo>
                      <a:pt x="2187" y="1923"/>
                    </a:lnTo>
                    <a:lnTo>
                      <a:pt x="2261" y="1929"/>
                    </a:lnTo>
                    <a:lnTo>
                      <a:pt x="2332" y="1936"/>
                    </a:lnTo>
                    <a:lnTo>
                      <a:pt x="2397" y="1942"/>
                    </a:lnTo>
                    <a:lnTo>
                      <a:pt x="2459" y="1950"/>
                    </a:lnTo>
                    <a:lnTo>
                      <a:pt x="2514" y="1959"/>
                    </a:lnTo>
                    <a:lnTo>
                      <a:pt x="2564" y="1966"/>
                    </a:lnTo>
                    <a:lnTo>
                      <a:pt x="2608" y="1975"/>
                    </a:lnTo>
                    <a:lnTo>
                      <a:pt x="2647" y="1985"/>
                    </a:lnTo>
                    <a:lnTo>
                      <a:pt x="2679" y="1994"/>
                    </a:lnTo>
                    <a:lnTo>
                      <a:pt x="2704" y="2004"/>
                    </a:lnTo>
                    <a:lnTo>
                      <a:pt x="2722" y="2014"/>
                    </a:lnTo>
                    <a:lnTo>
                      <a:pt x="2734" y="2025"/>
                    </a:lnTo>
                    <a:lnTo>
                      <a:pt x="2737" y="2035"/>
                    </a:lnTo>
                    <a:lnTo>
                      <a:pt x="2733" y="2046"/>
                    </a:lnTo>
                    <a:lnTo>
                      <a:pt x="2721" y="2057"/>
                    </a:lnTo>
                    <a:lnTo>
                      <a:pt x="2701" y="2066"/>
                    </a:lnTo>
                    <a:lnTo>
                      <a:pt x="2673" y="2076"/>
                    </a:lnTo>
                    <a:lnTo>
                      <a:pt x="2639" y="2086"/>
                    </a:lnTo>
                    <a:lnTo>
                      <a:pt x="2597" y="2096"/>
                    </a:lnTo>
                    <a:lnTo>
                      <a:pt x="2550" y="2105"/>
                    </a:lnTo>
                    <a:lnTo>
                      <a:pt x="2496" y="2114"/>
                    </a:lnTo>
                    <a:lnTo>
                      <a:pt x="2436" y="2122"/>
                    </a:lnTo>
                    <a:lnTo>
                      <a:pt x="2371" y="2130"/>
                    </a:lnTo>
                    <a:lnTo>
                      <a:pt x="2300" y="2137"/>
                    </a:lnTo>
                    <a:lnTo>
                      <a:pt x="2224" y="2143"/>
                    </a:lnTo>
                    <a:lnTo>
                      <a:pt x="2144" y="2150"/>
                    </a:lnTo>
                    <a:lnTo>
                      <a:pt x="2059" y="2155"/>
                    </a:lnTo>
                    <a:lnTo>
                      <a:pt x="1970" y="2160"/>
                    </a:lnTo>
                    <a:lnTo>
                      <a:pt x="1878" y="2164"/>
                    </a:lnTo>
                    <a:lnTo>
                      <a:pt x="1781" y="2167"/>
                    </a:lnTo>
                    <a:lnTo>
                      <a:pt x="1682" y="2171"/>
                    </a:lnTo>
                    <a:lnTo>
                      <a:pt x="1580" y="2173"/>
                    </a:lnTo>
                    <a:lnTo>
                      <a:pt x="1476" y="2174"/>
                    </a:lnTo>
                    <a:lnTo>
                      <a:pt x="1368" y="2174"/>
                    </a:lnTo>
                    <a:lnTo>
                      <a:pt x="1261" y="2174"/>
                    </a:lnTo>
                    <a:lnTo>
                      <a:pt x="1157" y="2173"/>
                    </a:lnTo>
                    <a:lnTo>
                      <a:pt x="1055" y="2171"/>
                    </a:lnTo>
                    <a:lnTo>
                      <a:pt x="955" y="2167"/>
                    </a:lnTo>
                    <a:lnTo>
                      <a:pt x="859" y="2164"/>
                    </a:lnTo>
                    <a:lnTo>
                      <a:pt x="767" y="2160"/>
                    </a:lnTo>
                    <a:lnTo>
                      <a:pt x="678" y="2155"/>
                    </a:lnTo>
                    <a:lnTo>
                      <a:pt x="593" y="2150"/>
                    </a:lnTo>
                    <a:lnTo>
                      <a:pt x="512" y="2143"/>
                    </a:lnTo>
                    <a:lnTo>
                      <a:pt x="436" y="2137"/>
                    </a:lnTo>
                    <a:lnTo>
                      <a:pt x="366" y="2130"/>
                    </a:lnTo>
                    <a:lnTo>
                      <a:pt x="300" y="2122"/>
                    </a:lnTo>
                    <a:lnTo>
                      <a:pt x="241" y="2114"/>
                    </a:lnTo>
                    <a:lnTo>
                      <a:pt x="187" y="2105"/>
                    </a:lnTo>
                    <a:lnTo>
                      <a:pt x="138" y="2096"/>
                    </a:lnTo>
                    <a:lnTo>
                      <a:pt x="98" y="2086"/>
                    </a:lnTo>
                    <a:lnTo>
                      <a:pt x="63" y="2076"/>
                    </a:lnTo>
                    <a:lnTo>
                      <a:pt x="36" y="2066"/>
                    </a:lnTo>
                    <a:lnTo>
                      <a:pt x="16" y="2057"/>
                    </a:lnTo>
                    <a:lnTo>
                      <a:pt x="3" y="2046"/>
                    </a:lnTo>
                    <a:lnTo>
                      <a:pt x="0" y="2035"/>
                    </a:lnTo>
                    <a:lnTo>
                      <a:pt x="3" y="2025"/>
                    </a:lnTo>
                    <a:lnTo>
                      <a:pt x="14" y="2014"/>
                    </a:lnTo>
                    <a:lnTo>
                      <a:pt x="33" y="2004"/>
                    </a:lnTo>
                    <a:lnTo>
                      <a:pt x="58" y="1994"/>
                    </a:lnTo>
                    <a:lnTo>
                      <a:pt x="90" y="1985"/>
                    </a:lnTo>
                    <a:lnTo>
                      <a:pt x="129" y="1975"/>
                    </a:lnTo>
                    <a:lnTo>
                      <a:pt x="173" y="1966"/>
                    </a:lnTo>
                    <a:lnTo>
                      <a:pt x="223" y="1959"/>
                    </a:lnTo>
                    <a:lnTo>
                      <a:pt x="278" y="1950"/>
                    </a:lnTo>
                    <a:lnTo>
                      <a:pt x="338" y="1942"/>
                    </a:lnTo>
                    <a:lnTo>
                      <a:pt x="404" y="1936"/>
                    </a:lnTo>
                    <a:lnTo>
                      <a:pt x="475" y="1929"/>
                    </a:lnTo>
                    <a:lnTo>
                      <a:pt x="550" y="1923"/>
                    </a:lnTo>
                    <a:lnTo>
                      <a:pt x="491" y="1874"/>
                    </a:lnTo>
                    <a:lnTo>
                      <a:pt x="436" y="1822"/>
                    </a:lnTo>
                    <a:lnTo>
                      <a:pt x="387" y="1766"/>
                    </a:lnTo>
                    <a:lnTo>
                      <a:pt x="341" y="1706"/>
                    </a:lnTo>
                    <a:lnTo>
                      <a:pt x="298" y="1645"/>
                    </a:lnTo>
                    <a:lnTo>
                      <a:pt x="259" y="1580"/>
                    </a:lnTo>
                    <a:lnTo>
                      <a:pt x="224" y="1513"/>
                    </a:lnTo>
                    <a:lnTo>
                      <a:pt x="192" y="1443"/>
                    </a:lnTo>
                    <a:lnTo>
                      <a:pt x="163" y="1371"/>
                    </a:lnTo>
                    <a:lnTo>
                      <a:pt x="137" y="1299"/>
                    </a:lnTo>
                    <a:lnTo>
                      <a:pt x="114" y="1224"/>
                    </a:lnTo>
                    <a:lnTo>
                      <a:pt x="94" y="1147"/>
                    </a:lnTo>
                    <a:lnTo>
                      <a:pt x="77" y="1070"/>
                    </a:lnTo>
                    <a:lnTo>
                      <a:pt x="62" y="992"/>
                    </a:lnTo>
                    <a:lnTo>
                      <a:pt x="48" y="913"/>
                    </a:lnTo>
                    <a:lnTo>
                      <a:pt x="37" y="834"/>
                    </a:lnTo>
                    <a:lnTo>
                      <a:pt x="27" y="755"/>
                    </a:lnTo>
                    <a:lnTo>
                      <a:pt x="20" y="676"/>
                    </a:lnTo>
                    <a:lnTo>
                      <a:pt x="14" y="597"/>
                    </a:lnTo>
                    <a:lnTo>
                      <a:pt x="10" y="518"/>
                    </a:lnTo>
                    <a:lnTo>
                      <a:pt x="5" y="440"/>
                    </a:lnTo>
                    <a:lnTo>
                      <a:pt x="3" y="363"/>
                    </a:lnTo>
                    <a:lnTo>
                      <a:pt x="1" y="287"/>
                    </a:lnTo>
                    <a:lnTo>
                      <a:pt x="0" y="213"/>
                    </a:lnTo>
                    <a:lnTo>
                      <a:pt x="0" y="140"/>
                    </a:lnTo>
                    <a:lnTo>
                      <a:pt x="0" y="6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auto">
              <a:xfrm>
                <a:off x="4045" y="2008"/>
                <a:ext cx="277" cy="254"/>
              </a:xfrm>
              <a:custGeom>
                <a:avLst/>
                <a:gdLst>
                  <a:gd name="T0" fmla="*/ 1008 w 1108"/>
                  <a:gd name="T1" fmla="*/ 0 h 1018"/>
                  <a:gd name="T2" fmla="*/ 1041 w 1108"/>
                  <a:gd name="T3" fmla="*/ 9 h 1018"/>
                  <a:gd name="T4" fmla="*/ 1069 w 1108"/>
                  <a:gd name="T5" fmla="*/ 36 h 1018"/>
                  <a:gd name="T6" fmla="*/ 1092 w 1108"/>
                  <a:gd name="T7" fmla="*/ 102 h 1018"/>
                  <a:gd name="T8" fmla="*/ 1107 w 1108"/>
                  <a:gd name="T9" fmla="*/ 186 h 1018"/>
                  <a:gd name="T10" fmla="*/ 1105 w 1108"/>
                  <a:gd name="T11" fmla="*/ 260 h 1018"/>
                  <a:gd name="T12" fmla="*/ 1086 w 1108"/>
                  <a:gd name="T13" fmla="*/ 322 h 1018"/>
                  <a:gd name="T14" fmla="*/ 1053 w 1108"/>
                  <a:gd name="T15" fmla="*/ 375 h 1018"/>
                  <a:gd name="T16" fmla="*/ 1008 w 1108"/>
                  <a:gd name="T17" fmla="*/ 420 h 1018"/>
                  <a:gd name="T18" fmla="*/ 952 w 1108"/>
                  <a:gd name="T19" fmla="*/ 459 h 1018"/>
                  <a:gd name="T20" fmla="*/ 888 w 1108"/>
                  <a:gd name="T21" fmla="*/ 492 h 1018"/>
                  <a:gd name="T22" fmla="*/ 819 w 1108"/>
                  <a:gd name="T23" fmla="*/ 520 h 1018"/>
                  <a:gd name="T24" fmla="*/ 743 w 1108"/>
                  <a:gd name="T25" fmla="*/ 545 h 1018"/>
                  <a:gd name="T26" fmla="*/ 667 w 1108"/>
                  <a:gd name="T27" fmla="*/ 571 h 1018"/>
                  <a:gd name="T28" fmla="*/ 589 w 1108"/>
                  <a:gd name="T29" fmla="*/ 595 h 1018"/>
                  <a:gd name="T30" fmla="*/ 511 w 1108"/>
                  <a:gd name="T31" fmla="*/ 620 h 1018"/>
                  <a:gd name="T32" fmla="*/ 437 w 1108"/>
                  <a:gd name="T33" fmla="*/ 648 h 1018"/>
                  <a:gd name="T34" fmla="*/ 368 w 1108"/>
                  <a:gd name="T35" fmla="*/ 679 h 1018"/>
                  <a:gd name="T36" fmla="*/ 305 w 1108"/>
                  <a:gd name="T37" fmla="*/ 716 h 1018"/>
                  <a:gd name="T38" fmla="*/ 251 w 1108"/>
                  <a:gd name="T39" fmla="*/ 760 h 1018"/>
                  <a:gd name="T40" fmla="*/ 208 w 1108"/>
                  <a:gd name="T41" fmla="*/ 810 h 1018"/>
                  <a:gd name="T42" fmla="*/ 178 w 1108"/>
                  <a:gd name="T43" fmla="*/ 870 h 1018"/>
                  <a:gd name="T44" fmla="*/ 161 w 1108"/>
                  <a:gd name="T45" fmla="*/ 940 h 1018"/>
                  <a:gd name="T46" fmla="*/ 148 w 1108"/>
                  <a:gd name="T47" fmla="*/ 978 h 1018"/>
                  <a:gd name="T48" fmla="*/ 123 w 1108"/>
                  <a:gd name="T49" fmla="*/ 1003 h 1018"/>
                  <a:gd name="T50" fmla="*/ 89 w 1108"/>
                  <a:gd name="T51" fmla="*/ 1015 h 1018"/>
                  <a:gd name="T52" fmla="*/ 55 w 1108"/>
                  <a:gd name="T53" fmla="*/ 1015 h 1018"/>
                  <a:gd name="T54" fmla="*/ 24 w 1108"/>
                  <a:gd name="T55" fmla="*/ 1003 h 1018"/>
                  <a:gd name="T56" fmla="*/ 4 w 1108"/>
                  <a:gd name="T57" fmla="*/ 978 h 1018"/>
                  <a:gd name="T58" fmla="*/ 0 w 1108"/>
                  <a:gd name="T59" fmla="*/ 940 h 1018"/>
                  <a:gd name="T60" fmla="*/ 19 w 1108"/>
                  <a:gd name="T61" fmla="*/ 844 h 1018"/>
                  <a:gd name="T62" fmla="*/ 55 w 1108"/>
                  <a:gd name="T63" fmla="*/ 760 h 1018"/>
                  <a:gd name="T64" fmla="*/ 104 w 1108"/>
                  <a:gd name="T65" fmla="*/ 687 h 1018"/>
                  <a:gd name="T66" fmla="*/ 165 w 1108"/>
                  <a:gd name="T67" fmla="*/ 626 h 1018"/>
                  <a:gd name="T68" fmla="*/ 237 w 1108"/>
                  <a:gd name="T69" fmla="*/ 573 h 1018"/>
                  <a:gd name="T70" fmla="*/ 317 w 1108"/>
                  <a:gd name="T71" fmla="*/ 529 h 1018"/>
                  <a:gd name="T72" fmla="*/ 404 w 1108"/>
                  <a:gd name="T73" fmla="*/ 493 h 1018"/>
                  <a:gd name="T74" fmla="*/ 476 w 1108"/>
                  <a:gd name="T75" fmla="*/ 467 h 1018"/>
                  <a:gd name="T76" fmla="*/ 534 w 1108"/>
                  <a:gd name="T77" fmla="*/ 452 h 1018"/>
                  <a:gd name="T78" fmla="*/ 595 w 1108"/>
                  <a:gd name="T79" fmla="*/ 436 h 1018"/>
                  <a:gd name="T80" fmla="*/ 659 w 1108"/>
                  <a:gd name="T81" fmla="*/ 418 h 1018"/>
                  <a:gd name="T82" fmla="*/ 721 w 1108"/>
                  <a:gd name="T83" fmla="*/ 398 h 1018"/>
                  <a:gd name="T84" fmla="*/ 781 w 1108"/>
                  <a:gd name="T85" fmla="*/ 374 h 1018"/>
                  <a:gd name="T86" fmla="*/ 835 w 1108"/>
                  <a:gd name="T87" fmla="*/ 347 h 1018"/>
                  <a:gd name="T88" fmla="*/ 880 w 1108"/>
                  <a:gd name="T89" fmla="*/ 313 h 1018"/>
                  <a:gd name="T90" fmla="*/ 913 w 1108"/>
                  <a:gd name="T91" fmla="*/ 272 h 1018"/>
                  <a:gd name="T92" fmla="*/ 934 w 1108"/>
                  <a:gd name="T93" fmla="*/ 223 h 1018"/>
                  <a:gd name="T94" fmla="*/ 937 w 1108"/>
                  <a:gd name="T95" fmla="*/ 165 h 1018"/>
                  <a:gd name="T96" fmla="*/ 921 w 1108"/>
                  <a:gd name="T97" fmla="*/ 97 h 1018"/>
                  <a:gd name="T98" fmla="*/ 917 w 1108"/>
                  <a:gd name="T99" fmla="*/ 59 h 1018"/>
                  <a:gd name="T100" fmla="*/ 930 w 1108"/>
                  <a:gd name="T101" fmla="*/ 28 h 1018"/>
                  <a:gd name="T102" fmla="*/ 957 w 1108"/>
                  <a:gd name="T103" fmla="*/ 8 h 1018"/>
                  <a:gd name="T104" fmla="*/ 991 w 1108"/>
                  <a:gd name="T105" fmla="*/ 0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8" h="1018">
                    <a:moveTo>
                      <a:pt x="991" y="0"/>
                    </a:moveTo>
                    <a:lnTo>
                      <a:pt x="1008" y="0"/>
                    </a:lnTo>
                    <a:lnTo>
                      <a:pt x="1025" y="3"/>
                    </a:lnTo>
                    <a:lnTo>
                      <a:pt x="1041" y="9"/>
                    </a:lnTo>
                    <a:lnTo>
                      <a:pt x="1055" y="20"/>
                    </a:lnTo>
                    <a:lnTo>
                      <a:pt x="1069" y="36"/>
                    </a:lnTo>
                    <a:lnTo>
                      <a:pt x="1077" y="55"/>
                    </a:lnTo>
                    <a:lnTo>
                      <a:pt x="1092" y="102"/>
                    </a:lnTo>
                    <a:lnTo>
                      <a:pt x="1103" y="146"/>
                    </a:lnTo>
                    <a:lnTo>
                      <a:pt x="1107" y="186"/>
                    </a:lnTo>
                    <a:lnTo>
                      <a:pt x="1108" y="225"/>
                    </a:lnTo>
                    <a:lnTo>
                      <a:pt x="1105" y="260"/>
                    </a:lnTo>
                    <a:lnTo>
                      <a:pt x="1097" y="293"/>
                    </a:lnTo>
                    <a:lnTo>
                      <a:pt x="1086" y="322"/>
                    </a:lnTo>
                    <a:lnTo>
                      <a:pt x="1071" y="350"/>
                    </a:lnTo>
                    <a:lnTo>
                      <a:pt x="1053" y="375"/>
                    </a:lnTo>
                    <a:lnTo>
                      <a:pt x="1032" y="398"/>
                    </a:lnTo>
                    <a:lnTo>
                      <a:pt x="1008" y="420"/>
                    </a:lnTo>
                    <a:lnTo>
                      <a:pt x="982" y="440"/>
                    </a:lnTo>
                    <a:lnTo>
                      <a:pt x="952" y="459"/>
                    </a:lnTo>
                    <a:lnTo>
                      <a:pt x="921" y="475"/>
                    </a:lnTo>
                    <a:lnTo>
                      <a:pt x="888" y="492"/>
                    </a:lnTo>
                    <a:lnTo>
                      <a:pt x="854" y="506"/>
                    </a:lnTo>
                    <a:lnTo>
                      <a:pt x="819" y="520"/>
                    </a:lnTo>
                    <a:lnTo>
                      <a:pt x="782" y="533"/>
                    </a:lnTo>
                    <a:lnTo>
                      <a:pt x="743" y="545"/>
                    </a:lnTo>
                    <a:lnTo>
                      <a:pt x="705" y="559"/>
                    </a:lnTo>
                    <a:lnTo>
                      <a:pt x="667" y="571"/>
                    </a:lnTo>
                    <a:lnTo>
                      <a:pt x="627" y="583"/>
                    </a:lnTo>
                    <a:lnTo>
                      <a:pt x="589" y="595"/>
                    </a:lnTo>
                    <a:lnTo>
                      <a:pt x="549" y="607"/>
                    </a:lnTo>
                    <a:lnTo>
                      <a:pt x="511" y="620"/>
                    </a:lnTo>
                    <a:lnTo>
                      <a:pt x="473" y="633"/>
                    </a:lnTo>
                    <a:lnTo>
                      <a:pt x="437" y="648"/>
                    </a:lnTo>
                    <a:lnTo>
                      <a:pt x="402" y="663"/>
                    </a:lnTo>
                    <a:lnTo>
                      <a:pt x="368" y="679"/>
                    </a:lnTo>
                    <a:lnTo>
                      <a:pt x="336" y="697"/>
                    </a:lnTo>
                    <a:lnTo>
                      <a:pt x="305" y="716"/>
                    </a:lnTo>
                    <a:lnTo>
                      <a:pt x="276" y="736"/>
                    </a:lnTo>
                    <a:lnTo>
                      <a:pt x="251" y="760"/>
                    </a:lnTo>
                    <a:lnTo>
                      <a:pt x="228" y="784"/>
                    </a:lnTo>
                    <a:lnTo>
                      <a:pt x="208" y="810"/>
                    </a:lnTo>
                    <a:lnTo>
                      <a:pt x="191" y="839"/>
                    </a:lnTo>
                    <a:lnTo>
                      <a:pt x="178" y="870"/>
                    </a:lnTo>
                    <a:lnTo>
                      <a:pt x="168" y="903"/>
                    </a:lnTo>
                    <a:lnTo>
                      <a:pt x="161" y="940"/>
                    </a:lnTo>
                    <a:lnTo>
                      <a:pt x="157" y="961"/>
                    </a:lnTo>
                    <a:lnTo>
                      <a:pt x="148" y="978"/>
                    </a:lnTo>
                    <a:lnTo>
                      <a:pt x="136" y="992"/>
                    </a:lnTo>
                    <a:lnTo>
                      <a:pt x="123" y="1003"/>
                    </a:lnTo>
                    <a:lnTo>
                      <a:pt x="106" y="1011"/>
                    </a:lnTo>
                    <a:lnTo>
                      <a:pt x="89" y="1015"/>
                    </a:lnTo>
                    <a:lnTo>
                      <a:pt x="72" y="1018"/>
                    </a:lnTo>
                    <a:lnTo>
                      <a:pt x="55" y="1015"/>
                    </a:lnTo>
                    <a:lnTo>
                      <a:pt x="38" y="1011"/>
                    </a:lnTo>
                    <a:lnTo>
                      <a:pt x="24" y="1003"/>
                    </a:lnTo>
                    <a:lnTo>
                      <a:pt x="13" y="992"/>
                    </a:lnTo>
                    <a:lnTo>
                      <a:pt x="4" y="978"/>
                    </a:lnTo>
                    <a:lnTo>
                      <a:pt x="0" y="961"/>
                    </a:lnTo>
                    <a:lnTo>
                      <a:pt x="0" y="940"/>
                    </a:lnTo>
                    <a:lnTo>
                      <a:pt x="7" y="890"/>
                    </a:lnTo>
                    <a:lnTo>
                      <a:pt x="19" y="844"/>
                    </a:lnTo>
                    <a:lnTo>
                      <a:pt x="35" y="800"/>
                    </a:lnTo>
                    <a:lnTo>
                      <a:pt x="55" y="760"/>
                    </a:lnTo>
                    <a:lnTo>
                      <a:pt x="78" y="722"/>
                    </a:lnTo>
                    <a:lnTo>
                      <a:pt x="104" y="687"/>
                    </a:lnTo>
                    <a:lnTo>
                      <a:pt x="133" y="655"/>
                    </a:lnTo>
                    <a:lnTo>
                      <a:pt x="165" y="626"/>
                    </a:lnTo>
                    <a:lnTo>
                      <a:pt x="200" y="598"/>
                    </a:lnTo>
                    <a:lnTo>
                      <a:pt x="237" y="573"/>
                    </a:lnTo>
                    <a:lnTo>
                      <a:pt x="276" y="550"/>
                    </a:lnTo>
                    <a:lnTo>
                      <a:pt x="317" y="529"/>
                    </a:lnTo>
                    <a:lnTo>
                      <a:pt x="360" y="510"/>
                    </a:lnTo>
                    <a:lnTo>
                      <a:pt x="404" y="493"/>
                    </a:lnTo>
                    <a:lnTo>
                      <a:pt x="450" y="476"/>
                    </a:lnTo>
                    <a:lnTo>
                      <a:pt x="476" y="467"/>
                    </a:lnTo>
                    <a:lnTo>
                      <a:pt x="504" y="460"/>
                    </a:lnTo>
                    <a:lnTo>
                      <a:pt x="534" y="452"/>
                    </a:lnTo>
                    <a:lnTo>
                      <a:pt x="563" y="444"/>
                    </a:lnTo>
                    <a:lnTo>
                      <a:pt x="595" y="436"/>
                    </a:lnTo>
                    <a:lnTo>
                      <a:pt x="627" y="427"/>
                    </a:lnTo>
                    <a:lnTo>
                      <a:pt x="659" y="418"/>
                    </a:lnTo>
                    <a:lnTo>
                      <a:pt x="691" y="408"/>
                    </a:lnTo>
                    <a:lnTo>
                      <a:pt x="721" y="398"/>
                    </a:lnTo>
                    <a:lnTo>
                      <a:pt x="752" y="386"/>
                    </a:lnTo>
                    <a:lnTo>
                      <a:pt x="781" y="374"/>
                    </a:lnTo>
                    <a:lnTo>
                      <a:pt x="808" y="361"/>
                    </a:lnTo>
                    <a:lnTo>
                      <a:pt x="835" y="347"/>
                    </a:lnTo>
                    <a:lnTo>
                      <a:pt x="858" y="330"/>
                    </a:lnTo>
                    <a:lnTo>
                      <a:pt x="880" y="313"/>
                    </a:lnTo>
                    <a:lnTo>
                      <a:pt x="897" y="293"/>
                    </a:lnTo>
                    <a:lnTo>
                      <a:pt x="913" y="272"/>
                    </a:lnTo>
                    <a:lnTo>
                      <a:pt x="925" y="248"/>
                    </a:lnTo>
                    <a:lnTo>
                      <a:pt x="934" y="223"/>
                    </a:lnTo>
                    <a:lnTo>
                      <a:pt x="937" y="195"/>
                    </a:lnTo>
                    <a:lnTo>
                      <a:pt x="937" y="165"/>
                    </a:lnTo>
                    <a:lnTo>
                      <a:pt x="931" y="132"/>
                    </a:lnTo>
                    <a:lnTo>
                      <a:pt x="921" y="97"/>
                    </a:lnTo>
                    <a:lnTo>
                      <a:pt x="916" y="78"/>
                    </a:lnTo>
                    <a:lnTo>
                      <a:pt x="917" y="59"/>
                    </a:lnTo>
                    <a:lnTo>
                      <a:pt x="921" y="42"/>
                    </a:lnTo>
                    <a:lnTo>
                      <a:pt x="930" y="28"/>
                    </a:lnTo>
                    <a:lnTo>
                      <a:pt x="942" y="17"/>
                    </a:lnTo>
                    <a:lnTo>
                      <a:pt x="957" y="8"/>
                    </a:lnTo>
                    <a:lnTo>
                      <a:pt x="973" y="2"/>
                    </a:lnTo>
                    <a:lnTo>
                      <a:pt x="9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auto">
              <a:xfrm>
                <a:off x="4159" y="2048"/>
                <a:ext cx="272" cy="225"/>
              </a:xfrm>
              <a:custGeom>
                <a:avLst/>
                <a:gdLst>
                  <a:gd name="T0" fmla="*/ 1008 w 1086"/>
                  <a:gd name="T1" fmla="*/ 1 h 898"/>
                  <a:gd name="T2" fmla="*/ 1041 w 1086"/>
                  <a:gd name="T3" fmla="*/ 14 h 898"/>
                  <a:gd name="T4" fmla="*/ 1068 w 1086"/>
                  <a:gd name="T5" fmla="*/ 40 h 898"/>
                  <a:gd name="T6" fmla="*/ 1082 w 1086"/>
                  <a:gd name="T7" fmla="*/ 77 h 898"/>
                  <a:gd name="T8" fmla="*/ 1084 w 1086"/>
                  <a:gd name="T9" fmla="*/ 180 h 898"/>
                  <a:gd name="T10" fmla="*/ 1067 w 1086"/>
                  <a:gd name="T11" fmla="*/ 271 h 898"/>
                  <a:gd name="T12" fmla="*/ 1029 w 1086"/>
                  <a:gd name="T13" fmla="*/ 350 h 898"/>
                  <a:gd name="T14" fmla="*/ 973 w 1086"/>
                  <a:gd name="T15" fmla="*/ 417 h 898"/>
                  <a:gd name="T16" fmla="*/ 901 w 1086"/>
                  <a:gd name="T17" fmla="*/ 472 h 898"/>
                  <a:gd name="T18" fmla="*/ 813 w 1086"/>
                  <a:gd name="T19" fmla="*/ 514 h 898"/>
                  <a:gd name="T20" fmla="*/ 729 w 1086"/>
                  <a:gd name="T21" fmla="*/ 539 h 898"/>
                  <a:gd name="T22" fmla="*/ 658 w 1086"/>
                  <a:gd name="T23" fmla="*/ 556 h 898"/>
                  <a:gd name="T24" fmla="*/ 582 w 1086"/>
                  <a:gd name="T25" fmla="*/ 572 h 898"/>
                  <a:gd name="T26" fmla="*/ 505 w 1086"/>
                  <a:gd name="T27" fmla="*/ 589 h 898"/>
                  <a:gd name="T28" fmla="*/ 429 w 1086"/>
                  <a:gd name="T29" fmla="*/ 610 h 898"/>
                  <a:gd name="T30" fmla="*/ 358 w 1086"/>
                  <a:gd name="T31" fmla="*/ 637 h 898"/>
                  <a:gd name="T32" fmla="*/ 292 w 1086"/>
                  <a:gd name="T33" fmla="*/ 671 h 898"/>
                  <a:gd name="T34" fmla="*/ 236 w 1086"/>
                  <a:gd name="T35" fmla="*/ 715 h 898"/>
                  <a:gd name="T36" fmla="*/ 191 w 1086"/>
                  <a:gd name="T37" fmla="*/ 771 h 898"/>
                  <a:gd name="T38" fmla="*/ 160 w 1086"/>
                  <a:gd name="T39" fmla="*/ 841 h 898"/>
                  <a:gd name="T40" fmla="*/ 140 w 1086"/>
                  <a:gd name="T41" fmla="*/ 875 h 898"/>
                  <a:gd name="T42" fmla="*/ 111 w 1086"/>
                  <a:gd name="T43" fmla="*/ 894 h 898"/>
                  <a:gd name="T44" fmla="*/ 77 w 1086"/>
                  <a:gd name="T45" fmla="*/ 898 h 898"/>
                  <a:gd name="T46" fmla="*/ 44 w 1086"/>
                  <a:gd name="T47" fmla="*/ 888 h 898"/>
                  <a:gd name="T48" fmla="*/ 16 w 1086"/>
                  <a:gd name="T49" fmla="*/ 868 h 898"/>
                  <a:gd name="T50" fmla="*/ 1 w 1086"/>
                  <a:gd name="T51" fmla="*/ 838 h 898"/>
                  <a:gd name="T52" fmla="*/ 3 w 1086"/>
                  <a:gd name="T53" fmla="*/ 798 h 898"/>
                  <a:gd name="T54" fmla="*/ 39 w 1086"/>
                  <a:gd name="T55" fmla="*/ 711 h 898"/>
                  <a:gd name="T56" fmla="*/ 89 w 1086"/>
                  <a:gd name="T57" fmla="*/ 637 h 898"/>
                  <a:gd name="T58" fmla="*/ 150 w 1086"/>
                  <a:gd name="T59" fmla="*/ 577 h 898"/>
                  <a:gd name="T60" fmla="*/ 222 w 1086"/>
                  <a:gd name="T61" fmla="*/ 528 h 898"/>
                  <a:gd name="T62" fmla="*/ 301 w 1086"/>
                  <a:gd name="T63" fmla="*/ 489 h 898"/>
                  <a:gd name="T64" fmla="*/ 387 w 1086"/>
                  <a:gd name="T65" fmla="*/ 458 h 898"/>
                  <a:gd name="T66" fmla="*/ 476 w 1086"/>
                  <a:gd name="T67" fmla="*/ 434 h 898"/>
                  <a:gd name="T68" fmla="*/ 543 w 1086"/>
                  <a:gd name="T69" fmla="*/ 420 h 898"/>
                  <a:gd name="T70" fmla="*/ 610 w 1086"/>
                  <a:gd name="T71" fmla="*/ 405 h 898"/>
                  <a:gd name="T72" fmla="*/ 674 w 1086"/>
                  <a:gd name="T73" fmla="*/ 389 h 898"/>
                  <a:gd name="T74" fmla="*/ 737 w 1086"/>
                  <a:gd name="T75" fmla="*/ 368 h 898"/>
                  <a:gd name="T76" fmla="*/ 793 w 1086"/>
                  <a:gd name="T77" fmla="*/ 344 h 898"/>
                  <a:gd name="T78" fmla="*/ 841 w 1086"/>
                  <a:gd name="T79" fmla="*/ 311 h 898"/>
                  <a:gd name="T80" fmla="*/ 881 w 1086"/>
                  <a:gd name="T81" fmla="*/ 270 h 898"/>
                  <a:gd name="T82" fmla="*/ 908 w 1086"/>
                  <a:gd name="T83" fmla="*/ 219 h 898"/>
                  <a:gd name="T84" fmla="*/ 922 w 1086"/>
                  <a:gd name="T85" fmla="*/ 155 h 898"/>
                  <a:gd name="T86" fmla="*/ 919 w 1086"/>
                  <a:gd name="T87" fmla="*/ 77 h 898"/>
                  <a:gd name="T88" fmla="*/ 924 w 1086"/>
                  <a:gd name="T89" fmla="*/ 38 h 898"/>
                  <a:gd name="T90" fmla="*/ 944 w 1086"/>
                  <a:gd name="T91" fmla="*/ 13 h 898"/>
                  <a:gd name="T92" fmla="*/ 973 w 1086"/>
                  <a:gd name="T93" fmla="*/ 1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6" h="898">
                    <a:moveTo>
                      <a:pt x="991" y="0"/>
                    </a:moveTo>
                    <a:lnTo>
                      <a:pt x="1008" y="1"/>
                    </a:lnTo>
                    <a:lnTo>
                      <a:pt x="1025" y="7"/>
                    </a:lnTo>
                    <a:lnTo>
                      <a:pt x="1041" y="14"/>
                    </a:lnTo>
                    <a:lnTo>
                      <a:pt x="1056" y="25"/>
                    </a:lnTo>
                    <a:lnTo>
                      <a:pt x="1068" y="40"/>
                    </a:lnTo>
                    <a:lnTo>
                      <a:pt x="1077" y="56"/>
                    </a:lnTo>
                    <a:lnTo>
                      <a:pt x="1082" y="77"/>
                    </a:lnTo>
                    <a:lnTo>
                      <a:pt x="1086" y="130"/>
                    </a:lnTo>
                    <a:lnTo>
                      <a:pt x="1084" y="180"/>
                    </a:lnTo>
                    <a:lnTo>
                      <a:pt x="1079" y="227"/>
                    </a:lnTo>
                    <a:lnTo>
                      <a:pt x="1067" y="271"/>
                    </a:lnTo>
                    <a:lnTo>
                      <a:pt x="1050" y="312"/>
                    </a:lnTo>
                    <a:lnTo>
                      <a:pt x="1029" y="350"/>
                    </a:lnTo>
                    <a:lnTo>
                      <a:pt x="1004" y="386"/>
                    </a:lnTo>
                    <a:lnTo>
                      <a:pt x="973" y="417"/>
                    </a:lnTo>
                    <a:lnTo>
                      <a:pt x="939" y="446"/>
                    </a:lnTo>
                    <a:lnTo>
                      <a:pt x="901" y="472"/>
                    </a:lnTo>
                    <a:lnTo>
                      <a:pt x="859" y="494"/>
                    </a:lnTo>
                    <a:lnTo>
                      <a:pt x="813" y="514"/>
                    </a:lnTo>
                    <a:lnTo>
                      <a:pt x="763" y="530"/>
                    </a:lnTo>
                    <a:lnTo>
                      <a:pt x="729" y="539"/>
                    </a:lnTo>
                    <a:lnTo>
                      <a:pt x="694" y="548"/>
                    </a:lnTo>
                    <a:lnTo>
                      <a:pt x="658" y="556"/>
                    </a:lnTo>
                    <a:lnTo>
                      <a:pt x="621" y="563"/>
                    </a:lnTo>
                    <a:lnTo>
                      <a:pt x="582" y="572"/>
                    </a:lnTo>
                    <a:lnTo>
                      <a:pt x="544" y="580"/>
                    </a:lnTo>
                    <a:lnTo>
                      <a:pt x="505" y="589"/>
                    </a:lnTo>
                    <a:lnTo>
                      <a:pt x="468" y="599"/>
                    </a:lnTo>
                    <a:lnTo>
                      <a:pt x="429" y="610"/>
                    </a:lnTo>
                    <a:lnTo>
                      <a:pt x="393" y="623"/>
                    </a:lnTo>
                    <a:lnTo>
                      <a:pt x="358" y="637"/>
                    </a:lnTo>
                    <a:lnTo>
                      <a:pt x="324" y="652"/>
                    </a:lnTo>
                    <a:lnTo>
                      <a:pt x="292" y="671"/>
                    </a:lnTo>
                    <a:lnTo>
                      <a:pt x="262" y="692"/>
                    </a:lnTo>
                    <a:lnTo>
                      <a:pt x="236" y="715"/>
                    </a:lnTo>
                    <a:lnTo>
                      <a:pt x="212" y="741"/>
                    </a:lnTo>
                    <a:lnTo>
                      <a:pt x="191" y="771"/>
                    </a:lnTo>
                    <a:lnTo>
                      <a:pt x="173" y="804"/>
                    </a:lnTo>
                    <a:lnTo>
                      <a:pt x="160" y="841"/>
                    </a:lnTo>
                    <a:lnTo>
                      <a:pt x="151" y="860"/>
                    </a:lnTo>
                    <a:lnTo>
                      <a:pt x="140" y="875"/>
                    </a:lnTo>
                    <a:lnTo>
                      <a:pt x="126" y="886"/>
                    </a:lnTo>
                    <a:lnTo>
                      <a:pt x="111" y="894"/>
                    </a:lnTo>
                    <a:lnTo>
                      <a:pt x="94" y="897"/>
                    </a:lnTo>
                    <a:lnTo>
                      <a:pt x="77" y="898"/>
                    </a:lnTo>
                    <a:lnTo>
                      <a:pt x="59" y="895"/>
                    </a:lnTo>
                    <a:lnTo>
                      <a:pt x="44" y="888"/>
                    </a:lnTo>
                    <a:lnTo>
                      <a:pt x="28" y="880"/>
                    </a:lnTo>
                    <a:lnTo>
                      <a:pt x="16" y="868"/>
                    </a:lnTo>
                    <a:lnTo>
                      <a:pt x="6" y="854"/>
                    </a:lnTo>
                    <a:lnTo>
                      <a:pt x="1" y="838"/>
                    </a:lnTo>
                    <a:lnTo>
                      <a:pt x="0" y="819"/>
                    </a:lnTo>
                    <a:lnTo>
                      <a:pt x="3" y="798"/>
                    </a:lnTo>
                    <a:lnTo>
                      <a:pt x="20" y="752"/>
                    </a:lnTo>
                    <a:lnTo>
                      <a:pt x="39" y="711"/>
                    </a:lnTo>
                    <a:lnTo>
                      <a:pt x="62" y="672"/>
                    </a:lnTo>
                    <a:lnTo>
                      <a:pt x="89" y="637"/>
                    </a:lnTo>
                    <a:lnTo>
                      <a:pt x="118" y="605"/>
                    </a:lnTo>
                    <a:lnTo>
                      <a:pt x="150" y="577"/>
                    </a:lnTo>
                    <a:lnTo>
                      <a:pt x="184" y="551"/>
                    </a:lnTo>
                    <a:lnTo>
                      <a:pt x="222" y="528"/>
                    </a:lnTo>
                    <a:lnTo>
                      <a:pt x="260" y="507"/>
                    </a:lnTo>
                    <a:lnTo>
                      <a:pt x="301" y="489"/>
                    </a:lnTo>
                    <a:lnTo>
                      <a:pt x="343" y="473"/>
                    </a:lnTo>
                    <a:lnTo>
                      <a:pt x="387" y="458"/>
                    </a:lnTo>
                    <a:lnTo>
                      <a:pt x="430" y="446"/>
                    </a:lnTo>
                    <a:lnTo>
                      <a:pt x="476" y="434"/>
                    </a:lnTo>
                    <a:lnTo>
                      <a:pt x="508" y="427"/>
                    </a:lnTo>
                    <a:lnTo>
                      <a:pt x="543" y="420"/>
                    </a:lnTo>
                    <a:lnTo>
                      <a:pt x="576" y="412"/>
                    </a:lnTo>
                    <a:lnTo>
                      <a:pt x="610" y="405"/>
                    </a:lnTo>
                    <a:lnTo>
                      <a:pt x="643" y="396"/>
                    </a:lnTo>
                    <a:lnTo>
                      <a:pt x="674" y="389"/>
                    </a:lnTo>
                    <a:lnTo>
                      <a:pt x="706" y="379"/>
                    </a:lnTo>
                    <a:lnTo>
                      <a:pt x="737" y="368"/>
                    </a:lnTo>
                    <a:lnTo>
                      <a:pt x="766" y="357"/>
                    </a:lnTo>
                    <a:lnTo>
                      <a:pt x="793" y="344"/>
                    </a:lnTo>
                    <a:lnTo>
                      <a:pt x="818" y="328"/>
                    </a:lnTo>
                    <a:lnTo>
                      <a:pt x="841" y="311"/>
                    </a:lnTo>
                    <a:lnTo>
                      <a:pt x="863" y="292"/>
                    </a:lnTo>
                    <a:lnTo>
                      <a:pt x="881" y="270"/>
                    </a:lnTo>
                    <a:lnTo>
                      <a:pt x="896" y="246"/>
                    </a:lnTo>
                    <a:lnTo>
                      <a:pt x="908" y="219"/>
                    </a:lnTo>
                    <a:lnTo>
                      <a:pt x="917" y="189"/>
                    </a:lnTo>
                    <a:lnTo>
                      <a:pt x="922" y="155"/>
                    </a:lnTo>
                    <a:lnTo>
                      <a:pt x="923" y="118"/>
                    </a:lnTo>
                    <a:lnTo>
                      <a:pt x="919" y="77"/>
                    </a:lnTo>
                    <a:lnTo>
                      <a:pt x="919" y="56"/>
                    </a:lnTo>
                    <a:lnTo>
                      <a:pt x="924" y="38"/>
                    </a:lnTo>
                    <a:lnTo>
                      <a:pt x="932" y="24"/>
                    </a:lnTo>
                    <a:lnTo>
                      <a:pt x="944" y="13"/>
                    </a:lnTo>
                    <a:lnTo>
                      <a:pt x="958" y="6"/>
                    </a:lnTo>
                    <a:lnTo>
                      <a:pt x="973" y="1"/>
                    </a:lnTo>
                    <a:lnTo>
                      <a:pt x="9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8629520" y="2199880"/>
            <a:ext cx="1237366" cy="1241025"/>
            <a:chOff x="8636741" y="2199880"/>
            <a:chExt cx="1237366" cy="124102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4" name="Group 13"/>
            <p:cNvGrpSpPr/>
            <p:nvPr/>
          </p:nvGrpSpPr>
          <p:grpSpPr>
            <a:xfrm>
              <a:off x="8636741" y="2199880"/>
              <a:ext cx="1237366" cy="1241025"/>
              <a:chOff x="2332336" y="2188003"/>
              <a:chExt cx="1237366" cy="1241025"/>
            </a:xfrm>
            <a:solidFill>
              <a:schemeClr val="accent2"/>
            </a:solidFill>
          </p:grpSpPr>
          <p:sp>
            <p:nvSpPr>
              <p:cNvPr id="15" name="Teardrop 14"/>
              <p:cNvSpPr/>
              <p:nvPr/>
            </p:nvSpPr>
            <p:spPr>
              <a:xfrm rot="2677396">
                <a:off x="2332336" y="2188003"/>
                <a:ext cx="1237366" cy="1241025"/>
              </a:xfrm>
              <a:prstGeom prst="teardrop">
                <a:avLst>
                  <a:gd name="adj" fmla="val 9942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458193" y="2315689"/>
                <a:ext cx="985653" cy="9856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Freeform 37"/>
            <p:cNvSpPr>
              <a:spLocks noEditPoints="1"/>
            </p:cNvSpPr>
            <p:nvPr/>
          </p:nvSpPr>
          <p:spPr bwMode="auto">
            <a:xfrm>
              <a:off x="9076185" y="2673641"/>
              <a:ext cx="358478" cy="293502"/>
            </a:xfrm>
            <a:custGeom>
              <a:avLst/>
              <a:gdLst>
                <a:gd name="T0" fmla="*/ 2566 w 3735"/>
                <a:gd name="T1" fmla="*/ 605 h 2955"/>
                <a:gd name="T2" fmla="*/ 2718 w 3735"/>
                <a:gd name="T3" fmla="*/ 794 h 2955"/>
                <a:gd name="T4" fmla="*/ 2864 w 3735"/>
                <a:gd name="T5" fmla="*/ 1130 h 2955"/>
                <a:gd name="T6" fmla="*/ 2914 w 3735"/>
                <a:gd name="T7" fmla="*/ 1497 h 2955"/>
                <a:gd name="T8" fmla="*/ 2870 w 3735"/>
                <a:gd name="T9" fmla="*/ 1841 h 2955"/>
                <a:gd name="T10" fmla="*/ 2741 w 3735"/>
                <a:gd name="T11" fmla="*/ 2160 h 2955"/>
                <a:gd name="T12" fmla="*/ 2603 w 3735"/>
                <a:gd name="T13" fmla="*/ 2345 h 2955"/>
                <a:gd name="T14" fmla="*/ 2508 w 3735"/>
                <a:gd name="T15" fmla="*/ 2374 h 2955"/>
                <a:gd name="T16" fmla="*/ 2409 w 3735"/>
                <a:gd name="T17" fmla="*/ 2342 h 2955"/>
                <a:gd name="T18" fmla="*/ 2331 w 3735"/>
                <a:gd name="T19" fmla="*/ 2252 h 2955"/>
                <a:gd name="T20" fmla="*/ 2322 w 3735"/>
                <a:gd name="T21" fmla="*/ 2136 h 2955"/>
                <a:gd name="T22" fmla="*/ 2433 w 3735"/>
                <a:gd name="T23" fmla="*/ 1948 h 2955"/>
                <a:gd name="T24" fmla="*/ 2531 w 3735"/>
                <a:gd name="T25" fmla="*/ 1654 h 2955"/>
                <a:gd name="T26" fmla="*/ 2532 w 3735"/>
                <a:gd name="T27" fmla="*/ 1347 h 2955"/>
                <a:gd name="T28" fmla="*/ 2444 w 3735"/>
                <a:gd name="T29" fmla="*/ 1066 h 2955"/>
                <a:gd name="T30" fmla="*/ 2305 w 3735"/>
                <a:gd name="T31" fmla="*/ 852 h 2955"/>
                <a:gd name="T32" fmla="*/ 2290 w 3735"/>
                <a:gd name="T33" fmla="*/ 733 h 2955"/>
                <a:gd name="T34" fmla="*/ 2358 w 3735"/>
                <a:gd name="T35" fmla="*/ 629 h 2955"/>
                <a:gd name="T36" fmla="*/ 2457 w 3735"/>
                <a:gd name="T37" fmla="*/ 582 h 2955"/>
                <a:gd name="T38" fmla="*/ 1771 w 3735"/>
                <a:gd name="T39" fmla="*/ 203 h 2955"/>
                <a:gd name="T40" fmla="*/ 1857 w 3735"/>
                <a:gd name="T41" fmla="*/ 294 h 2955"/>
                <a:gd name="T42" fmla="*/ 1866 w 3735"/>
                <a:gd name="T43" fmla="*/ 2669 h 2955"/>
                <a:gd name="T44" fmla="*/ 1799 w 3735"/>
                <a:gd name="T45" fmla="*/ 2773 h 2955"/>
                <a:gd name="T46" fmla="*/ 1700 w 3735"/>
                <a:gd name="T47" fmla="*/ 2806 h 2955"/>
                <a:gd name="T48" fmla="*/ 1591 w 3735"/>
                <a:gd name="T49" fmla="*/ 2767 h 2955"/>
                <a:gd name="T50" fmla="*/ 104 w 3735"/>
                <a:gd name="T51" fmla="*/ 1989 h 2955"/>
                <a:gd name="T52" fmla="*/ 14 w 3735"/>
                <a:gd name="T53" fmla="*/ 1899 h 2955"/>
                <a:gd name="T54" fmla="*/ 3 w 3735"/>
                <a:gd name="T55" fmla="*/ 1127 h 2955"/>
                <a:gd name="T56" fmla="*/ 75 w 3735"/>
                <a:gd name="T57" fmla="*/ 1020 h 2955"/>
                <a:gd name="T58" fmla="*/ 664 w 3735"/>
                <a:gd name="T59" fmla="*/ 992 h 2955"/>
                <a:gd name="T60" fmla="*/ 1678 w 3735"/>
                <a:gd name="T61" fmla="*/ 189 h 2955"/>
                <a:gd name="T62" fmla="*/ 3118 w 3735"/>
                <a:gd name="T63" fmla="*/ 12 h 2955"/>
                <a:gd name="T64" fmla="*/ 3260 w 3735"/>
                <a:gd name="T65" fmla="*/ 144 h 2955"/>
                <a:gd name="T66" fmla="*/ 3503 w 3735"/>
                <a:gd name="T67" fmla="*/ 521 h 2955"/>
                <a:gd name="T68" fmla="*/ 3662 w 3735"/>
                <a:gd name="T69" fmla="*/ 939 h 2955"/>
                <a:gd name="T70" fmla="*/ 3732 w 3735"/>
                <a:gd name="T71" fmla="*/ 1383 h 2955"/>
                <a:gd name="T72" fmla="*/ 3707 w 3735"/>
                <a:gd name="T73" fmla="*/ 1848 h 2955"/>
                <a:gd name="T74" fmla="*/ 3583 w 3735"/>
                <a:gd name="T75" fmla="*/ 2295 h 2955"/>
                <a:gd name="T76" fmla="*/ 3365 w 3735"/>
                <a:gd name="T77" fmla="*/ 2707 h 2955"/>
                <a:gd name="T78" fmla="*/ 3179 w 3735"/>
                <a:gd name="T79" fmla="*/ 2931 h 2955"/>
                <a:gd name="T80" fmla="*/ 3092 w 3735"/>
                <a:gd name="T81" fmla="*/ 2955 h 2955"/>
                <a:gd name="T82" fmla="*/ 2993 w 3735"/>
                <a:gd name="T83" fmla="*/ 2923 h 2955"/>
                <a:gd name="T84" fmla="*/ 2914 w 3735"/>
                <a:gd name="T85" fmla="*/ 2831 h 2955"/>
                <a:gd name="T86" fmla="*/ 2910 w 3735"/>
                <a:gd name="T87" fmla="*/ 2711 h 2955"/>
                <a:gd name="T88" fmla="*/ 3067 w 3735"/>
                <a:gd name="T89" fmla="*/ 2486 h 2955"/>
                <a:gd name="T90" fmla="*/ 3255 w 3735"/>
                <a:gd name="T91" fmla="*/ 2114 h 2955"/>
                <a:gd name="T92" fmla="*/ 3352 w 3735"/>
                <a:gd name="T93" fmla="*/ 1707 h 2955"/>
                <a:gd name="T94" fmla="*/ 3353 w 3735"/>
                <a:gd name="T95" fmla="*/ 1295 h 2955"/>
                <a:gd name="T96" fmla="*/ 3264 w 3735"/>
                <a:gd name="T97" fmla="*/ 905 h 2955"/>
                <a:gd name="T98" fmla="*/ 3092 w 3735"/>
                <a:gd name="T99" fmla="*/ 545 h 2955"/>
                <a:gd name="T100" fmla="*/ 2893 w 3735"/>
                <a:gd name="T101" fmla="*/ 281 h 2955"/>
                <a:gd name="T102" fmla="*/ 2869 w 3735"/>
                <a:gd name="T103" fmla="*/ 173 h 2955"/>
                <a:gd name="T104" fmla="*/ 2918 w 3735"/>
                <a:gd name="T105" fmla="*/ 73 h 2955"/>
                <a:gd name="T106" fmla="*/ 3009 w 3735"/>
                <a:gd name="T107" fmla="*/ 8 h 2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35" h="2955">
                  <a:moveTo>
                    <a:pt x="2487" y="580"/>
                  </a:moveTo>
                  <a:lnTo>
                    <a:pt x="2514" y="584"/>
                  </a:lnTo>
                  <a:lnTo>
                    <a:pt x="2541" y="593"/>
                  </a:lnTo>
                  <a:lnTo>
                    <a:pt x="2566" y="605"/>
                  </a:lnTo>
                  <a:lnTo>
                    <a:pt x="2589" y="621"/>
                  </a:lnTo>
                  <a:lnTo>
                    <a:pt x="2609" y="642"/>
                  </a:lnTo>
                  <a:lnTo>
                    <a:pt x="2667" y="717"/>
                  </a:lnTo>
                  <a:lnTo>
                    <a:pt x="2718" y="794"/>
                  </a:lnTo>
                  <a:lnTo>
                    <a:pt x="2764" y="875"/>
                  </a:lnTo>
                  <a:lnTo>
                    <a:pt x="2802" y="957"/>
                  </a:lnTo>
                  <a:lnTo>
                    <a:pt x="2837" y="1043"/>
                  </a:lnTo>
                  <a:lnTo>
                    <a:pt x="2864" y="1130"/>
                  </a:lnTo>
                  <a:lnTo>
                    <a:pt x="2887" y="1219"/>
                  </a:lnTo>
                  <a:lnTo>
                    <a:pt x="2902" y="1310"/>
                  </a:lnTo>
                  <a:lnTo>
                    <a:pt x="2911" y="1403"/>
                  </a:lnTo>
                  <a:lnTo>
                    <a:pt x="2914" y="1497"/>
                  </a:lnTo>
                  <a:lnTo>
                    <a:pt x="2912" y="1584"/>
                  </a:lnTo>
                  <a:lnTo>
                    <a:pt x="2903" y="1671"/>
                  </a:lnTo>
                  <a:lnTo>
                    <a:pt x="2889" y="1757"/>
                  </a:lnTo>
                  <a:lnTo>
                    <a:pt x="2870" y="1841"/>
                  </a:lnTo>
                  <a:lnTo>
                    <a:pt x="2846" y="1923"/>
                  </a:lnTo>
                  <a:lnTo>
                    <a:pt x="2816" y="2005"/>
                  </a:lnTo>
                  <a:lnTo>
                    <a:pt x="2781" y="2083"/>
                  </a:lnTo>
                  <a:lnTo>
                    <a:pt x="2741" y="2160"/>
                  </a:lnTo>
                  <a:lnTo>
                    <a:pt x="2695" y="2234"/>
                  </a:lnTo>
                  <a:lnTo>
                    <a:pt x="2644" y="2305"/>
                  </a:lnTo>
                  <a:lnTo>
                    <a:pt x="2625" y="2327"/>
                  </a:lnTo>
                  <a:lnTo>
                    <a:pt x="2603" y="2345"/>
                  </a:lnTo>
                  <a:lnTo>
                    <a:pt x="2577" y="2359"/>
                  </a:lnTo>
                  <a:lnTo>
                    <a:pt x="2549" y="2369"/>
                  </a:lnTo>
                  <a:lnTo>
                    <a:pt x="2521" y="2374"/>
                  </a:lnTo>
                  <a:lnTo>
                    <a:pt x="2508" y="2374"/>
                  </a:lnTo>
                  <a:lnTo>
                    <a:pt x="2482" y="2371"/>
                  </a:lnTo>
                  <a:lnTo>
                    <a:pt x="2456" y="2366"/>
                  </a:lnTo>
                  <a:lnTo>
                    <a:pt x="2432" y="2355"/>
                  </a:lnTo>
                  <a:lnTo>
                    <a:pt x="2409" y="2342"/>
                  </a:lnTo>
                  <a:lnTo>
                    <a:pt x="2388" y="2325"/>
                  </a:lnTo>
                  <a:lnTo>
                    <a:pt x="2366" y="2302"/>
                  </a:lnTo>
                  <a:lnTo>
                    <a:pt x="2346" y="2278"/>
                  </a:lnTo>
                  <a:lnTo>
                    <a:pt x="2331" y="2252"/>
                  </a:lnTo>
                  <a:lnTo>
                    <a:pt x="2321" y="2224"/>
                  </a:lnTo>
                  <a:lnTo>
                    <a:pt x="2317" y="2194"/>
                  </a:lnTo>
                  <a:lnTo>
                    <a:pt x="2317" y="2165"/>
                  </a:lnTo>
                  <a:lnTo>
                    <a:pt x="2322" y="2136"/>
                  </a:lnTo>
                  <a:lnTo>
                    <a:pt x="2334" y="2108"/>
                  </a:lnTo>
                  <a:lnTo>
                    <a:pt x="2350" y="2082"/>
                  </a:lnTo>
                  <a:lnTo>
                    <a:pt x="2394" y="2016"/>
                  </a:lnTo>
                  <a:lnTo>
                    <a:pt x="2433" y="1948"/>
                  </a:lnTo>
                  <a:lnTo>
                    <a:pt x="2467" y="1877"/>
                  </a:lnTo>
                  <a:lnTo>
                    <a:pt x="2495" y="1805"/>
                  </a:lnTo>
                  <a:lnTo>
                    <a:pt x="2516" y="1730"/>
                  </a:lnTo>
                  <a:lnTo>
                    <a:pt x="2531" y="1654"/>
                  </a:lnTo>
                  <a:lnTo>
                    <a:pt x="2540" y="1575"/>
                  </a:lnTo>
                  <a:lnTo>
                    <a:pt x="2544" y="1497"/>
                  </a:lnTo>
                  <a:lnTo>
                    <a:pt x="2541" y="1421"/>
                  </a:lnTo>
                  <a:lnTo>
                    <a:pt x="2532" y="1347"/>
                  </a:lnTo>
                  <a:lnTo>
                    <a:pt x="2518" y="1274"/>
                  </a:lnTo>
                  <a:lnTo>
                    <a:pt x="2499" y="1203"/>
                  </a:lnTo>
                  <a:lnTo>
                    <a:pt x="2474" y="1134"/>
                  </a:lnTo>
                  <a:lnTo>
                    <a:pt x="2444" y="1066"/>
                  </a:lnTo>
                  <a:lnTo>
                    <a:pt x="2409" y="1001"/>
                  </a:lnTo>
                  <a:lnTo>
                    <a:pt x="2369" y="938"/>
                  </a:lnTo>
                  <a:lnTo>
                    <a:pt x="2323" y="878"/>
                  </a:lnTo>
                  <a:lnTo>
                    <a:pt x="2305" y="852"/>
                  </a:lnTo>
                  <a:lnTo>
                    <a:pt x="2294" y="823"/>
                  </a:lnTo>
                  <a:lnTo>
                    <a:pt x="2287" y="793"/>
                  </a:lnTo>
                  <a:lnTo>
                    <a:pt x="2286" y="763"/>
                  </a:lnTo>
                  <a:lnTo>
                    <a:pt x="2290" y="733"/>
                  </a:lnTo>
                  <a:lnTo>
                    <a:pt x="2299" y="704"/>
                  </a:lnTo>
                  <a:lnTo>
                    <a:pt x="2314" y="677"/>
                  </a:lnTo>
                  <a:lnTo>
                    <a:pt x="2335" y="652"/>
                  </a:lnTo>
                  <a:lnTo>
                    <a:pt x="2358" y="629"/>
                  </a:lnTo>
                  <a:lnTo>
                    <a:pt x="2379" y="611"/>
                  </a:lnTo>
                  <a:lnTo>
                    <a:pt x="2403" y="596"/>
                  </a:lnTo>
                  <a:lnTo>
                    <a:pt x="2429" y="587"/>
                  </a:lnTo>
                  <a:lnTo>
                    <a:pt x="2457" y="582"/>
                  </a:lnTo>
                  <a:lnTo>
                    <a:pt x="2487" y="580"/>
                  </a:lnTo>
                  <a:close/>
                  <a:moveTo>
                    <a:pt x="1710" y="188"/>
                  </a:moveTo>
                  <a:lnTo>
                    <a:pt x="1741" y="192"/>
                  </a:lnTo>
                  <a:lnTo>
                    <a:pt x="1771" y="203"/>
                  </a:lnTo>
                  <a:lnTo>
                    <a:pt x="1799" y="219"/>
                  </a:lnTo>
                  <a:lnTo>
                    <a:pt x="1823" y="241"/>
                  </a:lnTo>
                  <a:lnTo>
                    <a:pt x="1842" y="266"/>
                  </a:lnTo>
                  <a:lnTo>
                    <a:pt x="1857" y="294"/>
                  </a:lnTo>
                  <a:lnTo>
                    <a:pt x="1866" y="324"/>
                  </a:lnTo>
                  <a:lnTo>
                    <a:pt x="1868" y="357"/>
                  </a:lnTo>
                  <a:lnTo>
                    <a:pt x="1868" y="2637"/>
                  </a:lnTo>
                  <a:lnTo>
                    <a:pt x="1866" y="2669"/>
                  </a:lnTo>
                  <a:lnTo>
                    <a:pt x="1857" y="2700"/>
                  </a:lnTo>
                  <a:lnTo>
                    <a:pt x="1842" y="2728"/>
                  </a:lnTo>
                  <a:lnTo>
                    <a:pt x="1823" y="2753"/>
                  </a:lnTo>
                  <a:lnTo>
                    <a:pt x="1799" y="2773"/>
                  </a:lnTo>
                  <a:lnTo>
                    <a:pt x="1771" y="2790"/>
                  </a:lnTo>
                  <a:lnTo>
                    <a:pt x="1747" y="2799"/>
                  </a:lnTo>
                  <a:lnTo>
                    <a:pt x="1723" y="2804"/>
                  </a:lnTo>
                  <a:lnTo>
                    <a:pt x="1700" y="2806"/>
                  </a:lnTo>
                  <a:lnTo>
                    <a:pt x="1670" y="2804"/>
                  </a:lnTo>
                  <a:lnTo>
                    <a:pt x="1642" y="2796"/>
                  </a:lnTo>
                  <a:lnTo>
                    <a:pt x="1615" y="2784"/>
                  </a:lnTo>
                  <a:lnTo>
                    <a:pt x="1591" y="2767"/>
                  </a:lnTo>
                  <a:lnTo>
                    <a:pt x="664" y="2002"/>
                  </a:lnTo>
                  <a:lnTo>
                    <a:pt x="170" y="2002"/>
                  </a:lnTo>
                  <a:lnTo>
                    <a:pt x="136" y="1999"/>
                  </a:lnTo>
                  <a:lnTo>
                    <a:pt x="104" y="1989"/>
                  </a:lnTo>
                  <a:lnTo>
                    <a:pt x="75" y="1973"/>
                  </a:lnTo>
                  <a:lnTo>
                    <a:pt x="50" y="1952"/>
                  </a:lnTo>
                  <a:lnTo>
                    <a:pt x="29" y="1927"/>
                  </a:lnTo>
                  <a:lnTo>
                    <a:pt x="14" y="1899"/>
                  </a:lnTo>
                  <a:lnTo>
                    <a:pt x="3" y="1867"/>
                  </a:lnTo>
                  <a:lnTo>
                    <a:pt x="0" y="1833"/>
                  </a:lnTo>
                  <a:lnTo>
                    <a:pt x="0" y="1161"/>
                  </a:lnTo>
                  <a:lnTo>
                    <a:pt x="3" y="1127"/>
                  </a:lnTo>
                  <a:lnTo>
                    <a:pt x="14" y="1095"/>
                  </a:lnTo>
                  <a:lnTo>
                    <a:pt x="29" y="1065"/>
                  </a:lnTo>
                  <a:lnTo>
                    <a:pt x="50" y="1040"/>
                  </a:lnTo>
                  <a:lnTo>
                    <a:pt x="75" y="1020"/>
                  </a:lnTo>
                  <a:lnTo>
                    <a:pt x="104" y="1004"/>
                  </a:lnTo>
                  <a:lnTo>
                    <a:pt x="136" y="995"/>
                  </a:lnTo>
                  <a:lnTo>
                    <a:pt x="170" y="992"/>
                  </a:lnTo>
                  <a:lnTo>
                    <a:pt x="664" y="992"/>
                  </a:lnTo>
                  <a:lnTo>
                    <a:pt x="1591" y="226"/>
                  </a:lnTo>
                  <a:lnTo>
                    <a:pt x="1617" y="208"/>
                  </a:lnTo>
                  <a:lnTo>
                    <a:pt x="1647" y="195"/>
                  </a:lnTo>
                  <a:lnTo>
                    <a:pt x="1678" y="189"/>
                  </a:lnTo>
                  <a:lnTo>
                    <a:pt x="1710" y="188"/>
                  </a:lnTo>
                  <a:close/>
                  <a:moveTo>
                    <a:pt x="3065" y="0"/>
                  </a:moveTo>
                  <a:lnTo>
                    <a:pt x="3092" y="4"/>
                  </a:lnTo>
                  <a:lnTo>
                    <a:pt x="3118" y="12"/>
                  </a:lnTo>
                  <a:lnTo>
                    <a:pt x="3144" y="23"/>
                  </a:lnTo>
                  <a:lnTo>
                    <a:pt x="3166" y="39"/>
                  </a:lnTo>
                  <a:lnTo>
                    <a:pt x="3187" y="57"/>
                  </a:lnTo>
                  <a:lnTo>
                    <a:pt x="3260" y="144"/>
                  </a:lnTo>
                  <a:lnTo>
                    <a:pt x="3328" y="234"/>
                  </a:lnTo>
                  <a:lnTo>
                    <a:pt x="3392" y="327"/>
                  </a:lnTo>
                  <a:lnTo>
                    <a:pt x="3450" y="424"/>
                  </a:lnTo>
                  <a:lnTo>
                    <a:pt x="3503" y="521"/>
                  </a:lnTo>
                  <a:lnTo>
                    <a:pt x="3551" y="624"/>
                  </a:lnTo>
                  <a:lnTo>
                    <a:pt x="3594" y="727"/>
                  </a:lnTo>
                  <a:lnTo>
                    <a:pt x="3631" y="833"/>
                  </a:lnTo>
                  <a:lnTo>
                    <a:pt x="3662" y="939"/>
                  </a:lnTo>
                  <a:lnTo>
                    <a:pt x="3689" y="1048"/>
                  </a:lnTo>
                  <a:lnTo>
                    <a:pt x="3709" y="1158"/>
                  </a:lnTo>
                  <a:lnTo>
                    <a:pt x="3724" y="1271"/>
                  </a:lnTo>
                  <a:lnTo>
                    <a:pt x="3732" y="1383"/>
                  </a:lnTo>
                  <a:lnTo>
                    <a:pt x="3735" y="1497"/>
                  </a:lnTo>
                  <a:lnTo>
                    <a:pt x="3732" y="1615"/>
                  </a:lnTo>
                  <a:lnTo>
                    <a:pt x="3723" y="1731"/>
                  </a:lnTo>
                  <a:lnTo>
                    <a:pt x="3707" y="1848"/>
                  </a:lnTo>
                  <a:lnTo>
                    <a:pt x="3684" y="1961"/>
                  </a:lnTo>
                  <a:lnTo>
                    <a:pt x="3657" y="2075"/>
                  </a:lnTo>
                  <a:lnTo>
                    <a:pt x="3623" y="2186"/>
                  </a:lnTo>
                  <a:lnTo>
                    <a:pt x="3583" y="2295"/>
                  </a:lnTo>
                  <a:lnTo>
                    <a:pt x="3536" y="2403"/>
                  </a:lnTo>
                  <a:lnTo>
                    <a:pt x="3485" y="2508"/>
                  </a:lnTo>
                  <a:lnTo>
                    <a:pt x="3428" y="2609"/>
                  </a:lnTo>
                  <a:lnTo>
                    <a:pt x="3365" y="2707"/>
                  </a:lnTo>
                  <a:lnTo>
                    <a:pt x="3296" y="2803"/>
                  </a:lnTo>
                  <a:lnTo>
                    <a:pt x="3222" y="2895"/>
                  </a:lnTo>
                  <a:lnTo>
                    <a:pt x="3202" y="2915"/>
                  </a:lnTo>
                  <a:lnTo>
                    <a:pt x="3179" y="2931"/>
                  </a:lnTo>
                  <a:lnTo>
                    <a:pt x="3155" y="2944"/>
                  </a:lnTo>
                  <a:lnTo>
                    <a:pt x="3128" y="2952"/>
                  </a:lnTo>
                  <a:lnTo>
                    <a:pt x="3100" y="2955"/>
                  </a:lnTo>
                  <a:lnTo>
                    <a:pt x="3092" y="2955"/>
                  </a:lnTo>
                  <a:lnTo>
                    <a:pt x="3066" y="2953"/>
                  </a:lnTo>
                  <a:lnTo>
                    <a:pt x="3040" y="2947"/>
                  </a:lnTo>
                  <a:lnTo>
                    <a:pt x="3016" y="2937"/>
                  </a:lnTo>
                  <a:lnTo>
                    <a:pt x="2993" y="2923"/>
                  </a:lnTo>
                  <a:lnTo>
                    <a:pt x="2972" y="2906"/>
                  </a:lnTo>
                  <a:lnTo>
                    <a:pt x="2951" y="2883"/>
                  </a:lnTo>
                  <a:lnTo>
                    <a:pt x="2929" y="2859"/>
                  </a:lnTo>
                  <a:lnTo>
                    <a:pt x="2914" y="2831"/>
                  </a:lnTo>
                  <a:lnTo>
                    <a:pt x="2905" y="2802"/>
                  </a:lnTo>
                  <a:lnTo>
                    <a:pt x="2901" y="2771"/>
                  </a:lnTo>
                  <a:lnTo>
                    <a:pt x="2902" y="2740"/>
                  </a:lnTo>
                  <a:lnTo>
                    <a:pt x="2910" y="2711"/>
                  </a:lnTo>
                  <a:lnTo>
                    <a:pt x="2922" y="2681"/>
                  </a:lnTo>
                  <a:lnTo>
                    <a:pt x="2940" y="2655"/>
                  </a:lnTo>
                  <a:lnTo>
                    <a:pt x="3007" y="2572"/>
                  </a:lnTo>
                  <a:lnTo>
                    <a:pt x="3067" y="2486"/>
                  </a:lnTo>
                  <a:lnTo>
                    <a:pt x="3122" y="2397"/>
                  </a:lnTo>
                  <a:lnTo>
                    <a:pt x="3172" y="2305"/>
                  </a:lnTo>
                  <a:lnTo>
                    <a:pt x="3217" y="2210"/>
                  </a:lnTo>
                  <a:lnTo>
                    <a:pt x="3255" y="2114"/>
                  </a:lnTo>
                  <a:lnTo>
                    <a:pt x="3288" y="2014"/>
                  </a:lnTo>
                  <a:lnTo>
                    <a:pt x="3316" y="1914"/>
                  </a:lnTo>
                  <a:lnTo>
                    <a:pt x="3336" y="1810"/>
                  </a:lnTo>
                  <a:lnTo>
                    <a:pt x="3352" y="1707"/>
                  </a:lnTo>
                  <a:lnTo>
                    <a:pt x="3361" y="1603"/>
                  </a:lnTo>
                  <a:lnTo>
                    <a:pt x="3365" y="1497"/>
                  </a:lnTo>
                  <a:lnTo>
                    <a:pt x="3361" y="1396"/>
                  </a:lnTo>
                  <a:lnTo>
                    <a:pt x="3353" y="1295"/>
                  </a:lnTo>
                  <a:lnTo>
                    <a:pt x="3340" y="1196"/>
                  </a:lnTo>
                  <a:lnTo>
                    <a:pt x="3319" y="1097"/>
                  </a:lnTo>
                  <a:lnTo>
                    <a:pt x="3295" y="1001"/>
                  </a:lnTo>
                  <a:lnTo>
                    <a:pt x="3264" y="905"/>
                  </a:lnTo>
                  <a:lnTo>
                    <a:pt x="3229" y="812"/>
                  </a:lnTo>
                  <a:lnTo>
                    <a:pt x="3188" y="721"/>
                  </a:lnTo>
                  <a:lnTo>
                    <a:pt x="3142" y="632"/>
                  </a:lnTo>
                  <a:lnTo>
                    <a:pt x="3092" y="545"/>
                  </a:lnTo>
                  <a:lnTo>
                    <a:pt x="3036" y="462"/>
                  </a:lnTo>
                  <a:lnTo>
                    <a:pt x="2976" y="382"/>
                  </a:lnTo>
                  <a:lnTo>
                    <a:pt x="2911" y="303"/>
                  </a:lnTo>
                  <a:lnTo>
                    <a:pt x="2893" y="281"/>
                  </a:lnTo>
                  <a:lnTo>
                    <a:pt x="2880" y="255"/>
                  </a:lnTo>
                  <a:lnTo>
                    <a:pt x="2872" y="228"/>
                  </a:lnTo>
                  <a:lnTo>
                    <a:pt x="2867" y="200"/>
                  </a:lnTo>
                  <a:lnTo>
                    <a:pt x="2869" y="173"/>
                  </a:lnTo>
                  <a:lnTo>
                    <a:pt x="2874" y="146"/>
                  </a:lnTo>
                  <a:lnTo>
                    <a:pt x="2883" y="119"/>
                  </a:lnTo>
                  <a:lnTo>
                    <a:pt x="2898" y="94"/>
                  </a:lnTo>
                  <a:lnTo>
                    <a:pt x="2918" y="73"/>
                  </a:lnTo>
                  <a:lnTo>
                    <a:pt x="2939" y="50"/>
                  </a:lnTo>
                  <a:lnTo>
                    <a:pt x="2960" y="32"/>
                  </a:lnTo>
                  <a:lnTo>
                    <a:pt x="2984" y="18"/>
                  </a:lnTo>
                  <a:lnTo>
                    <a:pt x="3009" y="8"/>
                  </a:lnTo>
                  <a:lnTo>
                    <a:pt x="3036" y="2"/>
                  </a:lnTo>
                  <a:lnTo>
                    <a:pt x="30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Rectangle 62"/>
          <p:cNvSpPr/>
          <p:nvPr/>
        </p:nvSpPr>
        <p:spPr>
          <a:xfrm>
            <a:off x="2251133" y="3683922"/>
            <a:ext cx="1485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3859478" y="3683922"/>
            <a:ext cx="1485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5467823" y="3683922"/>
            <a:ext cx="1485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7076168" y="3683922"/>
            <a:ext cx="1485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8684513" y="3683922"/>
            <a:ext cx="1485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882733" y="5580750"/>
            <a:ext cx="104265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kern="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97876" y="506261"/>
            <a:ext cx="10385084" cy="949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2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580" y="10541"/>
            <a:ext cx="12109718" cy="68252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7839">
              <a:defRPr/>
            </a:pPr>
            <a:endParaRPr lang="es-UY" sz="2374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360" y="4642836"/>
            <a:ext cx="2820656" cy="60548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7839">
              <a:defRPr/>
            </a:pPr>
            <a:r>
              <a:rPr lang="en-US" sz="2374" b="1" dirty="0">
                <a:solidFill>
                  <a:prstClr val="white"/>
                </a:solidFill>
              </a:rPr>
              <a:t>SUBSCRIBE NOW</a:t>
            </a:r>
            <a:endParaRPr lang="es-UY" sz="2374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0691" y="4030923"/>
            <a:ext cx="1832225" cy="737938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16" tIns="45408" rIns="90816" bIns="45408" numCol="1" anchor="t" anchorCtr="0" compatLnSpc="1">
            <a:prstTxWarp prst="textNoShape">
              <a:avLst/>
            </a:prstTxWarp>
          </a:bodyPr>
          <a:lstStyle/>
          <a:p>
            <a:pPr defTabSz="907839">
              <a:defRPr/>
            </a:pPr>
            <a:endParaRPr lang="en-US" sz="2374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692" y="3362708"/>
            <a:ext cx="4128314" cy="3362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7839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4815" y="726753"/>
            <a:ext cx="4295360" cy="355468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16" tIns="45408" rIns="90816" bIns="45408" numCol="1" anchor="t" anchorCtr="0" compatLnSpc="1">
              <a:prstTxWarp prst="textNoShape">
                <a:avLst/>
              </a:prstTxWarp>
            </a:bodyPr>
            <a:lstStyle/>
            <a:p>
              <a:pPr algn="ctr" defTabSz="90783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16" tIns="45408" rIns="90816" bIns="45408" numCol="1" anchor="t" anchorCtr="0" compatLnSpc="1">
              <a:prstTxWarp prst="textNoShape">
                <a:avLst/>
              </a:prstTxWarp>
            </a:bodyPr>
            <a:lstStyle/>
            <a:p>
              <a:pPr algn="ctr" defTabSz="90783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16" tIns="45408" rIns="90816" bIns="45408" numCol="1" anchor="t" anchorCtr="0" compatLnSpc="1">
              <a:prstTxWarp prst="textNoShape">
                <a:avLst/>
              </a:prstTxWarp>
            </a:bodyPr>
            <a:lstStyle/>
            <a:p>
              <a:pPr algn="ctr" defTabSz="90783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16" tIns="45408" rIns="90816" bIns="45408" numCol="1" anchor="t" anchorCtr="0" compatLnSpc="1">
              <a:prstTxWarp prst="textNoShape">
                <a:avLst/>
              </a:prstTxWarp>
            </a:bodyPr>
            <a:lstStyle/>
            <a:p>
              <a:pPr algn="ctr" defTabSz="907839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16" tIns="45408" rIns="90816" bIns="45408" numCol="1" anchor="t" anchorCtr="0" compatLnSpc="1">
              <a:prstTxWarp prst="textNoShape">
                <a:avLst/>
              </a:prstTxWarp>
            </a:bodyPr>
            <a:lstStyle/>
            <a:p>
              <a:pPr algn="ctr" defTabSz="90783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16" tIns="45408" rIns="90816" bIns="45408" numCol="1" anchor="t" anchorCtr="0" compatLnSpc="1">
              <a:prstTxWarp prst="textNoShape">
                <a:avLst/>
              </a:prstTxWarp>
            </a:bodyPr>
            <a:lstStyle/>
            <a:p>
              <a:pPr algn="ctr" defTabSz="90783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16" tIns="45408" rIns="90816" bIns="45408" numCol="1" anchor="t" anchorCtr="0" compatLnSpc="1">
              <a:prstTxWarp prst="textNoShape">
                <a:avLst/>
              </a:prstTxWarp>
            </a:bodyPr>
            <a:lstStyle/>
            <a:p>
              <a:pPr algn="ctr" defTabSz="907839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122" y="5331010"/>
            <a:ext cx="2531992" cy="302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7839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73342" y="4842078"/>
            <a:ext cx="4689917" cy="902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588" indent="-168588" defTabSz="90783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588" indent="-168588" defTabSz="90783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588" indent="-168588" defTabSz="90783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73354" y="4462267"/>
            <a:ext cx="5876879" cy="366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7839">
              <a:defRPr/>
            </a:pPr>
            <a:r>
              <a:rPr lang="en-US" sz="1775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5" y="6105841"/>
            <a:ext cx="12109718" cy="67136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146" y="1851817"/>
            <a:ext cx="5553414" cy="1359698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7567">
              <a:defRPr/>
            </a:pPr>
            <a:endParaRPr lang="es-UY" sz="2374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004" y="779331"/>
            <a:ext cx="2773003" cy="52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527" y="2013441"/>
            <a:ext cx="3600669" cy="8253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7567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7567">
              <a:defRPr/>
            </a:pPr>
            <a:r>
              <a:rPr lang="en-US" sz="3174" b="1" kern="0" dirty="0">
                <a:solidFill>
                  <a:prstClr val="white"/>
                </a:solidFill>
              </a:rPr>
              <a:t>FREEBUNDLE15</a:t>
            </a:r>
            <a:endParaRPr lang="es-UY" sz="2374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222" y="1385053"/>
            <a:ext cx="4995259" cy="3363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7567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51981" y="891411"/>
            <a:ext cx="3931275" cy="22979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840" tIns="45420" rIns="90840" bIns="45420" numCol="1" anchor="t" anchorCtr="0" compatLnSpc="1">
            <a:prstTxWarp prst="textNoShape">
              <a:avLst/>
            </a:prstTxWarp>
          </a:bodyPr>
          <a:lstStyle/>
          <a:p>
            <a:pPr defTabSz="907839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82367" y="2752533"/>
            <a:ext cx="524695" cy="459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0967">
              <a:defRPr/>
            </a:pPr>
            <a:r>
              <a:rPr lang="en-GB" sz="2378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78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41938" y="2312752"/>
            <a:ext cx="268240" cy="36806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defTabSz="1211694">
              <a:defRPr/>
            </a:pPr>
            <a:endParaRPr lang="en-IN" sz="238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91665" y="1031175"/>
            <a:ext cx="1848499" cy="2065509"/>
            <a:chOff x="4428698" y="2425557"/>
            <a:chExt cx="3343702" cy="3299678"/>
          </a:xfrm>
        </p:grpSpPr>
        <p:grpSp>
          <p:nvGrpSpPr>
            <p:cNvPr id="95" name="Group 94"/>
            <p:cNvGrpSpPr/>
            <p:nvPr/>
          </p:nvGrpSpPr>
          <p:grpSpPr>
            <a:xfrm rot="10800000">
              <a:off x="4428698" y="2425557"/>
              <a:ext cx="3343702" cy="3299678"/>
              <a:chOff x="4428698" y="2425557"/>
              <a:chExt cx="3343702" cy="3299678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96" name="Trapezoid 95"/>
              <p:cNvSpPr/>
              <p:nvPr/>
            </p:nvSpPr>
            <p:spPr>
              <a:xfrm>
                <a:off x="5588757" y="2425557"/>
                <a:ext cx="1023583" cy="457200"/>
              </a:xfrm>
              <a:prstGeom prst="trapezoid">
                <a:avLst>
                  <a:gd name="adj" fmla="val 43466"/>
                </a:avLst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7" name="Trapezoid 96"/>
              <p:cNvSpPr/>
              <p:nvPr/>
            </p:nvSpPr>
            <p:spPr>
              <a:xfrm>
                <a:off x="5293519" y="3138985"/>
                <a:ext cx="1619071" cy="450376"/>
              </a:xfrm>
              <a:prstGeom prst="trapezoid">
                <a:avLst>
                  <a:gd name="adj" fmla="val 43466"/>
                </a:avLst>
              </a:prstGeom>
              <a:solidFill>
                <a:srgbClr val="2DBCC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Trapezoid 97"/>
              <p:cNvSpPr/>
              <p:nvPr/>
            </p:nvSpPr>
            <p:spPr>
              <a:xfrm>
                <a:off x="4995081" y="3841844"/>
                <a:ext cx="2190465" cy="457201"/>
              </a:xfrm>
              <a:prstGeom prst="trapezoid">
                <a:avLst>
                  <a:gd name="adj" fmla="val 43466"/>
                </a:avLst>
              </a:prstGeom>
              <a:solidFill>
                <a:srgbClr val="79103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Trapezoid 98"/>
              <p:cNvSpPr/>
              <p:nvPr/>
            </p:nvSpPr>
            <p:spPr>
              <a:xfrm>
                <a:off x="4701654" y="4544704"/>
                <a:ext cx="2777319" cy="464024"/>
              </a:xfrm>
              <a:prstGeom prst="trapezoid">
                <a:avLst>
                  <a:gd name="adj" fmla="val 43466"/>
                </a:avLst>
              </a:prstGeom>
              <a:solidFill>
                <a:srgbClr val="0090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0" name="Trapezoid 99"/>
              <p:cNvSpPr/>
              <p:nvPr/>
            </p:nvSpPr>
            <p:spPr>
              <a:xfrm>
                <a:off x="4428698" y="5261211"/>
                <a:ext cx="3343702" cy="464024"/>
              </a:xfrm>
              <a:prstGeom prst="trapezoid">
                <a:avLst>
                  <a:gd name="adj" fmla="val 43466"/>
                </a:avLst>
              </a:prstGeom>
              <a:solidFill>
                <a:srgbClr val="EF8F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1" name="Parallelogram 100"/>
              <p:cNvSpPr/>
              <p:nvPr/>
            </p:nvSpPr>
            <p:spPr>
              <a:xfrm>
                <a:off x="5491843" y="2882757"/>
                <a:ext cx="1120497" cy="256228"/>
              </a:xfrm>
              <a:prstGeom prst="parallelogram">
                <a:avLst>
                  <a:gd name="adj" fmla="val 195875"/>
                </a:avLst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2" name="Parallelogram 101"/>
              <p:cNvSpPr/>
              <p:nvPr/>
            </p:nvSpPr>
            <p:spPr>
              <a:xfrm>
                <a:off x="5194897" y="3589361"/>
                <a:ext cx="1717693" cy="252483"/>
              </a:xfrm>
              <a:prstGeom prst="parallelogram">
                <a:avLst>
                  <a:gd name="adj" fmla="val 243113"/>
                </a:avLst>
              </a:prstGeom>
              <a:solidFill>
                <a:srgbClr val="2DBCC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3" name="Parallelogram 102"/>
              <p:cNvSpPr/>
              <p:nvPr/>
            </p:nvSpPr>
            <p:spPr>
              <a:xfrm>
                <a:off x="4893869" y="4299045"/>
                <a:ext cx="2291677" cy="252483"/>
              </a:xfrm>
              <a:prstGeom prst="parallelogram">
                <a:avLst>
                  <a:gd name="adj" fmla="val 274606"/>
                </a:avLst>
              </a:prstGeom>
              <a:solidFill>
                <a:srgbClr val="791038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4" name="Parallelogram 103"/>
              <p:cNvSpPr/>
              <p:nvPr/>
            </p:nvSpPr>
            <p:spPr>
              <a:xfrm>
                <a:off x="4630522" y="5001904"/>
                <a:ext cx="2848451" cy="259307"/>
              </a:xfrm>
              <a:prstGeom prst="parallelogram">
                <a:avLst>
                  <a:gd name="adj" fmla="val 272037"/>
                </a:avLst>
              </a:prstGeom>
              <a:solidFill>
                <a:srgbClr val="0090C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xmlns="" id="{5D1933EE-B53B-40E3-87ED-E03FE1121CED}"/>
                </a:ext>
              </a:extLst>
            </p:cNvPr>
            <p:cNvSpPr/>
            <p:nvPr/>
          </p:nvSpPr>
          <p:spPr>
            <a:xfrm>
              <a:off x="4674086" y="2479655"/>
              <a:ext cx="2843829" cy="369332"/>
            </a:xfrm>
            <a:prstGeom prst="rect">
              <a:avLst/>
            </a:prstGeom>
          </p:spPr>
          <p:txBody>
            <a:bodyPr anchor="ctr">
              <a:noAutofit/>
            </a:bodyPr>
            <a:lstStyle/>
            <a:p>
              <a:pPr algn="ctr"/>
              <a:r>
                <a:rPr lang="en-US" sz="1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xmlns="" id="{B4716A38-030B-47C1-A940-C27A4F05D963}"/>
                </a:ext>
              </a:extLst>
            </p:cNvPr>
            <p:cNvSpPr/>
            <p:nvPr/>
          </p:nvSpPr>
          <p:spPr>
            <a:xfrm>
              <a:off x="4719155" y="3168938"/>
              <a:ext cx="2843829" cy="369332"/>
            </a:xfrm>
            <a:prstGeom prst="rect">
              <a:avLst/>
            </a:prstGeom>
          </p:spPr>
          <p:txBody>
            <a:bodyPr anchor="ctr">
              <a:noAutofit/>
            </a:bodyPr>
            <a:lstStyle/>
            <a:p>
              <a:pPr algn="ctr"/>
              <a:r>
                <a:rPr lang="en-US" sz="10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xmlns="" id="{88558333-0581-41D8-B324-8FF747179F19}"/>
                </a:ext>
              </a:extLst>
            </p:cNvPr>
            <p:cNvSpPr/>
            <p:nvPr/>
          </p:nvSpPr>
          <p:spPr>
            <a:xfrm>
              <a:off x="4731898" y="3920321"/>
              <a:ext cx="2843829" cy="369332"/>
            </a:xfrm>
            <a:prstGeom prst="rect">
              <a:avLst/>
            </a:prstGeom>
          </p:spPr>
          <p:txBody>
            <a:bodyPr anchor="ctr">
              <a:noAutofit/>
            </a:bodyPr>
            <a:lstStyle/>
            <a:p>
              <a:pPr algn="ctr"/>
              <a:r>
                <a:rPr lang="en-US" sz="10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xmlns="" id="{E0C1EFAD-9DD6-4C1B-85E1-14E432E56715}"/>
                </a:ext>
              </a:extLst>
            </p:cNvPr>
            <p:cNvSpPr/>
            <p:nvPr/>
          </p:nvSpPr>
          <p:spPr>
            <a:xfrm>
              <a:off x="4704001" y="4600584"/>
              <a:ext cx="2843829" cy="369332"/>
            </a:xfrm>
            <a:prstGeom prst="rect">
              <a:avLst/>
            </a:prstGeom>
          </p:spPr>
          <p:txBody>
            <a:bodyPr anchor="ctr">
              <a:noAutofit/>
            </a:bodyPr>
            <a:lstStyle/>
            <a:p>
              <a:pPr algn="ctr"/>
              <a:r>
                <a:rPr lang="en-US" sz="10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131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18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0">
      <a:dk1>
        <a:sysClr val="windowText" lastClr="000000"/>
      </a:dk1>
      <a:lt1>
        <a:sysClr val="window" lastClr="FFFFFF"/>
      </a:lt1>
      <a:dk2>
        <a:srgbClr val="20659E"/>
      </a:dk2>
      <a:lt2>
        <a:srgbClr val="EEECE1"/>
      </a:lt2>
      <a:accent1>
        <a:srgbClr val="20659E"/>
      </a:accent1>
      <a:accent2>
        <a:srgbClr val="FFFFFF"/>
      </a:accent2>
      <a:accent3>
        <a:srgbClr val="2DBCCA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537</Words>
  <Application>Microsoft Office PowerPoint</Application>
  <PresentationFormat>Widescreen</PresentationFormat>
  <Paragraphs>72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91</cp:revision>
  <dcterms:created xsi:type="dcterms:W3CDTF">2015-06-21T19:15:53Z</dcterms:created>
  <dcterms:modified xsi:type="dcterms:W3CDTF">2019-10-11T20:32:10Z</dcterms:modified>
</cp:coreProperties>
</file>