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80" r:id="rId5"/>
    <p:sldId id="279" r:id="rId6"/>
    <p:sldId id="281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2047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685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800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924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17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833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52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2787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0524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545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051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721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09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0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3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5DEBC680-926A-410E-A09D-CACBD9E76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2469" y="4432777"/>
            <a:ext cx="1689475" cy="16806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957BD265-4A5E-4E33-B071-ED27116C3189}"/>
              </a:ext>
            </a:extLst>
          </p:cNvPr>
          <p:cNvSpPr>
            <a:spLocks/>
          </p:cNvSpPr>
          <p:nvPr/>
        </p:nvSpPr>
        <p:spPr bwMode="auto">
          <a:xfrm>
            <a:off x="3315457" y="991702"/>
            <a:ext cx="1043499" cy="4502322"/>
          </a:xfrm>
          <a:custGeom>
            <a:avLst/>
            <a:gdLst>
              <a:gd name="T0" fmla="*/ 272 w 272"/>
              <a:gd name="T1" fmla="*/ 1016 h 1152"/>
              <a:gd name="T2" fmla="*/ 136 w 272"/>
              <a:gd name="T3" fmla="*/ 1152 h 1152"/>
              <a:gd name="T4" fmla="*/ 136 w 272"/>
              <a:gd name="T5" fmla="*/ 1152 h 1152"/>
              <a:gd name="T6" fmla="*/ 0 w 272"/>
              <a:gd name="T7" fmla="*/ 1016 h 1152"/>
              <a:gd name="T8" fmla="*/ 0 w 272"/>
              <a:gd name="T9" fmla="*/ 136 h 1152"/>
              <a:gd name="T10" fmla="*/ 136 w 272"/>
              <a:gd name="T11" fmla="*/ 0 h 1152"/>
              <a:gd name="T12" fmla="*/ 136 w 272"/>
              <a:gd name="T13" fmla="*/ 0 h 1152"/>
              <a:gd name="T14" fmla="*/ 272 w 272"/>
              <a:gd name="T15" fmla="*/ 136 h 1152"/>
              <a:gd name="T16" fmla="*/ 272 w 272"/>
              <a:gd name="T17" fmla="*/ 1016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1152">
                <a:moveTo>
                  <a:pt x="272" y="1016"/>
                </a:moveTo>
                <a:cubicBezTo>
                  <a:pt x="272" y="1091"/>
                  <a:pt x="211" y="1152"/>
                  <a:pt x="136" y="1152"/>
                </a:cubicBezTo>
                <a:cubicBezTo>
                  <a:pt x="136" y="1152"/>
                  <a:pt x="136" y="1152"/>
                  <a:pt x="136" y="1152"/>
                </a:cubicBezTo>
                <a:cubicBezTo>
                  <a:pt x="61" y="1152"/>
                  <a:pt x="0" y="1091"/>
                  <a:pt x="0" y="10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lnTo>
                  <a:pt x="272" y="10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451E190-D7D9-48C9-912E-373D2F8D2385}"/>
              </a:ext>
            </a:extLst>
          </p:cNvPr>
          <p:cNvCxnSpPr/>
          <p:nvPr/>
        </p:nvCxnSpPr>
        <p:spPr>
          <a:xfrm flipH="1">
            <a:off x="3118259" y="4405088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E20AD9-0BDE-4E3B-A613-9614D6BF8451}"/>
              </a:ext>
            </a:extLst>
          </p:cNvPr>
          <p:cNvCxnSpPr/>
          <p:nvPr/>
        </p:nvCxnSpPr>
        <p:spPr>
          <a:xfrm flipH="1">
            <a:off x="3118259" y="4027806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E85FA07-A21F-49EA-971A-C442792960A4}"/>
              </a:ext>
            </a:extLst>
          </p:cNvPr>
          <p:cNvCxnSpPr/>
          <p:nvPr/>
        </p:nvCxnSpPr>
        <p:spPr>
          <a:xfrm flipH="1">
            <a:off x="3118259" y="3650525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7451E1-81EB-44E3-BCF9-7CBDEA6189EE}"/>
              </a:ext>
            </a:extLst>
          </p:cNvPr>
          <p:cNvCxnSpPr/>
          <p:nvPr/>
        </p:nvCxnSpPr>
        <p:spPr>
          <a:xfrm flipH="1">
            <a:off x="3118259" y="327324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0ED5FF3-49A1-429C-A3BB-BE206508D4DC}"/>
              </a:ext>
            </a:extLst>
          </p:cNvPr>
          <p:cNvCxnSpPr/>
          <p:nvPr/>
        </p:nvCxnSpPr>
        <p:spPr>
          <a:xfrm flipH="1">
            <a:off x="3118259" y="2895961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F369EA2-09CC-4B96-B2B4-A422A2CA5312}"/>
              </a:ext>
            </a:extLst>
          </p:cNvPr>
          <p:cNvCxnSpPr/>
          <p:nvPr/>
        </p:nvCxnSpPr>
        <p:spPr>
          <a:xfrm flipH="1">
            <a:off x="3118259" y="2518677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4CF88AB-A19D-432C-BF62-70B09636168F}"/>
              </a:ext>
            </a:extLst>
          </p:cNvPr>
          <p:cNvCxnSpPr/>
          <p:nvPr/>
        </p:nvCxnSpPr>
        <p:spPr>
          <a:xfrm flipH="1">
            <a:off x="3118259" y="2141394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C698AE8-5B79-4E4D-90B8-FEE1A6865E9F}"/>
              </a:ext>
            </a:extLst>
          </p:cNvPr>
          <p:cNvCxnSpPr/>
          <p:nvPr/>
        </p:nvCxnSpPr>
        <p:spPr>
          <a:xfrm flipH="1">
            <a:off x="3118259" y="176411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12EB28A-EEB8-4277-81EC-DAAC941282AD}"/>
              </a:ext>
            </a:extLst>
          </p:cNvPr>
          <p:cNvCxnSpPr/>
          <p:nvPr/>
        </p:nvCxnSpPr>
        <p:spPr>
          <a:xfrm flipH="1">
            <a:off x="2975514" y="4216448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E6B6237-D817-41F5-8598-069744E4EB3A}"/>
              </a:ext>
            </a:extLst>
          </p:cNvPr>
          <p:cNvCxnSpPr/>
          <p:nvPr/>
        </p:nvCxnSpPr>
        <p:spPr>
          <a:xfrm flipH="1">
            <a:off x="2975514" y="3461882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A71A605-BDFE-43FA-99AB-C29E2FEA359E}"/>
              </a:ext>
            </a:extLst>
          </p:cNvPr>
          <p:cNvCxnSpPr/>
          <p:nvPr/>
        </p:nvCxnSpPr>
        <p:spPr>
          <a:xfrm flipH="1">
            <a:off x="2975514" y="2707316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66AD5D8-1501-4FCD-A55F-40ACC96AB1A3}"/>
              </a:ext>
            </a:extLst>
          </p:cNvPr>
          <p:cNvCxnSpPr/>
          <p:nvPr/>
        </p:nvCxnSpPr>
        <p:spPr>
          <a:xfrm flipH="1">
            <a:off x="2975513" y="1952754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E547B4-98CC-428C-81EE-C8F7F94F6C0A}"/>
              </a:ext>
            </a:extLst>
          </p:cNvPr>
          <p:cNvCxnSpPr/>
          <p:nvPr/>
        </p:nvCxnSpPr>
        <p:spPr>
          <a:xfrm flipH="1">
            <a:off x="2975507" y="4593726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8B9D7B1-819F-45FA-A3AB-97C60ECF3C03}"/>
              </a:ext>
            </a:extLst>
          </p:cNvPr>
          <p:cNvCxnSpPr/>
          <p:nvPr/>
        </p:nvCxnSpPr>
        <p:spPr>
          <a:xfrm flipH="1">
            <a:off x="2975507" y="3839166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B54611-15F1-4FBD-B622-234F2817B0AB}"/>
              </a:ext>
            </a:extLst>
          </p:cNvPr>
          <p:cNvCxnSpPr/>
          <p:nvPr/>
        </p:nvCxnSpPr>
        <p:spPr>
          <a:xfrm flipH="1">
            <a:off x="2975507" y="3084600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71C02F1-BFE6-4E2C-AF8A-304BDE0125C6}"/>
              </a:ext>
            </a:extLst>
          </p:cNvPr>
          <p:cNvCxnSpPr/>
          <p:nvPr/>
        </p:nvCxnSpPr>
        <p:spPr>
          <a:xfrm flipH="1">
            <a:off x="2975506" y="2330037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0430BFC-38AA-4159-A963-C1570428FF4A}"/>
              </a:ext>
            </a:extLst>
          </p:cNvPr>
          <p:cNvCxnSpPr/>
          <p:nvPr/>
        </p:nvCxnSpPr>
        <p:spPr>
          <a:xfrm flipH="1">
            <a:off x="2975504" y="1575470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0AD3566B-B7C0-447C-BDB6-334C7D88875A}"/>
              </a:ext>
            </a:extLst>
          </p:cNvPr>
          <p:cNvSpPr txBox="1"/>
          <p:nvPr/>
        </p:nvSpPr>
        <p:spPr>
          <a:xfrm>
            <a:off x="2599692" y="4486002"/>
            <a:ext cx="283732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-2	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B99489A-61E8-4B56-A107-EB3642072C32}"/>
              </a:ext>
            </a:extLst>
          </p:cNvPr>
          <p:cNvSpPr txBox="1"/>
          <p:nvPr/>
        </p:nvSpPr>
        <p:spPr>
          <a:xfrm>
            <a:off x="2787243" y="4108725"/>
            <a:ext cx="9618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91C7F73-CDC5-40DF-82E1-45182840EAA0}"/>
              </a:ext>
            </a:extLst>
          </p:cNvPr>
          <p:cNvSpPr txBox="1"/>
          <p:nvPr/>
        </p:nvSpPr>
        <p:spPr>
          <a:xfrm>
            <a:off x="2691063" y="3728607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24CA13E-D041-4C8A-A8C6-C047B265378A}"/>
              </a:ext>
            </a:extLst>
          </p:cNvPr>
          <p:cNvSpPr txBox="1"/>
          <p:nvPr/>
        </p:nvSpPr>
        <p:spPr>
          <a:xfrm>
            <a:off x="2691063" y="3335605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35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F0A655D-3189-49BA-AEF1-F92A8E69D3C9}"/>
              </a:ext>
            </a:extLst>
          </p:cNvPr>
          <p:cNvSpPr txBox="1"/>
          <p:nvPr/>
        </p:nvSpPr>
        <p:spPr>
          <a:xfrm>
            <a:off x="2691063" y="2968374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113B4BC-EC4B-45BC-8132-061C6DD7481B}"/>
              </a:ext>
            </a:extLst>
          </p:cNvPr>
          <p:cNvSpPr txBox="1"/>
          <p:nvPr/>
        </p:nvSpPr>
        <p:spPr>
          <a:xfrm>
            <a:off x="2691063" y="2588255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70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26D4A9-EC07-4CF5-B702-DF9FD59426AC}"/>
              </a:ext>
            </a:extLst>
          </p:cNvPr>
          <p:cNvSpPr txBox="1"/>
          <p:nvPr/>
        </p:nvSpPr>
        <p:spPr>
          <a:xfrm>
            <a:off x="2691063" y="2208136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089F5BE-E39D-4A51-9922-E42F69BFA82E}"/>
              </a:ext>
            </a:extLst>
          </p:cNvPr>
          <p:cNvSpPr txBox="1"/>
          <p:nvPr/>
        </p:nvSpPr>
        <p:spPr>
          <a:xfrm>
            <a:off x="2594881" y="1860233"/>
            <a:ext cx="28854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105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3D100A1-4E40-4D2C-8885-0E3A85B4A9AF}"/>
              </a:ext>
            </a:extLst>
          </p:cNvPr>
          <p:cNvSpPr txBox="1"/>
          <p:nvPr/>
        </p:nvSpPr>
        <p:spPr>
          <a:xfrm>
            <a:off x="2594885" y="1460784"/>
            <a:ext cx="28854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125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0D850988-B692-4BCF-A4F8-F5983A5796D1}"/>
              </a:ext>
            </a:extLst>
          </p:cNvPr>
          <p:cNvSpPr>
            <a:spLocks/>
          </p:cNvSpPr>
          <p:nvPr/>
        </p:nvSpPr>
        <p:spPr bwMode="auto">
          <a:xfrm>
            <a:off x="3057702" y="1589311"/>
            <a:ext cx="1059471" cy="4413576"/>
          </a:xfrm>
          <a:custGeom>
            <a:avLst/>
            <a:gdLst>
              <a:gd name="connsiteX0" fmla="*/ 498747 w 995826"/>
              <a:gd name="connsiteY0" fmla="*/ 0 h 4148440"/>
              <a:gd name="connsiteX1" fmla="*/ 728938 w 995826"/>
              <a:gd name="connsiteY1" fmla="*/ 229714 h 4148440"/>
              <a:gd name="connsiteX2" fmla="*/ 728938 w 995826"/>
              <a:gd name="connsiteY2" fmla="*/ 3216648 h 4148440"/>
              <a:gd name="connsiteX3" fmla="*/ 776301 w 995826"/>
              <a:gd name="connsiteY3" fmla="*/ 3242227 h 4148440"/>
              <a:gd name="connsiteX4" fmla="*/ 995826 w 995826"/>
              <a:gd name="connsiteY4" fmla="*/ 3653029 h 4148440"/>
              <a:gd name="connsiteX5" fmla="*/ 497913 w 995826"/>
              <a:gd name="connsiteY5" fmla="*/ 4148440 h 4148440"/>
              <a:gd name="connsiteX6" fmla="*/ 0 w 995826"/>
              <a:gd name="connsiteY6" fmla="*/ 3653029 h 4148440"/>
              <a:gd name="connsiteX7" fmla="*/ 219525 w 995826"/>
              <a:gd name="connsiteY7" fmla="*/ 3242227 h 4148440"/>
              <a:gd name="connsiteX8" fmla="*/ 268556 w 995826"/>
              <a:gd name="connsiteY8" fmla="*/ 3215747 h 4148440"/>
              <a:gd name="connsiteX9" fmla="*/ 268556 w 995826"/>
              <a:gd name="connsiteY9" fmla="*/ 3163534 h 4148440"/>
              <a:gd name="connsiteX10" fmla="*/ 268556 w 995826"/>
              <a:gd name="connsiteY10" fmla="*/ 229714 h 4148440"/>
              <a:gd name="connsiteX11" fmla="*/ 498747 w 995826"/>
              <a:gd name="connsiteY11" fmla="*/ 0 h 414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5826" h="4148440">
                <a:moveTo>
                  <a:pt x="498747" y="0"/>
                </a:moveTo>
                <a:cubicBezTo>
                  <a:pt x="624633" y="0"/>
                  <a:pt x="728938" y="104089"/>
                  <a:pt x="728938" y="229714"/>
                </a:cubicBezTo>
                <a:lnTo>
                  <a:pt x="728938" y="3216648"/>
                </a:lnTo>
                <a:lnTo>
                  <a:pt x="776301" y="3242227"/>
                </a:lnTo>
                <a:cubicBezTo>
                  <a:pt x="908747" y="3331256"/>
                  <a:pt x="995826" y="3482024"/>
                  <a:pt x="995826" y="3653029"/>
                </a:cubicBezTo>
                <a:cubicBezTo>
                  <a:pt x="995826" y="3926637"/>
                  <a:pt x="772903" y="4148440"/>
                  <a:pt x="497913" y="4148440"/>
                </a:cubicBezTo>
                <a:cubicBezTo>
                  <a:pt x="222923" y="4148440"/>
                  <a:pt x="0" y="3926637"/>
                  <a:pt x="0" y="3653029"/>
                </a:cubicBezTo>
                <a:cubicBezTo>
                  <a:pt x="0" y="3482024"/>
                  <a:pt x="87079" y="3331256"/>
                  <a:pt x="219525" y="3242227"/>
                </a:cubicBezTo>
                <a:lnTo>
                  <a:pt x="268556" y="3215747"/>
                </a:lnTo>
                <a:lnTo>
                  <a:pt x="268556" y="3163534"/>
                </a:lnTo>
                <a:cubicBezTo>
                  <a:pt x="268556" y="229714"/>
                  <a:pt x="268556" y="229714"/>
                  <a:pt x="268556" y="229714"/>
                </a:cubicBezTo>
                <a:cubicBezTo>
                  <a:pt x="268556" y="104089"/>
                  <a:pt x="372861" y="0"/>
                  <a:pt x="498747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0909EF-9BA1-4025-9794-6D416982A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6584" y="4745117"/>
            <a:ext cx="1059471" cy="10541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9A2ECC7-B0BC-4244-9E6A-7123F724C82F}"/>
              </a:ext>
            </a:extLst>
          </p:cNvPr>
          <p:cNvSpPr>
            <a:spLocks/>
          </p:cNvSpPr>
          <p:nvPr/>
        </p:nvSpPr>
        <p:spPr bwMode="auto">
          <a:xfrm>
            <a:off x="3592304" y="1385688"/>
            <a:ext cx="489806" cy="4276926"/>
          </a:xfrm>
          <a:custGeom>
            <a:avLst/>
            <a:gdLst>
              <a:gd name="T0" fmla="*/ 128 w 128"/>
              <a:gd name="T1" fmla="*/ 1056 h 1120"/>
              <a:gd name="T2" fmla="*/ 64 w 128"/>
              <a:gd name="T3" fmla="*/ 1120 h 1120"/>
              <a:gd name="T4" fmla="*/ 64 w 128"/>
              <a:gd name="T5" fmla="*/ 1120 h 1120"/>
              <a:gd name="T6" fmla="*/ 0 w 128"/>
              <a:gd name="T7" fmla="*/ 1056 h 1120"/>
              <a:gd name="T8" fmla="*/ 0 w 128"/>
              <a:gd name="T9" fmla="*/ 64 h 1120"/>
              <a:gd name="T10" fmla="*/ 64 w 128"/>
              <a:gd name="T11" fmla="*/ 0 h 1120"/>
              <a:gd name="T12" fmla="*/ 64 w 128"/>
              <a:gd name="T13" fmla="*/ 0 h 1120"/>
              <a:gd name="T14" fmla="*/ 128 w 128"/>
              <a:gd name="T15" fmla="*/ 64 h 1120"/>
              <a:gd name="T16" fmla="*/ 128 w 128"/>
              <a:gd name="T17" fmla="*/ 105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120">
                <a:moveTo>
                  <a:pt x="128" y="1056"/>
                </a:moveTo>
                <a:cubicBezTo>
                  <a:pt x="128" y="1091"/>
                  <a:pt x="99" y="1120"/>
                  <a:pt x="64" y="1120"/>
                </a:cubicBezTo>
                <a:cubicBezTo>
                  <a:pt x="64" y="1120"/>
                  <a:pt x="64" y="1120"/>
                  <a:pt x="64" y="1120"/>
                </a:cubicBezTo>
                <a:cubicBezTo>
                  <a:pt x="29" y="1120"/>
                  <a:pt x="0" y="1091"/>
                  <a:pt x="0" y="10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128" y="1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429E446-BB86-41C9-9F38-B8638464CE22}"/>
              </a:ext>
            </a:extLst>
          </p:cNvPr>
          <p:cNvSpPr>
            <a:spLocks/>
          </p:cNvSpPr>
          <p:nvPr/>
        </p:nvSpPr>
        <p:spPr bwMode="auto">
          <a:xfrm>
            <a:off x="3721854" y="1541857"/>
            <a:ext cx="230705" cy="3826164"/>
          </a:xfrm>
          <a:custGeom>
            <a:avLst/>
            <a:gdLst>
              <a:gd name="T0" fmla="*/ 60 w 60"/>
              <a:gd name="T1" fmla="*/ 972 h 1002"/>
              <a:gd name="T2" fmla="*/ 30 w 60"/>
              <a:gd name="T3" fmla="*/ 1002 h 1002"/>
              <a:gd name="T4" fmla="*/ 30 w 60"/>
              <a:gd name="T5" fmla="*/ 1002 h 1002"/>
              <a:gd name="T6" fmla="*/ 0 w 60"/>
              <a:gd name="T7" fmla="*/ 972 h 1002"/>
              <a:gd name="T8" fmla="*/ 0 w 60"/>
              <a:gd name="T9" fmla="*/ 30 h 1002"/>
              <a:gd name="T10" fmla="*/ 30 w 60"/>
              <a:gd name="T11" fmla="*/ 0 h 1002"/>
              <a:gd name="T12" fmla="*/ 30 w 60"/>
              <a:gd name="T13" fmla="*/ 0 h 1002"/>
              <a:gd name="T14" fmla="*/ 60 w 60"/>
              <a:gd name="T15" fmla="*/ 30 h 1002"/>
              <a:gd name="T16" fmla="*/ 60 w 60"/>
              <a:gd name="T17" fmla="*/ 9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002">
                <a:moveTo>
                  <a:pt x="60" y="972"/>
                </a:moveTo>
                <a:cubicBezTo>
                  <a:pt x="60" y="989"/>
                  <a:pt x="47" y="1002"/>
                  <a:pt x="30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13" y="1002"/>
                  <a:pt x="0" y="989"/>
                  <a:pt x="0" y="97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lnTo>
                  <a:pt x="60" y="972"/>
                </a:lnTo>
                <a:close/>
              </a:path>
            </a:pathLst>
          </a:custGeom>
          <a:gradFill>
            <a:gsLst>
              <a:gs pos="19000">
                <a:schemeClr val="accent3"/>
              </a:gs>
              <a:gs pos="18000">
                <a:schemeClr val="bg1">
                  <a:lumMod val="95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1DD0D9-86E3-4DC0-AB56-E91F6C173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6951" y="4913708"/>
            <a:ext cx="720511" cy="7187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BEA7587-2B58-4BDB-9417-C44A1B40E0CF}"/>
              </a:ext>
            </a:extLst>
          </p:cNvPr>
          <p:cNvSpPr>
            <a:spLocks/>
          </p:cNvSpPr>
          <p:nvPr/>
        </p:nvSpPr>
        <p:spPr bwMode="auto">
          <a:xfrm>
            <a:off x="3583431" y="5020188"/>
            <a:ext cx="253777" cy="252001"/>
          </a:xfrm>
          <a:custGeom>
            <a:avLst/>
            <a:gdLst>
              <a:gd name="T0" fmla="*/ 0 w 66"/>
              <a:gd name="T1" fmla="*/ 66 h 66"/>
              <a:gd name="T2" fmla="*/ 66 w 66"/>
              <a:gd name="T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" h="66">
                <a:moveTo>
                  <a:pt x="0" y="66"/>
                </a:moveTo>
                <a:cubicBezTo>
                  <a:pt x="0" y="30"/>
                  <a:pt x="30" y="0"/>
                  <a:pt x="66" y="0"/>
                </a:cubicBezTo>
              </a:path>
            </a:pathLst>
          </a:cu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E8BC657E-2FF7-4AF5-B65A-8E90B6FD0E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1713" y="1698028"/>
            <a:ext cx="0" cy="3215681"/>
          </a:xfrm>
          <a:prstGeom prst="line">
            <a:avLst/>
          </a:pr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8" name="Freeform 16">
            <a:extLst>
              <a:ext uri="{FF2B5EF4-FFF2-40B4-BE49-F238E27FC236}">
                <a16:creationId xmlns:a16="http://schemas.microsoft.com/office/drawing/2014/main" id="{3579ADE6-78C0-43F3-BA35-A5F193158F4B}"/>
              </a:ext>
            </a:extLst>
          </p:cNvPr>
          <p:cNvSpPr>
            <a:spLocks noEditPoints="1"/>
          </p:cNvSpPr>
          <p:nvPr/>
        </p:nvSpPr>
        <p:spPr bwMode="auto">
          <a:xfrm>
            <a:off x="3647556" y="5083284"/>
            <a:ext cx="379303" cy="379585"/>
          </a:xfrm>
          <a:custGeom>
            <a:avLst/>
            <a:gdLst>
              <a:gd name="T0" fmla="*/ 198 w 1984"/>
              <a:gd name="T1" fmla="*/ 893 h 1984"/>
              <a:gd name="T2" fmla="*/ 0 w 1984"/>
              <a:gd name="T3" fmla="*/ 992 h 1984"/>
              <a:gd name="T4" fmla="*/ 198 w 1984"/>
              <a:gd name="T5" fmla="*/ 1091 h 1984"/>
              <a:gd name="T6" fmla="*/ 361 w 1984"/>
              <a:gd name="T7" fmla="*/ 1488 h 1984"/>
              <a:gd name="T8" fmla="*/ 291 w 1984"/>
              <a:gd name="T9" fmla="*/ 1698 h 1984"/>
              <a:gd name="T10" fmla="*/ 501 w 1984"/>
              <a:gd name="T11" fmla="*/ 1628 h 1984"/>
              <a:gd name="T12" fmla="*/ 361 w 1984"/>
              <a:gd name="T13" fmla="*/ 1488 h 1984"/>
              <a:gd name="T14" fmla="*/ 1091 w 1984"/>
              <a:gd name="T15" fmla="*/ 198 h 1984"/>
              <a:gd name="T16" fmla="*/ 992 w 1984"/>
              <a:gd name="T17" fmla="*/ 0 h 1984"/>
              <a:gd name="T18" fmla="*/ 893 w 1984"/>
              <a:gd name="T19" fmla="*/ 198 h 1984"/>
              <a:gd name="T20" fmla="*/ 1554 w 1984"/>
              <a:gd name="T21" fmla="*/ 530 h 1984"/>
              <a:gd name="T22" fmla="*/ 1693 w 1984"/>
              <a:gd name="T23" fmla="*/ 430 h 1984"/>
              <a:gd name="T24" fmla="*/ 1564 w 1984"/>
              <a:gd name="T25" fmla="*/ 280 h 1984"/>
              <a:gd name="T26" fmla="*/ 1488 w 1984"/>
              <a:gd name="T27" fmla="*/ 361 h 1984"/>
              <a:gd name="T28" fmla="*/ 1554 w 1984"/>
              <a:gd name="T29" fmla="*/ 530 h 1984"/>
              <a:gd name="T30" fmla="*/ 432 w 1984"/>
              <a:gd name="T31" fmla="*/ 530 h 1984"/>
              <a:gd name="T32" fmla="*/ 503 w 1984"/>
              <a:gd name="T33" fmla="*/ 361 h 1984"/>
              <a:gd name="T34" fmla="*/ 292 w 1984"/>
              <a:gd name="T35" fmla="*/ 290 h 1984"/>
              <a:gd name="T36" fmla="*/ 363 w 1984"/>
              <a:gd name="T37" fmla="*/ 501 h 1984"/>
              <a:gd name="T38" fmla="*/ 1786 w 1984"/>
              <a:gd name="T39" fmla="*/ 893 h 1984"/>
              <a:gd name="T40" fmla="*/ 1786 w 1984"/>
              <a:gd name="T41" fmla="*/ 1091 h 1984"/>
              <a:gd name="T42" fmla="*/ 1984 w 1984"/>
              <a:gd name="T43" fmla="*/ 992 h 1984"/>
              <a:gd name="T44" fmla="*/ 1623 w 1984"/>
              <a:gd name="T45" fmla="*/ 1488 h 1984"/>
              <a:gd name="T46" fmla="*/ 1488 w 1984"/>
              <a:gd name="T47" fmla="*/ 1623 h 1984"/>
              <a:gd name="T48" fmla="*/ 1698 w 1984"/>
              <a:gd name="T49" fmla="*/ 1693 h 1984"/>
              <a:gd name="T50" fmla="*/ 1623 w 1984"/>
              <a:gd name="T51" fmla="*/ 1488 h 1984"/>
              <a:gd name="T52" fmla="*/ 446 w 1984"/>
              <a:gd name="T53" fmla="*/ 992 h 1984"/>
              <a:gd name="T54" fmla="*/ 1538 w 1984"/>
              <a:gd name="T55" fmla="*/ 992 h 1984"/>
              <a:gd name="T56" fmla="*/ 992 w 1984"/>
              <a:gd name="T57" fmla="*/ 1339 h 1984"/>
              <a:gd name="T58" fmla="*/ 992 w 1984"/>
              <a:gd name="T59" fmla="*/ 645 h 1984"/>
              <a:gd name="T60" fmla="*/ 992 w 1984"/>
              <a:gd name="T61" fmla="*/ 1339 h 1984"/>
              <a:gd name="T62" fmla="*/ 893 w 1984"/>
              <a:gd name="T63" fmla="*/ 1786 h 1984"/>
              <a:gd name="T64" fmla="*/ 992 w 1984"/>
              <a:gd name="T65" fmla="*/ 1984 h 1984"/>
              <a:gd name="T66" fmla="*/ 1091 w 1984"/>
              <a:gd name="T67" fmla="*/ 178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4" h="1984">
                <a:moveTo>
                  <a:pt x="298" y="992"/>
                </a:moveTo>
                <a:cubicBezTo>
                  <a:pt x="298" y="937"/>
                  <a:pt x="253" y="893"/>
                  <a:pt x="198" y="893"/>
                </a:cubicBezTo>
                <a:cubicBezTo>
                  <a:pt x="99" y="893"/>
                  <a:pt x="99" y="893"/>
                  <a:pt x="99" y="893"/>
                </a:cubicBezTo>
                <a:cubicBezTo>
                  <a:pt x="44" y="893"/>
                  <a:pt x="0" y="937"/>
                  <a:pt x="0" y="992"/>
                </a:cubicBezTo>
                <a:cubicBezTo>
                  <a:pt x="0" y="1047"/>
                  <a:pt x="44" y="1091"/>
                  <a:pt x="99" y="1091"/>
                </a:cubicBezTo>
                <a:cubicBezTo>
                  <a:pt x="198" y="1091"/>
                  <a:pt x="198" y="1091"/>
                  <a:pt x="198" y="1091"/>
                </a:cubicBezTo>
                <a:cubicBezTo>
                  <a:pt x="253" y="1091"/>
                  <a:pt x="298" y="1047"/>
                  <a:pt x="298" y="992"/>
                </a:cubicBezTo>
                <a:close/>
                <a:moveTo>
                  <a:pt x="361" y="1488"/>
                </a:moveTo>
                <a:cubicBezTo>
                  <a:pt x="291" y="1559"/>
                  <a:pt x="291" y="1559"/>
                  <a:pt x="291" y="1559"/>
                </a:cubicBezTo>
                <a:cubicBezTo>
                  <a:pt x="252" y="1597"/>
                  <a:pt x="252" y="1660"/>
                  <a:pt x="291" y="1698"/>
                </a:cubicBezTo>
                <a:cubicBezTo>
                  <a:pt x="329" y="1737"/>
                  <a:pt x="392" y="1737"/>
                  <a:pt x="430" y="1698"/>
                </a:cubicBezTo>
                <a:cubicBezTo>
                  <a:pt x="501" y="1628"/>
                  <a:pt x="501" y="1628"/>
                  <a:pt x="501" y="1628"/>
                </a:cubicBezTo>
                <a:cubicBezTo>
                  <a:pt x="537" y="1586"/>
                  <a:pt x="532" y="1524"/>
                  <a:pt x="490" y="1488"/>
                </a:cubicBezTo>
                <a:cubicBezTo>
                  <a:pt x="453" y="1456"/>
                  <a:pt x="398" y="1456"/>
                  <a:pt x="361" y="1488"/>
                </a:cubicBezTo>
                <a:close/>
                <a:moveTo>
                  <a:pt x="992" y="298"/>
                </a:moveTo>
                <a:cubicBezTo>
                  <a:pt x="1047" y="298"/>
                  <a:pt x="1091" y="253"/>
                  <a:pt x="1091" y="198"/>
                </a:cubicBezTo>
                <a:cubicBezTo>
                  <a:pt x="1091" y="99"/>
                  <a:pt x="1091" y="99"/>
                  <a:pt x="1091" y="99"/>
                </a:cubicBezTo>
                <a:cubicBezTo>
                  <a:pt x="1091" y="44"/>
                  <a:pt x="1047" y="0"/>
                  <a:pt x="992" y="0"/>
                </a:cubicBezTo>
                <a:cubicBezTo>
                  <a:pt x="937" y="0"/>
                  <a:pt x="893" y="44"/>
                  <a:pt x="893" y="99"/>
                </a:cubicBezTo>
                <a:cubicBezTo>
                  <a:pt x="893" y="198"/>
                  <a:pt x="893" y="198"/>
                  <a:pt x="893" y="198"/>
                </a:cubicBezTo>
                <a:cubicBezTo>
                  <a:pt x="893" y="253"/>
                  <a:pt x="937" y="298"/>
                  <a:pt x="992" y="298"/>
                </a:cubicBezTo>
                <a:close/>
                <a:moveTo>
                  <a:pt x="1554" y="530"/>
                </a:moveTo>
                <a:cubicBezTo>
                  <a:pt x="1580" y="530"/>
                  <a:pt x="1605" y="519"/>
                  <a:pt x="1623" y="501"/>
                </a:cubicBezTo>
                <a:cubicBezTo>
                  <a:pt x="1693" y="430"/>
                  <a:pt x="1693" y="430"/>
                  <a:pt x="1693" y="430"/>
                </a:cubicBezTo>
                <a:cubicBezTo>
                  <a:pt x="1735" y="395"/>
                  <a:pt x="1740" y="332"/>
                  <a:pt x="1704" y="291"/>
                </a:cubicBezTo>
                <a:cubicBezTo>
                  <a:pt x="1669" y="249"/>
                  <a:pt x="1606" y="244"/>
                  <a:pt x="1564" y="280"/>
                </a:cubicBezTo>
                <a:cubicBezTo>
                  <a:pt x="1560" y="283"/>
                  <a:pt x="1557" y="287"/>
                  <a:pt x="1554" y="291"/>
                </a:cubicBezTo>
                <a:cubicBezTo>
                  <a:pt x="1488" y="361"/>
                  <a:pt x="1488" y="361"/>
                  <a:pt x="1488" y="361"/>
                </a:cubicBezTo>
                <a:cubicBezTo>
                  <a:pt x="1450" y="400"/>
                  <a:pt x="1450" y="462"/>
                  <a:pt x="1488" y="501"/>
                </a:cubicBezTo>
                <a:cubicBezTo>
                  <a:pt x="1506" y="518"/>
                  <a:pt x="1529" y="529"/>
                  <a:pt x="1554" y="530"/>
                </a:cubicBezTo>
                <a:close/>
                <a:moveTo>
                  <a:pt x="363" y="501"/>
                </a:moveTo>
                <a:cubicBezTo>
                  <a:pt x="381" y="519"/>
                  <a:pt x="406" y="530"/>
                  <a:pt x="432" y="530"/>
                </a:cubicBezTo>
                <a:cubicBezTo>
                  <a:pt x="459" y="530"/>
                  <a:pt x="484" y="519"/>
                  <a:pt x="503" y="501"/>
                </a:cubicBezTo>
                <a:cubicBezTo>
                  <a:pt x="541" y="462"/>
                  <a:pt x="541" y="400"/>
                  <a:pt x="503" y="361"/>
                </a:cubicBezTo>
                <a:cubicBezTo>
                  <a:pt x="432" y="291"/>
                  <a:pt x="432" y="291"/>
                  <a:pt x="432" y="291"/>
                </a:cubicBezTo>
                <a:cubicBezTo>
                  <a:pt x="394" y="251"/>
                  <a:pt x="331" y="251"/>
                  <a:pt x="292" y="290"/>
                </a:cubicBezTo>
                <a:cubicBezTo>
                  <a:pt x="252" y="328"/>
                  <a:pt x="252" y="391"/>
                  <a:pt x="291" y="430"/>
                </a:cubicBezTo>
                <a:lnTo>
                  <a:pt x="363" y="501"/>
                </a:lnTo>
                <a:close/>
                <a:moveTo>
                  <a:pt x="1885" y="893"/>
                </a:moveTo>
                <a:cubicBezTo>
                  <a:pt x="1786" y="893"/>
                  <a:pt x="1786" y="893"/>
                  <a:pt x="1786" y="893"/>
                </a:cubicBezTo>
                <a:cubicBezTo>
                  <a:pt x="1731" y="893"/>
                  <a:pt x="1686" y="937"/>
                  <a:pt x="1686" y="992"/>
                </a:cubicBezTo>
                <a:cubicBezTo>
                  <a:pt x="1686" y="1047"/>
                  <a:pt x="1731" y="1091"/>
                  <a:pt x="1786" y="1091"/>
                </a:cubicBezTo>
                <a:cubicBezTo>
                  <a:pt x="1885" y="1091"/>
                  <a:pt x="1885" y="1091"/>
                  <a:pt x="1885" y="1091"/>
                </a:cubicBezTo>
                <a:cubicBezTo>
                  <a:pt x="1940" y="1091"/>
                  <a:pt x="1984" y="1047"/>
                  <a:pt x="1984" y="992"/>
                </a:cubicBezTo>
                <a:cubicBezTo>
                  <a:pt x="1984" y="937"/>
                  <a:pt x="1940" y="893"/>
                  <a:pt x="1885" y="893"/>
                </a:cubicBezTo>
                <a:close/>
                <a:moveTo>
                  <a:pt x="1623" y="1488"/>
                </a:moveTo>
                <a:cubicBezTo>
                  <a:pt x="1575" y="1461"/>
                  <a:pt x="1515" y="1479"/>
                  <a:pt x="1488" y="1527"/>
                </a:cubicBezTo>
                <a:cubicBezTo>
                  <a:pt x="1471" y="1557"/>
                  <a:pt x="1471" y="1593"/>
                  <a:pt x="1488" y="1623"/>
                </a:cubicBezTo>
                <a:cubicBezTo>
                  <a:pt x="1559" y="1693"/>
                  <a:pt x="1559" y="1693"/>
                  <a:pt x="1559" y="1693"/>
                </a:cubicBezTo>
                <a:cubicBezTo>
                  <a:pt x="1597" y="1732"/>
                  <a:pt x="1660" y="1732"/>
                  <a:pt x="1698" y="1693"/>
                </a:cubicBezTo>
                <a:cubicBezTo>
                  <a:pt x="1737" y="1655"/>
                  <a:pt x="1737" y="1592"/>
                  <a:pt x="1698" y="1554"/>
                </a:cubicBezTo>
                <a:lnTo>
                  <a:pt x="1623" y="1488"/>
                </a:lnTo>
                <a:close/>
                <a:moveTo>
                  <a:pt x="992" y="446"/>
                </a:moveTo>
                <a:cubicBezTo>
                  <a:pt x="691" y="446"/>
                  <a:pt x="446" y="691"/>
                  <a:pt x="446" y="992"/>
                </a:cubicBezTo>
                <a:cubicBezTo>
                  <a:pt x="446" y="1293"/>
                  <a:pt x="691" y="1538"/>
                  <a:pt x="992" y="1538"/>
                </a:cubicBezTo>
                <a:cubicBezTo>
                  <a:pt x="1293" y="1538"/>
                  <a:pt x="1538" y="1293"/>
                  <a:pt x="1538" y="992"/>
                </a:cubicBezTo>
                <a:cubicBezTo>
                  <a:pt x="1537" y="691"/>
                  <a:pt x="1293" y="447"/>
                  <a:pt x="992" y="446"/>
                </a:cubicBezTo>
                <a:close/>
                <a:moveTo>
                  <a:pt x="992" y="1339"/>
                </a:moveTo>
                <a:cubicBezTo>
                  <a:pt x="800" y="1339"/>
                  <a:pt x="645" y="1184"/>
                  <a:pt x="645" y="992"/>
                </a:cubicBezTo>
                <a:cubicBezTo>
                  <a:pt x="645" y="800"/>
                  <a:pt x="800" y="645"/>
                  <a:pt x="992" y="645"/>
                </a:cubicBezTo>
                <a:cubicBezTo>
                  <a:pt x="1184" y="645"/>
                  <a:pt x="1339" y="800"/>
                  <a:pt x="1339" y="992"/>
                </a:cubicBezTo>
                <a:cubicBezTo>
                  <a:pt x="1339" y="1184"/>
                  <a:pt x="1184" y="1339"/>
                  <a:pt x="992" y="1339"/>
                </a:cubicBezTo>
                <a:close/>
                <a:moveTo>
                  <a:pt x="992" y="1686"/>
                </a:moveTo>
                <a:cubicBezTo>
                  <a:pt x="937" y="1686"/>
                  <a:pt x="893" y="1731"/>
                  <a:pt x="893" y="1786"/>
                </a:cubicBezTo>
                <a:cubicBezTo>
                  <a:pt x="893" y="1885"/>
                  <a:pt x="893" y="1885"/>
                  <a:pt x="893" y="1885"/>
                </a:cubicBezTo>
                <a:cubicBezTo>
                  <a:pt x="893" y="1940"/>
                  <a:pt x="937" y="1984"/>
                  <a:pt x="992" y="1984"/>
                </a:cubicBezTo>
                <a:cubicBezTo>
                  <a:pt x="1047" y="1984"/>
                  <a:pt x="1091" y="1940"/>
                  <a:pt x="1091" y="1885"/>
                </a:cubicBezTo>
                <a:cubicBezTo>
                  <a:pt x="1091" y="1786"/>
                  <a:pt x="1091" y="1786"/>
                  <a:pt x="1091" y="1786"/>
                </a:cubicBezTo>
                <a:cubicBezTo>
                  <a:pt x="1091" y="1731"/>
                  <a:pt x="1047" y="1686"/>
                  <a:pt x="992" y="168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49BE6A21-A3D1-411B-B78A-4EE4B60E24AA}"/>
              </a:ext>
            </a:extLst>
          </p:cNvPr>
          <p:cNvCxnSpPr/>
          <p:nvPr/>
        </p:nvCxnSpPr>
        <p:spPr>
          <a:xfrm>
            <a:off x="4479381" y="4405088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397811FC-6E2D-456B-BCE3-1BF6245770B6}"/>
              </a:ext>
            </a:extLst>
          </p:cNvPr>
          <p:cNvCxnSpPr/>
          <p:nvPr/>
        </p:nvCxnSpPr>
        <p:spPr>
          <a:xfrm>
            <a:off x="4479381" y="4027806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4C7A9F62-30C0-4A0A-8BFF-094AC0BC2537}"/>
              </a:ext>
            </a:extLst>
          </p:cNvPr>
          <p:cNvCxnSpPr/>
          <p:nvPr/>
        </p:nvCxnSpPr>
        <p:spPr>
          <a:xfrm>
            <a:off x="4479381" y="3650525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555D3B3A-2E24-42E8-9341-E11E5D964B75}"/>
              </a:ext>
            </a:extLst>
          </p:cNvPr>
          <p:cNvCxnSpPr/>
          <p:nvPr/>
        </p:nvCxnSpPr>
        <p:spPr>
          <a:xfrm>
            <a:off x="4479381" y="327324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9DB01BBA-82F1-4412-95E4-60AC8A424B60}"/>
              </a:ext>
            </a:extLst>
          </p:cNvPr>
          <p:cNvCxnSpPr/>
          <p:nvPr/>
        </p:nvCxnSpPr>
        <p:spPr>
          <a:xfrm>
            <a:off x="4479381" y="2895961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C6645B58-1008-43E4-943A-DEC60758CC72}"/>
              </a:ext>
            </a:extLst>
          </p:cNvPr>
          <p:cNvCxnSpPr/>
          <p:nvPr/>
        </p:nvCxnSpPr>
        <p:spPr>
          <a:xfrm>
            <a:off x="4479381" y="2518677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1B44867-D336-4A30-8C69-1DC67ECD16A3}"/>
              </a:ext>
            </a:extLst>
          </p:cNvPr>
          <p:cNvCxnSpPr/>
          <p:nvPr/>
        </p:nvCxnSpPr>
        <p:spPr>
          <a:xfrm>
            <a:off x="4479381" y="2141394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C993C6-5C8E-4940-923C-10F48F4B0C3A}"/>
              </a:ext>
            </a:extLst>
          </p:cNvPr>
          <p:cNvCxnSpPr/>
          <p:nvPr/>
        </p:nvCxnSpPr>
        <p:spPr>
          <a:xfrm>
            <a:off x="4479381" y="176411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B871DED8-1342-49EA-8853-A1B4B8F8A21A}"/>
              </a:ext>
            </a:extLst>
          </p:cNvPr>
          <p:cNvCxnSpPr/>
          <p:nvPr/>
        </p:nvCxnSpPr>
        <p:spPr>
          <a:xfrm>
            <a:off x="4479381" y="4216448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20160B33-511D-44DF-987A-F816CF50C4A2}"/>
              </a:ext>
            </a:extLst>
          </p:cNvPr>
          <p:cNvCxnSpPr/>
          <p:nvPr/>
        </p:nvCxnSpPr>
        <p:spPr>
          <a:xfrm>
            <a:off x="4479381" y="3461882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2CA189B5-D510-4C26-943E-71EF81E16D16}"/>
              </a:ext>
            </a:extLst>
          </p:cNvPr>
          <p:cNvCxnSpPr/>
          <p:nvPr/>
        </p:nvCxnSpPr>
        <p:spPr>
          <a:xfrm>
            <a:off x="4479381" y="2707316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AB6C73E-8D6A-44B0-A71D-2D3D3D8AE4F8}"/>
              </a:ext>
            </a:extLst>
          </p:cNvPr>
          <p:cNvCxnSpPr/>
          <p:nvPr/>
        </p:nvCxnSpPr>
        <p:spPr>
          <a:xfrm>
            <a:off x="4479381" y="1952754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1BDEE421-FFAD-48E5-8571-C240C22E8D2B}"/>
              </a:ext>
            </a:extLst>
          </p:cNvPr>
          <p:cNvCxnSpPr/>
          <p:nvPr/>
        </p:nvCxnSpPr>
        <p:spPr>
          <a:xfrm>
            <a:off x="4479384" y="4593726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8112EB1D-B735-49BA-B07B-8951C78FFA75}"/>
              </a:ext>
            </a:extLst>
          </p:cNvPr>
          <p:cNvCxnSpPr/>
          <p:nvPr/>
        </p:nvCxnSpPr>
        <p:spPr>
          <a:xfrm>
            <a:off x="4479384" y="3839166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9465990B-E850-4AA2-905C-8130616BCA06}"/>
              </a:ext>
            </a:extLst>
          </p:cNvPr>
          <p:cNvCxnSpPr/>
          <p:nvPr/>
        </p:nvCxnSpPr>
        <p:spPr>
          <a:xfrm>
            <a:off x="4479384" y="3084600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BC135C9B-66A0-4B47-8EB6-67EFC65EF59E}"/>
              </a:ext>
            </a:extLst>
          </p:cNvPr>
          <p:cNvCxnSpPr/>
          <p:nvPr/>
        </p:nvCxnSpPr>
        <p:spPr>
          <a:xfrm>
            <a:off x="4479384" y="2330037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7DEC1780-5523-4FEB-849E-D8BF6AC48967}"/>
              </a:ext>
            </a:extLst>
          </p:cNvPr>
          <p:cNvCxnSpPr/>
          <p:nvPr/>
        </p:nvCxnSpPr>
        <p:spPr>
          <a:xfrm>
            <a:off x="4479378" y="1575470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DBB87DEB-5111-4D2C-A7E2-32E66A7244EF}"/>
              </a:ext>
            </a:extLst>
          </p:cNvPr>
          <p:cNvSpPr txBox="1"/>
          <p:nvPr/>
        </p:nvSpPr>
        <p:spPr>
          <a:xfrm flipH="1">
            <a:off x="4849125" y="4486002"/>
            <a:ext cx="264495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-30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9E3C0C00-00DF-4D39-874C-6E182A446D08}"/>
              </a:ext>
            </a:extLst>
          </p:cNvPr>
          <p:cNvSpPr txBox="1"/>
          <p:nvPr/>
        </p:nvSpPr>
        <p:spPr>
          <a:xfrm flipH="1">
            <a:off x="4849123" y="4108725"/>
            <a:ext cx="264495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-20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DF59F74F-495E-4046-BB58-7BB537EF56BF}"/>
              </a:ext>
            </a:extLst>
          </p:cNvPr>
          <p:cNvSpPr txBox="1"/>
          <p:nvPr/>
        </p:nvSpPr>
        <p:spPr>
          <a:xfrm flipH="1">
            <a:off x="4849130" y="3728607"/>
            <a:ext cx="26449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-10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07D94E0-8E99-4EB4-9D7F-16E94DD186BB}"/>
              </a:ext>
            </a:extLst>
          </p:cNvPr>
          <p:cNvSpPr txBox="1"/>
          <p:nvPr/>
        </p:nvSpPr>
        <p:spPr>
          <a:xfrm flipH="1">
            <a:off x="4849130" y="3335605"/>
            <a:ext cx="9618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FEAA04A-063F-4A72-9724-4CDD4544B7B9}"/>
              </a:ext>
            </a:extLst>
          </p:cNvPr>
          <p:cNvSpPr txBox="1"/>
          <p:nvPr/>
        </p:nvSpPr>
        <p:spPr>
          <a:xfrm flipH="1">
            <a:off x="4849130" y="2968374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A912DCB-E17C-4DF2-9CDE-69A92E6AE753}"/>
              </a:ext>
            </a:extLst>
          </p:cNvPr>
          <p:cNvSpPr txBox="1"/>
          <p:nvPr/>
        </p:nvSpPr>
        <p:spPr>
          <a:xfrm flipH="1">
            <a:off x="4849130" y="2588255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C845158F-DB20-47D7-9FA1-27FEA0C6A5DF}"/>
              </a:ext>
            </a:extLst>
          </p:cNvPr>
          <p:cNvSpPr txBox="1"/>
          <p:nvPr/>
        </p:nvSpPr>
        <p:spPr>
          <a:xfrm flipH="1">
            <a:off x="4849124" y="2208136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31140C5-82D1-47E5-A6FF-C73B1E1F4B1D}"/>
              </a:ext>
            </a:extLst>
          </p:cNvPr>
          <p:cNvSpPr txBox="1"/>
          <p:nvPr/>
        </p:nvSpPr>
        <p:spPr>
          <a:xfrm flipH="1">
            <a:off x="4849126" y="1860233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D8E26C9A-A629-4962-9B01-4B7E0AD48634}"/>
              </a:ext>
            </a:extLst>
          </p:cNvPr>
          <p:cNvSpPr txBox="1"/>
          <p:nvPr/>
        </p:nvSpPr>
        <p:spPr>
          <a:xfrm flipH="1">
            <a:off x="4849142" y="1460784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A34A114C-2389-4F70-B328-FE65B7863D1E}"/>
              </a:ext>
            </a:extLst>
          </p:cNvPr>
          <p:cNvSpPr txBox="1"/>
          <p:nvPr/>
        </p:nvSpPr>
        <p:spPr>
          <a:xfrm>
            <a:off x="2690438" y="744622"/>
            <a:ext cx="461665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sz="4000" b="1" i="0" dirty="0">
                <a:solidFill>
                  <a:schemeClr val="bg1"/>
                </a:solidFill>
                <a:effectLst/>
              </a:rPr>
              <a:t>°</a:t>
            </a:r>
            <a:r>
              <a:rPr lang="en-IN" sz="4000" b="1" dirty="0">
                <a:solidFill>
                  <a:schemeClr val="bg1"/>
                </a:solidFill>
              </a:rPr>
              <a:t>F</a:t>
            </a:r>
            <a:endParaRPr lang="en-IN" sz="4000" b="1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EC739970-9111-4472-B691-56D34F3694A1}"/>
              </a:ext>
            </a:extLst>
          </p:cNvPr>
          <p:cNvSpPr txBox="1"/>
          <p:nvPr/>
        </p:nvSpPr>
        <p:spPr>
          <a:xfrm>
            <a:off x="4441180" y="744622"/>
            <a:ext cx="516167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4000" b="1" i="0" dirty="0">
                <a:solidFill>
                  <a:schemeClr val="bg1"/>
                </a:solidFill>
                <a:effectLst/>
              </a:rPr>
              <a:t>°C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32621F67-34A1-4285-8A34-04E66F8EB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9409" y="4432777"/>
            <a:ext cx="1689475" cy="16806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8" name="Freeform 6">
            <a:extLst>
              <a:ext uri="{FF2B5EF4-FFF2-40B4-BE49-F238E27FC236}">
                <a16:creationId xmlns:a16="http://schemas.microsoft.com/office/drawing/2014/main" id="{F1021FA6-7958-4642-B999-86286EA57169}"/>
              </a:ext>
            </a:extLst>
          </p:cNvPr>
          <p:cNvSpPr>
            <a:spLocks/>
          </p:cNvSpPr>
          <p:nvPr/>
        </p:nvSpPr>
        <p:spPr bwMode="auto">
          <a:xfrm>
            <a:off x="7802396" y="991702"/>
            <a:ext cx="1043499" cy="4502322"/>
          </a:xfrm>
          <a:custGeom>
            <a:avLst/>
            <a:gdLst>
              <a:gd name="T0" fmla="*/ 272 w 272"/>
              <a:gd name="T1" fmla="*/ 1016 h 1152"/>
              <a:gd name="T2" fmla="*/ 136 w 272"/>
              <a:gd name="T3" fmla="*/ 1152 h 1152"/>
              <a:gd name="T4" fmla="*/ 136 w 272"/>
              <a:gd name="T5" fmla="*/ 1152 h 1152"/>
              <a:gd name="T6" fmla="*/ 0 w 272"/>
              <a:gd name="T7" fmla="*/ 1016 h 1152"/>
              <a:gd name="T8" fmla="*/ 0 w 272"/>
              <a:gd name="T9" fmla="*/ 136 h 1152"/>
              <a:gd name="T10" fmla="*/ 136 w 272"/>
              <a:gd name="T11" fmla="*/ 0 h 1152"/>
              <a:gd name="T12" fmla="*/ 136 w 272"/>
              <a:gd name="T13" fmla="*/ 0 h 1152"/>
              <a:gd name="T14" fmla="*/ 272 w 272"/>
              <a:gd name="T15" fmla="*/ 136 h 1152"/>
              <a:gd name="T16" fmla="*/ 272 w 272"/>
              <a:gd name="T17" fmla="*/ 1016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1152">
                <a:moveTo>
                  <a:pt x="272" y="1016"/>
                </a:moveTo>
                <a:cubicBezTo>
                  <a:pt x="272" y="1091"/>
                  <a:pt x="211" y="1152"/>
                  <a:pt x="136" y="1152"/>
                </a:cubicBezTo>
                <a:cubicBezTo>
                  <a:pt x="136" y="1152"/>
                  <a:pt x="136" y="1152"/>
                  <a:pt x="136" y="1152"/>
                </a:cubicBezTo>
                <a:cubicBezTo>
                  <a:pt x="61" y="1152"/>
                  <a:pt x="0" y="1091"/>
                  <a:pt x="0" y="10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lnTo>
                  <a:pt x="272" y="10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7525AE4B-5A85-4650-B856-49D8E0ABF59D}"/>
              </a:ext>
            </a:extLst>
          </p:cNvPr>
          <p:cNvCxnSpPr/>
          <p:nvPr/>
        </p:nvCxnSpPr>
        <p:spPr>
          <a:xfrm>
            <a:off x="8959699" y="4405088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7B3291B7-9364-49EC-B7D5-FA642CAC5099}"/>
              </a:ext>
            </a:extLst>
          </p:cNvPr>
          <p:cNvCxnSpPr/>
          <p:nvPr/>
        </p:nvCxnSpPr>
        <p:spPr>
          <a:xfrm>
            <a:off x="8959699" y="4027806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238FE4A-AC36-48E1-820B-1CBC64F2E3F2}"/>
              </a:ext>
            </a:extLst>
          </p:cNvPr>
          <p:cNvCxnSpPr/>
          <p:nvPr/>
        </p:nvCxnSpPr>
        <p:spPr>
          <a:xfrm>
            <a:off x="8959699" y="3650525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5385F5F8-8633-499C-A9CC-D6C35BECD369}"/>
              </a:ext>
            </a:extLst>
          </p:cNvPr>
          <p:cNvCxnSpPr/>
          <p:nvPr/>
        </p:nvCxnSpPr>
        <p:spPr>
          <a:xfrm>
            <a:off x="8959699" y="327324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569CAE8-EBCE-459B-AB6C-25EE249F8D91}"/>
              </a:ext>
            </a:extLst>
          </p:cNvPr>
          <p:cNvCxnSpPr/>
          <p:nvPr/>
        </p:nvCxnSpPr>
        <p:spPr>
          <a:xfrm>
            <a:off x="8959699" y="2895961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2E94593-1690-4EAA-A1C9-900EFEB96151}"/>
              </a:ext>
            </a:extLst>
          </p:cNvPr>
          <p:cNvCxnSpPr/>
          <p:nvPr/>
        </p:nvCxnSpPr>
        <p:spPr>
          <a:xfrm>
            <a:off x="8959699" y="2518677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504C8A9-6443-4B36-A179-5F6DACE3F842}"/>
              </a:ext>
            </a:extLst>
          </p:cNvPr>
          <p:cNvCxnSpPr/>
          <p:nvPr/>
        </p:nvCxnSpPr>
        <p:spPr>
          <a:xfrm>
            <a:off x="8959699" y="2141394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CBE65928-D5A0-47F4-BD9B-091200C2F04C}"/>
              </a:ext>
            </a:extLst>
          </p:cNvPr>
          <p:cNvCxnSpPr/>
          <p:nvPr/>
        </p:nvCxnSpPr>
        <p:spPr>
          <a:xfrm>
            <a:off x="8959699" y="176411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6705C275-B666-4F78-8B4F-FD6D101F77AF}"/>
              </a:ext>
            </a:extLst>
          </p:cNvPr>
          <p:cNvCxnSpPr/>
          <p:nvPr/>
        </p:nvCxnSpPr>
        <p:spPr>
          <a:xfrm>
            <a:off x="8959699" y="4216448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4029552-D48D-486A-9008-995D52C2995B}"/>
              </a:ext>
            </a:extLst>
          </p:cNvPr>
          <p:cNvCxnSpPr/>
          <p:nvPr/>
        </p:nvCxnSpPr>
        <p:spPr>
          <a:xfrm>
            <a:off x="8959699" y="3461882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891FC51E-74C5-416D-A055-B077D25441D2}"/>
              </a:ext>
            </a:extLst>
          </p:cNvPr>
          <p:cNvCxnSpPr/>
          <p:nvPr/>
        </p:nvCxnSpPr>
        <p:spPr>
          <a:xfrm>
            <a:off x="8959699" y="2707316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E05E1E9-AF3C-4E48-95FF-8A9EADC5DA37}"/>
              </a:ext>
            </a:extLst>
          </p:cNvPr>
          <p:cNvCxnSpPr/>
          <p:nvPr/>
        </p:nvCxnSpPr>
        <p:spPr>
          <a:xfrm>
            <a:off x="8959699" y="1952754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911C964D-B694-4FA9-934C-F9F817EC744F}"/>
              </a:ext>
            </a:extLst>
          </p:cNvPr>
          <p:cNvCxnSpPr/>
          <p:nvPr/>
        </p:nvCxnSpPr>
        <p:spPr>
          <a:xfrm>
            <a:off x="8959702" y="4593726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DEFE5C62-FF18-4A10-9309-1B5296DA8217}"/>
              </a:ext>
            </a:extLst>
          </p:cNvPr>
          <p:cNvCxnSpPr/>
          <p:nvPr/>
        </p:nvCxnSpPr>
        <p:spPr>
          <a:xfrm>
            <a:off x="8959702" y="3839166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B493C58F-A590-4604-B725-89DAEC07FDDE}"/>
              </a:ext>
            </a:extLst>
          </p:cNvPr>
          <p:cNvCxnSpPr/>
          <p:nvPr/>
        </p:nvCxnSpPr>
        <p:spPr>
          <a:xfrm>
            <a:off x="8959702" y="3084600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9A304A67-60D7-468B-9848-7D0ED5C11ABC}"/>
              </a:ext>
            </a:extLst>
          </p:cNvPr>
          <p:cNvCxnSpPr/>
          <p:nvPr/>
        </p:nvCxnSpPr>
        <p:spPr>
          <a:xfrm>
            <a:off x="8959702" y="2330037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BEF10BD0-85FA-4FC3-98AA-BAE4A356DC0F}"/>
              </a:ext>
            </a:extLst>
          </p:cNvPr>
          <p:cNvCxnSpPr/>
          <p:nvPr/>
        </p:nvCxnSpPr>
        <p:spPr>
          <a:xfrm>
            <a:off x="8959696" y="1575470"/>
            <a:ext cx="226501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C2545BF9-543D-4EAD-BD1E-8ED2F0D0DA6F}"/>
              </a:ext>
            </a:extLst>
          </p:cNvPr>
          <p:cNvSpPr txBox="1"/>
          <p:nvPr/>
        </p:nvSpPr>
        <p:spPr>
          <a:xfrm flipH="1">
            <a:off x="9329443" y="4486002"/>
            <a:ext cx="264495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-30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B781A48-2BBB-4213-9B96-545DAA96227F}"/>
              </a:ext>
            </a:extLst>
          </p:cNvPr>
          <p:cNvSpPr txBox="1"/>
          <p:nvPr/>
        </p:nvSpPr>
        <p:spPr>
          <a:xfrm flipH="1">
            <a:off x="9329441" y="4108725"/>
            <a:ext cx="264495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-20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A576B24-C36A-4682-B86E-4D26665D7E73}"/>
              </a:ext>
            </a:extLst>
          </p:cNvPr>
          <p:cNvSpPr txBox="1"/>
          <p:nvPr/>
        </p:nvSpPr>
        <p:spPr>
          <a:xfrm flipH="1">
            <a:off x="9329448" y="3728607"/>
            <a:ext cx="26449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-10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D8DB864A-8CAE-4C55-A7AB-CA3982E2A579}"/>
              </a:ext>
            </a:extLst>
          </p:cNvPr>
          <p:cNvSpPr txBox="1"/>
          <p:nvPr/>
        </p:nvSpPr>
        <p:spPr>
          <a:xfrm flipH="1">
            <a:off x="9329448" y="3335605"/>
            <a:ext cx="9618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7F0E73A8-1D3A-41D4-AE61-12CEED316D0D}"/>
              </a:ext>
            </a:extLst>
          </p:cNvPr>
          <p:cNvSpPr txBox="1"/>
          <p:nvPr/>
        </p:nvSpPr>
        <p:spPr>
          <a:xfrm flipH="1">
            <a:off x="9329448" y="2968374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7DE94E5-007E-4B3A-BB39-A7B8CEB4E977}"/>
              </a:ext>
            </a:extLst>
          </p:cNvPr>
          <p:cNvSpPr txBox="1"/>
          <p:nvPr/>
        </p:nvSpPr>
        <p:spPr>
          <a:xfrm flipH="1">
            <a:off x="9329448" y="2588255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95610F1-BD80-4936-A5BC-7B17CB69D8B1}"/>
              </a:ext>
            </a:extLst>
          </p:cNvPr>
          <p:cNvSpPr txBox="1"/>
          <p:nvPr/>
        </p:nvSpPr>
        <p:spPr>
          <a:xfrm flipH="1">
            <a:off x="9329442" y="2208136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ADFAC6A-AEB5-4297-9674-144C6B9F97F6}"/>
              </a:ext>
            </a:extLst>
          </p:cNvPr>
          <p:cNvSpPr txBox="1"/>
          <p:nvPr/>
        </p:nvSpPr>
        <p:spPr>
          <a:xfrm flipH="1">
            <a:off x="9329444" y="1860233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E168C04-575F-4297-B427-CC46F62338A6}"/>
              </a:ext>
            </a:extLst>
          </p:cNvPr>
          <p:cNvSpPr txBox="1"/>
          <p:nvPr/>
        </p:nvSpPr>
        <p:spPr>
          <a:xfrm flipH="1">
            <a:off x="9329460" y="1460784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9AFAA2AE-2B8B-440D-A8C1-AE5ED311E7A0}"/>
              </a:ext>
            </a:extLst>
          </p:cNvPr>
          <p:cNvSpPr>
            <a:spLocks/>
          </p:cNvSpPr>
          <p:nvPr/>
        </p:nvSpPr>
        <p:spPr bwMode="auto">
          <a:xfrm>
            <a:off x="7544641" y="1589311"/>
            <a:ext cx="1059471" cy="4413576"/>
          </a:xfrm>
          <a:custGeom>
            <a:avLst/>
            <a:gdLst>
              <a:gd name="connsiteX0" fmla="*/ 498747 w 995826"/>
              <a:gd name="connsiteY0" fmla="*/ 0 h 4148440"/>
              <a:gd name="connsiteX1" fmla="*/ 728938 w 995826"/>
              <a:gd name="connsiteY1" fmla="*/ 229714 h 4148440"/>
              <a:gd name="connsiteX2" fmla="*/ 728938 w 995826"/>
              <a:gd name="connsiteY2" fmla="*/ 3216648 h 4148440"/>
              <a:gd name="connsiteX3" fmla="*/ 776301 w 995826"/>
              <a:gd name="connsiteY3" fmla="*/ 3242227 h 4148440"/>
              <a:gd name="connsiteX4" fmla="*/ 995826 w 995826"/>
              <a:gd name="connsiteY4" fmla="*/ 3653029 h 4148440"/>
              <a:gd name="connsiteX5" fmla="*/ 497913 w 995826"/>
              <a:gd name="connsiteY5" fmla="*/ 4148440 h 4148440"/>
              <a:gd name="connsiteX6" fmla="*/ 0 w 995826"/>
              <a:gd name="connsiteY6" fmla="*/ 3653029 h 4148440"/>
              <a:gd name="connsiteX7" fmla="*/ 219525 w 995826"/>
              <a:gd name="connsiteY7" fmla="*/ 3242227 h 4148440"/>
              <a:gd name="connsiteX8" fmla="*/ 268556 w 995826"/>
              <a:gd name="connsiteY8" fmla="*/ 3215747 h 4148440"/>
              <a:gd name="connsiteX9" fmla="*/ 268556 w 995826"/>
              <a:gd name="connsiteY9" fmla="*/ 3163534 h 4148440"/>
              <a:gd name="connsiteX10" fmla="*/ 268556 w 995826"/>
              <a:gd name="connsiteY10" fmla="*/ 229714 h 4148440"/>
              <a:gd name="connsiteX11" fmla="*/ 498747 w 995826"/>
              <a:gd name="connsiteY11" fmla="*/ 0 h 414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5826" h="4148440">
                <a:moveTo>
                  <a:pt x="498747" y="0"/>
                </a:moveTo>
                <a:cubicBezTo>
                  <a:pt x="624633" y="0"/>
                  <a:pt x="728938" y="104089"/>
                  <a:pt x="728938" y="229714"/>
                </a:cubicBezTo>
                <a:lnTo>
                  <a:pt x="728938" y="3216648"/>
                </a:lnTo>
                <a:lnTo>
                  <a:pt x="776301" y="3242227"/>
                </a:lnTo>
                <a:cubicBezTo>
                  <a:pt x="908747" y="3331256"/>
                  <a:pt x="995826" y="3482024"/>
                  <a:pt x="995826" y="3653029"/>
                </a:cubicBezTo>
                <a:cubicBezTo>
                  <a:pt x="995826" y="3926637"/>
                  <a:pt x="772903" y="4148440"/>
                  <a:pt x="497913" y="4148440"/>
                </a:cubicBezTo>
                <a:cubicBezTo>
                  <a:pt x="222923" y="4148440"/>
                  <a:pt x="0" y="3926637"/>
                  <a:pt x="0" y="3653029"/>
                </a:cubicBezTo>
                <a:cubicBezTo>
                  <a:pt x="0" y="3482024"/>
                  <a:pt x="87079" y="3331256"/>
                  <a:pt x="219525" y="3242227"/>
                </a:cubicBezTo>
                <a:lnTo>
                  <a:pt x="268556" y="3215747"/>
                </a:lnTo>
                <a:lnTo>
                  <a:pt x="268556" y="3163534"/>
                </a:lnTo>
                <a:cubicBezTo>
                  <a:pt x="268556" y="229714"/>
                  <a:pt x="268556" y="229714"/>
                  <a:pt x="268556" y="229714"/>
                </a:cubicBezTo>
                <a:cubicBezTo>
                  <a:pt x="268556" y="104089"/>
                  <a:pt x="372861" y="0"/>
                  <a:pt x="498747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dirty="0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FF4BCF08-F27B-421C-A292-0A22F9637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3523" y="4745117"/>
            <a:ext cx="1059471" cy="10541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9" name="Freeform 7">
            <a:extLst>
              <a:ext uri="{FF2B5EF4-FFF2-40B4-BE49-F238E27FC236}">
                <a16:creationId xmlns:a16="http://schemas.microsoft.com/office/drawing/2014/main" id="{B0AC32BA-E7B2-4B94-980C-608458AC62D5}"/>
              </a:ext>
            </a:extLst>
          </p:cNvPr>
          <p:cNvSpPr>
            <a:spLocks/>
          </p:cNvSpPr>
          <p:nvPr/>
        </p:nvSpPr>
        <p:spPr bwMode="auto">
          <a:xfrm>
            <a:off x="8079243" y="1385688"/>
            <a:ext cx="489806" cy="4276926"/>
          </a:xfrm>
          <a:custGeom>
            <a:avLst/>
            <a:gdLst>
              <a:gd name="T0" fmla="*/ 128 w 128"/>
              <a:gd name="T1" fmla="*/ 1056 h 1120"/>
              <a:gd name="T2" fmla="*/ 64 w 128"/>
              <a:gd name="T3" fmla="*/ 1120 h 1120"/>
              <a:gd name="T4" fmla="*/ 64 w 128"/>
              <a:gd name="T5" fmla="*/ 1120 h 1120"/>
              <a:gd name="T6" fmla="*/ 0 w 128"/>
              <a:gd name="T7" fmla="*/ 1056 h 1120"/>
              <a:gd name="T8" fmla="*/ 0 w 128"/>
              <a:gd name="T9" fmla="*/ 64 h 1120"/>
              <a:gd name="T10" fmla="*/ 64 w 128"/>
              <a:gd name="T11" fmla="*/ 0 h 1120"/>
              <a:gd name="T12" fmla="*/ 64 w 128"/>
              <a:gd name="T13" fmla="*/ 0 h 1120"/>
              <a:gd name="T14" fmla="*/ 128 w 128"/>
              <a:gd name="T15" fmla="*/ 64 h 1120"/>
              <a:gd name="T16" fmla="*/ 128 w 128"/>
              <a:gd name="T17" fmla="*/ 105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120">
                <a:moveTo>
                  <a:pt x="128" y="1056"/>
                </a:moveTo>
                <a:cubicBezTo>
                  <a:pt x="128" y="1091"/>
                  <a:pt x="99" y="1120"/>
                  <a:pt x="64" y="1120"/>
                </a:cubicBezTo>
                <a:cubicBezTo>
                  <a:pt x="64" y="1120"/>
                  <a:pt x="64" y="1120"/>
                  <a:pt x="64" y="1120"/>
                </a:cubicBezTo>
                <a:cubicBezTo>
                  <a:pt x="29" y="1120"/>
                  <a:pt x="0" y="1091"/>
                  <a:pt x="0" y="10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128" y="1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0" name="Freeform 9">
            <a:extLst>
              <a:ext uri="{FF2B5EF4-FFF2-40B4-BE49-F238E27FC236}">
                <a16:creationId xmlns:a16="http://schemas.microsoft.com/office/drawing/2014/main" id="{FB869AC7-EE0E-4D6A-BE1D-6EC73F329091}"/>
              </a:ext>
            </a:extLst>
          </p:cNvPr>
          <p:cNvSpPr>
            <a:spLocks/>
          </p:cNvSpPr>
          <p:nvPr/>
        </p:nvSpPr>
        <p:spPr bwMode="auto">
          <a:xfrm>
            <a:off x="8208794" y="1541857"/>
            <a:ext cx="230705" cy="3826164"/>
          </a:xfrm>
          <a:custGeom>
            <a:avLst/>
            <a:gdLst>
              <a:gd name="T0" fmla="*/ 60 w 60"/>
              <a:gd name="T1" fmla="*/ 972 h 1002"/>
              <a:gd name="T2" fmla="*/ 30 w 60"/>
              <a:gd name="T3" fmla="*/ 1002 h 1002"/>
              <a:gd name="T4" fmla="*/ 30 w 60"/>
              <a:gd name="T5" fmla="*/ 1002 h 1002"/>
              <a:gd name="T6" fmla="*/ 0 w 60"/>
              <a:gd name="T7" fmla="*/ 972 h 1002"/>
              <a:gd name="T8" fmla="*/ 0 w 60"/>
              <a:gd name="T9" fmla="*/ 30 h 1002"/>
              <a:gd name="T10" fmla="*/ 30 w 60"/>
              <a:gd name="T11" fmla="*/ 0 h 1002"/>
              <a:gd name="T12" fmla="*/ 30 w 60"/>
              <a:gd name="T13" fmla="*/ 0 h 1002"/>
              <a:gd name="T14" fmla="*/ 60 w 60"/>
              <a:gd name="T15" fmla="*/ 30 h 1002"/>
              <a:gd name="T16" fmla="*/ 60 w 60"/>
              <a:gd name="T17" fmla="*/ 9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002">
                <a:moveTo>
                  <a:pt x="60" y="972"/>
                </a:moveTo>
                <a:cubicBezTo>
                  <a:pt x="60" y="989"/>
                  <a:pt x="47" y="1002"/>
                  <a:pt x="30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13" y="1002"/>
                  <a:pt x="0" y="989"/>
                  <a:pt x="0" y="97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lnTo>
                  <a:pt x="60" y="972"/>
                </a:lnTo>
                <a:close/>
              </a:path>
            </a:pathLst>
          </a:custGeom>
          <a:gradFill>
            <a:gsLst>
              <a:gs pos="71000">
                <a:schemeClr val="accent2"/>
              </a:gs>
              <a:gs pos="70000">
                <a:schemeClr val="bg1">
                  <a:lumMod val="95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3E376FD7-F9B6-4C58-8D23-C63741766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891" y="4913708"/>
            <a:ext cx="720511" cy="7187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2" name="Freeform 11">
            <a:extLst>
              <a:ext uri="{FF2B5EF4-FFF2-40B4-BE49-F238E27FC236}">
                <a16:creationId xmlns:a16="http://schemas.microsoft.com/office/drawing/2014/main" id="{C11A887F-B965-4BF8-83BA-DC203D0CCFE4}"/>
              </a:ext>
            </a:extLst>
          </p:cNvPr>
          <p:cNvSpPr>
            <a:spLocks/>
          </p:cNvSpPr>
          <p:nvPr/>
        </p:nvSpPr>
        <p:spPr bwMode="auto">
          <a:xfrm>
            <a:off x="8070370" y="5020188"/>
            <a:ext cx="253777" cy="252001"/>
          </a:xfrm>
          <a:custGeom>
            <a:avLst/>
            <a:gdLst>
              <a:gd name="T0" fmla="*/ 0 w 66"/>
              <a:gd name="T1" fmla="*/ 66 h 66"/>
              <a:gd name="T2" fmla="*/ 66 w 66"/>
              <a:gd name="T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" h="66">
                <a:moveTo>
                  <a:pt x="0" y="66"/>
                </a:moveTo>
                <a:cubicBezTo>
                  <a:pt x="0" y="30"/>
                  <a:pt x="30" y="0"/>
                  <a:pt x="66" y="0"/>
                </a:cubicBezTo>
              </a:path>
            </a:pathLst>
          </a:cu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3" name="Line 12">
            <a:extLst>
              <a:ext uri="{FF2B5EF4-FFF2-40B4-BE49-F238E27FC236}">
                <a16:creationId xmlns:a16="http://schemas.microsoft.com/office/drawing/2014/main" id="{0713140A-D13D-45CF-B282-15E09834C5A2}"/>
              </a:ext>
            </a:extLst>
          </p:cNvPr>
          <p:cNvSpPr>
            <a:spLocks noChangeShapeType="1"/>
          </p:cNvSpPr>
          <p:nvPr/>
        </p:nvSpPr>
        <p:spPr bwMode="auto">
          <a:xfrm>
            <a:off x="8288653" y="1698028"/>
            <a:ext cx="0" cy="3215681"/>
          </a:xfrm>
          <a:prstGeom prst="line">
            <a:avLst/>
          </a:pr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9" name="Freeform 17">
            <a:extLst>
              <a:ext uri="{FF2B5EF4-FFF2-40B4-BE49-F238E27FC236}">
                <a16:creationId xmlns:a16="http://schemas.microsoft.com/office/drawing/2014/main" id="{8D8095B7-A67C-4099-A79A-A5C7932BC99B}"/>
              </a:ext>
            </a:extLst>
          </p:cNvPr>
          <p:cNvSpPr>
            <a:spLocks/>
          </p:cNvSpPr>
          <p:nvPr/>
        </p:nvSpPr>
        <p:spPr bwMode="auto">
          <a:xfrm>
            <a:off x="8148142" y="5097494"/>
            <a:ext cx="352009" cy="351166"/>
          </a:xfrm>
          <a:custGeom>
            <a:avLst/>
            <a:gdLst>
              <a:gd name="T0" fmla="*/ 1449 w 1841"/>
              <a:gd name="T1" fmla="*/ 1118 h 1834"/>
              <a:gd name="T2" fmla="*/ 1449 w 1841"/>
              <a:gd name="T3" fmla="*/ 716 h 1834"/>
              <a:gd name="T4" fmla="*/ 1741 w 1841"/>
              <a:gd name="T5" fmla="*/ 791 h 1834"/>
              <a:gd name="T6" fmla="*/ 1764 w 1841"/>
              <a:gd name="T7" fmla="*/ 614 h 1834"/>
              <a:gd name="T8" fmla="*/ 1605 w 1841"/>
              <a:gd name="T9" fmla="*/ 338 h 1834"/>
              <a:gd name="T10" fmla="*/ 1431 w 1841"/>
              <a:gd name="T11" fmla="*/ 291 h 1834"/>
              <a:gd name="T12" fmla="*/ 1010 w 1841"/>
              <a:gd name="T13" fmla="*/ 761 h 1834"/>
              <a:gd name="T14" fmla="*/ 1207 w 1841"/>
              <a:gd name="T15" fmla="*/ 162 h 1834"/>
              <a:gd name="T16" fmla="*/ 1080 w 1841"/>
              <a:gd name="T17" fmla="*/ 35 h 1834"/>
              <a:gd name="T18" fmla="*/ 761 w 1841"/>
              <a:gd name="T19" fmla="*/ 35 h 1834"/>
              <a:gd name="T20" fmla="*/ 634 w 1841"/>
              <a:gd name="T21" fmla="*/ 162 h 1834"/>
              <a:gd name="T22" fmla="*/ 830 w 1841"/>
              <a:gd name="T23" fmla="*/ 761 h 1834"/>
              <a:gd name="T24" fmla="*/ 410 w 1841"/>
              <a:gd name="T25" fmla="*/ 291 h 1834"/>
              <a:gd name="T26" fmla="*/ 236 w 1841"/>
              <a:gd name="T27" fmla="*/ 338 h 1834"/>
              <a:gd name="T28" fmla="*/ 77 w 1841"/>
              <a:gd name="T29" fmla="*/ 614 h 1834"/>
              <a:gd name="T30" fmla="*/ 100 w 1841"/>
              <a:gd name="T31" fmla="*/ 791 h 1834"/>
              <a:gd name="T32" fmla="*/ 392 w 1841"/>
              <a:gd name="T33" fmla="*/ 716 h 1834"/>
              <a:gd name="T34" fmla="*/ 392 w 1841"/>
              <a:gd name="T35" fmla="*/ 1118 h 1834"/>
              <a:gd name="T36" fmla="*/ 13 w 1841"/>
              <a:gd name="T37" fmla="*/ 1110 h 1834"/>
              <a:gd name="T38" fmla="*/ 295 w 1841"/>
              <a:gd name="T39" fmla="*/ 1278 h 1834"/>
              <a:gd name="T40" fmla="*/ 300 w 1841"/>
              <a:gd name="T41" fmla="*/ 1607 h 1834"/>
              <a:gd name="T42" fmla="*/ 410 w 1841"/>
              <a:gd name="T43" fmla="*/ 1543 h 1834"/>
              <a:gd name="T44" fmla="*/ 830 w 1841"/>
              <a:gd name="T45" fmla="*/ 1073 h 1834"/>
              <a:gd name="T46" fmla="*/ 634 w 1841"/>
              <a:gd name="T47" fmla="*/ 1672 h 1834"/>
              <a:gd name="T48" fmla="*/ 697 w 1841"/>
              <a:gd name="T49" fmla="*/ 1826 h 1834"/>
              <a:gd name="T50" fmla="*/ 920 w 1841"/>
              <a:gd name="T51" fmla="*/ 1640 h 1834"/>
              <a:gd name="T52" fmla="*/ 1207 w 1841"/>
              <a:gd name="T53" fmla="*/ 1799 h 1834"/>
              <a:gd name="T54" fmla="*/ 1010 w 1841"/>
              <a:gd name="T55" fmla="*/ 1475 h 1834"/>
              <a:gd name="T56" fmla="*/ 1359 w 1841"/>
              <a:gd name="T57" fmla="*/ 1274 h 1834"/>
              <a:gd name="T58" fmla="*/ 1518 w 1841"/>
              <a:gd name="T59" fmla="*/ 1610 h 1834"/>
              <a:gd name="T60" fmla="*/ 1605 w 1841"/>
              <a:gd name="T61" fmla="*/ 1496 h 1834"/>
              <a:gd name="T62" fmla="*/ 1764 w 1841"/>
              <a:gd name="T63" fmla="*/ 1220 h 1834"/>
              <a:gd name="T64" fmla="*/ 1718 w 1841"/>
              <a:gd name="T65" fmla="*/ 1046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41" h="1834">
                <a:moveTo>
                  <a:pt x="1718" y="1046"/>
                </a:moveTo>
                <a:cubicBezTo>
                  <a:pt x="1449" y="1118"/>
                  <a:pt x="1449" y="1118"/>
                  <a:pt x="1449" y="1118"/>
                </a:cubicBezTo>
                <a:cubicBezTo>
                  <a:pt x="1100" y="917"/>
                  <a:pt x="1100" y="917"/>
                  <a:pt x="1100" y="917"/>
                </a:cubicBezTo>
                <a:cubicBezTo>
                  <a:pt x="1449" y="716"/>
                  <a:pt x="1449" y="716"/>
                  <a:pt x="1449" y="716"/>
                </a:cubicBezTo>
                <a:cubicBezTo>
                  <a:pt x="1718" y="788"/>
                  <a:pt x="1718" y="788"/>
                  <a:pt x="1718" y="788"/>
                </a:cubicBezTo>
                <a:cubicBezTo>
                  <a:pt x="1725" y="790"/>
                  <a:pt x="1733" y="791"/>
                  <a:pt x="1741" y="791"/>
                </a:cubicBezTo>
                <a:cubicBezTo>
                  <a:pt x="1781" y="791"/>
                  <a:pt x="1817" y="765"/>
                  <a:pt x="1828" y="724"/>
                </a:cubicBezTo>
                <a:cubicBezTo>
                  <a:pt x="1841" y="676"/>
                  <a:pt x="1812" y="627"/>
                  <a:pt x="1764" y="614"/>
                </a:cubicBezTo>
                <a:cubicBezTo>
                  <a:pt x="1546" y="556"/>
                  <a:pt x="1546" y="556"/>
                  <a:pt x="1546" y="556"/>
                </a:cubicBezTo>
                <a:cubicBezTo>
                  <a:pt x="1605" y="338"/>
                  <a:pt x="1605" y="338"/>
                  <a:pt x="1605" y="338"/>
                </a:cubicBezTo>
                <a:cubicBezTo>
                  <a:pt x="1617" y="290"/>
                  <a:pt x="1589" y="240"/>
                  <a:pt x="1541" y="228"/>
                </a:cubicBezTo>
                <a:cubicBezTo>
                  <a:pt x="1493" y="215"/>
                  <a:pt x="1444" y="243"/>
                  <a:pt x="1431" y="291"/>
                </a:cubicBezTo>
                <a:cubicBezTo>
                  <a:pt x="1359" y="560"/>
                  <a:pt x="1359" y="560"/>
                  <a:pt x="1359" y="560"/>
                </a:cubicBezTo>
                <a:cubicBezTo>
                  <a:pt x="1010" y="761"/>
                  <a:pt x="1010" y="761"/>
                  <a:pt x="1010" y="761"/>
                </a:cubicBezTo>
                <a:cubicBezTo>
                  <a:pt x="1010" y="359"/>
                  <a:pt x="1010" y="359"/>
                  <a:pt x="1010" y="359"/>
                </a:cubicBezTo>
                <a:cubicBezTo>
                  <a:pt x="1207" y="162"/>
                  <a:pt x="1207" y="162"/>
                  <a:pt x="1207" y="162"/>
                </a:cubicBezTo>
                <a:cubicBezTo>
                  <a:pt x="1242" y="127"/>
                  <a:pt x="1242" y="70"/>
                  <a:pt x="1207" y="35"/>
                </a:cubicBezTo>
                <a:cubicBezTo>
                  <a:pt x="1172" y="0"/>
                  <a:pt x="1115" y="0"/>
                  <a:pt x="1080" y="35"/>
                </a:cubicBezTo>
                <a:cubicBezTo>
                  <a:pt x="920" y="195"/>
                  <a:pt x="920" y="195"/>
                  <a:pt x="920" y="195"/>
                </a:cubicBezTo>
                <a:cubicBezTo>
                  <a:pt x="761" y="35"/>
                  <a:pt x="761" y="35"/>
                  <a:pt x="761" y="35"/>
                </a:cubicBezTo>
                <a:cubicBezTo>
                  <a:pt x="726" y="0"/>
                  <a:pt x="669" y="0"/>
                  <a:pt x="634" y="35"/>
                </a:cubicBezTo>
                <a:cubicBezTo>
                  <a:pt x="598" y="70"/>
                  <a:pt x="598" y="127"/>
                  <a:pt x="634" y="162"/>
                </a:cubicBezTo>
                <a:cubicBezTo>
                  <a:pt x="830" y="359"/>
                  <a:pt x="830" y="359"/>
                  <a:pt x="830" y="359"/>
                </a:cubicBezTo>
                <a:cubicBezTo>
                  <a:pt x="830" y="761"/>
                  <a:pt x="830" y="761"/>
                  <a:pt x="830" y="761"/>
                </a:cubicBezTo>
                <a:cubicBezTo>
                  <a:pt x="482" y="560"/>
                  <a:pt x="482" y="560"/>
                  <a:pt x="482" y="560"/>
                </a:cubicBezTo>
                <a:cubicBezTo>
                  <a:pt x="410" y="291"/>
                  <a:pt x="410" y="291"/>
                  <a:pt x="410" y="291"/>
                </a:cubicBezTo>
                <a:cubicBezTo>
                  <a:pt x="397" y="243"/>
                  <a:pt x="348" y="215"/>
                  <a:pt x="300" y="228"/>
                </a:cubicBezTo>
                <a:cubicBezTo>
                  <a:pt x="252" y="240"/>
                  <a:pt x="223" y="290"/>
                  <a:pt x="236" y="338"/>
                </a:cubicBezTo>
                <a:cubicBezTo>
                  <a:pt x="295" y="556"/>
                  <a:pt x="295" y="556"/>
                  <a:pt x="295" y="556"/>
                </a:cubicBezTo>
                <a:cubicBezTo>
                  <a:pt x="77" y="614"/>
                  <a:pt x="77" y="614"/>
                  <a:pt x="77" y="614"/>
                </a:cubicBezTo>
                <a:cubicBezTo>
                  <a:pt x="29" y="627"/>
                  <a:pt x="0" y="676"/>
                  <a:pt x="13" y="724"/>
                </a:cubicBezTo>
                <a:cubicBezTo>
                  <a:pt x="24" y="765"/>
                  <a:pt x="60" y="791"/>
                  <a:pt x="100" y="791"/>
                </a:cubicBezTo>
                <a:cubicBezTo>
                  <a:pt x="108" y="791"/>
                  <a:pt x="115" y="790"/>
                  <a:pt x="123" y="788"/>
                </a:cubicBezTo>
                <a:cubicBezTo>
                  <a:pt x="392" y="716"/>
                  <a:pt x="392" y="716"/>
                  <a:pt x="392" y="716"/>
                </a:cubicBezTo>
                <a:cubicBezTo>
                  <a:pt x="740" y="917"/>
                  <a:pt x="740" y="917"/>
                  <a:pt x="740" y="917"/>
                </a:cubicBezTo>
                <a:cubicBezTo>
                  <a:pt x="392" y="1118"/>
                  <a:pt x="392" y="1118"/>
                  <a:pt x="392" y="1118"/>
                </a:cubicBezTo>
                <a:cubicBezTo>
                  <a:pt x="123" y="1046"/>
                  <a:pt x="123" y="1046"/>
                  <a:pt x="123" y="1046"/>
                </a:cubicBezTo>
                <a:cubicBezTo>
                  <a:pt x="75" y="1033"/>
                  <a:pt x="26" y="1062"/>
                  <a:pt x="13" y="1110"/>
                </a:cubicBezTo>
                <a:cubicBezTo>
                  <a:pt x="0" y="1158"/>
                  <a:pt x="29" y="1207"/>
                  <a:pt x="77" y="1220"/>
                </a:cubicBezTo>
                <a:cubicBezTo>
                  <a:pt x="295" y="1278"/>
                  <a:pt x="295" y="1278"/>
                  <a:pt x="295" y="1278"/>
                </a:cubicBezTo>
                <a:cubicBezTo>
                  <a:pt x="236" y="1496"/>
                  <a:pt x="236" y="1496"/>
                  <a:pt x="236" y="1496"/>
                </a:cubicBezTo>
                <a:cubicBezTo>
                  <a:pt x="223" y="1544"/>
                  <a:pt x="252" y="1594"/>
                  <a:pt x="300" y="1607"/>
                </a:cubicBezTo>
                <a:cubicBezTo>
                  <a:pt x="308" y="1609"/>
                  <a:pt x="316" y="1610"/>
                  <a:pt x="323" y="1610"/>
                </a:cubicBezTo>
                <a:cubicBezTo>
                  <a:pt x="363" y="1610"/>
                  <a:pt x="399" y="1583"/>
                  <a:pt x="410" y="1543"/>
                </a:cubicBezTo>
                <a:cubicBezTo>
                  <a:pt x="482" y="1274"/>
                  <a:pt x="482" y="1274"/>
                  <a:pt x="482" y="1274"/>
                </a:cubicBezTo>
                <a:cubicBezTo>
                  <a:pt x="830" y="1073"/>
                  <a:pt x="830" y="1073"/>
                  <a:pt x="830" y="1073"/>
                </a:cubicBezTo>
                <a:cubicBezTo>
                  <a:pt x="830" y="1475"/>
                  <a:pt x="830" y="1475"/>
                  <a:pt x="830" y="1475"/>
                </a:cubicBezTo>
                <a:cubicBezTo>
                  <a:pt x="634" y="1672"/>
                  <a:pt x="634" y="1672"/>
                  <a:pt x="634" y="1672"/>
                </a:cubicBezTo>
                <a:cubicBezTo>
                  <a:pt x="598" y="1707"/>
                  <a:pt x="598" y="1764"/>
                  <a:pt x="634" y="1799"/>
                </a:cubicBezTo>
                <a:cubicBezTo>
                  <a:pt x="651" y="1817"/>
                  <a:pt x="674" y="1826"/>
                  <a:pt x="697" y="1826"/>
                </a:cubicBezTo>
                <a:cubicBezTo>
                  <a:pt x="720" y="1826"/>
                  <a:pt x="743" y="1817"/>
                  <a:pt x="761" y="1799"/>
                </a:cubicBezTo>
                <a:cubicBezTo>
                  <a:pt x="920" y="1640"/>
                  <a:pt x="920" y="1640"/>
                  <a:pt x="920" y="1640"/>
                </a:cubicBezTo>
                <a:cubicBezTo>
                  <a:pt x="1080" y="1799"/>
                  <a:pt x="1080" y="1799"/>
                  <a:pt x="1080" y="1799"/>
                </a:cubicBezTo>
                <a:cubicBezTo>
                  <a:pt x="1115" y="1834"/>
                  <a:pt x="1172" y="1834"/>
                  <a:pt x="1207" y="1799"/>
                </a:cubicBezTo>
                <a:cubicBezTo>
                  <a:pt x="1242" y="1764"/>
                  <a:pt x="1242" y="1707"/>
                  <a:pt x="1207" y="1672"/>
                </a:cubicBezTo>
                <a:cubicBezTo>
                  <a:pt x="1010" y="1475"/>
                  <a:pt x="1010" y="1475"/>
                  <a:pt x="1010" y="1475"/>
                </a:cubicBezTo>
                <a:cubicBezTo>
                  <a:pt x="1010" y="1073"/>
                  <a:pt x="1010" y="1073"/>
                  <a:pt x="1010" y="1073"/>
                </a:cubicBezTo>
                <a:cubicBezTo>
                  <a:pt x="1359" y="1274"/>
                  <a:pt x="1359" y="1274"/>
                  <a:pt x="1359" y="1274"/>
                </a:cubicBezTo>
                <a:cubicBezTo>
                  <a:pt x="1431" y="1543"/>
                  <a:pt x="1431" y="1543"/>
                  <a:pt x="1431" y="1543"/>
                </a:cubicBezTo>
                <a:cubicBezTo>
                  <a:pt x="1441" y="1583"/>
                  <a:pt x="1478" y="1610"/>
                  <a:pt x="1518" y="1610"/>
                </a:cubicBezTo>
                <a:cubicBezTo>
                  <a:pt x="1525" y="1610"/>
                  <a:pt x="1533" y="1609"/>
                  <a:pt x="1541" y="1607"/>
                </a:cubicBezTo>
                <a:cubicBezTo>
                  <a:pt x="1589" y="1594"/>
                  <a:pt x="1617" y="1544"/>
                  <a:pt x="1605" y="1496"/>
                </a:cubicBezTo>
                <a:cubicBezTo>
                  <a:pt x="1546" y="1278"/>
                  <a:pt x="1546" y="1278"/>
                  <a:pt x="1546" y="1278"/>
                </a:cubicBezTo>
                <a:cubicBezTo>
                  <a:pt x="1764" y="1220"/>
                  <a:pt x="1764" y="1220"/>
                  <a:pt x="1764" y="1220"/>
                </a:cubicBezTo>
                <a:cubicBezTo>
                  <a:pt x="1812" y="1207"/>
                  <a:pt x="1841" y="1158"/>
                  <a:pt x="1828" y="1110"/>
                </a:cubicBezTo>
                <a:cubicBezTo>
                  <a:pt x="1815" y="1062"/>
                  <a:pt x="1766" y="1033"/>
                  <a:pt x="1718" y="10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9C87610E-2453-4A40-B66F-7A8BCCCEC2DD}"/>
              </a:ext>
            </a:extLst>
          </p:cNvPr>
          <p:cNvCxnSpPr/>
          <p:nvPr/>
        </p:nvCxnSpPr>
        <p:spPr>
          <a:xfrm flipH="1">
            <a:off x="7598577" y="4405088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A88E146A-189A-4E0A-BB0A-2966DF6AB90B}"/>
              </a:ext>
            </a:extLst>
          </p:cNvPr>
          <p:cNvCxnSpPr/>
          <p:nvPr/>
        </p:nvCxnSpPr>
        <p:spPr>
          <a:xfrm flipH="1">
            <a:off x="7598577" y="4027806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BB42C77E-79D4-427B-8168-F5E71F3920E3}"/>
              </a:ext>
            </a:extLst>
          </p:cNvPr>
          <p:cNvCxnSpPr/>
          <p:nvPr/>
        </p:nvCxnSpPr>
        <p:spPr>
          <a:xfrm flipH="1">
            <a:off x="7598577" y="3650525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F52D2C5D-1551-4780-9BAD-FBDF98B454C5}"/>
              </a:ext>
            </a:extLst>
          </p:cNvPr>
          <p:cNvCxnSpPr/>
          <p:nvPr/>
        </p:nvCxnSpPr>
        <p:spPr>
          <a:xfrm flipH="1">
            <a:off x="7598577" y="327324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3FEA18D8-3A1D-4F54-B276-D278C845C75D}"/>
              </a:ext>
            </a:extLst>
          </p:cNvPr>
          <p:cNvCxnSpPr/>
          <p:nvPr/>
        </p:nvCxnSpPr>
        <p:spPr>
          <a:xfrm flipH="1">
            <a:off x="7598577" y="2895961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E49203E1-09F4-4C55-B2E5-B21F86B9F5BE}"/>
              </a:ext>
            </a:extLst>
          </p:cNvPr>
          <p:cNvCxnSpPr/>
          <p:nvPr/>
        </p:nvCxnSpPr>
        <p:spPr>
          <a:xfrm flipH="1">
            <a:off x="7598577" y="2518677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EA3A80EE-36B0-4B34-B01E-DA366758C493}"/>
              </a:ext>
            </a:extLst>
          </p:cNvPr>
          <p:cNvCxnSpPr/>
          <p:nvPr/>
        </p:nvCxnSpPr>
        <p:spPr>
          <a:xfrm flipH="1">
            <a:off x="7598577" y="2141394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99E82DAD-9F3B-416C-95D7-4EDDFC11AE18}"/>
              </a:ext>
            </a:extLst>
          </p:cNvPr>
          <p:cNvCxnSpPr/>
          <p:nvPr/>
        </p:nvCxnSpPr>
        <p:spPr>
          <a:xfrm flipH="1">
            <a:off x="7598577" y="1764112"/>
            <a:ext cx="83753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72CABF39-B2D1-44F7-907B-C2BBB11FD9D9}"/>
              </a:ext>
            </a:extLst>
          </p:cNvPr>
          <p:cNvCxnSpPr/>
          <p:nvPr/>
        </p:nvCxnSpPr>
        <p:spPr>
          <a:xfrm flipH="1">
            <a:off x="7455832" y="4216448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3AC9889D-D564-43F9-9394-DC536E966B57}"/>
              </a:ext>
            </a:extLst>
          </p:cNvPr>
          <p:cNvCxnSpPr/>
          <p:nvPr/>
        </p:nvCxnSpPr>
        <p:spPr>
          <a:xfrm flipH="1">
            <a:off x="7455832" y="3461882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7E439DD8-BACD-459B-B5EA-7162F967283B}"/>
              </a:ext>
            </a:extLst>
          </p:cNvPr>
          <p:cNvCxnSpPr/>
          <p:nvPr/>
        </p:nvCxnSpPr>
        <p:spPr>
          <a:xfrm flipH="1">
            <a:off x="7455832" y="2707316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186A4C35-57A2-4EAC-BFA6-4CFC86678519}"/>
              </a:ext>
            </a:extLst>
          </p:cNvPr>
          <p:cNvCxnSpPr/>
          <p:nvPr/>
        </p:nvCxnSpPr>
        <p:spPr>
          <a:xfrm flipH="1">
            <a:off x="7455831" y="1952754"/>
            <a:ext cx="226498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F71731A6-1ED4-4D37-817D-AE1A2F443993}"/>
              </a:ext>
            </a:extLst>
          </p:cNvPr>
          <p:cNvCxnSpPr/>
          <p:nvPr/>
        </p:nvCxnSpPr>
        <p:spPr>
          <a:xfrm flipH="1">
            <a:off x="7455825" y="4593726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E21B810C-3E21-4A6F-AFBE-FD1F2CEE00BA}"/>
              </a:ext>
            </a:extLst>
          </p:cNvPr>
          <p:cNvCxnSpPr/>
          <p:nvPr/>
        </p:nvCxnSpPr>
        <p:spPr>
          <a:xfrm flipH="1">
            <a:off x="7455825" y="3839166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F889D7AC-B69F-4911-9689-1825FC200B2D}"/>
              </a:ext>
            </a:extLst>
          </p:cNvPr>
          <p:cNvCxnSpPr/>
          <p:nvPr/>
        </p:nvCxnSpPr>
        <p:spPr>
          <a:xfrm flipH="1">
            <a:off x="7455825" y="3084600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351E44B-0B5D-4D3A-A78B-1304F7F9E806}"/>
              </a:ext>
            </a:extLst>
          </p:cNvPr>
          <p:cNvCxnSpPr/>
          <p:nvPr/>
        </p:nvCxnSpPr>
        <p:spPr>
          <a:xfrm flipH="1">
            <a:off x="7455824" y="2330037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08A27BB3-76EB-4319-B36A-326B17ECA3F4}"/>
              </a:ext>
            </a:extLst>
          </p:cNvPr>
          <p:cNvCxnSpPr/>
          <p:nvPr/>
        </p:nvCxnSpPr>
        <p:spPr>
          <a:xfrm flipH="1">
            <a:off x="7455822" y="1575470"/>
            <a:ext cx="2265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0D686F65-51D7-4E10-8EAB-31241510038C}"/>
              </a:ext>
            </a:extLst>
          </p:cNvPr>
          <p:cNvSpPr txBox="1"/>
          <p:nvPr/>
        </p:nvSpPr>
        <p:spPr>
          <a:xfrm>
            <a:off x="7080010" y="4486002"/>
            <a:ext cx="283732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-2	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0148CDF-8AB8-4F6C-81F9-5E78FCF895BC}"/>
              </a:ext>
            </a:extLst>
          </p:cNvPr>
          <p:cNvSpPr txBox="1"/>
          <p:nvPr/>
        </p:nvSpPr>
        <p:spPr>
          <a:xfrm>
            <a:off x="7267561" y="4108725"/>
            <a:ext cx="96180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5186F9F2-3CD3-4905-B8F0-71A55EBED7E6}"/>
              </a:ext>
            </a:extLst>
          </p:cNvPr>
          <p:cNvSpPr txBox="1"/>
          <p:nvPr/>
        </p:nvSpPr>
        <p:spPr>
          <a:xfrm>
            <a:off x="7171381" y="3728607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1A23F0F-31AB-4F43-8C97-ECF1168F43DE}"/>
              </a:ext>
            </a:extLst>
          </p:cNvPr>
          <p:cNvSpPr txBox="1"/>
          <p:nvPr/>
        </p:nvSpPr>
        <p:spPr>
          <a:xfrm>
            <a:off x="7171381" y="3335605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35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EFE8B667-D0FA-432A-BD72-68872175C169}"/>
              </a:ext>
            </a:extLst>
          </p:cNvPr>
          <p:cNvSpPr txBox="1"/>
          <p:nvPr/>
        </p:nvSpPr>
        <p:spPr>
          <a:xfrm>
            <a:off x="7171381" y="2968374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41A88524-5EA6-4526-AB16-83F63F824CB8}"/>
              </a:ext>
            </a:extLst>
          </p:cNvPr>
          <p:cNvSpPr txBox="1"/>
          <p:nvPr/>
        </p:nvSpPr>
        <p:spPr>
          <a:xfrm>
            <a:off x="7171381" y="2588255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70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36BCCC6-ECA7-499E-AEFE-9808EB373367}"/>
              </a:ext>
            </a:extLst>
          </p:cNvPr>
          <p:cNvSpPr txBox="1"/>
          <p:nvPr/>
        </p:nvSpPr>
        <p:spPr>
          <a:xfrm>
            <a:off x="7171381" y="2208136"/>
            <a:ext cx="19236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C76953-287C-4476-AA22-CFF0B7B117EE}"/>
              </a:ext>
            </a:extLst>
          </p:cNvPr>
          <p:cNvSpPr txBox="1"/>
          <p:nvPr/>
        </p:nvSpPr>
        <p:spPr>
          <a:xfrm>
            <a:off x="7075199" y="1860233"/>
            <a:ext cx="28854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105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34F5264D-0899-43CC-A0A4-CCC899A2DB62}"/>
              </a:ext>
            </a:extLst>
          </p:cNvPr>
          <p:cNvSpPr txBox="1"/>
          <p:nvPr/>
        </p:nvSpPr>
        <p:spPr>
          <a:xfrm>
            <a:off x="7075203" y="1460784"/>
            <a:ext cx="288540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125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0C4B7474-3E6B-4A99-A904-7C68FA4B746D}"/>
              </a:ext>
            </a:extLst>
          </p:cNvPr>
          <p:cNvSpPr txBox="1"/>
          <p:nvPr/>
        </p:nvSpPr>
        <p:spPr>
          <a:xfrm>
            <a:off x="7186636" y="744622"/>
            <a:ext cx="461665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sz="4000" b="1" i="0" dirty="0">
                <a:solidFill>
                  <a:schemeClr val="bg1"/>
                </a:solidFill>
                <a:effectLst/>
              </a:rPr>
              <a:t>°</a:t>
            </a:r>
            <a:r>
              <a:rPr lang="en-IN" sz="4000" b="1" dirty="0">
                <a:solidFill>
                  <a:schemeClr val="bg1"/>
                </a:solidFill>
              </a:rPr>
              <a:t>F</a:t>
            </a:r>
            <a:endParaRPr lang="en-IN" sz="4000" b="1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07C95072-DF74-4D95-BEE6-7E7CE027F6EF}"/>
              </a:ext>
            </a:extLst>
          </p:cNvPr>
          <p:cNvSpPr txBox="1"/>
          <p:nvPr/>
        </p:nvSpPr>
        <p:spPr>
          <a:xfrm>
            <a:off x="8937378" y="744622"/>
            <a:ext cx="516167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4000" b="1" i="0" dirty="0">
                <a:solidFill>
                  <a:schemeClr val="bg1"/>
                </a:solidFill>
                <a:effectLst/>
              </a:rPr>
              <a:t>°C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F35DB9A2-B170-4BA1-8CB0-4A865C880964}"/>
              </a:ext>
            </a:extLst>
          </p:cNvPr>
          <p:cNvSpPr txBox="1"/>
          <p:nvPr/>
        </p:nvSpPr>
        <p:spPr>
          <a:xfrm flipH="1">
            <a:off x="846113" y="5448660"/>
            <a:ext cx="1668687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07856FF2-A1BD-4E30-BC4C-BE71723EE7E4}"/>
              </a:ext>
            </a:extLst>
          </p:cNvPr>
          <p:cNvSpPr txBox="1"/>
          <p:nvPr/>
        </p:nvSpPr>
        <p:spPr>
          <a:xfrm flipH="1">
            <a:off x="9674024" y="5448660"/>
            <a:ext cx="1668687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2C0CDD6B-C12C-490A-AF1A-EDB4214CAD0B}"/>
              </a:ext>
            </a:extLst>
          </p:cNvPr>
          <p:cNvSpPr txBox="1"/>
          <p:nvPr/>
        </p:nvSpPr>
        <p:spPr>
          <a:xfrm rot="16200000" flipH="1">
            <a:off x="638677" y="2872066"/>
            <a:ext cx="309956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b="1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32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EEE1EDC-C04E-44A4-A8FB-DADA03B00D20}"/>
              </a:ext>
            </a:extLst>
          </p:cNvPr>
          <p:cNvSpPr txBox="1"/>
          <p:nvPr/>
        </p:nvSpPr>
        <p:spPr>
          <a:xfrm rot="16200000" flipH="1">
            <a:off x="8450589" y="2872067"/>
            <a:ext cx="309956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b="1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32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angle: Rounded Corners 328">
            <a:extLst>
              <a:ext uri="{FF2B5EF4-FFF2-40B4-BE49-F238E27FC236}">
                <a16:creationId xmlns:a16="http://schemas.microsoft.com/office/drawing/2014/main" id="{F53069F2-CFA9-46DD-97EE-DCF9C7D32E8C}"/>
              </a:ext>
            </a:extLst>
          </p:cNvPr>
          <p:cNvSpPr/>
          <p:nvPr/>
        </p:nvSpPr>
        <p:spPr>
          <a:xfrm>
            <a:off x="8271071" y="584690"/>
            <a:ext cx="3528396" cy="6304850"/>
          </a:xfrm>
          <a:prstGeom prst="roundRect">
            <a:avLst>
              <a:gd name="adj" fmla="val 2209"/>
            </a:avLst>
          </a:prstGeom>
          <a:solidFill>
            <a:schemeClr val="tx1">
              <a:alpha val="16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1CEDE3F4-C6A1-4D5C-A01F-BBB2ECE8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8999" y="4432777"/>
            <a:ext cx="1689475" cy="16806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6" name="Freeform 6">
            <a:extLst>
              <a:ext uri="{FF2B5EF4-FFF2-40B4-BE49-F238E27FC236}">
                <a16:creationId xmlns:a16="http://schemas.microsoft.com/office/drawing/2014/main" id="{77220A7D-ADA8-4D14-8941-D7353C9D6D3C}"/>
              </a:ext>
            </a:extLst>
          </p:cNvPr>
          <p:cNvSpPr>
            <a:spLocks/>
          </p:cNvSpPr>
          <p:nvPr/>
        </p:nvSpPr>
        <p:spPr bwMode="auto">
          <a:xfrm>
            <a:off x="1991987" y="991702"/>
            <a:ext cx="1043499" cy="4502322"/>
          </a:xfrm>
          <a:custGeom>
            <a:avLst/>
            <a:gdLst>
              <a:gd name="T0" fmla="*/ 272 w 272"/>
              <a:gd name="T1" fmla="*/ 1016 h 1152"/>
              <a:gd name="T2" fmla="*/ 136 w 272"/>
              <a:gd name="T3" fmla="*/ 1152 h 1152"/>
              <a:gd name="T4" fmla="*/ 136 w 272"/>
              <a:gd name="T5" fmla="*/ 1152 h 1152"/>
              <a:gd name="T6" fmla="*/ 0 w 272"/>
              <a:gd name="T7" fmla="*/ 1016 h 1152"/>
              <a:gd name="T8" fmla="*/ 0 w 272"/>
              <a:gd name="T9" fmla="*/ 136 h 1152"/>
              <a:gd name="T10" fmla="*/ 136 w 272"/>
              <a:gd name="T11" fmla="*/ 0 h 1152"/>
              <a:gd name="T12" fmla="*/ 136 w 272"/>
              <a:gd name="T13" fmla="*/ 0 h 1152"/>
              <a:gd name="T14" fmla="*/ 272 w 272"/>
              <a:gd name="T15" fmla="*/ 136 h 1152"/>
              <a:gd name="T16" fmla="*/ 272 w 272"/>
              <a:gd name="T17" fmla="*/ 1016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1152">
                <a:moveTo>
                  <a:pt x="272" y="1016"/>
                </a:moveTo>
                <a:cubicBezTo>
                  <a:pt x="272" y="1091"/>
                  <a:pt x="211" y="1152"/>
                  <a:pt x="136" y="1152"/>
                </a:cubicBezTo>
                <a:cubicBezTo>
                  <a:pt x="136" y="1152"/>
                  <a:pt x="136" y="1152"/>
                  <a:pt x="136" y="1152"/>
                </a:cubicBezTo>
                <a:cubicBezTo>
                  <a:pt x="61" y="1152"/>
                  <a:pt x="0" y="1091"/>
                  <a:pt x="0" y="10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lnTo>
                  <a:pt x="272" y="10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2C1ED1-E985-4E55-B1D0-B0DEBE655416}"/>
              </a:ext>
            </a:extLst>
          </p:cNvPr>
          <p:cNvGrpSpPr/>
          <p:nvPr/>
        </p:nvGrpSpPr>
        <p:grpSpPr>
          <a:xfrm>
            <a:off x="962206" y="1322178"/>
            <a:ext cx="916342" cy="3359912"/>
            <a:chOff x="1308782" y="2600291"/>
            <a:chExt cx="569760" cy="2089118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088A6373-3223-4E38-8116-2C278A23734C}"/>
                </a:ext>
              </a:extLst>
            </p:cNvPr>
            <p:cNvCxnSpPr/>
            <p:nvPr/>
          </p:nvCxnSpPr>
          <p:spPr>
            <a:xfrm flipH="1">
              <a:off x="1794789" y="4405088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3C532B58-0CDF-4DC7-B97A-49F4790C3303}"/>
                </a:ext>
              </a:extLst>
            </p:cNvPr>
            <p:cNvCxnSpPr/>
            <p:nvPr/>
          </p:nvCxnSpPr>
          <p:spPr>
            <a:xfrm flipH="1">
              <a:off x="1794789" y="4027806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7E8A0C95-F1E5-4F24-B02B-91135666A034}"/>
                </a:ext>
              </a:extLst>
            </p:cNvPr>
            <p:cNvCxnSpPr/>
            <p:nvPr/>
          </p:nvCxnSpPr>
          <p:spPr>
            <a:xfrm flipH="1">
              <a:off x="1794789" y="3650525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7D0F7FC8-3F71-4379-95FC-B88798743CCA}"/>
                </a:ext>
              </a:extLst>
            </p:cNvPr>
            <p:cNvCxnSpPr/>
            <p:nvPr/>
          </p:nvCxnSpPr>
          <p:spPr>
            <a:xfrm flipH="1">
              <a:off x="1794789" y="3273242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F532175F-822D-4F1D-BC19-76428AE8143E}"/>
                </a:ext>
              </a:extLst>
            </p:cNvPr>
            <p:cNvCxnSpPr/>
            <p:nvPr/>
          </p:nvCxnSpPr>
          <p:spPr>
            <a:xfrm flipH="1">
              <a:off x="1794789" y="2895961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3B74AC91-3752-4D6A-BC6F-D9980E3D0528}"/>
                </a:ext>
              </a:extLst>
            </p:cNvPr>
            <p:cNvCxnSpPr/>
            <p:nvPr/>
          </p:nvCxnSpPr>
          <p:spPr>
            <a:xfrm flipH="1">
              <a:off x="1652044" y="4216448"/>
              <a:ext cx="226498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61C173D7-CEE0-46E1-A64D-D0548F8D77BB}"/>
                </a:ext>
              </a:extLst>
            </p:cNvPr>
            <p:cNvCxnSpPr/>
            <p:nvPr/>
          </p:nvCxnSpPr>
          <p:spPr>
            <a:xfrm flipH="1">
              <a:off x="1652044" y="3461882"/>
              <a:ext cx="226498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C5000256-3262-4E11-ABDF-C800402FB687}"/>
                </a:ext>
              </a:extLst>
            </p:cNvPr>
            <p:cNvCxnSpPr/>
            <p:nvPr/>
          </p:nvCxnSpPr>
          <p:spPr>
            <a:xfrm flipH="1">
              <a:off x="1652044" y="2707316"/>
              <a:ext cx="226498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50A111C5-3D3C-40ED-8199-6E32ABADB557}"/>
                </a:ext>
              </a:extLst>
            </p:cNvPr>
            <p:cNvCxnSpPr/>
            <p:nvPr/>
          </p:nvCxnSpPr>
          <p:spPr>
            <a:xfrm flipH="1">
              <a:off x="1652037" y="4593726"/>
              <a:ext cx="2265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85215CE0-04AD-4FBE-9815-A461451D6DC0}"/>
                </a:ext>
              </a:extLst>
            </p:cNvPr>
            <p:cNvCxnSpPr/>
            <p:nvPr/>
          </p:nvCxnSpPr>
          <p:spPr>
            <a:xfrm flipH="1">
              <a:off x="1652037" y="3839166"/>
              <a:ext cx="2265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1B389F39-D3D0-4B8C-BFDD-B096DA1A5D1A}"/>
                </a:ext>
              </a:extLst>
            </p:cNvPr>
            <p:cNvCxnSpPr/>
            <p:nvPr/>
          </p:nvCxnSpPr>
          <p:spPr>
            <a:xfrm flipH="1">
              <a:off x="1652037" y="3084600"/>
              <a:ext cx="2265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8023E07C-A0C9-4F94-9B93-39D4821FF765}"/>
                </a:ext>
              </a:extLst>
            </p:cNvPr>
            <p:cNvSpPr txBox="1"/>
            <p:nvPr/>
          </p:nvSpPr>
          <p:spPr>
            <a:xfrm>
              <a:off x="1394500" y="4498040"/>
              <a:ext cx="165454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0k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9B505CCF-16B2-490F-B33B-42B37A289467}"/>
                </a:ext>
              </a:extLst>
            </p:cNvPr>
            <p:cNvSpPr txBox="1"/>
            <p:nvPr/>
          </p:nvSpPr>
          <p:spPr>
            <a:xfrm>
              <a:off x="1308783" y="4120764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15k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03780863-F9F4-4A94-9DB0-80F63E8F0106}"/>
                </a:ext>
              </a:extLst>
            </p:cNvPr>
            <p:cNvSpPr txBox="1"/>
            <p:nvPr/>
          </p:nvSpPr>
          <p:spPr>
            <a:xfrm>
              <a:off x="1308783" y="3740644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30k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BCBD4978-9196-4992-BC22-A37EDD2E8236}"/>
                </a:ext>
              </a:extLst>
            </p:cNvPr>
            <p:cNvSpPr txBox="1"/>
            <p:nvPr/>
          </p:nvSpPr>
          <p:spPr>
            <a:xfrm>
              <a:off x="1308783" y="3347642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45k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FD9FBAC3-6EC3-42EF-9090-ED82D78E133E}"/>
                </a:ext>
              </a:extLst>
            </p:cNvPr>
            <p:cNvSpPr txBox="1"/>
            <p:nvPr/>
          </p:nvSpPr>
          <p:spPr>
            <a:xfrm>
              <a:off x="1308782" y="2980412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60k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03704D75-7E99-4C26-9C40-AAC645A94252}"/>
                </a:ext>
              </a:extLst>
            </p:cNvPr>
            <p:cNvSpPr txBox="1"/>
            <p:nvPr/>
          </p:nvSpPr>
          <p:spPr>
            <a:xfrm>
              <a:off x="1308783" y="2600291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75k</a:t>
              </a:r>
            </a:p>
          </p:txBody>
        </p:sp>
      </p:grp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351BDA21-0E77-4B69-97BA-194C301BDD7E}"/>
              </a:ext>
            </a:extLst>
          </p:cNvPr>
          <p:cNvSpPr>
            <a:spLocks/>
          </p:cNvSpPr>
          <p:nvPr/>
        </p:nvSpPr>
        <p:spPr bwMode="auto">
          <a:xfrm>
            <a:off x="1734232" y="1589311"/>
            <a:ext cx="1059471" cy="4413576"/>
          </a:xfrm>
          <a:custGeom>
            <a:avLst/>
            <a:gdLst>
              <a:gd name="connsiteX0" fmla="*/ 498747 w 995826"/>
              <a:gd name="connsiteY0" fmla="*/ 0 h 4148440"/>
              <a:gd name="connsiteX1" fmla="*/ 728938 w 995826"/>
              <a:gd name="connsiteY1" fmla="*/ 229714 h 4148440"/>
              <a:gd name="connsiteX2" fmla="*/ 728938 w 995826"/>
              <a:gd name="connsiteY2" fmla="*/ 3216648 h 4148440"/>
              <a:gd name="connsiteX3" fmla="*/ 776301 w 995826"/>
              <a:gd name="connsiteY3" fmla="*/ 3242227 h 4148440"/>
              <a:gd name="connsiteX4" fmla="*/ 995826 w 995826"/>
              <a:gd name="connsiteY4" fmla="*/ 3653029 h 4148440"/>
              <a:gd name="connsiteX5" fmla="*/ 497913 w 995826"/>
              <a:gd name="connsiteY5" fmla="*/ 4148440 h 4148440"/>
              <a:gd name="connsiteX6" fmla="*/ 0 w 995826"/>
              <a:gd name="connsiteY6" fmla="*/ 3653029 h 4148440"/>
              <a:gd name="connsiteX7" fmla="*/ 219525 w 995826"/>
              <a:gd name="connsiteY7" fmla="*/ 3242227 h 4148440"/>
              <a:gd name="connsiteX8" fmla="*/ 268556 w 995826"/>
              <a:gd name="connsiteY8" fmla="*/ 3215747 h 4148440"/>
              <a:gd name="connsiteX9" fmla="*/ 268556 w 995826"/>
              <a:gd name="connsiteY9" fmla="*/ 3163534 h 4148440"/>
              <a:gd name="connsiteX10" fmla="*/ 268556 w 995826"/>
              <a:gd name="connsiteY10" fmla="*/ 229714 h 4148440"/>
              <a:gd name="connsiteX11" fmla="*/ 498747 w 995826"/>
              <a:gd name="connsiteY11" fmla="*/ 0 h 414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5826" h="4148440">
                <a:moveTo>
                  <a:pt x="498747" y="0"/>
                </a:moveTo>
                <a:cubicBezTo>
                  <a:pt x="624633" y="0"/>
                  <a:pt x="728938" y="104089"/>
                  <a:pt x="728938" y="229714"/>
                </a:cubicBezTo>
                <a:lnTo>
                  <a:pt x="728938" y="3216648"/>
                </a:lnTo>
                <a:lnTo>
                  <a:pt x="776301" y="3242227"/>
                </a:lnTo>
                <a:cubicBezTo>
                  <a:pt x="908747" y="3331256"/>
                  <a:pt x="995826" y="3482024"/>
                  <a:pt x="995826" y="3653029"/>
                </a:cubicBezTo>
                <a:cubicBezTo>
                  <a:pt x="995826" y="3926637"/>
                  <a:pt x="772903" y="4148440"/>
                  <a:pt x="497913" y="4148440"/>
                </a:cubicBezTo>
                <a:cubicBezTo>
                  <a:pt x="222923" y="4148440"/>
                  <a:pt x="0" y="3926637"/>
                  <a:pt x="0" y="3653029"/>
                </a:cubicBezTo>
                <a:cubicBezTo>
                  <a:pt x="0" y="3482024"/>
                  <a:pt x="87079" y="3331256"/>
                  <a:pt x="219525" y="3242227"/>
                </a:cubicBezTo>
                <a:lnTo>
                  <a:pt x="268556" y="3215747"/>
                </a:lnTo>
                <a:lnTo>
                  <a:pt x="268556" y="3163534"/>
                </a:lnTo>
                <a:cubicBezTo>
                  <a:pt x="268556" y="229714"/>
                  <a:pt x="268556" y="229714"/>
                  <a:pt x="268556" y="229714"/>
                </a:cubicBezTo>
                <a:cubicBezTo>
                  <a:pt x="268556" y="104089"/>
                  <a:pt x="372861" y="0"/>
                  <a:pt x="498747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dirty="0"/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397D6C14-F246-4E60-840A-49A45CEDF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3114" y="4745117"/>
            <a:ext cx="1059471" cy="10541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5" name="Freeform 7">
            <a:extLst>
              <a:ext uri="{FF2B5EF4-FFF2-40B4-BE49-F238E27FC236}">
                <a16:creationId xmlns:a16="http://schemas.microsoft.com/office/drawing/2014/main" id="{D9745E7D-569F-476B-BECB-EB3E2F91F64F}"/>
              </a:ext>
            </a:extLst>
          </p:cNvPr>
          <p:cNvSpPr>
            <a:spLocks/>
          </p:cNvSpPr>
          <p:nvPr/>
        </p:nvSpPr>
        <p:spPr bwMode="auto">
          <a:xfrm>
            <a:off x="2268834" y="1385688"/>
            <a:ext cx="489806" cy="4276926"/>
          </a:xfrm>
          <a:custGeom>
            <a:avLst/>
            <a:gdLst>
              <a:gd name="T0" fmla="*/ 128 w 128"/>
              <a:gd name="T1" fmla="*/ 1056 h 1120"/>
              <a:gd name="T2" fmla="*/ 64 w 128"/>
              <a:gd name="T3" fmla="*/ 1120 h 1120"/>
              <a:gd name="T4" fmla="*/ 64 w 128"/>
              <a:gd name="T5" fmla="*/ 1120 h 1120"/>
              <a:gd name="T6" fmla="*/ 0 w 128"/>
              <a:gd name="T7" fmla="*/ 1056 h 1120"/>
              <a:gd name="T8" fmla="*/ 0 w 128"/>
              <a:gd name="T9" fmla="*/ 64 h 1120"/>
              <a:gd name="T10" fmla="*/ 64 w 128"/>
              <a:gd name="T11" fmla="*/ 0 h 1120"/>
              <a:gd name="T12" fmla="*/ 64 w 128"/>
              <a:gd name="T13" fmla="*/ 0 h 1120"/>
              <a:gd name="T14" fmla="*/ 128 w 128"/>
              <a:gd name="T15" fmla="*/ 64 h 1120"/>
              <a:gd name="T16" fmla="*/ 128 w 128"/>
              <a:gd name="T17" fmla="*/ 105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120">
                <a:moveTo>
                  <a:pt x="128" y="1056"/>
                </a:moveTo>
                <a:cubicBezTo>
                  <a:pt x="128" y="1091"/>
                  <a:pt x="99" y="1120"/>
                  <a:pt x="64" y="1120"/>
                </a:cubicBezTo>
                <a:cubicBezTo>
                  <a:pt x="64" y="1120"/>
                  <a:pt x="64" y="1120"/>
                  <a:pt x="64" y="1120"/>
                </a:cubicBezTo>
                <a:cubicBezTo>
                  <a:pt x="29" y="1120"/>
                  <a:pt x="0" y="1091"/>
                  <a:pt x="0" y="10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128" y="1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96" name="Freeform 9">
            <a:extLst>
              <a:ext uri="{FF2B5EF4-FFF2-40B4-BE49-F238E27FC236}">
                <a16:creationId xmlns:a16="http://schemas.microsoft.com/office/drawing/2014/main" id="{0D246D7E-F32E-4211-BA3B-0D284BB40A63}"/>
              </a:ext>
            </a:extLst>
          </p:cNvPr>
          <p:cNvSpPr>
            <a:spLocks/>
          </p:cNvSpPr>
          <p:nvPr/>
        </p:nvSpPr>
        <p:spPr bwMode="auto">
          <a:xfrm>
            <a:off x="2398384" y="1541857"/>
            <a:ext cx="230705" cy="3826164"/>
          </a:xfrm>
          <a:custGeom>
            <a:avLst/>
            <a:gdLst>
              <a:gd name="T0" fmla="*/ 60 w 60"/>
              <a:gd name="T1" fmla="*/ 972 h 1002"/>
              <a:gd name="T2" fmla="*/ 30 w 60"/>
              <a:gd name="T3" fmla="*/ 1002 h 1002"/>
              <a:gd name="T4" fmla="*/ 30 w 60"/>
              <a:gd name="T5" fmla="*/ 1002 h 1002"/>
              <a:gd name="T6" fmla="*/ 0 w 60"/>
              <a:gd name="T7" fmla="*/ 972 h 1002"/>
              <a:gd name="T8" fmla="*/ 0 w 60"/>
              <a:gd name="T9" fmla="*/ 30 h 1002"/>
              <a:gd name="T10" fmla="*/ 30 w 60"/>
              <a:gd name="T11" fmla="*/ 0 h 1002"/>
              <a:gd name="T12" fmla="*/ 30 w 60"/>
              <a:gd name="T13" fmla="*/ 0 h 1002"/>
              <a:gd name="T14" fmla="*/ 60 w 60"/>
              <a:gd name="T15" fmla="*/ 30 h 1002"/>
              <a:gd name="T16" fmla="*/ 60 w 60"/>
              <a:gd name="T17" fmla="*/ 9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002">
                <a:moveTo>
                  <a:pt x="60" y="972"/>
                </a:moveTo>
                <a:cubicBezTo>
                  <a:pt x="60" y="989"/>
                  <a:pt x="47" y="1002"/>
                  <a:pt x="30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13" y="1002"/>
                  <a:pt x="0" y="989"/>
                  <a:pt x="0" y="97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lnTo>
                  <a:pt x="60" y="972"/>
                </a:lnTo>
                <a:close/>
              </a:path>
            </a:pathLst>
          </a:custGeom>
          <a:gradFill>
            <a:gsLst>
              <a:gs pos="19000">
                <a:schemeClr val="accent3"/>
              </a:gs>
              <a:gs pos="18000">
                <a:schemeClr val="bg1">
                  <a:lumMod val="95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44792918-E1D3-4E70-A9D2-46965784C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481" y="4913708"/>
            <a:ext cx="720511" cy="7187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8" name="Freeform 11">
            <a:extLst>
              <a:ext uri="{FF2B5EF4-FFF2-40B4-BE49-F238E27FC236}">
                <a16:creationId xmlns:a16="http://schemas.microsoft.com/office/drawing/2014/main" id="{538D05DB-7BCE-48CC-9686-935152188E4C}"/>
              </a:ext>
            </a:extLst>
          </p:cNvPr>
          <p:cNvSpPr>
            <a:spLocks/>
          </p:cNvSpPr>
          <p:nvPr/>
        </p:nvSpPr>
        <p:spPr bwMode="auto">
          <a:xfrm>
            <a:off x="2259961" y="5020188"/>
            <a:ext cx="253777" cy="252001"/>
          </a:xfrm>
          <a:custGeom>
            <a:avLst/>
            <a:gdLst>
              <a:gd name="T0" fmla="*/ 0 w 66"/>
              <a:gd name="T1" fmla="*/ 66 h 66"/>
              <a:gd name="T2" fmla="*/ 66 w 66"/>
              <a:gd name="T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" h="66">
                <a:moveTo>
                  <a:pt x="0" y="66"/>
                </a:moveTo>
                <a:cubicBezTo>
                  <a:pt x="0" y="30"/>
                  <a:pt x="30" y="0"/>
                  <a:pt x="66" y="0"/>
                </a:cubicBezTo>
              </a:path>
            </a:pathLst>
          </a:cu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9" name="Line 12">
            <a:extLst>
              <a:ext uri="{FF2B5EF4-FFF2-40B4-BE49-F238E27FC236}">
                <a16:creationId xmlns:a16="http://schemas.microsoft.com/office/drawing/2014/main" id="{8F00B23C-1E19-445C-BCF3-0F7360D015FB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8243" y="1698028"/>
            <a:ext cx="0" cy="3215681"/>
          </a:xfrm>
          <a:prstGeom prst="line">
            <a:avLst/>
          </a:pr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0" name="Freeform 16">
            <a:extLst>
              <a:ext uri="{FF2B5EF4-FFF2-40B4-BE49-F238E27FC236}">
                <a16:creationId xmlns:a16="http://schemas.microsoft.com/office/drawing/2014/main" id="{98EA2D56-BE55-4970-A82C-E3953823A673}"/>
              </a:ext>
            </a:extLst>
          </p:cNvPr>
          <p:cNvSpPr>
            <a:spLocks noEditPoints="1"/>
          </p:cNvSpPr>
          <p:nvPr/>
        </p:nvSpPr>
        <p:spPr bwMode="auto">
          <a:xfrm>
            <a:off x="2324086" y="5083284"/>
            <a:ext cx="379303" cy="379585"/>
          </a:xfrm>
          <a:custGeom>
            <a:avLst/>
            <a:gdLst>
              <a:gd name="T0" fmla="*/ 198 w 1984"/>
              <a:gd name="T1" fmla="*/ 893 h 1984"/>
              <a:gd name="T2" fmla="*/ 0 w 1984"/>
              <a:gd name="T3" fmla="*/ 992 h 1984"/>
              <a:gd name="T4" fmla="*/ 198 w 1984"/>
              <a:gd name="T5" fmla="*/ 1091 h 1984"/>
              <a:gd name="T6" fmla="*/ 361 w 1984"/>
              <a:gd name="T7" fmla="*/ 1488 h 1984"/>
              <a:gd name="T8" fmla="*/ 291 w 1984"/>
              <a:gd name="T9" fmla="*/ 1698 h 1984"/>
              <a:gd name="T10" fmla="*/ 501 w 1984"/>
              <a:gd name="T11" fmla="*/ 1628 h 1984"/>
              <a:gd name="T12" fmla="*/ 361 w 1984"/>
              <a:gd name="T13" fmla="*/ 1488 h 1984"/>
              <a:gd name="T14" fmla="*/ 1091 w 1984"/>
              <a:gd name="T15" fmla="*/ 198 h 1984"/>
              <a:gd name="T16" fmla="*/ 992 w 1984"/>
              <a:gd name="T17" fmla="*/ 0 h 1984"/>
              <a:gd name="T18" fmla="*/ 893 w 1984"/>
              <a:gd name="T19" fmla="*/ 198 h 1984"/>
              <a:gd name="T20" fmla="*/ 1554 w 1984"/>
              <a:gd name="T21" fmla="*/ 530 h 1984"/>
              <a:gd name="T22" fmla="*/ 1693 w 1984"/>
              <a:gd name="T23" fmla="*/ 430 h 1984"/>
              <a:gd name="T24" fmla="*/ 1564 w 1984"/>
              <a:gd name="T25" fmla="*/ 280 h 1984"/>
              <a:gd name="T26" fmla="*/ 1488 w 1984"/>
              <a:gd name="T27" fmla="*/ 361 h 1984"/>
              <a:gd name="T28" fmla="*/ 1554 w 1984"/>
              <a:gd name="T29" fmla="*/ 530 h 1984"/>
              <a:gd name="T30" fmla="*/ 432 w 1984"/>
              <a:gd name="T31" fmla="*/ 530 h 1984"/>
              <a:gd name="T32" fmla="*/ 503 w 1984"/>
              <a:gd name="T33" fmla="*/ 361 h 1984"/>
              <a:gd name="T34" fmla="*/ 292 w 1984"/>
              <a:gd name="T35" fmla="*/ 290 h 1984"/>
              <a:gd name="T36" fmla="*/ 363 w 1984"/>
              <a:gd name="T37" fmla="*/ 501 h 1984"/>
              <a:gd name="T38" fmla="*/ 1786 w 1984"/>
              <a:gd name="T39" fmla="*/ 893 h 1984"/>
              <a:gd name="T40" fmla="*/ 1786 w 1984"/>
              <a:gd name="T41" fmla="*/ 1091 h 1984"/>
              <a:gd name="T42" fmla="*/ 1984 w 1984"/>
              <a:gd name="T43" fmla="*/ 992 h 1984"/>
              <a:gd name="T44" fmla="*/ 1623 w 1984"/>
              <a:gd name="T45" fmla="*/ 1488 h 1984"/>
              <a:gd name="T46" fmla="*/ 1488 w 1984"/>
              <a:gd name="T47" fmla="*/ 1623 h 1984"/>
              <a:gd name="T48" fmla="*/ 1698 w 1984"/>
              <a:gd name="T49" fmla="*/ 1693 h 1984"/>
              <a:gd name="T50" fmla="*/ 1623 w 1984"/>
              <a:gd name="T51" fmla="*/ 1488 h 1984"/>
              <a:gd name="T52" fmla="*/ 446 w 1984"/>
              <a:gd name="T53" fmla="*/ 992 h 1984"/>
              <a:gd name="T54" fmla="*/ 1538 w 1984"/>
              <a:gd name="T55" fmla="*/ 992 h 1984"/>
              <a:gd name="T56" fmla="*/ 992 w 1984"/>
              <a:gd name="T57" fmla="*/ 1339 h 1984"/>
              <a:gd name="T58" fmla="*/ 992 w 1984"/>
              <a:gd name="T59" fmla="*/ 645 h 1984"/>
              <a:gd name="T60" fmla="*/ 992 w 1984"/>
              <a:gd name="T61" fmla="*/ 1339 h 1984"/>
              <a:gd name="T62" fmla="*/ 893 w 1984"/>
              <a:gd name="T63" fmla="*/ 1786 h 1984"/>
              <a:gd name="T64" fmla="*/ 992 w 1984"/>
              <a:gd name="T65" fmla="*/ 1984 h 1984"/>
              <a:gd name="T66" fmla="*/ 1091 w 1984"/>
              <a:gd name="T67" fmla="*/ 1786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4" h="1984">
                <a:moveTo>
                  <a:pt x="298" y="992"/>
                </a:moveTo>
                <a:cubicBezTo>
                  <a:pt x="298" y="937"/>
                  <a:pt x="253" y="893"/>
                  <a:pt x="198" y="893"/>
                </a:cubicBezTo>
                <a:cubicBezTo>
                  <a:pt x="99" y="893"/>
                  <a:pt x="99" y="893"/>
                  <a:pt x="99" y="893"/>
                </a:cubicBezTo>
                <a:cubicBezTo>
                  <a:pt x="44" y="893"/>
                  <a:pt x="0" y="937"/>
                  <a:pt x="0" y="992"/>
                </a:cubicBezTo>
                <a:cubicBezTo>
                  <a:pt x="0" y="1047"/>
                  <a:pt x="44" y="1091"/>
                  <a:pt x="99" y="1091"/>
                </a:cubicBezTo>
                <a:cubicBezTo>
                  <a:pt x="198" y="1091"/>
                  <a:pt x="198" y="1091"/>
                  <a:pt x="198" y="1091"/>
                </a:cubicBezTo>
                <a:cubicBezTo>
                  <a:pt x="253" y="1091"/>
                  <a:pt x="298" y="1047"/>
                  <a:pt x="298" y="992"/>
                </a:cubicBezTo>
                <a:close/>
                <a:moveTo>
                  <a:pt x="361" y="1488"/>
                </a:moveTo>
                <a:cubicBezTo>
                  <a:pt x="291" y="1559"/>
                  <a:pt x="291" y="1559"/>
                  <a:pt x="291" y="1559"/>
                </a:cubicBezTo>
                <a:cubicBezTo>
                  <a:pt x="252" y="1597"/>
                  <a:pt x="252" y="1660"/>
                  <a:pt x="291" y="1698"/>
                </a:cubicBezTo>
                <a:cubicBezTo>
                  <a:pt x="329" y="1737"/>
                  <a:pt x="392" y="1737"/>
                  <a:pt x="430" y="1698"/>
                </a:cubicBezTo>
                <a:cubicBezTo>
                  <a:pt x="501" y="1628"/>
                  <a:pt x="501" y="1628"/>
                  <a:pt x="501" y="1628"/>
                </a:cubicBezTo>
                <a:cubicBezTo>
                  <a:pt x="537" y="1586"/>
                  <a:pt x="532" y="1524"/>
                  <a:pt x="490" y="1488"/>
                </a:cubicBezTo>
                <a:cubicBezTo>
                  <a:pt x="453" y="1456"/>
                  <a:pt x="398" y="1456"/>
                  <a:pt x="361" y="1488"/>
                </a:cubicBezTo>
                <a:close/>
                <a:moveTo>
                  <a:pt x="992" y="298"/>
                </a:moveTo>
                <a:cubicBezTo>
                  <a:pt x="1047" y="298"/>
                  <a:pt x="1091" y="253"/>
                  <a:pt x="1091" y="198"/>
                </a:cubicBezTo>
                <a:cubicBezTo>
                  <a:pt x="1091" y="99"/>
                  <a:pt x="1091" y="99"/>
                  <a:pt x="1091" y="99"/>
                </a:cubicBezTo>
                <a:cubicBezTo>
                  <a:pt x="1091" y="44"/>
                  <a:pt x="1047" y="0"/>
                  <a:pt x="992" y="0"/>
                </a:cubicBezTo>
                <a:cubicBezTo>
                  <a:pt x="937" y="0"/>
                  <a:pt x="893" y="44"/>
                  <a:pt x="893" y="99"/>
                </a:cubicBezTo>
                <a:cubicBezTo>
                  <a:pt x="893" y="198"/>
                  <a:pt x="893" y="198"/>
                  <a:pt x="893" y="198"/>
                </a:cubicBezTo>
                <a:cubicBezTo>
                  <a:pt x="893" y="253"/>
                  <a:pt x="937" y="298"/>
                  <a:pt x="992" y="298"/>
                </a:cubicBezTo>
                <a:close/>
                <a:moveTo>
                  <a:pt x="1554" y="530"/>
                </a:moveTo>
                <a:cubicBezTo>
                  <a:pt x="1580" y="530"/>
                  <a:pt x="1605" y="519"/>
                  <a:pt x="1623" y="501"/>
                </a:cubicBezTo>
                <a:cubicBezTo>
                  <a:pt x="1693" y="430"/>
                  <a:pt x="1693" y="430"/>
                  <a:pt x="1693" y="430"/>
                </a:cubicBezTo>
                <a:cubicBezTo>
                  <a:pt x="1735" y="395"/>
                  <a:pt x="1740" y="332"/>
                  <a:pt x="1704" y="291"/>
                </a:cubicBezTo>
                <a:cubicBezTo>
                  <a:pt x="1669" y="249"/>
                  <a:pt x="1606" y="244"/>
                  <a:pt x="1564" y="280"/>
                </a:cubicBezTo>
                <a:cubicBezTo>
                  <a:pt x="1560" y="283"/>
                  <a:pt x="1557" y="287"/>
                  <a:pt x="1554" y="291"/>
                </a:cubicBezTo>
                <a:cubicBezTo>
                  <a:pt x="1488" y="361"/>
                  <a:pt x="1488" y="361"/>
                  <a:pt x="1488" y="361"/>
                </a:cubicBezTo>
                <a:cubicBezTo>
                  <a:pt x="1450" y="400"/>
                  <a:pt x="1450" y="462"/>
                  <a:pt x="1488" y="501"/>
                </a:cubicBezTo>
                <a:cubicBezTo>
                  <a:pt x="1506" y="518"/>
                  <a:pt x="1529" y="529"/>
                  <a:pt x="1554" y="530"/>
                </a:cubicBezTo>
                <a:close/>
                <a:moveTo>
                  <a:pt x="363" y="501"/>
                </a:moveTo>
                <a:cubicBezTo>
                  <a:pt x="381" y="519"/>
                  <a:pt x="406" y="530"/>
                  <a:pt x="432" y="530"/>
                </a:cubicBezTo>
                <a:cubicBezTo>
                  <a:pt x="459" y="530"/>
                  <a:pt x="484" y="519"/>
                  <a:pt x="503" y="501"/>
                </a:cubicBezTo>
                <a:cubicBezTo>
                  <a:pt x="541" y="462"/>
                  <a:pt x="541" y="400"/>
                  <a:pt x="503" y="361"/>
                </a:cubicBezTo>
                <a:cubicBezTo>
                  <a:pt x="432" y="291"/>
                  <a:pt x="432" y="291"/>
                  <a:pt x="432" y="291"/>
                </a:cubicBezTo>
                <a:cubicBezTo>
                  <a:pt x="394" y="251"/>
                  <a:pt x="331" y="251"/>
                  <a:pt x="292" y="290"/>
                </a:cubicBezTo>
                <a:cubicBezTo>
                  <a:pt x="252" y="328"/>
                  <a:pt x="252" y="391"/>
                  <a:pt x="291" y="430"/>
                </a:cubicBezTo>
                <a:lnTo>
                  <a:pt x="363" y="501"/>
                </a:lnTo>
                <a:close/>
                <a:moveTo>
                  <a:pt x="1885" y="893"/>
                </a:moveTo>
                <a:cubicBezTo>
                  <a:pt x="1786" y="893"/>
                  <a:pt x="1786" y="893"/>
                  <a:pt x="1786" y="893"/>
                </a:cubicBezTo>
                <a:cubicBezTo>
                  <a:pt x="1731" y="893"/>
                  <a:pt x="1686" y="937"/>
                  <a:pt x="1686" y="992"/>
                </a:cubicBezTo>
                <a:cubicBezTo>
                  <a:pt x="1686" y="1047"/>
                  <a:pt x="1731" y="1091"/>
                  <a:pt x="1786" y="1091"/>
                </a:cubicBezTo>
                <a:cubicBezTo>
                  <a:pt x="1885" y="1091"/>
                  <a:pt x="1885" y="1091"/>
                  <a:pt x="1885" y="1091"/>
                </a:cubicBezTo>
                <a:cubicBezTo>
                  <a:pt x="1940" y="1091"/>
                  <a:pt x="1984" y="1047"/>
                  <a:pt x="1984" y="992"/>
                </a:cubicBezTo>
                <a:cubicBezTo>
                  <a:pt x="1984" y="937"/>
                  <a:pt x="1940" y="893"/>
                  <a:pt x="1885" y="893"/>
                </a:cubicBezTo>
                <a:close/>
                <a:moveTo>
                  <a:pt x="1623" y="1488"/>
                </a:moveTo>
                <a:cubicBezTo>
                  <a:pt x="1575" y="1461"/>
                  <a:pt x="1515" y="1479"/>
                  <a:pt x="1488" y="1527"/>
                </a:cubicBezTo>
                <a:cubicBezTo>
                  <a:pt x="1471" y="1557"/>
                  <a:pt x="1471" y="1593"/>
                  <a:pt x="1488" y="1623"/>
                </a:cubicBezTo>
                <a:cubicBezTo>
                  <a:pt x="1559" y="1693"/>
                  <a:pt x="1559" y="1693"/>
                  <a:pt x="1559" y="1693"/>
                </a:cubicBezTo>
                <a:cubicBezTo>
                  <a:pt x="1597" y="1732"/>
                  <a:pt x="1660" y="1732"/>
                  <a:pt x="1698" y="1693"/>
                </a:cubicBezTo>
                <a:cubicBezTo>
                  <a:pt x="1737" y="1655"/>
                  <a:pt x="1737" y="1592"/>
                  <a:pt x="1698" y="1554"/>
                </a:cubicBezTo>
                <a:lnTo>
                  <a:pt x="1623" y="1488"/>
                </a:lnTo>
                <a:close/>
                <a:moveTo>
                  <a:pt x="992" y="446"/>
                </a:moveTo>
                <a:cubicBezTo>
                  <a:pt x="691" y="446"/>
                  <a:pt x="446" y="691"/>
                  <a:pt x="446" y="992"/>
                </a:cubicBezTo>
                <a:cubicBezTo>
                  <a:pt x="446" y="1293"/>
                  <a:pt x="691" y="1538"/>
                  <a:pt x="992" y="1538"/>
                </a:cubicBezTo>
                <a:cubicBezTo>
                  <a:pt x="1293" y="1538"/>
                  <a:pt x="1538" y="1293"/>
                  <a:pt x="1538" y="992"/>
                </a:cubicBezTo>
                <a:cubicBezTo>
                  <a:pt x="1537" y="691"/>
                  <a:pt x="1293" y="447"/>
                  <a:pt x="992" y="446"/>
                </a:cubicBezTo>
                <a:close/>
                <a:moveTo>
                  <a:pt x="992" y="1339"/>
                </a:moveTo>
                <a:cubicBezTo>
                  <a:pt x="800" y="1339"/>
                  <a:pt x="645" y="1184"/>
                  <a:pt x="645" y="992"/>
                </a:cubicBezTo>
                <a:cubicBezTo>
                  <a:pt x="645" y="800"/>
                  <a:pt x="800" y="645"/>
                  <a:pt x="992" y="645"/>
                </a:cubicBezTo>
                <a:cubicBezTo>
                  <a:pt x="1184" y="645"/>
                  <a:pt x="1339" y="800"/>
                  <a:pt x="1339" y="992"/>
                </a:cubicBezTo>
                <a:cubicBezTo>
                  <a:pt x="1339" y="1184"/>
                  <a:pt x="1184" y="1339"/>
                  <a:pt x="992" y="1339"/>
                </a:cubicBezTo>
                <a:close/>
                <a:moveTo>
                  <a:pt x="992" y="1686"/>
                </a:moveTo>
                <a:cubicBezTo>
                  <a:pt x="937" y="1686"/>
                  <a:pt x="893" y="1731"/>
                  <a:pt x="893" y="1786"/>
                </a:cubicBezTo>
                <a:cubicBezTo>
                  <a:pt x="893" y="1885"/>
                  <a:pt x="893" y="1885"/>
                  <a:pt x="893" y="1885"/>
                </a:cubicBezTo>
                <a:cubicBezTo>
                  <a:pt x="893" y="1940"/>
                  <a:pt x="937" y="1984"/>
                  <a:pt x="992" y="1984"/>
                </a:cubicBezTo>
                <a:cubicBezTo>
                  <a:pt x="1047" y="1984"/>
                  <a:pt x="1091" y="1940"/>
                  <a:pt x="1091" y="1885"/>
                </a:cubicBezTo>
                <a:cubicBezTo>
                  <a:pt x="1091" y="1786"/>
                  <a:pt x="1091" y="1786"/>
                  <a:pt x="1091" y="1786"/>
                </a:cubicBezTo>
                <a:cubicBezTo>
                  <a:pt x="1091" y="1731"/>
                  <a:pt x="1047" y="1686"/>
                  <a:pt x="992" y="168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062DA4A-8007-4593-A066-AD9F1B803A09}"/>
              </a:ext>
            </a:extLst>
          </p:cNvPr>
          <p:cNvSpPr/>
          <p:nvPr/>
        </p:nvSpPr>
        <p:spPr>
          <a:xfrm>
            <a:off x="8792682" y="584690"/>
            <a:ext cx="2808312" cy="5688621"/>
          </a:xfrm>
          <a:prstGeom prst="roundRect">
            <a:avLst>
              <a:gd name="adj" fmla="val 701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C0442E22-0573-4077-BFEF-EC51980CB915}"/>
              </a:ext>
            </a:extLst>
          </p:cNvPr>
          <p:cNvSpPr txBox="1"/>
          <p:nvPr/>
        </p:nvSpPr>
        <p:spPr>
          <a:xfrm flipH="1">
            <a:off x="4239891" y="1962203"/>
            <a:ext cx="166868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C55B65-33CA-4722-AE11-3A06B83BDDA2}"/>
              </a:ext>
            </a:extLst>
          </p:cNvPr>
          <p:cNvCxnSpPr>
            <a:cxnSpLocks/>
          </p:cNvCxnSpPr>
          <p:nvPr/>
        </p:nvCxnSpPr>
        <p:spPr>
          <a:xfrm>
            <a:off x="3280251" y="2285368"/>
            <a:ext cx="71601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TextBox 330">
            <a:extLst>
              <a:ext uri="{FF2B5EF4-FFF2-40B4-BE49-F238E27FC236}">
                <a16:creationId xmlns:a16="http://schemas.microsoft.com/office/drawing/2014/main" id="{B77544EE-FF71-488E-B013-194FB2FA679A}"/>
              </a:ext>
            </a:extLst>
          </p:cNvPr>
          <p:cNvSpPr txBox="1"/>
          <p:nvPr/>
        </p:nvSpPr>
        <p:spPr>
          <a:xfrm flipH="1">
            <a:off x="4239891" y="5170858"/>
            <a:ext cx="3624782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3AF7D4FA-6FB4-40B0-804C-BA88F6B1CB3F}"/>
              </a:ext>
            </a:extLst>
          </p:cNvPr>
          <p:cNvSpPr txBox="1"/>
          <p:nvPr/>
        </p:nvSpPr>
        <p:spPr>
          <a:xfrm flipH="1">
            <a:off x="4239891" y="3796099"/>
            <a:ext cx="3624782" cy="123110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8000" b="1" kern="0" dirty="0">
                <a:solidFill>
                  <a:schemeClr val="accent3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52k</a:t>
            </a:r>
            <a:endParaRPr lang="en-US" sz="8000" b="1" dirty="0">
              <a:solidFill>
                <a:schemeClr val="accent3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3AFCF8-0834-4314-8EE5-17AED456FEF6}"/>
              </a:ext>
            </a:extLst>
          </p:cNvPr>
          <p:cNvGrpSpPr/>
          <p:nvPr/>
        </p:nvGrpSpPr>
        <p:grpSpPr>
          <a:xfrm>
            <a:off x="9084189" y="946540"/>
            <a:ext cx="2225299" cy="1495160"/>
            <a:chOff x="9084189" y="946540"/>
            <a:chExt cx="2225299" cy="1495160"/>
          </a:xfrm>
        </p:grpSpPr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5EE376F9-B4D6-409B-976C-0CC243ADD9A8}"/>
                </a:ext>
              </a:extLst>
            </p:cNvPr>
            <p:cNvSpPr txBox="1"/>
            <p:nvPr/>
          </p:nvSpPr>
          <p:spPr>
            <a:xfrm flipH="1">
              <a:off x="9084189" y="946540"/>
              <a:ext cx="2225299" cy="101566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66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42</a:t>
              </a:r>
              <a:r>
                <a:rPr lang="en-US" sz="40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%</a:t>
              </a:r>
              <a:endParaRPr lang="en-US" sz="6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5D11114A-94AE-4509-BDED-5EC04254B84C}"/>
                </a:ext>
              </a:extLst>
            </p:cNvPr>
            <p:cNvSpPr txBox="1"/>
            <p:nvPr/>
          </p:nvSpPr>
          <p:spPr>
            <a:xfrm flipH="1">
              <a:off x="9141207" y="2010813"/>
              <a:ext cx="211126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E5F5704C-C1B8-4627-BEE9-28532BC02D8F}"/>
              </a:ext>
            </a:extLst>
          </p:cNvPr>
          <p:cNvSpPr/>
          <p:nvPr/>
        </p:nvSpPr>
        <p:spPr>
          <a:xfrm>
            <a:off x="9688838" y="2864225"/>
            <a:ext cx="1016000" cy="1016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D0E1B23B-7857-46B5-8DAE-5703645FFEBC}"/>
              </a:ext>
            </a:extLst>
          </p:cNvPr>
          <p:cNvSpPr/>
          <p:nvPr/>
        </p:nvSpPr>
        <p:spPr>
          <a:xfrm rot="5400000">
            <a:off x="9954444" y="3123869"/>
            <a:ext cx="484788" cy="4967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5992AC-E11A-435D-903A-76E074ED3139}"/>
              </a:ext>
            </a:extLst>
          </p:cNvPr>
          <p:cNvGrpSpPr/>
          <p:nvPr/>
        </p:nvGrpSpPr>
        <p:grpSpPr>
          <a:xfrm>
            <a:off x="9084189" y="4271186"/>
            <a:ext cx="2225299" cy="1495160"/>
            <a:chOff x="9084189" y="4271186"/>
            <a:chExt cx="2225299" cy="1495160"/>
          </a:xfrm>
        </p:grpSpPr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C9AE7A09-7C9A-4C2B-A9BA-AA83F655F40B}"/>
                </a:ext>
              </a:extLst>
            </p:cNvPr>
            <p:cNvSpPr txBox="1"/>
            <p:nvPr/>
          </p:nvSpPr>
          <p:spPr>
            <a:xfrm flipH="1">
              <a:off x="9084189" y="4271186"/>
              <a:ext cx="2225299" cy="101566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66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31</a:t>
              </a:r>
              <a:r>
                <a:rPr lang="en-US" sz="40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%</a:t>
              </a:r>
              <a:endParaRPr lang="en-US" sz="6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4A1733D3-7540-4C80-A7CE-05C84C52DCC1}"/>
                </a:ext>
              </a:extLst>
            </p:cNvPr>
            <p:cNvSpPr txBox="1"/>
            <p:nvPr/>
          </p:nvSpPr>
          <p:spPr>
            <a:xfrm flipH="1">
              <a:off x="9141207" y="5335459"/>
              <a:ext cx="211126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132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angle: Rounded Corners 328">
            <a:extLst>
              <a:ext uri="{FF2B5EF4-FFF2-40B4-BE49-F238E27FC236}">
                <a16:creationId xmlns:a16="http://schemas.microsoft.com/office/drawing/2014/main" id="{F53069F2-CFA9-46DD-97EE-DCF9C7D32E8C}"/>
              </a:ext>
            </a:extLst>
          </p:cNvPr>
          <p:cNvSpPr/>
          <p:nvPr/>
        </p:nvSpPr>
        <p:spPr>
          <a:xfrm>
            <a:off x="8271071" y="584690"/>
            <a:ext cx="3528396" cy="6304850"/>
          </a:xfrm>
          <a:prstGeom prst="roundRect">
            <a:avLst>
              <a:gd name="adj" fmla="val 2209"/>
            </a:avLst>
          </a:prstGeom>
          <a:solidFill>
            <a:schemeClr val="tx1">
              <a:alpha val="16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1CEDE3F4-C6A1-4D5C-A01F-BBB2ECE8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8999" y="4432777"/>
            <a:ext cx="1689475" cy="16806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6" name="Freeform 6">
            <a:extLst>
              <a:ext uri="{FF2B5EF4-FFF2-40B4-BE49-F238E27FC236}">
                <a16:creationId xmlns:a16="http://schemas.microsoft.com/office/drawing/2014/main" id="{77220A7D-ADA8-4D14-8941-D7353C9D6D3C}"/>
              </a:ext>
            </a:extLst>
          </p:cNvPr>
          <p:cNvSpPr>
            <a:spLocks/>
          </p:cNvSpPr>
          <p:nvPr/>
        </p:nvSpPr>
        <p:spPr bwMode="auto">
          <a:xfrm>
            <a:off x="1991987" y="991702"/>
            <a:ext cx="1043499" cy="4502322"/>
          </a:xfrm>
          <a:custGeom>
            <a:avLst/>
            <a:gdLst>
              <a:gd name="T0" fmla="*/ 272 w 272"/>
              <a:gd name="T1" fmla="*/ 1016 h 1152"/>
              <a:gd name="T2" fmla="*/ 136 w 272"/>
              <a:gd name="T3" fmla="*/ 1152 h 1152"/>
              <a:gd name="T4" fmla="*/ 136 w 272"/>
              <a:gd name="T5" fmla="*/ 1152 h 1152"/>
              <a:gd name="T6" fmla="*/ 0 w 272"/>
              <a:gd name="T7" fmla="*/ 1016 h 1152"/>
              <a:gd name="T8" fmla="*/ 0 w 272"/>
              <a:gd name="T9" fmla="*/ 136 h 1152"/>
              <a:gd name="T10" fmla="*/ 136 w 272"/>
              <a:gd name="T11" fmla="*/ 0 h 1152"/>
              <a:gd name="T12" fmla="*/ 136 w 272"/>
              <a:gd name="T13" fmla="*/ 0 h 1152"/>
              <a:gd name="T14" fmla="*/ 272 w 272"/>
              <a:gd name="T15" fmla="*/ 136 h 1152"/>
              <a:gd name="T16" fmla="*/ 272 w 272"/>
              <a:gd name="T17" fmla="*/ 1016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1152">
                <a:moveTo>
                  <a:pt x="272" y="1016"/>
                </a:moveTo>
                <a:cubicBezTo>
                  <a:pt x="272" y="1091"/>
                  <a:pt x="211" y="1152"/>
                  <a:pt x="136" y="1152"/>
                </a:cubicBezTo>
                <a:cubicBezTo>
                  <a:pt x="136" y="1152"/>
                  <a:pt x="136" y="1152"/>
                  <a:pt x="136" y="1152"/>
                </a:cubicBezTo>
                <a:cubicBezTo>
                  <a:pt x="61" y="1152"/>
                  <a:pt x="0" y="1091"/>
                  <a:pt x="0" y="10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lnTo>
                  <a:pt x="272" y="10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2C1ED1-E985-4E55-B1D0-B0DEBE655416}"/>
              </a:ext>
            </a:extLst>
          </p:cNvPr>
          <p:cNvGrpSpPr/>
          <p:nvPr/>
        </p:nvGrpSpPr>
        <p:grpSpPr>
          <a:xfrm>
            <a:off x="962206" y="1322178"/>
            <a:ext cx="916342" cy="3359912"/>
            <a:chOff x="1308782" y="2600291"/>
            <a:chExt cx="569760" cy="2089118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088A6373-3223-4E38-8116-2C278A23734C}"/>
                </a:ext>
              </a:extLst>
            </p:cNvPr>
            <p:cNvCxnSpPr/>
            <p:nvPr/>
          </p:nvCxnSpPr>
          <p:spPr>
            <a:xfrm flipH="1">
              <a:off x="1794789" y="4405088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3C532B58-0CDF-4DC7-B97A-49F4790C3303}"/>
                </a:ext>
              </a:extLst>
            </p:cNvPr>
            <p:cNvCxnSpPr/>
            <p:nvPr/>
          </p:nvCxnSpPr>
          <p:spPr>
            <a:xfrm flipH="1">
              <a:off x="1794789" y="4027806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7E8A0C95-F1E5-4F24-B02B-91135666A034}"/>
                </a:ext>
              </a:extLst>
            </p:cNvPr>
            <p:cNvCxnSpPr/>
            <p:nvPr/>
          </p:nvCxnSpPr>
          <p:spPr>
            <a:xfrm flipH="1">
              <a:off x="1794789" y="3650525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7D0F7FC8-3F71-4379-95FC-B88798743CCA}"/>
                </a:ext>
              </a:extLst>
            </p:cNvPr>
            <p:cNvCxnSpPr/>
            <p:nvPr/>
          </p:nvCxnSpPr>
          <p:spPr>
            <a:xfrm flipH="1">
              <a:off x="1794789" y="3273242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F532175F-822D-4F1D-BC19-76428AE8143E}"/>
                </a:ext>
              </a:extLst>
            </p:cNvPr>
            <p:cNvCxnSpPr/>
            <p:nvPr/>
          </p:nvCxnSpPr>
          <p:spPr>
            <a:xfrm flipH="1">
              <a:off x="1794789" y="2895961"/>
              <a:ext cx="83753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3B74AC91-3752-4D6A-BC6F-D9980E3D0528}"/>
                </a:ext>
              </a:extLst>
            </p:cNvPr>
            <p:cNvCxnSpPr/>
            <p:nvPr/>
          </p:nvCxnSpPr>
          <p:spPr>
            <a:xfrm flipH="1">
              <a:off x="1652044" y="4216448"/>
              <a:ext cx="226498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61C173D7-CEE0-46E1-A64D-D0548F8D77BB}"/>
                </a:ext>
              </a:extLst>
            </p:cNvPr>
            <p:cNvCxnSpPr/>
            <p:nvPr/>
          </p:nvCxnSpPr>
          <p:spPr>
            <a:xfrm flipH="1">
              <a:off x="1652044" y="3461882"/>
              <a:ext cx="226498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C5000256-3262-4E11-ABDF-C800402FB687}"/>
                </a:ext>
              </a:extLst>
            </p:cNvPr>
            <p:cNvCxnSpPr/>
            <p:nvPr/>
          </p:nvCxnSpPr>
          <p:spPr>
            <a:xfrm flipH="1">
              <a:off x="1652044" y="2707316"/>
              <a:ext cx="226498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50A111C5-3D3C-40ED-8199-6E32ABADB557}"/>
                </a:ext>
              </a:extLst>
            </p:cNvPr>
            <p:cNvCxnSpPr/>
            <p:nvPr/>
          </p:nvCxnSpPr>
          <p:spPr>
            <a:xfrm flipH="1">
              <a:off x="1652037" y="4593726"/>
              <a:ext cx="2265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85215CE0-04AD-4FBE-9815-A461451D6DC0}"/>
                </a:ext>
              </a:extLst>
            </p:cNvPr>
            <p:cNvCxnSpPr/>
            <p:nvPr/>
          </p:nvCxnSpPr>
          <p:spPr>
            <a:xfrm flipH="1">
              <a:off x="1652037" y="3839166"/>
              <a:ext cx="2265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1B389F39-D3D0-4B8C-BFDD-B096DA1A5D1A}"/>
                </a:ext>
              </a:extLst>
            </p:cNvPr>
            <p:cNvCxnSpPr/>
            <p:nvPr/>
          </p:nvCxnSpPr>
          <p:spPr>
            <a:xfrm flipH="1">
              <a:off x="1652037" y="3084600"/>
              <a:ext cx="2265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8023E07C-A0C9-4F94-9B93-39D4821FF765}"/>
                </a:ext>
              </a:extLst>
            </p:cNvPr>
            <p:cNvSpPr txBox="1"/>
            <p:nvPr/>
          </p:nvSpPr>
          <p:spPr>
            <a:xfrm>
              <a:off x="1394500" y="4498040"/>
              <a:ext cx="165454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0k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9B505CCF-16B2-490F-B33B-42B37A289467}"/>
                </a:ext>
              </a:extLst>
            </p:cNvPr>
            <p:cNvSpPr txBox="1"/>
            <p:nvPr/>
          </p:nvSpPr>
          <p:spPr>
            <a:xfrm>
              <a:off x="1308783" y="4120764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15k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03780863-F9F4-4A94-9DB0-80F63E8F0106}"/>
                </a:ext>
              </a:extLst>
            </p:cNvPr>
            <p:cNvSpPr txBox="1"/>
            <p:nvPr/>
          </p:nvSpPr>
          <p:spPr>
            <a:xfrm>
              <a:off x="1308783" y="3740644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30k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BCBD4978-9196-4992-BC22-A37EDD2E8236}"/>
                </a:ext>
              </a:extLst>
            </p:cNvPr>
            <p:cNvSpPr txBox="1"/>
            <p:nvPr/>
          </p:nvSpPr>
          <p:spPr>
            <a:xfrm>
              <a:off x="1308783" y="3347642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45k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FD9FBAC3-6EC3-42EF-9090-ED82D78E133E}"/>
                </a:ext>
              </a:extLst>
            </p:cNvPr>
            <p:cNvSpPr txBox="1"/>
            <p:nvPr/>
          </p:nvSpPr>
          <p:spPr>
            <a:xfrm>
              <a:off x="1308782" y="2980412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60k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03704D75-7E99-4C26-9C40-AAC645A94252}"/>
                </a:ext>
              </a:extLst>
            </p:cNvPr>
            <p:cNvSpPr txBox="1"/>
            <p:nvPr/>
          </p:nvSpPr>
          <p:spPr>
            <a:xfrm>
              <a:off x="1308783" y="2600291"/>
              <a:ext cx="251171" cy="1913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IN" sz="2000" dirty="0">
                  <a:solidFill>
                    <a:schemeClr val="bg1"/>
                  </a:solidFill>
                </a:rPr>
                <a:t>75k</a:t>
              </a:r>
            </a:p>
          </p:txBody>
        </p:sp>
      </p:grp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351BDA21-0E77-4B69-97BA-194C301BDD7E}"/>
              </a:ext>
            </a:extLst>
          </p:cNvPr>
          <p:cNvSpPr>
            <a:spLocks/>
          </p:cNvSpPr>
          <p:nvPr/>
        </p:nvSpPr>
        <p:spPr bwMode="auto">
          <a:xfrm>
            <a:off x="1734232" y="1589311"/>
            <a:ext cx="1059471" cy="4413576"/>
          </a:xfrm>
          <a:custGeom>
            <a:avLst/>
            <a:gdLst>
              <a:gd name="connsiteX0" fmla="*/ 498747 w 995826"/>
              <a:gd name="connsiteY0" fmla="*/ 0 h 4148440"/>
              <a:gd name="connsiteX1" fmla="*/ 728938 w 995826"/>
              <a:gd name="connsiteY1" fmla="*/ 229714 h 4148440"/>
              <a:gd name="connsiteX2" fmla="*/ 728938 w 995826"/>
              <a:gd name="connsiteY2" fmla="*/ 3216648 h 4148440"/>
              <a:gd name="connsiteX3" fmla="*/ 776301 w 995826"/>
              <a:gd name="connsiteY3" fmla="*/ 3242227 h 4148440"/>
              <a:gd name="connsiteX4" fmla="*/ 995826 w 995826"/>
              <a:gd name="connsiteY4" fmla="*/ 3653029 h 4148440"/>
              <a:gd name="connsiteX5" fmla="*/ 497913 w 995826"/>
              <a:gd name="connsiteY5" fmla="*/ 4148440 h 4148440"/>
              <a:gd name="connsiteX6" fmla="*/ 0 w 995826"/>
              <a:gd name="connsiteY6" fmla="*/ 3653029 h 4148440"/>
              <a:gd name="connsiteX7" fmla="*/ 219525 w 995826"/>
              <a:gd name="connsiteY7" fmla="*/ 3242227 h 4148440"/>
              <a:gd name="connsiteX8" fmla="*/ 268556 w 995826"/>
              <a:gd name="connsiteY8" fmla="*/ 3215747 h 4148440"/>
              <a:gd name="connsiteX9" fmla="*/ 268556 w 995826"/>
              <a:gd name="connsiteY9" fmla="*/ 3163534 h 4148440"/>
              <a:gd name="connsiteX10" fmla="*/ 268556 w 995826"/>
              <a:gd name="connsiteY10" fmla="*/ 229714 h 4148440"/>
              <a:gd name="connsiteX11" fmla="*/ 498747 w 995826"/>
              <a:gd name="connsiteY11" fmla="*/ 0 h 414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5826" h="4148440">
                <a:moveTo>
                  <a:pt x="498747" y="0"/>
                </a:moveTo>
                <a:cubicBezTo>
                  <a:pt x="624633" y="0"/>
                  <a:pt x="728938" y="104089"/>
                  <a:pt x="728938" y="229714"/>
                </a:cubicBezTo>
                <a:lnTo>
                  <a:pt x="728938" y="3216648"/>
                </a:lnTo>
                <a:lnTo>
                  <a:pt x="776301" y="3242227"/>
                </a:lnTo>
                <a:cubicBezTo>
                  <a:pt x="908747" y="3331256"/>
                  <a:pt x="995826" y="3482024"/>
                  <a:pt x="995826" y="3653029"/>
                </a:cubicBezTo>
                <a:cubicBezTo>
                  <a:pt x="995826" y="3926637"/>
                  <a:pt x="772903" y="4148440"/>
                  <a:pt x="497913" y="4148440"/>
                </a:cubicBezTo>
                <a:cubicBezTo>
                  <a:pt x="222923" y="4148440"/>
                  <a:pt x="0" y="3926637"/>
                  <a:pt x="0" y="3653029"/>
                </a:cubicBezTo>
                <a:cubicBezTo>
                  <a:pt x="0" y="3482024"/>
                  <a:pt x="87079" y="3331256"/>
                  <a:pt x="219525" y="3242227"/>
                </a:cubicBezTo>
                <a:lnTo>
                  <a:pt x="268556" y="3215747"/>
                </a:lnTo>
                <a:lnTo>
                  <a:pt x="268556" y="3163534"/>
                </a:lnTo>
                <a:cubicBezTo>
                  <a:pt x="268556" y="229714"/>
                  <a:pt x="268556" y="229714"/>
                  <a:pt x="268556" y="229714"/>
                </a:cubicBezTo>
                <a:cubicBezTo>
                  <a:pt x="268556" y="104089"/>
                  <a:pt x="372861" y="0"/>
                  <a:pt x="498747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dirty="0"/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397D6C14-F246-4E60-840A-49A45CEDF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3114" y="4745117"/>
            <a:ext cx="1059471" cy="10541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5" name="Freeform 7">
            <a:extLst>
              <a:ext uri="{FF2B5EF4-FFF2-40B4-BE49-F238E27FC236}">
                <a16:creationId xmlns:a16="http://schemas.microsoft.com/office/drawing/2014/main" id="{D9745E7D-569F-476B-BECB-EB3E2F91F64F}"/>
              </a:ext>
            </a:extLst>
          </p:cNvPr>
          <p:cNvSpPr>
            <a:spLocks/>
          </p:cNvSpPr>
          <p:nvPr/>
        </p:nvSpPr>
        <p:spPr bwMode="auto">
          <a:xfrm>
            <a:off x="2268834" y="1385688"/>
            <a:ext cx="489806" cy="4276926"/>
          </a:xfrm>
          <a:custGeom>
            <a:avLst/>
            <a:gdLst>
              <a:gd name="T0" fmla="*/ 128 w 128"/>
              <a:gd name="T1" fmla="*/ 1056 h 1120"/>
              <a:gd name="T2" fmla="*/ 64 w 128"/>
              <a:gd name="T3" fmla="*/ 1120 h 1120"/>
              <a:gd name="T4" fmla="*/ 64 w 128"/>
              <a:gd name="T5" fmla="*/ 1120 h 1120"/>
              <a:gd name="T6" fmla="*/ 0 w 128"/>
              <a:gd name="T7" fmla="*/ 1056 h 1120"/>
              <a:gd name="T8" fmla="*/ 0 w 128"/>
              <a:gd name="T9" fmla="*/ 64 h 1120"/>
              <a:gd name="T10" fmla="*/ 64 w 128"/>
              <a:gd name="T11" fmla="*/ 0 h 1120"/>
              <a:gd name="T12" fmla="*/ 64 w 128"/>
              <a:gd name="T13" fmla="*/ 0 h 1120"/>
              <a:gd name="T14" fmla="*/ 128 w 128"/>
              <a:gd name="T15" fmla="*/ 64 h 1120"/>
              <a:gd name="T16" fmla="*/ 128 w 128"/>
              <a:gd name="T17" fmla="*/ 105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120">
                <a:moveTo>
                  <a:pt x="128" y="1056"/>
                </a:moveTo>
                <a:cubicBezTo>
                  <a:pt x="128" y="1091"/>
                  <a:pt x="99" y="1120"/>
                  <a:pt x="64" y="1120"/>
                </a:cubicBezTo>
                <a:cubicBezTo>
                  <a:pt x="64" y="1120"/>
                  <a:pt x="64" y="1120"/>
                  <a:pt x="64" y="1120"/>
                </a:cubicBezTo>
                <a:cubicBezTo>
                  <a:pt x="29" y="1120"/>
                  <a:pt x="0" y="1091"/>
                  <a:pt x="0" y="10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128" y="1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296" name="Freeform 9">
            <a:extLst>
              <a:ext uri="{FF2B5EF4-FFF2-40B4-BE49-F238E27FC236}">
                <a16:creationId xmlns:a16="http://schemas.microsoft.com/office/drawing/2014/main" id="{0D246D7E-F32E-4211-BA3B-0D284BB40A63}"/>
              </a:ext>
            </a:extLst>
          </p:cNvPr>
          <p:cNvSpPr>
            <a:spLocks/>
          </p:cNvSpPr>
          <p:nvPr/>
        </p:nvSpPr>
        <p:spPr bwMode="auto">
          <a:xfrm>
            <a:off x="2398384" y="1541857"/>
            <a:ext cx="230705" cy="3826164"/>
          </a:xfrm>
          <a:custGeom>
            <a:avLst/>
            <a:gdLst>
              <a:gd name="T0" fmla="*/ 60 w 60"/>
              <a:gd name="T1" fmla="*/ 972 h 1002"/>
              <a:gd name="T2" fmla="*/ 30 w 60"/>
              <a:gd name="T3" fmla="*/ 1002 h 1002"/>
              <a:gd name="T4" fmla="*/ 30 w 60"/>
              <a:gd name="T5" fmla="*/ 1002 h 1002"/>
              <a:gd name="T6" fmla="*/ 0 w 60"/>
              <a:gd name="T7" fmla="*/ 972 h 1002"/>
              <a:gd name="T8" fmla="*/ 0 w 60"/>
              <a:gd name="T9" fmla="*/ 30 h 1002"/>
              <a:gd name="T10" fmla="*/ 30 w 60"/>
              <a:gd name="T11" fmla="*/ 0 h 1002"/>
              <a:gd name="T12" fmla="*/ 30 w 60"/>
              <a:gd name="T13" fmla="*/ 0 h 1002"/>
              <a:gd name="T14" fmla="*/ 60 w 60"/>
              <a:gd name="T15" fmla="*/ 30 h 1002"/>
              <a:gd name="T16" fmla="*/ 60 w 60"/>
              <a:gd name="T17" fmla="*/ 9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002">
                <a:moveTo>
                  <a:pt x="60" y="972"/>
                </a:moveTo>
                <a:cubicBezTo>
                  <a:pt x="60" y="989"/>
                  <a:pt x="47" y="1002"/>
                  <a:pt x="30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13" y="1002"/>
                  <a:pt x="0" y="989"/>
                  <a:pt x="0" y="97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lnTo>
                  <a:pt x="60" y="972"/>
                </a:lnTo>
                <a:close/>
              </a:path>
            </a:pathLst>
          </a:custGeom>
          <a:gradFill>
            <a:gsLst>
              <a:gs pos="78000">
                <a:schemeClr val="accent2"/>
              </a:gs>
              <a:gs pos="76000">
                <a:schemeClr val="bg1">
                  <a:lumMod val="95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44792918-E1D3-4E70-A9D2-46965784C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481" y="4913708"/>
            <a:ext cx="720511" cy="7187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8" name="Freeform 11">
            <a:extLst>
              <a:ext uri="{FF2B5EF4-FFF2-40B4-BE49-F238E27FC236}">
                <a16:creationId xmlns:a16="http://schemas.microsoft.com/office/drawing/2014/main" id="{538D05DB-7BCE-48CC-9686-935152188E4C}"/>
              </a:ext>
            </a:extLst>
          </p:cNvPr>
          <p:cNvSpPr>
            <a:spLocks/>
          </p:cNvSpPr>
          <p:nvPr/>
        </p:nvSpPr>
        <p:spPr bwMode="auto">
          <a:xfrm>
            <a:off x="2259961" y="5020188"/>
            <a:ext cx="253777" cy="252001"/>
          </a:xfrm>
          <a:custGeom>
            <a:avLst/>
            <a:gdLst>
              <a:gd name="T0" fmla="*/ 0 w 66"/>
              <a:gd name="T1" fmla="*/ 66 h 66"/>
              <a:gd name="T2" fmla="*/ 66 w 66"/>
              <a:gd name="T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" h="66">
                <a:moveTo>
                  <a:pt x="0" y="66"/>
                </a:moveTo>
                <a:cubicBezTo>
                  <a:pt x="0" y="30"/>
                  <a:pt x="30" y="0"/>
                  <a:pt x="66" y="0"/>
                </a:cubicBezTo>
              </a:path>
            </a:pathLst>
          </a:cu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9" name="Line 12">
            <a:extLst>
              <a:ext uri="{FF2B5EF4-FFF2-40B4-BE49-F238E27FC236}">
                <a16:creationId xmlns:a16="http://schemas.microsoft.com/office/drawing/2014/main" id="{8F00B23C-1E19-445C-BCF3-0F7360D015FB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8243" y="1698028"/>
            <a:ext cx="0" cy="3215681"/>
          </a:xfrm>
          <a:prstGeom prst="line">
            <a:avLst/>
          </a:pr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062DA4A-8007-4593-A066-AD9F1B803A09}"/>
              </a:ext>
            </a:extLst>
          </p:cNvPr>
          <p:cNvSpPr/>
          <p:nvPr/>
        </p:nvSpPr>
        <p:spPr>
          <a:xfrm>
            <a:off x="8792682" y="584690"/>
            <a:ext cx="2808312" cy="5688621"/>
          </a:xfrm>
          <a:prstGeom prst="roundRect">
            <a:avLst>
              <a:gd name="adj" fmla="val 70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C0442E22-0573-4077-BFEF-EC51980CB915}"/>
              </a:ext>
            </a:extLst>
          </p:cNvPr>
          <p:cNvSpPr txBox="1"/>
          <p:nvPr/>
        </p:nvSpPr>
        <p:spPr>
          <a:xfrm flipH="1">
            <a:off x="4239891" y="4272378"/>
            <a:ext cx="166868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C55B65-33CA-4722-AE11-3A06B83BDDA2}"/>
              </a:ext>
            </a:extLst>
          </p:cNvPr>
          <p:cNvCxnSpPr>
            <a:cxnSpLocks/>
          </p:cNvCxnSpPr>
          <p:nvPr/>
        </p:nvCxnSpPr>
        <p:spPr>
          <a:xfrm>
            <a:off x="3280251" y="4595543"/>
            <a:ext cx="716016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TextBox 330">
            <a:extLst>
              <a:ext uri="{FF2B5EF4-FFF2-40B4-BE49-F238E27FC236}">
                <a16:creationId xmlns:a16="http://schemas.microsoft.com/office/drawing/2014/main" id="{B77544EE-FF71-488E-B013-194FB2FA679A}"/>
              </a:ext>
            </a:extLst>
          </p:cNvPr>
          <p:cNvSpPr txBox="1"/>
          <p:nvPr/>
        </p:nvSpPr>
        <p:spPr>
          <a:xfrm flipH="1">
            <a:off x="4239891" y="5170858"/>
            <a:ext cx="3624782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3AF7D4FA-6FB4-40B0-804C-BA88F6B1CB3F}"/>
              </a:ext>
            </a:extLst>
          </p:cNvPr>
          <p:cNvSpPr txBox="1"/>
          <p:nvPr/>
        </p:nvSpPr>
        <p:spPr>
          <a:xfrm flipH="1">
            <a:off x="4239891" y="3796099"/>
            <a:ext cx="3624782" cy="123110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8000" b="1" kern="0">
                <a:solidFill>
                  <a:schemeClr val="accent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2k</a:t>
            </a:r>
            <a:endParaRPr lang="en-US" sz="8000" b="1" dirty="0">
              <a:solidFill>
                <a:schemeClr val="accent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3AFCF8-0834-4314-8EE5-17AED456FEF6}"/>
              </a:ext>
            </a:extLst>
          </p:cNvPr>
          <p:cNvGrpSpPr/>
          <p:nvPr/>
        </p:nvGrpSpPr>
        <p:grpSpPr>
          <a:xfrm>
            <a:off x="9084189" y="946540"/>
            <a:ext cx="2225299" cy="1495160"/>
            <a:chOff x="9084189" y="946540"/>
            <a:chExt cx="2225299" cy="1495160"/>
          </a:xfrm>
        </p:grpSpPr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5EE376F9-B4D6-409B-976C-0CC243ADD9A8}"/>
                </a:ext>
              </a:extLst>
            </p:cNvPr>
            <p:cNvSpPr txBox="1"/>
            <p:nvPr/>
          </p:nvSpPr>
          <p:spPr>
            <a:xfrm flipH="1">
              <a:off x="9084189" y="946540"/>
              <a:ext cx="2225299" cy="101566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6600" b="1" kern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31</a:t>
              </a:r>
              <a:r>
                <a:rPr lang="en-US" sz="4000" kern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%</a:t>
              </a:r>
              <a:endParaRPr lang="en-US" sz="6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5D11114A-94AE-4509-BDED-5EC04254B84C}"/>
                </a:ext>
              </a:extLst>
            </p:cNvPr>
            <p:cNvSpPr txBox="1"/>
            <p:nvPr/>
          </p:nvSpPr>
          <p:spPr>
            <a:xfrm flipH="1">
              <a:off x="9141207" y="2010813"/>
              <a:ext cx="211126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E5F5704C-C1B8-4627-BEE9-28532BC02D8F}"/>
              </a:ext>
            </a:extLst>
          </p:cNvPr>
          <p:cNvSpPr/>
          <p:nvPr/>
        </p:nvSpPr>
        <p:spPr>
          <a:xfrm>
            <a:off x="9688838" y="2864225"/>
            <a:ext cx="1016000" cy="101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D0E1B23B-7857-46B5-8DAE-5703645FFEBC}"/>
              </a:ext>
            </a:extLst>
          </p:cNvPr>
          <p:cNvSpPr/>
          <p:nvPr/>
        </p:nvSpPr>
        <p:spPr>
          <a:xfrm rot="5400000">
            <a:off x="9954444" y="3123869"/>
            <a:ext cx="484788" cy="4967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5992AC-E11A-435D-903A-76E074ED3139}"/>
              </a:ext>
            </a:extLst>
          </p:cNvPr>
          <p:cNvGrpSpPr/>
          <p:nvPr/>
        </p:nvGrpSpPr>
        <p:grpSpPr>
          <a:xfrm>
            <a:off x="9084189" y="4271186"/>
            <a:ext cx="2225299" cy="1495160"/>
            <a:chOff x="9084189" y="4271186"/>
            <a:chExt cx="2225299" cy="1495160"/>
          </a:xfrm>
        </p:grpSpPr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C9AE7A09-7C9A-4C2B-A9BA-AA83F655F40B}"/>
                </a:ext>
              </a:extLst>
            </p:cNvPr>
            <p:cNvSpPr txBox="1"/>
            <p:nvPr/>
          </p:nvSpPr>
          <p:spPr>
            <a:xfrm flipH="1">
              <a:off x="9084189" y="4271186"/>
              <a:ext cx="2225299" cy="101566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6600" b="1" kern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2</a:t>
              </a:r>
              <a:r>
                <a:rPr lang="en-US" sz="4000" kern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%</a:t>
              </a:r>
              <a:endParaRPr lang="en-US" sz="6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4A1733D3-7540-4C80-A7CE-05C84C52DCC1}"/>
                </a:ext>
              </a:extLst>
            </p:cNvPr>
            <p:cNvSpPr txBox="1"/>
            <p:nvPr/>
          </p:nvSpPr>
          <p:spPr>
            <a:xfrm flipH="1">
              <a:off x="9141207" y="5335459"/>
              <a:ext cx="211126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sp>
        <p:nvSpPr>
          <p:cNvPr id="46" name="Freeform 17">
            <a:extLst>
              <a:ext uri="{FF2B5EF4-FFF2-40B4-BE49-F238E27FC236}">
                <a16:creationId xmlns:a16="http://schemas.microsoft.com/office/drawing/2014/main" id="{05E6055E-6663-46F2-A01D-490B5E6A124E}"/>
              </a:ext>
            </a:extLst>
          </p:cNvPr>
          <p:cNvSpPr>
            <a:spLocks/>
          </p:cNvSpPr>
          <p:nvPr/>
        </p:nvSpPr>
        <p:spPr bwMode="auto">
          <a:xfrm>
            <a:off x="2335991" y="5110005"/>
            <a:ext cx="352009" cy="351166"/>
          </a:xfrm>
          <a:custGeom>
            <a:avLst/>
            <a:gdLst>
              <a:gd name="T0" fmla="*/ 1449 w 1841"/>
              <a:gd name="T1" fmla="*/ 1118 h 1834"/>
              <a:gd name="T2" fmla="*/ 1449 w 1841"/>
              <a:gd name="T3" fmla="*/ 716 h 1834"/>
              <a:gd name="T4" fmla="*/ 1741 w 1841"/>
              <a:gd name="T5" fmla="*/ 791 h 1834"/>
              <a:gd name="T6" fmla="*/ 1764 w 1841"/>
              <a:gd name="T7" fmla="*/ 614 h 1834"/>
              <a:gd name="T8" fmla="*/ 1605 w 1841"/>
              <a:gd name="T9" fmla="*/ 338 h 1834"/>
              <a:gd name="T10" fmla="*/ 1431 w 1841"/>
              <a:gd name="T11" fmla="*/ 291 h 1834"/>
              <a:gd name="T12" fmla="*/ 1010 w 1841"/>
              <a:gd name="T13" fmla="*/ 761 h 1834"/>
              <a:gd name="T14" fmla="*/ 1207 w 1841"/>
              <a:gd name="T15" fmla="*/ 162 h 1834"/>
              <a:gd name="T16" fmla="*/ 1080 w 1841"/>
              <a:gd name="T17" fmla="*/ 35 h 1834"/>
              <a:gd name="T18" fmla="*/ 761 w 1841"/>
              <a:gd name="T19" fmla="*/ 35 h 1834"/>
              <a:gd name="T20" fmla="*/ 634 w 1841"/>
              <a:gd name="T21" fmla="*/ 162 h 1834"/>
              <a:gd name="T22" fmla="*/ 830 w 1841"/>
              <a:gd name="T23" fmla="*/ 761 h 1834"/>
              <a:gd name="T24" fmla="*/ 410 w 1841"/>
              <a:gd name="T25" fmla="*/ 291 h 1834"/>
              <a:gd name="T26" fmla="*/ 236 w 1841"/>
              <a:gd name="T27" fmla="*/ 338 h 1834"/>
              <a:gd name="T28" fmla="*/ 77 w 1841"/>
              <a:gd name="T29" fmla="*/ 614 h 1834"/>
              <a:gd name="T30" fmla="*/ 100 w 1841"/>
              <a:gd name="T31" fmla="*/ 791 h 1834"/>
              <a:gd name="T32" fmla="*/ 392 w 1841"/>
              <a:gd name="T33" fmla="*/ 716 h 1834"/>
              <a:gd name="T34" fmla="*/ 392 w 1841"/>
              <a:gd name="T35" fmla="*/ 1118 h 1834"/>
              <a:gd name="T36" fmla="*/ 13 w 1841"/>
              <a:gd name="T37" fmla="*/ 1110 h 1834"/>
              <a:gd name="T38" fmla="*/ 295 w 1841"/>
              <a:gd name="T39" fmla="*/ 1278 h 1834"/>
              <a:gd name="T40" fmla="*/ 300 w 1841"/>
              <a:gd name="T41" fmla="*/ 1607 h 1834"/>
              <a:gd name="T42" fmla="*/ 410 w 1841"/>
              <a:gd name="T43" fmla="*/ 1543 h 1834"/>
              <a:gd name="T44" fmla="*/ 830 w 1841"/>
              <a:gd name="T45" fmla="*/ 1073 h 1834"/>
              <a:gd name="T46" fmla="*/ 634 w 1841"/>
              <a:gd name="T47" fmla="*/ 1672 h 1834"/>
              <a:gd name="T48" fmla="*/ 697 w 1841"/>
              <a:gd name="T49" fmla="*/ 1826 h 1834"/>
              <a:gd name="T50" fmla="*/ 920 w 1841"/>
              <a:gd name="T51" fmla="*/ 1640 h 1834"/>
              <a:gd name="T52" fmla="*/ 1207 w 1841"/>
              <a:gd name="T53" fmla="*/ 1799 h 1834"/>
              <a:gd name="T54" fmla="*/ 1010 w 1841"/>
              <a:gd name="T55" fmla="*/ 1475 h 1834"/>
              <a:gd name="T56" fmla="*/ 1359 w 1841"/>
              <a:gd name="T57" fmla="*/ 1274 h 1834"/>
              <a:gd name="T58" fmla="*/ 1518 w 1841"/>
              <a:gd name="T59" fmla="*/ 1610 h 1834"/>
              <a:gd name="T60" fmla="*/ 1605 w 1841"/>
              <a:gd name="T61" fmla="*/ 1496 h 1834"/>
              <a:gd name="T62" fmla="*/ 1764 w 1841"/>
              <a:gd name="T63" fmla="*/ 1220 h 1834"/>
              <a:gd name="T64" fmla="*/ 1718 w 1841"/>
              <a:gd name="T65" fmla="*/ 1046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41" h="1834">
                <a:moveTo>
                  <a:pt x="1718" y="1046"/>
                </a:moveTo>
                <a:cubicBezTo>
                  <a:pt x="1449" y="1118"/>
                  <a:pt x="1449" y="1118"/>
                  <a:pt x="1449" y="1118"/>
                </a:cubicBezTo>
                <a:cubicBezTo>
                  <a:pt x="1100" y="917"/>
                  <a:pt x="1100" y="917"/>
                  <a:pt x="1100" y="917"/>
                </a:cubicBezTo>
                <a:cubicBezTo>
                  <a:pt x="1449" y="716"/>
                  <a:pt x="1449" y="716"/>
                  <a:pt x="1449" y="716"/>
                </a:cubicBezTo>
                <a:cubicBezTo>
                  <a:pt x="1718" y="788"/>
                  <a:pt x="1718" y="788"/>
                  <a:pt x="1718" y="788"/>
                </a:cubicBezTo>
                <a:cubicBezTo>
                  <a:pt x="1725" y="790"/>
                  <a:pt x="1733" y="791"/>
                  <a:pt x="1741" y="791"/>
                </a:cubicBezTo>
                <a:cubicBezTo>
                  <a:pt x="1781" y="791"/>
                  <a:pt x="1817" y="765"/>
                  <a:pt x="1828" y="724"/>
                </a:cubicBezTo>
                <a:cubicBezTo>
                  <a:pt x="1841" y="676"/>
                  <a:pt x="1812" y="627"/>
                  <a:pt x="1764" y="614"/>
                </a:cubicBezTo>
                <a:cubicBezTo>
                  <a:pt x="1546" y="556"/>
                  <a:pt x="1546" y="556"/>
                  <a:pt x="1546" y="556"/>
                </a:cubicBezTo>
                <a:cubicBezTo>
                  <a:pt x="1605" y="338"/>
                  <a:pt x="1605" y="338"/>
                  <a:pt x="1605" y="338"/>
                </a:cubicBezTo>
                <a:cubicBezTo>
                  <a:pt x="1617" y="290"/>
                  <a:pt x="1589" y="240"/>
                  <a:pt x="1541" y="228"/>
                </a:cubicBezTo>
                <a:cubicBezTo>
                  <a:pt x="1493" y="215"/>
                  <a:pt x="1444" y="243"/>
                  <a:pt x="1431" y="291"/>
                </a:cubicBezTo>
                <a:cubicBezTo>
                  <a:pt x="1359" y="560"/>
                  <a:pt x="1359" y="560"/>
                  <a:pt x="1359" y="560"/>
                </a:cubicBezTo>
                <a:cubicBezTo>
                  <a:pt x="1010" y="761"/>
                  <a:pt x="1010" y="761"/>
                  <a:pt x="1010" y="761"/>
                </a:cubicBezTo>
                <a:cubicBezTo>
                  <a:pt x="1010" y="359"/>
                  <a:pt x="1010" y="359"/>
                  <a:pt x="1010" y="359"/>
                </a:cubicBezTo>
                <a:cubicBezTo>
                  <a:pt x="1207" y="162"/>
                  <a:pt x="1207" y="162"/>
                  <a:pt x="1207" y="162"/>
                </a:cubicBezTo>
                <a:cubicBezTo>
                  <a:pt x="1242" y="127"/>
                  <a:pt x="1242" y="70"/>
                  <a:pt x="1207" y="35"/>
                </a:cubicBezTo>
                <a:cubicBezTo>
                  <a:pt x="1172" y="0"/>
                  <a:pt x="1115" y="0"/>
                  <a:pt x="1080" y="35"/>
                </a:cubicBezTo>
                <a:cubicBezTo>
                  <a:pt x="920" y="195"/>
                  <a:pt x="920" y="195"/>
                  <a:pt x="920" y="195"/>
                </a:cubicBezTo>
                <a:cubicBezTo>
                  <a:pt x="761" y="35"/>
                  <a:pt x="761" y="35"/>
                  <a:pt x="761" y="35"/>
                </a:cubicBezTo>
                <a:cubicBezTo>
                  <a:pt x="726" y="0"/>
                  <a:pt x="669" y="0"/>
                  <a:pt x="634" y="35"/>
                </a:cubicBezTo>
                <a:cubicBezTo>
                  <a:pt x="598" y="70"/>
                  <a:pt x="598" y="127"/>
                  <a:pt x="634" y="162"/>
                </a:cubicBezTo>
                <a:cubicBezTo>
                  <a:pt x="830" y="359"/>
                  <a:pt x="830" y="359"/>
                  <a:pt x="830" y="359"/>
                </a:cubicBezTo>
                <a:cubicBezTo>
                  <a:pt x="830" y="761"/>
                  <a:pt x="830" y="761"/>
                  <a:pt x="830" y="761"/>
                </a:cubicBezTo>
                <a:cubicBezTo>
                  <a:pt x="482" y="560"/>
                  <a:pt x="482" y="560"/>
                  <a:pt x="482" y="560"/>
                </a:cubicBezTo>
                <a:cubicBezTo>
                  <a:pt x="410" y="291"/>
                  <a:pt x="410" y="291"/>
                  <a:pt x="410" y="291"/>
                </a:cubicBezTo>
                <a:cubicBezTo>
                  <a:pt x="397" y="243"/>
                  <a:pt x="348" y="215"/>
                  <a:pt x="300" y="228"/>
                </a:cubicBezTo>
                <a:cubicBezTo>
                  <a:pt x="252" y="240"/>
                  <a:pt x="223" y="290"/>
                  <a:pt x="236" y="338"/>
                </a:cubicBezTo>
                <a:cubicBezTo>
                  <a:pt x="295" y="556"/>
                  <a:pt x="295" y="556"/>
                  <a:pt x="295" y="556"/>
                </a:cubicBezTo>
                <a:cubicBezTo>
                  <a:pt x="77" y="614"/>
                  <a:pt x="77" y="614"/>
                  <a:pt x="77" y="614"/>
                </a:cubicBezTo>
                <a:cubicBezTo>
                  <a:pt x="29" y="627"/>
                  <a:pt x="0" y="676"/>
                  <a:pt x="13" y="724"/>
                </a:cubicBezTo>
                <a:cubicBezTo>
                  <a:pt x="24" y="765"/>
                  <a:pt x="60" y="791"/>
                  <a:pt x="100" y="791"/>
                </a:cubicBezTo>
                <a:cubicBezTo>
                  <a:pt x="108" y="791"/>
                  <a:pt x="115" y="790"/>
                  <a:pt x="123" y="788"/>
                </a:cubicBezTo>
                <a:cubicBezTo>
                  <a:pt x="392" y="716"/>
                  <a:pt x="392" y="716"/>
                  <a:pt x="392" y="716"/>
                </a:cubicBezTo>
                <a:cubicBezTo>
                  <a:pt x="740" y="917"/>
                  <a:pt x="740" y="917"/>
                  <a:pt x="740" y="917"/>
                </a:cubicBezTo>
                <a:cubicBezTo>
                  <a:pt x="392" y="1118"/>
                  <a:pt x="392" y="1118"/>
                  <a:pt x="392" y="1118"/>
                </a:cubicBezTo>
                <a:cubicBezTo>
                  <a:pt x="123" y="1046"/>
                  <a:pt x="123" y="1046"/>
                  <a:pt x="123" y="1046"/>
                </a:cubicBezTo>
                <a:cubicBezTo>
                  <a:pt x="75" y="1033"/>
                  <a:pt x="26" y="1062"/>
                  <a:pt x="13" y="1110"/>
                </a:cubicBezTo>
                <a:cubicBezTo>
                  <a:pt x="0" y="1158"/>
                  <a:pt x="29" y="1207"/>
                  <a:pt x="77" y="1220"/>
                </a:cubicBezTo>
                <a:cubicBezTo>
                  <a:pt x="295" y="1278"/>
                  <a:pt x="295" y="1278"/>
                  <a:pt x="295" y="1278"/>
                </a:cubicBezTo>
                <a:cubicBezTo>
                  <a:pt x="236" y="1496"/>
                  <a:pt x="236" y="1496"/>
                  <a:pt x="236" y="1496"/>
                </a:cubicBezTo>
                <a:cubicBezTo>
                  <a:pt x="223" y="1544"/>
                  <a:pt x="252" y="1594"/>
                  <a:pt x="300" y="1607"/>
                </a:cubicBezTo>
                <a:cubicBezTo>
                  <a:pt x="308" y="1609"/>
                  <a:pt x="316" y="1610"/>
                  <a:pt x="323" y="1610"/>
                </a:cubicBezTo>
                <a:cubicBezTo>
                  <a:pt x="363" y="1610"/>
                  <a:pt x="399" y="1583"/>
                  <a:pt x="410" y="1543"/>
                </a:cubicBezTo>
                <a:cubicBezTo>
                  <a:pt x="482" y="1274"/>
                  <a:pt x="482" y="1274"/>
                  <a:pt x="482" y="1274"/>
                </a:cubicBezTo>
                <a:cubicBezTo>
                  <a:pt x="830" y="1073"/>
                  <a:pt x="830" y="1073"/>
                  <a:pt x="830" y="1073"/>
                </a:cubicBezTo>
                <a:cubicBezTo>
                  <a:pt x="830" y="1475"/>
                  <a:pt x="830" y="1475"/>
                  <a:pt x="830" y="1475"/>
                </a:cubicBezTo>
                <a:cubicBezTo>
                  <a:pt x="634" y="1672"/>
                  <a:pt x="634" y="1672"/>
                  <a:pt x="634" y="1672"/>
                </a:cubicBezTo>
                <a:cubicBezTo>
                  <a:pt x="598" y="1707"/>
                  <a:pt x="598" y="1764"/>
                  <a:pt x="634" y="1799"/>
                </a:cubicBezTo>
                <a:cubicBezTo>
                  <a:pt x="651" y="1817"/>
                  <a:pt x="674" y="1826"/>
                  <a:pt x="697" y="1826"/>
                </a:cubicBezTo>
                <a:cubicBezTo>
                  <a:pt x="720" y="1826"/>
                  <a:pt x="743" y="1817"/>
                  <a:pt x="761" y="1799"/>
                </a:cubicBezTo>
                <a:cubicBezTo>
                  <a:pt x="920" y="1640"/>
                  <a:pt x="920" y="1640"/>
                  <a:pt x="920" y="1640"/>
                </a:cubicBezTo>
                <a:cubicBezTo>
                  <a:pt x="1080" y="1799"/>
                  <a:pt x="1080" y="1799"/>
                  <a:pt x="1080" y="1799"/>
                </a:cubicBezTo>
                <a:cubicBezTo>
                  <a:pt x="1115" y="1834"/>
                  <a:pt x="1172" y="1834"/>
                  <a:pt x="1207" y="1799"/>
                </a:cubicBezTo>
                <a:cubicBezTo>
                  <a:pt x="1242" y="1764"/>
                  <a:pt x="1242" y="1707"/>
                  <a:pt x="1207" y="1672"/>
                </a:cubicBezTo>
                <a:cubicBezTo>
                  <a:pt x="1010" y="1475"/>
                  <a:pt x="1010" y="1475"/>
                  <a:pt x="1010" y="1475"/>
                </a:cubicBezTo>
                <a:cubicBezTo>
                  <a:pt x="1010" y="1073"/>
                  <a:pt x="1010" y="1073"/>
                  <a:pt x="1010" y="1073"/>
                </a:cubicBezTo>
                <a:cubicBezTo>
                  <a:pt x="1359" y="1274"/>
                  <a:pt x="1359" y="1274"/>
                  <a:pt x="1359" y="1274"/>
                </a:cubicBezTo>
                <a:cubicBezTo>
                  <a:pt x="1431" y="1543"/>
                  <a:pt x="1431" y="1543"/>
                  <a:pt x="1431" y="1543"/>
                </a:cubicBezTo>
                <a:cubicBezTo>
                  <a:pt x="1441" y="1583"/>
                  <a:pt x="1478" y="1610"/>
                  <a:pt x="1518" y="1610"/>
                </a:cubicBezTo>
                <a:cubicBezTo>
                  <a:pt x="1525" y="1610"/>
                  <a:pt x="1533" y="1609"/>
                  <a:pt x="1541" y="1607"/>
                </a:cubicBezTo>
                <a:cubicBezTo>
                  <a:pt x="1589" y="1594"/>
                  <a:pt x="1617" y="1544"/>
                  <a:pt x="1605" y="1496"/>
                </a:cubicBezTo>
                <a:cubicBezTo>
                  <a:pt x="1546" y="1278"/>
                  <a:pt x="1546" y="1278"/>
                  <a:pt x="1546" y="1278"/>
                </a:cubicBezTo>
                <a:cubicBezTo>
                  <a:pt x="1764" y="1220"/>
                  <a:pt x="1764" y="1220"/>
                  <a:pt x="1764" y="1220"/>
                </a:cubicBezTo>
                <a:cubicBezTo>
                  <a:pt x="1812" y="1207"/>
                  <a:pt x="1841" y="1158"/>
                  <a:pt x="1828" y="1110"/>
                </a:cubicBezTo>
                <a:cubicBezTo>
                  <a:pt x="1815" y="1062"/>
                  <a:pt x="1766" y="1033"/>
                  <a:pt x="1718" y="10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1017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>
            <a:extLst>
              <a:ext uri="{FF2B5EF4-FFF2-40B4-BE49-F238E27FC236}">
                <a16:creationId xmlns:a16="http://schemas.microsoft.com/office/drawing/2014/main" id="{0AC4F641-7AAE-435A-9A36-947AA30D0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7043" y="4181641"/>
            <a:ext cx="1689475" cy="168060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5C51DE36-3A0D-45F1-826D-C66F71AF41F5}"/>
              </a:ext>
            </a:extLst>
          </p:cNvPr>
          <p:cNvSpPr>
            <a:spLocks/>
          </p:cNvSpPr>
          <p:nvPr/>
        </p:nvSpPr>
        <p:spPr bwMode="auto">
          <a:xfrm>
            <a:off x="5650031" y="740566"/>
            <a:ext cx="1043499" cy="4502322"/>
          </a:xfrm>
          <a:custGeom>
            <a:avLst/>
            <a:gdLst>
              <a:gd name="T0" fmla="*/ 272 w 272"/>
              <a:gd name="T1" fmla="*/ 1016 h 1152"/>
              <a:gd name="T2" fmla="*/ 136 w 272"/>
              <a:gd name="T3" fmla="*/ 1152 h 1152"/>
              <a:gd name="T4" fmla="*/ 136 w 272"/>
              <a:gd name="T5" fmla="*/ 1152 h 1152"/>
              <a:gd name="T6" fmla="*/ 0 w 272"/>
              <a:gd name="T7" fmla="*/ 1016 h 1152"/>
              <a:gd name="T8" fmla="*/ 0 w 272"/>
              <a:gd name="T9" fmla="*/ 136 h 1152"/>
              <a:gd name="T10" fmla="*/ 136 w 272"/>
              <a:gd name="T11" fmla="*/ 0 h 1152"/>
              <a:gd name="T12" fmla="*/ 136 w 272"/>
              <a:gd name="T13" fmla="*/ 0 h 1152"/>
              <a:gd name="T14" fmla="*/ 272 w 272"/>
              <a:gd name="T15" fmla="*/ 136 h 1152"/>
              <a:gd name="T16" fmla="*/ 272 w 272"/>
              <a:gd name="T17" fmla="*/ 1016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1152">
                <a:moveTo>
                  <a:pt x="272" y="1016"/>
                </a:moveTo>
                <a:cubicBezTo>
                  <a:pt x="272" y="1091"/>
                  <a:pt x="211" y="1152"/>
                  <a:pt x="136" y="1152"/>
                </a:cubicBezTo>
                <a:cubicBezTo>
                  <a:pt x="136" y="1152"/>
                  <a:pt x="136" y="1152"/>
                  <a:pt x="136" y="1152"/>
                </a:cubicBezTo>
                <a:cubicBezTo>
                  <a:pt x="61" y="1152"/>
                  <a:pt x="0" y="1091"/>
                  <a:pt x="0" y="10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lnTo>
                  <a:pt x="272" y="10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743A9F7-9661-45B0-8A1D-0DD1F53AB40B}"/>
              </a:ext>
            </a:extLst>
          </p:cNvPr>
          <p:cNvSpPr>
            <a:spLocks/>
          </p:cNvSpPr>
          <p:nvPr/>
        </p:nvSpPr>
        <p:spPr bwMode="auto">
          <a:xfrm>
            <a:off x="5392276" y="1338175"/>
            <a:ext cx="1059471" cy="4413576"/>
          </a:xfrm>
          <a:custGeom>
            <a:avLst/>
            <a:gdLst>
              <a:gd name="connsiteX0" fmla="*/ 498747 w 995826"/>
              <a:gd name="connsiteY0" fmla="*/ 0 h 4148440"/>
              <a:gd name="connsiteX1" fmla="*/ 728938 w 995826"/>
              <a:gd name="connsiteY1" fmla="*/ 229714 h 4148440"/>
              <a:gd name="connsiteX2" fmla="*/ 728938 w 995826"/>
              <a:gd name="connsiteY2" fmla="*/ 3216648 h 4148440"/>
              <a:gd name="connsiteX3" fmla="*/ 776301 w 995826"/>
              <a:gd name="connsiteY3" fmla="*/ 3242227 h 4148440"/>
              <a:gd name="connsiteX4" fmla="*/ 995826 w 995826"/>
              <a:gd name="connsiteY4" fmla="*/ 3653029 h 4148440"/>
              <a:gd name="connsiteX5" fmla="*/ 497913 w 995826"/>
              <a:gd name="connsiteY5" fmla="*/ 4148440 h 4148440"/>
              <a:gd name="connsiteX6" fmla="*/ 0 w 995826"/>
              <a:gd name="connsiteY6" fmla="*/ 3653029 h 4148440"/>
              <a:gd name="connsiteX7" fmla="*/ 219525 w 995826"/>
              <a:gd name="connsiteY7" fmla="*/ 3242227 h 4148440"/>
              <a:gd name="connsiteX8" fmla="*/ 268556 w 995826"/>
              <a:gd name="connsiteY8" fmla="*/ 3215747 h 4148440"/>
              <a:gd name="connsiteX9" fmla="*/ 268556 w 995826"/>
              <a:gd name="connsiteY9" fmla="*/ 3163534 h 4148440"/>
              <a:gd name="connsiteX10" fmla="*/ 268556 w 995826"/>
              <a:gd name="connsiteY10" fmla="*/ 229714 h 4148440"/>
              <a:gd name="connsiteX11" fmla="*/ 498747 w 995826"/>
              <a:gd name="connsiteY11" fmla="*/ 0 h 414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5826" h="4148440">
                <a:moveTo>
                  <a:pt x="498747" y="0"/>
                </a:moveTo>
                <a:cubicBezTo>
                  <a:pt x="624633" y="0"/>
                  <a:pt x="728938" y="104089"/>
                  <a:pt x="728938" y="229714"/>
                </a:cubicBezTo>
                <a:lnTo>
                  <a:pt x="728938" y="3216648"/>
                </a:lnTo>
                <a:lnTo>
                  <a:pt x="776301" y="3242227"/>
                </a:lnTo>
                <a:cubicBezTo>
                  <a:pt x="908747" y="3331256"/>
                  <a:pt x="995826" y="3482024"/>
                  <a:pt x="995826" y="3653029"/>
                </a:cubicBezTo>
                <a:cubicBezTo>
                  <a:pt x="995826" y="3926637"/>
                  <a:pt x="772903" y="4148440"/>
                  <a:pt x="497913" y="4148440"/>
                </a:cubicBezTo>
                <a:cubicBezTo>
                  <a:pt x="222923" y="4148440"/>
                  <a:pt x="0" y="3926637"/>
                  <a:pt x="0" y="3653029"/>
                </a:cubicBezTo>
                <a:cubicBezTo>
                  <a:pt x="0" y="3482024"/>
                  <a:pt x="87079" y="3331256"/>
                  <a:pt x="219525" y="3242227"/>
                </a:cubicBezTo>
                <a:lnTo>
                  <a:pt x="268556" y="3215747"/>
                </a:lnTo>
                <a:lnTo>
                  <a:pt x="268556" y="3163534"/>
                </a:lnTo>
                <a:cubicBezTo>
                  <a:pt x="268556" y="229714"/>
                  <a:pt x="268556" y="229714"/>
                  <a:pt x="268556" y="229714"/>
                </a:cubicBezTo>
                <a:cubicBezTo>
                  <a:pt x="268556" y="104089"/>
                  <a:pt x="372861" y="0"/>
                  <a:pt x="498747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27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47E306F-C195-4254-BF44-826A240D2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1158" y="4493981"/>
            <a:ext cx="1059471" cy="10541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Freeform 7">
            <a:extLst>
              <a:ext uri="{FF2B5EF4-FFF2-40B4-BE49-F238E27FC236}">
                <a16:creationId xmlns:a16="http://schemas.microsoft.com/office/drawing/2014/main" id="{99181458-50F6-494B-8A41-53304E15D662}"/>
              </a:ext>
            </a:extLst>
          </p:cNvPr>
          <p:cNvSpPr>
            <a:spLocks/>
          </p:cNvSpPr>
          <p:nvPr/>
        </p:nvSpPr>
        <p:spPr bwMode="auto">
          <a:xfrm>
            <a:off x="5926878" y="1134552"/>
            <a:ext cx="489806" cy="4276926"/>
          </a:xfrm>
          <a:custGeom>
            <a:avLst/>
            <a:gdLst>
              <a:gd name="T0" fmla="*/ 128 w 128"/>
              <a:gd name="T1" fmla="*/ 1056 h 1120"/>
              <a:gd name="T2" fmla="*/ 64 w 128"/>
              <a:gd name="T3" fmla="*/ 1120 h 1120"/>
              <a:gd name="T4" fmla="*/ 64 w 128"/>
              <a:gd name="T5" fmla="*/ 1120 h 1120"/>
              <a:gd name="T6" fmla="*/ 0 w 128"/>
              <a:gd name="T7" fmla="*/ 1056 h 1120"/>
              <a:gd name="T8" fmla="*/ 0 w 128"/>
              <a:gd name="T9" fmla="*/ 64 h 1120"/>
              <a:gd name="T10" fmla="*/ 64 w 128"/>
              <a:gd name="T11" fmla="*/ 0 h 1120"/>
              <a:gd name="T12" fmla="*/ 64 w 128"/>
              <a:gd name="T13" fmla="*/ 0 h 1120"/>
              <a:gd name="T14" fmla="*/ 128 w 128"/>
              <a:gd name="T15" fmla="*/ 64 h 1120"/>
              <a:gd name="T16" fmla="*/ 128 w 128"/>
              <a:gd name="T17" fmla="*/ 105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120">
                <a:moveTo>
                  <a:pt x="128" y="1056"/>
                </a:moveTo>
                <a:cubicBezTo>
                  <a:pt x="128" y="1091"/>
                  <a:pt x="99" y="1120"/>
                  <a:pt x="64" y="1120"/>
                </a:cubicBezTo>
                <a:cubicBezTo>
                  <a:pt x="64" y="1120"/>
                  <a:pt x="64" y="1120"/>
                  <a:pt x="64" y="1120"/>
                </a:cubicBezTo>
                <a:cubicBezTo>
                  <a:pt x="29" y="1120"/>
                  <a:pt x="0" y="1091"/>
                  <a:pt x="0" y="10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128" y="1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A13817AF-4755-48D2-839E-4B5A824E6A82}"/>
              </a:ext>
            </a:extLst>
          </p:cNvPr>
          <p:cNvSpPr>
            <a:spLocks/>
          </p:cNvSpPr>
          <p:nvPr/>
        </p:nvSpPr>
        <p:spPr bwMode="auto">
          <a:xfrm>
            <a:off x="6056428" y="1290721"/>
            <a:ext cx="230705" cy="3826164"/>
          </a:xfrm>
          <a:custGeom>
            <a:avLst/>
            <a:gdLst>
              <a:gd name="T0" fmla="*/ 60 w 60"/>
              <a:gd name="T1" fmla="*/ 972 h 1002"/>
              <a:gd name="T2" fmla="*/ 30 w 60"/>
              <a:gd name="T3" fmla="*/ 1002 h 1002"/>
              <a:gd name="T4" fmla="*/ 30 w 60"/>
              <a:gd name="T5" fmla="*/ 1002 h 1002"/>
              <a:gd name="T6" fmla="*/ 0 w 60"/>
              <a:gd name="T7" fmla="*/ 972 h 1002"/>
              <a:gd name="T8" fmla="*/ 0 w 60"/>
              <a:gd name="T9" fmla="*/ 30 h 1002"/>
              <a:gd name="T10" fmla="*/ 30 w 60"/>
              <a:gd name="T11" fmla="*/ 0 h 1002"/>
              <a:gd name="T12" fmla="*/ 30 w 60"/>
              <a:gd name="T13" fmla="*/ 0 h 1002"/>
              <a:gd name="T14" fmla="*/ 60 w 60"/>
              <a:gd name="T15" fmla="*/ 30 h 1002"/>
              <a:gd name="T16" fmla="*/ 60 w 60"/>
              <a:gd name="T17" fmla="*/ 9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002">
                <a:moveTo>
                  <a:pt x="60" y="972"/>
                </a:moveTo>
                <a:cubicBezTo>
                  <a:pt x="60" y="989"/>
                  <a:pt x="47" y="1002"/>
                  <a:pt x="30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13" y="1002"/>
                  <a:pt x="0" y="989"/>
                  <a:pt x="0" y="97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lnTo>
                  <a:pt x="60" y="972"/>
                </a:lnTo>
                <a:close/>
              </a:path>
            </a:pathLst>
          </a:custGeom>
          <a:gradFill>
            <a:gsLst>
              <a:gs pos="19000">
                <a:schemeClr val="accent2"/>
              </a:gs>
              <a:gs pos="18000">
                <a:schemeClr val="bg1">
                  <a:lumMod val="95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B7CA6B5-BCC2-413D-98DC-3B79E3F72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525" y="4662572"/>
            <a:ext cx="720511" cy="7187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Freeform 11">
            <a:extLst>
              <a:ext uri="{FF2B5EF4-FFF2-40B4-BE49-F238E27FC236}">
                <a16:creationId xmlns:a16="http://schemas.microsoft.com/office/drawing/2014/main" id="{F420C1EE-24E2-4BED-AA0A-CB247CA3B64B}"/>
              </a:ext>
            </a:extLst>
          </p:cNvPr>
          <p:cNvSpPr>
            <a:spLocks/>
          </p:cNvSpPr>
          <p:nvPr/>
        </p:nvSpPr>
        <p:spPr bwMode="auto">
          <a:xfrm>
            <a:off x="5918005" y="4769052"/>
            <a:ext cx="253777" cy="252001"/>
          </a:xfrm>
          <a:custGeom>
            <a:avLst/>
            <a:gdLst>
              <a:gd name="T0" fmla="*/ 0 w 66"/>
              <a:gd name="T1" fmla="*/ 66 h 66"/>
              <a:gd name="T2" fmla="*/ 66 w 66"/>
              <a:gd name="T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" h="66">
                <a:moveTo>
                  <a:pt x="0" y="66"/>
                </a:moveTo>
                <a:cubicBezTo>
                  <a:pt x="0" y="30"/>
                  <a:pt x="30" y="0"/>
                  <a:pt x="66" y="0"/>
                </a:cubicBezTo>
              </a:path>
            </a:pathLst>
          </a:cu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Line 12">
            <a:extLst>
              <a:ext uri="{FF2B5EF4-FFF2-40B4-BE49-F238E27FC236}">
                <a16:creationId xmlns:a16="http://schemas.microsoft.com/office/drawing/2014/main" id="{800BA946-4066-42DA-8A3E-72DF2B1592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6287" y="1446892"/>
            <a:ext cx="0" cy="3215681"/>
          </a:xfrm>
          <a:prstGeom prst="line">
            <a:avLst/>
          </a:prstGeom>
          <a:noFill/>
          <a:ln w="38100" cap="rnd">
            <a:solidFill>
              <a:srgbClr val="FFFFFF">
                <a:alpha val="33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F1A189-3551-4A99-AEE9-37A6810EDDB1}"/>
              </a:ext>
            </a:extLst>
          </p:cNvPr>
          <p:cNvSpPr txBox="1"/>
          <p:nvPr/>
        </p:nvSpPr>
        <p:spPr>
          <a:xfrm>
            <a:off x="5925084" y="4899090"/>
            <a:ext cx="474489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2021</a:t>
            </a:r>
            <a:endParaRPr lang="en-IN" sz="1600" b="1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5F3ABF-550E-4906-B9A3-4A4820EECE26}"/>
              </a:ext>
            </a:extLst>
          </p:cNvPr>
          <p:cNvGrpSpPr/>
          <p:nvPr/>
        </p:nvGrpSpPr>
        <p:grpSpPr>
          <a:xfrm>
            <a:off x="5149728" y="1243169"/>
            <a:ext cx="364287" cy="3033899"/>
            <a:chOff x="5172306" y="1370765"/>
            <a:chExt cx="364287" cy="3033899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1264EDD-753B-47D2-AAA4-B9592209A9C4}"/>
                </a:ext>
              </a:extLst>
            </p:cNvPr>
            <p:cNvCxnSpPr/>
            <p:nvPr/>
          </p:nvCxnSpPr>
          <p:spPr>
            <a:xfrm flipH="1">
              <a:off x="5401893" y="4101279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BCDDFF7-D990-43C1-A008-C35DFA8100B9}"/>
                </a:ext>
              </a:extLst>
            </p:cNvPr>
            <p:cNvCxnSpPr/>
            <p:nvPr/>
          </p:nvCxnSpPr>
          <p:spPr>
            <a:xfrm flipH="1">
              <a:off x="5401893" y="3494499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20F7EBC-9035-483C-8D1D-33BE308EDF82}"/>
                </a:ext>
              </a:extLst>
            </p:cNvPr>
            <p:cNvCxnSpPr/>
            <p:nvPr/>
          </p:nvCxnSpPr>
          <p:spPr>
            <a:xfrm flipH="1">
              <a:off x="5401893" y="2887721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2F5149-24FF-4215-B902-818CDFE7AA29}"/>
                </a:ext>
              </a:extLst>
            </p:cNvPr>
            <p:cNvCxnSpPr/>
            <p:nvPr/>
          </p:nvCxnSpPr>
          <p:spPr>
            <a:xfrm flipH="1">
              <a:off x="5401893" y="2280940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8DAB586-E86D-49B0-9E89-2CABDD275296}"/>
                </a:ext>
              </a:extLst>
            </p:cNvPr>
            <p:cNvCxnSpPr/>
            <p:nvPr/>
          </p:nvCxnSpPr>
          <p:spPr>
            <a:xfrm flipH="1">
              <a:off x="5401893" y="1674162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7E4EBFE-1E95-4B61-B22B-04333FD85B47}"/>
                </a:ext>
              </a:extLst>
            </p:cNvPr>
            <p:cNvCxnSpPr/>
            <p:nvPr/>
          </p:nvCxnSpPr>
          <p:spPr>
            <a:xfrm flipH="1">
              <a:off x="5172317" y="3797891"/>
              <a:ext cx="364276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4ED0E76-F42E-4203-90F8-E7114F3D2CCA}"/>
                </a:ext>
              </a:extLst>
            </p:cNvPr>
            <p:cNvCxnSpPr/>
            <p:nvPr/>
          </p:nvCxnSpPr>
          <p:spPr>
            <a:xfrm flipH="1">
              <a:off x="5172317" y="2584328"/>
              <a:ext cx="364276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BBF663D-162F-4637-A7FE-40D46BD6E49E}"/>
                </a:ext>
              </a:extLst>
            </p:cNvPr>
            <p:cNvCxnSpPr/>
            <p:nvPr/>
          </p:nvCxnSpPr>
          <p:spPr>
            <a:xfrm flipH="1">
              <a:off x="5172317" y="1370765"/>
              <a:ext cx="364276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DBE83B8-FA23-4378-B700-8E44140E3043}"/>
                </a:ext>
              </a:extLst>
            </p:cNvPr>
            <p:cNvCxnSpPr/>
            <p:nvPr/>
          </p:nvCxnSpPr>
          <p:spPr>
            <a:xfrm flipH="1">
              <a:off x="5172306" y="4404664"/>
              <a:ext cx="364279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1ECA1DF-15D0-4740-AFB2-07E1D2CA0FDC}"/>
                </a:ext>
              </a:extLst>
            </p:cNvPr>
            <p:cNvCxnSpPr/>
            <p:nvPr/>
          </p:nvCxnSpPr>
          <p:spPr>
            <a:xfrm flipH="1">
              <a:off x="5172306" y="3191111"/>
              <a:ext cx="364279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A0D7348-B17C-4958-B2B7-41EC7F7648D5}"/>
                </a:ext>
              </a:extLst>
            </p:cNvPr>
            <p:cNvCxnSpPr/>
            <p:nvPr/>
          </p:nvCxnSpPr>
          <p:spPr>
            <a:xfrm flipH="1">
              <a:off x="5172306" y="1977548"/>
              <a:ext cx="364279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64CE4C9-A260-4FAF-BE5A-B74F74B25253}"/>
              </a:ext>
            </a:extLst>
          </p:cNvPr>
          <p:cNvGrpSpPr/>
          <p:nvPr/>
        </p:nvGrpSpPr>
        <p:grpSpPr>
          <a:xfrm flipH="1">
            <a:off x="6797906" y="1243169"/>
            <a:ext cx="364287" cy="3033899"/>
            <a:chOff x="5172306" y="1370765"/>
            <a:chExt cx="364287" cy="3033899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9A8DFB3-D5D6-4445-9755-2C1CD20D8F03}"/>
                </a:ext>
              </a:extLst>
            </p:cNvPr>
            <p:cNvCxnSpPr/>
            <p:nvPr/>
          </p:nvCxnSpPr>
          <p:spPr>
            <a:xfrm flipH="1">
              <a:off x="5401893" y="4101279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85609E5-E121-4D84-B2CF-31FA35F0B9F9}"/>
                </a:ext>
              </a:extLst>
            </p:cNvPr>
            <p:cNvCxnSpPr/>
            <p:nvPr/>
          </p:nvCxnSpPr>
          <p:spPr>
            <a:xfrm flipH="1">
              <a:off x="5401893" y="3494499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C780328-02DC-4698-8C46-24CC91F2D602}"/>
                </a:ext>
              </a:extLst>
            </p:cNvPr>
            <p:cNvCxnSpPr/>
            <p:nvPr/>
          </p:nvCxnSpPr>
          <p:spPr>
            <a:xfrm flipH="1">
              <a:off x="5401893" y="2887721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6154F35-8938-4170-BE59-C99A37F06D47}"/>
                </a:ext>
              </a:extLst>
            </p:cNvPr>
            <p:cNvCxnSpPr/>
            <p:nvPr/>
          </p:nvCxnSpPr>
          <p:spPr>
            <a:xfrm flipH="1">
              <a:off x="5401893" y="2280940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CB91619-5321-4444-8CA3-7958060C5DBB}"/>
                </a:ext>
              </a:extLst>
            </p:cNvPr>
            <p:cNvCxnSpPr/>
            <p:nvPr/>
          </p:nvCxnSpPr>
          <p:spPr>
            <a:xfrm flipH="1">
              <a:off x="5401893" y="1674162"/>
              <a:ext cx="134700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B9053C7-378E-43CC-A4C0-C16B11BF355E}"/>
                </a:ext>
              </a:extLst>
            </p:cNvPr>
            <p:cNvCxnSpPr/>
            <p:nvPr/>
          </p:nvCxnSpPr>
          <p:spPr>
            <a:xfrm flipH="1">
              <a:off x="5172317" y="3797891"/>
              <a:ext cx="364276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E7BC598-BD25-4A04-A06F-D7292B0C231C}"/>
                </a:ext>
              </a:extLst>
            </p:cNvPr>
            <p:cNvCxnSpPr/>
            <p:nvPr/>
          </p:nvCxnSpPr>
          <p:spPr>
            <a:xfrm flipH="1">
              <a:off x="5172317" y="2584328"/>
              <a:ext cx="364276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DCDD65E-72E4-4EFD-91B4-24369F6F9168}"/>
                </a:ext>
              </a:extLst>
            </p:cNvPr>
            <p:cNvCxnSpPr/>
            <p:nvPr/>
          </p:nvCxnSpPr>
          <p:spPr>
            <a:xfrm flipH="1">
              <a:off x="5172317" y="1370765"/>
              <a:ext cx="364276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98F0DDB-23DB-435D-9F16-DA2A5BFD20BE}"/>
                </a:ext>
              </a:extLst>
            </p:cNvPr>
            <p:cNvCxnSpPr/>
            <p:nvPr/>
          </p:nvCxnSpPr>
          <p:spPr>
            <a:xfrm flipH="1">
              <a:off x="5172306" y="4404664"/>
              <a:ext cx="364279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FBDEBB3-CD43-470B-91F3-F33CDA0A8732}"/>
                </a:ext>
              </a:extLst>
            </p:cNvPr>
            <p:cNvCxnSpPr/>
            <p:nvPr/>
          </p:nvCxnSpPr>
          <p:spPr>
            <a:xfrm flipH="1">
              <a:off x="5172306" y="3191111"/>
              <a:ext cx="364279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53DDE69-2A63-4D9C-BD93-9CB3289E2EF2}"/>
                </a:ext>
              </a:extLst>
            </p:cNvPr>
            <p:cNvCxnSpPr/>
            <p:nvPr/>
          </p:nvCxnSpPr>
          <p:spPr>
            <a:xfrm flipH="1">
              <a:off x="5172306" y="1977548"/>
              <a:ext cx="364279" cy="0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CBDC82A-ACF9-4DF1-8769-C92A89DED50D}"/>
              </a:ext>
            </a:extLst>
          </p:cNvPr>
          <p:cNvSpPr/>
          <p:nvPr/>
        </p:nvSpPr>
        <p:spPr>
          <a:xfrm>
            <a:off x="7714413" y="946127"/>
            <a:ext cx="3639680" cy="58267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292B732B-AF36-4F4C-9508-CFC1620BA16F}"/>
              </a:ext>
            </a:extLst>
          </p:cNvPr>
          <p:cNvSpPr/>
          <p:nvPr/>
        </p:nvSpPr>
        <p:spPr>
          <a:xfrm>
            <a:off x="839816" y="2131460"/>
            <a:ext cx="3639680" cy="58267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1B63423-8F13-45BD-9FB7-15A48B81C008}"/>
              </a:ext>
            </a:extLst>
          </p:cNvPr>
          <p:cNvSpPr/>
          <p:nvPr/>
        </p:nvSpPr>
        <p:spPr>
          <a:xfrm>
            <a:off x="7714413" y="3339371"/>
            <a:ext cx="3639680" cy="58267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D898E28-674B-4359-B89C-0150F2807C97}"/>
              </a:ext>
            </a:extLst>
          </p:cNvPr>
          <p:cNvSpPr txBox="1"/>
          <p:nvPr/>
        </p:nvSpPr>
        <p:spPr>
          <a:xfrm flipH="1">
            <a:off x="8480785" y="1083574"/>
            <a:ext cx="2592289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54821E0-2C81-41D2-89A8-9F2F1B76BD58}"/>
              </a:ext>
            </a:extLst>
          </p:cNvPr>
          <p:cNvSpPr txBox="1"/>
          <p:nvPr/>
        </p:nvSpPr>
        <p:spPr>
          <a:xfrm flipH="1">
            <a:off x="8480785" y="3476818"/>
            <a:ext cx="2592289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6F64049-0F5F-4DE3-8FF3-C70A639AC1B6}"/>
              </a:ext>
            </a:extLst>
          </p:cNvPr>
          <p:cNvSpPr txBox="1"/>
          <p:nvPr/>
        </p:nvSpPr>
        <p:spPr>
          <a:xfrm flipH="1">
            <a:off x="1114579" y="2268907"/>
            <a:ext cx="2592289" cy="3077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69B4C69-1829-43A3-BB69-ED0D09301509}"/>
              </a:ext>
            </a:extLst>
          </p:cNvPr>
          <p:cNvSpPr txBox="1"/>
          <p:nvPr/>
        </p:nvSpPr>
        <p:spPr>
          <a:xfrm flipH="1">
            <a:off x="7983810" y="1710168"/>
            <a:ext cx="3089264" cy="98488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4459181-082C-40A1-83E8-9A779576715D}"/>
              </a:ext>
            </a:extLst>
          </p:cNvPr>
          <p:cNvSpPr txBox="1"/>
          <p:nvPr/>
        </p:nvSpPr>
        <p:spPr>
          <a:xfrm flipH="1">
            <a:off x="7983810" y="4102493"/>
            <a:ext cx="3089264" cy="98488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55671ED-76A4-4132-9C97-F3722F22C874}"/>
              </a:ext>
            </a:extLst>
          </p:cNvPr>
          <p:cNvSpPr txBox="1"/>
          <p:nvPr/>
        </p:nvSpPr>
        <p:spPr>
          <a:xfrm flipH="1">
            <a:off x="1120634" y="2908718"/>
            <a:ext cx="3089264" cy="98488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r"/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581F055-BAFF-4438-863A-59692FFDDAF7}"/>
              </a:ext>
            </a:extLst>
          </p:cNvPr>
          <p:cNvSpPr txBox="1"/>
          <p:nvPr/>
        </p:nvSpPr>
        <p:spPr>
          <a:xfrm flipH="1">
            <a:off x="5162463" y="5912602"/>
            <a:ext cx="2019112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06F21D-2DDE-4F49-87C8-66C906D3D711}"/>
              </a:ext>
            </a:extLst>
          </p:cNvPr>
          <p:cNvSpPr txBox="1"/>
          <p:nvPr/>
        </p:nvSpPr>
        <p:spPr>
          <a:xfrm>
            <a:off x="8023435" y="1052796"/>
            <a:ext cx="35266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FCE8456-E2BB-4B49-B6E3-73B1CD7CEE4E}"/>
              </a:ext>
            </a:extLst>
          </p:cNvPr>
          <p:cNvSpPr txBox="1"/>
          <p:nvPr/>
        </p:nvSpPr>
        <p:spPr>
          <a:xfrm>
            <a:off x="8023434" y="3446040"/>
            <a:ext cx="35266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89919D-2C48-4466-A02E-EC724EE5A08F}"/>
              </a:ext>
            </a:extLst>
          </p:cNvPr>
          <p:cNvSpPr txBox="1"/>
          <p:nvPr/>
        </p:nvSpPr>
        <p:spPr>
          <a:xfrm>
            <a:off x="3850295" y="2238129"/>
            <a:ext cx="35266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12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21799" y="991702"/>
            <a:ext cx="2880320" cy="2172259"/>
            <a:chOff x="2594881" y="991702"/>
            <a:chExt cx="6999063" cy="5121677"/>
          </a:xfrm>
        </p:grpSpPr>
        <p:sp>
          <p:nvSpPr>
            <p:cNvPr id="550" name="Oval 549">
              <a:extLst>
                <a:ext uri="{FF2B5EF4-FFF2-40B4-BE49-F238E27FC236}">
                  <a16:creationId xmlns:a16="http://schemas.microsoft.com/office/drawing/2014/main" id="{5DEBC680-926A-410E-A09D-CACBD9E76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2469" y="4432777"/>
              <a:ext cx="1689475" cy="168060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51" name="Freeform 550">
              <a:extLst>
                <a:ext uri="{FF2B5EF4-FFF2-40B4-BE49-F238E27FC236}">
                  <a16:creationId xmlns:a16="http://schemas.microsoft.com/office/drawing/2014/main" id="{957BD265-4A5E-4E33-B071-ED27116C3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457" y="991702"/>
              <a:ext cx="1043499" cy="4502322"/>
            </a:xfrm>
            <a:custGeom>
              <a:avLst/>
              <a:gdLst>
                <a:gd name="T0" fmla="*/ 272 w 272"/>
                <a:gd name="T1" fmla="*/ 1016 h 1152"/>
                <a:gd name="T2" fmla="*/ 136 w 272"/>
                <a:gd name="T3" fmla="*/ 1152 h 1152"/>
                <a:gd name="T4" fmla="*/ 136 w 272"/>
                <a:gd name="T5" fmla="*/ 1152 h 1152"/>
                <a:gd name="T6" fmla="*/ 0 w 272"/>
                <a:gd name="T7" fmla="*/ 1016 h 1152"/>
                <a:gd name="T8" fmla="*/ 0 w 272"/>
                <a:gd name="T9" fmla="*/ 136 h 1152"/>
                <a:gd name="T10" fmla="*/ 136 w 272"/>
                <a:gd name="T11" fmla="*/ 0 h 1152"/>
                <a:gd name="T12" fmla="*/ 136 w 272"/>
                <a:gd name="T13" fmla="*/ 0 h 1152"/>
                <a:gd name="T14" fmla="*/ 272 w 272"/>
                <a:gd name="T15" fmla="*/ 136 h 1152"/>
                <a:gd name="T16" fmla="*/ 272 w 272"/>
                <a:gd name="T17" fmla="*/ 101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152">
                  <a:moveTo>
                    <a:pt x="272" y="1016"/>
                  </a:moveTo>
                  <a:cubicBezTo>
                    <a:pt x="272" y="1091"/>
                    <a:pt x="211" y="1152"/>
                    <a:pt x="136" y="1152"/>
                  </a:cubicBezTo>
                  <a:cubicBezTo>
                    <a:pt x="136" y="1152"/>
                    <a:pt x="136" y="1152"/>
                    <a:pt x="136" y="1152"/>
                  </a:cubicBezTo>
                  <a:cubicBezTo>
                    <a:pt x="61" y="1152"/>
                    <a:pt x="0" y="1091"/>
                    <a:pt x="0" y="101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lnTo>
                    <a:pt x="272" y="1016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552" name="Straight Connector 551">
              <a:extLst>
                <a:ext uri="{FF2B5EF4-FFF2-40B4-BE49-F238E27FC236}">
                  <a16:creationId xmlns:a16="http://schemas.microsoft.com/office/drawing/2014/main" id="{D451E190-D7D9-48C9-912E-373D2F8D2385}"/>
                </a:ext>
              </a:extLst>
            </p:cNvPr>
            <p:cNvCxnSpPr/>
            <p:nvPr/>
          </p:nvCxnSpPr>
          <p:spPr>
            <a:xfrm flipH="1">
              <a:off x="3118259" y="4405088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3" name="Straight Connector 552">
              <a:extLst>
                <a:ext uri="{FF2B5EF4-FFF2-40B4-BE49-F238E27FC236}">
                  <a16:creationId xmlns:a16="http://schemas.microsoft.com/office/drawing/2014/main" id="{04E20AD9-0BDE-4E3B-A613-9614D6BF8451}"/>
                </a:ext>
              </a:extLst>
            </p:cNvPr>
            <p:cNvCxnSpPr/>
            <p:nvPr/>
          </p:nvCxnSpPr>
          <p:spPr>
            <a:xfrm flipH="1">
              <a:off x="3118259" y="4027806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4" name="Straight Connector 553">
              <a:extLst>
                <a:ext uri="{FF2B5EF4-FFF2-40B4-BE49-F238E27FC236}">
                  <a16:creationId xmlns:a16="http://schemas.microsoft.com/office/drawing/2014/main" id="{6E85FA07-A21F-49EA-971A-C442792960A4}"/>
                </a:ext>
              </a:extLst>
            </p:cNvPr>
            <p:cNvCxnSpPr/>
            <p:nvPr/>
          </p:nvCxnSpPr>
          <p:spPr>
            <a:xfrm flipH="1">
              <a:off x="3118259" y="3650525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5" name="Straight Connector 554">
              <a:extLst>
                <a:ext uri="{FF2B5EF4-FFF2-40B4-BE49-F238E27FC236}">
                  <a16:creationId xmlns:a16="http://schemas.microsoft.com/office/drawing/2014/main" id="{BA7451E1-81EB-44E3-BCF9-7CBDEA6189EE}"/>
                </a:ext>
              </a:extLst>
            </p:cNvPr>
            <p:cNvCxnSpPr/>
            <p:nvPr/>
          </p:nvCxnSpPr>
          <p:spPr>
            <a:xfrm flipH="1">
              <a:off x="3118259" y="327324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6" name="Straight Connector 555">
              <a:extLst>
                <a:ext uri="{FF2B5EF4-FFF2-40B4-BE49-F238E27FC236}">
                  <a16:creationId xmlns:a16="http://schemas.microsoft.com/office/drawing/2014/main" id="{80ED5FF3-49A1-429C-A3BB-BE206508D4DC}"/>
                </a:ext>
              </a:extLst>
            </p:cNvPr>
            <p:cNvCxnSpPr/>
            <p:nvPr/>
          </p:nvCxnSpPr>
          <p:spPr>
            <a:xfrm flipH="1">
              <a:off x="3118259" y="2895961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7" name="Straight Connector 556">
              <a:extLst>
                <a:ext uri="{FF2B5EF4-FFF2-40B4-BE49-F238E27FC236}">
                  <a16:creationId xmlns:a16="http://schemas.microsoft.com/office/drawing/2014/main" id="{CF369EA2-09CC-4B96-B2B4-A422A2CA5312}"/>
                </a:ext>
              </a:extLst>
            </p:cNvPr>
            <p:cNvCxnSpPr/>
            <p:nvPr/>
          </p:nvCxnSpPr>
          <p:spPr>
            <a:xfrm flipH="1">
              <a:off x="3118259" y="2518677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8" name="Straight Connector 557">
              <a:extLst>
                <a:ext uri="{FF2B5EF4-FFF2-40B4-BE49-F238E27FC236}">
                  <a16:creationId xmlns:a16="http://schemas.microsoft.com/office/drawing/2014/main" id="{94CF88AB-A19D-432C-BF62-70B09636168F}"/>
                </a:ext>
              </a:extLst>
            </p:cNvPr>
            <p:cNvCxnSpPr/>
            <p:nvPr/>
          </p:nvCxnSpPr>
          <p:spPr>
            <a:xfrm flipH="1">
              <a:off x="3118259" y="2141394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59" name="Straight Connector 558">
              <a:extLst>
                <a:ext uri="{FF2B5EF4-FFF2-40B4-BE49-F238E27FC236}">
                  <a16:creationId xmlns:a16="http://schemas.microsoft.com/office/drawing/2014/main" id="{9C698AE8-5B79-4E4D-90B8-FEE1A6865E9F}"/>
                </a:ext>
              </a:extLst>
            </p:cNvPr>
            <p:cNvCxnSpPr/>
            <p:nvPr/>
          </p:nvCxnSpPr>
          <p:spPr>
            <a:xfrm flipH="1">
              <a:off x="3118259" y="176411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0" name="Straight Connector 559">
              <a:extLst>
                <a:ext uri="{FF2B5EF4-FFF2-40B4-BE49-F238E27FC236}">
                  <a16:creationId xmlns:a16="http://schemas.microsoft.com/office/drawing/2014/main" id="{A12EB28A-EEB8-4277-81EC-DAAC941282AD}"/>
                </a:ext>
              </a:extLst>
            </p:cNvPr>
            <p:cNvCxnSpPr/>
            <p:nvPr/>
          </p:nvCxnSpPr>
          <p:spPr>
            <a:xfrm flipH="1">
              <a:off x="2975514" y="4216448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1" name="Straight Connector 560">
              <a:extLst>
                <a:ext uri="{FF2B5EF4-FFF2-40B4-BE49-F238E27FC236}">
                  <a16:creationId xmlns:a16="http://schemas.microsoft.com/office/drawing/2014/main" id="{2E6B6237-D817-41F5-8598-069744E4EB3A}"/>
                </a:ext>
              </a:extLst>
            </p:cNvPr>
            <p:cNvCxnSpPr/>
            <p:nvPr/>
          </p:nvCxnSpPr>
          <p:spPr>
            <a:xfrm flipH="1">
              <a:off x="2975514" y="3461882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2" name="Straight Connector 561">
              <a:extLst>
                <a:ext uri="{FF2B5EF4-FFF2-40B4-BE49-F238E27FC236}">
                  <a16:creationId xmlns:a16="http://schemas.microsoft.com/office/drawing/2014/main" id="{DA71A605-BDFE-43FA-99AB-C29E2FEA359E}"/>
                </a:ext>
              </a:extLst>
            </p:cNvPr>
            <p:cNvCxnSpPr/>
            <p:nvPr/>
          </p:nvCxnSpPr>
          <p:spPr>
            <a:xfrm flipH="1">
              <a:off x="2975514" y="2707316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3" name="Straight Connector 562">
              <a:extLst>
                <a:ext uri="{FF2B5EF4-FFF2-40B4-BE49-F238E27FC236}">
                  <a16:creationId xmlns:a16="http://schemas.microsoft.com/office/drawing/2014/main" id="{C66AD5D8-1501-4FCD-A55F-40ACC96AB1A3}"/>
                </a:ext>
              </a:extLst>
            </p:cNvPr>
            <p:cNvCxnSpPr/>
            <p:nvPr/>
          </p:nvCxnSpPr>
          <p:spPr>
            <a:xfrm flipH="1">
              <a:off x="2975513" y="1952754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4" name="Straight Connector 563">
              <a:extLst>
                <a:ext uri="{FF2B5EF4-FFF2-40B4-BE49-F238E27FC236}">
                  <a16:creationId xmlns:a16="http://schemas.microsoft.com/office/drawing/2014/main" id="{47E547B4-98CC-428C-81EE-C8F7F94F6C0A}"/>
                </a:ext>
              </a:extLst>
            </p:cNvPr>
            <p:cNvCxnSpPr/>
            <p:nvPr/>
          </p:nvCxnSpPr>
          <p:spPr>
            <a:xfrm flipH="1">
              <a:off x="2975507" y="4593726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08B9D7B1-819F-45FA-A3AB-97C60ECF3C03}"/>
                </a:ext>
              </a:extLst>
            </p:cNvPr>
            <p:cNvCxnSpPr/>
            <p:nvPr/>
          </p:nvCxnSpPr>
          <p:spPr>
            <a:xfrm flipH="1">
              <a:off x="2975507" y="3839166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6" name="Straight Connector 565">
              <a:extLst>
                <a:ext uri="{FF2B5EF4-FFF2-40B4-BE49-F238E27FC236}">
                  <a16:creationId xmlns:a16="http://schemas.microsoft.com/office/drawing/2014/main" id="{92B54611-15F1-4FBD-B622-234F2817B0AB}"/>
                </a:ext>
              </a:extLst>
            </p:cNvPr>
            <p:cNvCxnSpPr/>
            <p:nvPr/>
          </p:nvCxnSpPr>
          <p:spPr>
            <a:xfrm flipH="1">
              <a:off x="2975507" y="3084600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7" name="Straight Connector 566">
              <a:extLst>
                <a:ext uri="{FF2B5EF4-FFF2-40B4-BE49-F238E27FC236}">
                  <a16:creationId xmlns:a16="http://schemas.microsoft.com/office/drawing/2014/main" id="{271C02F1-BFE6-4E2C-AF8A-304BDE0125C6}"/>
                </a:ext>
              </a:extLst>
            </p:cNvPr>
            <p:cNvCxnSpPr/>
            <p:nvPr/>
          </p:nvCxnSpPr>
          <p:spPr>
            <a:xfrm flipH="1">
              <a:off x="2975506" y="2330037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68" name="Straight Connector 567">
              <a:extLst>
                <a:ext uri="{FF2B5EF4-FFF2-40B4-BE49-F238E27FC236}">
                  <a16:creationId xmlns:a16="http://schemas.microsoft.com/office/drawing/2014/main" id="{60430BFC-38AA-4159-A963-C1570428FF4A}"/>
                </a:ext>
              </a:extLst>
            </p:cNvPr>
            <p:cNvCxnSpPr/>
            <p:nvPr/>
          </p:nvCxnSpPr>
          <p:spPr>
            <a:xfrm flipH="1">
              <a:off x="2975504" y="1575470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569" name="TextBox 568">
              <a:extLst>
                <a:ext uri="{FF2B5EF4-FFF2-40B4-BE49-F238E27FC236}">
                  <a16:creationId xmlns:a16="http://schemas.microsoft.com/office/drawing/2014/main" id="{0AD3566B-B7C0-447C-BDB6-334C7D88875A}"/>
                </a:ext>
              </a:extLst>
            </p:cNvPr>
            <p:cNvSpPr txBox="1"/>
            <p:nvPr/>
          </p:nvSpPr>
          <p:spPr>
            <a:xfrm>
              <a:off x="2599692" y="4486002"/>
              <a:ext cx="283732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-2	0</a:t>
              </a:r>
            </a:p>
          </p:txBody>
        </p:sp>
        <p:sp>
          <p:nvSpPr>
            <p:cNvPr id="570" name="TextBox 569">
              <a:extLst>
                <a:ext uri="{FF2B5EF4-FFF2-40B4-BE49-F238E27FC236}">
                  <a16:creationId xmlns:a16="http://schemas.microsoft.com/office/drawing/2014/main" id="{6B99489A-61E8-4B56-A107-EB3642072C32}"/>
                </a:ext>
              </a:extLst>
            </p:cNvPr>
            <p:cNvSpPr txBox="1"/>
            <p:nvPr/>
          </p:nvSpPr>
          <p:spPr>
            <a:xfrm>
              <a:off x="2787243" y="4108725"/>
              <a:ext cx="9618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571" name="TextBox 570">
              <a:extLst>
                <a:ext uri="{FF2B5EF4-FFF2-40B4-BE49-F238E27FC236}">
                  <a16:creationId xmlns:a16="http://schemas.microsoft.com/office/drawing/2014/main" id="{991C7F73-CDC5-40DF-82E1-45182840EAA0}"/>
                </a:ext>
              </a:extLst>
            </p:cNvPr>
            <p:cNvSpPr txBox="1"/>
            <p:nvPr/>
          </p:nvSpPr>
          <p:spPr>
            <a:xfrm>
              <a:off x="2691063" y="3728607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572" name="TextBox 571">
              <a:extLst>
                <a:ext uri="{FF2B5EF4-FFF2-40B4-BE49-F238E27FC236}">
                  <a16:creationId xmlns:a16="http://schemas.microsoft.com/office/drawing/2014/main" id="{E24CA13E-D041-4C8A-A8C6-C047B265378A}"/>
                </a:ext>
              </a:extLst>
            </p:cNvPr>
            <p:cNvSpPr txBox="1"/>
            <p:nvPr/>
          </p:nvSpPr>
          <p:spPr>
            <a:xfrm>
              <a:off x="2691063" y="3335605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35</a:t>
              </a:r>
            </a:p>
          </p:txBody>
        </p:sp>
        <p:sp>
          <p:nvSpPr>
            <p:cNvPr id="573" name="TextBox 572">
              <a:extLst>
                <a:ext uri="{FF2B5EF4-FFF2-40B4-BE49-F238E27FC236}">
                  <a16:creationId xmlns:a16="http://schemas.microsoft.com/office/drawing/2014/main" id="{DF0A655D-3189-49BA-AEF1-F92A8E69D3C9}"/>
                </a:ext>
              </a:extLst>
            </p:cNvPr>
            <p:cNvSpPr txBox="1"/>
            <p:nvPr/>
          </p:nvSpPr>
          <p:spPr>
            <a:xfrm>
              <a:off x="2691063" y="2968374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574" name="TextBox 573">
              <a:extLst>
                <a:ext uri="{FF2B5EF4-FFF2-40B4-BE49-F238E27FC236}">
                  <a16:creationId xmlns:a16="http://schemas.microsoft.com/office/drawing/2014/main" id="{9113B4BC-EC4B-45BC-8132-061C6DD7481B}"/>
                </a:ext>
              </a:extLst>
            </p:cNvPr>
            <p:cNvSpPr txBox="1"/>
            <p:nvPr/>
          </p:nvSpPr>
          <p:spPr>
            <a:xfrm>
              <a:off x="2691063" y="2588255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70</a:t>
              </a: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9826D4A9-EC07-4CF5-B702-DF9FD59426AC}"/>
                </a:ext>
              </a:extLst>
            </p:cNvPr>
            <p:cNvSpPr txBox="1"/>
            <p:nvPr/>
          </p:nvSpPr>
          <p:spPr>
            <a:xfrm>
              <a:off x="2691063" y="2208136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90</a:t>
              </a:r>
            </a:p>
          </p:txBody>
        </p:sp>
        <p:sp>
          <p:nvSpPr>
            <p:cNvPr id="576" name="TextBox 575">
              <a:extLst>
                <a:ext uri="{FF2B5EF4-FFF2-40B4-BE49-F238E27FC236}">
                  <a16:creationId xmlns:a16="http://schemas.microsoft.com/office/drawing/2014/main" id="{E089F5BE-E39D-4A51-9922-E42F69BFA82E}"/>
                </a:ext>
              </a:extLst>
            </p:cNvPr>
            <p:cNvSpPr txBox="1"/>
            <p:nvPr/>
          </p:nvSpPr>
          <p:spPr>
            <a:xfrm>
              <a:off x="2594881" y="1860233"/>
              <a:ext cx="28854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105</a:t>
              </a:r>
            </a:p>
          </p:txBody>
        </p:sp>
        <p:sp>
          <p:nvSpPr>
            <p:cNvPr id="577" name="TextBox 576">
              <a:extLst>
                <a:ext uri="{FF2B5EF4-FFF2-40B4-BE49-F238E27FC236}">
                  <a16:creationId xmlns:a16="http://schemas.microsoft.com/office/drawing/2014/main" id="{33D100A1-4E40-4D2C-8885-0E3A85B4A9AF}"/>
                </a:ext>
              </a:extLst>
            </p:cNvPr>
            <p:cNvSpPr txBox="1"/>
            <p:nvPr/>
          </p:nvSpPr>
          <p:spPr>
            <a:xfrm>
              <a:off x="2594885" y="1460784"/>
              <a:ext cx="28854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125</a:t>
              </a:r>
            </a:p>
          </p:txBody>
        </p:sp>
        <p:sp>
          <p:nvSpPr>
            <p:cNvPr id="578" name="Freeform: Shape 101">
              <a:extLst>
                <a:ext uri="{FF2B5EF4-FFF2-40B4-BE49-F238E27FC236}">
                  <a16:creationId xmlns:a16="http://schemas.microsoft.com/office/drawing/2014/main" id="{0D850988-B692-4BCF-A4F8-F5983A579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7702" y="1589311"/>
              <a:ext cx="1059471" cy="4413576"/>
            </a:xfrm>
            <a:custGeom>
              <a:avLst/>
              <a:gdLst>
                <a:gd name="connsiteX0" fmla="*/ 498747 w 995826"/>
                <a:gd name="connsiteY0" fmla="*/ 0 h 4148440"/>
                <a:gd name="connsiteX1" fmla="*/ 728938 w 995826"/>
                <a:gd name="connsiteY1" fmla="*/ 229714 h 4148440"/>
                <a:gd name="connsiteX2" fmla="*/ 728938 w 995826"/>
                <a:gd name="connsiteY2" fmla="*/ 3216648 h 4148440"/>
                <a:gd name="connsiteX3" fmla="*/ 776301 w 995826"/>
                <a:gd name="connsiteY3" fmla="*/ 3242227 h 4148440"/>
                <a:gd name="connsiteX4" fmla="*/ 995826 w 995826"/>
                <a:gd name="connsiteY4" fmla="*/ 3653029 h 4148440"/>
                <a:gd name="connsiteX5" fmla="*/ 497913 w 995826"/>
                <a:gd name="connsiteY5" fmla="*/ 4148440 h 4148440"/>
                <a:gd name="connsiteX6" fmla="*/ 0 w 995826"/>
                <a:gd name="connsiteY6" fmla="*/ 3653029 h 4148440"/>
                <a:gd name="connsiteX7" fmla="*/ 219525 w 995826"/>
                <a:gd name="connsiteY7" fmla="*/ 3242227 h 4148440"/>
                <a:gd name="connsiteX8" fmla="*/ 268556 w 995826"/>
                <a:gd name="connsiteY8" fmla="*/ 3215747 h 4148440"/>
                <a:gd name="connsiteX9" fmla="*/ 268556 w 995826"/>
                <a:gd name="connsiteY9" fmla="*/ 3163534 h 4148440"/>
                <a:gd name="connsiteX10" fmla="*/ 268556 w 995826"/>
                <a:gd name="connsiteY10" fmla="*/ 229714 h 4148440"/>
                <a:gd name="connsiteX11" fmla="*/ 498747 w 995826"/>
                <a:gd name="connsiteY11" fmla="*/ 0 h 4148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5826" h="4148440">
                  <a:moveTo>
                    <a:pt x="498747" y="0"/>
                  </a:moveTo>
                  <a:cubicBezTo>
                    <a:pt x="624633" y="0"/>
                    <a:pt x="728938" y="104089"/>
                    <a:pt x="728938" y="229714"/>
                  </a:cubicBezTo>
                  <a:lnTo>
                    <a:pt x="728938" y="3216648"/>
                  </a:lnTo>
                  <a:lnTo>
                    <a:pt x="776301" y="3242227"/>
                  </a:lnTo>
                  <a:cubicBezTo>
                    <a:pt x="908747" y="3331256"/>
                    <a:pt x="995826" y="3482024"/>
                    <a:pt x="995826" y="3653029"/>
                  </a:cubicBezTo>
                  <a:cubicBezTo>
                    <a:pt x="995826" y="3926637"/>
                    <a:pt x="772903" y="4148440"/>
                    <a:pt x="497913" y="4148440"/>
                  </a:cubicBezTo>
                  <a:cubicBezTo>
                    <a:pt x="222923" y="4148440"/>
                    <a:pt x="0" y="3926637"/>
                    <a:pt x="0" y="3653029"/>
                  </a:cubicBezTo>
                  <a:cubicBezTo>
                    <a:pt x="0" y="3482024"/>
                    <a:pt x="87079" y="3331256"/>
                    <a:pt x="219525" y="3242227"/>
                  </a:cubicBezTo>
                  <a:lnTo>
                    <a:pt x="268556" y="3215747"/>
                  </a:lnTo>
                  <a:lnTo>
                    <a:pt x="268556" y="3163534"/>
                  </a:lnTo>
                  <a:cubicBezTo>
                    <a:pt x="268556" y="229714"/>
                    <a:pt x="268556" y="229714"/>
                    <a:pt x="268556" y="229714"/>
                  </a:cubicBezTo>
                  <a:cubicBezTo>
                    <a:pt x="268556" y="104089"/>
                    <a:pt x="372861" y="0"/>
                    <a:pt x="498747" y="0"/>
                  </a:cubicBezTo>
                  <a:close/>
                </a:path>
              </a:pathLst>
            </a:custGeom>
            <a:solidFill>
              <a:sysClr val="windowText" lastClr="000000">
                <a:alpha val="15000"/>
              </a:sysClr>
            </a:solidFill>
            <a:ln>
              <a:noFill/>
            </a:ln>
            <a:effectLst>
              <a:softEdge rad="1270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79" name="Oval 578">
              <a:extLst>
                <a:ext uri="{FF2B5EF4-FFF2-40B4-BE49-F238E27FC236}">
                  <a16:creationId xmlns:a16="http://schemas.microsoft.com/office/drawing/2014/main" id="{3D0909EF-9BA1-4025-9794-6D416982A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6584" y="4745117"/>
              <a:ext cx="1059471" cy="105414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0" name="Freeform 579">
              <a:extLst>
                <a:ext uri="{FF2B5EF4-FFF2-40B4-BE49-F238E27FC236}">
                  <a16:creationId xmlns:a16="http://schemas.microsoft.com/office/drawing/2014/main" id="{19A2ECC7-B0BC-4244-9E6A-7123F724C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304" y="1385688"/>
              <a:ext cx="489806" cy="4276926"/>
            </a:xfrm>
            <a:custGeom>
              <a:avLst/>
              <a:gdLst>
                <a:gd name="T0" fmla="*/ 128 w 128"/>
                <a:gd name="T1" fmla="*/ 1056 h 1120"/>
                <a:gd name="T2" fmla="*/ 64 w 128"/>
                <a:gd name="T3" fmla="*/ 1120 h 1120"/>
                <a:gd name="T4" fmla="*/ 64 w 128"/>
                <a:gd name="T5" fmla="*/ 1120 h 1120"/>
                <a:gd name="T6" fmla="*/ 0 w 128"/>
                <a:gd name="T7" fmla="*/ 1056 h 1120"/>
                <a:gd name="T8" fmla="*/ 0 w 128"/>
                <a:gd name="T9" fmla="*/ 64 h 1120"/>
                <a:gd name="T10" fmla="*/ 64 w 128"/>
                <a:gd name="T11" fmla="*/ 0 h 1120"/>
                <a:gd name="T12" fmla="*/ 64 w 128"/>
                <a:gd name="T13" fmla="*/ 0 h 1120"/>
                <a:gd name="T14" fmla="*/ 128 w 128"/>
                <a:gd name="T15" fmla="*/ 64 h 1120"/>
                <a:gd name="T16" fmla="*/ 128 w 128"/>
                <a:gd name="T17" fmla="*/ 1056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120">
                  <a:moveTo>
                    <a:pt x="128" y="1056"/>
                  </a:moveTo>
                  <a:cubicBezTo>
                    <a:pt x="128" y="1091"/>
                    <a:pt x="99" y="1120"/>
                    <a:pt x="64" y="1120"/>
                  </a:cubicBezTo>
                  <a:cubicBezTo>
                    <a:pt x="64" y="1120"/>
                    <a:pt x="64" y="1120"/>
                    <a:pt x="64" y="1120"/>
                  </a:cubicBezTo>
                  <a:cubicBezTo>
                    <a:pt x="29" y="1120"/>
                    <a:pt x="0" y="1091"/>
                    <a:pt x="0" y="105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lnTo>
                    <a:pt x="128" y="105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1" name="Freeform 580">
              <a:extLst>
                <a:ext uri="{FF2B5EF4-FFF2-40B4-BE49-F238E27FC236}">
                  <a16:creationId xmlns:a16="http://schemas.microsoft.com/office/drawing/2014/main" id="{C429E446-BB86-41C9-9F38-B8638464C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854" y="1541857"/>
              <a:ext cx="230705" cy="3826164"/>
            </a:xfrm>
            <a:custGeom>
              <a:avLst/>
              <a:gdLst>
                <a:gd name="T0" fmla="*/ 60 w 60"/>
                <a:gd name="T1" fmla="*/ 972 h 1002"/>
                <a:gd name="T2" fmla="*/ 30 w 60"/>
                <a:gd name="T3" fmla="*/ 1002 h 1002"/>
                <a:gd name="T4" fmla="*/ 30 w 60"/>
                <a:gd name="T5" fmla="*/ 1002 h 1002"/>
                <a:gd name="T6" fmla="*/ 0 w 60"/>
                <a:gd name="T7" fmla="*/ 972 h 1002"/>
                <a:gd name="T8" fmla="*/ 0 w 60"/>
                <a:gd name="T9" fmla="*/ 30 h 1002"/>
                <a:gd name="T10" fmla="*/ 30 w 60"/>
                <a:gd name="T11" fmla="*/ 0 h 1002"/>
                <a:gd name="T12" fmla="*/ 30 w 60"/>
                <a:gd name="T13" fmla="*/ 0 h 1002"/>
                <a:gd name="T14" fmla="*/ 60 w 60"/>
                <a:gd name="T15" fmla="*/ 30 h 1002"/>
                <a:gd name="T16" fmla="*/ 60 w 60"/>
                <a:gd name="T17" fmla="*/ 972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02">
                  <a:moveTo>
                    <a:pt x="60" y="972"/>
                  </a:moveTo>
                  <a:cubicBezTo>
                    <a:pt x="60" y="989"/>
                    <a:pt x="47" y="1002"/>
                    <a:pt x="30" y="1002"/>
                  </a:cubicBezTo>
                  <a:cubicBezTo>
                    <a:pt x="30" y="1002"/>
                    <a:pt x="30" y="1002"/>
                    <a:pt x="30" y="1002"/>
                  </a:cubicBezTo>
                  <a:cubicBezTo>
                    <a:pt x="13" y="1002"/>
                    <a:pt x="0" y="989"/>
                    <a:pt x="0" y="97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972"/>
                  </a:lnTo>
                  <a:close/>
                </a:path>
              </a:pathLst>
            </a:custGeom>
            <a:gradFill>
              <a:gsLst>
                <a:gs pos="19000">
                  <a:srgbClr val="FF6407"/>
                </a:gs>
                <a:gs pos="18000">
                  <a:sysClr val="window" lastClr="FFFFFF">
                    <a:lumMod val="95000"/>
                  </a:sysClr>
                </a:gs>
                <a:gs pos="100000">
                  <a:srgbClr val="FF6407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2" name="Oval 581">
              <a:extLst>
                <a:ext uri="{FF2B5EF4-FFF2-40B4-BE49-F238E27FC236}">
                  <a16:creationId xmlns:a16="http://schemas.microsoft.com/office/drawing/2014/main" id="{961DD0D9-86E3-4DC0-AB56-E91F6C173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951" y="4913708"/>
              <a:ext cx="720511" cy="718738"/>
            </a:xfrm>
            <a:prstGeom prst="ellipse">
              <a:avLst/>
            </a:prstGeom>
            <a:solidFill>
              <a:srgbClr val="FF640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3" name="Freeform 582">
              <a:extLst>
                <a:ext uri="{FF2B5EF4-FFF2-40B4-BE49-F238E27FC236}">
                  <a16:creationId xmlns:a16="http://schemas.microsoft.com/office/drawing/2014/main" id="{BBEA7587-2B58-4BDB-9417-C44A1B40E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3431" y="5020188"/>
              <a:ext cx="253777" cy="252001"/>
            </a:xfrm>
            <a:custGeom>
              <a:avLst/>
              <a:gdLst>
                <a:gd name="T0" fmla="*/ 0 w 66"/>
                <a:gd name="T1" fmla="*/ 66 h 66"/>
                <a:gd name="T2" fmla="*/ 66 w 66"/>
                <a:gd name="T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66">
                  <a:moveTo>
                    <a:pt x="0" y="66"/>
                  </a:moveTo>
                  <a:cubicBezTo>
                    <a:pt x="0" y="30"/>
                    <a:pt x="30" y="0"/>
                    <a:pt x="66" y="0"/>
                  </a:cubicBezTo>
                </a:path>
              </a:pathLst>
            </a:custGeom>
            <a:noFill/>
            <a:ln w="38100" cap="rnd">
              <a:solidFill>
                <a:srgbClr val="FFFFFF">
                  <a:alpha val="33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4" name="Line 12">
              <a:extLst>
                <a:ext uri="{FF2B5EF4-FFF2-40B4-BE49-F238E27FC236}">
                  <a16:creationId xmlns:a16="http://schemas.microsoft.com/office/drawing/2014/main" id="{E8BC657E-2FF7-4AF5-B65A-8E90B6FD0E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1713" y="1698028"/>
              <a:ext cx="0" cy="3215681"/>
            </a:xfrm>
            <a:prstGeom prst="line">
              <a:avLst/>
            </a:prstGeom>
            <a:noFill/>
            <a:ln w="38100" cap="rnd">
              <a:solidFill>
                <a:srgbClr val="FFFFFF">
                  <a:alpha val="33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5" name="Freeform 16">
              <a:extLst>
                <a:ext uri="{FF2B5EF4-FFF2-40B4-BE49-F238E27FC236}">
                  <a16:creationId xmlns:a16="http://schemas.microsoft.com/office/drawing/2014/main" id="{3579ADE6-78C0-43F3-BA35-A5F193158F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7556" y="5083284"/>
              <a:ext cx="379303" cy="379585"/>
            </a:xfrm>
            <a:custGeom>
              <a:avLst/>
              <a:gdLst>
                <a:gd name="T0" fmla="*/ 198 w 1984"/>
                <a:gd name="T1" fmla="*/ 893 h 1984"/>
                <a:gd name="T2" fmla="*/ 0 w 1984"/>
                <a:gd name="T3" fmla="*/ 992 h 1984"/>
                <a:gd name="T4" fmla="*/ 198 w 1984"/>
                <a:gd name="T5" fmla="*/ 1091 h 1984"/>
                <a:gd name="T6" fmla="*/ 361 w 1984"/>
                <a:gd name="T7" fmla="*/ 1488 h 1984"/>
                <a:gd name="T8" fmla="*/ 291 w 1984"/>
                <a:gd name="T9" fmla="*/ 1698 h 1984"/>
                <a:gd name="T10" fmla="*/ 501 w 1984"/>
                <a:gd name="T11" fmla="*/ 1628 h 1984"/>
                <a:gd name="T12" fmla="*/ 361 w 1984"/>
                <a:gd name="T13" fmla="*/ 1488 h 1984"/>
                <a:gd name="T14" fmla="*/ 1091 w 1984"/>
                <a:gd name="T15" fmla="*/ 198 h 1984"/>
                <a:gd name="T16" fmla="*/ 992 w 1984"/>
                <a:gd name="T17" fmla="*/ 0 h 1984"/>
                <a:gd name="T18" fmla="*/ 893 w 1984"/>
                <a:gd name="T19" fmla="*/ 198 h 1984"/>
                <a:gd name="T20" fmla="*/ 1554 w 1984"/>
                <a:gd name="T21" fmla="*/ 530 h 1984"/>
                <a:gd name="T22" fmla="*/ 1693 w 1984"/>
                <a:gd name="T23" fmla="*/ 430 h 1984"/>
                <a:gd name="T24" fmla="*/ 1564 w 1984"/>
                <a:gd name="T25" fmla="*/ 280 h 1984"/>
                <a:gd name="T26" fmla="*/ 1488 w 1984"/>
                <a:gd name="T27" fmla="*/ 361 h 1984"/>
                <a:gd name="T28" fmla="*/ 1554 w 1984"/>
                <a:gd name="T29" fmla="*/ 530 h 1984"/>
                <a:gd name="T30" fmla="*/ 432 w 1984"/>
                <a:gd name="T31" fmla="*/ 530 h 1984"/>
                <a:gd name="T32" fmla="*/ 503 w 1984"/>
                <a:gd name="T33" fmla="*/ 361 h 1984"/>
                <a:gd name="T34" fmla="*/ 292 w 1984"/>
                <a:gd name="T35" fmla="*/ 290 h 1984"/>
                <a:gd name="T36" fmla="*/ 363 w 1984"/>
                <a:gd name="T37" fmla="*/ 501 h 1984"/>
                <a:gd name="T38" fmla="*/ 1786 w 1984"/>
                <a:gd name="T39" fmla="*/ 893 h 1984"/>
                <a:gd name="T40" fmla="*/ 1786 w 1984"/>
                <a:gd name="T41" fmla="*/ 1091 h 1984"/>
                <a:gd name="T42" fmla="*/ 1984 w 1984"/>
                <a:gd name="T43" fmla="*/ 992 h 1984"/>
                <a:gd name="T44" fmla="*/ 1623 w 1984"/>
                <a:gd name="T45" fmla="*/ 1488 h 1984"/>
                <a:gd name="T46" fmla="*/ 1488 w 1984"/>
                <a:gd name="T47" fmla="*/ 1623 h 1984"/>
                <a:gd name="T48" fmla="*/ 1698 w 1984"/>
                <a:gd name="T49" fmla="*/ 1693 h 1984"/>
                <a:gd name="T50" fmla="*/ 1623 w 1984"/>
                <a:gd name="T51" fmla="*/ 1488 h 1984"/>
                <a:gd name="T52" fmla="*/ 446 w 1984"/>
                <a:gd name="T53" fmla="*/ 992 h 1984"/>
                <a:gd name="T54" fmla="*/ 1538 w 1984"/>
                <a:gd name="T55" fmla="*/ 992 h 1984"/>
                <a:gd name="T56" fmla="*/ 992 w 1984"/>
                <a:gd name="T57" fmla="*/ 1339 h 1984"/>
                <a:gd name="T58" fmla="*/ 992 w 1984"/>
                <a:gd name="T59" fmla="*/ 645 h 1984"/>
                <a:gd name="T60" fmla="*/ 992 w 1984"/>
                <a:gd name="T61" fmla="*/ 1339 h 1984"/>
                <a:gd name="T62" fmla="*/ 893 w 1984"/>
                <a:gd name="T63" fmla="*/ 1786 h 1984"/>
                <a:gd name="T64" fmla="*/ 992 w 1984"/>
                <a:gd name="T65" fmla="*/ 1984 h 1984"/>
                <a:gd name="T66" fmla="*/ 1091 w 1984"/>
                <a:gd name="T67" fmla="*/ 178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84" h="1984">
                  <a:moveTo>
                    <a:pt x="298" y="992"/>
                  </a:moveTo>
                  <a:cubicBezTo>
                    <a:pt x="298" y="937"/>
                    <a:pt x="253" y="893"/>
                    <a:pt x="198" y="893"/>
                  </a:cubicBezTo>
                  <a:cubicBezTo>
                    <a:pt x="99" y="893"/>
                    <a:pt x="99" y="893"/>
                    <a:pt x="99" y="893"/>
                  </a:cubicBezTo>
                  <a:cubicBezTo>
                    <a:pt x="44" y="893"/>
                    <a:pt x="0" y="937"/>
                    <a:pt x="0" y="992"/>
                  </a:cubicBezTo>
                  <a:cubicBezTo>
                    <a:pt x="0" y="1047"/>
                    <a:pt x="44" y="1091"/>
                    <a:pt x="99" y="1091"/>
                  </a:cubicBezTo>
                  <a:cubicBezTo>
                    <a:pt x="198" y="1091"/>
                    <a:pt x="198" y="1091"/>
                    <a:pt x="198" y="1091"/>
                  </a:cubicBezTo>
                  <a:cubicBezTo>
                    <a:pt x="253" y="1091"/>
                    <a:pt x="298" y="1047"/>
                    <a:pt x="298" y="992"/>
                  </a:cubicBezTo>
                  <a:close/>
                  <a:moveTo>
                    <a:pt x="361" y="1488"/>
                  </a:moveTo>
                  <a:cubicBezTo>
                    <a:pt x="291" y="1559"/>
                    <a:pt x="291" y="1559"/>
                    <a:pt x="291" y="1559"/>
                  </a:cubicBezTo>
                  <a:cubicBezTo>
                    <a:pt x="252" y="1597"/>
                    <a:pt x="252" y="1660"/>
                    <a:pt x="291" y="1698"/>
                  </a:cubicBezTo>
                  <a:cubicBezTo>
                    <a:pt x="329" y="1737"/>
                    <a:pt x="392" y="1737"/>
                    <a:pt x="430" y="1698"/>
                  </a:cubicBezTo>
                  <a:cubicBezTo>
                    <a:pt x="501" y="1628"/>
                    <a:pt x="501" y="1628"/>
                    <a:pt x="501" y="1628"/>
                  </a:cubicBezTo>
                  <a:cubicBezTo>
                    <a:pt x="537" y="1586"/>
                    <a:pt x="532" y="1524"/>
                    <a:pt x="490" y="1488"/>
                  </a:cubicBezTo>
                  <a:cubicBezTo>
                    <a:pt x="453" y="1456"/>
                    <a:pt x="398" y="1456"/>
                    <a:pt x="361" y="1488"/>
                  </a:cubicBezTo>
                  <a:close/>
                  <a:moveTo>
                    <a:pt x="992" y="298"/>
                  </a:moveTo>
                  <a:cubicBezTo>
                    <a:pt x="1047" y="298"/>
                    <a:pt x="1091" y="253"/>
                    <a:pt x="1091" y="198"/>
                  </a:cubicBezTo>
                  <a:cubicBezTo>
                    <a:pt x="1091" y="99"/>
                    <a:pt x="1091" y="99"/>
                    <a:pt x="1091" y="99"/>
                  </a:cubicBezTo>
                  <a:cubicBezTo>
                    <a:pt x="1091" y="44"/>
                    <a:pt x="1047" y="0"/>
                    <a:pt x="992" y="0"/>
                  </a:cubicBezTo>
                  <a:cubicBezTo>
                    <a:pt x="937" y="0"/>
                    <a:pt x="893" y="44"/>
                    <a:pt x="893" y="99"/>
                  </a:cubicBezTo>
                  <a:cubicBezTo>
                    <a:pt x="893" y="198"/>
                    <a:pt x="893" y="198"/>
                    <a:pt x="893" y="198"/>
                  </a:cubicBezTo>
                  <a:cubicBezTo>
                    <a:pt x="893" y="253"/>
                    <a:pt x="937" y="298"/>
                    <a:pt x="992" y="298"/>
                  </a:cubicBezTo>
                  <a:close/>
                  <a:moveTo>
                    <a:pt x="1554" y="530"/>
                  </a:moveTo>
                  <a:cubicBezTo>
                    <a:pt x="1580" y="530"/>
                    <a:pt x="1605" y="519"/>
                    <a:pt x="1623" y="501"/>
                  </a:cubicBezTo>
                  <a:cubicBezTo>
                    <a:pt x="1693" y="430"/>
                    <a:pt x="1693" y="430"/>
                    <a:pt x="1693" y="430"/>
                  </a:cubicBezTo>
                  <a:cubicBezTo>
                    <a:pt x="1735" y="395"/>
                    <a:pt x="1740" y="332"/>
                    <a:pt x="1704" y="291"/>
                  </a:cubicBezTo>
                  <a:cubicBezTo>
                    <a:pt x="1669" y="249"/>
                    <a:pt x="1606" y="244"/>
                    <a:pt x="1564" y="280"/>
                  </a:cubicBezTo>
                  <a:cubicBezTo>
                    <a:pt x="1560" y="283"/>
                    <a:pt x="1557" y="287"/>
                    <a:pt x="1554" y="291"/>
                  </a:cubicBezTo>
                  <a:cubicBezTo>
                    <a:pt x="1488" y="361"/>
                    <a:pt x="1488" y="361"/>
                    <a:pt x="1488" y="361"/>
                  </a:cubicBezTo>
                  <a:cubicBezTo>
                    <a:pt x="1450" y="400"/>
                    <a:pt x="1450" y="462"/>
                    <a:pt x="1488" y="501"/>
                  </a:cubicBezTo>
                  <a:cubicBezTo>
                    <a:pt x="1506" y="518"/>
                    <a:pt x="1529" y="529"/>
                    <a:pt x="1554" y="530"/>
                  </a:cubicBezTo>
                  <a:close/>
                  <a:moveTo>
                    <a:pt x="363" y="501"/>
                  </a:moveTo>
                  <a:cubicBezTo>
                    <a:pt x="381" y="519"/>
                    <a:pt x="406" y="530"/>
                    <a:pt x="432" y="530"/>
                  </a:cubicBezTo>
                  <a:cubicBezTo>
                    <a:pt x="459" y="530"/>
                    <a:pt x="484" y="519"/>
                    <a:pt x="503" y="501"/>
                  </a:cubicBezTo>
                  <a:cubicBezTo>
                    <a:pt x="541" y="462"/>
                    <a:pt x="541" y="400"/>
                    <a:pt x="503" y="361"/>
                  </a:cubicBezTo>
                  <a:cubicBezTo>
                    <a:pt x="432" y="291"/>
                    <a:pt x="432" y="291"/>
                    <a:pt x="432" y="291"/>
                  </a:cubicBezTo>
                  <a:cubicBezTo>
                    <a:pt x="394" y="251"/>
                    <a:pt x="331" y="251"/>
                    <a:pt x="292" y="290"/>
                  </a:cubicBezTo>
                  <a:cubicBezTo>
                    <a:pt x="252" y="328"/>
                    <a:pt x="252" y="391"/>
                    <a:pt x="291" y="430"/>
                  </a:cubicBezTo>
                  <a:lnTo>
                    <a:pt x="363" y="501"/>
                  </a:lnTo>
                  <a:close/>
                  <a:moveTo>
                    <a:pt x="1885" y="893"/>
                  </a:moveTo>
                  <a:cubicBezTo>
                    <a:pt x="1786" y="893"/>
                    <a:pt x="1786" y="893"/>
                    <a:pt x="1786" y="893"/>
                  </a:cubicBezTo>
                  <a:cubicBezTo>
                    <a:pt x="1731" y="893"/>
                    <a:pt x="1686" y="937"/>
                    <a:pt x="1686" y="992"/>
                  </a:cubicBezTo>
                  <a:cubicBezTo>
                    <a:pt x="1686" y="1047"/>
                    <a:pt x="1731" y="1091"/>
                    <a:pt x="1786" y="1091"/>
                  </a:cubicBezTo>
                  <a:cubicBezTo>
                    <a:pt x="1885" y="1091"/>
                    <a:pt x="1885" y="1091"/>
                    <a:pt x="1885" y="1091"/>
                  </a:cubicBezTo>
                  <a:cubicBezTo>
                    <a:pt x="1940" y="1091"/>
                    <a:pt x="1984" y="1047"/>
                    <a:pt x="1984" y="992"/>
                  </a:cubicBezTo>
                  <a:cubicBezTo>
                    <a:pt x="1984" y="937"/>
                    <a:pt x="1940" y="893"/>
                    <a:pt x="1885" y="893"/>
                  </a:cubicBezTo>
                  <a:close/>
                  <a:moveTo>
                    <a:pt x="1623" y="1488"/>
                  </a:moveTo>
                  <a:cubicBezTo>
                    <a:pt x="1575" y="1461"/>
                    <a:pt x="1515" y="1479"/>
                    <a:pt x="1488" y="1527"/>
                  </a:cubicBezTo>
                  <a:cubicBezTo>
                    <a:pt x="1471" y="1557"/>
                    <a:pt x="1471" y="1593"/>
                    <a:pt x="1488" y="1623"/>
                  </a:cubicBezTo>
                  <a:cubicBezTo>
                    <a:pt x="1559" y="1693"/>
                    <a:pt x="1559" y="1693"/>
                    <a:pt x="1559" y="1693"/>
                  </a:cubicBezTo>
                  <a:cubicBezTo>
                    <a:pt x="1597" y="1732"/>
                    <a:pt x="1660" y="1732"/>
                    <a:pt x="1698" y="1693"/>
                  </a:cubicBezTo>
                  <a:cubicBezTo>
                    <a:pt x="1737" y="1655"/>
                    <a:pt x="1737" y="1592"/>
                    <a:pt x="1698" y="1554"/>
                  </a:cubicBezTo>
                  <a:lnTo>
                    <a:pt x="1623" y="1488"/>
                  </a:lnTo>
                  <a:close/>
                  <a:moveTo>
                    <a:pt x="992" y="446"/>
                  </a:moveTo>
                  <a:cubicBezTo>
                    <a:pt x="691" y="446"/>
                    <a:pt x="446" y="691"/>
                    <a:pt x="446" y="992"/>
                  </a:cubicBezTo>
                  <a:cubicBezTo>
                    <a:pt x="446" y="1293"/>
                    <a:pt x="691" y="1538"/>
                    <a:pt x="992" y="1538"/>
                  </a:cubicBezTo>
                  <a:cubicBezTo>
                    <a:pt x="1293" y="1538"/>
                    <a:pt x="1538" y="1293"/>
                    <a:pt x="1538" y="992"/>
                  </a:cubicBezTo>
                  <a:cubicBezTo>
                    <a:pt x="1537" y="691"/>
                    <a:pt x="1293" y="447"/>
                    <a:pt x="992" y="446"/>
                  </a:cubicBezTo>
                  <a:close/>
                  <a:moveTo>
                    <a:pt x="992" y="1339"/>
                  </a:moveTo>
                  <a:cubicBezTo>
                    <a:pt x="800" y="1339"/>
                    <a:pt x="645" y="1184"/>
                    <a:pt x="645" y="992"/>
                  </a:cubicBezTo>
                  <a:cubicBezTo>
                    <a:pt x="645" y="800"/>
                    <a:pt x="800" y="645"/>
                    <a:pt x="992" y="645"/>
                  </a:cubicBezTo>
                  <a:cubicBezTo>
                    <a:pt x="1184" y="645"/>
                    <a:pt x="1339" y="800"/>
                    <a:pt x="1339" y="992"/>
                  </a:cubicBezTo>
                  <a:cubicBezTo>
                    <a:pt x="1339" y="1184"/>
                    <a:pt x="1184" y="1339"/>
                    <a:pt x="992" y="1339"/>
                  </a:cubicBezTo>
                  <a:close/>
                  <a:moveTo>
                    <a:pt x="992" y="1686"/>
                  </a:moveTo>
                  <a:cubicBezTo>
                    <a:pt x="937" y="1686"/>
                    <a:pt x="893" y="1731"/>
                    <a:pt x="893" y="1786"/>
                  </a:cubicBezTo>
                  <a:cubicBezTo>
                    <a:pt x="893" y="1885"/>
                    <a:pt x="893" y="1885"/>
                    <a:pt x="893" y="1885"/>
                  </a:cubicBezTo>
                  <a:cubicBezTo>
                    <a:pt x="893" y="1940"/>
                    <a:pt x="937" y="1984"/>
                    <a:pt x="992" y="1984"/>
                  </a:cubicBezTo>
                  <a:cubicBezTo>
                    <a:pt x="1047" y="1984"/>
                    <a:pt x="1091" y="1940"/>
                    <a:pt x="1091" y="1885"/>
                  </a:cubicBezTo>
                  <a:cubicBezTo>
                    <a:pt x="1091" y="1786"/>
                    <a:pt x="1091" y="1786"/>
                    <a:pt x="1091" y="1786"/>
                  </a:cubicBezTo>
                  <a:cubicBezTo>
                    <a:pt x="1091" y="1731"/>
                    <a:pt x="1047" y="1686"/>
                    <a:pt x="992" y="1686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586" name="Straight Connector 585">
              <a:extLst>
                <a:ext uri="{FF2B5EF4-FFF2-40B4-BE49-F238E27FC236}">
                  <a16:creationId xmlns:a16="http://schemas.microsoft.com/office/drawing/2014/main" id="{49BE6A21-A3D1-411B-B78A-4EE4B60E24AA}"/>
                </a:ext>
              </a:extLst>
            </p:cNvPr>
            <p:cNvCxnSpPr/>
            <p:nvPr/>
          </p:nvCxnSpPr>
          <p:spPr>
            <a:xfrm>
              <a:off x="4479381" y="4405088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87" name="Straight Connector 586">
              <a:extLst>
                <a:ext uri="{FF2B5EF4-FFF2-40B4-BE49-F238E27FC236}">
                  <a16:creationId xmlns:a16="http://schemas.microsoft.com/office/drawing/2014/main" id="{397811FC-6E2D-456B-BCE3-1BF6245770B6}"/>
                </a:ext>
              </a:extLst>
            </p:cNvPr>
            <p:cNvCxnSpPr/>
            <p:nvPr/>
          </p:nvCxnSpPr>
          <p:spPr>
            <a:xfrm>
              <a:off x="4479381" y="4027806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88" name="Straight Connector 587">
              <a:extLst>
                <a:ext uri="{FF2B5EF4-FFF2-40B4-BE49-F238E27FC236}">
                  <a16:creationId xmlns:a16="http://schemas.microsoft.com/office/drawing/2014/main" id="{4C7A9F62-30C0-4A0A-8BFF-094AC0BC2537}"/>
                </a:ext>
              </a:extLst>
            </p:cNvPr>
            <p:cNvCxnSpPr/>
            <p:nvPr/>
          </p:nvCxnSpPr>
          <p:spPr>
            <a:xfrm>
              <a:off x="4479381" y="3650525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89" name="Straight Connector 588">
              <a:extLst>
                <a:ext uri="{FF2B5EF4-FFF2-40B4-BE49-F238E27FC236}">
                  <a16:creationId xmlns:a16="http://schemas.microsoft.com/office/drawing/2014/main" id="{555D3B3A-2E24-42E8-9341-E11E5D964B75}"/>
                </a:ext>
              </a:extLst>
            </p:cNvPr>
            <p:cNvCxnSpPr/>
            <p:nvPr/>
          </p:nvCxnSpPr>
          <p:spPr>
            <a:xfrm>
              <a:off x="4479381" y="327324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0" name="Straight Connector 589">
              <a:extLst>
                <a:ext uri="{FF2B5EF4-FFF2-40B4-BE49-F238E27FC236}">
                  <a16:creationId xmlns:a16="http://schemas.microsoft.com/office/drawing/2014/main" id="{9DB01BBA-82F1-4412-95E4-60AC8A424B60}"/>
                </a:ext>
              </a:extLst>
            </p:cNvPr>
            <p:cNvCxnSpPr/>
            <p:nvPr/>
          </p:nvCxnSpPr>
          <p:spPr>
            <a:xfrm>
              <a:off x="4479381" y="2895961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1" name="Straight Connector 590">
              <a:extLst>
                <a:ext uri="{FF2B5EF4-FFF2-40B4-BE49-F238E27FC236}">
                  <a16:creationId xmlns:a16="http://schemas.microsoft.com/office/drawing/2014/main" id="{C6645B58-1008-43E4-943A-DEC60758CC72}"/>
                </a:ext>
              </a:extLst>
            </p:cNvPr>
            <p:cNvCxnSpPr/>
            <p:nvPr/>
          </p:nvCxnSpPr>
          <p:spPr>
            <a:xfrm>
              <a:off x="4479381" y="2518677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2" name="Straight Connector 591">
              <a:extLst>
                <a:ext uri="{FF2B5EF4-FFF2-40B4-BE49-F238E27FC236}">
                  <a16:creationId xmlns:a16="http://schemas.microsoft.com/office/drawing/2014/main" id="{51B44867-D336-4A30-8C69-1DC67ECD16A3}"/>
                </a:ext>
              </a:extLst>
            </p:cNvPr>
            <p:cNvCxnSpPr/>
            <p:nvPr/>
          </p:nvCxnSpPr>
          <p:spPr>
            <a:xfrm>
              <a:off x="4479381" y="2141394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3" name="Straight Connector 592">
              <a:extLst>
                <a:ext uri="{FF2B5EF4-FFF2-40B4-BE49-F238E27FC236}">
                  <a16:creationId xmlns:a16="http://schemas.microsoft.com/office/drawing/2014/main" id="{57C993C6-5C8E-4940-923C-10F48F4B0C3A}"/>
                </a:ext>
              </a:extLst>
            </p:cNvPr>
            <p:cNvCxnSpPr/>
            <p:nvPr/>
          </p:nvCxnSpPr>
          <p:spPr>
            <a:xfrm>
              <a:off x="4479381" y="176411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4" name="Straight Connector 593">
              <a:extLst>
                <a:ext uri="{FF2B5EF4-FFF2-40B4-BE49-F238E27FC236}">
                  <a16:creationId xmlns:a16="http://schemas.microsoft.com/office/drawing/2014/main" id="{B871DED8-1342-49EA-8853-A1B4B8F8A21A}"/>
                </a:ext>
              </a:extLst>
            </p:cNvPr>
            <p:cNvCxnSpPr/>
            <p:nvPr/>
          </p:nvCxnSpPr>
          <p:spPr>
            <a:xfrm>
              <a:off x="4479381" y="4216448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5" name="Straight Connector 594">
              <a:extLst>
                <a:ext uri="{FF2B5EF4-FFF2-40B4-BE49-F238E27FC236}">
                  <a16:creationId xmlns:a16="http://schemas.microsoft.com/office/drawing/2014/main" id="{20160B33-511D-44DF-987A-F816CF50C4A2}"/>
                </a:ext>
              </a:extLst>
            </p:cNvPr>
            <p:cNvCxnSpPr/>
            <p:nvPr/>
          </p:nvCxnSpPr>
          <p:spPr>
            <a:xfrm>
              <a:off x="4479381" y="3461882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6" name="Straight Connector 595">
              <a:extLst>
                <a:ext uri="{FF2B5EF4-FFF2-40B4-BE49-F238E27FC236}">
                  <a16:creationId xmlns:a16="http://schemas.microsoft.com/office/drawing/2014/main" id="{2CA189B5-D510-4C26-943E-71EF81E16D16}"/>
                </a:ext>
              </a:extLst>
            </p:cNvPr>
            <p:cNvCxnSpPr/>
            <p:nvPr/>
          </p:nvCxnSpPr>
          <p:spPr>
            <a:xfrm>
              <a:off x="4479381" y="2707316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7" name="Straight Connector 596">
              <a:extLst>
                <a:ext uri="{FF2B5EF4-FFF2-40B4-BE49-F238E27FC236}">
                  <a16:creationId xmlns:a16="http://schemas.microsoft.com/office/drawing/2014/main" id="{4AB6C73E-8D6A-44B0-A71D-2D3D3D8AE4F8}"/>
                </a:ext>
              </a:extLst>
            </p:cNvPr>
            <p:cNvCxnSpPr/>
            <p:nvPr/>
          </p:nvCxnSpPr>
          <p:spPr>
            <a:xfrm>
              <a:off x="4479381" y="1952754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8" name="Straight Connector 597">
              <a:extLst>
                <a:ext uri="{FF2B5EF4-FFF2-40B4-BE49-F238E27FC236}">
                  <a16:creationId xmlns:a16="http://schemas.microsoft.com/office/drawing/2014/main" id="{1BDEE421-FFAD-48E5-8571-C240C22E8D2B}"/>
                </a:ext>
              </a:extLst>
            </p:cNvPr>
            <p:cNvCxnSpPr/>
            <p:nvPr/>
          </p:nvCxnSpPr>
          <p:spPr>
            <a:xfrm>
              <a:off x="4479384" y="4593726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599" name="Straight Connector 598">
              <a:extLst>
                <a:ext uri="{FF2B5EF4-FFF2-40B4-BE49-F238E27FC236}">
                  <a16:creationId xmlns:a16="http://schemas.microsoft.com/office/drawing/2014/main" id="{8112EB1D-B735-49BA-B07B-8951C78FFA75}"/>
                </a:ext>
              </a:extLst>
            </p:cNvPr>
            <p:cNvCxnSpPr/>
            <p:nvPr/>
          </p:nvCxnSpPr>
          <p:spPr>
            <a:xfrm>
              <a:off x="4479384" y="3839166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00" name="Straight Connector 599">
              <a:extLst>
                <a:ext uri="{FF2B5EF4-FFF2-40B4-BE49-F238E27FC236}">
                  <a16:creationId xmlns:a16="http://schemas.microsoft.com/office/drawing/2014/main" id="{9465990B-E850-4AA2-905C-8130616BCA06}"/>
                </a:ext>
              </a:extLst>
            </p:cNvPr>
            <p:cNvCxnSpPr/>
            <p:nvPr/>
          </p:nvCxnSpPr>
          <p:spPr>
            <a:xfrm>
              <a:off x="4479384" y="3084600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01" name="Straight Connector 600">
              <a:extLst>
                <a:ext uri="{FF2B5EF4-FFF2-40B4-BE49-F238E27FC236}">
                  <a16:creationId xmlns:a16="http://schemas.microsoft.com/office/drawing/2014/main" id="{BC135C9B-66A0-4B47-8EB6-67EFC65EF59E}"/>
                </a:ext>
              </a:extLst>
            </p:cNvPr>
            <p:cNvCxnSpPr/>
            <p:nvPr/>
          </p:nvCxnSpPr>
          <p:spPr>
            <a:xfrm>
              <a:off x="4479384" y="2330037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02" name="Straight Connector 601">
              <a:extLst>
                <a:ext uri="{FF2B5EF4-FFF2-40B4-BE49-F238E27FC236}">
                  <a16:creationId xmlns:a16="http://schemas.microsoft.com/office/drawing/2014/main" id="{7DEC1780-5523-4FEB-849E-D8BF6AC48967}"/>
                </a:ext>
              </a:extLst>
            </p:cNvPr>
            <p:cNvCxnSpPr/>
            <p:nvPr/>
          </p:nvCxnSpPr>
          <p:spPr>
            <a:xfrm>
              <a:off x="4479378" y="1575470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603" name="TextBox 602">
              <a:extLst>
                <a:ext uri="{FF2B5EF4-FFF2-40B4-BE49-F238E27FC236}">
                  <a16:creationId xmlns:a16="http://schemas.microsoft.com/office/drawing/2014/main" id="{DBB87DEB-5111-4D2C-A7E2-32E66A7244EF}"/>
                </a:ext>
              </a:extLst>
            </p:cNvPr>
            <p:cNvSpPr txBox="1"/>
            <p:nvPr/>
          </p:nvSpPr>
          <p:spPr>
            <a:xfrm flipH="1">
              <a:off x="4849125" y="4486002"/>
              <a:ext cx="264495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-30</a:t>
              </a:r>
            </a:p>
          </p:txBody>
        </p:sp>
        <p:sp>
          <p:nvSpPr>
            <p:cNvPr id="604" name="TextBox 603">
              <a:extLst>
                <a:ext uri="{FF2B5EF4-FFF2-40B4-BE49-F238E27FC236}">
                  <a16:creationId xmlns:a16="http://schemas.microsoft.com/office/drawing/2014/main" id="{9E3C0C00-00DF-4D39-874C-6E182A446D08}"/>
                </a:ext>
              </a:extLst>
            </p:cNvPr>
            <p:cNvSpPr txBox="1"/>
            <p:nvPr/>
          </p:nvSpPr>
          <p:spPr>
            <a:xfrm flipH="1">
              <a:off x="4849123" y="4108725"/>
              <a:ext cx="264495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-20</a:t>
              </a:r>
            </a:p>
          </p:txBody>
        </p:sp>
        <p:sp>
          <p:nvSpPr>
            <p:cNvPr id="605" name="TextBox 604">
              <a:extLst>
                <a:ext uri="{FF2B5EF4-FFF2-40B4-BE49-F238E27FC236}">
                  <a16:creationId xmlns:a16="http://schemas.microsoft.com/office/drawing/2014/main" id="{DF59F74F-495E-4046-BB58-7BB537EF56BF}"/>
                </a:ext>
              </a:extLst>
            </p:cNvPr>
            <p:cNvSpPr txBox="1"/>
            <p:nvPr/>
          </p:nvSpPr>
          <p:spPr>
            <a:xfrm flipH="1">
              <a:off x="4849130" y="3728607"/>
              <a:ext cx="264496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-10</a:t>
              </a:r>
            </a:p>
          </p:txBody>
        </p:sp>
        <p:sp>
          <p:nvSpPr>
            <p:cNvPr id="606" name="TextBox 605">
              <a:extLst>
                <a:ext uri="{FF2B5EF4-FFF2-40B4-BE49-F238E27FC236}">
                  <a16:creationId xmlns:a16="http://schemas.microsoft.com/office/drawing/2014/main" id="{807D94E0-8E99-4EB4-9D7F-16E94DD186BB}"/>
                </a:ext>
              </a:extLst>
            </p:cNvPr>
            <p:cNvSpPr txBox="1"/>
            <p:nvPr/>
          </p:nvSpPr>
          <p:spPr>
            <a:xfrm flipH="1">
              <a:off x="4849130" y="3335605"/>
              <a:ext cx="9618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607" name="TextBox 606">
              <a:extLst>
                <a:ext uri="{FF2B5EF4-FFF2-40B4-BE49-F238E27FC236}">
                  <a16:creationId xmlns:a16="http://schemas.microsoft.com/office/drawing/2014/main" id="{DFEAA04A-063F-4A72-9724-4CDD4544B7B9}"/>
                </a:ext>
              </a:extLst>
            </p:cNvPr>
            <p:cNvSpPr txBox="1"/>
            <p:nvPr/>
          </p:nvSpPr>
          <p:spPr>
            <a:xfrm flipH="1">
              <a:off x="4849130" y="2968374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10</a:t>
              </a:r>
            </a:p>
          </p:txBody>
        </p:sp>
        <p:sp>
          <p:nvSpPr>
            <p:cNvPr id="608" name="TextBox 607">
              <a:extLst>
                <a:ext uri="{FF2B5EF4-FFF2-40B4-BE49-F238E27FC236}">
                  <a16:creationId xmlns:a16="http://schemas.microsoft.com/office/drawing/2014/main" id="{1A912DCB-E17C-4DF2-9CDE-69A92E6AE753}"/>
                </a:ext>
              </a:extLst>
            </p:cNvPr>
            <p:cNvSpPr txBox="1"/>
            <p:nvPr/>
          </p:nvSpPr>
          <p:spPr>
            <a:xfrm flipH="1">
              <a:off x="4849130" y="2588255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609" name="TextBox 608">
              <a:extLst>
                <a:ext uri="{FF2B5EF4-FFF2-40B4-BE49-F238E27FC236}">
                  <a16:creationId xmlns:a16="http://schemas.microsoft.com/office/drawing/2014/main" id="{C845158F-DB20-47D7-9FA1-27FEA0C6A5DF}"/>
                </a:ext>
              </a:extLst>
            </p:cNvPr>
            <p:cNvSpPr txBox="1"/>
            <p:nvPr/>
          </p:nvSpPr>
          <p:spPr>
            <a:xfrm flipH="1">
              <a:off x="4849124" y="2208136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30</a:t>
              </a:r>
            </a:p>
          </p:txBody>
        </p:sp>
        <p:sp>
          <p:nvSpPr>
            <p:cNvPr id="610" name="TextBox 609">
              <a:extLst>
                <a:ext uri="{FF2B5EF4-FFF2-40B4-BE49-F238E27FC236}">
                  <a16:creationId xmlns:a16="http://schemas.microsoft.com/office/drawing/2014/main" id="{931140C5-82D1-47E5-A6FF-C73B1E1F4B1D}"/>
                </a:ext>
              </a:extLst>
            </p:cNvPr>
            <p:cNvSpPr txBox="1"/>
            <p:nvPr/>
          </p:nvSpPr>
          <p:spPr>
            <a:xfrm flipH="1">
              <a:off x="4849126" y="1860233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40</a:t>
              </a:r>
            </a:p>
          </p:txBody>
        </p:sp>
        <p:sp>
          <p:nvSpPr>
            <p:cNvPr id="611" name="TextBox 610">
              <a:extLst>
                <a:ext uri="{FF2B5EF4-FFF2-40B4-BE49-F238E27FC236}">
                  <a16:creationId xmlns:a16="http://schemas.microsoft.com/office/drawing/2014/main" id="{D8E26C9A-A629-4962-9B01-4B7E0AD48634}"/>
                </a:ext>
              </a:extLst>
            </p:cNvPr>
            <p:cNvSpPr txBox="1"/>
            <p:nvPr/>
          </p:nvSpPr>
          <p:spPr>
            <a:xfrm flipH="1">
              <a:off x="4849142" y="1460784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612" name="Oval 611">
              <a:extLst>
                <a:ext uri="{FF2B5EF4-FFF2-40B4-BE49-F238E27FC236}">
                  <a16:creationId xmlns:a16="http://schemas.microsoft.com/office/drawing/2014/main" id="{32621F67-34A1-4285-8A34-04E66F8EB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9409" y="4432777"/>
              <a:ext cx="1689475" cy="168060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13" name="Freeform 6">
              <a:extLst>
                <a:ext uri="{FF2B5EF4-FFF2-40B4-BE49-F238E27FC236}">
                  <a16:creationId xmlns:a16="http://schemas.microsoft.com/office/drawing/2014/main" id="{F1021FA6-7958-4642-B999-86286EA57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396" y="991702"/>
              <a:ext cx="1043499" cy="4502322"/>
            </a:xfrm>
            <a:custGeom>
              <a:avLst/>
              <a:gdLst>
                <a:gd name="T0" fmla="*/ 272 w 272"/>
                <a:gd name="T1" fmla="*/ 1016 h 1152"/>
                <a:gd name="T2" fmla="*/ 136 w 272"/>
                <a:gd name="T3" fmla="*/ 1152 h 1152"/>
                <a:gd name="T4" fmla="*/ 136 w 272"/>
                <a:gd name="T5" fmla="*/ 1152 h 1152"/>
                <a:gd name="T6" fmla="*/ 0 w 272"/>
                <a:gd name="T7" fmla="*/ 1016 h 1152"/>
                <a:gd name="T8" fmla="*/ 0 w 272"/>
                <a:gd name="T9" fmla="*/ 136 h 1152"/>
                <a:gd name="T10" fmla="*/ 136 w 272"/>
                <a:gd name="T11" fmla="*/ 0 h 1152"/>
                <a:gd name="T12" fmla="*/ 136 w 272"/>
                <a:gd name="T13" fmla="*/ 0 h 1152"/>
                <a:gd name="T14" fmla="*/ 272 w 272"/>
                <a:gd name="T15" fmla="*/ 136 h 1152"/>
                <a:gd name="T16" fmla="*/ 272 w 272"/>
                <a:gd name="T17" fmla="*/ 101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152">
                  <a:moveTo>
                    <a:pt x="272" y="1016"/>
                  </a:moveTo>
                  <a:cubicBezTo>
                    <a:pt x="272" y="1091"/>
                    <a:pt x="211" y="1152"/>
                    <a:pt x="136" y="1152"/>
                  </a:cubicBezTo>
                  <a:cubicBezTo>
                    <a:pt x="136" y="1152"/>
                    <a:pt x="136" y="1152"/>
                    <a:pt x="136" y="1152"/>
                  </a:cubicBezTo>
                  <a:cubicBezTo>
                    <a:pt x="61" y="1152"/>
                    <a:pt x="0" y="1091"/>
                    <a:pt x="0" y="101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lnTo>
                    <a:pt x="272" y="1016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614" name="Straight Connector 613">
              <a:extLst>
                <a:ext uri="{FF2B5EF4-FFF2-40B4-BE49-F238E27FC236}">
                  <a16:creationId xmlns:a16="http://schemas.microsoft.com/office/drawing/2014/main" id="{7525AE4B-5A85-4650-B856-49D8E0ABF59D}"/>
                </a:ext>
              </a:extLst>
            </p:cNvPr>
            <p:cNvCxnSpPr/>
            <p:nvPr/>
          </p:nvCxnSpPr>
          <p:spPr>
            <a:xfrm>
              <a:off x="8959699" y="4405088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15" name="Straight Connector 614">
              <a:extLst>
                <a:ext uri="{FF2B5EF4-FFF2-40B4-BE49-F238E27FC236}">
                  <a16:creationId xmlns:a16="http://schemas.microsoft.com/office/drawing/2014/main" id="{7B3291B7-9364-49EC-B7D5-FA642CAC5099}"/>
                </a:ext>
              </a:extLst>
            </p:cNvPr>
            <p:cNvCxnSpPr/>
            <p:nvPr/>
          </p:nvCxnSpPr>
          <p:spPr>
            <a:xfrm>
              <a:off x="8959699" y="4027806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16" name="Straight Connector 615">
              <a:extLst>
                <a:ext uri="{FF2B5EF4-FFF2-40B4-BE49-F238E27FC236}">
                  <a16:creationId xmlns:a16="http://schemas.microsoft.com/office/drawing/2014/main" id="{0238FE4A-AC36-48E1-820B-1CBC64F2E3F2}"/>
                </a:ext>
              </a:extLst>
            </p:cNvPr>
            <p:cNvCxnSpPr/>
            <p:nvPr/>
          </p:nvCxnSpPr>
          <p:spPr>
            <a:xfrm>
              <a:off x="8959699" y="3650525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17" name="Straight Connector 616">
              <a:extLst>
                <a:ext uri="{FF2B5EF4-FFF2-40B4-BE49-F238E27FC236}">
                  <a16:creationId xmlns:a16="http://schemas.microsoft.com/office/drawing/2014/main" id="{5385F5F8-8633-499C-A9CC-D6C35BECD369}"/>
                </a:ext>
              </a:extLst>
            </p:cNvPr>
            <p:cNvCxnSpPr/>
            <p:nvPr/>
          </p:nvCxnSpPr>
          <p:spPr>
            <a:xfrm>
              <a:off x="8959699" y="327324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18" name="Straight Connector 617">
              <a:extLst>
                <a:ext uri="{FF2B5EF4-FFF2-40B4-BE49-F238E27FC236}">
                  <a16:creationId xmlns:a16="http://schemas.microsoft.com/office/drawing/2014/main" id="{6569CAE8-EBCE-459B-AB6C-25EE249F8D91}"/>
                </a:ext>
              </a:extLst>
            </p:cNvPr>
            <p:cNvCxnSpPr/>
            <p:nvPr/>
          </p:nvCxnSpPr>
          <p:spPr>
            <a:xfrm>
              <a:off x="8959699" y="2895961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19" name="Straight Connector 618">
              <a:extLst>
                <a:ext uri="{FF2B5EF4-FFF2-40B4-BE49-F238E27FC236}">
                  <a16:creationId xmlns:a16="http://schemas.microsoft.com/office/drawing/2014/main" id="{52E94593-1690-4EAA-A1C9-900EFEB96151}"/>
                </a:ext>
              </a:extLst>
            </p:cNvPr>
            <p:cNvCxnSpPr/>
            <p:nvPr/>
          </p:nvCxnSpPr>
          <p:spPr>
            <a:xfrm>
              <a:off x="8959699" y="2518677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0" name="Straight Connector 619">
              <a:extLst>
                <a:ext uri="{FF2B5EF4-FFF2-40B4-BE49-F238E27FC236}">
                  <a16:creationId xmlns:a16="http://schemas.microsoft.com/office/drawing/2014/main" id="{2504C8A9-6443-4B36-A179-5F6DACE3F842}"/>
                </a:ext>
              </a:extLst>
            </p:cNvPr>
            <p:cNvCxnSpPr/>
            <p:nvPr/>
          </p:nvCxnSpPr>
          <p:spPr>
            <a:xfrm>
              <a:off x="8959699" y="2141394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1" name="Straight Connector 620">
              <a:extLst>
                <a:ext uri="{FF2B5EF4-FFF2-40B4-BE49-F238E27FC236}">
                  <a16:creationId xmlns:a16="http://schemas.microsoft.com/office/drawing/2014/main" id="{CBE65928-D5A0-47F4-BD9B-091200C2F04C}"/>
                </a:ext>
              </a:extLst>
            </p:cNvPr>
            <p:cNvCxnSpPr/>
            <p:nvPr/>
          </p:nvCxnSpPr>
          <p:spPr>
            <a:xfrm>
              <a:off x="8959699" y="176411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2" name="Straight Connector 621">
              <a:extLst>
                <a:ext uri="{FF2B5EF4-FFF2-40B4-BE49-F238E27FC236}">
                  <a16:creationId xmlns:a16="http://schemas.microsoft.com/office/drawing/2014/main" id="{6705C275-B666-4F78-8B4F-FD6D101F77AF}"/>
                </a:ext>
              </a:extLst>
            </p:cNvPr>
            <p:cNvCxnSpPr/>
            <p:nvPr/>
          </p:nvCxnSpPr>
          <p:spPr>
            <a:xfrm>
              <a:off x="8959699" y="4216448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3" name="Straight Connector 622">
              <a:extLst>
                <a:ext uri="{FF2B5EF4-FFF2-40B4-BE49-F238E27FC236}">
                  <a16:creationId xmlns:a16="http://schemas.microsoft.com/office/drawing/2014/main" id="{34029552-D48D-486A-9008-995D52C2995B}"/>
                </a:ext>
              </a:extLst>
            </p:cNvPr>
            <p:cNvCxnSpPr/>
            <p:nvPr/>
          </p:nvCxnSpPr>
          <p:spPr>
            <a:xfrm>
              <a:off x="8959699" y="3461882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4" name="Straight Connector 623">
              <a:extLst>
                <a:ext uri="{FF2B5EF4-FFF2-40B4-BE49-F238E27FC236}">
                  <a16:creationId xmlns:a16="http://schemas.microsoft.com/office/drawing/2014/main" id="{891FC51E-74C5-416D-A055-B077D25441D2}"/>
                </a:ext>
              </a:extLst>
            </p:cNvPr>
            <p:cNvCxnSpPr/>
            <p:nvPr/>
          </p:nvCxnSpPr>
          <p:spPr>
            <a:xfrm>
              <a:off x="8959699" y="2707316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5" name="Straight Connector 624">
              <a:extLst>
                <a:ext uri="{FF2B5EF4-FFF2-40B4-BE49-F238E27FC236}">
                  <a16:creationId xmlns:a16="http://schemas.microsoft.com/office/drawing/2014/main" id="{1E05E1E9-AF3C-4E48-95FF-8A9EADC5DA37}"/>
                </a:ext>
              </a:extLst>
            </p:cNvPr>
            <p:cNvCxnSpPr/>
            <p:nvPr/>
          </p:nvCxnSpPr>
          <p:spPr>
            <a:xfrm>
              <a:off x="8959699" y="1952754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6" name="Straight Connector 625">
              <a:extLst>
                <a:ext uri="{FF2B5EF4-FFF2-40B4-BE49-F238E27FC236}">
                  <a16:creationId xmlns:a16="http://schemas.microsoft.com/office/drawing/2014/main" id="{911C964D-B694-4FA9-934C-F9F817EC744F}"/>
                </a:ext>
              </a:extLst>
            </p:cNvPr>
            <p:cNvCxnSpPr/>
            <p:nvPr/>
          </p:nvCxnSpPr>
          <p:spPr>
            <a:xfrm>
              <a:off x="8959702" y="4593726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7" name="Straight Connector 626">
              <a:extLst>
                <a:ext uri="{FF2B5EF4-FFF2-40B4-BE49-F238E27FC236}">
                  <a16:creationId xmlns:a16="http://schemas.microsoft.com/office/drawing/2014/main" id="{DEFE5C62-FF18-4A10-9309-1B5296DA8217}"/>
                </a:ext>
              </a:extLst>
            </p:cNvPr>
            <p:cNvCxnSpPr/>
            <p:nvPr/>
          </p:nvCxnSpPr>
          <p:spPr>
            <a:xfrm>
              <a:off x="8959702" y="3839166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8" name="Straight Connector 627">
              <a:extLst>
                <a:ext uri="{FF2B5EF4-FFF2-40B4-BE49-F238E27FC236}">
                  <a16:creationId xmlns:a16="http://schemas.microsoft.com/office/drawing/2014/main" id="{B493C58F-A590-4604-B725-89DAEC07FDDE}"/>
                </a:ext>
              </a:extLst>
            </p:cNvPr>
            <p:cNvCxnSpPr/>
            <p:nvPr/>
          </p:nvCxnSpPr>
          <p:spPr>
            <a:xfrm>
              <a:off x="8959702" y="3084600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29" name="Straight Connector 628">
              <a:extLst>
                <a:ext uri="{FF2B5EF4-FFF2-40B4-BE49-F238E27FC236}">
                  <a16:creationId xmlns:a16="http://schemas.microsoft.com/office/drawing/2014/main" id="{9A304A67-60D7-468B-9848-7D0ED5C11ABC}"/>
                </a:ext>
              </a:extLst>
            </p:cNvPr>
            <p:cNvCxnSpPr/>
            <p:nvPr/>
          </p:nvCxnSpPr>
          <p:spPr>
            <a:xfrm>
              <a:off x="8959702" y="2330037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30" name="Straight Connector 629">
              <a:extLst>
                <a:ext uri="{FF2B5EF4-FFF2-40B4-BE49-F238E27FC236}">
                  <a16:creationId xmlns:a16="http://schemas.microsoft.com/office/drawing/2014/main" id="{BEF10BD0-85FA-4FC3-98AA-BAE4A356DC0F}"/>
                </a:ext>
              </a:extLst>
            </p:cNvPr>
            <p:cNvCxnSpPr/>
            <p:nvPr/>
          </p:nvCxnSpPr>
          <p:spPr>
            <a:xfrm>
              <a:off x="8959696" y="1575470"/>
              <a:ext cx="226501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631" name="TextBox 630">
              <a:extLst>
                <a:ext uri="{FF2B5EF4-FFF2-40B4-BE49-F238E27FC236}">
                  <a16:creationId xmlns:a16="http://schemas.microsoft.com/office/drawing/2014/main" id="{C2545BF9-543D-4EAD-BD1E-8ED2F0D0DA6F}"/>
                </a:ext>
              </a:extLst>
            </p:cNvPr>
            <p:cNvSpPr txBox="1"/>
            <p:nvPr/>
          </p:nvSpPr>
          <p:spPr>
            <a:xfrm flipH="1">
              <a:off x="9329443" y="4486002"/>
              <a:ext cx="264495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-30</a:t>
              </a:r>
            </a:p>
          </p:txBody>
        </p:sp>
        <p:sp>
          <p:nvSpPr>
            <p:cNvPr id="632" name="TextBox 631">
              <a:extLst>
                <a:ext uri="{FF2B5EF4-FFF2-40B4-BE49-F238E27FC236}">
                  <a16:creationId xmlns:a16="http://schemas.microsoft.com/office/drawing/2014/main" id="{5B781A48-2BBB-4213-9B96-545DAA96227F}"/>
                </a:ext>
              </a:extLst>
            </p:cNvPr>
            <p:cNvSpPr txBox="1"/>
            <p:nvPr/>
          </p:nvSpPr>
          <p:spPr>
            <a:xfrm flipH="1">
              <a:off x="9329441" y="4108725"/>
              <a:ext cx="264495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-20</a:t>
              </a:r>
            </a:p>
          </p:txBody>
        </p:sp>
        <p:sp>
          <p:nvSpPr>
            <p:cNvPr id="633" name="TextBox 632">
              <a:extLst>
                <a:ext uri="{FF2B5EF4-FFF2-40B4-BE49-F238E27FC236}">
                  <a16:creationId xmlns:a16="http://schemas.microsoft.com/office/drawing/2014/main" id="{6A576B24-C36A-4682-B86E-4D26665D7E73}"/>
                </a:ext>
              </a:extLst>
            </p:cNvPr>
            <p:cNvSpPr txBox="1"/>
            <p:nvPr/>
          </p:nvSpPr>
          <p:spPr>
            <a:xfrm flipH="1">
              <a:off x="9329448" y="3728607"/>
              <a:ext cx="264496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-10</a:t>
              </a:r>
            </a:p>
          </p:txBody>
        </p:sp>
        <p:sp>
          <p:nvSpPr>
            <p:cNvPr id="634" name="TextBox 633">
              <a:extLst>
                <a:ext uri="{FF2B5EF4-FFF2-40B4-BE49-F238E27FC236}">
                  <a16:creationId xmlns:a16="http://schemas.microsoft.com/office/drawing/2014/main" id="{D8DB864A-8CAE-4C55-A7AB-CA3982E2A579}"/>
                </a:ext>
              </a:extLst>
            </p:cNvPr>
            <p:cNvSpPr txBox="1"/>
            <p:nvPr/>
          </p:nvSpPr>
          <p:spPr>
            <a:xfrm flipH="1">
              <a:off x="9329448" y="3335605"/>
              <a:ext cx="9618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635" name="TextBox 634">
              <a:extLst>
                <a:ext uri="{FF2B5EF4-FFF2-40B4-BE49-F238E27FC236}">
                  <a16:creationId xmlns:a16="http://schemas.microsoft.com/office/drawing/2014/main" id="{7F0E73A8-1D3A-41D4-AE61-12CEED316D0D}"/>
                </a:ext>
              </a:extLst>
            </p:cNvPr>
            <p:cNvSpPr txBox="1"/>
            <p:nvPr/>
          </p:nvSpPr>
          <p:spPr>
            <a:xfrm flipH="1">
              <a:off x="9329448" y="2968374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10</a:t>
              </a:r>
            </a:p>
          </p:txBody>
        </p:sp>
        <p:sp>
          <p:nvSpPr>
            <p:cNvPr id="636" name="TextBox 635">
              <a:extLst>
                <a:ext uri="{FF2B5EF4-FFF2-40B4-BE49-F238E27FC236}">
                  <a16:creationId xmlns:a16="http://schemas.microsoft.com/office/drawing/2014/main" id="{A7DE94E5-007E-4B3A-BB39-A7B8CEB4E977}"/>
                </a:ext>
              </a:extLst>
            </p:cNvPr>
            <p:cNvSpPr txBox="1"/>
            <p:nvPr/>
          </p:nvSpPr>
          <p:spPr>
            <a:xfrm flipH="1">
              <a:off x="9329448" y="2588255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995610F1-BD80-4936-A5BC-7B17CB69D8B1}"/>
                </a:ext>
              </a:extLst>
            </p:cNvPr>
            <p:cNvSpPr txBox="1"/>
            <p:nvPr/>
          </p:nvSpPr>
          <p:spPr>
            <a:xfrm flipH="1">
              <a:off x="9329442" y="2208136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30</a:t>
              </a:r>
            </a:p>
          </p:txBody>
        </p:sp>
        <p:sp>
          <p:nvSpPr>
            <p:cNvPr id="638" name="TextBox 637">
              <a:extLst>
                <a:ext uri="{FF2B5EF4-FFF2-40B4-BE49-F238E27FC236}">
                  <a16:creationId xmlns:a16="http://schemas.microsoft.com/office/drawing/2014/main" id="{4ADFAC6A-AEB5-4297-9674-144C6B9F97F6}"/>
                </a:ext>
              </a:extLst>
            </p:cNvPr>
            <p:cNvSpPr txBox="1"/>
            <p:nvPr/>
          </p:nvSpPr>
          <p:spPr>
            <a:xfrm flipH="1">
              <a:off x="9329444" y="1860233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40</a:t>
              </a:r>
            </a:p>
          </p:txBody>
        </p:sp>
        <p:sp>
          <p:nvSpPr>
            <p:cNvPr id="639" name="TextBox 638">
              <a:extLst>
                <a:ext uri="{FF2B5EF4-FFF2-40B4-BE49-F238E27FC236}">
                  <a16:creationId xmlns:a16="http://schemas.microsoft.com/office/drawing/2014/main" id="{1E168C04-575F-4297-B427-CC46F62338A6}"/>
                </a:ext>
              </a:extLst>
            </p:cNvPr>
            <p:cNvSpPr txBox="1"/>
            <p:nvPr/>
          </p:nvSpPr>
          <p:spPr>
            <a:xfrm flipH="1">
              <a:off x="9329460" y="1460784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640" name="Freeform: Shape 126">
              <a:extLst>
                <a:ext uri="{FF2B5EF4-FFF2-40B4-BE49-F238E27FC236}">
                  <a16:creationId xmlns:a16="http://schemas.microsoft.com/office/drawing/2014/main" id="{9AFAA2AE-2B8B-440D-A8C1-AE5ED311E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4641" y="1589311"/>
              <a:ext cx="1059471" cy="4413576"/>
            </a:xfrm>
            <a:custGeom>
              <a:avLst/>
              <a:gdLst>
                <a:gd name="connsiteX0" fmla="*/ 498747 w 995826"/>
                <a:gd name="connsiteY0" fmla="*/ 0 h 4148440"/>
                <a:gd name="connsiteX1" fmla="*/ 728938 w 995826"/>
                <a:gd name="connsiteY1" fmla="*/ 229714 h 4148440"/>
                <a:gd name="connsiteX2" fmla="*/ 728938 w 995826"/>
                <a:gd name="connsiteY2" fmla="*/ 3216648 h 4148440"/>
                <a:gd name="connsiteX3" fmla="*/ 776301 w 995826"/>
                <a:gd name="connsiteY3" fmla="*/ 3242227 h 4148440"/>
                <a:gd name="connsiteX4" fmla="*/ 995826 w 995826"/>
                <a:gd name="connsiteY4" fmla="*/ 3653029 h 4148440"/>
                <a:gd name="connsiteX5" fmla="*/ 497913 w 995826"/>
                <a:gd name="connsiteY5" fmla="*/ 4148440 h 4148440"/>
                <a:gd name="connsiteX6" fmla="*/ 0 w 995826"/>
                <a:gd name="connsiteY6" fmla="*/ 3653029 h 4148440"/>
                <a:gd name="connsiteX7" fmla="*/ 219525 w 995826"/>
                <a:gd name="connsiteY7" fmla="*/ 3242227 h 4148440"/>
                <a:gd name="connsiteX8" fmla="*/ 268556 w 995826"/>
                <a:gd name="connsiteY8" fmla="*/ 3215747 h 4148440"/>
                <a:gd name="connsiteX9" fmla="*/ 268556 w 995826"/>
                <a:gd name="connsiteY9" fmla="*/ 3163534 h 4148440"/>
                <a:gd name="connsiteX10" fmla="*/ 268556 w 995826"/>
                <a:gd name="connsiteY10" fmla="*/ 229714 h 4148440"/>
                <a:gd name="connsiteX11" fmla="*/ 498747 w 995826"/>
                <a:gd name="connsiteY11" fmla="*/ 0 h 4148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5826" h="4148440">
                  <a:moveTo>
                    <a:pt x="498747" y="0"/>
                  </a:moveTo>
                  <a:cubicBezTo>
                    <a:pt x="624633" y="0"/>
                    <a:pt x="728938" y="104089"/>
                    <a:pt x="728938" y="229714"/>
                  </a:cubicBezTo>
                  <a:lnTo>
                    <a:pt x="728938" y="3216648"/>
                  </a:lnTo>
                  <a:lnTo>
                    <a:pt x="776301" y="3242227"/>
                  </a:lnTo>
                  <a:cubicBezTo>
                    <a:pt x="908747" y="3331256"/>
                    <a:pt x="995826" y="3482024"/>
                    <a:pt x="995826" y="3653029"/>
                  </a:cubicBezTo>
                  <a:cubicBezTo>
                    <a:pt x="995826" y="3926637"/>
                    <a:pt x="772903" y="4148440"/>
                    <a:pt x="497913" y="4148440"/>
                  </a:cubicBezTo>
                  <a:cubicBezTo>
                    <a:pt x="222923" y="4148440"/>
                    <a:pt x="0" y="3926637"/>
                    <a:pt x="0" y="3653029"/>
                  </a:cubicBezTo>
                  <a:cubicBezTo>
                    <a:pt x="0" y="3482024"/>
                    <a:pt x="87079" y="3331256"/>
                    <a:pt x="219525" y="3242227"/>
                  </a:cubicBezTo>
                  <a:lnTo>
                    <a:pt x="268556" y="3215747"/>
                  </a:lnTo>
                  <a:lnTo>
                    <a:pt x="268556" y="3163534"/>
                  </a:lnTo>
                  <a:cubicBezTo>
                    <a:pt x="268556" y="229714"/>
                    <a:pt x="268556" y="229714"/>
                    <a:pt x="268556" y="229714"/>
                  </a:cubicBezTo>
                  <a:cubicBezTo>
                    <a:pt x="268556" y="104089"/>
                    <a:pt x="372861" y="0"/>
                    <a:pt x="498747" y="0"/>
                  </a:cubicBezTo>
                  <a:close/>
                </a:path>
              </a:pathLst>
            </a:custGeom>
            <a:solidFill>
              <a:sysClr val="windowText" lastClr="000000">
                <a:alpha val="15000"/>
              </a:sysClr>
            </a:solidFill>
            <a:ln>
              <a:noFill/>
            </a:ln>
            <a:effectLst>
              <a:softEdge rad="1270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1" name="Oval 640">
              <a:extLst>
                <a:ext uri="{FF2B5EF4-FFF2-40B4-BE49-F238E27FC236}">
                  <a16:creationId xmlns:a16="http://schemas.microsoft.com/office/drawing/2014/main" id="{FF4BCF08-F27B-421C-A292-0A22F9637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3523" y="4745117"/>
              <a:ext cx="1059471" cy="105414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2" name="Freeform 7">
              <a:extLst>
                <a:ext uri="{FF2B5EF4-FFF2-40B4-BE49-F238E27FC236}">
                  <a16:creationId xmlns:a16="http://schemas.microsoft.com/office/drawing/2014/main" id="{B0AC32BA-E7B2-4B94-980C-608458AC6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9243" y="1385688"/>
              <a:ext cx="489806" cy="4276926"/>
            </a:xfrm>
            <a:custGeom>
              <a:avLst/>
              <a:gdLst>
                <a:gd name="T0" fmla="*/ 128 w 128"/>
                <a:gd name="T1" fmla="*/ 1056 h 1120"/>
                <a:gd name="T2" fmla="*/ 64 w 128"/>
                <a:gd name="T3" fmla="*/ 1120 h 1120"/>
                <a:gd name="T4" fmla="*/ 64 w 128"/>
                <a:gd name="T5" fmla="*/ 1120 h 1120"/>
                <a:gd name="T6" fmla="*/ 0 w 128"/>
                <a:gd name="T7" fmla="*/ 1056 h 1120"/>
                <a:gd name="T8" fmla="*/ 0 w 128"/>
                <a:gd name="T9" fmla="*/ 64 h 1120"/>
                <a:gd name="T10" fmla="*/ 64 w 128"/>
                <a:gd name="T11" fmla="*/ 0 h 1120"/>
                <a:gd name="T12" fmla="*/ 64 w 128"/>
                <a:gd name="T13" fmla="*/ 0 h 1120"/>
                <a:gd name="T14" fmla="*/ 128 w 128"/>
                <a:gd name="T15" fmla="*/ 64 h 1120"/>
                <a:gd name="T16" fmla="*/ 128 w 128"/>
                <a:gd name="T17" fmla="*/ 1056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120">
                  <a:moveTo>
                    <a:pt x="128" y="1056"/>
                  </a:moveTo>
                  <a:cubicBezTo>
                    <a:pt x="128" y="1091"/>
                    <a:pt x="99" y="1120"/>
                    <a:pt x="64" y="1120"/>
                  </a:cubicBezTo>
                  <a:cubicBezTo>
                    <a:pt x="64" y="1120"/>
                    <a:pt x="64" y="1120"/>
                    <a:pt x="64" y="1120"/>
                  </a:cubicBezTo>
                  <a:cubicBezTo>
                    <a:pt x="29" y="1120"/>
                    <a:pt x="0" y="1091"/>
                    <a:pt x="0" y="105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lnTo>
                    <a:pt x="128" y="105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3" name="Freeform 9">
              <a:extLst>
                <a:ext uri="{FF2B5EF4-FFF2-40B4-BE49-F238E27FC236}">
                  <a16:creationId xmlns:a16="http://schemas.microsoft.com/office/drawing/2014/main" id="{FB869AC7-EE0E-4D6A-BE1D-6EC73F32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794" y="1541857"/>
              <a:ext cx="230705" cy="3826164"/>
            </a:xfrm>
            <a:custGeom>
              <a:avLst/>
              <a:gdLst>
                <a:gd name="T0" fmla="*/ 60 w 60"/>
                <a:gd name="T1" fmla="*/ 972 h 1002"/>
                <a:gd name="T2" fmla="*/ 30 w 60"/>
                <a:gd name="T3" fmla="*/ 1002 h 1002"/>
                <a:gd name="T4" fmla="*/ 30 w 60"/>
                <a:gd name="T5" fmla="*/ 1002 h 1002"/>
                <a:gd name="T6" fmla="*/ 0 w 60"/>
                <a:gd name="T7" fmla="*/ 972 h 1002"/>
                <a:gd name="T8" fmla="*/ 0 w 60"/>
                <a:gd name="T9" fmla="*/ 30 h 1002"/>
                <a:gd name="T10" fmla="*/ 30 w 60"/>
                <a:gd name="T11" fmla="*/ 0 h 1002"/>
                <a:gd name="T12" fmla="*/ 30 w 60"/>
                <a:gd name="T13" fmla="*/ 0 h 1002"/>
                <a:gd name="T14" fmla="*/ 60 w 60"/>
                <a:gd name="T15" fmla="*/ 30 h 1002"/>
                <a:gd name="T16" fmla="*/ 60 w 60"/>
                <a:gd name="T17" fmla="*/ 972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02">
                  <a:moveTo>
                    <a:pt x="60" y="972"/>
                  </a:moveTo>
                  <a:cubicBezTo>
                    <a:pt x="60" y="989"/>
                    <a:pt x="47" y="1002"/>
                    <a:pt x="30" y="1002"/>
                  </a:cubicBezTo>
                  <a:cubicBezTo>
                    <a:pt x="30" y="1002"/>
                    <a:pt x="30" y="1002"/>
                    <a:pt x="30" y="1002"/>
                  </a:cubicBezTo>
                  <a:cubicBezTo>
                    <a:pt x="13" y="1002"/>
                    <a:pt x="0" y="989"/>
                    <a:pt x="0" y="97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972"/>
                  </a:lnTo>
                  <a:close/>
                </a:path>
              </a:pathLst>
            </a:custGeom>
            <a:gradFill>
              <a:gsLst>
                <a:gs pos="71000">
                  <a:srgbClr val="59ACD0"/>
                </a:gs>
                <a:gs pos="70000">
                  <a:sysClr val="window" lastClr="FFFFFF">
                    <a:lumMod val="95000"/>
                  </a:sysClr>
                </a:gs>
                <a:gs pos="100000">
                  <a:srgbClr val="59ACD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4" name="Oval 643">
              <a:extLst>
                <a:ext uri="{FF2B5EF4-FFF2-40B4-BE49-F238E27FC236}">
                  <a16:creationId xmlns:a16="http://schemas.microsoft.com/office/drawing/2014/main" id="{3E376FD7-F9B6-4C58-8D23-C63741766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3891" y="4913708"/>
              <a:ext cx="720511" cy="718738"/>
            </a:xfrm>
            <a:prstGeom prst="ellipse">
              <a:avLst/>
            </a:prstGeom>
            <a:solidFill>
              <a:srgbClr val="59AC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5" name="Freeform 11">
              <a:extLst>
                <a:ext uri="{FF2B5EF4-FFF2-40B4-BE49-F238E27FC236}">
                  <a16:creationId xmlns:a16="http://schemas.microsoft.com/office/drawing/2014/main" id="{C11A887F-B965-4BF8-83BA-DC203D0CC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370" y="5020188"/>
              <a:ext cx="253777" cy="252001"/>
            </a:xfrm>
            <a:custGeom>
              <a:avLst/>
              <a:gdLst>
                <a:gd name="T0" fmla="*/ 0 w 66"/>
                <a:gd name="T1" fmla="*/ 66 h 66"/>
                <a:gd name="T2" fmla="*/ 66 w 66"/>
                <a:gd name="T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66">
                  <a:moveTo>
                    <a:pt x="0" y="66"/>
                  </a:moveTo>
                  <a:cubicBezTo>
                    <a:pt x="0" y="30"/>
                    <a:pt x="30" y="0"/>
                    <a:pt x="66" y="0"/>
                  </a:cubicBezTo>
                </a:path>
              </a:pathLst>
            </a:custGeom>
            <a:noFill/>
            <a:ln w="38100" cap="rnd">
              <a:solidFill>
                <a:srgbClr val="FFFFFF">
                  <a:alpha val="33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6" name="Line 12">
              <a:extLst>
                <a:ext uri="{FF2B5EF4-FFF2-40B4-BE49-F238E27FC236}">
                  <a16:creationId xmlns:a16="http://schemas.microsoft.com/office/drawing/2014/main" id="{0713140A-D13D-45CF-B282-15E09834C5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8653" y="1698028"/>
              <a:ext cx="0" cy="3215681"/>
            </a:xfrm>
            <a:prstGeom prst="line">
              <a:avLst/>
            </a:prstGeom>
            <a:noFill/>
            <a:ln w="38100" cap="rnd">
              <a:solidFill>
                <a:srgbClr val="FFFFFF">
                  <a:alpha val="33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47" name="Freeform 17">
              <a:extLst>
                <a:ext uri="{FF2B5EF4-FFF2-40B4-BE49-F238E27FC236}">
                  <a16:creationId xmlns:a16="http://schemas.microsoft.com/office/drawing/2014/main" id="{8D8095B7-A67C-4099-A79A-A5C7932BC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142" y="5097494"/>
              <a:ext cx="352009" cy="351166"/>
            </a:xfrm>
            <a:custGeom>
              <a:avLst/>
              <a:gdLst>
                <a:gd name="T0" fmla="*/ 1449 w 1841"/>
                <a:gd name="T1" fmla="*/ 1118 h 1834"/>
                <a:gd name="T2" fmla="*/ 1449 w 1841"/>
                <a:gd name="T3" fmla="*/ 716 h 1834"/>
                <a:gd name="T4" fmla="*/ 1741 w 1841"/>
                <a:gd name="T5" fmla="*/ 791 h 1834"/>
                <a:gd name="T6" fmla="*/ 1764 w 1841"/>
                <a:gd name="T7" fmla="*/ 614 h 1834"/>
                <a:gd name="T8" fmla="*/ 1605 w 1841"/>
                <a:gd name="T9" fmla="*/ 338 h 1834"/>
                <a:gd name="T10" fmla="*/ 1431 w 1841"/>
                <a:gd name="T11" fmla="*/ 291 h 1834"/>
                <a:gd name="T12" fmla="*/ 1010 w 1841"/>
                <a:gd name="T13" fmla="*/ 761 h 1834"/>
                <a:gd name="T14" fmla="*/ 1207 w 1841"/>
                <a:gd name="T15" fmla="*/ 162 h 1834"/>
                <a:gd name="T16" fmla="*/ 1080 w 1841"/>
                <a:gd name="T17" fmla="*/ 35 h 1834"/>
                <a:gd name="T18" fmla="*/ 761 w 1841"/>
                <a:gd name="T19" fmla="*/ 35 h 1834"/>
                <a:gd name="T20" fmla="*/ 634 w 1841"/>
                <a:gd name="T21" fmla="*/ 162 h 1834"/>
                <a:gd name="T22" fmla="*/ 830 w 1841"/>
                <a:gd name="T23" fmla="*/ 761 h 1834"/>
                <a:gd name="T24" fmla="*/ 410 w 1841"/>
                <a:gd name="T25" fmla="*/ 291 h 1834"/>
                <a:gd name="T26" fmla="*/ 236 w 1841"/>
                <a:gd name="T27" fmla="*/ 338 h 1834"/>
                <a:gd name="T28" fmla="*/ 77 w 1841"/>
                <a:gd name="T29" fmla="*/ 614 h 1834"/>
                <a:gd name="T30" fmla="*/ 100 w 1841"/>
                <a:gd name="T31" fmla="*/ 791 h 1834"/>
                <a:gd name="T32" fmla="*/ 392 w 1841"/>
                <a:gd name="T33" fmla="*/ 716 h 1834"/>
                <a:gd name="T34" fmla="*/ 392 w 1841"/>
                <a:gd name="T35" fmla="*/ 1118 h 1834"/>
                <a:gd name="T36" fmla="*/ 13 w 1841"/>
                <a:gd name="T37" fmla="*/ 1110 h 1834"/>
                <a:gd name="T38" fmla="*/ 295 w 1841"/>
                <a:gd name="T39" fmla="*/ 1278 h 1834"/>
                <a:gd name="T40" fmla="*/ 300 w 1841"/>
                <a:gd name="T41" fmla="*/ 1607 h 1834"/>
                <a:gd name="T42" fmla="*/ 410 w 1841"/>
                <a:gd name="T43" fmla="*/ 1543 h 1834"/>
                <a:gd name="T44" fmla="*/ 830 w 1841"/>
                <a:gd name="T45" fmla="*/ 1073 h 1834"/>
                <a:gd name="T46" fmla="*/ 634 w 1841"/>
                <a:gd name="T47" fmla="*/ 1672 h 1834"/>
                <a:gd name="T48" fmla="*/ 697 w 1841"/>
                <a:gd name="T49" fmla="*/ 1826 h 1834"/>
                <a:gd name="T50" fmla="*/ 920 w 1841"/>
                <a:gd name="T51" fmla="*/ 1640 h 1834"/>
                <a:gd name="T52" fmla="*/ 1207 w 1841"/>
                <a:gd name="T53" fmla="*/ 1799 h 1834"/>
                <a:gd name="T54" fmla="*/ 1010 w 1841"/>
                <a:gd name="T55" fmla="*/ 1475 h 1834"/>
                <a:gd name="T56" fmla="*/ 1359 w 1841"/>
                <a:gd name="T57" fmla="*/ 1274 h 1834"/>
                <a:gd name="T58" fmla="*/ 1518 w 1841"/>
                <a:gd name="T59" fmla="*/ 1610 h 1834"/>
                <a:gd name="T60" fmla="*/ 1605 w 1841"/>
                <a:gd name="T61" fmla="*/ 1496 h 1834"/>
                <a:gd name="T62" fmla="*/ 1764 w 1841"/>
                <a:gd name="T63" fmla="*/ 1220 h 1834"/>
                <a:gd name="T64" fmla="*/ 1718 w 1841"/>
                <a:gd name="T65" fmla="*/ 1046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41" h="1834">
                  <a:moveTo>
                    <a:pt x="1718" y="1046"/>
                  </a:moveTo>
                  <a:cubicBezTo>
                    <a:pt x="1449" y="1118"/>
                    <a:pt x="1449" y="1118"/>
                    <a:pt x="1449" y="1118"/>
                  </a:cubicBezTo>
                  <a:cubicBezTo>
                    <a:pt x="1100" y="917"/>
                    <a:pt x="1100" y="917"/>
                    <a:pt x="1100" y="917"/>
                  </a:cubicBezTo>
                  <a:cubicBezTo>
                    <a:pt x="1449" y="716"/>
                    <a:pt x="1449" y="716"/>
                    <a:pt x="1449" y="716"/>
                  </a:cubicBezTo>
                  <a:cubicBezTo>
                    <a:pt x="1718" y="788"/>
                    <a:pt x="1718" y="788"/>
                    <a:pt x="1718" y="788"/>
                  </a:cubicBezTo>
                  <a:cubicBezTo>
                    <a:pt x="1725" y="790"/>
                    <a:pt x="1733" y="791"/>
                    <a:pt x="1741" y="791"/>
                  </a:cubicBezTo>
                  <a:cubicBezTo>
                    <a:pt x="1781" y="791"/>
                    <a:pt x="1817" y="765"/>
                    <a:pt x="1828" y="724"/>
                  </a:cubicBezTo>
                  <a:cubicBezTo>
                    <a:pt x="1841" y="676"/>
                    <a:pt x="1812" y="627"/>
                    <a:pt x="1764" y="614"/>
                  </a:cubicBezTo>
                  <a:cubicBezTo>
                    <a:pt x="1546" y="556"/>
                    <a:pt x="1546" y="556"/>
                    <a:pt x="1546" y="556"/>
                  </a:cubicBezTo>
                  <a:cubicBezTo>
                    <a:pt x="1605" y="338"/>
                    <a:pt x="1605" y="338"/>
                    <a:pt x="1605" y="338"/>
                  </a:cubicBezTo>
                  <a:cubicBezTo>
                    <a:pt x="1617" y="290"/>
                    <a:pt x="1589" y="240"/>
                    <a:pt x="1541" y="228"/>
                  </a:cubicBezTo>
                  <a:cubicBezTo>
                    <a:pt x="1493" y="215"/>
                    <a:pt x="1444" y="243"/>
                    <a:pt x="1431" y="291"/>
                  </a:cubicBezTo>
                  <a:cubicBezTo>
                    <a:pt x="1359" y="560"/>
                    <a:pt x="1359" y="560"/>
                    <a:pt x="1359" y="560"/>
                  </a:cubicBezTo>
                  <a:cubicBezTo>
                    <a:pt x="1010" y="761"/>
                    <a:pt x="1010" y="761"/>
                    <a:pt x="1010" y="761"/>
                  </a:cubicBezTo>
                  <a:cubicBezTo>
                    <a:pt x="1010" y="359"/>
                    <a:pt x="1010" y="359"/>
                    <a:pt x="1010" y="359"/>
                  </a:cubicBezTo>
                  <a:cubicBezTo>
                    <a:pt x="1207" y="162"/>
                    <a:pt x="1207" y="162"/>
                    <a:pt x="1207" y="162"/>
                  </a:cubicBezTo>
                  <a:cubicBezTo>
                    <a:pt x="1242" y="127"/>
                    <a:pt x="1242" y="70"/>
                    <a:pt x="1207" y="35"/>
                  </a:cubicBezTo>
                  <a:cubicBezTo>
                    <a:pt x="1172" y="0"/>
                    <a:pt x="1115" y="0"/>
                    <a:pt x="1080" y="35"/>
                  </a:cubicBezTo>
                  <a:cubicBezTo>
                    <a:pt x="920" y="195"/>
                    <a:pt x="920" y="195"/>
                    <a:pt x="920" y="195"/>
                  </a:cubicBezTo>
                  <a:cubicBezTo>
                    <a:pt x="761" y="35"/>
                    <a:pt x="761" y="35"/>
                    <a:pt x="761" y="35"/>
                  </a:cubicBezTo>
                  <a:cubicBezTo>
                    <a:pt x="726" y="0"/>
                    <a:pt x="669" y="0"/>
                    <a:pt x="634" y="35"/>
                  </a:cubicBezTo>
                  <a:cubicBezTo>
                    <a:pt x="598" y="70"/>
                    <a:pt x="598" y="127"/>
                    <a:pt x="634" y="162"/>
                  </a:cubicBezTo>
                  <a:cubicBezTo>
                    <a:pt x="830" y="359"/>
                    <a:pt x="830" y="359"/>
                    <a:pt x="830" y="359"/>
                  </a:cubicBezTo>
                  <a:cubicBezTo>
                    <a:pt x="830" y="761"/>
                    <a:pt x="830" y="761"/>
                    <a:pt x="830" y="761"/>
                  </a:cubicBezTo>
                  <a:cubicBezTo>
                    <a:pt x="482" y="560"/>
                    <a:pt x="482" y="560"/>
                    <a:pt x="482" y="560"/>
                  </a:cubicBezTo>
                  <a:cubicBezTo>
                    <a:pt x="410" y="291"/>
                    <a:pt x="410" y="291"/>
                    <a:pt x="410" y="291"/>
                  </a:cubicBezTo>
                  <a:cubicBezTo>
                    <a:pt x="397" y="243"/>
                    <a:pt x="348" y="215"/>
                    <a:pt x="300" y="228"/>
                  </a:cubicBezTo>
                  <a:cubicBezTo>
                    <a:pt x="252" y="240"/>
                    <a:pt x="223" y="290"/>
                    <a:pt x="236" y="338"/>
                  </a:cubicBezTo>
                  <a:cubicBezTo>
                    <a:pt x="295" y="556"/>
                    <a:pt x="295" y="556"/>
                    <a:pt x="295" y="556"/>
                  </a:cubicBezTo>
                  <a:cubicBezTo>
                    <a:pt x="77" y="614"/>
                    <a:pt x="77" y="614"/>
                    <a:pt x="77" y="614"/>
                  </a:cubicBezTo>
                  <a:cubicBezTo>
                    <a:pt x="29" y="627"/>
                    <a:pt x="0" y="676"/>
                    <a:pt x="13" y="724"/>
                  </a:cubicBezTo>
                  <a:cubicBezTo>
                    <a:pt x="24" y="765"/>
                    <a:pt x="60" y="791"/>
                    <a:pt x="100" y="791"/>
                  </a:cubicBezTo>
                  <a:cubicBezTo>
                    <a:pt x="108" y="791"/>
                    <a:pt x="115" y="790"/>
                    <a:pt x="123" y="788"/>
                  </a:cubicBezTo>
                  <a:cubicBezTo>
                    <a:pt x="392" y="716"/>
                    <a:pt x="392" y="716"/>
                    <a:pt x="392" y="716"/>
                  </a:cubicBezTo>
                  <a:cubicBezTo>
                    <a:pt x="740" y="917"/>
                    <a:pt x="740" y="917"/>
                    <a:pt x="740" y="917"/>
                  </a:cubicBezTo>
                  <a:cubicBezTo>
                    <a:pt x="392" y="1118"/>
                    <a:pt x="392" y="1118"/>
                    <a:pt x="392" y="1118"/>
                  </a:cubicBezTo>
                  <a:cubicBezTo>
                    <a:pt x="123" y="1046"/>
                    <a:pt x="123" y="1046"/>
                    <a:pt x="123" y="1046"/>
                  </a:cubicBezTo>
                  <a:cubicBezTo>
                    <a:pt x="75" y="1033"/>
                    <a:pt x="26" y="1062"/>
                    <a:pt x="13" y="1110"/>
                  </a:cubicBezTo>
                  <a:cubicBezTo>
                    <a:pt x="0" y="1158"/>
                    <a:pt x="29" y="1207"/>
                    <a:pt x="77" y="1220"/>
                  </a:cubicBezTo>
                  <a:cubicBezTo>
                    <a:pt x="295" y="1278"/>
                    <a:pt x="295" y="1278"/>
                    <a:pt x="295" y="1278"/>
                  </a:cubicBezTo>
                  <a:cubicBezTo>
                    <a:pt x="236" y="1496"/>
                    <a:pt x="236" y="1496"/>
                    <a:pt x="236" y="1496"/>
                  </a:cubicBezTo>
                  <a:cubicBezTo>
                    <a:pt x="223" y="1544"/>
                    <a:pt x="252" y="1594"/>
                    <a:pt x="300" y="1607"/>
                  </a:cubicBezTo>
                  <a:cubicBezTo>
                    <a:pt x="308" y="1609"/>
                    <a:pt x="316" y="1610"/>
                    <a:pt x="323" y="1610"/>
                  </a:cubicBezTo>
                  <a:cubicBezTo>
                    <a:pt x="363" y="1610"/>
                    <a:pt x="399" y="1583"/>
                    <a:pt x="410" y="1543"/>
                  </a:cubicBezTo>
                  <a:cubicBezTo>
                    <a:pt x="482" y="1274"/>
                    <a:pt x="482" y="1274"/>
                    <a:pt x="482" y="1274"/>
                  </a:cubicBezTo>
                  <a:cubicBezTo>
                    <a:pt x="830" y="1073"/>
                    <a:pt x="830" y="1073"/>
                    <a:pt x="830" y="1073"/>
                  </a:cubicBezTo>
                  <a:cubicBezTo>
                    <a:pt x="830" y="1475"/>
                    <a:pt x="830" y="1475"/>
                    <a:pt x="830" y="1475"/>
                  </a:cubicBezTo>
                  <a:cubicBezTo>
                    <a:pt x="634" y="1672"/>
                    <a:pt x="634" y="1672"/>
                    <a:pt x="634" y="1672"/>
                  </a:cubicBezTo>
                  <a:cubicBezTo>
                    <a:pt x="598" y="1707"/>
                    <a:pt x="598" y="1764"/>
                    <a:pt x="634" y="1799"/>
                  </a:cubicBezTo>
                  <a:cubicBezTo>
                    <a:pt x="651" y="1817"/>
                    <a:pt x="674" y="1826"/>
                    <a:pt x="697" y="1826"/>
                  </a:cubicBezTo>
                  <a:cubicBezTo>
                    <a:pt x="720" y="1826"/>
                    <a:pt x="743" y="1817"/>
                    <a:pt x="761" y="1799"/>
                  </a:cubicBezTo>
                  <a:cubicBezTo>
                    <a:pt x="920" y="1640"/>
                    <a:pt x="920" y="1640"/>
                    <a:pt x="920" y="1640"/>
                  </a:cubicBezTo>
                  <a:cubicBezTo>
                    <a:pt x="1080" y="1799"/>
                    <a:pt x="1080" y="1799"/>
                    <a:pt x="1080" y="1799"/>
                  </a:cubicBezTo>
                  <a:cubicBezTo>
                    <a:pt x="1115" y="1834"/>
                    <a:pt x="1172" y="1834"/>
                    <a:pt x="1207" y="1799"/>
                  </a:cubicBezTo>
                  <a:cubicBezTo>
                    <a:pt x="1242" y="1764"/>
                    <a:pt x="1242" y="1707"/>
                    <a:pt x="1207" y="1672"/>
                  </a:cubicBezTo>
                  <a:cubicBezTo>
                    <a:pt x="1010" y="1475"/>
                    <a:pt x="1010" y="1475"/>
                    <a:pt x="1010" y="1475"/>
                  </a:cubicBezTo>
                  <a:cubicBezTo>
                    <a:pt x="1010" y="1073"/>
                    <a:pt x="1010" y="1073"/>
                    <a:pt x="1010" y="1073"/>
                  </a:cubicBezTo>
                  <a:cubicBezTo>
                    <a:pt x="1359" y="1274"/>
                    <a:pt x="1359" y="1274"/>
                    <a:pt x="1359" y="1274"/>
                  </a:cubicBezTo>
                  <a:cubicBezTo>
                    <a:pt x="1431" y="1543"/>
                    <a:pt x="1431" y="1543"/>
                    <a:pt x="1431" y="1543"/>
                  </a:cubicBezTo>
                  <a:cubicBezTo>
                    <a:pt x="1441" y="1583"/>
                    <a:pt x="1478" y="1610"/>
                    <a:pt x="1518" y="1610"/>
                  </a:cubicBezTo>
                  <a:cubicBezTo>
                    <a:pt x="1525" y="1610"/>
                    <a:pt x="1533" y="1609"/>
                    <a:pt x="1541" y="1607"/>
                  </a:cubicBezTo>
                  <a:cubicBezTo>
                    <a:pt x="1589" y="1594"/>
                    <a:pt x="1617" y="1544"/>
                    <a:pt x="1605" y="1496"/>
                  </a:cubicBezTo>
                  <a:cubicBezTo>
                    <a:pt x="1546" y="1278"/>
                    <a:pt x="1546" y="1278"/>
                    <a:pt x="1546" y="1278"/>
                  </a:cubicBezTo>
                  <a:cubicBezTo>
                    <a:pt x="1764" y="1220"/>
                    <a:pt x="1764" y="1220"/>
                    <a:pt x="1764" y="1220"/>
                  </a:cubicBezTo>
                  <a:cubicBezTo>
                    <a:pt x="1812" y="1207"/>
                    <a:pt x="1841" y="1158"/>
                    <a:pt x="1828" y="1110"/>
                  </a:cubicBezTo>
                  <a:cubicBezTo>
                    <a:pt x="1815" y="1062"/>
                    <a:pt x="1766" y="1033"/>
                    <a:pt x="1718" y="1046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648" name="Straight Connector 647">
              <a:extLst>
                <a:ext uri="{FF2B5EF4-FFF2-40B4-BE49-F238E27FC236}">
                  <a16:creationId xmlns:a16="http://schemas.microsoft.com/office/drawing/2014/main" id="{9C87610E-2453-4A40-B66F-7A8BCCCEC2DD}"/>
                </a:ext>
              </a:extLst>
            </p:cNvPr>
            <p:cNvCxnSpPr/>
            <p:nvPr/>
          </p:nvCxnSpPr>
          <p:spPr>
            <a:xfrm flipH="1">
              <a:off x="7598577" y="4405088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49" name="Straight Connector 648">
              <a:extLst>
                <a:ext uri="{FF2B5EF4-FFF2-40B4-BE49-F238E27FC236}">
                  <a16:creationId xmlns:a16="http://schemas.microsoft.com/office/drawing/2014/main" id="{A88E146A-189A-4E0A-BB0A-2966DF6AB90B}"/>
                </a:ext>
              </a:extLst>
            </p:cNvPr>
            <p:cNvCxnSpPr/>
            <p:nvPr/>
          </p:nvCxnSpPr>
          <p:spPr>
            <a:xfrm flipH="1">
              <a:off x="7598577" y="4027806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0" name="Straight Connector 649">
              <a:extLst>
                <a:ext uri="{FF2B5EF4-FFF2-40B4-BE49-F238E27FC236}">
                  <a16:creationId xmlns:a16="http://schemas.microsoft.com/office/drawing/2014/main" id="{BB42C77E-79D4-427B-8168-F5E71F3920E3}"/>
                </a:ext>
              </a:extLst>
            </p:cNvPr>
            <p:cNvCxnSpPr/>
            <p:nvPr/>
          </p:nvCxnSpPr>
          <p:spPr>
            <a:xfrm flipH="1">
              <a:off x="7598577" y="3650525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1" name="Straight Connector 650">
              <a:extLst>
                <a:ext uri="{FF2B5EF4-FFF2-40B4-BE49-F238E27FC236}">
                  <a16:creationId xmlns:a16="http://schemas.microsoft.com/office/drawing/2014/main" id="{F52D2C5D-1551-4780-9BAD-FBDF98B454C5}"/>
                </a:ext>
              </a:extLst>
            </p:cNvPr>
            <p:cNvCxnSpPr/>
            <p:nvPr/>
          </p:nvCxnSpPr>
          <p:spPr>
            <a:xfrm flipH="1">
              <a:off x="7598577" y="327324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2" name="Straight Connector 651">
              <a:extLst>
                <a:ext uri="{FF2B5EF4-FFF2-40B4-BE49-F238E27FC236}">
                  <a16:creationId xmlns:a16="http://schemas.microsoft.com/office/drawing/2014/main" id="{3FEA18D8-3A1D-4F54-B276-D278C845C75D}"/>
                </a:ext>
              </a:extLst>
            </p:cNvPr>
            <p:cNvCxnSpPr/>
            <p:nvPr/>
          </p:nvCxnSpPr>
          <p:spPr>
            <a:xfrm flipH="1">
              <a:off x="7598577" y="2895961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3" name="Straight Connector 652">
              <a:extLst>
                <a:ext uri="{FF2B5EF4-FFF2-40B4-BE49-F238E27FC236}">
                  <a16:creationId xmlns:a16="http://schemas.microsoft.com/office/drawing/2014/main" id="{E49203E1-09F4-4C55-B2E5-B21F86B9F5BE}"/>
                </a:ext>
              </a:extLst>
            </p:cNvPr>
            <p:cNvCxnSpPr/>
            <p:nvPr/>
          </p:nvCxnSpPr>
          <p:spPr>
            <a:xfrm flipH="1">
              <a:off x="7598577" y="2518677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4" name="Straight Connector 653">
              <a:extLst>
                <a:ext uri="{FF2B5EF4-FFF2-40B4-BE49-F238E27FC236}">
                  <a16:creationId xmlns:a16="http://schemas.microsoft.com/office/drawing/2014/main" id="{EA3A80EE-36B0-4B34-B01E-DA366758C493}"/>
                </a:ext>
              </a:extLst>
            </p:cNvPr>
            <p:cNvCxnSpPr/>
            <p:nvPr/>
          </p:nvCxnSpPr>
          <p:spPr>
            <a:xfrm flipH="1">
              <a:off x="7598577" y="2141394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5" name="Straight Connector 654">
              <a:extLst>
                <a:ext uri="{FF2B5EF4-FFF2-40B4-BE49-F238E27FC236}">
                  <a16:creationId xmlns:a16="http://schemas.microsoft.com/office/drawing/2014/main" id="{99E82DAD-9F3B-416C-95D7-4EDDFC11AE18}"/>
                </a:ext>
              </a:extLst>
            </p:cNvPr>
            <p:cNvCxnSpPr/>
            <p:nvPr/>
          </p:nvCxnSpPr>
          <p:spPr>
            <a:xfrm flipH="1">
              <a:off x="7598577" y="1764112"/>
              <a:ext cx="83753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6" name="Straight Connector 655">
              <a:extLst>
                <a:ext uri="{FF2B5EF4-FFF2-40B4-BE49-F238E27FC236}">
                  <a16:creationId xmlns:a16="http://schemas.microsoft.com/office/drawing/2014/main" id="{72CABF39-B2D1-44F7-907B-C2BBB11FD9D9}"/>
                </a:ext>
              </a:extLst>
            </p:cNvPr>
            <p:cNvCxnSpPr/>
            <p:nvPr/>
          </p:nvCxnSpPr>
          <p:spPr>
            <a:xfrm flipH="1">
              <a:off x="7455832" y="4216448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7" name="Straight Connector 656">
              <a:extLst>
                <a:ext uri="{FF2B5EF4-FFF2-40B4-BE49-F238E27FC236}">
                  <a16:creationId xmlns:a16="http://schemas.microsoft.com/office/drawing/2014/main" id="{3AC9889D-D564-43F9-9394-DC536E966B57}"/>
                </a:ext>
              </a:extLst>
            </p:cNvPr>
            <p:cNvCxnSpPr/>
            <p:nvPr/>
          </p:nvCxnSpPr>
          <p:spPr>
            <a:xfrm flipH="1">
              <a:off x="7455832" y="3461882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8" name="Straight Connector 657">
              <a:extLst>
                <a:ext uri="{FF2B5EF4-FFF2-40B4-BE49-F238E27FC236}">
                  <a16:creationId xmlns:a16="http://schemas.microsoft.com/office/drawing/2014/main" id="{7E439DD8-BACD-459B-B5EA-7162F967283B}"/>
                </a:ext>
              </a:extLst>
            </p:cNvPr>
            <p:cNvCxnSpPr/>
            <p:nvPr/>
          </p:nvCxnSpPr>
          <p:spPr>
            <a:xfrm flipH="1">
              <a:off x="7455832" y="2707316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59" name="Straight Connector 658">
              <a:extLst>
                <a:ext uri="{FF2B5EF4-FFF2-40B4-BE49-F238E27FC236}">
                  <a16:creationId xmlns:a16="http://schemas.microsoft.com/office/drawing/2014/main" id="{186A4C35-57A2-4EAC-BFA6-4CFC86678519}"/>
                </a:ext>
              </a:extLst>
            </p:cNvPr>
            <p:cNvCxnSpPr/>
            <p:nvPr/>
          </p:nvCxnSpPr>
          <p:spPr>
            <a:xfrm flipH="1">
              <a:off x="7455831" y="1952754"/>
              <a:ext cx="22649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60" name="Straight Connector 659">
              <a:extLst>
                <a:ext uri="{FF2B5EF4-FFF2-40B4-BE49-F238E27FC236}">
                  <a16:creationId xmlns:a16="http://schemas.microsoft.com/office/drawing/2014/main" id="{F71731A6-1ED4-4D37-817D-AE1A2F443993}"/>
                </a:ext>
              </a:extLst>
            </p:cNvPr>
            <p:cNvCxnSpPr/>
            <p:nvPr/>
          </p:nvCxnSpPr>
          <p:spPr>
            <a:xfrm flipH="1">
              <a:off x="7455825" y="4593726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61" name="Straight Connector 660">
              <a:extLst>
                <a:ext uri="{FF2B5EF4-FFF2-40B4-BE49-F238E27FC236}">
                  <a16:creationId xmlns:a16="http://schemas.microsoft.com/office/drawing/2014/main" id="{E21B810C-3E21-4A6F-AFBE-FD1F2CEE00BA}"/>
                </a:ext>
              </a:extLst>
            </p:cNvPr>
            <p:cNvCxnSpPr/>
            <p:nvPr/>
          </p:nvCxnSpPr>
          <p:spPr>
            <a:xfrm flipH="1">
              <a:off x="7455825" y="3839166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62" name="Straight Connector 661">
              <a:extLst>
                <a:ext uri="{FF2B5EF4-FFF2-40B4-BE49-F238E27FC236}">
                  <a16:creationId xmlns:a16="http://schemas.microsoft.com/office/drawing/2014/main" id="{F889D7AC-B69F-4911-9689-1825FC200B2D}"/>
                </a:ext>
              </a:extLst>
            </p:cNvPr>
            <p:cNvCxnSpPr/>
            <p:nvPr/>
          </p:nvCxnSpPr>
          <p:spPr>
            <a:xfrm flipH="1">
              <a:off x="7455825" y="3084600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63" name="Straight Connector 662">
              <a:extLst>
                <a:ext uri="{FF2B5EF4-FFF2-40B4-BE49-F238E27FC236}">
                  <a16:creationId xmlns:a16="http://schemas.microsoft.com/office/drawing/2014/main" id="{A351E44B-0B5D-4D3A-A78B-1304F7F9E806}"/>
                </a:ext>
              </a:extLst>
            </p:cNvPr>
            <p:cNvCxnSpPr/>
            <p:nvPr/>
          </p:nvCxnSpPr>
          <p:spPr>
            <a:xfrm flipH="1">
              <a:off x="7455824" y="2330037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664" name="Straight Connector 663">
              <a:extLst>
                <a:ext uri="{FF2B5EF4-FFF2-40B4-BE49-F238E27FC236}">
                  <a16:creationId xmlns:a16="http://schemas.microsoft.com/office/drawing/2014/main" id="{08A27BB3-76EB-4319-B36A-326B17ECA3F4}"/>
                </a:ext>
              </a:extLst>
            </p:cNvPr>
            <p:cNvCxnSpPr/>
            <p:nvPr/>
          </p:nvCxnSpPr>
          <p:spPr>
            <a:xfrm flipH="1">
              <a:off x="7455822" y="1575470"/>
              <a:ext cx="226500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665" name="TextBox 664">
              <a:extLst>
                <a:ext uri="{FF2B5EF4-FFF2-40B4-BE49-F238E27FC236}">
                  <a16:creationId xmlns:a16="http://schemas.microsoft.com/office/drawing/2014/main" id="{0D686F65-51D7-4E10-8EAB-31241510038C}"/>
                </a:ext>
              </a:extLst>
            </p:cNvPr>
            <p:cNvSpPr txBox="1"/>
            <p:nvPr/>
          </p:nvSpPr>
          <p:spPr>
            <a:xfrm>
              <a:off x="7080010" y="4486002"/>
              <a:ext cx="283732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-2	0</a:t>
              </a:r>
            </a:p>
          </p:txBody>
        </p:sp>
        <p:sp>
          <p:nvSpPr>
            <p:cNvPr id="666" name="TextBox 665">
              <a:extLst>
                <a:ext uri="{FF2B5EF4-FFF2-40B4-BE49-F238E27FC236}">
                  <a16:creationId xmlns:a16="http://schemas.microsoft.com/office/drawing/2014/main" id="{90148CDF-8AB8-4F6C-81F9-5E78FCF895BC}"/>
                </a:ext>
              </a:extLst>
            </p:cNvPr>
            <p:cNvSpPr txBox="1"/>
            <p:nvPr/>
          </p:nvSpPr>
          <p:spPr>
            <a:xfrm>
              <a:off x="7267561" y="4108725"/>
              <a:ext cx="961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667" name="TextBox 666">
              <a:extLst>
                <a:ext uri="{FF2B5EF4-FFF2-40B4-BE49-F238E27FC236}">
                  <a16:creationId xmlns:a16="http://schemas.microsoft.com/office/drawing/2014/main" id="{5186F9F2-3CD3-4905-B8F0-71A55EBED7E6}"/>
                </a:ext>
              </a:extLst>
            </p:cNvPr>
            <p:cNvSpPr txBox="1"/>
            <p:nvPr/>
          </p:nvSpPr>
          <p:spPr>
            <a:xfrm>
              <a:off x="7171381" y="3728607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668" name="TextBox 667">
              <a:extLst>
                <a:ext uri="{FF2B5EF4-FFF2-40B4-BE49-F238E27FC236}">
                  <a16:creationId xmlns:a16="http://schemas.microsoft.com/office/drawing/2014/main" id="{91A23F0F-31AB-4F43-8C97-ECF1168F43DE}"/>
                </a:ext>
              </a:extLst>
            </p:cNvPr>
            <p:cNvSpPr txBox="1"/>
            <p:nvPr/>
          </p:nvSpPr>
          <p:spPr>
            <a:xfrm>
              <a:off x="7171381" y="3335605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35</a:t>
              </a:r>
            </a:p>
          </p:txBody>
        </p:sp>
        <p:sp>
          <p:nvSpPr>
            <p:cNvPr id="669" name="TextBox 668">
              <a:extLst>
                <a:ext uri="{FF2B5EF4-FFF2-40B4-BE49-F238E27FC236}">
                  <a16:creationId xmlns:a16="http://schemas.microsoft.com/office/drawing/2014/main" id="{EFE8B667-D0FA-432A-BD72-68872175C169}"/>
                </a:ext>
              </a:extLst>
            </p:cNvPr>
            <p:cNvSpPr txBox="1"/>
            <p:nvPr/>
          </p:nvSpPr>
          <p:spPr>
            <a:xfrm>
              <a:off x="7171381" y="2968374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670" name="TextBox 669">
              <a:extLst>
                <a:ext uri="{FF2B5EF4-FFF2-40B4-BE49-F238E27FC236}">
                  <a16:creationId xmlns:a16="http://schemas.microsoft.com/office/drawing/2014/main" id="{41A88524-5EA6-4526-AB16-83F63F824CB8}"/>
                </a:ext>
              </a:extLst>
            </p:cNvPr>
            <p:cNvSpPr txBox="1"/>
            <p:nvPr/>
          </p:nvSpPr>
          <p:spPr>
            <a:xfrm>
              <a:off x="7171381" y="2588255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70</a:t>
              </a:r>
            </a:p>
          </p:txBody>
        </p:sp>
        <p:sp>
          <p:nvSpPr>
            <p:cNvPr id="671" name="TextBox 670">
              <a:extLst>
                <a:ext uri="{FF2B5EF4-FFF2-40B4-BE49-F238E27FC236}">
                  <a16:creationId xmlns:a16="http://schemas.microsoft.com/office/drawing/2014/main" id="{436BCCC6-ECA7-499E-AEFE-9808EB373367}"/>
                </a:ext>
              </a:extLst>
            </p:cNvPr>
            <p:cNvSpPr txBox="1"/>
            <p:nvPr/>
          </p:nvSpPr>
          <p:spPr>
            <a:xfrm>
              <a:off x="7171381" y="2208136"/>
              <a:ext cx="19236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90</a:t>
              </a:r>
            </a:p>
          </p:txBody>
        </p:sp>
        <p:sp>
          <p:nvSpPr>
            <p:cNvPr id="672" name="TextBox 671">
              <a:extLst>
                <a:ext uri="{FF2B5EF4-FFF2-40B4-BE49-F238E27FC236}">
                  <a16:creationId xmlns:a16="http://schemas.microsoft.com/office/drawing/2014/main" id="{7AC76953-287C-4476-AA22-CFF0B7B117EE}"/>
                </a:ext>
              </a:extLst>
            </p:cNvPr>
            <p:cNvSpPr txBox="1"/>
            <p:nvPr/>
          </p:nvSpPr>
          <p:spPr>
            <a:xfrm>
              <a:off x="7075199" y="1860233"/>
              <a:ext cx="28854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105</a:t>
              </a:r>
            </a:p>
          </p:txBody>
        </p:sp>
        <p:sp>
          <p:nvSpPr>
            <p:cNvPr id="673" name="TextBox 672">
              <a:extLst>
                <a:ext uri="{FF2B5EF4-FFF2-40B4-BE49-F238E27FC236}">
                  <a16:creationId xmlns:a16="http://schemas.microsoft.com/office/drawing/2014/main" id="{34F5264D-0899-43CC-A0A4-CCC899A2DB62}"/>
                </a:ext>
              </a:extLst>
            </p:cNvPr>
            <p:cNvSpPr txBox="1"/>
            <p:nvPr/>
          </p:nvSpPr>
          <p:spPr>
            <a:xfrm>
              <a:off x="7075203" y="1460784"/>
              <a:ext cx="28854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172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CBD13"/>
      </a:accent1>
      <a:accent2>
        <a:srgbClr val="59ACD0"/>
      </a:accent2>
      <a:accent3>
        <a:srgbClr val="FF6407"/>
      </a:accent3>
      <a:accent4>
        <a:srgbClr val="FC6161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80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CBD13"/>
    </a:accent1>
    <a:accent2>
      <a:srgbClr val="59ACD0"/>
    </a:accent2>
    <a:accent3>
      <a:srgbClr val="FF6407"/>
    </a:accent3>
    <a:accent4>
      <a:srgbClr val="FC6161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80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CBD13"/>
    </a:accent1>
    <a:accent2>
      <a:srgbClr val="59ACD0"/>
    </a:accent2>
    <a:accent3>
      <a:srgbClr val="FF6407"/>
    </a:accent3>
    <a:accent4>
      <a:srgbClr val="FC6161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80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CBD13"/>
    </a:accent1>
    <a:accent2>
      <a:srgbClr val="59ACD0"/>
    </a:accent2>
    <a:accent3>
      <a:srgbClr val="FF6407"/>
    </a:accent3>
    <a:accent4>
      <a:srgbClr val="FC6161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5570</TotalTime>
  <Words>459</Words>
  <Application>Microsoft Office PowerPoint</Application>
  <PresentationFormat>Custom</PresentationFormat>
  <Paragraphs>131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Fatima H</cp:lastModifiedBy>
  <cp:revision>110</cp:revision>
  <dcterms:created xsi:type="dcterms:W3CDTF">2013-09-12T13:05:01Z</dcterms:created>
  <dcterms:modified xsi:type="dcterms:W3CDTF">2021-10-11T12:22:05Z</dcterms:modified>
</cp:coreProperties>
</file>